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80" r:id="rId5"/>
    <p:sldId id="267" r:id="rId6"/>
    <p:sldId id="268" r:id="rId7"/>
    <p:sldId id="269" r:id="rId8"/>
    <p:sldId id="270" r:id="rId9"/>
    <p:sldId id="271" r:id="rId10"/>
    <p:sldId id="272" r:id="rId11"/>
    <p:sldId id="265" r:id="rId12"/>
    <p:sldId id="266" r:id="rId13"/>
    <p:sldId id="273" r:id="rId14"/>
    <p:sldId id="274" r:id="rId15"/>
    <p:sldId id="281" r:id="rId16"/>
    <p:sldId id="283" r:id="rId17"/>
    <p:sldId id="259" r:id="rId18"/>
    <p:sldId id="260" r:id="rId19"/>
    <p:sldId id="261" r:id="rId20"/>
    <p:sldId id="284" r:id="rId21"/>
    <p:sldId id="285" r:id="rId22"/>
    <p:sldId id="286" r:id="rId23"/>
    <p:sldId id="287" r:id="rId24"/>
    <p:sldId id="288" r:id="rId25"/>
    <p:sldId id="289" r:id="rId26"/>
    <p:sldId id="290" r:id="rId27"/>
    <p:sldId id="291" r:id="rId28"/>
    <p:sldId id="292" r:id="rId29"/>
    <p:sldId id="293" r:id="rId30"/>
    <p:sldId id="275" r:id="rId31"/>
    <p:sldId id="276" r:id="rId32"/>
    <p:sldId id="277" r:id="rId33"/>
    <p:sldId id="279" r:id="rId34"/>
    <p:sldId id="295" r:id="rId35"/>
    <p:sldId id="262" r:id="rId36"/>
    <p:sldId id="264" r:id="rId37"/>
    <p:sldId id="296" r:id="rId38"/>
    <p:sldId id="298" r:id="rId39"/>
    <p:sldId id="299" r:id="rId40"/>
    <p:sldId id="300" r:id="rId41"/>
    <p:sldId id="301" r:id="rId42"/>
    <p:sldId id="302" r:id="rId43"/>
    <p:sldId id="303" r:id="rId44"/>
    <p:sldId id="304" r:id="rId45"/>
    <p:sldId id="305" r:id="rId46"/>
    <p:sldId id="306" r:id="rId47"/>
    <p:sldId id="307" r:id="rId48"/>
    <p:sldId id="308" r:id="rId49"/>
    <p:sldId id="309" r:id="rId50"/>
    <p:sldId id="310" r:id="rId51"/>
    <p:sldId id="311" r:id="rId52"/>
    <p:sldId id="312" r:id="rId53"/>
    <p:sldId id="294" r:id="rId54"/>
    <p:sldId id="297"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039EA4A-A831-C426-715C-16D5720ABC6D}" v="222" dt="2025-11-24T15:12:08.511"/>
    <p1510:client id="{67A56715-A334-BC56-C76E-9EF9089D4167}" v="104" dt="2025-11-25T08:53:04.30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61" Type="http://schemas.microsoft.com/office/2015/10/relationships/revisionInfo" Target="revisionInfo.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rey Edwards" userId="S::corey.edwards@uwtsd.ac.uk::7a967df3-e232-40a5-b10c-dee8f912d80a" providerId="AD" clId="Web-{67A56715-A334-BC56-C76E-9EF9089D4167}"/>
    <pc:docChg chg="addSld modSld">
      <pc:chgData name="Corey Edwards" userId="S::corey.edwards@uwtsd.ac.uk::7a967df3-e232-40a5-b10c-dee8f912d80a" providerId="AD" clId="Web-{67A56715-A334-BC56-C76E-9EF9089D4167}" dt="2025-11-25T08:53:31.194" v="108"/>
      <pc:docMkLst>
        <pc:docMk/>
      </pc:docMkLst>
      <pc:sldChg chg="addSp modSp mod setBg">
        <pc:chgData name="Corey Edwards" userId="S::corey.edwards@uwtsd.ac.uk::7a967df3-e232-40a5-b10c-dee8f912d80a" providerId="AD" clId="Web-{67A56715-A334-BC56-C76E-9EF9089D4167}" dt="2025-11-25T08:53:31.194" v="108"/>
        <pc:sldMkLst>
          <pc:docMk/>
          <pc:sldMk cId="2093769761" sldId="303"/>
        </pc:sldMkLst>
        <pc:spChg chg="mod">
          <ac:chgData name="Corey Edwards" userId="S::corey.edwards@uwtsd.ac.uk::7a967df3-e232-40a5-b10c-dee8f912d80a" providerId="AD" clId="Web-{67A56715-A334-BC56-C76E-9EF9089D4167}" dt="2025-11-25T08:53:31.194" v="108"/>
          <ac:spMkLst>
            <pc:docMk/>
            <pc:sldMk cId="2093769761" sldId="303"/>
            <ac:spMk id="2" creationId="{DBD215D9-C112-29FA-E6F3-2BFD7F137C9B}"/>
          </ac:spMkLst>
        </pc:spChg>
        <pc:spChg chg="mod">
          <ac:chgData name="Corey Edwards" userId="S::corey.edwards@uwtsd.ac.uk::7a967df3-e232-40a5-b10c-dee8f912d80a" providerId="AD" clId="Web-{67A56715-A334-BC56-C76E-9EF9089D4167}" dt="2025-11-25T08:53:31.194" v="108"/>
          <ac:spMkLst>
            <pc:docMk/>
            <pc:sldMk cId="2093769761" sldId="303"/>
            <ac:spMk id="3" creationId="{972D82C5-69C1-CB79-9BA7-F06F64D76609}"/>
          </ac:spMkLst>
        </pc:spChg>
        <pc:spChg chg="add">
          <ac:chgData name="Corey Edwards" userId="S::corey.edwards@uwtsd.ac.uk::7a967df3-e232-40a5-b10c-dee8f912d80a" providerId="AD" clId="Web-{67A56715-A334-BC56-C76E-9EF9089D4167}" dt="2025-11-25T08:53:31.194" v="108"/>
          <ac:spMkLst>
            <pc:docMk/>
            <pc:sldMk cId="2093769761" sldId="303"/>
            <ac:spMk id="8" creationId="{7BA10581-08F2-4D9E-8CB4-07ECFEE95EE6}"/>
          </ac:spMkLst>
        </pc:spChg>
        <pc:grpChg chg="add">
          <ac:chgData name="Corey Edwards" userId="S::corey.edwards@uwtsd.ac.uk::7a967df3-e232-40a5-b10c-dee8f912d80a" providerId="AD" clId="Web-{67A56715-A334-BC56-C76E-9EF9089D4167}" dt="2025-11-25T08:53:31.194" v="108"/>
          <ac:grpSpMkLst>
            <pc:docMk/>
            <pc:sldMk cId="2093769761" sldId="303"/>
            <ac:grpSpMk id="10" creationId="{59E2092A-4250-4BDD-AC6C-CA57E30DDD57}"/>
          </ac:grpSpMkLst>
        </pc:grpChg>
      </pc:sldChg>
      <pc:sldChg chg="addSp modSp mod setBg">
        <pc:chgData name="Corey Edwards" userId="S::corey.edwards@uwtsd.ac.uk::7a967df3-e232-40a5-b10c-dee8f912d80a" providerId="AD" clId="Web-{67A56715-A334-BC56-C76E-9EF9089D4167}" dt="2025-11-25T08:53:25.272" v="107"/>
        <pc:sldMkLst>
          <pc:docMk/>
          <pc:sldMk cId="234382919" sldId="304"/>
        </pc:sldMkLst>
        <pc:spChg chg="mod">
          <ac:chgData name="Corey Edwards" userId="S::corey.edwards@uwtsd.ac.uk::7a967df3-e232-40a5-b10c-dee8f912d80a" providerId="AD" clId="Web-{67A56715-A334-BC56-C76E-9EF9089D4167}" dt="2025-11-25T08:53:25.272" v="107"/>
          <ac:spMkLst>
            <pc:docMk/>
            <pc:sldMk cId="234382919" sldId="304"/>
            <ac:spMk id="2" creationId="{02EFBE79-599A-91FD-6E0A-EFB5ABA905DB}"/>
          </ac:spMkLst>
        </pc:spChg>
        <pc:spChg chg="mod">
          <ac:chgData name="Corey Edwards" userId="S::corey.edwards@uwtsd.ac.uk::7a967df3-e232-40a5-b10c-dee8f912d80a" providerId="AD" clId="Web-{67A56715-A334-BC56-C76E-9EF9089D4167}" dt="2025-11-25T08:53:25.272" v="107"/>
          <ac:spMkLst>
            <pc:docMk/>
            <pc:sldMk cId="234382919" sldId="304"/>
            <ac:spMk id="3" creationId="{3EEEBC43-C8B2-EAA0-1B82-D02AC3AE29BA}"/>
          </ac:spMkLst>
        </pc:spChg>
        <pc:spChg chg="add">
          <ac:chgData name="Corey Edwards" userId="S::corey.edwards@uwtsd.ac.uk::7a967df3-e232-40a5-b10c-dee8f912d80a" providerId="AD" clId="Web-{67A56715-A334-BC56-C76E-9EF9089D4167}" dt="2025-11-25T08:53:25.272" v="107"/>
          <ac:spMkLst>
            <pc:docMk/>
            <pc:sldMk cId="234382919" sldId="304"/>
            <ac:spMk id="21" creationId="{DC05F582-AA63-4A8C-915E-66057E4BEEA9}"/>
          </ac:spMkLst>
        </pc:spChg>
        <pc:grpChg chg="add">
          <ac:chgData name="Corey Edwards" userId="S::corey.edwards@uwtsd.ac.uk::7a967df3-e232-40a5-b10c-dee8f912d80a" providerId="AD" clId="Web-{67A56715-A334-BC56-C76E-9EF9089D4167}" dt="2025-11-25T08:53:25.272" v="107"/>
          <ac:grpSpMkLst>
            <pc:docMk/>
            <pc:sldMk cId="234382919" sldId="304"/>
            <ac:grpSpMk id="9" creationId="{30D050C3-946A-4155-B469-3FE5492E6E91}"/>
          </ac:grpSpMkLst>
        </pc:grpChg>
        <pc:picChg chg="add">
          <ac:chgData name="Corey Edwards" userId="S::corey.edwards@uwtsd.ac.uk::7a967df3-e232-40a5-b10c-dee8f912d80a" providerId="AD" clId="Web-{67A56715-A334-BC56-C76E-9EF9089D4167}" dt="2025-11-25T08:53:25.272" v="107"/>
          <ac:picMkLst>
            <pc:docMk/>
            <pc:sldMk cId="234382919" sldId="304"/>
            <ac:picMk id="5" creationId="{29E68970-09EC-CCAD-9AAB-A4A128CFBC36}"/>
          </ac:picMkLst>
        </pc:picChg>
      </pc:sldChg>
      <pc:sldChg chg="addSp modSp mod setBg">
        <pc:chgData name="Corey Edwards" userId="S::corey.edwards@uwtsd.ac.uk::7a967df3-e232-40a5-b10c-dee8f912d80a" providerId="AD" clId="Web-{67A56715-A334-BC56-C76E-9EF9089D4167}" dt="2025-11-25T08:53:20.632" v="106"/>
        <pc:sldMkLst>
          <pc:docMk/>
          <pc:sldMk cId="1068968783" sldId="305"/>
        </pc:sldMkLst>
        <pc:spChg chg="mod">
          <ac:chgData name="Corey Edwards" userId="S::corey.edwards@uwtsd.ac.uk::7a967df3-e232-40a5-b10c-dee8f912d80a" providerId="AD" clId="Web-{67A56715-A334-BC56-C76E-9EF9089D4167}" dt="2025-11-25T08:53:20.632" v="106"/>
          <ac:spMkLst>
            <pc:docMk/>
            <pc:sldMk cId="1068968783" sldId="305"/>
            <ac:spMk id="2" creationId="{471987D3-45D6-0BAC-CAAE-EA19983D0BDD}"/>
          </ac:spMkLst>
        </pc:spChg>
        <pc:spChg chg="mod">
          <ac:chgData name="Corey Edwards" userId="S::corey.edwards@uwtsd.ac.uk::7a967df3-e232-40a5-b10c-dee8f912d80a" providerId="AD" clId="Web-{67A56715-A334-BC56-C76E-9EF9089D4167}" dt="2025-11-25T08:53:20.632" v="106"/>
          <ac:spMkLst>
            <pc:docMk/>
            <pc:sldMk cId="1068968783" sldId="305"/>
            <ac:spMk id="3" creationId="{12F81AB9-E12A-0C25-1A9B-3E4C2AFF9166}"/>
          </ac:spMkLst>
        </pc:spChg>
        <pc:spChg chg="add">
          <ac:chgData name="Corey Edwards" userId="S::corey.edwards@uwtsd.ac.uk::7a967df3-e232-40a5-b10c-dee8f912d80a" providerId="AD" clId="Web-{67A56715-A334-BC56-C76E-9EF9089D4167}" dt="2025-11-25T08:53:20.632" v="106"/>
          <ac:spMkLst>
            <pc:docMk/>
            <pc:sldMk cId="1068968783" sldId="305"/>
            <ac:spMk id="8" creationId="{7BA10581-08F2-4D9E-8CB4-07ECFEE95EE6}"/>
          </ac:spMkLst>
        </pc:spChg>
        <pc:grpChg chg="add">
          <ac:chgData name="Corey Edwards" userId="S::corey.edwards@uwtsd.ac.uk::7a967df3-e232-40a5-b10c-dee8f912d80a" providerId="AD" clId="Web-{67A56715-A334-BC56-C76E-9EF9089D4167}" dt="2025-11-25T08:53:20.632" v="106"/>
          <ac:grpSpMkLst>
            <pc:docMk/>
            <pc:sldMk cId="1068968783" sldId="305"/>
            <ac:grpSpMk id="10" creationId="{59E2092A-4250-4BDD-AC6C-CA57E30DDD57}"/>
          </ac:grpSpMkLst>
        </pc:grpChg>
      </pc:sldChg>
      <pc:sldChg chg="addSp delSp modSp new mod setBg">
        <pc:chgData name="Corey Edwards" userId="S::corey.edwards@uwtsd.ac.uk::7a967df3-e232-40a5-b10c-dee8f912d80a" providerId="AD" clId="Web-{67A56715-A334-BC56-C76E-9EF9089D4167}" dt="2025-11-25T08:53:16.319" v="105"/>
        <pc:sldMkLst>
          <pc:docMk/>
          <pc:sldMk cId="2410857192" sldId="306"/>
        </pc:sldMkLst>
        <pc:spChg chg="mod">
          <ac:chgData name="Corey Edwards" userId="S::corey.edwards@uwtsd.ac.uk::7a967df3-e232-40a5-b10c-dee8f912d80a" providerId="AD" clId="Web-{67A56715-A334-BC56-C76E-9EF9089D4167}" dt="2025-11-25T08:53:16.319" v="105"/>
          <ac:spMkLst>
            <pc:docMk/>
            <pc:sldMk cId="2410857192" sldId="306"/>
            <ac:spMk id="2" creationId="{AED20F5C-9F38-2389-630C-46958E0627BC}"/>
          </ac:spMkLst>
        </pc:spChg>
        <pc:spChg chg="del mod">
          <ac:chgData name="Corey Edwards" userId="S::corey.edwards@uwtsd.ac.uk::7a967df3-e232-40a5-b10c-dee8f912d80a" providerId="AD" clId="Web-{67A56715-A334-BC56-C76E-9EF9089D4167}" dt="2025-11-25T08:53:16.319" v="105"/>
          <ac:spMkLst>
            <pc:docMk/>
            <pc:sldMk cId="2410857192" sldId="306"/>
            <ac:spMk id="3" creationId="{4248BF5D-8DB7-6D62-E0FC-2D4BF2935F1A}"/>
          </ac:spMkLst>
        </pc:spChg>
        <pc:spChg chg="add">
          <ac:chgData name="Corey Edwards" userId="S::corey.edwards@uwtsd.ac.uk::7a967df3-e232-40a5-b10c-dee8f912d80a" providerId="AD" clId="Web-{67A56715-A334-BC56-C76E-9EF9089D4167}" dt="2025-11-25T08:53:16.319" v="105"/>
          <ac:spMkLst>
            <pc:docMk/>
            <pc:sldMk cId="2410857192" sldId="306"/>
            <ac:spMk id="9" creationId="{81C8C0F4-5C44-4C3F-B321-5CB3E2BABC2C}"/>
          </ac:spMkLst>
        </pc:spChg>
        <pc:graphicFrameChg chg="add">
          <ac:chgData name="Corey Edwards" userId="S::corey.edwards@uwtsd.ac.uk::7a967df3-e232-40a5-b10c-dee8f912d80a" providerId="AD" clId="Web-{67A56715-A334-BC56-C76E-9EF9089D4167}" dt="2025-11-25T08:53:16.319" v="105"/>
          <ac:graphicFrameMkLst>
            <pc:docMk/>
            <pc:sldMk cId="2410857192" sldId="306"/>
            <ac:graphicFrameMk id="5" creationId="{8891CA9E-0A6B-3FF0-633F-225B857FD3F9}"/>
          </ac:graphicFrameMkLst>
        </pc:graphicFrameChg>
      </pc:sldChg>
      <pc:sldChg chg="addSp modSp new mod setBg">
        <pc:chgData name="Corey Edwards" userId="S::corey.edwards@uwtsd.ac.uk::7a967df3-e232-40a5-b10c-dee8f912d80a" providerId="AD" clId="Web-{67A56715-A334-BC56-C76E-9EF9089D4167}" dt="2025-11-25T08:53:12.178" v="104"/>
        <pc:sldMkLst>
          <pc:docMk/>
          <pc:sldMk cId="1054054073" sldId="307"/>
        </pc:sldMkLst>
        <pc:spChg chg="mod">
          <ac:chgData name="Corey Edwards" userId="S::corey.edwards@uwtsd.ac.uk::7a967df3-e232-40a5-b10c-dee8f912d80a" providerId="AD" clId="Web-{67A56715-A334-BC56-C76E-9EF9089D4167}" dt="2025-11-25T08:53:12.178" v="104"/>
          <ac:spMkLst>
            <pc:docMk/>
            <pc:sldMk cId="1054054073" sldId="307"/>
            <ac:spMk id="2" creationId="{52DCDE77-C95E-FA51-DC5D-79AD8C030804}"/>
          </ac:spMkLst>
        </pc:spChg>
        <pc:spChg chg="mod">
          <ac:chgData name="Corey Edwards" userId="S::corey.edwards@uwtsd.ac.uk::7a967df3-e232-40a5-b10c-dee8f912d80a" providerId="AD" clId="Web-{67A56715-A334-BC56-C76E-9EF9089D4167}" dt="2025-11-25T08:53:12.178" v="104"/>
          <ac:spMkLst>
            <pc:docMk/>
            <pc:sldMk cId="1054054073" sldId="307"/>
            <ac:spMk id="3" creationId="{04034550-CD17-331A-F6E9-F5A1129A1AFB}"/>
          </ac:spMkLst>
        </pc:spChg>
        <pc:spChg chg="add">
          <ac:chgData name="Corey Edwards" userId="S::corey.edwards@uwtsd.ac.uk::7a967df3-e232-40a5-b10c-dee8f912d80a" providerId="AD" clId="Web-{67A56715-A334-BC56-C76E-9EF9089D4167}" dt="2025-11-25T08:53:12.178" v="104"/>
          <ac:spMkLst>
            <pc:docMk/>
            <pc:sldMk cId="1054054073" sldId="307"/>
            <ac:spMk id="8" creationId="{7BA10581-08F2-4D9E-8CB4-07ECFEE95EE6}"/>
          </ac:spMkLst>
        </pc:spChg>
        <pc:grpChg chg="add">
          <ac:chgData name="Corey Edwards" userId="S::corey.edwards@uwtsd.ac.uk::7a967df3-e232-40a5-b10c-dee8f912d80a" providerId="AD" clId="Web-{67A56715-A334-BC56-C76E-9EF9089D4167}" dt="2025-11-25T08:53:12.178" v="104"/>
          <ac:grpSpMkLst>
            <pc:docMk/>
            <pc:sldMk cId="1054054073" sldId="307"/>
            <ac:grpSpMk id="10" creationId="{59E2092A-4250-4BDD-AC6C-CA57E30DDD57}"/>
          </ac:grpSpMkLst>
        </pc:grpChg>
      </pc:sldChg>
      <pc:sldChg chg="addSp modSp new mod setBg">
        <pc:chgData name="Corey Edwards" userId="S::corey.edwards@uwtsd.ac.uk::7a967df3-e232-40a5-b10c-dee8f912d80a" providerId="AD" clId="Web-{67A56715-A334-BC56-C76E-9EF9089D4167}" dt="2025-11-25T08:53:07.413" v="103"/>
        <pc:sldMkLst>
          <pc:docMk/>
          <pc:sldMk cId="35756647" sldId="308"/>
        </pc:sldMkLst>
        <pc:spChg chg="mod">
          <ac:chgData name="Corey Edwards" userId="S::corey.edwards@uwtsd.ac.uk::7a967df3-e232-40a5-b10c-dee8f912d80a" providerId="AD" clId="Web-{67A56715-A334-BC56-C76E-9EF9089D4167}" dt="2025-11-25T08:53:07.413" v="103"/>
          <ac:spMkLst>
            <pc:docMk/>
            <pc:sldMk cId="35756647" sldId="308"/>
            <ac:spMk id="2" creationId="{736F86ED-8BCD-0A7B-AD9F-0F54891BF8F0}"/>
          </ac:spMkLst>
        </pc:spChg>
        <pc:spChg chg="mod">
          <ac:chgData name="Corey Edwards" userId="S::corey.edwards@uwtsd.ac.uk::7a967df3-e232-40a5-b10c-dee8f912d80a" providerId="AD" clId="Web-{67A56715-A334-BC56-C76E-9EF9089D4167}" dt="2025-11-25T08:53:07.413" v="103"/>
          <ac:spMkLst>
            <pc:docMk/>
            <pc:sldMk cId="35756647" sldId="308"/>
            <ac:spMk id="3" creationId="{2D913BA5-8FC6-1DFC-E30A-B877FD683044}"/>
          </ac:spMkLst>
        </pc:spChg>
        <pc:spChg chg="add">
          <ac:chgData name="Corey Edwards" userId="S::corey.edwards@uwtsd.ac.uk::7a967df3-e232-40a5-b10c-dee8f912d80a" providerId="AD" clId="Web-{67A56715-A334-BC56-C76E-9EF9089D4167}" dt="2025-11-25T08:53:07.413" v="103"/>
          <ac:spMkLst>
            <pc:docMk/>
            <pc:sldMk cId="35756647" sldId="308"/>
            <ac:spMk id="8" creationId="{7BA10581-08F2-4D9E-8CB4-07ECFEE95EE6}"/>
          </ac:spMkLst>
        </pc:spChg>
        <pc:grpChg chg="add">
          <ac:chgData name="Corey Edwards" userId="S::corey.edwards@uwtsd.ac.uk::7a967df3-e232-40a5-b10c-dee8f912d80a" providerId="AD" clId="Web-{67A56715-A334-BC56-C76E-9EF9089D4167}" dt="2025-11-25T08:53:07.413" v="103"/>
          <ac:grpSpMkLst>
            <pc:docMk/>
            <pc:sldMk cId="35756647" sldId="308"/>
            <ac:grpSpMk id="10" creationId="{59E2092A-4250-4BDD-AC6C-CA57E30DDD57}"/>
          </ac:grpSpMkLst>
        </pc:grpChg>
      </pc:sldChg>
      <pc:sldChg chg="addSp delSp modSp new">
        <pc:chgData name="Corey Edwards" userId="S::corey.edwards@uwtsd.ac.uk::7a967df3-e232-40a5-b10c-dee8f912d80a" providerId="AD" clId="Web-{67A56715-A334-BC56-C76E-9EF9089D4167}" dt="2025-11-25T08:49:57.909" v="59" actId="20577"/>
        <pc:sldMkLst>
          <pc:docMk/>
          <pc:sldMk cId="2925814838" sldId="309"/>
        </pc:sldMkLst>
        <pc:spChg chg="mod">
          <ac:chgData name="Corey Edwards" userId="S::corey.edwards@uwtsd.ac.uk::7a967df3-e232-40a5-b10c-dee8f912d80a" providerId="AD" clId="Web-{67A56715-A334-BC56-C76E-9EF9089D4167}" dt="2025-11-25T08:49:57.909" v="59" actId="20577"/>
          <ac:spMkLst>
            <pc:docMk/>
            <pc:sldMk cId="2925814838" sldId="309"/>
            <ac:spMk id="2" creationId="{08143237-506C-150E-90D1-65347808FB56}"/>
          </ac:spMkLst>
        </pc:spChg>
        <pc:spChg chg="del">
          <ac:chgData name="Corey Edwards" userId="S::corey.edwards@uwtsd.ac.uk::7a967df3-e232-40a5-b10c-dee8f912d80a" providerId="AD" clId="Web-{67A56715-A334-BC56-C76E-9EF9089D4167}" dt="2025-11-25T08:49:54.003" v="56"/>
          <ac:spMkLst>
            <pc:docMk/>
            <pc:sldMk cId="2925814838" sldId="309"/>
            <ac:spMk id="3" creationId="{AF77C5A2-AB33-3FF1-CF6F-1DF00225DAA4}"/>
          </ac:spMkLst>
        </pc:spChg>
        <pc:picChg chg="add mod ord">
          <ac:chgData name="Corey Edwards" userId="S::corey.edwards@uwtsd.ac.uk::7a967df3-e232-40a5-b10c-dee8f912d80a" providerId="AD" clId="Web-{67A56715-A334-BC56-C76E-9EF9089D4167}" dt="2025-11-25T08:49:54.003" v="56"/>
          <ac:picMkLst>
            <pc:docMk/>
            <pc:sldMk cId="2925814838" sldId="309"/>
            <ac:picMk id="4" creationId="{72EEF5BC-4B54-F3EF-C066-1F76C6869918}"/>
          </ac:picMkLst>
        </pc:picChg>
      </pc:sldChg>
      <pc:sldChg chg="addSp modSp new mod setBg">
        <pc:chgData name="Corey Edwards" userId="S::corey.edwards@uwtsd.ac.uk::7a967df3-e232-40a5-b10c-dee8f912d80a" providerId="AD" clId="Web-{67A56715-A334-BC56-C76E-9EF9089D4167}" dt="2025-11-25T08:53:02.975" v="102"/>
        <pc:sldMkLst>
          <pc:docMk/>
          <pc:sldMk cId="947968616" sldId="310"/>
        </pc:sldMkLst>
        <pc:spChg chg="mod">
          <ac:chgData name="Corey Edwards" userId="S::corey.edwards@uwtsd.ac.uk::7a967df3-e232-40a5-b10c-dee8f912d80a" providerId="AD" clId="Web-{67A56715-A334-BC56-C76E-9EF9089D4167}" dt="2025-11-25T08:53:02.975" v="102"/>
          <ac:spMkLst>
            <pc:docMk/>
            <pc:sldMk cId="947968616" sldId="310"/>
            <ac:spMk id="2" creationId="{A4FF8973-9872-42A0-F4ED-23691AC62840}"/>
          </ac:spMkLst>
        </pc:spChg>
        <pc:spChg chg="mod">
          <ac:chgData name="Corey Edwards" userId="S::corey.edwards@uwtsd.ac.uk::7a967df3-e232-40a5-b10c-dee8f912d80a" providerId="AD" clId="Web-{67A56715-A334-BC56-C76E-9EF9089D4167}" dt="2025-11-25T08:53:02.975" v="102"/>
          <ac:spMkLst>
            <pc:docMk/>
            <pc:sldMk cId="947968616" sldId="310"/>
            <ac:spMk id="3" creationId="{B1AEB311-7454-4E0A-5F57-78B9E466C454}"/>
          </ac:spMkLst>
        </pc:spChg>
        <pc:spChg chg="add">
          <ac:chgData name="Corey Edwards" userId="S::corey.edwards@uwtsd.ac.uk::7a967df3-e232-40a5-b10c-dee8f912d80a" providerId="AD" clId="Web-{67A56715-A334-BC56-C76E-9EF9089D4167}" dt="2025-11-25T08:53:02.975" v="102"/>
          <ac:spMkLst>
            <pc:docMk/>
            <pc:sldMk cId="947968616" sldId="310"/>
            <ac:spMk id="8" creationId="{7BA10581-08F2-4D9E-8CB4-07ECFEE95EE6}"/>
          </ac:spMkLst>
        </pc:spChg>
        <pc:grpChg chg="add">
          <ac:chgData name="Corey Edwards" userId="S::corey.edwards@uwtsd.ac.uk::7a967df3-e232-40a5-b10c-dee8f912d80a" providerId="AD" clId="Web-{67A56715-A334-BC56-C76E-9EF9089D4167}" dt="2025-11-25T08:53:02.975" v="102"/>
          <ac:grpSpMkLst>
            <pc:docMk/>
            <pc:sldMk cId="947968616" sldId="310"/>
            <ac:grpSpMk id="10" creationId="{59E2092A-4250-4BDD-AC6C-CA57E30DDD57}"/>
          </ac:grpSpMkLst>
        </pc:grpChg>
      </pc:sldChg>
      <pc:sldChg chg="addSp delSp modSp new mod setBg">
        <pc:chgData name="Corey Edwards" userId="S::corey.edwards@uwtsd.ac.uk::7a967df3-e232-40a5-b10c-dee8f912d80a" providerId="AD" clId="Web-{67A56715-A334-BC56-C76E-9EF9089D4167}" dt="2025-11-25T08:52:56.913" v="101"/>
        <pc:sldMkLst>
          <pc:docMk/>
          <pc:sldMk cId="47589987" sldId="311"/>
        </pc:sldMkLst>
        <pc:spChg chg="mod">
          <ac:chgData name="Corey Edwards" userId="S::corey.edwards@uwtsd.ac.uk::7a967df3-e232-40a5-b10c-dee8f912d80a" providerId="AD" clId="Web-{67A56715-A334-BC56-C76E-9EF9089D4167}" dt="2025-11-25T08:52:35.912" v="99"/>
          <ac:spMkLst>
            <pc:docMk/>
            <pc:sldMk cId="47589987" sldId="311"/>
            <ac:spMk id="2" creationId="{61BC4A42-BFA9-94BD-89C1-5EFFC6CAA700}"/>
          </ac:spMkLst>
        </pc:spChg>
        <pc:spChg chg="mod">
          <ac:chgData name="Corey Edwards" userId="S::corey.edwards@uwtsd.ac.uk::7a967df3-e232-40a5-b10c-dee8f912d80a" providerId="AD" clId="Web-{67A56715-A334-BC56-C76E-9EF9089D4167}" dt="2025-11-25T08:52:41.178" v="100" actId="20577"/>
          <ac:spMkLst>
            <pc:docMk/>
            <pc:sldMk cId="47589987" sldId="311"/>
            <ac:spMk id="3" creationId="{E52EDF78-494C-6F5A-7FF6-45A0A6BB4777}"/>
          </ac:spMkLst>
        </pc:spChg>
        <pc:spChg chg="add del">
          <ac:chgData name="Corey Edwards" userId="S::corey.edwards@uwtsd.ac.uk::7a967df3-e232-40a5-b10c-dee8f912d80a" providerId="AD" clId="Web-{67A56715-A334-BC56-C76E-9EF9089D4167}" dt="2025-11-25T08:52:56.913" v="101"/>
          <ac:spMkLst>
            <pc:docMk/>
            <pc:sldMk cId="47589987" sldId="311"/>
            <ac:spMk id="8" creationId="{7BA10581-08F2-4D9E-8CB4-07ECFEE95EE6}"/>
          </ac:spMkLst>
        </pc:spChg>
        <pc:spChg chg="add">
          <ac:chgData name="Corey Edwards" userId="S::corey.edwards@uwtsd.ac.uk::7a967df3-e232-40a5-b10c-dee8f912d80a" providerId="AD" clId="Web-{67A56715-A334-BC56-C76E-9EF9089D4167}" dt="2025-11-25T08:52:56.913" v="101"/>
          <ac:spMkLst>
            <pc:docMk/>
            <pc:sldMk cId="47589987" sldId="311"/>
            <ac:spMk id="19" creationId="{7BA10581-08F2-4D9E-8CB4-07ECFEE95EE6}"/>
          </ac:spMkLst>
        </pc:spChg>
        <pc:grpChg chg="add del">
          <ac:chgData name="Corey Edwards" userId="S::corey.edwards@uwtsd.ac.uk::7a967df3-e232-40a5-b10c-dee8f912d80a" providerId="AD" clId="Web-{67A56715-A334-BC56-C76E-9EF9089D4167}" dt="2025-11-25T08:52:56.913" v="101"/>
          <ac:grpSpMkLst>
            <pc:docMk/>
            <pc:sldMk cId="47589987" sldId="311"/>
            <ac:grpSpMk id="10" creationId="{59E2092A-4250-4BDD-AC6C-CA57E30DDD57}"/>
          </ac:grpSpMkLst>
        </pc:grpChg>
        <pc:grpChg chg="add">
          <ac:chgData name="Corey Edwards" userId="S::corey.edwards@uwtsd.ac.uk::7a967df3-e232-40a5-b10c-dee8f912d80a" providerId="AD" clId="Web-{67A56715-A334-BC56-C76E-9EF9089D4167}" dt="2025-11-25T08:52:56.913" v="101"/>
          <ac:grpSpMkLst>
            <pc:docMk/>
            <pc:sldMk cId="47589987" sldId="311"/>
            <ac:grpSpMk id="21" creationId="{59E2092A-4250-4BDD-AC6C-CA57E30DDD57}"/>
          </ac:grpSpMkLst>
        </pc:grpChg>
      </pc:sldChg>
      <pc:sldChg chg="addSp delSp modSp new mod setBg">
        <pc:chgData name="Corey Edwards" userId="S::corey.edwards@uwtsd.ac.uk::7a967df3-e232-40a5-b10c-dee8f912d80a" providerId="AD" clId="Web-{67A56715-A334-BC56-C76E-9EF9089D4167}" dt="2025-11-25T08:51:34.974" v="98"/>
        <pc:sldMkLst>
          <pc:docMk/>
          <pc:sldMk cId="3123542281" sldId="312"/>
        </pc:sldMkLst>
        <pc:spChg chg="mod">
          <ac:chgData name="Corey Edwards" userId="S::corey.edwards@uwtsd.ac.uk::7a967df3-e232-40a5-b10c-dee8f912d80a" providerId="AD" clId="Web-{67A56715-A334-BC56-C76E-9EF9089D4167}" dt="2025-11-25T08:51:34.974" v="98"/>
          <ac:spMkLst>
            <pc:docMk/>
            <pc:sldMk cId="3123542281" sldId="312"/>
            <ac:spMk id="2" creationId="{52FE8140-D0E1-B229-866F-A92122798DB7}"/>
          </ac:spMkLst>
        </pc:spChg>
        <pc:spChg chg="del mod">
          <ac:chgData name="Corey Edwards" userId="S::corey.edwards@uwtsd.ac.uk::7a967df3-e232-40a5-b10c-dee8f912d80a" providerId="AD" clId="Web-{67A56715-A334-BC56-C76E-9EF9089D4167}" dt="2025-11-25T08:51:34.974" v="98"/>
          <ac:spMkLst>
            <pc:docMk/>
            <pc:sldMk cId="3123542281" sldId="312"/>
            <ac:spMk id="3" creationId="{F04F23DD-BADF-C5A7-D13B-C632180279D5}"/>
          </ac:spMkLst>
        </pc:spChg>
        <pc:spChg chg="add">
          <ac:chgData name="Corey Edwards" userId="S::corey.edwards@uwtsd.ac.uk::7a967df3-e232-40a5-b10c-dee8f912d80a" providerId="AD" clId="Web-{67A56715-A334-BC56-C76E-9EF9089D4167}" dt="2025-11-25T08:51:34.974" v="98"/>
          <ac:spMkLst>
            <pc:docMk/>
            <pc:sldMk cId="3123542281" sldId="312"/>
            <ac:spMk id="9" creationId="{A37F6730-8F76-4239-8CBA-B914B02A75AB}"/>
          </ac:spMkLst>
        </pc:spChg>
        <pc:spChg chg="add">
          <ac:chgData name="Corey Edwards" userId="S::corey.edwards@uwtsd.ac.uk::7a967df3-e232-40a5-b10c-dee8f912d80a" providerId="AD" clId="Web-{67A56715-A334-BC56-C76E-9EF9089D4167}" dt="2025-11-25T08:51:34.974" v="98"/>
          <ac:spMkLst>
            <pc:docMk/>
            <pc:sldMk cId="3123542281" sldId="312"/>
            <ac:spMk id="23" creationId="{71967F12-B0C4-4D31-8D63-89945DCD29D0}"/>
          </ac:spMkLst>
        </pc:spChg>
        <pc:grpChg chg="add">
          <ac:chgData name="Corey Edwards" userId="S::corey.edwards@uwtsd.ac.uk::7a967df3-e232-40a5-b10c-dee8f912d80a" providerId="AD" clId="Web-{67A56715-A334-BC56-C76E-9EF9089D4167}" dt="2025-11-25T08:51:34.974" v="98"/>
          <ac:grpSpMkLst>
            <pc:docMk/>
            <pc:sldMk cId="3123542281" sldId="312"/>
            <ac:grpSpMk id="11" creationId="{DE11E5CC-3C1F-4093-97B6-6433FBF9A9C4}"/>
          </ac:grpSpMkLst>
        </pc:grpChg>
        <pc:graphicFrameChg chg="add">
          <ac:chgData name="Corey Edwards" userId="S::corey.edwards@uwtsd.ac.uk::7a967df3-e232-40a5-b10c-dee8f912d80a" providerId="AD" clId="Web-{67A56715-A334-BC56-C76E-9EF9089D4167}" dt="2025-11-25T08:51:34.974" v="98"/>
          <ac:graphicFrameMkLst>
            <pc:docMk/>
            <pc:sldMk cId="3123542281" sldId="312"/>
            <ac:graphicFrameMk id="5" creationId="{FEE01324-775D-1949-E949-6344D039D9B3}"/>
          </ac:graphicFrameMkLst>
        </pc:graphicFrameChg>
      </pc:sldChg>
    </pc:docChg>
  </pc:docChgLst>
  <pc:docChgLst>
    <pc:chgData name="Corey Edwards" userId="S::corey.edwards@uwtsd.ac.uk::7a967df3-e232-40a5-b10c-dee8f912d80a" providerId="AD" clId="Web-{3039EA4A-A831-C426-715C-16D5720ABC6D}"/>
    <pc:docChg chg="addSld modSld">
      <pc:chgData name="Corey Edwards" userId="S::corey.edwards@uwtsd.ac.uk::7a967df3-e232-40a5-b10c-dee8f912d80a" providerId="AD" clId="Web-{3039EA4A-A831-C426-715C-16D5720ABC6D}" dt="2025-11-24T15:12:08.511" v="217" actId="20577"/>
      <pc:docMkLst>
        <pc:docMk/>
      </pc:docMkLst>
      <pc:sldChg chg="modSp new">
        <pc:chgData name="Corey Edwards" userId="S::corey.edwards@uwtsd.ac.uk::7a967df3-e232-40a5-b10c-dee8f912d80a" providerId="AD" clId="Web-{3039EA4A-A831-C426-715C-16D5720ABC6D}" dt="2025-11-24T15:05:42.807" v="39" actId="20577"/>
        <pc:sldMkLst>
          <pc:docMk/>
          <pc:sldMk cId="2093769761" sldId="303"/>
        </pc:sldMkLst>
        <pc:spChg chg="mod">
          <ac:chgData name="Corey Edwards" userId="S::corey.edwards@uwtsd.ac.uk::7a967df3-e232-40a5-b10c-dee8f912d80a" providerId="AD" clId="Web-{3039EA4A-A831-C426-715C-16D5720ABC6D}" dt="2025-11-24T15:05:32.150" v="17" actId="20577"/>
          <ac:spMkLst>
            <pc:docMk/>
            <pc:sldMk cId="2093769761" sldId="303"/>
            <ac:spMk id="2" creationId="{DBD215D9-C112-29FA-E6F3-2BFD7F137C9B}"/>
          </ac:spMkLst>
        </pc:spChg>
        <pc:spChg chg="mod">
          <ac:chgData name="Corey Edwards" userId="S::corey.edwards@uwtsd.ac.uk::7a967df3-e232-40a5-b10c-dee8f912d80a" providerId="AD" clId="Web-{3039EA4A-A831-C426-715C-16D5720ABC6D}" dt="2025-11-24T15:05:42.807" v="39" actId="20577"/>
          <ac:spMkLst>
            <pc:docMk/>
            <pc:sldMk cId="2093769761" sldId="303"/>
            <ac:spMk id="3" creationId="{972D82C5-69C1-CB79-9BA7-F06F64D76609}"/>
          </ac:spMkLst>
        </pc:spChg>
      </pc:sldChg>
      <pc:sldChg chg="modSp new">
        <pc:chgData name="Corey Edwards" userId="S::corey.edwards@uwtsd.ac.uk::7a967df3-e232-40a5-b10c-dee8f912d80a" providerId="AD" clId="Web-{3039EA4A-A831-C426-715C-16D5720ABC6D}" dt="2025-11-24T15:07:59.513" v="112" actId="20577"/>
        <pc:sldMkLst>
          <pc:docMk/>
          <pc:sldMk cId="234382919" sldId="304"/>
        </pc:sldMkLst>
        <pc:spChg chg="mod">
          <ac:chgData name="Corey Edwards" userId="S::corey.edwards@uwtsd.ac.uk::7a967df3-e232-40a5-b10c-dee8f912d80a" providerId="AD" clId="Web-{3039EA4A-A831-C426-715C-16D5720ABC6D}" dt="2025-11-24T15:05:46.916" v="49" actId="20577"/>
          <ac:spMkLst>
            <pc:docMk/>
            <pc:sldMk cId="234382919" sldId="304"/>
            <ac:spMk id="2" creationId="{02EFBE79-599A-91FD-6E0A-EFB5ABA905DB}"/>
          </ac:spMkLst>
        </pc:spChg>
        <pc:spChg chg="mod">
          <ac:chgData name="Corey Edwards" userId="S::corey.edwards@uwtsd.ac.uk::7a967df3-e232-40a5-b10c-dee8f912d80a" providerId="AD" clId="Web-{3039EA4A-A831-C426-715C-16D5720ABC6D}" dt="2025-11-24T15:07:59.513" v="112" actId="20577"/>
          <ac:spMkLst>
            <pc:docMk/>
            <pc:sldMk cId="234382919" sldId="304"/>
            <ac:spMk id="3" creationId="{3EEEBC43-C8B2-EAA0-1B82-D02AC3AE29BA}"/>
          </ac:spMkLst>
        </pc:spChg>
      </pc:sldChg>
      <pc:sldChg chg="modSp new">
        <pc:chgData name="Corey Edwards" userId="S::corey.edwards@uwtsd.ac.uk::7a967df3-e232-40a5-b10c-dee8f912d80a" providerId="AD" clId="Web-{3039EA4A-A831-C426-715C-16D5720ABC6D}" dt="2025-11-24T15:12:08.511" v="217" actId="20577"/>
        <pc:sldMkLst>
          <pc:docMk/>
          <pc:sldMk cId="1068968783" sldId="305"/>
        </pc:sldMkLst>
        <pc:spChg chg="mod">
          <ac:chgData name="Corey Edwards" userId="S::corey.edwards@uwtsd.ac.uk::7a967df3-e232-40a5-b10c-dee8f912d80a" providerId="AD" clId="Web-{3039EA4A-A831-C426-715C-16D5720ABC6D}" dt="2025-11-24T15:08:08.499" v="127" actId="20577"/>
          <ac:spMkLst>
            <pc:docMk/>
            <pc:sldMk cId="1068968783" sldId="305"/>
            <ac:spMk id="2" creationId="{471987D3-45D6-0BAC-CAAE-EA19983D0BDD}"/>
          </ac:spMkLst>
        </pc:spChg>
        <pc:spChg chg="mod">
          <ac:chgData name="Corey Edwards" userId="S::corey.edwards@uwtsd.ac.uk::7a967df3-e232-40a5-b10c-dee8f912d80a" providerId="AD" clId="Web-{3039EA4A-A831-C426-715C-16D5720ABC6D}" dt="2025-11-24T15:12:08.511" v="217" actId="20577"/>
          <ac:spMkLst>
            <pc:docMk/>
            <pc:sldMk cId="1068968783" sldId="305"/>
            <ac:spMk id="3" creationId="{12F81AB9-E12A-0C25-1A9B-3E4C2AFF9166}"/>
          </ac:spMkLst>
        </pc:spChg>
      </pc:sldChg>
    </pc:docChg>
  </pc:docChgLst>
</pc:chgInfo>
</file>

<file path=ppt/diagrams/_rels/data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4" Type="http://schemas.openxmlformats.org/officeDocument/2006/relationships/image" Target="../media/image5.svg"/></Relationships>
</file>

<file path=ppt/diagrams/_rels/data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7.sv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4.png"/></Relationships>
</file>

<file path=ppt/diagrams/_rels/data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svg"/><Relationship Id="rId1" Type="http://schemas.openxmlformats.org/officeDocument/2006/relationships/image" Target="../media/image20.png"/><Relationship Id="rId4" Type="http://schemas.openxmlformats.org/officeDocument/2006/relationships/image" Target="../media/image23.svg"/></Relationships>
</file>

<file path=ppt/diagrams/_rels/data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diagrams/_rels/data23.xml.rels><?xml version="1.0" encoding="UTF-8" standalone="yes"?>
<Relationships xmlns="http://schemas.openxmlformats.org/package/2006/relationships"><Relationship Id="rId8" Type="http://schemas.openxmlformats.org/officeDocument/2006/relationships/image" Target="../media/image43.svg"/><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image" Target="../media/image37.svg"/><Relationship Id="rId1" Type="http://schemas.openxmlformats.org/officeDocument/2006/relationships/image" Target="../media/image36.png"/><Relationship Id="rId6" Type="http://schemas.openxmlformats.org/officeDocument/2006/relationships/image" Target="../media/image41.svg"/><Relationship Id="rId5" Type="http://schemas.openxmlformats.org/officeDocument/2006/relationships/image" Target="../media/image40.png"/><Relationship Id="rId4" Type="http://schemas.openxmlformats.org/officeDocument/2006/relationships/image" Target="../media/image39.svg"/></Relationships>
</file>

<file path=ppt/diagrams/_rels/data24.xml.rels><?xml version="1.0" encoding="UTF-8" standalone="yes"?>
<Relationships xmlns="http://schemas.openxmlformats.org/package/2006/relationships"><Relationship Id="rId8" Type="http://schemas.openxmlformats.org/officeDocument/2006/relationships/image" Target="../media/image52.svg"/><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image" Target="../media/image46.svg"/><Relationship Id="rId1" Type="http://schemas.openxmlformats.org/officeDocument/2006/relationships/image" Target="../media/image45.png"/><Relationship Id="rId6" Type="http://schemas.openxmlformats.org/officeDocument/2006/relationships/image" Target="../media/image50.svg"/><Relationship Id="rId5" Type="http://schemas.openxmlformats.org/officeDocument/2006/relationships/image" Target="../media/image49.png"/><Relationship Id="rId4" Type="http://schemas.openxmlformats.org/officeDocument/2006/relationships/image" Target="../media/image48.svg"/></Relationships>
</file>

<file path=ppt/diagrams/_rels/drawing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svg"/><Relationship Id="rId1" Type="http://schemas.openxmlformats.org/officeDocument/2006/relationships/image" Target="../media/image2.png"/><Relationship Id="rId4" Type="http://schemas.openxmlformats.org/officeDocument/2006/relationships/image" Target="../media/image5.svg"/></Relationships>
</file>

<file path=ppt/diagrams/_rels/drawing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7.sv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4.png"/></Relationships>
</file>

<file path=ppt/diagrams/_rels/drawing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svg"/><Relationship Id="rId1" Type="http://schemas.openxmlformats.org/officeDocument/2006/relationships/image" Target="../media/image20.png"/><Relationship Id="rId4" Type="http://schemas.openxmlformats.org/officeDocument/2006/relationships/image" Target="../media/image23.svg"/></Relationships>
</file>

<file path=ppt/diagrams/_rels/drawing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svg"/><Relationship Id="rId1" Type="http://schemas.openxmlformats.org/officeDocument/2006/relationships/image" Target="../media/image27.png"/><Relationship Id="rId6" Type="http://schemas.openxmlformats.org/officeDocument/2006/relationships/image" Target="../media/image32.svg"/><Relationship Id="rId5" Type="http://schemas.openxmlformats.org/officeDocument/2006/relationships/image" Target="../media/image31.png"/><Relationship Id="rId4" Type="http://schemas.openxmlformats.org/officeDocument/2006/relationships/image" Target="../media/image30.svg"/></Relationships>
</file>

<file path=ppt/diagrams/_rels/drawing23.xml.rels><?xml version="1.0" encoding="UTF-8" standalone="yes"?>
<Relationships xmlns="http://schemas.openxmlformats.org/package/2006/relationships"><Relationship Id="rId8" Type="http://schemas.openxmlformats.org/officeDocument/2006/relationships/image" Target="../media/image43.svg"/><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image" Target="../media/image37.svg"/><Relationship Id="rId1" Type="http://schemas.openxmlformats.org/officeDocument/2006/relationships/image" Target="../media/image36.png"/><Relationship Id="rId6" Type="http://schemas.openxmlformats.org/officeDocument/2006/relationships/image" Target="../media/image41.svg"/><Relationship Id="rId5" Type="http://schemas.openxmlformats.org/officeDocument/2006/relationships/image" Target="../media/image40.png"/><Relationship Id="rId4" Type="http://schemas.openxmlformats.org/officeDocument/2006/relationships/image" Target="../media/image39.svg"/></Relationships>
</file>

<file path=ppt/diagrams/_rels/drawing24.xml.rels><?xml version="1.0" encoding="UTF-8" standalone="yes"?>
<Relationships xmlns="http://schemas.openxmlformats.org/package/2006/relationships"><Relationship Id="rId8" Type="http://schemas.openxmlformats.org/officeDocument/2006/relationships/image" Target="../media/image52.svg"/><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image" Target="../media/image46.svg"/><Relationship Id="rId1" Type="http://schemas.openxmlformats.org/officeDocument/2006/relationships/image" Target="../media/image45.png"/><Relationship Id="rId6" Type="http://schemas.openxmlformats.org/officeDocument/2006/relationships/image" Target="../media/image50.svg"/><Relationship Id="rId5" Type="http://schemas.openxmlformats.org/officeDocument/2006/relationships/image" Target="../media/image49.png"/><Relationship Id="rId4" Type="http://schemas.openxmlformats.org/officeDocument/2006/relationships/image" Target="../media/image48.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72CD55A-8F03-4A8A-9658-C3431489A9D8}" type="doc">
      <dgm:prSet loTypeId="urn:microsoft.com/office/officeart/2016/7/layout/VerticalSolidActionList" loCatId="List" qsTypeId="urn:microsoft.com/office/officeart/2005/8/quickstyle/simple1" qsCatId="simple" csTypeId="urn:microsoft.com/office/officeart/2005/8/colors/colorful2" csCatId="colorful"/>
      <dgm:spPr/>
      <dgm:t>
        <a:bodyPr/>
        <a:lstStyle/>
        <a:p>
          <a:endParaRPr lang="en-US"/>
        </a:p>
      </dgm:t>
    </dgm:pt>
    <dgm:pt modelId="{097D02ED-D360-4DA1-ABD8-F45F3085B9BB}">
      <dgm:prSet/>
      <dgm:spPr/>
      <dgm:t>
        <a:bodyPr/>
        <a:lstStyle/>
        <a:p>
          <a:r>
            <a:rPr lang="en-US"/>
            <a:t>Aim</a:t>
          </a:r>
        </a:p>
      </dgm:t>
    </dgm:pt>
    <dgm:pt modelId="{D2C28585-2A2E-4FD8-A91F-0C2250C9F229}" type="parTrans" cxnId="{87141480-35CE-46C6-9746-C62843EFDCC4}">
      <dgm:prSet/>
      <dgm:spPr/>
      <dgm:t>
        <a:bodyPr/>
        <a:lstStyle/>
        <a:p>
          <a:endParaRPr lang="en-US"/>
        </a:p>
      </dgm:t>
    </dgm:pt>
    <dgm:pt modelId="{63D41127-2582-455F-AA60-4A846DB2878C}" type="sibTrans" cxnId="{87141480-35CE-46C6-9746-C62843EFDCC4}">
      <dgm:prSet/>
      <dgm:spPr/>
      <dgm:t>
        <a:bodyPr/>
        <a:lstStyle/>
        <a:p>
          <a:endParaRPr lang="en-US"/>
        </a:p>
      </dgm:t>
    </dgm:pt>
    <dgm:pt modelId="{EB2CFCC2-DE87-4680-91A1-CEA4C1E30B6C}">
      <dgm:prSet/>
      <dgm:spPr/>
      <dgm:t>
        <a:bodyPr/>
        <a:lstStyle/>
        <a:p>
          <a:r>
            <a:rPr lang="en-US"/>
            <a:t>Aim: To consider the wide-reaching influences on current and future practice.</a:t>
          </a:r>
        </a:p>
      </dgm:t>
    </dgm:pt>
    <dgm:pt modelId="{78B19546-AE93-464E-8FF9-52062138D1F9}" type="parTrans" cxnId="{7E00885C-C521-410F-B866-4DA65B6B9455}">
      <dgm:prSet/>
      <dgm:spPr/>
      <dgm:t>
        <a:bodyPr/>
        <a:lstStyle/>
        <a:p>
          <a:endParaRPr lang="en-US"/>
        </a:p>
      </dgm:t>
    </dgm:pt>
    <dgm:pt modelId="{A3843F15-A80B-4FBA-91E5-24085B173155}" type="sibTrans" cxnId="{7E00885C-C521-410F-B866-4DA65B6B9455}">
      <dgm:prSet/>
      <dgm:spPr/>
      <dgm:t>
        <a:bodyPr/>
        <a:lstStyle/>
        <a:p>
          <a:endParaRPr lang="en-US"/>
        </a:p>
      </dgm:t>
    </dgm:pt>
    <dgm:pt modelId="{CC3C661A-F2EF-4A67-BA64-0A33C435CCFA}">
      <dgm:prSet/>
      <dgm:spPr/>
      <dgm:t>
        <a:bodyPr/>
        <a:lstStyle/>
        <a:p>
          <a:r>
            <a:rPr lang="en-US"/>
            <a:t>Discuss</a:t>
          </a:r>
        </a:p>
      </dgm:t>
    </dgm:pt>
    <dgm:pt modelId="{07CB42C9-FC73-4CDE-8C85-8E5331DB69FE}" type="parTrans" cxnId="{DAA087BD-65C6-4730-8122-1964293D688C}">
      <dgm:prSet/>
      <dgm:spPr/>
      <dgm:t>
        <a:bodyPr/>
        <a:lstStyle/>
        <a:p>
          <a:endParaRPr lang="en-US"/>
        </a:p>
      </dgm:t>
    </dgm:pt>
    <dgm:pt modelId="{FF87395B-C226-4844-93C7-1C059B65EE37}" type="sibTrans" cxnId="{DAA087BD-65C6-4730-8122-1964293D688C}">
      <dgm:prSet/>
      <dgm:spPr/>
      <dgm:t>
        <a:bodyPr/>
        <a:lstStyle/>
        <a:p>
          <a:endParaRPr lang="en-US"/>
        </a:p>
      </dgm:t>
    </dgm:pt>
    <dgm:pt modelId="{74460EC4-BDBD-4647-A6BE-5F19BC9B475D}">
      <dgm:prSet/>
      <dgm:spPr/>
      <dgm:t>
        <a:bodyPr/>
        <a:lstStyle/>
        <a:p>
          <a:r>
            <a:rPr lang="en-US"/>
            <a:t>Discuss what affects personal practice in healthcare.</a:t>
          </a:r>
        </a:p>
      </dgm:t>
    </dgm:pt>
    <dgm:pt modelId="{3DDAFCD5-1491-4C93-AC5B-C2825F352572}" type="parTrans" cxnId="{6DC6BB78-D6CD-4EA8-92CA-5A2744F69E92}">
      <dgm:prSet/>
      <dgm:spPr/>
      <dgm:t>
        <a:bodyPr/>
        <a:lstStyle/>
        <a:p>
          <a:endParaRPr lang="en-US"/>
        </a:p>
      </dgm:t>
    </dgm:pt>
    <dgm:pt modelId="{734D0122-FAA7-4697-A062-0339C298B5F7}" type="sibTrans" cxnId="{6DC6BB78-D6CD-4EA8-92CA-5A2744F69E92}">
      <dgm:prSet/>
      <dgm:spPr/>
      <dgm:t>
        <a:bodyPr/>
        <a:lstStyle/>
        <a:p>
          <a:endParaRPr lang="en-US"/>
        </a:p>
      </dgm:t>
    </dgm:pt>
    <dgm:pt modelId="{C6C442A2-D013-4316-B2A4-CA0FADE7787F}">
      <dgm:prSet/>
      <dgm:spPr/>
      <dgm:t>
        <a:bodyPr/>
        <a:lstStyle/>
        <a:p>
          <a:r>
            <a:rPr lang="en-US"/>
            <a:t>Discuss</a:t>
          </a:r>
        </a:p>
      </dgm:t>
    </dgm:pt>
    <dgm:pt modelId="{BA2791B3-316D-4E45-9BAA-0A7A52A5433C}" type="parTrans" cxnId="{27C848F1-6A75-4AF2-9EC9-74F06187F5B5}">
      <dgm:prSet/>
      <dgm:spPr/>
      <dgm:t>
        <a:bodyPr/>
        <a:lstStyle/>
        <a:p>
          <a:endParaRPr lang="en-US"/>
        </a:p>
      </dgm:t>
    </dgm:pt>
    <dgm:pt modelId="{3AD922B9-DAFF-43B4-9E3A-BB7416A33E3C}" type="sibTrans" cxnId="{27C848F1-6A75-4AF2-9EC9-74F06187F5B5}">
      <dgm:prSet/>
      <dgm:spPr/>
      <dgm:t>
        <a:bodyPr/>
        <a:lstStyle/>
        <a:p>
          <a:endParaRPr lang="en-US"/>
        </a:p>
      </dgm:t>
    </dgm:pt>
    <dgm:pt modelId="{B97BEA34-BC31-49B9-B3E3-04C6929D8E37}">
      <dgm:prSet/>
      <dgm:spPr/>
      <dgm:t>
        <a:bodyPr/>
        <a:lstStyle/>
        <a:p>
          <a:r>
            <a:rPr lang="en-US"/>
            <a:t>Discuss what affects policy and professional organisational practice. </a:t>
          </a:r>
        </a:p>
      </dgm:t>
    </dgm:pt>
    <dgm:pt modelId="{C59CDDA4-3A71-429E-A843-0507B71A68BE}" type="parTrans" cxnId="{3F5225DE-289A-4CA3-A0F7-E219D67A471C}">
      <dgm:prSet/>
      <dgm:spPr/>
      <dgm:t>
        <a:bodyPr/>
        <a:lstStyle/>
        <a:p>
          <a:endParaRPr lang="en-US"/>
        </a:p>
      </dgm:t>
    </dgm:pt>
    <dgm:pt modelId="{DBEB9FEB-F820-4950-A935-D8487BD26EC7}" type="sibTrans" cxnId="{3F5225DE-289A-4CA3-A0F7-E219D67A471C}">
      <dgm:prSet/>
      <dgm:spPr/>
      <dgm:t>
        <a:bodyPr/>
        <a:lstStyle/>
        <a:p>
          <a:endParaRPr lang="en-US"/>
        </a:p>
      </dgm:t>
    </dgm:pt>
    <dgm:pt modelId="{1244D836-65C8-4DC5-8727-9C3C3CA62AB5}">
      <dgm:prSet/>
      <dgm:spPr/>
      <dgm:t>
        <a:bodyPr/>
        <a:lstStyle/>
        <a:p>
          <a:r>
            <a:rPr lang="en-US"/>
            <a:t>Hypothesise</a:t>
          </a:r>
        </a:p>
      </dgm:t>
    </dgm:pt>
    <dgm:pt modelId="{A2284867-3591-4490-B00A-6D5B143DF4B8}" type="parTrans" cxnId="{B1E2A67E-794B-4AD4-A95B-1DD4A998C1ED}">
      <dgm:prSet/>
      <dgm:spPr/>
      <dgm:t>
        <a:bodyPr/>
        <a:lstStyle/>
        <a:p>
          <a:endParaRPr lang="en-US"/>
        </a:p>
      </dgm:t>
    </dgm:pt>
    <dgm:pt modelId="{C2BC5A71-8738-4D11-9760-6D6866ED5595}" type="sibTrans" cxnId="{B1E2A67E-794B-4AD4-A95B-1DD4A998C1ED}">
      <dgm:prSet/>
      <dgm:spPr/>
      <dgm:t>
        <a:bodyPr/>
        <a:lstStyle/>
        <a:p>
          <a:endParaRPr lang="en-US"/>
        </a:p>
      </dgm:t>
    </dgm:pt>
    <dgm:pt modelId="{E25279D6-3042-453F-A25B-FF2A6D161916}">
      <dgm:prSet/>
      <dgm:spPr/>
      <dgm:t>
        <a:bodyPr/>
        <a:lstStyle/>
        <a:p>
          <a:r>
            <a:rPr lang="en-US"/>
            <a:t>Hypothesise future directions for healthcare practice. </a:t>
          </a:r>
        </a:p>
      </dgm:t>
    </dgm:pt>
    <dgm:pt modelId="{AF97118E-F9DA-490D-8336-7B29F1A72F21}" type="parTrans" cxnId="{B8F57C7C-EC93-47C8-B585-E185826DDBBE}">
      <dgm:prSet/>
      <dgm:spPr/>
      <dgm:t>
        <a:bodyPr/>
        <a:lstStyle/>
        <a:p>
          <a:endParaRPr lang="en-US"/>
        </a:p>
      </dgm:t>
    </dgm:pt>
    <dgm:pt modelId="{121681EA-6A5A-4AD0-8100-5C24352A31C5}" type="sibTrans" cxnId="{B8F57C7C-EC93-47C8-B585-E185826DDBBE}">
      <dgm:prSet/>
      <dgm:spPr/>
      <dgm:t>
        <a:bodyPr/>
        <a:lstStyle/>
        <a:p>
          <a:endParaRPr lang="en-US"/>
        </a:p>
      </dgm:t>
    </dgm:pt>
    <dgm:pt modelId="{E3E94BFF-BA6B-463B-9543-332BCEF3F0F3}">
      <dgm:prSet/>
      <dgm:spPr/>
      <dgm:t>
        <a:bodyPr/>
        <a:lstStyle/>
        <a:p>
          <a:r>
            <a:rPr lang="en-US"/>
            <a:t>Debate</a:t>
          </a:r>
        </a:p>
      </dgm:t>
    </dgm:pt>
    <dgm:pt modelId="{EC7E0205-6060-431F-95C3-A315D0ACE283}" type="parTrans" cxnId="{42DDF0FD-B7EF-469B-9855-F8ED4C3FC67D}">
      <dgm:prSet/>
      <dgm:spPr/>
      <dgm:t>
        <a:bodyPr/>
        <a:lstStyle/>
        <a:p>
          <a:endParaRPr lang="en-US"/>
        </a:p>
      </dgm:t>
    </dgm:pt>
    <dgm:pt modelId="{AA383329-A7EA-42F7-9990-C78B8D7A0C04}" type="sibTrans" cxnId="{42DDF0FD-B7EF-469B-9855-F8ED4C3FC67D}">
      <dgm:prSet/>
      <dgm:spPr/>
      <dgm:t>
        <a:bodyPr/>
        <a:lstStyle/>
        <a:p>
          <a:endParaRPr lang="en-US"/>
        </a:p>
      </dgm:t>
    </dgm:pt>
    <dgm:pt modelId="{5FE7C4CC-0082-4DFA-BCD8-F0EDB6D8A339}">
      <dgm:prSet/>
      <dgm:spPr/>
      <dgm:t>
        <a:bodyPr/>
        <a:lstStyle/>
        <a:p>
          <a:r>
            <a:rPr lang="en-US"/>
            <a:t>Debate the impacts of current events. </a:t>
          </a:r>
        </a:p>
      </dgm:t>
    </dgm:pt>
    <dgm:pt modelId="{BC85B78A-273E-4C3E-A889-95FADDB3B835}" type="parTrans" cxnId="{9FA72BE7-E26E-47DB-95DF-3AEFDACCAA1E}">
      <dgm:prSet/>
      <dgm:spPr/>
      <dgm:t>
        <a:bodyPr/>
        <a:lstStyle/>
        <a:p>
          <a:endParaRPr lang="en-US"/>
        </a:p>
      </dgm:t>
    </dgm:pt>
    <dgm:pt modelId="{2CA359ED-8352-4ED9-BCD1-4560B6C906E3}" type="sibTrans" cxnId="{9FA72BE7-E26E-47DB-95DF-3AEFDACCAA1E}">
      <dgm:prSet/>
      <dgm:spPr/>
      <dgm:t>
        <a:bodyPr/>
        <a:lstStyle/>
        <a:p>
          <a:endParaRPr lang="en-US"/>
        </a:p>
      </dgm:t>
    </dgm:pt>
    <dgm:pt modelId="{C2D7D8C0-9EBB-4A20-924E-D3E68969B405}" type="pres">
      <dgm:prSet presAssocID="{E72CD55A-8F03-4A8A-9658-C3431489A9D8}" presName="Name0" presStyleCnt="0">
        <dgm:presLayoutVars>
          <dgm:dir/>
          <dgm:animLvl val="lvl"/>
          <dgm:resizeHandles val="exact"/>
        </dgm:presLayoutVars>
      </dgm:prSet>
      <dgm:spPr/>
    </dgm:pt>
    <dgm:pt modelId="{0AB9FD12-3287-4E50-88A9-8F4C1940EDA0}" type="pres">
      <dgm:prSet presAssocID="{097D02ED-D360-4DA1-ABD8-F45F3085B9BB}" presName="linNode" presStyleCnt="0"/>
      <dgm:spPr/>
    </dgm:pt>
    <dgm:pt modelId="{FFB10DE6-C113-4E38-AA1C-4FE5D3392F70}" type="pres">
      <dgm:prSet presAssocID="{097D02ED-D360-4DA1-ABD8-F45F3085B9BB}" presName="parentText" presStyleLbl="alignNode1" presStyleIdx="0" presStyleCnt="5">
        <dgm:presLayoutVars>
          <dgm:chMax val="1"/>
          <dgm:bulletEnabled/>
        </dgm:presLayoutVars>
      </dgm:prSet>
      <dgm:spPr/>
    </dgm:pt>
    <dgm:pt modelId="{E1C583FC-F50C-4173-AB01-017B7BC046AD}" type="pres">
      <dgm:prSet presAssocID="{097D02ED-D360-4DA1-ABD8-F45F3085B9BB}" presName="descendantText" presStyleLbl="alignAccFollowNode1" presStyleIdx="0" presStyleCnt="5">
        <dgm:presLayoutVars>
          <dgm:bulletEnabled/>
        </dgm:presLayoutVars>
      </dgm:prSet>
      <dgm:spPr/>
    </dgm:pt>
    <dgm:pt modelId="{950AD514-0C1C-416F-AF7C-C4129C4DD073}" type="pres">
      <dgm:prSet presAssocID="{63D41127-2582-455F-AA60-4A846DB2878C}" presName="sp" presStyleCnt="0"/>
      <dgm:spPr/>
    </dgm:pt>
    <dgm:pt modelId="{AC712330-F0DF-45DB-B408-8D70EDE0DEE1}" type="pres">
      <dgm:prSet presAssocID="{CC3C661A-F2EF-4A67-BA64-0A33C435CCFA}" presName="linNode" presStyleCnt="0"/>
      <dgm:spPr/>
    </dgm:pt>
    <dgm:pt modelId="{79446F0D-7AB3-416A-99A1-A489E3F84003}" type="pres">
      <dgm:prSet presAssocID="{CC3C661A-F2EF-4A67-BA64-0A33C435CCFA}" presName="parentText" presStyleLbl="alignNode1" presStyleIdx="1" presStyleCnt="5">
        <dgm:presLayoutVars>
          <dgm:chMax val="1"/>
          <dgm:bulletEnabled/>
        </dgm:presLayoutVars>
      </dgm:prSet>
      <dgm:spPr/>
    </dgm:pt>
    <dgm:pt modelId="{D444AF4B-8291-414B-A2A9-32956CE64050}" type="pres">
      <dgm:prSet presAssocID="{CC3C661A-F2EF-4A67-BA64-0A33C435CCFA}" presName="descendantText" presStyleLbl="alignAccFollowNode1" presStyleIdx="1" presStyleCnt="5">
        <dgm:presLayoutVars>
          <dgm:bulletEnabled/>
        </dgm:presLayoutVars>
      </dgm:prSet>
      <dgm:spPr/>
    </dgm:pt>
    <dgm:pt modelId="{3E9960A2-44FF-41BE-9B7C-6078CE6E5777}" type="pres">
      <dgm:prSet presAssocID="{FF87395B-C226-4844-93C7-1C059B65EE37}" presName="sp" presStyleCnt="0"/>
      <dgm:spPr/>
    </dgm:pt>
    <dgm:pt modelId="{39C44E60-3823-4BD4-BAD0-ABF0E882E60B}" type="pres">
      <dgm:prSet presAssocID="{C6C442A2-D013-4316-B2A4-CA0FADE7787F}" presName="linNode" presStyleCnt="0"/>
      <dgm:spPr/>
    </dgm:pt>
    <dgm:pt modelId="{6B9DA6BA-BDCC-4655-A81D-E680F6079374}" type="pres">
      <dgm:prSet presAssocID="{C6C442A2-D013-4316-B2A4-CA0FADE7787F}" presName="parentText" presStyleLbl="alignNode1" presStyleIdx="2" presStyleCnt="5">
        <dgm:presLayoutVars>
          <dgm:chMax val="1"/>
          <dgm:bulletEnabled/>
        </dgm:presLayoutVars>
      </dgm:prSet>
      <dgm:spPr/>
    </dgm:pt>
    <dgm:pt modelId="{B76E4DDF-0AFE-4DEF-BB10-9D84CA8944BD}" type="pres">
      <dgm:prSet presAssocID="{C6C442A2-D013-4316-B2A4-CA0FADE7787F}" presName="descendantText" presStyleLbl="alignAccFollowNode1" presStyleIdx="2" presStyleCnt="5">
        <dgm:presLayoutVars>
          <dgm:bulletEnabled/>
        </dgm:presLayoutVars>
      </dgm:prSet>
      <dgm:spPr/>
    </dgm:pt>
    <dgm:pt modelId="{6190F5C9-03AE-4C43-A8C1-E74F3B21A3EE}" type="pres">
      <dgm:prSet presAssocID="{3AD922B9-DAFF-43B4-9E3A-BB7416A33E3C}" presName="sp" presStyleCnt="0"/>
      <dgm:spPr/>
    </dgm:pt>
    <dgm:pt modelId="{F07799AA-54AD-487F-B005-13734493732D}" type="pres">
      <dgm:prSet presAssocID="{1244D836-65C8-4DC5-8727-9C3C3CA62AB5}" presName="linNode" presStyleCnt="0"/>
      <dgm:spPr/>
    </dgm:pt>
    <dgm:pt modelId="{297A498A-43E9-4B2D-A11C-0C871C4BC95C}" type="pres">
      <dgm:prSet presAssocID="{1244D836-65C8-4DC5-8727-9C3C3CA62AB5}" presName="parentText" presStyleLbl="alignNode1" presStyleIdx="3" presStyleCnt="5">
        <dgm:presLayoutVars>
          <dgm:chMax val="1"/>
          <dgm:bulletEnabled/>
        </dgm:presLayoutVars>
      </dgm:prSet>
      <dgm:spPr/>
    </dgm:pt>
    <dgm:pt modelId="{0B85113B-D22A-447A-B806-775D6E276718}" type="pres">
      <dgm:prSet presAssocID="{1244D836-65C8-4DC5-8727-9C3C3CA62AB5}" presName="descendantText" presStyleLbl="alignAccFollowNode1" presStyleIdx="3" presStyleCnt="5">
        <dgm:presLayoutVars>
          <dgm:bulletEnabled/>
        </dgm:presLayoutVars>
      </dgm:prSet>
      <dgm:spPr/>
    </dgm:pt>
    <dgm:pt modelId="{BCB6A766-F6D2-4AB9-AE59-21BBDD94DD84}" type="pres">
      <dgm:prSet presAssocID="{C2BC5A71-8738-4D11-9760-6D6866ED5595}" presName="sp" presStyleCnt="0"/>
      <dgm:spPr/>
    </dgm:pt>
    <dgm:pt modelId="{F3118A1A-0918-4F05-A2ED-F709BAC871D0}" type="pres">
      <dgm:prSet presAssocID="{E3E94BFF-BA6B-463B-9543-332BCEF3F0F3}" presName="linNode" presStyleCnt="0"/>
      <dgm:spPr/>
    </dgm:pt>
    <dgm:pt modelId="{D9E14655-CCB2-42CA-A198-4CCF9D6F5AEF}" type="pres">
      <dgm:prSet presAssocID="{E3E94BFF-BA6B-463B-9543-332BCEF3F0F3}" presName="parentText" presStyleLbl="alignNode1" presStyleIdx="4" presStyleCnt="5">
        <dgm:presLayoutVars>
          <dgm:chMax val="1"/>
          <dgm:bulletEnabled/>
        </dgm:presLayoutVars>
      </dgm:prSet>
      <dgm:spPr/>
    </dgm:pt>
    <dgm:pt modelId="{8E3C440D-4613-471D-A5E9-B5B466B0317C}" type="pres">
      <dgm:prSet presAssocID="{E3E94BFF-BA6B-463B-9543-332BCEF3F0F3}" presName="descendantText" presStyleLbl="alignAccFollowNode1" presStyleIdx="4" presStyleCnt="5">
        <dgm:presLayoutVars>
          <dgm:bulletEnabled/>
        </dgm:presLayoutVars>
      </dgm:prSet>
      <dgm:spPr/>
    </dgm:pt>
  </dgm:ptLst>
  <dgm:cxnLst>
    <dgm:cxn modelId="{EE9CC103-B978-4C40-AF24-6EE20379CBB8}" type="presOf" srcId="{B97BEA34-BC31-49B9-B3E3-04C6929D8E37}" destId="{B76E4DDF-0AFE-4DEF-BB10-9D84CA8944BD}" srcOrd="0" destOrd="0" presId="urn:microsoft.com/office/officeart/2016/7/layout/VerticalSolidActionList"/>
    <dgm:cxn modelId="{90408E29-065A-47EE-9B31-E71D44688F1B}" type="presOf" srcId="{C6C442A2-D013-4316-B2A4-CA0FADE7787F}" destId="{6B9DA6BA-BDCC-4655-A81D-E680F6079374}" srcOrd="0" destOrd="0" presId="urn:microsoft.com/office/officeart/2016/7/layout/VerticalSolidActionList"/>
    <dgm:cxn modelId="{CF5B813B-DE5A-4108-B26A-512D6EC15F84}" type="presOf" srcId="{CC3C661A-F2EF-4A67-BA64-0A33C435CCFA}" destId="{79446F0D-7AB3-416A-99A1-A489E3F84003}" srcOrd="0" destOrd="0" presId="urn:microsoft.com/office/officeart/2016/7/layout/VerticalSolidActionList"/>
    <dgm:cxn modelId="{2C9C025C-52D4-4CA9-9984-91CEEFD9EE19}" type="presOf" srcId="{74460EC4-BDBD-4647-A6BE-5F19BC9B475D}" destId="{D444AF4B-8291-414B-A2A9-32956CE64050}" srcOrd="0" destOrd="0" presId="urn:microsoft.com/office/officeart/2016/7/layout/VerticalSolidActionList"/>
    <dgm:cxn modelId="{7E00885C-C521-410F-B866-4DA65B6B9455}" srcId="{097D02ED-D360-4DA1-ABD8-F45F3085B9BB}" destId="{EB2CFCC2-DE87-4680-91A1-CEA4C1E30B6C}" srcOrd="0" destOrd="0" parTransId="{78B19546-AE93-464E-8FF9-52062138D1F9}" sibTransId="{A3843F15-A80B-4FBA-91E5-24085B173155}"/>
    <dgm:cxn modelId="{0C025045-5E25-44B5-9EAE-817A4CB2C72E}" type="presOf" srcId="{E3E94BFF-BA6B-463B-9543-332BCEF3F0F3}" destId="{D9E14655-CCB2-42CA-A198-4CCF9D6F5AEF}" srcOrd="0" destOrd="0" presId="urn:microsoft.com/office/officeart/2016/7/layout/VerticalSolidActionList"/>
    <dgm:cxn modelId="{1288206E-A2EF-4C7B-9B55-7DB14EA05A9E}" type="presOf" srcId="{1244D836-65C8-4DC5-8727-9C3C3CA62AB5}" destId="{297A498A-43E9-4B2D-A11C-0C871C4BC95C}" srcOrd="0" destOrd="0" presId="urn:microsoft.com/office/officeart/2016/7/layout/VerticalSolidActionList"/>
    <dgm:cxn modelId="{6DC6BB78-D6CD-4EA8-92CA-5A2744F69E92}" srcId="{CC3C661A-F2EF-4A67-BA64-0A33C435CCFA}" destId="{74460EC4-BDBD-4647-A6BE-5F19BC9B475D}" srcOrd="0" destOrd="0" parTransId="{3DDAFCD5-1491-4C93-AC5B-C2825F352572}" sibTransId="{734D0122-FAA7-4697-A062-0339C298B5F7}"/>
    <dgm:cxn modelId="{B8F57C7C-EC93-47C8-B585-E185826DDBBE}" srcId="{1244D836-65C8-4DC5-8727-9C3C3CA62AB5}" destId="{E25279D6-3042-453F-A25B-FF2A6D161916}" srcOrd="0" destOrd="0" parTransId="{AF97118E-F9DA-490D-8336-7B29F1A72F21}" sibTransId="{121681EA-6A5A-4AD0-8100-5C24352A31C5}"/>
    <dgm:cxn modelId="{B1E2A67E-794B-4AD4-A95B-1DD4A998C1ED}" srcId="{E72CD55A-8F03-4A8A-9658-C3431489A9D8}" destId="{1244D836-65C8-4DC5-8727-9C3C3CA62AB5}" srcOrd="3" destOrd="0" parTransId="{A2284867-3591-4490-B00A-6D5B143DF4B8}" sibTransId="{C2BC5A71-8738-4D11-9760-6D6866ED5595}"/>
    <dgm:cxn modelId="{87141480-35CE-46C6-9746-C62843EFDCC4}" srcId="{E72CD55A-8F03-4A8A-9658-C3431489A9D8}" destId="{097D02ED-D360-4DA1-ABD8-F45F3085B9BB}" srcOrd="0" destOrd="0" parTransId="{D2C28585-2A2E-4FD8-A91F-0C2250C9F229}" sibTransId="{63D41127-2582-455F-AA60-4A846DB2878C}"/>
    <dgm:cxn modelId="{129D5898-DA5B-46ED-AA43-2FD3CBCA1A97}" type="presOf" srcId="{E25279D6-3042-453F-A25B-FF2A6D161916}" destId="{0B85113B-D22A-447A-B806-775D6E276718}" srcOrd="0" destOrd="0" presId="urn:microsoft.com/office/officeart/2016/7/layout/VerticalSolidActionList"/>
    <dgm:cxn modelId="{B411B19D-DC32-4B38-889F-9D0A41A8AAA5}" type="presOf" srcId="{5FE7C4CC-0082-4DFA-BCD8-F0EDB6D8A339}" destId="{8E3C440D-4613-471D-A5E9-B5B466B0317C}" srcOrd="0" destOrd="0" presId="urn:microsoft.com/office/officeart/2016/7/layout/VerticalSolidActionList"/>
    <dgm:cxn modelId="{BDDDAC9E-F843-46DA-AF4A-AAF9A3D54EAE}" type="presOf" srcId="{097D02ED-D360-4DA1-ABD8-F45F3085B9BB}" destId="{FFB10DE6-C113-4E38-AA1C-4FE5D3392F70}" srcOrd="0" destOrd="0" presId="urn:microsoft.com/office/officeart/2016/7/layout/VerticalSolidActionList"/>
    <dgm:cxn modelId="{7331E5AE-8689-4EDE-BB17-85D90C501DEF}" type="presOf" srcId="{EB2CFCC2-DE87-4680-91A1-CEA4C1E30B6C}" destId="{E1C583FC-F50C-4173-AB01-017B7BC046AD}" srcOrd="0" destOrd="0" presId="urn:microsoft.com/office/officeart/2016/7/layout/VerticalSolidActionList"/>
    <dgm:cxn modelId="{DAA087BD-65C6-4730-8122-1964293D688C}" srcId="{E72CD55A-8F03-4A8A-9658-C3431489A9D8}" destId="{CC3C661A-F2EF-4A67-BA64-0A33C435CCFA}" srcOrd="1" destOrd="0" parTransId="{07CB42C9-FC73-4CDE-8C85-8E5331DB69FE}" sibTransId="{FF87395B-C226-4844-93C7-1C059B65EE37}"/>
    <dgm:cxn modelId="{CA12DFCC-DAF3-48C1-AEA5-5B4B035E5D55}" type="presOf" srcId="{E72CD55A-8F03-4A8A-9658-C3431489A9D8}" destId="{C2D7D8C0-9EBB-4A20-924E-D3E68969B405}" srcOrd="0" destOrd="0" presId="urn:microsoft.com/office/officeart/2016/7/layout/VerticalSolidActionList"/>
    <dgm:cxn modelId="{3F5225DE-289A-4CA3-A0F7-E219D67A471C}" srcId="{C6C442A2-D013-4316-B2A4-CA0FADE7787F}" destId="{B97BEA34-BC31-49B9-B3E3-04C6929D8E37}" srcOrd="0" destOrd="0" parTransId="{C59CDDA4-3A71-429E-A843-0507B71A68BE}" sibTransId="{DBEB9FEB-F820-4950-A935-D8487BD26EC7}"/>
    <dgm:cxn modelId="{9FA72BE7-E26E-47DB-95DF-3AEFDACCAA1E}" srcId="{E3E94BFF-BA6B-463B-9543-332BCEF3F0F3}" destId="{5FE7C4CC-0082-4DFA-BCD8-F0EDB6D8A339}" srcOrd="0" destOrd="0" parTransId="{BC85B78A-273E-4C3E-A889-95FADDB3B835}" sibTransId="{2CA359ED-8352-4ED9-BCD1-4560B6C906E3}"/>
    <dgm:cxn modelId="{27C848F1-6A75-4AF2-9EC9-74F06187F5B5}" srcId="{E72CD55A-8F03-4A8A-9658-C3431489A9D8}" destId="{C6C442A2-D013-4316-B2A4-CA0FADE7787F}" srcOrd="2" destOrd="0" parTransId="{BA2791B3-316D-4E45-9BAA-0A7A52A5433C}" sibTransId="{3AD922B9-DAFF-43B4-9E3A-BB7416A33E3C}"/>
    <dgm:cxn modelId="{42DDF0FD-B7EF-469B-9855-F8ED4C3FC67D}" srcId="{E72CD55A-8F03-4A8A-9658-C3431489A9D8}" destId="{E3E94BFF-BA6B-463B-9543-332BCEF3F0F3}" srcOrd="4" destOrd="0" parTransId="{EC7E0205-6060-431F-95C3-A315D0ACE283}" sibTransId="{AA383329-A7EA-42F7-9990-C78B8D7A0C04}"/>
    <dgm:cxn modelId="{7D02E51F-5A69-4936-B0BC-0540BB05FE79}" type="presParOf" srcId="{C2D7D8C0-9EBB-4A20-924E-D3E68969B405}" destId="{0AB9FD12-3287-4E50-88A9-8F4C1940EDA0}" srcOrd="0" destOrd="0" presId="urn:microsoft.com/office/officeart/2016/7/layout/VerticalSolidActionList"/>
    <dgm:cxn modelId="{52585B6A-DE6C-477C-918B-26E229E99B0D}" type="presParOf" srcId="{0AB9FD12-3287-4E50-88A9-8F4C1940EDA0}" destId="{FFB10DE6-C113-4E38-AA1C-4FE5D3392F70}" srcOrd="0" destOrd="0" presId="urn:microsoft.com/office/officeart/2016/7/layout/VerticalSolidActionList"/>
    <dgm:cxn modelId="{62FEBF89-CF67-4F89-BE6B-F704B471B43D}" type="presParOf" srcId="{0AB9FD12-3287-4E50-88A9-8F4C1940EDA0}" destId="{E1C583FC-F50C-4173-AB01-017B7BC046AD}" srcOrd="1" destOrd="0" presId="urn:microsoft.com/office/officeart/2016/7/layout/VerticalSolidActionList"/>
    <dgm:cxn modelId="{0207B633-D652-424E-A8D4-0027DFF36744}" type="presParOf" srcId="{C2D7D8C0-9EBB-4A20-924E-D3E68969B405}" destId="{950AD514-0C1C-416F-AF7C-C4129C4DD073}" srcOrd="1" destOrd="0" presId="urn:microsoft.com/office/officeart/2016/7/layout/VerticalSolidActionList"/>
    <dgm:cxn modelId="{ED91A3BE-4A3C-4FC4-9889-F45E387BB4C2}" type="presParOf" srcId="{C2D7D8C0-9EBB-4A20-924E-D3E68969B405}" destId="{AC712330-F0DF-45DB-B408-8D70EDE0DEE1}" srcOrd="2" destOrd="0" presId="urn:microsoft.com/office/officeart/2016/7/layout/VerticalSolidActionList"/>
    <dgm:cxn modelId="{FD95B297-1F95-40F5-95BF-1CBAB46A7B08}" type="presParOf" srcId="{AC712330-F0DF-45DB-B408-8D70EDE0DEE1}" destId="{79446F0D-7AB3-416A-99A1-A489E3F84003}" srcOrd="0" destOrd="0" presId="urn:microsoft.com/office/officeart/2016/7/layout/VerticalSolidActionList"/>
    <dgm:cxn modelId="{9ACF3022-4203-4794-A9F6-9143BE117F8B}" type="presParOf" srcId="{AC712330-F0DF-45DB-B408-8D70EDE0DEE1}" destId="{D444AF4B-8291-414B-A2A9-32956CE64050}" srcOrd="1" destOrd="0" presId="urn:microsoft.com/office/officeart/2016/7/layout/VerticalSolidActionList"/>
    <dgm:cxn modelId="{06635C3B-501D-499E-8361-AAAE092E3DC5}" type="presParOf" srcId="{C2D7D8C0-9EBB-4A20-924E-D3E68969B405}" destId="{3E9960A2-44FF-41BE-9B7C-6078CE6E5777}" srcOrd="3" destOrd="0" presId="urn:microsoft.com/office/officeart/2016/7/layout/VerticalSolidActionList"/>
    <dgm:cxn modelId="{ADFA0845-A0E7-4162-ABD6-B22EAC295242}" type="presParOf" srcId="{C2D7D8C0-9EBB-4A20-924E-D3E68969B405}" destId="{39C44E60-3823-4BD4-BAD0-ABF0E882E60B}" srcOrd="4" destOrd="0" presId="urn:microsoft.com/office/officeart/2016/7/layout/VerticalSolidActionList"/>
    <dgm:cxn modelId="{D257B185-E116-4EC9-9951-C9A39FD82A54}" type="presParOf" srcId="{39C44E60-3823-4BD4-BAD0-ABF0E882E60B}" destId="{6B9DA6BA-BDCC-4655-A81D-E680F6079374}" srcOrd="0" destOrd="0" presId="urn:microsoft.com/office/officeart/2016/7/layout/VerticalSolidActionList"/>
    <dgm:cxn modelId="{37EF2490-ACB8-460B-938E-1A587C08CC50}" type="presParOf" srcId="{39C44E60-3823-4BD4-BAD0-ABF0E882E60B}" destId="{B76E4DDF-0AFE-4DEF-BB10-9D84CA8944BD}" srcOrd="1" destOrd="0" presId="urn:microsoft.com/office/officeart/2016/7/layout/VerticalSolidActionList"/>
    <dgm:cxn modelId="{9076F399-5D34-4FF4-840F-4DF190A4924C}" type="presParOf" srcId="{C2D7D8C0-9EBB-4A20-924E-D3E68969B405}" destId="{6190F5C9-03AE-4C43-A8C1-E74F3B21A3EE}" srcOrd="5" destOrd="0" presId="urn:microsoft.com/office/officeart/2016/7/layout/VerticalSolidActionList"/>
    <dgm:cxn modelId="{8D9D7270-AC1E-4773-A5A4-FB19B5E51D14}" type="presParOf" srcId="{C2D7D8C0-9EBB-4A20-924E-D3E68969B405}" destId="{F07799AA-54AD-487F-B005-13734493732D}" srcOrd="6" destOrd="0" presId="urn:microsoft.com/office/officeart/2016/7/layout/VerticalSolidActionList"/>
    <dgm:cxn modelId="{600FEB08-B1BE-4FA6-9100-5DA6079621EF}" type="presParOf" srcId="{F07799AA-54AD-487F-B005-13734493732D}" destId="{297A498A-43E9-4B2D-A11C-0C871C4BC95C}" srcOrd="0" destOrd="0" presId="urn:microsoft.com/office/officeart/2016/7/layout/VerticalSolidActionList"/>
    <dgm:cxn modelId="{2565EC54-C061-407A-998E-C2400B08408F}" type="presParOf" srcId="{F07799AA-54AD-487F-B005-13734493732D}" destId="{0B85113B-D22A-447A-B806-775D6E276718}" srcOrd="1" destOrd="0" presId="urn:microsoft.com/office/officeart/2016/7/layout/VerticalSolidActionList"/>
    <dgm:cxn modelId="{7FE3D079-0EC4-4CB4-A699-FBFC73829E74}" type="presParOf" srcId="{C2D7D8C0-9EBB-4A20-924E-D3E68969B405}" destId="{BCB6A766-F6D2-4AB9-AE59-21BBDD94DD84}" srcOrd="7" destOrd="0" presId="urn:microsoft.com/office/officeart/2016/7/layout/VerticalSolidActionList"/>
    <dgm:cxn modelId="{B8667B8A-F023-410D-80F1-274C821E08FB}" type="presParOf" srcId="{C2D7D8C0-9EBB-4A20-924E-D3E68969B405}" destId="{F3118A1A-0918-4F05-A2ED-F709BAC871D0}" srcOrd="8" destOrd="0" presId="urn:microsoft.com/office/officeart/2016/7/layout/VerticalSolidActionList"/>
    <dgm:cxn modelId="{04969E13-44AA-4992-B712-169AE10FD161}" type="presParOf" srcId="{F3118A1A-0918-4F05-A2ED-F709BAC871D0}" destId="{D9E14655-CCB2-42CA-A198-4CCF9D6F5AEF}" srcOrd="0" destOrd="0" presId="urn:microsoft.com/office/officeart/2016/7/layout/VerticalSolidActionList"/>
    <dgm:cxn modelId="{0E292F95-6E07-4B2D-8574-22D555F10EC3}" type="presParOf" srcId="{F3118A1A-0918-4F05-A2ED-F709BAC871D0}" destId="{8E3C440D-4613-471D-A5E9-B5B466B0317C}" srcOrd="1" destOrd="0" presId="urn:microsoft.com/office/officeart/2016/7/layout/VerticalSolidAc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3DEAF77-DCF3-48A0-A0AE-25A83891E6BB}"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4B2C3635-24C8-425A-838C-FC8FF3024536}">
      <dgm:prSet/>
      <dgm:spPr/>
      <dgm:t>
        <a:bodyPr/>
        <a:lstStyle/>
        <a:p>
          <a:r>
            <a:rPr lang="en-US" baseline="0"/>
            <a:t>What is the current practice in healthcare?</a:t>
          </a:r>
          <a:endParaRPr lang="en-US"/>
        </a:p>
      </dgm:t>
    </dgm:pt>
    <dgm:pt modelId="{7ED23DA4-2142-4D14-89D0-D35B4BA13CD3}" type="parTrans" cxnId="{3C51F4C8-9A40-4A11-AD55-CF1C96E4708B}">
      <dgm:prSet/>
      <dgm:spPr/>
      <dgm:t>
        <a:bodyPr/>
        <a:lstStyle/>
        <a:p>
          <a:endParaRPr lang="en-US"/>
        </a:p>
      </dgm:t>
    </dgm:pt>
    <dgm:pt modelId="{BFF59D3C-E7DB-4F80-90B9-D8C89D4EE71E}" type="sibTrans" cxnId="{3C51F4C8-9A40-4A11-AD55-CF1C96E4708B}">
      <dgm:prSet/>
      <dgm:spPr/>
      <dgm:t>
        <a:bodyPr/>
        <a:lstStyle/>
        <a:p>
          <a:endParaRPr lang="en-US"/>
        </a:p>
      </dgm:t>
    </dgm:pt>
    <dgm:pt modelId="{6D83EEF7-12E1-4ED5-B7E4-28BDAFC6A0FB}">
      <dgm:prSet/>
      <dgm:spPr/>
      <dgm:t>
        <a:bodyPr/>
        <a:lstStyle/>
        <a:p>
          <a:r>
            <a:rPr lang="en-US" baseline="0"/>
            <a:t>What models do we use?</a:t>
          </a:r>
          <a:endParaRPr lang="en-US"/>
        </a:p>
      </dgm:t>
    </dgm:pt>
    <dgm:pt modelId="{D535D93A-6F82-4748-9EEF-5840FD23CDA4}" type="parTrans" cxnId="{D6D482AB-D3F2-4016-AFF5-910D23F6D6CE}">
      <dgm:prSet/>
      <dgm:spPr/>
      <dgm:t>
        <a:bodyPr/>
        <a:lstStyle/>
        <a:p>
          <a:endParaRPr lang="en-US"/>
        </a:p>
      </dgm:t>
    </dgm:pt>
    <dgm:pt modelId="{18DFDC2D-ED73-4CFB-A467-1E9F38548444}" type="sibTrans" cxnId="{D6D482AB-D3F2-4016-AFF5-910D23F6D6CE}">
      <dgm:prSet/>
      <dgm:spPr/>
      <dgm:t>
        <a:bodyPr/>
        <a:lstStyle/>
        <a:p>
          <a:endParaRPr lang="en-US"/>
        </a:p>
      </dgm:t>
    </dgm:pt>
    <dgm:pt modelId="{4EFE1733-C1C5-4AEE-A4C1-07996D9AB643}" type="pres">
      <dgm:prSet presAssocID="{B3DEAF77-DCF3-48A0-A0AE-25A83891E6BB}" presName="root" presStyleCnt="0">
        <dgm:presLayoutVars>
          <dgm:dir/>
          <dgm:resizeHandles val="exact"/>
        </dgm:presLayoutVars>
      </dgm:prSet>
      <dgm:spPr/>
    </dgm:pt>
    <dgm:pt modelId="{D2A9EFE2-E0E8-416B-AC8B-C7825CC26EDB}" type="pres">
      <dgm:prSet presAssocID="{4B2C3635-24C8-425A-838C-FC8FF3024536}" presName="compNode" presStyleCnt="0"/>
      <dgm:spPr/>
    </dgm:pt>
    <dgm:pt modelId="{E55BC1FC-A295-4ADB-ACC9-86B1178F1E4A}" type="pres">
      <dgm:prSet presAssocID="{4B2C3635-24C8-425A-838C-FC8FF3024536}" presName="bgRect" presStyleLbl="bgShp" presStyleIdx="0" presStyleCnt="2"/>
      <dgm:spPr/>
    </dgm:pt>
    <dgm:pt modelId="{16DD24EF-5147-4FDB-B89C-0F7A94414CD4}" type="pres">
      <dgm:prSet presAssocID="{4B2C3635-24C8-425A-838C-FC8FF3024536}"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ospital"/>
        </a:ext>
      </dgm:extLst>
    </dgm:pt>
    <dgm:pt modelId="{7B8C8D59-315F-4F16-A9EF-B042D79ED170}" type="pres">
      <dgm:prSet presAssocID="{4B2C3635-24C8-425A-838C-FC8FF3024536}" presName="spaceRect" presStyleCnt="0"/>
      <dgm:spPr/>
    </dgm:pt>
    <dgm:pt modelId="{8F3A762E-8BA2-4BDD-902A-56B96BC10996}" type="pres">
      <dgm:prSet presAssocID="{4B2C3635-24C8-425A-838C-FC8FF3024536}" presName="parTx" presStyleLbl="revTx" presStyleIdx="0" presStyleCnt="2">
        <dgm:presLayoutVars>
          <dgm:chMax val="0"/>
          <dgm:chPref val="0"/>
        </dgm:presLayoutVars>
      </dgm:prSet>
      <dgm:spPr/>
    </dgm:pt>
    <dgm:pt modelId="{78ED42C2-70D6-4AA9-A6C5-A7FBC56B4F9F}" type="pres">
      <dgm:prSet presAssocID="{BFF59D3C-E7DB-4F80-90B9-D8C89D4EE71E}" presName="sibTrans" presStyleCnt="0"/>
      <dgm:spPr/>
    </dgm:pt>
    <dgm:pt modelId="{A9D45A6E-7FA6-487C-B2C2-663271736BCD}" type="pres">
      <dgm:prSet presAssocID="{6D83EEF7-12E1-4ED5-B7E4-28BDAFC6A0FB}" presName="compNode" presStyleCnt="0"/>
      <dgm:spPr/>
    </dgm:pt>
    <dgm:pt modelId="{A10B70D5-9580-4713-BF33-6078052329DB}" type="pres">
      <dgm:prSet presAssocID="{6D83EEF7-12E1-4ED5-B7E4-28BDAFC6A0FB}" presName="bgRect" presStyleLbl="bgShp" presStyleIdx="1" presStyleCnt="2"/>
      <dgm:spPr/>
    </dgm:pt>
    <dgm:pt modelId="{C6F63FBA-734D-41C2-B779-5A30800CA88D}" type="pres">
      <dgm:prSet presAssocID="{6D83EEF7-12E1-4ED5-B7E4-28BDAFC6A0FB}"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able"/>
        </a:ext>
      </dgm:extLst>
    </dgm:pt>
    <dgm:pt modelId="{D3BE724B-197C-4A66-97BC-33C518CCF250}" type="pres">
      <dgm:prSet presAssocID="{6D83EEF7-12E1-4ED5-B7E4-28BDAFC6A0FB}" presName="spaceRect" presStyleCnt="0"/>
      <dgm:spPr/>
    </dgm:pt>
    <dgm:pt modelId="{9ED61526-A721-4678-86D1-51F4238BFC36}" type="pres">
      <dgm:prSet presAssocID="{6D83EEF7-12E1-4ED5-B7E4-28BDAFC6A0FB}" presName="parTx" presStyleLbl="revTx" presStyleIdx="1" presStyleCnt="2">
        <dgm:presLayoutVars>
          <dgm:chMax val="0"/>
          <dgm:chPref val="0"/>
        </dgm:presLayoutVars>
      </dgm:prSet>
      <dgm:spPr/>
    </dgm:pt>
  </dgm:ptLst>
  <dgm:cxnLst>
    <dgm:cxn modelId="{E9D49327-2249-4CBD-B689-A6D1064D1607}" type="presOf" srcId="{4B2C3635-24C8-425A-838C-FC8FF3024536}" destId="{8F3A762E-8BA2-4BDD-902A-56B96BC10996}" srcOrd="0" destOrd="0" presId="urn:microsoft.com/office/officeart/2018/2/layout/IconVerticalSolidList"/>
    <dgm:cxn modelId="{1202CD47-EEE8-482A-A6FD-450411DE6C93}" type="presOf" srcId="{6D83EEF7-12E1-4ED5-B7E4-28BDAFC6A0FB}" destId="{9ED61526-A721-4678-86D1-51F4238BFC36}" srcOrd="0" destOrd="0" presId="urn:microsoft.com/office/officeart/2018/2/layout/IconVerticalSolidList"/>
    <dgm:cxn modelId="{1CF7796F-5501-42D9-9369-11A94A41BC43}" type="presOf" srcId="{B3DEAF77-DCF3-48A0-A0AE-25A83891E6BB}" destId="{4EFE1733-C1C5-4AEE-A4C1-07996D9AB643}" srcOrd="0" destOrd="0" presId="urn:microsoft.com/office/officeart/2018/2/layout/IconVerticalSolidList"/>
    <dgm:cxn modelId="{D6D482AB-D3F2-4016-AFF5-910D23F6D6CE}" srcId="{B3DEAF77-DCF3-48A0-A0AE-25A83891E6BB}" destId="{6D83EEF7-12E1-4ED5-B7E4-28BDAFC6A0FB}" srcOrd="1" destOrd="0" parTransId="{D535D93A-6F82-4748-9EEF-5840FD23CDA4}" sibTransId="{18DFDC2D-ED73-4CFB-A467-1E9F38548444}"/>
    <dgm:cxn modelId="{3C51F4C8-9A40-4A11-AD55-CF1C96E4708B}" srcId="{B3DEAF77-DCF3-48A0-A0AE-25A83891E6BB}" destId="{4B2C3635-24C8-425A-838C-FC8FF3024536}" srcOrd="0" destOrd="0" parTransId="{7ED23DA4-2142-4D14-89D0-D35B4BA13CD3}" sibTransId="{BFF59D3C-E7DB-4F80-90B9-D8C89D4EE71E}"/>
    <dgm:cxn modelId="{BFDA67A9-023B-410B-8289-49023FD32F85}" type="presParOf" srcId="{4EFE1733-C1C5-4AEE-A4C1-07996D9AB643}" destId="{D2A9EFE2-E0E8-416B-AC8B-C7825CC26EDB}" srcOrd="0" destOrd="0" presId="urn:microsoft.com/office/officeart/2018/2/layout/IconVerticalSolidList"/>
    <dgm:cxn modelId="{92D54FD6-BF84-41CF-A46E-0B6851BB2DEC}" type="presParOf" srcId="{D2A9EFE2-E0E8-416B-AC8B-C7825CC26EDB}" destId="{E55BC1FC-A295-4ADB-ACC9-86B1178F1E4A}" srcOrd="0" destOrd="0" presId="urn:microsoft.com/office/officeart/2018/2/layout/IconVerticalSolidList"/>
    <dgm:cxn modelId="{49BC8388-1637-49E2-8133-E3D6A4EE64E9}" type="presParOf" srcId="{D2A9EFE2-E0E8-416B-AC8B-C7825CC26EDB}" destId="{16DD24EF-5147-4FDB-B89C-0F7A94414CD4}" srcOrd="1" destOrd="0" presId="urn:microsoft.com/office/officeart/2018/2/layout/IconVerticalSolidList"/>
    <dgm:cxn modelId="{C2000AF6-EB91-4E7F-A4A0-BE35162A82E9}" type="presParOf" srcId="{D2A9EFE2-E0E8-416B-AC8B-C7825CC26EDB}" destId="{7B8C8D59-315F-4F16-A9EF-B042D79ED170}" srcOrd="2" destOrd="0" presId="urn:microsoft.com/office/officeart/2018/2/layout/IconVerticalSolidList"/>
    <dgm:cxn modelId="{3E1B9322-666A-44B8-984B-F395043E050B}" type="presParOf" srcId="{D2A9EFE2-E0E8-416B-AC8B-C7825CC26EDB}" destId="{8F3A762E-8BA2-4BDD-902A-56B96BC10996}" srcOrd="3" destOrd="0" presId="urn:microsoft.com/office/officeart/2018/2/layout/IconVerticalSolidList"/>
    <dgm:cxn modelId="{09854ABA-3775-4D3A-B923-D9B6CF804994}" type="presParOf" srcId="{4EFE1733-C1C5-4AEE-A4C1-07996D9AB643}" destId="{78ED42C2-70D6-4AA9-A6C5-A7FBC56B4F9F}" srcOrd="1" destOrd="0" presId="urn:microsoft.com/office/officeart/2018/2/layout/IconVerticalSolidList"/>
    <dgm:cxn modelId="{A73C483C-7484-490F-BA65-0A20FE19B66F}" type="presParOf" srcId="{4EFE1733-C1C5-4AEE-A4C1-07996D9AB643}" destId="{A9D45A6E-7FA6-487C-B2C2-663271736BCD}" srcOrd="2" destOrd="0" presId="urn:microsoft.com/office/officeart/2018/2/layout/IconVerticalSolidList"/>
    <dgm:cxn modelId="{9CF1EEFB-CC65-41F2-822D-5791AF8F3626}" type="presParOf" srcId="{A9D45A6E-7FA6-487C-B2C2-663271736BCD}" destId="{A10B70D5-9580-4713-BF33-6078052329DB}" srcOrd="0" destOrd="0" presId="urn:microsoft.com/office/officeart/2018/2/layout/IconVerticalSolidList"/>
    <dgm:cxn modelId="{DB18465A-27C0-4961-8BD1-0D863252327A}" type="presParOf" srcId="{A9D45A6E-7FA6-487C-B2C2-663271736BCD}" destId="{C6F63FBA-734D-41C2-B779-5A30800CA88D}" srcOrd="1" destOrd="0" presId="urn:microsoft.com/office/officeart/2018/2/layout/IconVerticalSolidList"/>
    <dgm:cxn modelId="{DAA33128-2E3C-4AA0-986B-FD60B24E491C}" type="presParOf" srcId="{A9D45A6E-7FA6-487C-B2C2-663271736BCD}" destId="{D3BE724B-197C-4A66-97BC-33C518CCF250}" srcOrd="2" destOrd="0" presId="urn:microsoft.com/office/officeart/2018/2/layout/IconVerticalSolidList"/>
    <dgm:cxn modelId="{33FAF8E3-1934-4637-9D55-2F92D10E97B6}" type="presParOf" srcId="{A9D45A6E-7FA6-487C-B2C2-663271736BCD}" destId="{9ED61526-A721-4678-86D1-51F4238BFC3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CE116F8-565D-4E67-9165-84A87CD06DDE}"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C9DEC9E8-6CFC-4978-B73F-73DC9C3CB888}">
      <dgm:prSet/>
      <dgm:spPr/>
      <dgm:t>
        <a:bodyPr/>
        <a:lstStyle/>
        <a:p>
          <a:r>
            <a:rPr lang="en-US" baseline="0"/>
            <a:t>Person-centred care</a:t>
          </a:r>
          <a:endParaRPr lang="en-US"/>
        </a:p>
      </dgm:t>
    </dgm:pt>
    <dgm:pt modelId="{88371971-C5B5-4966-9264-0293E05189DD}" type="parTrans" cxnId="{CD589A2F-5DCB-44E8-AF5D-751ACE788D42}">
      <dgm:prSet/>
      <dgm:spPr/>
      <dgm:t>
        <a:bodyPr/>
        <a:lstStyle/>
        <a:p>
          <a:endParaRPr lang="en-US"/>
        </a:p>
      </dgm:t>
    </dgm:pt>
    <dgm:pt modelId="{67C813BC-BC2C-4DE0-9C55-ECC7557BE418}" type="sibTrans" cxnId="{CD589A2F-5DCB-44E8-AF5D-751ACE788D42}">
      <dgm:prSet/>
      <dgm:spPr/>
      <dgm:t>
        <a:bodyPr/>
        <a:lstStyle/>
        <a:p>
          <a:endParaRPr lang="en-US"/>
        </a:p>
      </dgm:t>
    </dgm:pt>
    <dgm:pt modelId="{263C750C-AE44-4355-BBE7-E0813BD8060B}">
      <dgm:prSet/>
      <dgm:spPr/>
      <dgm:t>
        <a:bodyPr/>
        <a:lstStyle/>
        <a:p>
          <a:r>
            <a:rPr lang="en-US" baseline="0"/>
            <a:t>Focus on at-home care</a:t>
          </a:r>
          <a:endParaRPr lang="en-US"/>
        </a:p>
      </dgm:t>
    </dgm:pt>
    <dgm:pt modelId="{E9B683B0-D39D-4A45-95C9-A52A20D354D9}" type="parTrans" cxnId="{A3BF5E41-FA91-4AC9-8FE6-97E18A0D7DCF}">
      <dgm:prSet/>
      <dgm:spPr/>
      <dgm:t>
        <a:bodyPr/>
        <a:lstStyle/>
        <a:p>
          <a:endParaRPr lang="en-US"/>
        </a:p>
      </dgm:t>
    </dgm:pt>
    <dgm:pt modelId="{DA2FBD55-1516-41C1-B263-0C763A931AB9}" type="sibTrans" cxnId="{A3BF5E41-FA91-4AC9-8FE6-97E18A0D7DCF}">
      <dgm:prSet/>
      <dgm:spPr/>
      <dgm:t>
        <a:bodyPr/>
        <a:lstStyle/>
        <a:p>
          <a:endParaRPr lang="en-US"/>
        </a:p>
      </dgm:t>
    </dgm:pt>
    <dgm:pt modelId="{08863C4F-88E0-4F8F-A6F9-F0C0261FACE7}">
      <dgm:prSet/>
      <dgm:spPr/>
      <dgm:t>
        <a:bodyPr/>
        <a:lstStyle/>
        <a:p>
          <a:r>
            <a:rPr lang="en-US" baseline="0"/>
            <a:t>Evidence-based medicine</a:t>
          </a:r>
          <a:endParaRPr lang="en-US"/>
        </a:p>
      </dgm:t>
    </dgm:pt>
    <dgm:pt modelId="{B76566EF-C429-4803-BDBD-C9388408A609}" type="parTrans" cxnId="{EAF604FB-6006-4291-98B0-03CE060FA181}">
      <dgm:prSet/>
      <dgm:spPr/>
      <dgm:t>
        <a:bodyPr/>
        <a:lstStyle/>
        <a:p>
          <a:endParaRPr lang="en-US"/>
        </a:p>
      </dgm:t>
    </dgm:pt>
    <dgm:pt modelId="{8778F6FD-6BC0-4A2C-89DB-2BC507ADE32C}" type="sibTrans" cxnId="{EAF604FB-6006-4291-98B0-03CE060FA181}">
      <dgm:prSet/>
      <dgm:spPr/>
      <dgm:t>
        <a:bodyPr/>
        <a:lstStyle/>
        <a:p>
          <a:endParaRPr lang="en-US"/>
        </a:p>
      </dgm:t>
    </dgm:pt>
    <dgm:pt modelId="{F7093556-3FE4-4225-A8D7-19FDE5CBBE00}">
      <dgm:prSet/>
      <dgm:spPr/>
      <dgm:t>
        <a:bodyPr/>
        <a:lstStyle/>
        <a:p>
          <a:r>
            <a:rPr lang="en-US" baseline="0"/>
            <a:t>Policy reinforcement</a:t>
          </a:r>
          <a:endParaRPr lang="en-US"/>
        </a:p>
      </dgm:t>
    </dgm:pt>
    <dgm:pt modelId="{DA75D691-28D4-4F74-A2A8-E0031B2A9221}" type="parTrans" cxnId="{04730968-2F97-4D74-BDBC-6D68C021D493}">
      <dgm:prSet/>
      <dgm:spPr/>
      <dgm:t>
        <a:bodyPr/>
        <a:lstStyle/>
        <a:p>
          <a:endParaRPr lang="en-US"/>
        </a:p>
      </dgm:t>
    </dgm:pt>
    <dgm:pt modelId="{13781C96-5858-470D-8DB4-1826C077BD3B}" type="sibTrans" cxnId="{04730968-2F97-4D74-BDBC-6D68C021D493}">
      <dgm:prSet/>
      <dgm:spPr/>
      <dgm:t>
        <a:bodyPr/>
        <a:lstStyle/>
        <a:p>
          <a:endParaRPr lang="en-US"/>
        </a:p>
      </dgm:t>
    </dgm:pt>
    <dgm:pt modelId="{BEB36F69-57D9-4AD5-A50B-8651F925FD57}">
      <dgm:prSet/>
      <dgm:spPr/>
      <dgm:t>
        <a:bodyPr/>
        <a:lstStyle/>
        <a:p>
          <a:r>
            <a:rPr lang="en-US" baseline="0"/>
            <a:t>Professional standards</a:t>
          </a:r>
          <a:endParaRPr lang="en-US"/>
        </a:p>
      </dgm:t>
    </dgm:pt>
    <dgm:pt modelId="{95177A2F-989C-4FEA-A6A0-56CC786C8A9C}" type="parTrans" cxnId="{EEA66963-0412-4F57-BD83-7490C397393A}">
      <dgm:prSet/>
      <dgm:spPr/>
      <dgm:t>
        <a:bodyPr/>
        <a:lstStyle/>
        <a:p>
          <a:endParaRPr lang="en-US"/>
        </a:p>
      </dgm:t>
    </dgm:pt>
    <dgm:pt modelId="{E188FD4C-7B6B-431B-B0AB-528C97A3D58F}" type="sibTrans" cxnId="{EEA66963-0412-4F57-BD83-7490C397393A}">
      <dgm:prSet/>
      <dgm:spPr/>
      <dgm:t>
        <a:bodyPr/>
        <a:lstStyle/>
        <a:p>
          <a:endParaRPr lang="en-US"/>
        </a:p>
      </dgm:t>
    </dgm:pt>
    <dgm:pt modelId="{13175F61-3C31-4069-92F0-02728BCA4ED2}">
      <dgm:prSet/>
      <dgm:spPr/>
      <dgm:t>
        <a:bodyPr/>
        <a:lstStyle/>
        <a:p>
          <a:r>
            <a:rPr lang="en-US" baseline="0"/>
            <a:t>Value-led care</a:t>
          </a:r>
          <a:endParaRPr lang="en-US"/>
        </a:p>
      </dgm:t>
    </dgm:pt>
    <dgm:pt modelId="{4E5140B4-AEA2-4360-8A8F-53C3C6A5CA43}" type="parTrans" cxnId="{A25A25C1-04C8-4F4B-9849-BA9B74C228A9}">
      <dgm:prSet/>
      <dgm:spPr/>
      <dgm:t>
        <a:bodyPr/>
        <a:lstStyle/>
        <a:p>
          <a:endParaRPr lang="en-US"/>
        </a:p>
      </dgm:t>
    </dgm:pt>
    <dgm:pt modelId="{E99E1D21-1E06-4434-B0E6-CFADF30E6FF0}" type="sibTrans" cxnId="{A25A25C1-04C8-4F4B-9849-BA9B74C228A9}">
      <dgm:prSet/>
      <dgm:spPr/>
      <dgm:t>
        <a:bodyPr/>
        <a:lstStyle/>
        <a:p>
          <a:endParaRPr lang="en-US"/>
        </a:p>
      </dgm:t>
    </dgm:pt>
    <dgm:pt modelId="{25C3F0FB-9D95-4107-B38E-D3B86CEA58EC}" type="pres">
      <dgm:prSet presAssocID="{5CE116F8-565D-4E67-9165-84A87CD06DDE}" presName="root" presStyleCnt="0">
        <dgm:presLayoutVars>
          <dgm:dir/>
          <dgm:resizeHandles val="exact"/>
        </dgm:presLayoutVars>
      </dgm:prSet>
      <dgm:spPr/>
    </dgm:pt>
    <dgm:pt modelId="{B18B9FE7-F9C6-40AD-A594-3F4EE3A171DE}" type="pres">
      <dgm:prSet presAssocID="{C9DEC9E8-6CFC-4978-B73F-73DC9C3CB888}" presName="compNode" presStyleCnt="0"/>
      <dgm:spPr/>
    </dgm:pt>
    <dgm:pt modelId="{285B952F-232F-4C41-8823-2F4BBA2FF64E}" type="pres">
      <dgm:prSet presAssocID="{C9DEC9E8-6CFC-4978-B73F-73DC9C3CB888}" presName="bgRect" presStyleLbl="bgShp" presStyleIdx="0" presStyleCnt="6"/>
      <dgm:spPr/>
    </dgm:pt>
    <dgm:pt modelId="{7E55028F-3BA3-4F1A-910A-8BEF25071E2B}" type="pres">
      <dgm:prSet presAssocID="{C9DEC9E8-6CFC-4978-B73F-73DC9C3CB888}"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ser"/>
        </a:ext>
      </dgm:extLst>
    </dgm:pt>
    <dgm:pt modelId="{848EBD67-8E6D-4C37-B0AF-80C9E7ADFD2C}" type="pres">
      <dgm:prSet presAssocID="{C9DEC9E8-6CFC-4978-B73F-73DC9C3CB888}" presName="spaceRect" presStyleCnt="0"/>
      <dgm:spPr/>
    </dgm:pt>
    <dgm:pt modelId="{96F1E384-DCFB-4CFC-A7B7-BEFCCD26C35D}" type="pres">
      <dgm:prSet presAssocID="{C9DEC9E8-6CFC-4978-B73F-73DC9C3CB888}" presName="parTx" presStyleLbl="revTx" presStyleIdx="0" presStyleCnt="6">
        <dgm:presLayoutVars>
          <dgm:chMax val="0"/>
          <dgm:chPref val="0"/>
        </dgm:presLayoutVars>
      </dgm:prSet>
      <dgm:spPr/>
    </dgm:pt>
    <dgm:pt modelId="{EA4C7DFC-C4A5-47E3-B46F-807DBFA60F06}" type="pres">
      <dgm:prSet presAssocID="{67C813BC-BC2C-4DE0-9C55-ECC7557BE418}" presName="sibTrans" presStyleCnt="0"/>
      <dgm:spPr/>
    </dgm:pt>
    <dgm:pt modelId="{DF898584-4AFD-4A6D-B070-4311C3D041D0}" type="pres">
      <dgm:prSet presAssocID="{263C750C-AE44-4355-BBE7-E0813BD8060B}" presName="compNode" presStyleCnt="0"/>
      <dgm:spPr/>
    </dgm:pt>
    <dgm:pt modelId="{2DEE5CFD-F08F-4826-9856-0148A1960C0D}" type="pres">
      <dgm:prSet presAssocID="{263C750C-AE44-4355-BBE7-E0813BD8060B}" presName="bgRect" presStyleLbl="bgShp" presStyleIdx="1" presStyleCnt="6"/>
      <dgm:spPr/>
    </dgm:pt>
    <dgm:pt modelId="{D612D05D-04CF-4178-AC37-F738FE86184F}" type="pres">
      <dgm:prSet presAssocID="{263C750C-AE44-4355-BBE7-E0813BD8060B}"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agnifying glass"/>
        </a:ext>
      </dgm:extLst>
    </dgm:pt>
    <dgm:pt modelId="{55A36830-5A54-417A-9D7E-F8CB11A3C615}" type="pres">
      <dgm:prSet presAssocID="{263C750C-AE44-4355-BBE7-E0813BD8060B}" presName="spaceRect" presStyleCnt="0"/>
      <dgm:spPr/>
    </dgm:pt>
    <dgm:pt modelId="{2C480090-CC27-45A2-92A3-37DA32AB7F79}" type="pres">
      <dgm:prSet presAssocID="{263C750C-AE44-4355-BBE7-E0813BD8060B}" presName="parTx" presStyleLbl="revTx" presStyleIdx="1" presStyleCnt="6">
        <dgm:presLayoutVars>
          <dgm:chMax val="0"/>
          <dgm:chPref val="0"/>
        </dgm:presLayoutVars>
      </dgm:prSet>
      <dgm:spPr/>
    </dgm:pt>
    <dgm:pt modelId="{1EEB8969-D25D-47CB-BAE0-6A1FC61A5881}" type="pres">
      <dgm:prSet presAssocID="{DA2FBD55-1516-41C1-B263-0C763A931AB9}" presName="sibTrans" presStyleCnt="0"/>
      <dgm:spPr/>
    </dgm:pt>
    <dgm:pt modelId="{B75410C9-BBFF-4A5D-B70C-E92AECA7C8AA}" type="pres">
      <dgm:prSet presAssocID="{08863C4F-88E0-4F8F-A6F9-F0C0261FACE7}" presName="compNode" presStyleCnt="0"/>
      <dgm:spPr/>
    </dgm:pt>
    <dgm:pt modelId="{7A4275F8-2846-45C8-B25E-5E37303B4424}" type="pres">
      <dgm:prSet presAssocID="{08863C4F-88E0-4F8F-A6F9-F0C0261FACE7}" presName="bgRect" presStyleLbl="bgShp" presStyleIdx="2" presStyleCnt="6"/>
      <dgm:spPr/>
    </dgm:pt>
    <dgm:pt modelId="{188B616D-0889-4687-8EB4-B8603DF69F2B}" type="pres">
      <dgm:prSet presAssocID="{08863C4F-88E0-4F8F-A6F9-F0C0261FACE7}"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tethoscope"/>
        </a:ext>
      </dgm:extLst>
    </dgm:pt>
    <dgm:pt modelId="{5275052F-5817-45AA-A852-F1E190B8966E}" type="pres">
      <dgm:prSet presAssocID="{08863C4F-88E0-4F8F-A6F9-F0C0261FACE7}" presName="spaceRect" presStyleCnt="0"/>
      <dgm:spPr/>
    </dgm:pt>
    <dgm:pt modelId="{D4F04461-FE2A-4DC1-B3CF-33A7FEE3653E}" type="pres">
      <dgm:prSet presAssocID="{08863C4F-88E0-4F8F-A6F9-F0C0261FACE7}" presName="parTx" presStyleLbl="revTx" presStyleIdx="2" presStyleCnt="6">
        <dgm:presLayoutVars>
          <dgm:chMax val="0"/>
          <dgm:chPref val="0"/>
        </dgm:presLayoutVars>
      </dgm:prSet>
      <dgm:spPr/>
    </dgm:pt>
    <dgm:pt modelId="{B4E45D0B-E8BD-40BA-9523-F9CB0716E3B3}" type="pres">
      <dgm:prSet presAssocID="{8778F6FD-6BC0-4A2C-89DB-2BC507ADE32C}" presName="sibTrans" presStyleCnt="0"/>
      <dgm:spPr/>
    </dgm:pt>
    <dgm:pt modelId="{346C9539-54C3-402E-B4E1-5102AFF6741B}" type="pres">
      <dgm:prSet presAssocID="{F7093556-3FE4-4225-A8D7-19FDE5CBBE00}" presName="compNode" presStyleCnt="0"/>
      <dgm:spPr/>
    </dgm:pt>
    <dgm:pt modelId="{EE871E06-4F77-485D-B426-529884A18CCF}" type="pres">
      <dgm:prSet presAssocID="{F7093556-3FE4-4225-A8D7-19FDE5CBBE00}" presName="bgRect" presStyleLbl="bgShp" presStyleIdx="3" presStyleCnt="6"/>
      <dgm:spPr/>
    </dgm:pt>
    <dgm:pt modelId="{DE3D200C-38B5-4050-A686-C0A4482677A5}" type="pres">
      <dgm:prSet presAssocID="{F7093556-3FE4-4225-A8D7-19FDE5CBBE00}"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heckmark"/>
        </a:ext>
      </dgm:extLst>
    </dgm:pt>
    <dgm:pt modelId="{0FF3E25D-A0B7-49FD-A993-7266F9BA2C9E}" type="pres">
      <dgm:prSet presAssocID="{F7093556-3FE4-4225-A8D7-19FDE5CBBE00}" presName="spaceRect" presStyleCnt="0"/>
      <dgm:spPr/>
    </dgm:pt>
    <dgm:pt modelId="{7F3A733C-D595-4A88-931C-A3C84E401B3A}" type="pres">
      <dgm:prSet presAssocID="{F7093556-3FE4-4225-A8D7-19FDE5CBBE00}" presName="parTx" presStyleLbl="revTx" presStyleIdx="3" presStyleCnt="6">
        <dgm:presLayoutVars>
          <dgm:chMax val="0"/>
          <dgm:chPref val="0"/>
        </dgm:presLayoutVars>
      </dgm:prSet>
      <dgm:spPr/>
    </dgm:pt>
    <dgm:pt modelId="{F519AF1B-9EA4-43A0-B745-D1E0280B9611}" type="pres">
      <dgm:prSet presAssocID="{13781C96-5858-470D-8DB4-1826C077BD3B}" presName="sibTrans" presStyleCnt="0"/>
      <dgm:spPr/>
    </dgm:pt>
    <dgm:pt modelId="{E8D38718-330D-4E6F-8D9E-1DA0CE4F08F1}" type="pres">
      <dgm:prSet presAssocID="{BEB36F69-57D9-4AD5-A50B-8651F925FD57}" presName="compNode" presStyleCnt="0"/>
      <dgm:spPr/>
    </dgm:pt>
    <dgm:pt modelId="{FE390AB0-1098-45FE-A3F9-FF1E8EC81CCF}" type="pres">
      <dgm:prSet presAssocID="{BEB36F69-57D9-4AD5-A50B-8651F925FD57}" presName="bgRect" presStyleLbl="bgShp" presStyleIdx="4" presStyleCnt="6"/>
      <dgm:spPr/>
    </dgm:pt>
    <dgm:pt modelId="{691B494F-8A1E-4357-AFE7-16F2F01F4629}" type="pres">
      <dgm:prSet presAssocID="{BEB36F69-57D9-4AD5-A50B-8651F925FD57}"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Check List"/>
        </a:ext>
      </dgm:extLst>
    </dgm:pt>
    <dgm:pt modelId="{E702931E-37C1-442D-817E-FD18B6C40AB6}" type="pres">
      <dgm:prSet presAssocID="{BEB36F69-57D9-4AD5-A50B-8651F925FD57}" presName="spaceRect" presStyleCnt="0"/>
      <dgm:spPr/>
    </dgm:pt>
    <dgm:pt modelId="{0F653CF6-8D66-4769-A3F1-A879BECE1AFD}" type="pres">
      <dgm:prSet presAssocID="{BEB36F69-57D9-4AD5-A50B-8651F925FD57}" presName="parTx" presStyleLbl="revTx" presStyleIdx="4" presStyleCnt="6">
        <dgm:presLayoutVars>
          <dgm:chMax val="0"/>
          <dgm:chPref val="0"/>
        </dgm:presLayoutVars>
      </dgm:prSet>
      <dgm:spPr/>
    </dgm:pt>
    <dgm:pt modelId="{DA9BA647-656B-4817-B3FC-59AC76654CC2}" type="pres">
      <dgm:prSet presAssocID="{E188FD4C-7B6B-431B-B0AB-528C97A3D58F}" presName="sibTrans" presStyleCnt="0"/>
      <dgm:spPr/>
    </dgm:pt>
    <dgm:pt modelId="{6F33E755-8F6E-485C-BE1A-BBCD04AEEB2F}" type="pres">
      <dgm:prSet presAssocID="{13175F61-3C31-4069-92F0-02728BCA4ED2}" presName="compNode" presStyleCnt="0"/>
      <dgm:spPr/>
    </dgm:pt>
    <dgm:pt modelId="{F8714B79-AA18-4C28-AAE2-23F56A888EB1}" type="pres">
      <dgm:prSet presAssocID="{13175F61-3C31-4069-92F0-02728BCA4ED2}" presName="bgRect" presStyleLbl="bgShp" presStyleIdx="5" presStyleCnt="6"/>
      <dgm:spPr/>
    </dgm:pt>
    <dgm:pt modelId="{D96A29E8-71D3-4C07-AB88-CDEE905680FA}" type="pres">
      <dgm:prSet presAssocID="{13175F61-3C31-4069-92F0-02728BCA4ED2}"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Upward trend"/>
        </a:ext>
      </dgm:extLst>
    </dgm:pt>
    <dgm:pt modelId="{8B9E2A95-4D4B-478E-AC7B-6679B3B0CDF2}" type="pres">
      <dgm:prSet presAssocID="{13175F61-3C31-4069-92F0-02728BCA4ED2}" presName="spaceRect" presStyleCnt="0"/>
      <dgm:spPr/>
    </dgm:pt>
    <dgm:pt modelId="{726F51AC-0719-483A-BFEB-1C1043E733D0}" type="pres">
      <dgm:prSet presAssocID="{13175F61-3C31-4069-92F0-02728BCA4ED2}" presName="parTx" presStyleLbl="revTx" presStyleIdx="5" presStyleCnt="6">
        <dgm:presLayoutVars>
          <dgm:chMax val="0"/>
          <dgm:chPref val="0"/>
        </dgm:presLayoutVars>
      </dgm:prSet>
      <dgm:spPr/>
    </dgm:pt>
  </dgm:ptLst>
  <dgm:cxnLst>
    <dgm:cxn modelId="{378A411B-B42D-42E2-A4B3-138BE2B650AD}" type="presOf" srcId="{F7093556-3FE4-4225-A8D7-19FDE5CBBE00}" destId="{7F3A733C-D595-4A88-931C-A3C84E401B3A}" srcOrd="0" destOrd="0" presId="urn:microsoft.com/office/officeart/2018/2/layout/IconVerticalSolidList"/>
    <dgm:cxn modelId="{CD589A2F-5DCB-44E8-AF5D-751ACE788D42}" srcId="{5CE116F8-565D-4E67-9165-84A87CD06DDE}" destId="{C9DEC9E8-6CFC-4978-B73F-73DC9C3CB888}" srcOrd="0" destOrd="0" parTransId="{88371971-C5B5-4966-9264-0293E05189DD}" sibTransId="{67C813BC-BC2C-4DE0-9C55-ECC7557BE418}"/>
    <dgm:cxn modelId="{A3BF5E41-FA91-4AC9-8FE6-97E18A0D7DCF}" srcId="{5CE116F8-565D-4E67-9165-84A87CD06DDE}" destId="{263C750C-AE44-4355-BBE7-E0813BD8060B}" srcOrd="1" destOrd="0" parTransId="{E9B683B0-D39D-4A45-95C9-A52A20D354D9}" sibTransId="{DA2FBD55-1516-41C1-B263-0C763A931AB9}"/>
    <dgm:cxn modelId="{EEA66963-0412-4F57-BD83-7490C397393A}" srcId="{5CE116F8-565D-4E67-9165-84A87CD06DDE}" destId="{BEB36F69-57D9-4AD5-A50B-8651F925FD57}" srcOrd="4" destOrd="0" parTransId="{95177A2F-989C-4FEA-A6A0-56CC786C8A9C}" sibTransId="{E188FD4C-7B6B-431B-B0AB-528C97A3D58F}"/>
    <dgm:cxn modelId="{04730968-2F97-4D74-BDBC-6D68C021D493}" srcId="{5CE116F8-565D-4E67-9165-84A87CD06DDE}" destId="{F7093556-3FE4-4225-A8D7-19FDE5CBBE00}" srcOrd="3" destOrd="0" parTransId="{DA75D691-28D4-4F74-A2A8-E0031B2A9221}" sibTransId="{13781C96-5858-470D-8DB4-1826C077BD3B}"/>
    <dgm:cxn modelId="{63196C6C-2136-4F90-8771-431E5D2FA92C}" type="presOf" srcId="{08863C4F-88E0-4F8F-A6F9-F0C0261FACE7}" destId="{D4F04461-FE2A-4DC1-B3CF-33A7FEE3653E}" srcOrd="0" destOrd="0" presId="urn:microsoft.com/office/officeart/2018/2/layout/IconVerticalSolidList"/>
    <dgm:cxn modelId="{0FC5806D-C3C1-49BB-B01A-D428C221D5C2}" type="presOf" srcId="{C9DEC9E8-6CFC-4978-B73F-73DC9C3CB888}" destId="{96F1E384-DCFB-4CFC-A7B7-BEFCCD26C35D}" srcOrd="0" destOrd="0" presId="urn:microsoft.com/office/officeart/2018/2/layout/IconVerticalSolidList"/>
    <dgm:cxn modelId="{3671E34F-AABC-4881-AAAB-C55A285B3F9F}" type="presOf" srcId="{13175F61-3C31-4069-92F0-02728BCA4ED2}" destId="{726F51AC-0719-483A-BFEB-1C1043E733D0}" srcOrd="0" destOrd="0" presId="urn:microsoft.com/office/officeart/2018/2/layout/IconVerticalSolidList"/>
    <dgm:cxn modelId="{92C69771-987B-4392-A1B8-FD3450D1ECAE}" type="presOf" srcId="{BEB36F69-57D9-4AD5-A50B-8651F925FD57}" destId="{0F653CF6-8D66-4769-A3F1-A879BECE1AFD}" srcOrd="0" destOrd="0" presId="urn:microsoft.com/office/officeart/2018/2/layout/IconVerticalSolidList"/>
    <dgm:cxn modelId="{F419F993-BEB7-42F8-99F5-C64670FB47C5}" type="presOf" srcId="{5CE116F8-565D-4E67-9165-84A87CD06DDE}" destId="{25C3F0FB-9D95-4107-B38E-D3B86CEA58EC}" srcOrd="0" destOrd="0" presId="urn:microsoft.com/office/officeart/2018/2/layout/IconVerticalSolidList"/>
    <dgm:cxn modelId="{0BD25F99-FDC5-4360-BDB9-3A3F3D3B2C3A}" type="presOf" srcId="{263C750C-AE44-4355-BBE7-E0813BD8060B}" destId="{2C480090-CC27-45A2-92A3-37DA32AB7F79}" srcOrd="0" destOrd="0" presId="urn:microsoft.com/office/officeart/2018/2/layout/IconVerticalSolidList"/>
    <dgm:cxn modelId="{A25A25C1-04C8-4F4B-9849-BA9B74C228A9}" srcId="{5CE116F8-565D-4E67-9165-84A87CD06DDE}" destId="{13175F61-3C31-4069-92F0-02728BCA4ED2}" srcOrd="5" destOrd="0" parTransId="{4E5140B4-AEA2-4360-8A8F-53C3C6A5CA43}" sibTransId="{E99E1D21-1E06-4434-B0E6-CFADF30E6FF0}"/>
    <dgm:cxn modelId="{EAF604FB-6006-4291-98B0-03CE060FA181}" srcId="{5CE116F8-565D-4E67-9165-84A87CD06DDE}" destId="{08863C4F-88E0-4F8F-A6F9-F0C0261FACE7}" srcOrd="2" destOrd="0" parTransId="{B76566EF-C429-4803-BDBD-C9388408A609}" sibTransId="{8778F6FD-6BC0-4A2C-89DB-2BC507ADE32C}"/>
    <dgm:cxn modelId="{E906574C-68C0-4A4C-9FE6-4A7C38E563C8}" type="presParOf" srcId="{25C3F0FB-9D95-4107-B38E-D3B86CEA58EC}" destId="{B18B9FE7-F9C6-40AD-A594-3F4EE3A171DE}" srcOrd="0" destOrd="0" presId="urn:microsoft.com/office/officeart/2018/2/layout/IconVerticalSolidList"/>
    <dgm:cxn modelId="{D8892E1A-C99A-4AD6-826B-7D792169ECCB}" type="presParOf" srcId="{B18B9FE7-F9C6-40AD-A594-3F4EE3A171DE}" destId="{285B952F-232F-4C41-8823-2F4BBA2FF64E}" srcOrd="0" destOrd="0" presId="urn:microsoft.com/office/officeart/2018/2/layout/IconVerticalSolidList"/>
    <dgm:cxn modelId="{38FC117C-E9D0-458D-9B91-9AD267390D1C}" type="presParOf" srcId="{B18B9FE7-F9C6-40AD-A594-3F4EE3A171DE}" destId="{7E55028F-3BA3-4F1A-910A-8BEF25071E2B}" srcOrd="1" destOrd="0" presId="urn:microsoft.com/office/officeart/2018/2/layout/IconVerticalSolidList"/>
    <dgm:cxn modelId="{709ECB92-F2E0-49A3-A7D3-0BCC4A83E33D}" type="presParOf" srcId="{B18B9FE7-F9C6-40AD-A594-3F4EE3A171DE}" destId="{848EBD67-8E6D-4C37-B0AF-80C9E7ADFD2C}" srcOrd="2" destOrd="0" presId="urn:microsoft.com/office/officeart/2018/2/layout/IconVerticalSolidList"/>
    <dgm:cxn modelId="{CE848052-8E95-499D-ACFB-BB9EC3D035A1}" type="presParOf" srcId="{B18B9FE7-F9C6-40AD-A594-3F4EE3A171DE}" destId="{96F1E384-DCFB-4CFC-A7B7-BEFCCD26C35D}" srcOrd="3" destOrd="0" presId="urn:microsoft.com/office/officeart/2018/2/layout/IconVerticalSolidList"/>
    <dgm:cxn modelId="{EDB1606D-770A-45DE-A068-90F8E5411724}" type="presParOf" srcId="{25C3F0FB-9D95-4107-B38E-D3B86CEA58EC}" destId="{EA4C7DFC-C4A5-47E3-B46F-807DBFA60F06}" srcOrd="1" destOrd="0" presId="urn:microsoft.com/office/officeart/2018/2/layout/IconVerticalSolidList"/>
    <dgm:cxn modelId="{9AED1DD7-1324-4D0E-90A8-BB994B794A10}" type="presParOf" srcId="{25C3F0FB-9D95-4107-B38E-D3B86CEA58EC}" destId="{DF898584-4AFD-4A6D-B070-4311C3D041D0}" srcOrd="2" destOrd="0" presId="urn:microsoft.com/office/officeart/2018/2/layout/IconVerticalSolidList"/>
    <dgm:cxn modelId="{99CA9547-E1BD-48CA-9957-956B9F8A5B40}" type="presParOf" srcId="{DF898584-4AFD-4A6D-B070-4311C3D041D0}" destId="{2DEE5CFD-F08F-4826-9856-0148A1960C0D}" srcOrd="0" destOrd="0" presId="urn:microsoft.com/office/officeart/2018/2/layout/IconVerticalSolidList"/>
    <dgm:cxn modelId="{C9AFB260-4BA0-4673-9066-98DDF85ADAB6}" type="presParOf" srcId="{DF898584-4AFD-4A6D-B070-4311C3D041D0}" destId="{D612D05D-04CF-4178-AC37-F738FE86184F}" srcOrd="1" destOrd="0" presId="urn:microsoft.com/office/officeart/2018/2/layout/IconVerticalSolidList"/>
    <dgm:cxn modelId="{7F3A6E1D-24C8-4169-9CE4-DB8DB45F638F}" type="presParOf" srcId="{DF898584-4AFD-4A6D-B070-4311C3D041D0}" destId="{55A36830-5A54-417A-9D7E-F8CB11A3C615}" srcOrd="2" destOrd="0" presId="urn:microsoft.com/office/officeart/2018/2/layout/IconVerticalSolidList"/>
    <dgm:cxn modelId="{0297DF58-259B-457E-B111-A12252AC8D6E}" type="presParOf" srcId="{DF898584-4AFD-4A6D-B070-4311C3D041D0}" destId="{2C480090-CC27-45A2-92A3-37DA32AB7F79}" srcOrd="3" destOrd="0" presId="urn:microsoft.com/office/officeart/2018/2/layout/IconVerticalSolidList"/>
    <dgm:cxn modelId="{4E669CE1-8FC0-4486-89A6-AE8062B95F8D}" type="presParOf" srcId="{25C3F0FB-9D95-4107-B38E-D3B86CEA58EC}" destId="{1EEB8969-D25D-47CB-BAE0-6A1FC61A5881}" srcOrd="3" destOrd="0" presId="urn:microsoft.com/office/officeart/2018/2/layout/IconVerticalSolidList"/>
    <dgm:cxn modelId="{C162CE15-123E-43E5-A993-B0F91BD1C3F9}" type="presParOf" srcId="{25C3F0FB-9D95-4107-B38E-D3B86CEA58EC}" destId="{B75410C9-BBFF-4A5D-B70C-E92AECA7C8AA}" srcOrd="4" destOrd="0" presId="urn:microsoft.com/office/officeart/2018/2/layout/IconVerticalSolidList"/>
    <dgm:cxn modelId="{7D672CAD-B0CA-4079-8E01-C1FF43103B69}" type="presParOf" srcId="{B75410C9-BBFF-4A5D-B70C-E92AECA7C8AA}" destId="{7A4275F8-2846-45C8-B25E-5E37303B4424}" srcOrd="0" destOrd="0" presId="urn:microsoft.com/office/officeart/2018/2/layout/IconVerticalSolidList"/>
    <dgm:cxn modelId="{0238417B-FF75-4B60-93FD-E17867462544}" type="presParOf" srcId="{B75410C9-BBFF-4A5D-B70C-E92AECA7C8AA}" destId="{188B616D-0889-4687-8EB4-B8603DF69F2B}" srcOrd="1" destOrd="0" presId="urn:microsoft.com/office/officeart/2018/2/layout/IconVerticalSolidList"/>
    <dgm:cxn modelId="{368F0288-3233-4801-9F46-A2A6CFB43AD2}" type="presParOf" srcId="{B75410C9-BBFF-4A5D-B70C-E92AECA7C8AA}" destId="{5275052F-5817-45AA-A852-F1E190B8966E}" srcOrd="2" destOrd="0" presId="urn:microsoft.com/office/officeart/2018/2/layout/IconVerticalSolidList"/>
    <dgm:cxn modelId="{9FEB7DE7-ADF5-4888-A863-2D19799E19AD}" type="presParOf" srcId="{B75410C9-BBFF-4A5D-B70C-E92AECA7C8AA}" destId="{D4F04461-FE2A-4DC1-B3CF-33A7FEE3653E}" srcOrd="3" destOrd="0" presId="urn:microsoft.com/office/officeart/2018/2/layout/IconVerticalSolidList"/>
    <dgm:cxn modelId="{5FAD4053-D95C-4BC3-958E-AE22407B248A}" type="presParOf" srcId="{25C3F0FB-9D95-4107-B38E-D3B86CEA58EC}" destId="{B4E45D0B-E8BD-40BA-9523-F9CB0716E3B3}" srcOrd="5" destOrd="0" presId="urn:microsoft.com/office/officeart/2018/2/layout/IconVerticalSolidList"/>
    <dgm:cxn modelId="{0724F224-59C3-4EFA-B46B-FF10AADC4948}" type="presParOf" srcId="{25C3F0FB-9D95-4107-B38E-D3B86CEA58EC}" destId="{346C9539-54C3-402E-B4E1-5102AFF6741B}" srcOrd="6" destOrd="0" presId="urn:microsoft.com/office/officeart/2018/2/layout/IconVerticalSolidList"/>
    <dgm:cxn modelId="{C8D36174-8E5D-4691-9C7B-746E213008E6}" type="presParOf" srcId="{346C9539-54C3-402E-B4E1-5102AFF6741B}" destId="{EE871E06-4F77-485D-B426-529884A18CCF}" srcOrd="0" destOrd="0" presId="urn:microsoft.com/office/officeart/2018/2/layout/IconVerticalSolidList"/>
    <dgm:cxn modelId="{936968BC-C90F-44E1-9046-8B63A3647AA9}" type="presParOf" srcId="{346C9539-54C3-402E-B4E1-5102AFF6741B}" destId="{DE3D200C-38B5-4050-A686-C0A4482677A5}" srcOrd="1" destOrd="0" presId="urn:microsoft.com/office/officeart/2018/2/layout/IconVerticalSolidList"/>
    <dgm:cxn modelId="{3CD412C7-6F81-48FE-A796-52C28EBA0E01}" type="presParOf" srcId="{346C9539-54C3-402E-B4E1-5102AFF6741B}" destId="{0FF3E25D-A0B7-49FD-A993-7266F9BA2C9E}" srcOrd="2" destOrd="0" presId="urn:microsoft.com/office/officeart/2018/2/layout/IconVerticalSolidList"/>
    <dgm:cxn modelId="{074B5CF2-D862-46A0-949B-463AC4911950}" type="presParOf" srcId="{346C9539-54C3-402E-B4E1-5102AFF6741B}" destId="{7F3A733C-D595-4A88-931C-A3C84E401B3A}" srcOrd="3" destOrd="0" presId="urn:microsoft.com/office/officeart/2018/2/layout/IconVerticalSolidList"/>
    <dgm:cxn modelId="{01688484-0BF5-406F-A5D1-5FD6EA6E26A9}" type="presParOf" srcId="{25C3F0FB-9D95-4107-B38E-D3B86CEA58EC}" destId="{F519AF1B-9EA4-43A0-B745-D1E0280B9611}" srcOrd="7" destOrd="0" presId="urn:microsoft.com/office/officeart/2018/2/layout/IconVerticalSolidList"/>
    <dgm:cxn modelId="{7EB9C52E-E2E5-4A7E-B3B1-DD2183AE6B16}" type="presParOf" srcId="{25C3F0FB-9D95-4107-B38E-D3B86CEA58EC}" destId="{E8D38718-330D-4E6F-8D9E-1DA0CE4F08F1}" srcOrd="8" destOrd="0" presId="urn:microsoft.com/office/officeart/2018/2/layout/IconVerticalSolidList"/>
    <dgm:cxn modelId="{2A699E2B-7CD0-4303-B8F0-F199BFAAC9C3}" type="presParOf" srcId="{E8D38718-330D-4E6F-8D9E-1DA0CE4F08F1}" destId="{FE390AB0-1098-45FE-A3F9-FF1E8EC81CCF}" srcOrd="0" destOrd="0" presId="urn:microsoft.com/office/officeart/2018/2/layout/IconVerticalSolidList"/>
    <dgm:cxn modelId="{DCE5C32A-7AB6-4B25-8ACE-673B43382860}" type="presParOf" srcId="{E8D38718-330D-4E6F-8D9E-1DA0CE4F08F1}" destId="{691B494F-8A1E-4357-AFE7-16F2F01F4629}" srcOrd="1" destOrd="0" presId="urn:microsoft.com/office/officeart/2018/2/layout/IconVerticalSolidList"/>
    <dgm:cxn modelId="{4443567A-C36E-483A-A8D7-A768807255BE}" type="presParOf" srcId="{E8D38718-330D-4E6F-8D9E-1DA0CE4F08F1}" destId="{E702931E-37C1-442D-817E-FD18B6C40AB6}" srcOrd="2" destOrd="0" presId="urn:microsoft.com/office/officeart/2018/2/layout/IconVerticalSolidList"/>
    <dgm:cxn modelId="{CAED2543-39D0-4F62-98DE-CD3041CFA785}" type="presParOf" srcId="{E8D38718-330D-4E6F-8D9E-1DA0CE4F08F1}" destId="{0F653CF6-8D66-4769-A3F1-A879BECE1AFD}" srcOrd="3" destOrd="0" presId="urn:microsoft.com/office/officeart/2018/2/layout/IconVerticalSolidList"/>
    <dgm:cxn modelId="{A99120E6-6203-4F69-85CD-4306B0106DE6}" type="presParOf" srcId="{25C3F0FB-9D95-4107-B38E-D3B86CEA58EC}" destId="{DA9BA647-656B-4817-B3FC-59AC76654CC2}" srcOrd="9" destOrd="0" presId="urn:microsoft.com/office/officeart/2018/2/layout/IconVerticalSolidList"/>
    <dgm:cxn modelId="{185BBFE1-08D6-4D80-A911-329F37B38F53}" type="presParOf" srcId="{25C3F0FB-9D95-4107-B38E-D3B86CEA58EC}" destId="{6F33E755-8F6E-485C-BE1A-BBCD04AEEB2F}" srcOrd="10" destOrd="0" presId="urn:microsoft.com/office/officeart/2018/2/layout/IconVerticalSolidList"/>
    <dgm:cxn modelId="{0F91F3F4-6773-4344-9A40-042062F15CBC}" type="presParOf" srcId="{6F33E755-8F6E-485C-BE1A-BBCD04AEEB2F}" destId="{F8714B79-AA18-4C28-AAE2-23F56A888EB1}" srcOrd="0" destOrd="0" presId="urn:microsoft.com/office/officeart/2018/2/layout/IconVerticalSolidList"/>
    <dgm:cxn modelId="{3E3AD58B-6606-4E3C-80C5-88C8BF0E67DF}" type="presParOf" srcId="{6F33E755-8F6E-485C-BE1A-BBCD04AEEB2F}" destId="{D96A29E8-71D3-4C07-AB88-CDEE905680FA}" srcOrd="1" destOrd="0" presId="urn:microsoft.com/office/officeart/2018/2/layout/IconVerticalSolidList"/>
    <dgm:cxn modelId="{E15B41B9-08E2-44CD-B6F3-8E041190FEAC}" type="presParOf" srcId="{6F33E755-8F6E-485C-BE1A-BBCD04AEEB2F}" destId="{8B9E2A95-4D4B-478E-AC7B-6679B3B0CDF2}" srcOrd="2" destOrd="0" presId="urn:microsoft.com/office/officeart/2018/2/layout/IconVerticalSolidList"/>
    <dgm:cxn modelId="{F7D0FD8E-B7B9-4071-A7D5-1C72DF2D7621}" type="presParOf" srcId="{6F33E755-8F6E-485C-BE1A-BBCD04AEEB2F}" destId="{726F51AC-0719-483A-BFEB-1C1043E733D0}"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576A627-6B67-44D7-A229-C6A6837149CC}"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E712764B-19E0-4045-BB7F-15B5BAD9193A}">
      <dgm:prSet/>
      <dgm:spPr/>
      <dgm:t>
        <a:bodyPr/>
        <a:lstStyle/>
        <a:p>
          <a:r>
            <a:rPr lang="en-US" dirty="0"/>
            <a:t>What are the causal factors at play here?</a:t>
          </a:r>
        </a:p>
      </dgm:t>
    </dgm:pt>
    <dgm:pt modelId="{7D1BADC7-2604-4832-8D4A-FCC7225127CF}" type="parTrans" cxnId="{BF69F612-B166-4269-8B58-182C1D7515A5}">
      <dgm:prSet/>
      <dgm:spPr/>
      <dgm:t>
        <a:bodyPr/>
        <a:lstStyle/>
        <a:p>
          <a:endParaRPr lang="en-US"/>
        </a:p>
      </dgm:t>
    </dgm:pt>
    <dgm:pt modelId="{460484ED-3B32-453E-84A8-60653573D2EF}" type="sibTrans" cxnId="{BF69F612-B166-4269-8B58-182C1D7515A5}">
      <dgm:prSet/>
      <dgm:spPr/>
      <dgm:t>
        <a:bodyPr/>
        <a:lstStyle/>
        <a:p>
          <a:endParaRPr lang="en-US"/>
        </a:p>
      </dgm:t>
    </dgm:pt>
    <dgm:pt modelId="{0493B7ED-EC2D-4B7B-8070-DF25A17FDCF2}">
      <dgm:prSet/>
      <dgm:spPr/>
      <dgm:t>
        <a:bodyPr/>
        <a:lstStyle/>
        <a:p>
          <a:pPr rtl="0"/>
          <a:r>
            <a:rPr lang="en-US" dirty="0"/>
            <a:t>Why is our NHS </a:t>
          </a:r>
          <a:r>
            <a:rPr lang="en-US" dirty="0">
              <a:latin typeface="Bell MT"/>
            </a:rPr>
            <a:t>in </a:t>
          </a:r>
          <a:r>
            <a:rPr lang="en-US" dirty="0"/>
            <a:t>its </a:t>
          </a:r>
          <a:r>
            <a:rPr lang="en-US" dirty="0">
              <a:latin typeface="Bell MT"/>
            </a:rPr>
            <a:t>current state</a:t>
          </a:r>
          <a:r>
            <a:rPr lang="en-US" dirty="0"/>
            <a:t>?</a:t>
          </a:r>
        </a:p>
      </dgm:t>
    </dgm:pt>
    <dgm:pt modelId="{7F556F6C-7A65-4FB1-829B-92F456446D2B}" type="parTrans" cxnId="{E41077D7-3B8B-495B-BB56-3990D5C1B4E1}">
      <dgm:prSet/>
      <dgm:spPr/>
      <dgm:t>
        <a:bodyPr/>
        <a:lstStyle/>
        <a:p>
          <a:endParaRPr lang="en-US"/>
        </a:p>
      </dgm:t>
    </dgm:pt>
    <dgm:pt modelId="{28B44F71-0FF2-4D11-A321-1B22DB51FF9E}" type="sibTrans" cxnId="{E41077D7-3B8B-495B-BB56-3990D5C1B4E1}">
      <dgm:prSet/>
      <dgm:spPr/>
      <dgm:t>
        <a:bodyPr/>
        <a:lstStyle/>
        <a:p>
          <a:endParaRPr lang="en-US"/>
        </a:p>
      </dgm:t>
    </dgm:pt>
    <dgm:pt modelId="{2A0433BE-050F-4C10-869E-4F73CCCF675C}" type="pres">
      <dgm:prSet presAssocID="{F576A627-6B67-44D7-A229-C6A6837149CC}" presName="linear" presStyleCnt="0">
        <dgm:presLayoutVars>
          <dgm:animLvl val="lvl"/>
          <dgm:resizeHandles val="exact"/>
        </dgm:presLayoutVars>
      </dgm:prSet>
      <dgm:spPr/>
    </dgm:pt>
    <dgm:pt modelId="{DE191C99-927C-4F38-B056-C80948471E03}" type="pres">
      <dgm:prSet presAssocID="{E712764B-19E0-4045-BB7F-15B5BAD9193A}" presName="parentText" presStyleLbl="node1" presStyleIdx="0" presStyleCnt="2">
        <dgm:presLayoutVars>
          <dgm:chMax val="0"/>
          <dgm:bulletEnabled val="1"/>
        </dgm:presLayoutVars>
      </dgm:prSet>
      <dgm:spPr/>
    </dgm:pt>
    <dgm:pt modelId="{931F07FB-A508-46BB-9409-633F908C49EF}" type="pres">
      <dgm:prSet presAssocID="{460484ED-3B32-453E-84A8-60653573D2EF}" presName="spacer" presStyleCnt="0"/>
      <dgm:spPr/>
    </dgm:pt>
    <dgm:pt modelId="{E15CB29C-1A75-4DE1-AC0C-DB10A24AC856}" type="pres">
      <dgm:prSet presAssocID="{0493B7ED-EC2D-4B7B-8070-DF25A17FDCF2}" presName="parentText" presStyleLbl="node1" presStyleIdx="1" presStyleCnt="2">
        <dgm:presLayoutVars>
          <dgm:chMax val="0"/>
          <dgm:bulletEnabled val="1"/>
        </dgm:presLayoutVars>
      </dgm:prSet>
      <dgm:spPr/>
    </dgm:pt>
  </dgm:ptLst>
  <dgm:cxnLst>
    <dgm:cxn modelId="{BF69F612-B166-4269-8B58-182C1D7515A5}" srcId="{F576A627-6B67-44D7-A229-C6A6837149CC}" destId="{E712764B-19E0-4045-BB7F-15B5BAD9193A}" srcOrd="0" destOrd="0" parTransId="{7D1BADC7-2604-4832-8D4A-FCC7225127CF}" sibTransId="{460484ED-3B32-453E-84A8-60653573D2EF}"/>
    <dgm:cxn modelId="{9621DA16-DA50-4A10-9C43-E316930C39C6}" type="presOf" srcId="{E712764B-19E0-4045-BB7F-15B5BAD9193A}" destId="{DE191C99-927C-4F38-B056-C80948471E03}" srcOrd="0" destOrd="0" presId="urn:microsoft.com/office/officeart/2005/8/layout/vList2"/>
    <dgm:cxn modelId="{70911E9A-CCE0-4A8D-9DB8-99381C441CAD}" type="presOf" srcId="{F576A627-6B67-44D7-A229-C6A6837149CC}" destId="{2A0433BE-050F-4C10-869E-4F73CCCF675C}" srcOrd="0" destOrd="0" presId="urn:microsoft.com/office/officeart/2005/8/layout/vList2"/>
    <dgm:cxn modelId="{348910AA-C3DA-47E6-B671-77B2EE23A80F}" type="presOf" srcId="{0493B7ED-EC2D-4B7B-8070-DF25A17FDCF2}" destId="{E15CB29C-1A75-4DE1-AC0C-DB10A24AC856}" srcOrd="0" destOrd="0" presId="urn:microsoft.com/office/officeart/2005/8/layout/vList2"/>
    <dgm:cxn modelId="{E41077D7-3B8B-495B-BB56-3990D5C1B4E1}" srcId="{F576A627-6B67-44D7-A229-C6A6837149CC}" destId="{0493B7ED-EC2D-4B7B-8070-DF25A17FDCF2}" srcOrd="1" destOrd="0" parTransId="{7F556F6C-7A65-4FB1-829B-92F456446D2B}" sibTransId="{28B44F71-0FF2-4D11-A321-1B22DB51FF9E}"/>
    <dgm:cxn modelId="{BB521951-E18E-4525-91C5-39E882C476DA}" type="presParOf" srcId="{2A0433BE-050F-4C10-869E-4F73CCCF675C}" destId="{DE191C99-927C-4F38-B056-C80948471E03}" srcOrd="0" destOrd="0" presId="urn:microsoft.com/office/officeart/2005/8/layout/vList2"/>
    <dgm:cxn modelId="{DA72980F-128E-4D3B-AFF8-6185C6085253}" type="presParOf" srcId="{2A0433BE-050F-4C10-869E-4F73CCCF675C}" destId="{931F07FB-A508-46BB-9409-633F908C49EF}" srcOrd="1" destOrd="0" presId="urn:microsoft.com/office/officeart/2005/8/layout/vList2"/>
    <dgm:cxn modelId="{3EE2F4F6-038C-4DDB-91B3-2789E5866613}" type="presParOf" srcId="{2A0433BE-050F-4C10-869E-4F73CCCF675C}" destId="{E15CB29C-1A75-4DE1-AC0C-DB10A24AC856}"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648B834-0010-499A-9F64-10AE8AD29F9D}"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8E06EAA6-1AF7-4691-8609-1257A7B8C56B}">
      <dgm:prSet/>
      <dgm:spPr/>
      <dgm:t>
        <a:bodyPr/>
        <a:lstStyle/>
        <a:p>
          <a:r>
            <a:rPr lang="en-US"/>
            <a:t>Increased diagnoses</a:t>
          </a:r>
        </a:p>
      </dgm:t>
    </dgm:pt>
    <dgm:pt modelId="{3F5D3E0A-9A6F-42D7-863A-A5FBD718D558}" type="parTrans" cxnId="{EF8C2CDF-8350-4A64-9D1A-2296A9986311}">
      <dgm:prSet/>
      <dgm:spPr/>
      <dgm:t>
        <a:bodyPr/>
        <a:lstStyle/>
        <a:p>
          <a:endParaRPr lang="en-US"/>
        </a:p>
      </dgm:t>
    </dgm:pt>
    <dgm:pt modelId="{CCC6A4E2-A575-4B46-8E50-7A8ED0E869F7}" type="sibTrans" cxnId="{EF8C2CDF-8350-4A64-9D1A-2296A9986311}">
      <dgm:prSet/>
      <dgm:spPr/>
      <dgm:t>
        <a:bodyPr/>
        <a:lstStyle/>
        <a:p>
          <a:endParaRPr lang="en-US"/>
        </a:p>
      </dgm:t>
    </dgm:pt>
    <dgm:pt modelId="{CC852F93-0D51-4BEB-9A97-FD6048FFCA4D}">
      <dgm:prSet/>
      <dgm:spPr/>
      <dgm:t>
        <a:bodyPr/>
        <a:lstStyle/>
        <a:p>
          <a:r>
            <a:rPr lang="en-US"/>
            <a:t>Increased mortality</a:t>
          </a:r>
        </a:p>
      </dgm:t>
    </dgm:pt>
    <dgm:pt modelId="{7C92A0F0-83C7-46E3-A7ED-6BB204AA5F04}" type="parTrans" cxnId="{56951D4F-5EC8-4785-AA90-D9F7B89B9193}">
      <dgm:prSet/>
      <dgm:spPr/>
      <dgm:t>
        <a:bodyPr/>
        <a:lstStyle/>
        <a:p>
          <a:endParaRPr lang="en-US"/>
        </a:p>
      </dgm:t>
    </dgm:pt>
    <dgm:pt modelId="{79EA2FC1-A882-491C-8828-1BCB6D3782B5}" type="sibTrans" cxnId="{56951D4F-5EC8-4785-AA90-D9F7B89B9193}">
      <dgm:prSet/>
      <dgm:spPr/>
      <dgm:t>
        <a:bodyPr/>
        <a:lstStyle/>
        <a:p>
          <a:endParaRPr lang="en-US"/>
        </a:p>
      </dgm:t>
    </dgm:pt>
    <dgm:pt modelId="{B783C46D-DAD0-4485-8052-3473B12B0B27}">
      <dgm:prSet/>
      <dgm:spPr/>
      <dgm:t>
        <a:bodyPr/>
        <a:lstStyle/>
        <a:p>
          <a:r>
            <a:rPr lang="en-US"/>
            <a:t>Ageing populations</a:t>
          </a:r>
        </a:p>
      </dgm:t>
    </dgm:pt>
    <dgm:pt modelId="{7A4B9BDC-67EF-4309-BEAD-3346D8F55038}" type="parTrans" cxnId="{877E5B13-6687-4682-912A-48F6647369CC}">
      <dgm:prSet/>
      <dgm:spPr/>
      <dgm:t>
        <a:bodyPr/>
        <a:lstStyle/>
        <a:p>
          <a:endParaRPr lang="en-US"/>
        </a:p>
      </dgm:t>
    </dgm:pt>
    <dgm:pt modelId="{1C9C82B3-3773-419A-AE86-E0DE1F0496E8}" type="sibTrans" cxnId="{877E5B13-6687-4682-912A-48F6647369CC}">
      <dgm:prSet/>
      <dgm:spPr/>
      <dgm:t>
        <a:bodyPr/>
        <a:lstStyle/>
        <a:p>
          <a:endParaRPr lang="en-US"/>
        </a:p>
      </dgm:t>
    </dgm:pt>
    <dgm:pt modelId="{A64369CF-0ECC-495C-B867-F11656682DB5}">
      <dgm:prSet/>
      <dgm:spPr/>
      <dgm:t>
        <a:bodyPr/>
        <a:lstStyle/>
        <a:p>
          <a:r>
            <a:rPr lang="en-US"/>
            <a:t>COVID-19 pandemic</a:t>
          </a:r>
        </a:p>
      </dgm:t>
    </dgm:pt>
    <dgm:pt modelId="{04DF8F29-2683-4116-81FB-97CE57EAD16F}" type="parTrans" cxnId="{3E8A26C1-8196-4FFF-8050-34213B8BF5F1}">
      <dgm:prSet/>
      <dgm:spPr/>
      <dgm:t>
        <a:bodyPr/>
        <a:lstStyle/>
        <a:p>
          <a:endParaRPr lang="en-US"/>
        </a:p>
      </dgm:t>
    </dgm:pt>
    <dgm:pt modelId="{6A6EA2A4-5404-45D1-9A13-EA4535D79040}" type="sibTrans" cxnId="{3E8A26C1-8196-4FFF-8050-34213B8BF5F1}">
      <dgm:prSet/>
      <dgm:spPr/>
      <dgm:t>
        <a:bodyPr/>
        <a:lstStyle/>
        <a:p>
          <a:endParaRPr lang="en-US"/>
        </a:p>
      </dgm:t>
    </dgm:pt>
    <dgm:pt modelId="{47484B71-68E0-49C0-BA2D-7670CEDB0062}">
      <dgm:prSet/>
      <dgm:spPr/>
      <dgm:t>
        <a:bodyPr/>
        <a:lstStyle/>
        <a:p>
          <a:r>
            <a:rPr lang="en-US"/>
            <a:t>NHS backlogs</a:t>
          </a:r>
        </a:p>
      </dgm:t>
    </dgm:pt>
    <dgm:pt modelId="{855ABC43-7E5A-4E6F-89C9-04A0A0D8FCCA}" type="parTrans" cxnId="{5A5B581C-912A-4583-8186-277A3D4B89BB}">
      <dgm:prSet/>
      <dgm:spPr/>
      <dgm:t>
        <a:bodyPr/>
        <a:lstStyle/>
        <a:p>
          <a:endParaRPr lang="en-US"/>
        </a:p>
      </dgm:t>
    </dgm:pt>
    <dgm:pt modelId="{E296324C-809C-47C2-BBC9-7C3CC64D7934}" type="sibTrans" cxnId="{5A5B581C-912A-4583-8186-277A3D4B89BB}">
      <dgm:prSet/>
      <dgm:spPr/>
      <dgm:t>
        <a:bodyPr/>
        <a:lstStyle/>
        <a:p>
          <a:endParaRPr lang="en-US"/>
        </a:p>
      </dgm:t>
    </dgm:pt>
    <dgm:pt modelId="{BEC76BB3-D5E4-448E-A283-7916275C2505}">
      <dgm:prSet/>
      <dgm:spPr/>
      <dgm:t>
        <a:bodyPr/>
        <a:lstStyle/>
        <a:p>
          <a:r>
            <a:rPr lang="en-US"/>
            <a:t>Mental health services</a:t>
          </a:r>
        </a:p>
      </dgm:t>
    </dgm:pt>
    <dgm:pt modelId="{C4EB7798-6D3C-4083-A7DC-8E2F3E542285}" type="parTrans" cxnId="{D228A939-D8E3-4B3A-83A3-0375DF4E9DDE}">
      <dgm:prSet/>
      <dgm:spPr/>
      <dgm:t>
        <a:bodyPr/>
        <a:lstStyle/>
        <a:p>
          <a:endParaRPr lang="en-US"/>
        </a:p>
      </dgm:t>
    </dgm:pt>
    <dgm:pt modelId="{BFA5878C-5167-43CD-B673-CCE8CDB791F8}" type="sibTrans" cxnId="{D228A939-D8E3-4B3A-83A3-0375DF4E9DDE}">
      <dgm:prSet/>
      <dgm:spPr/>
      <dgm:t>
        <a:bodyPr/>
        <a:lstStyle/>
        <a:p>
          <a:endParaRPr lang="en-US"/>
        </a:p>
      </dgm:t>
    </dgm:pt>
    <dgm:pt modelId="{5AB69427-1B2F-4A9F-BD86-8498C91B0B37}">
      <dgm:prSet/>
      <dgm:spPr/>
      <dgm:t>
        <a:bodyPr/>
        <a:lstStyle/>
        <a:p>
          <a:r>
            <a:rPr lang="en-US"/>
            <a:t>Lack of beds</a:t>
          </a:r>
        </a:p>
      </dgm:t>
    </dgm:pt>
    <dgm:pt modelId="{D9C25A10-DB20-4D97-95F0-C5CF7B37EEFA}" type="parTrans" cxnId="{AE2B1DE1-E8B1-4443-9339-F78CC42981B9}">
      <dgm:prSet/>
      <dgm:spPr/>
      <dgm:t>
        <a:bodyPr/>
        <a:lstStyle/>
        <a:p>
          <a:endParaRPr lang="en-US"/>
        </a:p>
      </dgm:t>
    </dgm:pt>
    <dgm:pt modelId="{A84850C5-95E4-4D4F-A8A8-01DDC6B769F1}" type="sibTrans" cxnId="{AE2B1DE1-E8B1-4443-9339-F78CC42981B9}">
      <dgm:prSet/>
      <dgm:spPr/>
      <dgm:t>
        <a:bodyPr/>
        <a:lstStyle/>
        <a:p>
          <a:endParaRPr lang="en-US"/>
        </a:p>
      </dgm:t>
    </dgm:pt>
    <dgm:pt modelId="{6FED29AB-FBB1-453D-95E6-60F1D9A89122}">
      <dgm:prSet/>
      <dgm:spPr/>
      <dgm:t>
        <a:bodyPr/>
        <a:lstStyle/>
        <a:p>
          <a:r>
            <a:rPr lang="en-US"/>
            <a:t>Understaffing, poor retention</a:t>
          </a:r>
        </a:p>
      </dgm:t>
    </dgm:pt>
    <dgm:pt modelId="{459619A7-42CF-478C-ABA7-4926E031D761}" type="parTrans" cxnId="{D660233A-A11E-4E6B-8338-8EE87A82C22F}">
      <dgm:prSet/>
      <dgm:spPr/>
      <dgm:t>
        <a:bodyPr/>
        <a:lstStyle/>
        <a:p>
          <a:endParaRPr lang="en-US"/>
        </a:p>
      </dgm:t>
    </dgm:pt>
    <dgm:pt modelId="{CD17C445-E5A4-485E-B315-A66360A16D79}" type="sibTrans" cxnId="{D660233A-A11E-4E6B-8338-8EE87A82C22F}">
      <dgm:prSet/>
      <dgm:spPr/>
      <dgm:t>
        <a:bodyPr/>
        <a:lstStyle/>
        <a:p>
          <a:endParaRPr lang="en-US"/>
        </a:p>
      </dgm:t>
    </dgm:pt>
    <dgm:pt modelId="{7054DBDB-AFD8-4F00-B4AF-21307E636D66}">
      <dgm:prSet/>
      <dgm:spPr/>
      <dgm:t>
        <a:bodyPr/>
        <a:lstStyle/>
        <a:p>
          <a:r>
            <a:rPr lang="en-US"/>
            <a:t>Pressure</a:t>
          </a:r>
        </a:p>
      </dgm:t>
    </dgm:pt>
    <dgm:pt modelId="{B32E5D07-67F2-43D1-B1DF-BFBBBF581DDF}" type="parTrans" cxnId="{A9B78676-3871-4C6B-82D3-0C3136425DCD}">
      <dgm:prSet/>
      <dgm:spPr/>
      <dgm:t>
        <a:bodyPr/>
        <a:lstStyle/>
        <a:p>
          <a:endParaRPr lang="en-US"/>
        </a:p>
      </dgm:t>
    </dgm:pt>
    <dgm:pt modelId="{38A27447-D45A-47D5-A8DD-0E37C5835E01}" type="sibTrans" cxnId="{A9B78676-3871-4C6B-82D3-0C3136425DCD}">
      <dgm:prSet/>
      <dgm:spPr/>
      <dgm:t>
        <a:bodyPr/>
        <a:lstStyle/>
        <a:p>
          <a:endParaRPr lang="en-US"/>
        </a:p>
      </dgm:t>
    </dgm:pt>
    <dgm:pt modelId="{B67E6A0A-A6D4-45CA-9AB6-9E70C6D2A94E}">
      <dgm:prSet/>
      <dgm:spPr/>
      <dgm:t>
        <a:bodyPr/>
        <a:lstStyle/>
        <a:p>
          <a:r>
            <a:rPr lang="en-US"/>
            <a:t>Underfunding</a:t>
          </a:r>
        </a:p>
      </dgm:t>
    </dgm:pt>
    <dgm:pt modelId="{25980BA6-C2A2-4B6D-88F0-08ADBA2FE971}" type="parTrans" cxnId="{A9559497-09C0-46D8-8D99-698FF83BCCC4}">
      <dgm:prSet/>
      <dgm:spPr/>
      <dgm:t>
        <a:bodyPr/>
        <a:lstStyle/>
        <a:p>
          <a:endParaRPr lang="en-US"/>
        </a:p>
      </dgm:t>
    </dgm:pt>
    <dgm:pt modelId="{6F3E2BCC-2688-4D80-928B-78CC757890E3}" type="sibTrans" cxnId="{A9559497-09C0-46D8-8D99-698FF83BCCC4}">
      <dgm:prSet/>
      <dgm:spPr/>
      <dgm:t>
        <a:bodyPr/>
        <a:lstStyle/>
        <a:p>
          <a:endParaRPr lang="en-US"/>
        </a:p>
      </dgm:t>
    </dgm:pt>
    <dgm:pt modelId="{44623157-65EE-4459-8A07-0A9F2E2386BB}">
      <dgm:prSet/>
      <dgm:spPr/>
      <dgm:t>
        <a:bodyPr/>
        <a:lstStyle/>
        <a:p>
          <a:r>
            <a:rPr lang="en-US"/>
            <a:t>Outdated methods</a:t>
          </a:r>
        </a:p>
      </dgm:t>
    </dgm:pt>
    <dgm:pt modelId="{BEBF8EF4-0FFD-4BA4-9D81-887B147FAF93}" type="parTrans" cxnId="{EF29BE22-BB08-4E4E-AA3E-16AE8A23D533}">
      <dgm:prSet/>
      <dgm:spPr/>
      <dgm:t>
        <a:bodyPr/>
        <a:lstStyle/>
        <a:p>
          <a:endParaRPr lang="en-US"/>
        </a:p>
      </dgm:t>
    </dgm:pt>
    <dgm:pt modelId="{EE328806-8246-47B2-8373-71D4A13C25D6}" type="sibTrans" cxnId="{EF29BE22-BB08-4E4E-AA3E-16AE8A23D533}">
      <dgm:prSet/>
      <dgm:spPr/>
      <dgm:t>
        <a:bodyPr/>
        <a:lstStyle/>
        <a:p>
          <a:endParaRPr lang="en-US"/>
        </a:p>
      </dgm:t>
    </dgm:pt>
    <dgm:pt modelId="{D827AABB-B112-4122-B75D-BB62E66E8CD5}" type="pres">
      <dgm:prSet presAssocID="{2648B834-0010-499A-9F64-10AE8AD29F9D}" presName="diagram" presStyleCnt="0">
        <dgm:presLayoutVars>
          <dgm:dir/>
          <dgm:resizeHandles val="exact"/>
        </dgm:presLayoutVars>
      </dgm:prSet>
      <dgm:spPr/>
    </dgm:pt>
    <dgm:pt modelId="{BE552BCA-867B-415F-A0D6-DFDC72940A76}" type="pres">
      <dgm:prSet presAssocID="{8E06EAA6-1AF7-4691-8609-1257A7B8C56B}" presName="node" presStyleLbl="node1" presStyleIdx="0" presStyleCnt="11">
        <dgm:presLayoutVars>
          <dgm:bulletEnabled val="1"/>
        </dgm:presLayoutVars>
      </dgm:prSet>
      <dgm:spPr/>
    </dgm:pt>
    <dgm:pt modelId="{63C38A3B-80FA-453D-8D20-1877B8689435}" type="pres">
      <dgm:prSet presAssocID="{CCC6A4E2-A575-4B46-8E50-7A8ED0E869F7}" presName="sibTrans" presStyleCnt="0"/>
      <dgm:spPr/>
    </dgm:pt>
    <dgm:pt modelId="{C96CD95C-EDC0-4E88-8CD9-BD6A5B960505}" type="pres">
      <dgm:prSet presAssocID="{CC852F93-0D51-4BEB-9A97-FD6048FFCA4D}" presName="node" presStyleLbl="node1" presStyleIdx="1" presStyleCnt="11">
        <dgm:presLayoutVars>
          <dgm:bulletEnabled val="1"/>
        </dgm:presLayoutVars>
      </dgm:prSet>
      <dgm:spPr/>
    </dgm:pt>
    <dgm:pt modelId="{23214E74-BE3D-45D3-8A1E-B7008D2E0893}" type="pres">
      <dgm:prSet presAssocID="{79EA2FC1-A882-491C-8828-1BCB6D3782B5}" presName="sibTrans" presStyleCnt="0"/>
      <dgm:spPr/>
    </dgm:pt>
    <dgm:pt modelId="{5900E641-46AE-44C8-B0BA-7B5EB69D1EA5}" type="pres">
      <dgm:prSet presAssocID="{B783C46D-DAD0-4485-8052-3473B12B0B27}" presName="node" presStyleLbl="node1" presStyleIdx="2" presStyleCnt="11">
        <dgm:presLayoutVars>
          <dgm:bulletEnabled val="1"/>
        </dgm:presLayoutVars>
      </dgm:prSet>
      <dgm:spPr/>
    </dgm:pt>
    <dgm:pt modelId="{94BC1052-E28E-401A-8D76-4CE08180A286}" type="pres">
      <dgm:prSet presAssocID="{1C9C82B3-3773-419A-AE86-E0DE1F0496E8}" presName="sibTrans" presStyleCnt="0"/>
      <dgm:spPr/>
    </dgm:pt>
    <dgm:pt modelId="{47237F1C-6798-4485-AD72-088B9EA7701C}" type="pres">
      <dgm:prSet presAssocID="{A64369CF-0ECC-495C-B867-F11656682DB5}" presName="node" presStyleLbl="node1" presStyleIdx="3" presStyleCnt="11">
        <dgm:presLayoutVars>
          <dgm:bulletEnabled val="1"/>
        </dgm:presLayoutVars>
      </dgm:prSet>
      <dgm:spPr/>
    </dgm:pt>
    <dgm:pt modelId="{61C421EC-A8F3-48A3-84D9-E16F6017FB60}" type="pres">
      <dgm:prSet presAssocID="{6A6EA2A4-5404-45D1-9A13-EA4535D79040}" presName="sibTrans" presStyleCnt="0"/>
      <dgm:spPr/>
    </dgm:pt>
    <dgm:pt modelId="{C94C2414-6582-4449-BB0C-7292F36BDC39}" type="pres">
      <dgm:prSet presAssocID="{47484B71-68E0-49C0-BA2D-7670CEDB0062}" presName="node" presStyleLbl="node1" presStyleIdx="4" presStyleCnt="11">
        <dgm:presLayoutVars>
          <dgm:bulletEnabled val="1"/>
        </dgm:presLayoutVars>
      </dgm:prSet>
      <dgm:spPr/>
    </dgm:pt>
    <dgm:pt modelId="{59C57635-288B-4A8C-8A8D-4A076B5DDCBC}" type="pres">
      <dgm:prSet presAssocID="{E296324C-809C-47C2-BBC9-7C3CC64D7934}" presName="sibTrans" presStyleCnt="0"/>
      <dgm:spPr/>
    </dgm:pt>
    <dgm:pt modelId="{A3EFE6AF-5E40-4EEC-BC5D-6E4E17C52ADA}" type="pres">
      <dgm:prSet presAssocID="{BEC76BB3-D5E4-448E-A283-7916275C2505}" presName="node" presStyleLbl="node1" presStyleIdx="5" presStyleCnt="11">
        <dgm:presLayoutVars>
          <dgm:bulletEnabled val="1"/>
        </dgm:presLayoutVars>
      </dgm:prSet>
      <dgm:spPr/>
    </dgm:pt>
    <dgm:pt modelId="{282863FB-FB27-4CDA-A80D-FA82EE386AA6}" type="pres">
      <dgm:prSet presAssocID="{BFA5878C-5167-43CD-B673-CCE8CDB791F8}" presName="sibTrans" presStyleCnt="0"/>
      <dgm:spPr/>
    </dgm:pt>
    <dgm:pt modelId="{E772EF60-5B42-408E-BB90-341C32A7D5D0}" type="pres">
      <dgm:prSet presAssocID="{5AB69427-1B2F-4A9F-BD86-8498C91B0B37}" presName="node" presStyleLbl="node1" presStyleIdx="6" presStyleCnt="11">
        <dgm:presLayoutVars>
          <dgm:bulletEnabled val="1"/>
        </dgm:presLayoutVars>
      </dgm:prSet>
      <dgm:spPr/>
    </dgm:pt>
    <dgm:pt modelId="{D052A158-636F-4B5C-9806-E5216CF2F3F0}" type="pres">
      <dgm:prSet presAssocID="{A84850C5-95E4-4D4F-A8A8-01DDC6B769F1}" presName="sibTrans" presStyleCnt="0"/>
      <dgm:spPr/>
    </dgm:pt>
    <dgm:pt modelId="{4B2C9172-60CF-4C7A-80AD-82ACCD392D9D}" type="pres">
      <dgm:prSet presAssocID="{6FED29AB-FBB1-453D-95E6-60F1D9A89122}" presName="node" presStyleLbl="node1" presStyleIdx="7" presStyleCnt="11">
        <dgm:presLayoutVars>
          <dgm:bulletEnabled val="1"/>
        </dgm:presLayoutVars>
      </dgm:prSet>
      <dgm:spPr/>
    </dgm:pt>
    <dgm:pt modelId="{3732DC73-80E6-4517-BD9F-256FC99DE2E8}" type="pres">
      <dgm:prSet presAssocID="{CD17C445-E5A4-485E-B315-A66360A16D79}" presName="sibTrans" presStyleCnt="0"/>
      <dgm:spPr/>
    </dgm:pt>
    <dgm:pt modelId="{53338CF6-02E1-4FB7-8409-262B09C9FAA8}" type="pres">
      <dgm:prSet presAssocID="{7054DBDB-AFD8-4F00-B4AF-21307E636D66}" presName="node" presStyleLbl="node1" presStyleIdx="8" presStyleCnt="11">
        <dgm:presLayoutVars>
          <dgm:bulletEnabled val="1"/>
        </dgm:presLayoutVars>
      </dgm:prSet>
      <dgm:spPr/>
    </dgm:pt>
    <dgm:pt modelId="{460EFA6A-72A7-4611-B91F-3C67F9C08FD8}" type="pres">
      <dgm:prSet presAssocID="{38A27447-D45A-47D5-A8DD-0E37C5835E01}" presName="sibTrans" presStyleCnt="0"/>
      <dgm:spPr/>
    </dgm:pt>
    <dgm:pt modelId="{4929BF86-5A9E-4DC0-AD79-C93C595F31E4}" type="pres">
      <dgm:prSet presAssocID="{B67E6A0A-A6D4-45CA-9AB6-9E70C6D2A94E}" presName="node" presStyleLbl="node1" presStyleIdx="9" presStyleCnt="11">
        <dgm:presLayoutVars>
          <dgm:bulletEnabled val="1"/>
        </dgm:presLayoutVars>
      </dgm:prSet>
      <dgm:spPr/>
    </dgm:pt>
    <dgm:pt modelId="{25FFB150-FA3C-4793-AC40-F038A93F92AC}" type="pres">
      <dgm:prSet presAssocID="{6F3E2BCC-2688-4D80-928B-78CC757890E3}" presName="sibTrans" presStyleCnt="0"/>
      <dgm:spPr/>
    </dgm:pt>
    <dgm:pt modelId="{B2F9070C-0E7F-4680-9536-84226579FE07}" type="pres">
      <dgm:prSet presAssocID="{44623157-65EE-4459-8A07-0A9F2E2386BB}" presName="node" presStyleLbl="node1" presStyleIdx="10" presStyleCnt="11">
        <dgm:presLayoutVars>
          <dgm:bulletEnabled val="1"/>
        </dgm:presLayoutVars>
      </dgm:prSet>
      <dgm:spPr/>
    </dgm:pt>
  </dgm:ptLst>
  <dgm:cxnLst>
    <dgm:cxn modelId="{81993702-76C7-447F-B8FD-701A2EDF5524}" type="presOf" srcId="{2648B834-0010-499A-9F64-10AE8AD29F9D}" destId="{D827AABB-B112-4122-B75D-BB62E66E8CD5}" srcOrd="0" destOrd="0" presId="urn:microsoft.com/office/officeart/2005/8/layout/default"/>
    <dgm:cxn modelId="{877E5B13-6687-4682-912A-48F6647369CC}" srcId="{2648B834-0010-499A-9F64-10AE8AD29F9D}" destId="{B783C46D-DAD0-4485-8052-3473B12B0B27}" srcOrd="2" destOrd="0" parTransId="{7A4B9BDC-67EF-4309-BEAD-3346D8F55038}" sibTransId="{1C9C82B3-3773-419A-AE86-E0DE1F0496E8}"/>
    <dgm:cxn modelId="{5A5B581C-912A-4583-8186-277A3D4B89BB}" srcId="{2648B834-0010-499A-9F64-10AE8AD29F9D}" destId="{47484B71-68E0-49C0-BA2D-7670CEDB0062}" srcOrd="4" destOrd="0" parTransId="{855ABC43-7E5A-4E6F-89C9-04A0A0D8FCCA}" sibTransId="{E296324C-809C-47C2-BBC9-7C3CC64D7934}"/>
    <dgm:cxn modelId="{EF29BE22-BB08-4E4E-AA3E-16AE8A23D533}" srcId="{2648B834-0010-499A-9F64-10AE8AD29F9D}" destId="{44623157-65EE-4459-8A07-0A9F2E2386BB}" srcOrd="10" destOrd="0" parTransId="{BEBF8EF4-0FFD-4BA4-9D81-887B147FAF93}" sibTransId="{EE328806-8246-47B2-8373-71D4A13C25D6}"/>
    <dgm:cxn modelId="{D228A939-D8E3-4B3A-83A3-0375DF4E9DDE}" srcId="{2648B834-0010-499A-9F64-10AE8AD29F9D}" destId="{BEC76BB3-D5E4-448E-A283-7916275C2505}" srcOrd="5" destOrd="0" parTransId="{C4EB7798-6D3C-4083-A7DC-8E2F3E542285}" sibTransId="{BFA5878C-5167-43CD-B673-CCE8CDB791F8}"/>
    <dgm:cxn modelId="{D660233A-A11E-4E6B-8338-8EE87A82C22F}" srcId="{2648B834-0010-499A-9F64-10AE8AD29F9D}" destId="{6FED29AB-FBB1-453D-95E6-60F1D9A89122}" srcOrd="7" destOrd="0" parTransId="{459619A7-42CF-478C-ABA7-4926E031D761}" sibTransId="{CD17C445-E5A4-485E-B315-A66360A16D79}"/>
    <dgm:cxn modelId="{B634B33A-D254-4512-92EA-FA51D1096943}" type="presOf" srcId="{CC852F93-0D51-4BEB-9A97-FD6048FFCA4D}" destId="{C96CD95C-EDC0-4E88-8CD9-BD6A5B960505}" srcOrd="0" destOrd="0" presId="urn:microsoft.com/office/officeart/2005/8/layout/default"/>
    <dgm:cxn modelId="{F0C13C5F-3DF7-42F2-804E-9C69EDE44055}" type="presOf" srcId="{7054DBDB-AFD8-4F00-B4AF-21307E636D66}" destId="{53338CF6-02E1-4FB7-8409-262B09C9FAA8}" srcOrd="0" destOrd="0" presId="urn:microsoft.com/office/officeart/2005/8/layout/default"/>
    <dgm:cxn modelId="{A0E5B661-97A7-41E0-9DD5-B70577ED6986}" type="presOf" srcId="{A64369CF-0ECC-495C-B867-F11656682DB5}" destId="{47237F1C-6798-4485-AD72-088B9EA7701C}" srcOrd="0" destOrd="0" presId="urn:microsoft.com/office/officeart/2005/8/layout/default"/>
    <dgm:cxn modelId="{6883D663-0BA1-4922-9FC4-EDABF671A8B7}" type="presOf" srcId="{47484B71-68E0-49C0-BA2D-7670CEDB0062}" destId="{C94C2414-6582-4449-BB0C-7292F36BDC39}" srcOrd="0" destOrd="0" presId="urn:microsoft.com/office/officeart/2005/8/layout/default"/>
    <dgm:cxn modelId="{2498734C-F76E-47F1-899D-1B60EB480189}" type="presOf" srcId="{B67E6A0A-A6D4-45CA-9AB6-9E70C6D2A94E}" destId="{4929BF86-5A9E-4DC0-AD79-C93C595F31E4}" srcOrd="0" destOrd="0" presId="urn:microsoft.com/office/officeart/2005/8/layout/default"/>
    <dgm:cxn modelId="{56951D4F-5EC8-4785-AA90-D9F7B89B9193}" srcId="{2648B834-0010-499A-9F64-10AE8AD29F9D}" destId="{CC852F93-0D51-4BEB-9A97-FD6048FFCA4D}" srcOrd="1" destOrd="0" parTransId="{7C92A0F0-83C7-46E3-A7ED-6BB204AA5F04}" sibTransId="{79EA2FC1-A882-491C-8828-1BCB6D3782B5}"/>
    <dgm:cxn modelId="{A9B78676-3871-4C6B-82D3-0C3136425DCD}" srcId="{2648B834-0010-499A-9F64-10AE8AD29F9D}" destId="{7054DBDB-AFD8-4F00-B4AF-21307E636D66}" srcOrd="8" destOrd="0" parTransId="{B32E5D07-67F2-43D1-B1DF-BFBBBF581DDF}" sibTransId="{38A27447-D45A-47D5-A8DD-0E37C5835E01}"/>
    <dgm:cxn modelId="{65A89878-C0BE-433F-8CA6-5ECF5774FC0D}" type="presOf" srcId="{5AB69427-1B2F-4A9F-BD86-8498C91B0B37}" destId="{E772EF60-5B42-408E-BB90-341C32A7D5D0}" srcOrd="0" destOrd="0" presId="urn:microsoft.com/office/officeart/2005/8/layout/default"/>
    <dgm:cxn modelId="{FD75A858-2494-43E3-BEDB-9C271FF95002}" type="presOf" srcId="{BEC76BB3-D5E4-448E-A283-7916275C2505}" destId="{A3EFE6AF-5E40-4EEC-BC5D-6E4E17C52ADA}" srcOrd="0" destOrd="0" presId="urn:microsoft.com/office/officeart/2005/8/layout/default"/>
    <dgm:cxn modelId="{A9559497-09C0-46D8-8D99-698FF83BCCC4}" srcId="{2648B834-0010-499A-9F64-10AE8AD29F9D}" destId="{B67E6A0A-A6D4-45CA-9AB6-9E70C6D2A94E}" srcOrd="9" destOrd="0" parTransId="{25980BA6-C2A2-4B6D-88F0-08ADBA2FE971}" sibTransId="{6F3E2BCC-2688-4D80-928B-78CC757890E3}"/>
    <dgm:cxn modelId="{EFA29E99-5453-4327-AADE-576AAAF89F33}" type="presOf" srcId="{B783C46D-DAD0-4485-8052-3473B12B0B27}" destId="{5900E641-46AE-44C8-B0BA-7B5EB69D1EA5}" srcOrd="0" destOrd="0" presId="urn:microsoft.com/office/officeart/2005/8/layout/default"/>
    <dgm:cxn modelId="{49F14B9F-C6BF-4603-93E9-4852C4AB5F04}" type="presOf" srcId="{44623157-65EE-4459-8A07-0A9F2E2386BB}" destId="{B2F9070C-0E7F-4680-9536-84226579FE07}" srcOrd="0" destOrd="0" presId="urn:microsoft.com/office/officeart/2005/8/layout/default"/>
    <dgm:cxn modelId="{3E8A26C1-8196-4FFF-8050-34213B8BF5F1}" srcId="{2648B834-0010-499A-9F64-10AE8AD29F9D}" destId="{A64369CF-0ECC-495C-B867-F11656682DB5}" srcOrd="3" destOrd="0" parTransId="{04DF8F29-2683-4116-81FB-97CE57EAD16F}" sibTransId="{6A6EA2A4-5404-45D1-9A13-EA4535D79040}"/>
    <dgm:cxn modelId="{DE3205C9-C71B-4353-BDCF-86C847671222}" type="presOf" srcId="{8E06EAA6-1AF7-4691-8609-1257A7B8C56B}" destId="{BE552BCA-867B-415F-A0D6-DFDC72940A76}" srcOrd="0" destOrd="0" presId="urn:microsoft.com/office/officeart/2005/8/layout/default"/>
    <dgm:cxn modelId="{EF8C2CDF-8350-4A64-9D1A-2296A9986311}" srcId="{2648B834-0010-499A-9F64-10AE8AD29F9D}" destId="{8E06EAA6-1AF7-4691-8609-1257A7B8C56B}" srcOrd="0" destOrd="0" parTransId="{3F5D3E0A-9A6F-42D7-863A-A5FBD718D558}" sibTransId="{CCC6A4E2-A575-4B46-8E50-7A8ED0E869F7}"/>
    <dgm:cxn modelId="{AE2B1DE1-E8B1-4443-9339-F78CC42981B9}" srcId="{2648B834-0010-499A-9F64-10AE8AD29F9D}" destId="{5AB69427-1B2F-4A9F-BD86-8498C91B0B37}" srcOrd="6" destOrd="0" parTransId="{D9C25A10-DB20-4D97-95F0-C5CF7B37EEFA}" sibTransId="{A84850C5-95E4-4D4F-A8A8-01DDC6B769F1}"/>
    <dgm:cxn modelId="{4FA1A4F1-6BB3-491F-A0A2-BCFB1ACD36F0}" type="presOf" srcId="{6FED29AB-FBB1-453D-95E6-60F1D9A89122}" destId="{4B2C9172-60CF-4C7A-80AD-82ACCD392D9D}" srcOrd="0" destOrd="0" presId="urn:microsoft.com/office/officeart/2005/8/layout/default"/>
    <dgm:cxn modelId="{71F0E5BC-A879-4297-83E7-7F22148A000A}" type="presParOf" srcId="{D827AABB-B112-4122-B75D-BB62E66E8CD5}" destId="{BE552BCA-867B-415F-A0D6-DFDC72940A76}" srcOrd="0" destOrd="0" presId="urn:microsoft.com/office/officeart/2005/8/layout/default"/>
    <dgm:cxn modelId="{53073C97-ED5E-4E30-8957-CBF211C55C97}" type="presParOf" srcId="{D827AABB-B112-4122-B75D-BB62E66E8CD5}" destId="{63C38A3B-80FA-453D-8D20-1877B8689435}" srcOrd="1" destOrd="0" presId="urn:microsoft.com/office/officeart/2005/8/layout/default"/>
    <dgm:cxn modelId="{F2A03EA9-2F51-4563-B5C1-CCCF09D28488}" type="presParOf" srcId="{D827AABB-B112-4122-B75D-BB62E66E8CD5}" destId="{C96CD95C-EDC0-4E88-8CD9-BD6A5B960505}" srcOrd="2" destOrd="0" presId="urn:microsoft.com/office/officeart/2005/8/layout/default"/>
    <dgm:cxn modelId="{82D6CD97-CE2A-434A-A2E2-9E57B6E3ADC1}" type="presParOf" srcId="{D827AABB-B112-4122-B75D-BB62E66E8CD5}" destId="{23214E74-BE3D-45D3-8A1E-B7008D2E0893}" srcOrd="3" destOrd="0" presId="urn:microsoft.com/office/officeart/2005/8/layout/default"/>
    <dgm:cxn modelId="{9C6B0B43-0FA1-4657-A80F-949467EF313A}" type="presParOf" srcId="{D827AABB-B112-4122-B75D-BB62E66E8CD5}" destId="{5900E641-46AE-44C8-B0BA-7B5EB69D1EA5}" srcOrd="4" destOrd="0" presId="urn:microsoft.com/office/officeart/2005/8/layout/default"/>
    <dgm:cxn modelId="{43F48CEF-4B72-41CC-9761-2213BFC52294}" type="presParOf" srcId="{D827AABB-B112-4122-B75D-BB62E66E8CD5}" destId="{94BC1052-E28E-401A-8D76-4CE08180A286}" srcOrd="5" destOrd="0" presId="urn:microsoft.com/office/officeart/2005/8/layout/default"/>
    <dgm:cxn modelId="{D9FB02F7-0DF1-4B0D-9B64-C2799B419D54}" type="presParOf" srcId="{D827AABB-B112-4122-B75D-BB62E66E8CD5}" destId="{47237F1C-6798-4485-AD72-088B9EA7701C}" srcOrd="6" destOrd="0" presId="urn:microsoft.com/office/officeart/2005/8/layout/default"/>
    <dgm:cxn modelId="{00BC50CC-E1F0-4B54-A2B1-EDCFB408AA33}" type="presParOf" srcId="{D827AABB-B112-4122-B75D-BB62E66E8CD5}" destId="{61C421EC-A8F3-48A3-84D9-E16F6017FB60}" srcOrd="7" destOrd="0" presId="urn:microsoft.com/office/officeart/2005/8/layout/default"/>
    <dgm:cxn modelId="{08F493AB-6E8D-49BA-8BF5-C6EC7AD83AFC}" type="presParOf" srcId="{D827AABB-B112-4122-B75D-BB62E66E8CD5}" destId="{C94C2414-6582-4449-BB0C-7292F36BDC39}" srcOrd="8" destOrd="0" presId="urn:microsoft.com/office/officeart/2005/8/layout/default"/>
    <dgm:cxn modelId="{773DC2CC-A276-49D2-8AAB-C59106F974E4}" type="presParOf" srcId="{D827AABB-B112-4122-B75D-BB62E66E8CD5}" destId="{59C57635-288B-4A8C-8A8D-4A076B5DDCBC}" srcOrd="9" destOrd="0" presId="urn:microsoft.com/office/officeart/2005/8/layout/default"/>
    <dgm:cxn modelId="{939297EE-E4BF-4DBC-8E33-1A7693B6F936}" type="presParOf" srcId="{D827AABB-B112-4122-B75D-BB62E66E8CD5}" destId="{A3EFE6AF-5E40-4EEC-BC5D-6E4E17C52ADA}" srcOrd="10" destOrd="0" presId="urn:microsoft.com/office/officeart/2005/8/layout/default"/>
    <dgm:cxn modelId="{3FEDF228-9E3C-4103-9FEB-D96E5FBD4C60}" type="presParOf" srcId="{D827AABB-B112-4122-B75D-BB62E66E8CD5}" destId="{282863FB-FB27-4CDA-A80D-FA82EE386AA6}" srcOrd="11" destOrd="0" presId="urn:microsoft.com/office/officeart/2005/8/layout/default"/>
    <dgm:cxn modelId="{8973C803-8C00-4CD0-B8E0-20B0D6B16EF1}" type="presParOf" srcId="{D827AABB-B112-4122-B75D-BB62E66E8CD5}" destId="{E772EF60-5B42-408E-BB90-341C32A7D5D0}" srcOrd="12" destOrd="0" presId="urn:microsoft.com/office/officeart/2005/8/layout/default"/>
    <dgm:cxn modelId="{89D8FE32-01BA-42D7-8E31-9F9B660EAE37}" type="presParOf" srcId="{D827AABB-B112-4122-B75D-BB62E66E8CD5}" destId="{D052A158-636F-4B5C-9806-E5216CF2F3F0}" srcOrd="13" destOrd="0" presId="urn:microsoft.com/office/officeart/2005/8/layout/default"/>
    <dgm:cxn modelId="{C94DB474-49C9-4800-833F-CE937FD50BA7}" type="presParOf" srcId="{D827AABB-B112-4122-B75D-BB62E66E8CD5}" destId="{4B2C9172-60CF-4C7A-80AD-82ACCD392D9D}" srcOrd="14" destOrd="0" presId="urn:microsoft.com/office/officeart/2005/8/layout/default"/>
    <dgm:cxn modelId="{665CA18B-378B-42B5-A745-47D8606B919B}" type="presParOf" srcId="{D827AABB-B112-4122-B75D-BB62E66E8CD5}" destId="{3732DC73-80E6-4517-BD9F-256FC99DE2E8}" srcOrd="15" destOrd="0" presId="urn:microsoft.com/office/officeart/2005/8/layout/default"/>
    <dgm:cxn modelId="{A05E6C65-EEF8-4756-8F77-1B88C4A4300F}" type="presParOf" srcId="{D827AABB-B112-4122-B75D-BB62E66E8CD5}" destId="{53338CF6-02E1-4FB7-8409-262B09C9FAA8}" srcOrd="16" destOrd="0" presId="urn:microsoft.com/office/officeart/2005/8/layout/default"/>
    <dgm:cxn modelId="{53872BFD-AA9E-46AB-B532-354762D3AA5A}" type="presParOf" srcId="{D827AABB-B112-4122-B75D-BB62E66E8CD5}" destId="{460EFA6A-72A7-4611-B91F-3C67F9C08FD8}" srcOrd="17" destOrd="0" presId="urn:microsoft.com/office/officeart/2005/8/layout/default"/>
    <dgm:cxn modelId="{C0ED92D6-90FC-47E8-800D-C880AA27D365}" type="presParOf" srcId="{D827AABB-B112-4122-B75D-BB62E66E8CD5}" destId="{4929BF86-5A9E-4DC0-AD79-C93C595F31E4}" srcOrd="18" destOrd="0" presId="urn:microsoft.com/office/officeart/2005/8/layout/default"/>
    <dgm:cxn modelId="{358A671E-F242-405F-A470-CF563F60B4CB}" type="presParOf" srcId="{D827AABB-B112-4122-B75D-BB62E66E8CD5}" destId="{25FFB150-FA3C-4793-AC40-F038A93F92AC}" srcOrd="19" destOrd="0" presId="urn:microsoft.com/office/officeart/2005/8/layout/default"/>
    <dgm:cxn modelId="{A084A8A8-A9EC-4FEA-8C5B-D3750BAF41E1}" type="presParOf" srcId="{D827AABB-B112-4122-B75D-BB62E66E8CD5}" destId="{B2F9070C-0E7F-4680-9536-84226579FE07}" srcOrd="2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3400B672-DACF-4217-AD54-1DF7A95F7C4A}"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9F51004E-D1E3-4B73-BBCD-4D724F6D9400}">
      <dgm:prSet/>
      <dgm:spPr/>
      <dgm:t>
        <a:bodyPr/>
        <a:lstStyle/>
        <a:p>
          <a:r>
            <a:rPr lang="en-US"/>
            <a:t>How did we get here?</a:t>
          </a:r>
        </a:p>
      </dgm:t>
    </dgm:pt>
    <dgm:pt modelId="{03B2A807-A12E-41A8-9BF7-50F9E2BEDE83}" type="parTrans" cxnId="{FEE23B6A-AEA5-450E-91D1-D4D20DF3C1EE}">
      <dgm:prSet/>
      <dgm:spPr/>
      <dgm:t>
        <a:bodyPr/>
        <a:lstStyle/>
        <a:p>
          <a:endParaRPr lang="en-US"/>
        </a:p>
      </dgm:t>
    </dgm:pt>
    <dgm:pt modelId="{DD7BA683-AB57-4EAE-B843-0462F778F7B8}" type="sibTrans" cxnId="{FEE23B6A-AEA5-450E-91D1-D4D20DF3C1EE}">
      <dgm:prSet/>
      <dgm:spPr/>
      <dgm:t>
        <a:bodyPr/>
        <a:lstStyle/>
        <a:p>
          <a:endParaRPr lang="en-US"/>
        </a:p>
      </dgm:t>
    </dgm:pt>
    <dgm:pt modelId="{4355F0F1-9B72-4C39-B45A-37DAC095B557}">
      <dgm:prSet/>
      <dgm:spPr/>
      <dgm:t>
        <a:bodyPr/>
        <a:lstStyle/>
        <a:p>
          <a:r>
            <a:rPr lang="en-US"/>
            <a:t>How did the NHS in Wales decide they were going to provide care in a set manner?</a:t>
          </a:r>
        </a:p>
      </dgm:t>
    </dgm:pt>
    <dgm:pt modelId="{9412CA3B-BE3D-499F-8E44-7305A54DBD69}" type="parTrans" cxnId="{76BE917D-5EE3-4FCF-B9AA-891CE14B6223}">
      <dgm:prSet/>
      <dgm:spPr/>
      <dgm:t>
        <a:bodyPr/>
        <a:lstStyle/>
        <a:p>
          <a:endParaRPr lang="en-US"/>
        </a:p>
      </dgm:t>
    </dgm:pt>
    <dgm:pt modelId="{2EF47A94-C28B-4CC9-AC5C-DC68AD0CFBF4}" type="sibTrans" cxnId="{76BE917D-5EE3-4FCF-B9AA-891CE14B6223}">
      <dgm:prSet/>
      <dgm:spPr/>
      <dgm:t>
        <a:bodyPr/>
        <a:lstStyle/>
        <a:p>
          <a:endParaRPr lang="en-US"/>
        </a:p>
      </dgm:t>
    </dgm:pt>
    <dgm:pt modelId="{A9EF4B3B-15F3-43AB-A0F3-BF4A5C4AA1E2}">
      <dgm:prSet/>
      <dgm:spPr/>
      <dgm:t>
        <a:bodyPr/>
        <a:lstStyle/>
        <a:p>
          <a:r>
            <a:rPr lang="en-US"/>
            <a:t>One Wales (2007).</a:t>
          </a:r>
        </a:p>
      </dgm:t>
    </dgm:pt>
    <dgm:pt modelId="{9A679CBD-9759-4DC5-9531-E194514F45F8}" type="parTrans" cxnId="{C3636F94-8622-449A-8B1F-F9643B589B20}">
      <dgm:prSet/>
      <dgm:spPr/>
      <dgm:t>
        <a:bodyPr/>
        <a:lstStyle/>
        <a:p>
          <a:endParaRPr lang="en-US"/>
        </a:p>
      </dgm:t>
    </dgm:pt>
    <dgm:pt modelId="{4AE8E701-0697-407D-BAFC-1606CB29818C}" type="sibTrans" cxnId="{C3636F94-8622-449A-8B1F-F9643B589B20}">
      <dgm:prSet/>
      <dgm:spPr/>
      <dgm:t>
        <a:bodyPr/>
        <a:lstStyle/>
        <a:p>
          <a:endParaRPr lang="en-US"/>
        </a:p>
      </dgm:t>
    </dgm:pt>
    <dgm:pt modelId="{6224577A-06C0-4604-826B-5878A2DE253E}" type="pres">
      <dgm:prSet presAssocID="{3400B672-DACF-4217-AD54-1DF7A95F7C4A}" presName="linear" presStyleCnt="0">
        <dgm:presLayoutVars>
          <dgm:animLvl val="lvl"/>
          <dgm:resizeHandles val="exact"/>
        </dgm:presLayoutVars>
      </dgm:prSet>
      <dgm:spPr/>
    </dgm:pt>
    <dgm:pt modelId="{67D115F4-8308-4305-B24F-9AE19E27A670}" type="pres">
      <dgm:prSet presAssocID="{9F51004E-D1E3-4B73-BBCD-4D724F6D9400}" presName="parentText" presStyleLbl="node1" presStyleIdx="0" presStyleCnt="3">
        <dgm:presLayoutVars>
          <dgm:chMax val="0"/>
          <dgm:bulletEnabled val="1"/>
        </dgm:presLayoutVars>
      </dgm:prSet>
      <dgm:spPr/>
    </dgm:pt>
    <dgm:pt modelId="{F662F20F-6B76-48C2-B3E7-08EEA8549B7C}" type="pres">
      <dgm:prSet presAssocID="{DD7BA683-AB57-4EAE-B843-0462F778F7B8}" presName="spacer" presStyleCnt="0"/>
      <dgm:spPr/>
    </dgm:pt>
    <dgm:pt modelId="{64C9499F-8120-4DA7-91CC-1C8770A95566}" type="pres">
      <dgm:prSet presAssocID="{4355F0F1-9B72-4C39-B45A-37DAC095B557}" presName="parentText" presStyleLbl="node1" presStyleIdx="1" presStyleCnt="3">
        <dgm:presLayoutVars>
          <dgm:chMax val="0"/>
          <dgm:bulletEnabled val="1"/>
        </dgm:presLayoutVars>
      </dgm:prSet>
      <dgm:spPr/>
    </dgm:pt>
    <dgm:pt modelId="{E5960A0F-0432-4C30-A47D-239DA05490EE}" type="pres">
      <dgm:prSet presAssocID="{2EF47A94-C28B-4CC9-AC5C-DC68AD0CFBF4}" presName="spacer" presStyleCnt="0"/>
      <dgm:spPr/>
    </dgm:pt>
    <dgm:pt modelId="{DEEFC1F1-D4FA-4621-AEBE-8667847F83AD}" type="pres">
      <dgm:prSet presAssocID="{A9EF4B3B-15F3-43AB-A0F3-BF4A5C4AA1E2}" presName="parentText" presStyleLbl="node1" presStyleIdx="2" presStyleCnt="3">
        <dgm:presLayoutVars>
          <dgm:chMax val="0"/>
          <dgm:bulletEnabled val="1"/>
        </dgm:presLayoutVars>
      </dgm:prSet>
      <dgm:spPr/>
    </dgm:pt>
  </dgm:ptLst>
  <dgm:cxnLst>
    <dgm:cxn modelId="{98865805-6A30-4C0F-9437-31551A845794}" type="presOf" srcId="{A9EF4B3B-15F3-43AB-A0F3-BF4A5C4AA1E2}" destId="{DEEFC1F1-D4FA-4621-AEBE-8667847F83AD}" srcOrd="0" destOrd="0" presId="urn:microsoft.com/office/officeart/2005/8/layout/vList2"/>
    <dgm:cxn modelId="{B649E326-5FF4-4CE4-B39A-94D7F705FEF6}" type="presOf" srcId="{9F51004E-D1E3-4B73-BBCD-4D724F6D9400}" destId="{67D115F4-8308-4305-B24F-9AE19E27A670}" srcOrd="0" destOrd="0" presId="urn:microsoft.com/office/officeart/2005/8/layout/vList2"/>
    <dgm:cxn modelId="{241FBD62-0CF3-4E7B-B8A6-582C63E04B8D}" type="presOf" srcId="{3400B672-DACF-4217-AD54-1DF7A95F7C4A}" destId="{6224577A-06C0-4604-826B-5878A2DE253E}" srcOrd="0" destOrd="0" presId="urn:microsoft.com/office/officeart/2005/8/layout/vList2"/>
    <dgm:cxn modelId="{FEE23B6A-AEA5-450E-91D1-D4D20DF3C1EE}" srcId="{3400B672-DACF-4217-AD54-1DF7A95F7C4A}" destId="{9F51004E-D1E3-4B73-BBCD-4D724F6D9400}" srcOrd="0" destOrd="0" parTransId="{03B2A807-A12E-41A8-9BF7-50F9E2BEDE83}" sibTransId="{DD7BA683-AB57-4EAE-B843-0462F778F7B8}"/>
    <dgm:cxn modelId="{76BE917D-5EE3-4FCF-B9AA-891CE14B6223}" srcId="{3400B672-DACF-4217-AD54-1DF7A95F7C4A}" destId="{4355F0F1-9B72-4C39-B45A-37DAC095B557}" srcOrd="1" destOrd="0" parTransId="{9412CA3B-BE3D-499F-8E44-7305A54DBD69}" sibTransId="{2EF47A94-C28B-4CC9-AC5C-DC68AD0CFBF4}"/>
    <dgm:cxn modelId="{C3636F94-8622-449A-8B1F-F9643B589B20}" srcId="{3400B672-DACF-4217-AD54-1DF7A95F7C4A}" destId="{A9EF4B3B-15F3-43AB-A0F3-BF4A5C4AA1E2}" srcOrd="2" destOrd="0" parTransId="{9A679CBD-9759-4DC5-9531-E194514F45F8}" sibTransId="{4AE8E701-0697-407D-BAFC-1606CB29818C}"/>
    <dgm:cxn modelId="{5238E3F2-9570-43D4-B548-1B739CFFCD0C}" type="presOf" srcId="{4355F0F1-9B72-4C39-B45A-37DAC095B557}" destId="{64C9499F-8120-4DA7-91CC-1C8770A95566}" srcOrd="0" destOrd="0" presId="urn:microsoft.com/office/officeart/2005/8/layout/vList2"/>
    <dgm:cxn modelId="{47277CD2-DA62-420A-8888-19FC729A836C}" type="presParOf" srcId="{6224577A-06C0-4604-826B-5878A2DE253E}" destId="{67D115F4-8308-4305-B24F-9AE19E27A670}" srcOrd="0" destOrd="0" presId="urn:microsoft.com/office/officeart/2005/8/layout/vList2"/>
    <dgm:cxn modelId="{55AFB39E-4E51-4751-B8F0-8933EA3D8513}" type="presParOf" srcId="{6224577A-06C0-4604-826B-5878A2DE253E}" destId="{F662F20F-6B76-48C2-B3E7-08EEA8549B7C}" srcOrd="1" destOrd="0" presId="urn:microsoft.com/office/officeart/2005/8/layout/vList2"/>
    <dgm:cxn modelId="{DFDE0F70-200C-4679-AA62-A8D3D782FCFF}" type="presParOf" srcId="{6224577A-06C0-4604-826B-5878A2DE253E}" destId="{64C9499F-8120-4DA7-91CC-1C8770A95566}" srcOrd="2" destOrd="0" presId="urn:microsoft.com/office/officeart/2005/8/layout/vList2"/>
    <dgm:cxn modelId="{D45BFD87-E2FE-455F-A267-51ED4621DB70}" type="presParOf" srcId="{6224577A-06C0-4604-826B-5878A2DE253E}" destId="{E5960A0F-0432-4C30-A47D-239DA05490EE}" srcOrd="3" destOrd="0" presId="urn:microsoft.com/office/officeart/2005/8/layout/vList2"/>
    <dgm:cxn modelId="{6FF02068-B048-4EE8-B4CD-30A627C7DE97}" type="presParOf" srcId="{6224577A-06C0-4604-826B-5878A2DE253E}" destId="{DEEFC1F1-D4FA-4621-AEBE-8667847F83AD}"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48995CD-E889-41B9-A8DD-8A1B060B0231}"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C10EFC35-F9B1-4252-9A34-273ACF994ABC}">
      <dgm:prSet/>
      <dgm:spPr/>
      <dgm:t>
        <a:bodyPr/>
        <a:lstStyle/>
        <a:p>
          <a:r>
            <a:rPr lang="en-US"/>
            <a:t>The old system was complex and overly bureaucratic.</a:t>
          </a:r>
        </a:p>
      </dgm:t>
    </dgm:pt>
    <dgm:pt modelId="{05EE9D86-17D6-45AD-A0B5-551C7C4585E8}" type="parTrans" cxnId="{B9C0293A-E890-4C73-BCB6-35E4C1D425CB}">
      <dgm:prSet/>
      <dgm:spPr/>
      <dgm:t>
        <a:bodyPr/>
        <a:lstStyle/>
        <a:p>
          <a:endParaRPr lang="en-US"/>
        </a:p>
      </dgm:t>
    </dgm:pt>
    <dgm:pt modelId="{92EE6530-D616-4971-8DF0-AF27CFAA2BC4}" type="sibTrans" cxnId="{B9C0293A-E890-4C73-BCB6-35E4C1D425CB}">
      <dgm:prSet/>
      <dgm:spPr/>
      <dgm:t>
        <a:bodyPr/>
        <a:lstStyle/>
        <a:p>
          <a:endParaRPr lang="en-US"/>
        </a:p>
      </dgm:t>
    </dgm:pt>
    <dgm:pt modelId="{2551217C-BBDA-417D-B671-671BBFFF1BA0}">
      <dgm:prSet/>
      <dgm:spPr/>
      <dgm:t>
        <a:bodyPr/>
        <a:lstStyle/>
        <a:p>
          <a:r>
            <a:rPr lang="en-US"/>
            <a:t>“The ‘</a:t>
          </a:r>
          <a:r>
            <a:rPr lang="en-US" i="1"/>
            <a:t>One Wales’</a:t>
          </a:r>
          <a:r>
            <a:rPr lang="en-US"/>
            <a:t> document determined that we must redesign the delivery of the NHS in Wales, to improve health outcomes and ensure that the NHS delivers care effectively with its partners. “  </a:t>
          </a:r>
        </a:p>
      </dgm:t>
    </dgm:pt>
    <dgm:pt modelId="{AD44BC79-811C-4C24-8528-70BEC3D86926}" type="parTrans" cxnId="{40C9FC13-82E9-4309-9E26-2C3FBAD991A4}">
      <dgm:prSet/>
      <dgm:spPr/>
      <dgm:t>
        <a:bodyPr/>
        <a:lstStyle/>
        <a:p>
          <a:endParaRPr lang="en-US"/>
        </a:p>
      </dgm:t>
    </dgm:pt>
    <dgm:pt modelId="{E46F9B8C-22EC-4ABB-B9B3-58BC4D98F994}" type="sibTrans" cxnId="{40C9FC13-82E9-4309-9E26-2C3FBAD991A4}">
      <dgm:prSet/>
      <dgm:spPr/>
      <dgm:t>
        <a:bodyPr/>
        <a:lstStyle/>
        <a:p>
          <a:endParaRPr lang="en-US"/>
        </a:p>
      </dgm:t>
    </dgm:pt>
    <dgm:pt modelId="{A389DCA6-74D6-45A6-9199-0F412BC22D47}" type="pres">
      <dgm:prSet presAssocID="{A48995CD-E889-41B9-A8DD-8A1B060B0231}" presName="linear" presStyleCnt="0">
        <dgm:presLayoutVars>
          <dgm:animLvl val="lvl"/>
          <dgm:resizeHandles val="exact"/>
        </dgm:presLayoutVars>
      </dgm:prSet>
      <dgm:spPr/>
    </dgm:pt>
    <dgm:pt modelId="{7986A741-F08B-4A64-9C8F-52D6C4CFDB2B}" type="pres">
      <dgm:prSet presAssocID="{C10EFC35-F9B1-4252-9A34-273ACF994ABC}" presName="parentText" presStyleLbl="node1" presStyleIdx="0" presStyleCnt="2">
        <dgm:presLayoutVars>
          <dgm:chMax val="0"/>
          <dgm:bulletEnabled val="1"/>
        </dgm:presLayoutVars>
      </dgm:prSet>
      <dgm:spPr/>
    </dgm:pt>
    <dgm:pt modelId="{BDB6C906-CFC2-4421-BECE-CFE78A8D2D07}" type="pres">
      <dgm:prSet presAssocID="{92EE6530-D616-4971-8DF0-AF27CFAA2BC4}" presName="spacer" presStyleCnt="0"/>
      <dgm:spPr/>
    </dgm:pt>
    <dgm:pt modelId="{F51FAF5C-29D2-454F-A423-CFEED395F022}" type="pres">
      <dgm:prSet presAssocID="{2551217C-BBDA-417D-B671-671BBFFF1BA0}" presName="parentText" presStyleLbl="node1" presStyleIdx="1" presStyleCnt="2">
        <dgm:presLayoutVars>
          <dgm:chMax val="0"/>
          <dgm:bulletEnabled val="1"/>
        </dgm:presLayoutVars>
      </dgm:prSet>
      <dgm:spPr/>
    </dgm:pt>
  </dgm:ptLst>
  <dgm:cxnLst>
    <dgm:cxn modelId="{40C9FC13-82E9-4309-9E26-2C3FBAD991A4}" srcId="{A48995CD-E889-41B9-A8DD-8A1B060B0231}" destId="{2551217C-BBDA-417D-B671-671BBFFF1BA0}" srcOrd="1" destOrd="0" parTransId="{AD44BC79-811C-4C24-8528-70BEC3D86926}" sibTransId="{E46F9B8C-22EC-4ABB-B9B3-58BC4D98F994}"/>
    <dgm:cxn modelId="{F0C43336-D38E-4DCA-8D78-8D7843339B57}" type="presOf" srcId="{A48995CD-E889-41B9-A8DD-8A1B060B0231}" destId="{A389DCA6-74D6-45A6-9199-0F412BC22D47}" srcOrd="0" destOrd="0" presId="urn:microsoft.com/office/officeart/2005/8/layout/vList2"/>
    <dgm:cxn modelId="{B9C0293A-E890-4C73-BCB6-35E4C1D425CB}" srcId="{A48995CD-E889-41B9-A8DD-8A1B060B0231}" destId="{C10EFC35-F9B1-4252-9A34-273ACF994ABC}" srcOrd="0" destOrd="0" parTransId="{05EE9D86-17D6-45AD-A0B5-551C7C4585E8}" sibTransId="{92EE6530-D616-4971-8DF0-AF27CFAA2BC4}"/>
    <dgm:cxn modelId="{D1CC225C-659B-44E8-A71E-9EB8BBFB6C2C}" type="presOf" srcId="{C10EFC35-F9B1-4252-9A34-273ACF994ABC}" destId="{7986A741-F08B-4A64-9C8F-52D6C4CFDB2B}" srcOrd="0" destOrd="0" presId="urn:microsoft.com/office/officeart/2005/8/layout/vList2"/>
    <dgm:cxn modelId="{436081D7-2EB1-4F19-B531-718C8CB0A21A}" type="presOf" srcId="{2551217C-BBDA-417D-B671-671BBFFF1BA0}" destId="{F51FAF5C-29D2-454F-A423-CFEED395F022}" srcOrd="0" destOrd="0" presId="urn:microsoft.com/office/officeart/2005/8/layout/vList2"/>
    <dgm:cxn modelId="{7D73F6C3-F8E8-406E-9C90-F4C7DD0883EC}" type="presParOf" srcId="{A389DCA6-74D6-45A6-9199-0F412BC22D47}" destId="{7986A741-F08B-4A64-9C8F-52D6C4CFDB2B}" srcOrd="0" destOrd="0" presId="urn:microsoft.com/office/officeart/2005/8/layout/vList2"/>
    <dgm:cxn modelId="{08618AE9-D96B-4EE4-86E1-ED59536907D7}" type="presParOf" srcId="{A389DCA6-74D6-45A6-9199-0F412BC22D47}" destId="{BDB6C906-CFC2-4421-BECE-CFE78A8D2D07}" srcOrd="1" destOrd="0" presId="urn:microsoft.com/office/officeart/2005/8/layout/vList2"/>
    <dgm:cxn modelId="{92CA705F-CB57-4A94-B2D7-FE60D8E36AEC}" type="presParOf" srcId="{A389DCA6-74D6-45A6-9199-0F412BC22D47}" destId="{F51FAF5C-29D2-454F-A423-CFEED395F022}"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8ADBB11-A685-4608-8DDA-2F6CF7268BF8}"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ABD66B77-8B88-42B2-A166-6E721068491A}">
      <dgm:prSet/>
      <dgm:spPr/>
      <dgm:t>
        <a:bodyPr/>
        <a:lstStyle/>
        <a:p>
          <a:r>
            <a:rPr lang="en-US"/>
            <a:t>The National Health Service (NHS) is based upon clinical need and not ability to pay. </a:t>
          </a:r>
        </a:p>
      </dgm:t>
    </dgm:pt>
    <dgm:pt modelId="{71F29443-1791-453F-B321-431E97B328B4}" type="parTrans" cxnId="{E57ED154-4D59-421E-95CA-A94B4B4943C2}">
      <dgm:prSet/>
      <dgm:spPr/>
      <dgm:t>
        <a:bodyPr/>
        <a:lstStyle/>
        <a:p>
          <a:endParaRPr lang="en-US"/>
        </a:p>
      </dgm:t>
    </dgm:pt>
    <dgm:pt modelId="{5AA970E0-E07C-4134-8E8E-C54683D01C9B}" type="sibTrans" cxnId="{E57ED154-4D59-421E-95CA-A94B4B4943C2}">
      <dgm:prSet/>
      <dgm:spPr/>
      <dgm:t>
        <a:bodyPr/>
        <a:lstStyle/>
        <a:p>
          <a:endParaRPr lang="en-US"/>
        </a:p>
      </dgm:t>
    </dgm:pt>
    <dgm:pt modelId="{6660C0A3-97A4-4A29-A39C-6EE6E28215F6}">
      <dgm:prSet/>
      <dgm:spPr/>
      <dgm:t>
        <a:bodyPr/>
        <a:lstStyle/>
        <a:p>
          <a:r>
            <a:rPr lang="en-US"/>
            <a:t>In Wales we have seven local health boards and three NHS Trusts</a:t>
          </a:r>
        </a:p>
      </dgm:t>
    </dgm:pt>
    <dgm:pt modelId="{C890C604-F810-4CD3-A325-8680DBE2BEA5}" type="parTrans" cxnId="{35C5E842-0C94-4D0D-909A-6A38D88EBD36}">
      <dgm:prSet/>
      <dgm:spPr/>
      <dgm:t>
        <a:bodyPr/>
        <a:lstStyle/>
        <a:p>
          <a:endParaRPr lang="en-US"/>
        </a:p>
      </dgm:t>
    </dgm:pt>
    <dgm:pt modelId="{DEA54080-BB06-48F8-BC52-B8077A4251B2}" type="sibTrans" cxnId="{35C5E842-0C94-4D0D-909A-6A38D88EBD36}">
      <dgm:prSet/>
      <dgm:spPr/>
      <dgm:t>
        <a:bodyPr/>
        <a:lstStyle/>
        <a:p>
          <a:endParaRPr lang="en-US"/>
        </a:p>
      </dgm:t>
    </dgm:pt>
    <dgm:pt modelId="{A3486D37-B66A-4548-97FF-639075BAB2A8}" type="pres">
      <dgm:prSet presAssocID="{88ADBB11-A685-4608-8DDA-2F6CF7268BF8}" presName="linear" presStyleCnt="0">
        <dgm:presLayoutVars>
          <dgm:animLvl val="lvl"/>
          <dgm:resizeHandles val="exact"/>
        </dgm:presLayoutVars>
      </dgm:prSet>
      <dgm:spPr/>
    </dgm:pt>
    <dgm:pt modelId="{4C13F65C-1F9D-4546-BCA4-DA17D64C29D7}" type="pres">
      <dgm:prSet presAssocID="{ABD66B77-8B88-42B2-A166-6E721068491A}" presName="parentText" presStyleLbl="node1" presStyleIdx="0" presStyleCnt="2">
        <dgm:presLayoutVars>
          <dgm:chMax val="0"/>
          <dgm:bulletEnabled val="1"/>
        </dgm:presLayoutVars>
      </dgm:prSet>
      <dgm:spPr/>
    </dgm:pt>
    <dgm:pt modelId="{049DA4E7-FD8E-47A2-9604-52038BB88FD3}" type="pres">
      <dgm:prSet presAssocID="{5AA970E0-E07C-4134-8E8E-C54683D01C9B}" presName="spacer" presStyleCnt="0"/>
      <dgm:spPr/>
    </dgm:pt>
    <dgm:pt modelId="{78DACFB7-7B82-48BD-BA67-D2AEA9709A52}" type="pres">
      <dgm:prSet presAssocID="{6660C0A3-97A4-4A29-A39C-6EE6E28215F6}" presName="parentText" presStyleLbl="node1" presStyleIdx="1" presStyleCnt="2">
        <dgm:presLayoutVars>
          <dgm:chMax val="0"/>
          <dgm:bulletEnabled val="1"/>
        </dgm:presLayoutVars>
      </dgm:prSet>
      <dgm:spPr/>
    </dgm:pt>
  </dgm:ptLst>
  <dgm:cxnLst>
    <dgm:cxn modelId="{35C5E842-0C94-4D0D-909A-6A38D88EBD36}" srcId="{88ADBB11-A685-4608-8DDA-2F6CF7268BF8}" destId="{6660C0A3-97A4-4A29-A39C-6EE6E28215F6}" srcOrd="1" destOrd="0" parTransId="{C890C604-F810-4CD3-A325-8680DBE2BEA5}" sibTransId="{DEA54080-BB06-48F8-BC52-B8077A4251B2}"/>
    <dgm:cxn modelId="{E57ED154-4D59-421E-95CA-A94B4B4943C2}" srcId="{88ADBB11-A685-4608-8DDA-2F6CF7268BF8}" destId="{ABD66B77-8B88-42B2-A166-6E721068491A}" srcOrd="0" destOrd="0" parTransId="{71F29443-1791-453F-B321-431E97B328B4}" sibTransId="{5AA970E0-E07C-4134-8E8E-C54683D01C9B}"/>
    <dgm:cxn modelId="{78B8E990-0349-4EA7-A241-0CADE6A8AC91}" type="presOf" srcId="{88ADBB11-A685-4608-8DDA-2F6CF7268BF8}" destId="{A3486D37-B66A-4548-97FF-639075BAB2A8}" srcOrd="0" destOrd="0" presId="urn:microsoft.com/office/officeart/2005/8/layout/vList2"/>
    <dgm:cxn modelId="{1EEE8BCB-0688-469F-B7BF-787D7B1B9916}" type="presOf" srcId="{ABD66B77-8B88-42B2-A166-6E721068491A}" destId="{4C13F65C-1F9D-4546-BCA4-DA17D64C29D7}" srcOrd="0" destOrd="0" presId="urn:microsoft.com/office/officeart/2005/8/layout/vList2"/>
    <dgm:cxn modelId="{36DF9ED7-0D5B-431B-8DCD-D3335D1A8117}" type="presOf" srcId="{6660C0A3-97A4-4A29-A39C-6EE6E28215F6}" destId="{78DACFB7-7B82-48BD-BA67-D2AEA9709A52}" srcOrd="0" destOrd="0" presId="urn:microsoft.com/office/officeart/2005/8/layout/vList2"/>
    <dgm:cxn modelId="{2DA3D7BD-0F90-4CA7-9574-35A76BEE2DC4}" type="presParOf" srcId="{A3486D37-B66A-4548-97FF-639075BAB2A8}" destId="{4C13F65C-1F9D-4546-BCA4-DA17D64C29D7}" srcOrd="0" destOrd="0" presId="urn:microsoft.com/office/officeart/2005/8/layout/vList2"/>
    <dgm:cxn modelId="{7C0FCFD3-8725-4182-AD56-E72CA56AAEBE}" type="presParOf" srcId="{A3486D37-B66A-4548-97FF-639075BAB2A8}" destId="{049DA4E7-FD8E-47A2-9604-52038BB88FD3}" srcOrd="1" destOrd="0" presId="urn:microsoft.com/office/officeart/2005/8/layout/vList2"/>
    <dgm:cxn modelId="{2A572117-845C-4EC0-9C1E-564BE2041C24}" type="presParOf" srcId="{A3486D37-B66A-4548-97FF-639075BAB2A8}" destId="{78DACFB7-7B82-48BD-BA67-D2AEA9709A52}"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EA4967A-CD02-48BB-9554-5FB13F4B610A}"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B04AEC18-EA3D-4899-913F-093B8DCEC09D}">
      <dgm:prSet/>
      <dgm:spPr/>
      <dgm:t>
        <a:bodyPr/>
        <a:lstStyle/>
        <a:p>
          <a:r>
            <a:rPr lang="en-US" baseline="0"/>
            <a:t>Is this the best way to do it?</a:t>
          </a:r>
          <a:endParaRPr lang="en-US"/>
        </a:p>
      </dgm:t>
    </dgm:pt>
    <dgm:pt modelId="{5546F4AB-22A3-4800-ACBE-FB437C491868}" type="parTrans" cxnId="{B111930C-A7D8-4259-86E1-1E692BF12E30}">
      <dgm:prSet/>
      <dgm:spPr/>
      <dgm:t>
        <a:bodyPr/>
        <a:lstStyle/>
        <a:p>
          <a:endParaRPr lang="en-US"/>
        </a:p>
      </dgm:t>
    </dgm:pt>
    <dgm:pt modelId="{91F7D843-56F9-4D43-A305-866D4C6F8101}" type="sibTrans" cxnId="{B111930C-A7D8-4259-86E1-1E692BF12E30}">
      <dgm:prSet/>
      <dgm:spPr/>
      <dgm:t>
        <a:bodyPr/>
        <a:lstStyle/>
        <a:p>
          <a:endParaRPr lang="en-US"/>
        </a:p>
      </dgm:t>
    </dgm:pt>
    <dgm:pt modelId="{089C2A8A-D116-440E-B606-D3D64057E0DA}">
      <dgm:prSet/>
      <dgm:spPr/>
      <dgm:t>
        <a:bodyPr/>
        <a:lstStyle/>
        <a:p>
          <a:r>
            <a:rPr lang="en-US" baseline="0"/>
            <a:t>What would you change/want to see changed?</a:t>
          </a:r>
          <a:endParaRPr lang="en-US"/>
        </a:p>
      </dgm:t>
    </dgm:pt>
    <dgm:pt modelId="{45517803-189D-4EC5-B5D1-002E46E07051}" type="parTrans" cxnId="{42A680F1-34AF-40C4-BC36-66E25CC096D9}">
      <dgm:prSet/>
      <dgm:spPr/>
      <dgm:t>
        <a:bodyPr/>
        <a:lstStyle/>
        <a:p>
          <a:endParaRPr lang="en-US"/>
        </a:p>
      </dgm:t>
    </dgm:pt>
    <dgm:pt modelId="{0045C7FC-34BA-4C46-AA18-22C62DE1CA36}" type="sibTrans" cxnId="{42A680F1-34AF-40C4-BC36-66E25CC096D9}">
      <dgm:prSet/>
      <dgm:spPr/>
      <dgm:t>
        <a:bodyPr/>
        <a:lstStyle/>
        <a:p>
          <a:endParaRPr lang="en-US"/>
        </a:p>
      </dgm:t>
    </dgm:pt>
    <dgm:pt modelId="{7828E163-112B-463A-959E-92D26B648D24}" type="pres">
      <dgm:prSet presAssocID="{1EA4967A-CD02-48BB-9554-5FB13F4B610A}" presName="linear" presStyleCnt="0">
        <dgm:presLayoutVars>
          <dgm:animLvl val="lvl"/>
          <dgm:resizeHandles val="exact"/>
        </dgm:presLayoutVars>
      </dgm:prSet>
      <dgm:spPr/>
    </dgm:pt>
    <dgm:pt modelId="{E5C13ACC-9970-4496-A8EF-1288AA549E90}" type="pres">
      <dgm:prSet presAssocID="{B04AEC18-EA3D-4899-913F-093B8DCEC09D}" presName="parentText" presStyleLbl="node1" presStyleIdx="0" presStyleCnt="2">
        <dgm:presLayoutVars>
          <dgm:chMax val="0"/>
          <dgm:bulletEnabled val="1"/>
        </dgm:presLayoutVars>
      </dgm:prSet>
      <dgm:spPr/>
    </dgm:pt>
    <dgm:pt modelId="{E4C0DD4D-02CC-438E-9606-80C2205127DD}" type="pres">
      <dgm:prSet presAssocID="{91F7D843-56F9-4D43-A305-866D4C6F8101}" presName="spacer" presStyleCnt="0"/>
      <dgm:spPr/>
    </dgm:pt>
    <dgm:pt modelId="{0797154B-15FF-4D34-A7CD-F4BBA1A86FAB}" type="pres">
      <dgm:prSet presAssocID="{089C2A8A-D116-440E-B606-D3D64057E0DA}" presName="parentText" presStyleLbl="node1" presStyleIdx="1" presStyleCnt="2">
        <dgm:presLayoutVars>
          <dgm:chMax val="0"/>
          <dgm:bulletEnabled val="1"/>
        </dgm:presLayoutVars>
      </dgm:prSet>
      <dgm:spPr/>
    </dgm:pt>
  </dgm:ptLst>
  <dgm:cxnLst>
    <dgm:cxn modelId="{B111930C-A7D8-4259-86E1-1E692BF12E30}" srcId="{1EA4967A-CD02-48BB-9554-5FB13F4B610A}" destId="{B04AEC18-EA3D-4899-913F-093B8DCEC09D}" srcOrd="0" destOrd="0" parTransId="{5546F4AB-22A3-4800-ACBE-FB437C491868}" sibTransId="{91F7D843-56F9-4D43-A305-866D4C6F8101}"/>
    <dgm:cxn modelId="{7C01465D-3658-4C9D-B88B-4A7B44A27953}" type="presOf" srcId="{089C2A8A-D116-440E-B606-D3D64057E0DA}" destId="{0797154B-15FF-4D34-A7CD-F4BBA1A86FAB}" srcOrd="0" destOrd="0" presId="urn:microsoft.com/office/officeart/2005/8/layout/vList2"/>
    <dgm:cxn modelId="{8E380069-B085-46BC-ACEA-480BC9CC3D6C}" type="presOf" srcId="{B04AEC18-EA3D-4899-913F-093B8DCEC09D}" destId="{E5C13ACC-9970-4496-A8EF-1288AA549E90}" srcOrd="0" destOrd="0" presId="urn:microsoft.com/office/officeart/2005/8/layout/vList2"/>
    <dgm:cxn modelId="{42A680F1-34AF-40C4-BC36-66E25CC096D9}" srcId="{1EA4967A-CD02-48BB-9554-5FB13F4B610A}" destId="{089C2A8A-D116-440E-B606-D3D64057E0DA}" srcOrd="1" destOrd="0" parTransId="{45517803-189D-4EC5-B5D1-002E46E07051}" sibTransId="{0045C7FC-34BA-4C46-AA18-22C62DE1CA36}"/>
    <dgm:cxn modelId="{448166FF-81CF-4AF7-A180-095E5F03DFD8}" type="presOf" srcId="{1EA4967A-CD02-48BB-9554-5FB13F4B610A}" destId="{7828E163-112B-463A-959E-92D26B648D24}" srcOrd="0" destOrd="0" presId="urn:microsoft.com/office/officeart/2005/8/layout/vList2"/>
    <dgm:cxn modelId="{9ED151BE-D6F7-44E9-81D9-DA4382725273}" type="presParOf" srcId="{7828E163-112B-463A-959E-92D26B648D24}" destId="{E5C13ACC-9970-4496-A8EF-1288AA549E90}" srcOrd="0" destOrd="0" presId="urn:microsoft.com/office/officeart/2005/8/layout/vList2"/>
    <dgm:cxn modelId="{456F79ED-C757-4CB5-B45D-6FA4DBB4F989}" type="presParOf" srcId="{7828E163-112B-463A-959E-92D26B648D24}" destId="{E4C0DD4D-02CC-438E-9606-80C2205127DD}" srcOrd="1" destOrd="0" presId="urn:microsoft.com/office/officeart/2005/8/layout/vList2"/>
    <dgm:cxn modelId="{B03314CA-35CE-4368-957F-7A61C2261C32}" type="presParOf" srcId="{7828E163-112B-463A-959E-92D26B648D24}" destId="{0797154B-15FF-4D34-A7CD-F4BBA1A86FAB}"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9AD1DB2-F9FC-401F-B1B0-DC675714E6DF}"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750694DC-7035-4981-95BB-034A2E29DA2A}">
      <dgm:prSet/>
      <dgm:spPr/>
      <dgm:t>
        <a:bodyPr/>
        <a:lstStyle/>
        <a:p>
          <a:r>
            <a:rPr lang="en-US"/>
            <a:t>Smart technology</a:t>
          </a:r>
        </a:p>
      </dgm:t>
    </dgm:pt>
    <dgm:pt modelId="{68B06E1A-7EB4-41B6-9ECA-AAA2F66F9A6D}" type="parTrans" cxnId="{2F5466FF-5D2C-4FEF-A7D8-07633789AD8C}">
      <dgm:prSet/>
      <dgm:spPr/>
      <dgm:t>
        <a:bodyPr/>
        <a:lstStyle/>
        <a:p>
          <a:endParaRPr lang="en-US"/>
        </a:p>
      </dgm:t>
    </dgm:pt>
    <dgm:pt modelId="{7BFA484E-1DB3-4706-B429-726B0F930EBF}" type="sibTrans" cxnId="{2F5466FF-5D2C-4FEF-A7D8-07633789AD8C}">
      <dgm:prSet/>
      <dgm:spPr/>
      <dgm:t>
        <a:bodyPr/>
        <a:lstStyle/>
        <a:p>
          <a:endParaRPr lang="en-US"/>
        </a:p>
      </dgm:t>
    </dgm:pt>
    <dgm:pt modelId="{933AA09B-BF7C-4064-B024-EB87CC713383}">
      <dgm:prSet/>
      <dgm:spPr/>
      <dgm:t>
        <a:bodyPr/>
        <a:lstStyle/>
        <a:p>
          <a:r>
            <a:rPr lang="en-US"/>
            <a:t>AI</a:t>
          </a:r>
        </a:p>
      </dgm:t>
    </dgm:pt>
    <dgm:pt modelId="{DA16A96F-D575-413E-AC35-4AFD9C86C327}" type="parTrans" cxnId="{C536CC82-B294-4E13-89CB-B03C86C567A5}">
      <dgm:prSet/>
      <dgm:spPr/>
      <dgm:t>
        <a:bodyPr/>
        <a:lstStyle/>
        <a:p>
          <a:endParaRPr lang="en-US"/>
        </a:p>
      </dgm:t>
    </dgm:pt>
    <dgm:pt modelId="{C6EDE08E-E769-47B9-B409-B7C34668424E}" type="sibTrans" cxnId="{C536CC82-B294-4E13-89CB-B03C86C567A5}">
      <dgm:prSet/>
      <dgm:spPr/>
      <dgm:t>
        <a:bodyPr/>
        <a:lstStyle/>
        <a:p>
          <a:endParaRPr lang="en-US"/>
        </a:p>
      </dgm:t>
    </dgm:pt>
    <dgm:pt modelId="{B601E983-8B89-4CA8-A16A-B2A4E75A0D42}">
      <dgm:prSet/>
      <dgm:spPr/>
      <dgm:t>
        <a:bodyPr/>
        <a:lstStyle/>
        <a:p>
          <a:r>
            <a:rPr lang="en-US"/>
            <a:t>Patient self-diagnosis</a:t>
          </a:r>
        </a:p>
      </dgm:t>
    </dgm:pt>
    <dgm:pt modelId="{473D7919-66DE-4789-953E-1986C1EE9F07}" type="parTrans" cxnId="{E79F85A5-CE57-40DB-B07E-BC56A8D62D3B}">
      <dgm:prSet/>
      <dgm:spPr/>
      <dgm:t>
        <a:bodyPr/>
        <a:lstStyle/>
        <a:p>
          <a:endParaRPr lang="en-US"/>
        </a:p>
      </dgm:t>
    </dgm:pt>
    <dgm:pt modelId="{29E9672E-0E8D-4461-BCE7-20533E9F010D}" type="sibTrans" cxnId="{E79F85A5-CE57-40DB-B07E-BC56A8D62D3B}">
      <dgm:prSet/>
      <dgm:spPr/>
      <dgm:t>
        <a:bodyPr/>
        <a:lstStyle/>
        <a:p>
          <a:endParaRPr lang="en-US"/>
        </a:p>
      </dgm:t>
    </dgm:pt>
    <dgm:pt modelId="{4E4F40EE-1C8E-4DF2-8DE5-093375DABA1F}">
      <dgm:prSet/>
      <dgm:spPr/>
      <dgm:t>
        <a:bodyPr/>
        <a:lstStyle/>
        <a:p>
          <a:r>
            <a:rPr lang="en-US"/>
            <a:t>Digital monitoring</a:t>
          </a:r>
        </a:p>
      </dgm:t>
    </dgm:pt>
    <dgm:pt modelId="{9E3A860A-7658-4EEA-9FBC-FA3492DA6571}" type="parTrans" cxnId="{6ACE1277-8947-4512-B10E-B260E120FFAF}">
      <dgm:prSet/>
      <dgm:spPr/>
      <dgm:t>
        <a:bodyPr/>
        <a:lstStyle/>
        <a:p>
          <a:endParaRPr lang="en-US"/>
        </a:p>
      </dgm:t>
    </dgm:pt>
    <dgm:pt modelId="{60CCA7E6-60EE-48AB-B960-91E4535B4F61}" type="sibTrans" cxnId="{6ACE1277-8947-4512-B10E-B260E120FFAF}">
      <dgm:prSet/>
      <dgm:spPr/>
      <dgm:t>
        <a:bodyPr/>
        <a:lstStyle/>
        <a:p>
          <a:endParaRPr lang="en-US"/>
        </a:p>
      </dgm:t>
    </dgm:pt>
    <dgm:pt modelId="{0250421A-AA8E-4E0C-B466-5EF2184FD1D8}">
      <dgm:prSet/>
      <dgm:spPr/>
      <dgm:t>
        <a:bodyPr/>
        <a:lstStyle/>
        <a:p>
          <a:r>
            <a:rPr lang="en-US"/>
            <a:t>Data storage changes</a:t>
          </a:r>
        </a:p>
      </dgm:t>
    </dgm:pt>
    <dgm:pt modelId="{5D9CCF10-9B0D-43AB-A0E3-070EDCC882AF}" type="parTrans" cxnId="{652F5F6C-0F06-4D64-A4D0-DD0FA20C731F}">
      <dgm:prSet/>
      <dgm:spPr/>
      <dgm:t>
        <a:bodyPr/>
        <a:lstStyle/>
        <a:p>
          <a:endParaRPr lang="en-US"/>
        </a:p>
      </dgm:t>
    </dgm:pt>
    <dgm:pt modelId="{3605AA28-B25B-4628-AE79-360EA3E59984}" type="sibTrans" cxnId="{652F5F6C-0F06-4D64-A4D0-DD0FA20C731F}">
      <dgm:prSet/>
      <dgm:spPr/>
      <dgm:t>
        <a:bodyPr/>
        <a:lstStyle/>
        <a:p>
          <a:endParaRPr lang="en-US"/>
        </a:p>
      </dgm:t>
    </dgm:pt>
    <dgm:pt modelId="{692F1118-B98F-4FDC-BB9B-9A33996FE65B}">
      <dgm:prSet/>
      <dgm:spPr/>
      <dgm:t>
        <a:bodyPr/>
        <a:lstStyle/>
        <a:p>
          <a:r>
            <a:rPr lang="en-US"/>
            <a:t>Local health hubs</a:t>
          </a:r>
        </a:p>
      </dgm:t>
    </dgm:pt>
    <dgm:pt modelId="{04D854AD-E7AC-47A3-A5D1-CF6E3E5D8444}" type="parTrans" cxnId="{DE467848-D572-4709-9DAE-6E89AC5A6571}">
      <dgm:prSet/>
      <dgm:spPr/>
      <dgm:t>
        <a:bodyPr/>
        <a:lstStyle/>
        <a:p>
          <a:endParaRPr lang="en-US"/>
        </a:p>
      </dgm:t>
    </dgm:pt>
    <dgm:pt modelId="{A1237460-D686-4BF8-AC3D-81F2553150DF}" type="sibTrans" cxnId="{DE467848-D572-4709-9DAE-6E89AC5A6571}">
      <dgm:prSet/>
      <dgm:spPr/>
      <dgm:t>
        <a:bodyPr/>
        <a:lstStyle/>
        <a:p>
          <a:endParaRPr lang="en-US"/>
        </a:p>
      </dgm:t>
    </dgm:pt>
    <dgm:pt modelId="{37197966-764C-44CE-9404-348DF40E843B}" type="pres">
      <dgm:prSet presAssocID="{A9AD1DB2-F9FC-401F-B1B0-DC675714E6DF}" presName="diagram" presStyleCnt="0">
        <dgm:presLayoutVars>
          <dgm:dir/>
          <dgm:resizeHandles val="exact"/>
        </dgm:presLayoutVars>
      </dgm:prSet>
      <dgm:spPr/>
    </dgm:pt>
    <dgm:pt modelId="{85C70BE3-C1AB-46E0-9184-7C6B1485C5F2}" type="pres">
      <dgm:prSet presAssocID="{750694DC-7035-4981-95BB-034A2E29DA2A}" presName="node" presStyleLbl="node1" presStyleIdx="0" presStyleCnt="6">
        <dgm:presLayoutVars>
          <dgm:bulletEnabled val="1"/>
        </dgm:presLayoutVars>
      </dgm:prSet>
      <dgm:spPr/>
    </dgm:pt>
    <dgm:pt modelId="{67215372-8C04-46C8-99BE-831705CBB3D1}" type="pres">
      <dgm:prSet presAssocID="{7BFA484E-1DB3-4706-B429-726B0F930EBF}" presName="sibTrans" presStyleCnt="0"/>
      <dgm:spPr/>
    </dgm:pt>
    <dgm:pt modelId="{EBB68997-CCCD-4A8A-80A1-7C6BAE71B5E0}" type="pres">
      <dgm:prSet presAssocID="{933AA09B-BF7C-4064-B024-EB87CC713383}" presName="node" presStyleLbl="node1" presStyleIdx="1" presStyleCnt="6">
        <dgm:presLayoutVars>
          <dgm:bulletEnabled val="1"/>
        </dgm:presLayoutVars>
      </dgm:prSet>
      <dgm:spPr/>
    </dgm:pt>
    <dgm:pt modelId="{C0EF0E5C-9069-42BA-8263-9BD0B46D7802}" type="pres">
      <dgm:prSet presAssocID="{C6EDE08E-E769-47B9-B409-B7C34668424E}" presName="sibTrans" presStyleCnt="0"/>
      <dgm:spPr/>
    </dgm:pt>
    <dgm:pt modelId="{7C9D9E70-7C70-46F2-881C-0297E6275809}" type="pres">
      <dgm:prSet presAssocID="{B601E983-8B89-4CA8-A16A-B2A4E75A0D42}" presName="node" presStyleLbl="node1" presStyleIdx="2" presStyleCnt="6">
        <dgm:presLayoutVars>
          <dgm:bulletEnabled val="1"/>
        </dgm:presLayoutVars>
      </dgm:prSet>
      <dgm:spPr/>
    </dgm:pt>
    <dgm:pt modelId="{8E3C90B2-72C0-46C9-894F-253780BAE270}" type="pres">
      <dgm:prSet presAssocID="{29E9672E-0E8D-4461-BCE7-20533E9F010D}" presName="sibTrans" presStyleCnt="0"/>
      <dgm:spPr/>
    </dgm:pt>
    <dgm:pt modelId="{4099715E-1852-494D-BA57-15BB1A14F348}" type="pres">
      <dgm:prSet presAssocID="{4E4F40EE-1C8E-4DF2-8DE5-093375DABA1F}" presName="node" presStyleLbl="node1" presStyleIdx="3" presStyleCnt="6">
        <dgm:presLayoutVars>
          <dgm:bulletEnabled val="1"/>
        </dgm:presLayoutVars>
      </dgm:prSet>
      <dgm:spPr/>
    </dgm:pt>
    <dgm:pt modelId="{36774407-AE4D-4818-AD18-4003909D51DB}" type="pres">
      <dgm:prSet presAssocID="{60CCA7E6-60EE-48AB-B960-91E4535B4F61}" presName="sibTrans" presStyleCnt="0"/>
      <dgm:spPr/>
    </dgm:pt>
    <dgm:pt modelId="{4EBFC0D1-E8AB-489D-BEBD-07181D811A78}" type="pres">
      <dgm:prSet presAssocID="{0250421A-AA8E-4E0C-B466-5EF2184FD1D8}" presName="node" presStyleLbl="node1" presStyleIdx="4" presStyleCnt="6">
        <dgm:presLayoutVars>
          <dgm:bulletEnabled val="1"/>
        </dgm:presLayoutVars>
      </dgm:prSet>
      <dgm:spPr/>
    </dgm:pt>
    <dgm:pt modelId="{53123C95-4AE6-49EE-A734-591BC50B6A84}" type="pres">
      <dgm:prSet presAssocID="{3605AA28-B25B-4628-AE79-360EA3E59984}" presName="sibTrans" presStyleCnt="0"/>
      <dgm:spPr/>
    </dgm:pt>
    <dgm:pt modelId="{6010241F-AD3C-4A63-9E2C-8816FC7A6DAF}" type="pres">
      <dgm:prSet presAssocID="{692F1118-B98F-4FDC-BB9B-9A33996FE65B}" presName="node" presStyleLbl="node1" presStyleIdx="5" presStyleCnt="6">
        <dgm:presLayoutVars>
          <dgm:bulletEnabled val="1"/>
        </dgm:presLayoutVars>
      </dgm:prSet>
      <dgm:spPr/>
    </dgm:pt>
  </dgm:ptLst>
  <dgm:cxnLst>
    <dgm:cxn modelId="{C400711D-F1E8-4451-8A12-2B01E9ECE8B4}" type="presOf" srcId="{4E4F40EE-1C8E-4DF2-8DE5-093375DABA1F}" destId="{4099715E-1852-494D-BA57-15BB1A14F348}" srcOrd="0" destOrd="0" presId="urn:microsoft.com/office/officeart/2005/8/layout/default"/>
    <dgm:cxn modelId="{B98F5B22-4D85-47AF-9737-FA0D09110C84}" type="presOf" srcId="{692F1118-B98F-4FDC-BB9B-9A33996FE65B}" destId="{6010241F-AD3C-4A63-9E2C-8816FC7A6DAF}" srcOrd="0" destOrd="0" presId="urn:microsoft.com/office/officeart/2005/8/layout/default"/>
    <dgm:cxn modelId="{28132747-1677-4479-9143-558EF8CD85ED}" type="presOf" srcId="{933AA09B-BF7C-4064-B024-EB87CC713383}" destId="{EBB68997-CCCD-4A8A-80A1-7C6BAE71B5E0}" srcOrd="0" destOrd="0" presId="urn:microsoft.com/office/officeart/2005/8/layout/default"/>
    <dgm:cxn modelId="{DE467848-D572-4709-9DAE-6E89AC5A6571}" srcId="{A9AD1DB2-F9FC-401F-B1B0-DC675714E6DF}" destId="{692F1118-B98F-4FDC-BB9B-9A33996FE65B}" srcOrd="5" destOrd="0" parTransId="{04D854AD-E7AC-47A3-A5D1-CF6E3E5D8444}" sibTransId="{A1237460-D686-4BF8-AC3D-81F2553150DF}"/>
    <dgm:cxn modelId="{652F5F6C-0F06-4D64-A4D0-DD0FA20C731F}" srcId="{A9AD1DB2-F9FC-401F-B1B0-DC675714E6DF}" destId="{0250421A-AA8E-4E0C-B466-5EF2184FD1D8}" srcOrd="4" destOrd="0" parTransId="{5D9CCF10-9B0D-43AB-A0E3-070EDCC882AF}" sibTransId="{3605AA28-B25B-4628-AE79-360EA3E59984}"/>
    <dgm:cxn modelId="{6ACE1277-8947-4512-B10E-B260E120FFAF}" srcId="{A9AD1DB2-F9FC-401F-B1B0-DC675714E6DF}" destId="{4E4F40EE-1C8E-4DF2-8DE5-093375DABA1F}" srcOrd="3" destOrd="0" parTransId="{9E3A860A-7658-4EEA-9FBC-FA3492DA6571}" sibTransId="{60CCA7E6-60EE-48AB-B960-91E4535B4F61}"/>
    <dgm:cxn modelId="{C536CC82-B294-4E13-89CB-B03C86C567A5}" srcId="{A9AD1DB2-F9FC-401F-B1B0-DC675714E6DF}" destId="{933AA09B-BF7C-4064-B024-EB87CC713383}" srcOrd="1" destOrd="0" parTransId="{DA16A96F-D575-413E-AC35-4AFD9C86C327}" sibTransId="{C6EDE08E-E769-47B9-B409-B7C34668424E}"/>
    <dgm:cxn modelId="{02D164A3-29D5-4A1D-9856-E3D00713005A}" type="presOf" srcId="{750694DC-7035-4981-95BB-034A2E29DA2A}" destId="{85C70BE3-C1AB-46E0-9184-7C6B1485C5F2}" srcOrd="0" destOrd="0" presId="urn:microsoft.com/office/officeart/2005/8/layout/default"/>
    <dgm:cxn modelId="{E79F85A5-CE57-40DB-B07E-BC56A8D62D3B}" srcId="{A9AD1DB2-F9FC-401F-B1B0-DC675714E6DF}" destId="{B601E983-8B89-4CA8-A16A-B2A4E75A0D42}" srcOrd="2" destOrd="0" parTransId="{473D7919-66DE-4789-953E-1986C1EE9F07}" sibTransId="{29E9672E-0E8D-4461-BCE7-20533E9F010D}"/>
    <dgm:cxn modelId="{E374DFAF-6699-428B-8925-EC436AF80797}" type="presOf" srcId="{B601E983-8B89-4CA8-A16A-B2A4E75A0D42}" destId="{7C9D9E70-7C70-46F2-881C-0297E6275809}" srcOrd="0" destOrd="0" presId="urn:microsoft.com/office/officeart/2005/8/layout/default"/>
    <dgm:cxn modelId="{D93CC8CD-CB93-4E33-B0BA-2EA8EFF4A34D}" type="presOf" srcId="{A9AD1DB2-F9FC-401F-B1B0-DC675714E6DF}" destId="{37197966-764C-44CE-9404-348DF40E843B}" srcOrd="0" destOrd="0" presId="urn:microsoft.com/office/officeart/2005/8/layout/default"/>
    <dgm:cxn modelId="{720654EB-B8D1-456D-8E43-35A8B934F662}" type="presOf" srcId="{0250421A-AA8E-4E0C-B466-5EF2184FD1D8}" destId="{4EBFC0D1-E8AB-489D-BEBD-07181D811A78}" srcOrd="0" destOrd="0" presId="urn:microsoft.com/office/officeart/2005/8/layout/default"/>
    <dgm:cxn modelId="{2F5466FF-5D2C-4FEF-A7D8-07633789AD8C}" srcId="{A9AD1DB2-F9FC-401F-B1B0-DC675714E6DF}" destId="{750694DC-7035-4981-95BB-034A2E29DA2A}" srcOrd="0" destOrd="0" parTransId="{68B06E1A-7EB4-41B6-9ECA-AAA2F66F9A6D}" sibTransId="{7BFA484E-1DB3-4706-B429-726B0F930EBF}"/>
    <dgm:cxn modelId="{7DF1B45F-4791-4B3C-82E0-F844258A4A5D}" type="presParOf" srcId="{37197966-764C-44CE-9404-348DF40E843B}" destId="{85C70BE3-C1AB-46E0-9184-7C6B1485C5F2}" srcOrd="0" destOrd="0" presId="urn:microsoft.com/office/officeart/2005/8/layout/default"/>
    <dgm:cxn modelId="{CD49605E-B809-4606-9FD5-D6B7E171FDC3}" type="presParOf" srcId="{37197966-764C-44CE-9404-348DF40E843B}" destId="{67215372-8C04-46C8-99BE-831705CBB3D1}" srcOrd="1" destOrd="0" presId="urn:microsoft.com/office/officeart/2005/8/layout/default"/>
    <dgm:cxn modelId="{7C42B839-6C41-4F80-A1D3-B274653B0C3F}" type="presParOf" srcId="{37197966-764C-44CE-9404-348DF40E843B}" destId="{EBB68997-CCCD-4A8A-80A1-7C6BAE71B5E0}" srcOrd="2" destOrd="0" presId="urn:microsoft.com/office/officeart/2005/8/layout/default"/>
    <dgm:cxn modelId="{01633B1C-D358-432B-BE78-82A428980E38}" type="presParOf" srcId="{37197966-764C-44CE-9404-348DF40E843B}" destId="{C0EF0E5C-9069-42BA-8263-9BD0B46D7802}" srcOrd="3" destOrd="0" presId="urn:microsoft.com/office/officeart/2005/8/layout/default"/>
    <dgm:cxn modelId="{335F9131-39C5-40F4-9467-4AC738C7275A}" type="presParOf" srcId="{37197966-764C-44CE-9404-348DF40E843B}" destId="{7C9D9E70-7C70-46F2-881C-0297E6275809}" srcOrd="4" destOrd="0" presId="urn:microsoft.com/office/officeart/2005/8/layout/default"/>
    <dgm:cxn modelId="{CA022EFC-D603-481D-B8DA-442ADB6A7A32}" type="presParOf" srcId="{37197966-764C-44CE-9404-348DF40E843B}" destId="{8E3C90B2-72C0-46C9-894F-253780BAE270}" srcOrd="5" destOrd="0" presId="urn:microsoft.com/office/officeart/2005/8/layout/default"/>
    <dgm:cxn modelId="{9BEFBD69-B70F-464C-BC85-8B61CA92AC33}" type="presParOf" srcId="{37197966-764C-44CE-9404-348DF40E843B}" destId="{4099715E-1852-494D-BA57-15BB1A14F348}" srcOrd="6" destOrd="0" presId="urn:microsoft.com/office/officeart/2005/8/layout/default"/>
    <dgm:cxn modelId="{BC5AA05B-0D99-40CB-84ED-EBA783C8DC98}" type="presParOf" srcId="{37197966-764C-44CE-9404-348DF40E843B}" destId="{36774407-AE4D-4818-AD18-4003909D51DB}" srcOrd="7" destOrd="0" presId="urn:microsoft.com/office/officeart/2005/8/layout/default"/>
    <dgm:cxn modelId="{5516E8D2-CA6A-4931-B139-F747FF3BC62F}" type="presParOf" srcId="{37197966-764C-44CE-9404-348DF40E843B}" destId="{4EBFC0D1-E8AB-489D-BEBD-07181D811A78}" srcOrd="8" destOrd="0" presId="urn:microsoft.com/office/officeart/2005/8/layout/default"/>
    <dgm:cxn modelId="{1DF78EDC-D8A8-482E-BFDE-AC7C9BE065C4}" type="presParOf" srcId="{37197966-764C-44CE-9404-348DF40E843B}" destId="{53123C95-4AE6-49EE-A734-591BC50B6A84}" srcOrd="9" destOrd="0" presId="urn:microsoft.com/office/officeart/2005/8/layout/default"/>
    <dgm:cxn modelId="{A5DA16B0-DD44-44F0-A951-4DB87B698C03}" type="presParOf" srcId="{37197966-764C-44CE-9404-348DF40E843B}" destId="{6010241F-AD3C-4A63-9E2C-8816FC7A6DAF}"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2F5FC0DB-8079-4DA9-A3D2-E85C06EFFBB0}"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74EE106C-10EC-499F-B3A9-6A23796A5C9C}">
      <dgm:prSet/>
      <dgm:spPr/>
      <dgm:t>
        <a:bodyPr/>
        <a:lstStyle/>
        <a:p>
          <a:pPr>
            <a:defRPr cap="all"/>
          </a:pPr>
          <a:r>
            <a:rPr lang="en-US"/>
            <a:t>As we are all aware, the only thing constant in health and social care is change. </a:t>
          </a:r>
        </a:p>
      </dgm:t>
    </dgm:pt>
    <dgm:pt modelId="{5A50156D-A24D-4985-8CFD-C1C11B1024D9}" type="parTrans" cxnId="{27C3EDF3-DF69-4B20-A723-AD2DC301C229}">
      <dgm:prSet/>
      <dgm:spPr/>
      <dgm:t>
        <a:bodyPr/>
        <a:lstStyle/>
        <a:p>
          <a:endParaRPr lang="en-US"/>
        </a:p>
      </dgm:t>
    </dgm:pt>
    <dgm:pt modelId="{3A3F640E-B538-4412-A5B0-F1097B3CB508}" type="sibTrans" cxnId="{27C3EDF3-DF69-4B20-A723-AD2DC301C229}">
      <dgm:prSet/>
      <dgm:spPr/>
      <dgm:t>
        <a:bodyPr/>
        <a:lstStyle/>
        <a:p>
          <a:endParaRPr lang="en-US"/>
        </a:p>
      </dgm:t>
    </dgm:pt>
    <dgm:pt modelId="{D78B5B82-7E0E-4D1A-B820-C1163265FC14}">
      <dgm:prSet/>
      <dgm:spPr/>
      <dgm:t>
        <a:bodyPr/>
        <a:lstStyle/>
        <a:p>
          <a:pPr>
            <a:defRPr cap="all"/>
          </a:pPr>
          <a:r>
            <a:rPr lang="en-US"/>
            <a:t>How could these changes be implemented? </a:t>
          </a:r>
        </a:p>
      </dgm:t>
    </dgm:pt>
    <dgm:pt modelId="{F0199432-E076-40C9-BB05-1B9B601830FC}" type="parTrans" cxnId="{611FAEC6-B204-4BB9-9E65-0EC4B103A53A}">
      <dgm:prSet/>
      <dgm:spPr/>
      <dgm:t>
        <a:bodyPr/>
        <a:lstStyle/>
        <a:p>
          <a:endParaRPr lang="en-US"/>
        </a:p>
      </dgm:t>
    </dgm:pt>
    <dgm:pt modelId="{21D24593-8D6A-49F3-8624-BC0E371E6E73}" type="sibTrans" cxnId="{611FAEC6-B204-4BB9-9E65-0EC4B103A53A}">
      <dgm:prSet/>
      <dgm:spPr/>
      <dgm:t>
        <a:bodyPr/>
        <a:lstStyle/>
        <a:p>
          <a:endParaRPr lang="en-US"/>
        </a:p>
      </dgm:t>
    </dgm:pt>
    <dgm:pt modelId="{EF21F9E7-9DC6-4F2D-BE4E-A62A3E5D5ADD}" type="pres">
      <dgm:prSet presAssocID="{2F5FC0DB-8079-4DA9-A3D2-E85C06EFFBB0}" presName="root" presStyleCnt="0">
        <dgm:presLayoutVars>
          <dgm:dir/>
          <dgm:resizeHandles val="exact"/>
        </dgm:presLayoutVars>
      </dgm:prSet>
      <dgm:spPr/>
    </dgm:pt>
    <dgm:pt modelId="{2856ACF5-FA13-4F80-ACF8-CC72D5E27089}" type="pres">
      <dgm:prSet presAssocID="{74EE106C-10EC-499F-B3A9-6A23796A5C9C}" presName="compNode" presStyleCnt="0"/>
      <dgm:spPr/>
    </dgm:pt>
    <dgm:pt modelId="{A37CA547-88D2-415C-A6FA-570D54E8E469}" type="pres">
      <dgm:prSet presAssocID="{74EE106C-10EC-499F-B3A9-6A23796A5C9C}" presName="iconBgRect" presStyleLbl="bgShp" presStyleIdx="0" presStyleCnt="2"/>
      <dgm:spPr/>
    </dgm:pt>
    <dgm:pt modelId="{72D14855-6A2D-44E2-8645-02C0852616CE}" type="pres">
      <dgm:prSet presAssocID="{74EE106C-10EC-499F-B3A9-6A23796A5C9C}"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ocial Network"/>
        </a:ext>
      </dgm:extLst>
    </dgm:pt>
    <dgm:pt modelId="{8ACD141A-239A-487C-A009-7C7493A82175}" type="pres">
      <dgm:prSet presAssocID="{74EE106C-10EC-499F-B3A9-6A23796A5C9C}" presName="spaceRect" presStyleCnt="0"/>
      <dgm:spPr/>
    </dgm:pt>
    <dgm:pt modelId="{E9F961C0-D56B-447E-B9E9-768097BD6E98}" type="pres">
      <dgm:prSet presAssocID="{74EE106C-10EC-499F-B3A9-6A23796A5C9C}" presName="textRect" presStyleLbl="revTx" presStyleIdx="0" presStyleCnt="2">
        <dgm:presLayoutVars>
          <dgm:chMax val="1"/>
          <dgm:chPref val="1"/>
        </dgm:presLayoutVars>
      </dgm:prSet>
      <dgm:spPr/>
    </dgm:pt>
    <dgm:pt modelId="{DF33CFDD-83E8-43C3-B53B-00D98D25E856}" type="pres">
      <dgm:prSet presAssocID="{3A3F640E-B538-4412-A5B0-F1097B3CB508}" presName="sibTrans" presStyleCnt="0"/>
      <dgm:spPr/>
    </dgm:pt>
    <dgm:pt modelId="{ECDCB20C-CC7E-4F85-A6CC-B3A52C2450EF}" type="pres">
      <dgm:prSet presAssocID="{D78B5B82-7E0E-4D1A-B820-C1163265FC14}" presName="compNode" presStyleCnt="0"/>
      <dgm:spPr/>
    </dgm:pt>
    <dgm:pt modelId="{A37983E0-823C-4E60-8628-A53F609C1817}" type="pres">
      <dgm:prSet presAssocID="{D78B5B82-7E0E-4D1A-B820-C1163265FC14}" presName="iconBgRect" presStyleLbl="bgShp" presStyleIdx="1" presStyleCnt="2"/>
      <dgm:spPr/>
    </dgm:pt>
    <dgm:pt modelId="{2498D001-DFF5-4C24-9A02-7B7893A0E348}" type="pres">
      <dgm:prSet presAssocID="{D78B5B82-7E0E-4D1A-B820-C1163265FC14}"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ierarchy"/>
        </a:ext>
      </dgm:extLst>
    </dgm:pt>
    <dgm:pt modelId="{EB0C8AA0-5C0E-452A-903C-93B14712726B}" type="pres">
      <dgm:prSet presAssocID="{D78B5B82-7E0E-4D1A-B820-C1163265FC14}" presName="spaceRect" presStyleCnt="0"/>
      <dgm:spPr/>
    </dgm:pt>
    <dgm:pt modelId="{38D06A99-E594-40D8-94C4-2438C0659162}" type="pres">
      <dgm:prSet presAssocID="{D78B5B82-7E0E-4D1A-B820-C1163265FC14}" presName="textRect" presStyleLbl="revTx" presStyleIdx="1" presStyleCnt="2">
        <dgm:presLayoutVars>
          <dgm:chMax val="1"/>
          <dgm:chPref val="1"/>
        </dgm:presLayoutVars>
      </dgm:prSet>
      <dgm:spPr/>
    </dgm:pt>
  </dgm:ptLst>
  <dgm:cxnLst>
    <dgm:cxn modelId="{FE2D5469-A55E-4527-9E6A-EF47B3429EB6}" type="presOf" srcId="{74EE106C-10EC-499F-B3A9-6A23796A5C9C}" destId="{E9F961C0-D56B-447E-B9E9-768097BD6E98}" srcOrd="0" destOrd="0" presId="urn:microsoft.com/office/officeart/2018/5/layout/IconCircleLabelList"/>
    <dgm:cxn modelId="{12D27DA0-73D7-4343-A0A5-21BD4D4E7740}" type="presOf" srcId="{2F5FC0DB-8079-4DA9-A3D2-E85C06EFFBB0}" destId="{EF21F9E7-9DC6-4F2D-BE4E-A62A3E5D5ADD}" srcOrd="0" destOrd="0" presId="urn:microsoft.com/office/officeart/2018/5/layout/IconCircleLabelList"/>
    <dgm:cxn modelId="{611FAEC6-B204-4BB9-9E65-0EC4B103A53A}" srcId="{2F5FC0DB-8079-4DA9-A3D2-E85C06EFFBB0}" destId="{D78B5B82-7E0E-4D1A-B820-C1163265FC14}" srcOrd="1" destOrd="0" parTransId="{F0199432-E076-40C9-BB05-1B9B601830FC}" sibTransId="{21D24593-8D6A-49F3-8624-BC0E371E6E73}"/>
    <dgm:cxn modelId="{254ABCC7-0CF7-4ADA-8BD3-B5610EB6BCE4}" type="presOf" srcId="{D78B5B82-7E0E-4D1A-B820-C1163265FC14}" destId="{38D06A99-E594-40D8-94C4-2438C0659162}" srcOrd="0" destOrd="0" presId="urn:microsoft.com/office/officeart/2018/5/layout/IconCircleLabelList"/>
    <dgm:cxn modelId="{27C3EDF3-DF69-4B20-A723-AD2DC301C229}" srcId="{2F5FC0DB-8079-4DA9-A3D2-E85C06EFFBB0}" destId="{74EE106C-10EC-499F-B3A9-6A23796A5C9C}" srcOrd="0" destOrd="0" parTransId="{5A50156D-A24D-4985-8CFD-C1C11B1024D9}" sibTransId="{3A3F640E-B538-4412-A5B0-F1097B3CB508}"/>
    <dgm:cxn modelId="{5A679004-0BF1-4852-B106-17C0A662780E}" type="presParOf" srcId="{EF21F9E7-9DC6-4F2D-BE4E-A62A3E5D5ADD}" destId="{2856ACF5-FA13-4F80-ACF8-CC72D5E27089}" srcOrd="0" destOrd="0" presId="urn:microsoft.com/office/officeart/2018/5/layout/IconCircleLabelList"/>
    <dgm:cxn modelId="{FA9753B2-8282-420F-A4E6-4A4F7FB2CE36}" type="presParOf" srcId="{2856ACF5-FA13-4F80-ACF8-CC72D5E27089}" destId="{A37CA547-88D2-415C-A6FA-570D54E8E469}" srcOrd="0" destOrd="0" presId="urn:microsoft.com/office/officeart/2018/5/layout/IconCircleLabelList"/>
    <dgm:cxn modelId="{07B4BE1D-1C59-4574-A030-4781419060AB}" type="presParOf" srcId="{2856ACF5-FA13-4F80-ACF8-CC72D5E27089}" destId="{72D14855-6A2D-44E2-8645-02C0852616CE}" srcOrd="1" destOrd="0" presId="urn:microsoft.com/office/officeart/2018/5/layout/IconCircleLabelList"/>
    <dgm:cxn modelId="{5A9A7EF8-8BB3-4EC1-B122-5B2FD1E8EC31}" type="presParOf" srcId="{2856ACF5-FA13-4F80-ACF8-CC72D5E27089}" destId="{8ACD141A-239A-487C-A009-7C7493A82175}" srcOrd="2" destOrd="0" presId="urn:microsoft.com/office/officeart/2018/5/layout/IconCircleLabelList"/>
    <dgm:cxn modelId="{5A27552E-8C6E-423D-9B65-42205D78102F}" type="presParOf" srcId="{2856ACF5-FA13-4F80-ACF8-CC72D5E27089}" destId="{E9F961C0-D56B-447E-B9E9-768097BD6E98}" srcOrd="3" destOrd="0" presId="urn:microsoft.com/office/officeart/2018/5/layout/IconCircleLabelList"/>
    <dgm:cxn modelId="{D75334C9-5603-459B-99F8-7FD7304871DD}" type="presParOf" srcId="{EF21F9E7-9DC6-4F2D-BE4E-A62A3E5D5ADD}" destId="{DF33CFDD-83E8-43C3-B53B-00D98D25E856}" srcOrd="1" destOrd="0" presId="urn:microsoft.com/office/officeart/2018/5/layout/IconCircleLabelList"/>
    <dgm:cxn modelId="{51D38172-1839-4B09-AD80-424F426C3389}" type="presParOf" srcId="{EF21F9E7-9DC6-4F2D-BE4E-A62A3E5D5ADD}" destId="{ECDCB20C-CC7E-4F85-A6CC-B3A52C2450EF}" srcOrd="2" destOrd="0" presId="urn:microsoft.com/office/officeart/2018/5/layout/IconCircleLabelList"/>
    <dgm:cxn modelId="{DDFFE13F-CBD5-4121-B84E-9085EAA65335}" type="presParOf" srcId="{ECDCB20C-CC7E-4F85-A6CC-B3A52C2450EF}" destId="{A37983E0-823C-4E60-8628-A53F609C1817}" srcOrd="0" destOrd="0" presId="urn:microsoft.com/office/officeart/2018/5/layout/IconCircleLabelList"/>
    <dgm:cxn modelId="{7536610E-D915-4D90-8ED2-76A04A9A5E17}" type="presParOf" srcId="{ECDCB20C-CC7E-4F85-A6CC-B3A52C2450EF}" destId="{2498D001-DFF5-4C24-9A02-7B7893A0E348}" srcOrd="1" destOrd="0" presId="urn:microsoft.com/office/officeart/2018/5/layout/IconCircleLabelList"/>
    <dgm:cxn modelId="{4296F0AC-9C48-4DAC-80FA-9BC7FEBA74E3}" type="presParOf" srcId="{ECDCB20C-CC7E-4F85-A6CC-B3A52C2450EF}" destId="{EB0C8AA0-5C0E-452A-903C-93B14712726B}" srcOrd="2" destOrd="0" presId="urn:microsoft.com/office/officeart/2018/5/layout/IconCircleLabelList"/>
    <dgm:cxn modelId="{307E5969-35B8-429E-B979-8BDDA2384D8A}" type="presParOf" srcId="{ECDCB20C-CC7E-4F85-A6CC-B3A52C2450EF}" destId="{38D06A99-E594-40D8-94C4-2438C0659162}"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9A4B3ADF-B76E-40BE-B172-FDD752339B89}" type="doc">
      <dgm:prSet loTypeId="urn:microsoft.com/office/officeart/2005/8/layout/vList5" loCatId="list" qsTypeId="urn:microsoft.com/office/officeart/2005/8/quickstyle/simple1" qsCatId="simple" csTypeId="urn:microsoft.com/office/officeart/2005/8/colors/colorful1" csCatId="colorful"/>
      <dgm:spPr/>
      <dgm:t>
        <a:bodyPr/>
        <a:lstStyle/>
        <a:p>
          <a:endParaRPr lang="en-US"/>
        </a:p>
      </dgm:t>
    </dgm:pt>
    <dgm:pt modelId="{F9778824-0F13-4AA9-B3A4-9C183592C680}">
      <dgm:prSet/>
      <dgm:spPr/>
      <dgm:t>
        <a:bodyPr/>
        <a:lstStyle/>
        <a:p>
          <a:r>
            <a:rPr lang="en-US"/>
            <a:t>Discussion with relevant people involved in the changes.</a:t>
          </a:r>
        </a:p>
      </dgm:t>
    </dgm:pt>
    <dgm:pt modelId="{DF01AACE-9111-4AC8-A2C7-2D492DF79E1B}" type="parTrans" cxnId="{5883D117-4902-438D-945A-D74618B3FD11}">
      <dgm:prSet/>
      <dgm:spPr/>
      <dgm:t>
        <a:bodyPr/>
        <a:lstStyle/>
        <a:p>
          <a:endParaRPr lang="en-US"/>
        </a:p>
      </dgm:t>
    </dgm:pt>
    <dgm:pt modelId="{6928327E-DFB9-4718-AA69-179B309D1003}" type="sibTrans" cxnId="{5883D117-4902-438D-945A-D74618B3FD11}">
      <dgm:prSet/>
      <dgm:spPr/>
      <dgm:t>
        <a:bodyPr/>
        <a:lstStyle/>
        <a:p>
          <a:endParaRPr lang="en-US"/>
        </a:p>
      </dgm:t>
    </dgm:pt>
    <dgm:pt modelId="{5A410A16-BBE3-40F8-AA79-3119EDECD2EA}">
      <dgm:prSet/>
      <dgm:spPr/>
      <dgm:t>
        <a:bodyPr/>
        <a:lstStyle/>
        <a:p>
          <a:r>
            <a:rPr lang="en-US"/>
            <a:t>Tackle the resistance with care and compassion. </a:t>
          </a:r>
        </a:p>
      </dgm:t>
    </dgm:pt>
    <dgm:pt modelId="{F2F8B656-1FFB-4957-98D6-2FF5DEDCECF9}" type="parTrans" cxnId="{0A2D635C-E98C-4919-991F-B7817AF77220}">
      <dgm:prSet/>
      <dgm:spPr/>
      <dgm:t>
        <a:bodyPr/>
        <a:lstStyle/>
        <a:p>
          <a:endParaRPr lang="en-US"/>
        </a:p>
      </dgm:t>
    </dgm:pt>
    <dgm:pt modelId="{94C622CA-852D-43CF-A6BE-D416195626A6}" type="sibTrans" cxnId="{0A2D635C-E98C-4919-991F-B7817AF77220}">
      <dgm:prSet/>
      <dgm:spPr/>
      <dgm:t>
        <a:bodyPr/>
        <a:lstStyle/>
        <a:p>
          <a:endParaRPr lang="en-US"/>
        </a:p>
      </dgm:t>
    </dgm:pt>
    <dgm:pt modelId="{16846043-9A49-4AA8-A7AA-06F47D795C80}">
      <dgm:prSet/>
      <dgm:spPr/>
      <dgm:t>
        <a:bodyPr/>
        <a:lstStyle/>
        <a:p>
          <a:r>
            <a:rPr lang="en-US"/>
            <a:t>Create a shared vision.</a:t>
          </a:r>
        </a:p>
      </dgm:t>
    </dgm:pt>
    <dgm:pt modelId="{161CF736-7DA1-4449-B406-D7A41F64544D}" type="parTrans" cxnId="{FE46DEEA-0EB3-4DF3-A87E-6616DCE166AA}">
      <dgm:prSet/>
      <dgm:spPr/>
      <dgm:t>
        <a:bodyPr/>
        <a:lstStyle/>
        <a:p>
          <a:endParaRPr lang="en-US"/>
        </a:p>
      </dgm:t>
    </dgm:pt>
    <dgm:pt modelId="{6A60547A-93F7-4F18-909B-1D428F1829FF}" type="sibTrans" cxnId="{FE46DEEA-0EB3-4DF3-A87E-6616DCE166AA}">
      <dgm:prSet/>
      <dgm:spPr/>
      <dgm:t>
        <a:bodyPr/>
        <a:lstStyle/>
        <a:p>
          <a:endParaRPr lang="en-US"/>
        </a:p>
      </dgm:t>
    </dgm:pt>
    <dgm:pt modelId="{50D14344-EBA6-4A8F-A401-5FA2EAB2FB38}">
      <dgm:prSet/>
      <dgm:spPr/>
      <dgm:t>
        <a:bodyPr/>
        <a:lstStyle/>
        <a:p>
          <a:r>
            <a:rPr lang="en-US"/>
            <a:t>Positive feedback and positive reinforcement.</a:t>
          </a:r>
        </a:p>
      </dgm:t>
    </dgm:pt>
    <dgm:pt modelId="{9518C769-E8A1-45FC-A13D-62DBD63E9ED8}" type="parTrans" cxnId="{FF45F5CF-34F0-4E61-9150-0C7F66DBF18B}">
      <dgm:prSet/>
      <dgm:spPr/>
      <dgm:t>
        <a:bodyPr/>
        <a:lstStyle/>
        <a:p>
          <a:endParaRPr lang="en-US"/>
        </a:p>
      </dgm:t>
    </dgm:pt>
    <dgm:pt modelId="{3C2DB03E-99DB-4324-9DF0-2F33AF7A04FA}" type="sibTrans" cxnId="{FF45F5CF-34F0-4E61-9150-0C7F66DBF18B}">
      <dgm:prSet/>
      <dgm:spPr/>
      <dgm:t>
        <a:bodyPr/>
        <a:lstStyle/>
        <a:p>
          <a:endParaRPr lang="en-US"/>
        </a:p>
      </dgm:t>
    </dgm:pt>
    <dgm:pt modelId="{EA2DE4CA-B6B2-475A-B9C7-004387B1C2C9}">
      <dgm:prSet/>
      <dgm:spPr/>
      <dgm:t>
        <a:bodyPr/>
        <a:lstStyle/>
        <a:p>
          <a:r>
            <a:rPr lang="en-US"/>
            <a:t>(Gesme and Wiseman, 2010)</a:t>
          </a:r>
        </a:p>
      </dgm:t>
    </dgm:pt>
    <dgm:pt modelId="{5368CD6F-6DF4-4DCC-B36E-B264EA2556C0}" type="parTrans" cxnId="{C5FF3037-2A31-422F-ABA6-80E733662D15}">
      <dgm:prSet/>
      <dgm:spPr/>
      <dgm:t>
        <a:bodyPr/>
        <a:lstStyle/>
        <a:p>
          <a:endParaRPr lang="en-US"/>
        </a:p>
      </dgm:t>
    </dgm:pt>
    <dgm:pt modelId="{169D348C-ACE0-4102-8749-282CEC8B3A08}" type="sibTrans" cxnId="{C5FF3037-2A31-422F-ABA6-80E733662D15}">
      <dgm:prSet/>
      <dgm:spPr/>
      <dgm:t>
        <a:bodyPr/>
        <a:lstStyle/>
        <a:p>
          <a:endParaRPr lang="en-US"/>
        </a:p>
      </dgm:t>
    </dgm:pt>
    <dgm:pt modelId="{A47AFEE6-2C7F-48C7-8C5E-4B7215D08394}" type="pres">
      <dgm:prSet presAssocID="{9A4B3ADF-B76E-40BE-B172-FDD752339B89}" presName="Name0" presStyleCnt="0">
        <dgm:presLayoutVars>
          <dgm:dir/>
          <dgm:animLvl val="lvl"/>
          <dgm:resizeHandles val="exact"/>
        </dgm:presLayoutVars>
      </dgm:prSet>
      <dgm:spPr/>
    </dgm:pt>
    <dgm:pt modelId="{8E1B30E3-DD31-4B45-ADDB-9B04AC05D519}" type="pres">
      <dgm:prSet presAssocID="{F9778824-0F13-4AA9-B3A4-9C183592C680}" presName="linNode" presStyleCnt="0"/>
      <dgm:spPr/>
    </dgm:pt>
    <dgm:pt modelId="{095B174C-852C-4166-B799-57611F8CFC25}" type="pres">
      <dgm:prSet presAssocID="{F9778824-0F13-4AA9-B3A4-9C183592C680}" presName="parentText" presStyleLbl="node1" presStyleIdx="0" presStyleCnt="5">
        <dgm:presLayoutVars>
          <dgm:chMax val="1"/>
          <dgm:bulletEnabled val="1"/>
        </dgm:presLayoutVars>
      </dgm:prSet>
      <dgm:spPr/>
    </dgm:pt>
    <dgm:pt modelId="{90010BA3-8496-460E-B340-B40A8EB3584D}" type="pres">
      <dgm:prSet presAssocID="{6928327E-DFB9-4718-AA69-179B309D1003}" presName="sp" presStyleCnt="0"/>
      <dgm:spPr/>
    </dgm:pt>
    <dgm:pt modelId="{A27073EF-42EC-43F4-A5F7-439B1D2556A5}" type="pres">
      <dgm:prSet presAssocID="{5A410A16-BBE3-40F8-AA79-3119EDECD2EA}" presName="linNode" presStyleCnt="0"/>
      <dgm:spPr/>
    </dgm:pt>
    <dgm:pt modelId="{FC24A1E1-B98B-4150-A76C-960FDEDA8871}" type="pres">
      <dgm:prSet presAssocID="{5A410A16-BBE3-40F8-AA79-3119EDECD2EA}" presName="parentText" presStyleLbl="node1" presStyleIdx="1" presStyleCnt="5">
        <dgm:presLayoutVars>
          <dgm:chMax val="1"/>
          <dgm:bulletEnabled val="1"/>
        </dgm:presLayoutVars>
      </dgm:prSet>
      <dgm:spPr/>
    </dgm:pt>
    <dgm:pt modelId="{DE394ED2-A054-4DC4-AD29-3F40DCAE69F3}" type="pres">
      <dgm:prSet presAssocID="{94C622CA-852D-43CF-A6BE-D416195626A6}" presName="sp" presStyleCnt="0"/>
      <dgm:spPr/>
    </dgm:pt>
    <dgm:pt modelId="{75E6E069-CDB6-429F-9441-E3861D1F8BF1}" type="pres">
      <dgm:prSet presAssocID="{16846043-9A49-4AA8-A7AA-06F47D795C80}" presName="linNode" presStyleCnt="0"/>
      <dgm:spPr/>
    </dgm:pt>
    <dgm:pt modelId="{39A133A8-FA9F-45CB-A298-027C90A7F76E}" type="pres">
      <dgm:prSet presAssocID="{16846043-9A49-4AA8-A7AA-06F47D795C80}" presName="parentText" presStyleLbl="node1" presStyleIdx="2" presStyleCnt="5">
        <dgm:presLayoutVars>
          <dgm:chMax val="1"/>
          <dgm:bulletEnabled val="1"/>
        </dgm:presLayoutVars>
      </dgm:prSet>
      <dgm:spPr/>
    </dgm:pt>
    <dgm:pt modelId="{4C08313F-6084-415B-83A1-1EA155C227D7}" type="pres">
      <dgm:prSet presAssocID="{6A60547A-93F7-4F18-909B-1D428F1829FF}" presName="sp" presStyleCnt="0"/>
      <dgm:spPr/>
    </dgm:pt>
    <dgm:pt modelId="{9B06A06D-F632-44BC-A9BC-7D1698AF5999}" type="pres">
      <dgm:prSet presAssocID="{50D14344-EBA6-4A8F-A401-5FA2EAB2FB38}" presName="linNode" presStyleCnt="0"/>
      <dgm:spPr/>
    </dgm:pt>
    <dgm:pt modelId="{825812EC-10A8-4BD5-8DE2-DB9D5E3FC50F}" type="pres">
      <dgm:prSet presAssocID="{50D14344-EBA6-4A8F-A401-5FA2EAB2FB38}" presName="parentText" presStyleLbl="node1" presStyleIdx="3" presStyleCnt="5">
        <dgm:presLayoutVars>
          <dgm:chMax val="1"/>
          <dgm:bulletEnabled val="1"/>
        </dgm:presLayoutVars>
      </dgm:prSet>
      <dgm:spPr/>
    </dgm:pt>
    <dgm:pt modelId="{1AE148D0-F431-4BE6-9472-375BC3A5282F}" type="pres">
      <dgm:prSet presAssocID="{3C2DB03E-99DB-4324-9DF0-2F33AF7A04FA}" presName="sp" presStyleCnt="0"/>
      <dgm:spPr/>
    </dgm:pt>
    <dgm:pt modelId="{01210A85-D1FA-45C4-93D2-D8247D12D0BF}" type="pres">
      <dgm:prSet presAssocID="{EA2DE4CA-B6B2-475A-B9C7-004387B1C2C9}" presName="linNode" presStyleCnt="0"/>
      <dgm:spPr/>
    </dgm:pt>
    <dgm:pt modelId="{72C3E32F-0414-480C-B190-E7E2BD73695A}" type="pres">
      <dgm:prSet presAssocID="{EA2DE4CA-B6B2-475A-B9C7-004387B1C2C9}" presName="parentText" presStyleLbl="node1" presStyleIdx="4" presStyleCnt="5">
        <dgm:presLayoutVars>
          <dgm:chMax val="1"/>
          <dgm:bulletEnabled val="1"/>
        </dgm:presLayoutVars>
      </dgm:prSet>
      <dgm:spPr/>
    </dgm:pt>
  </dgm:ptLst>
  <dgm:cxnLst>
    <dgm:cxn modelId="{5883D117-4902-438D-945A-D74618B3FD11}" srcId="{9A4B3ADF-B76E-40BE-B172-FDD752339B89}" destId="{F9778824-0F13-4AA9-B3A4-9C183592C680}" srcOrd="0" destOrd="0" parTransId="{DF01AACE-9111-4AC8-A2C7-2D492DF79E1B}" sibTransId="{6928327E-DFB9-4718-AA69-179B309D1003}"/>
    <dgm:cxn modelId="{F3EC8A20-9E26-4D59-8709-683291A62AD5}" type="presOf" srcId="{9A4B3ADF-B76E-40BE-B172-FDD752339B89}" destId="{A47AFEE6-2C7F-48C7-8C5E-4B7215D08394}" srcOrd="0" destOrd="0" presId="urn:microsoft.com/office/officeart/2005/8/layout/vList5"/>
    <dgm:cxn modelId="{F437CB20-975C-4612-8A1D-ACF7943C74D2}" type="presOf" srcId="{5A410A16-BBE3-40F8-AA79-3119EDECD2EA}" destId="{FC24A1E1-B98B-4150-A76C-960FDEDA8871}" srcOrd="0" destOrd="0" presId="urn:microsoft.com/office/officeart/2005/8/layout/vList5"/>
    <dgm:cxn modelId="{C5FF3037-2A31-422F-ABA6-80E733662D15}" srcId="{9A4B3ADF-B76E-40BE-B172-FDD752339B89}" destId="{EA2DE4CA-B6B2-475A-B9C7-004387B1C2C9}" srcOrd="4" destOrd="0" parTransId="{5368CD6F-6DF4-4DCC-B36E-B264EA2556C0}" sibTransId="{169D348C-ACE0-4102-8749-282CEC8B3A08}"/>
    <dgm:cxn modelId="{0A2D635C-E98C-4919-991F-B7817AF77220}" srcId="{9A4B3ADF-B76E-40BE-B172-FDD752339B89}" destId="{5A410A16-BBE3-40F8-AA79-3119EDECD2EA}" srcOrd="1" destOrd="0" parTransId="{F2F8B656-1FFB-4957-98D6-2FF5DEDCECF9}" sibTransId="{94C622CA-852D-43CF-A6BE-D416195626A6}"/>
    <dgm:cxn modelId="{C0137B4A-EA0F-48AA-B608-3BC384839E55}" type="presOf" srcId="{EA2DE4CA-B6B2-475A-B9C7-004387B1C2C9}" destId="{72C3E32F-0414-480C-B190-E7E2BD73695A}" srcOrd="0" destOrd="0" presId="urn:microsoft.com/office/officeart/2005/8/layout/vList5"/>
    <dgm:cxn modelId="{E01DA784-BB84-418E-BF97-7ABF963EEAFE}" type="presOf" srcId="{F9778824-0F13-4AA9-B3A4-9C183592C680}" destId="{095B174C-852C-4166-B799-57611F8CFC25}" srcOrd="0" destOrd="0" presId="urn:microsoft.com/office/officeart/2005/8/layout/vList5"/>
    <dgm:cxn modelId="{FA816996-48B8-406F-99A6-52028FA0820A}" type="presOf" srcId="{50D14344-EBA6-4A8F-A401-5FA2EAB2FB38}" destId="{825812EC-10A8-4BD5-8DE2-DB9D5E3FC50F}" srcOrd="0" destOrd="0" presId="urn:microsoft.com/office/officeart/2005/8/layout/vList5"/>
    <dgm:cxn modelId="{2805B6CE-8BAB-49B2-84BD-DE4CE4662D5F}" type="presOf" srcId="{16846043-9A49-4AA8-A7AA-06F47D795C80}" destId="{39A133A8-FA9F-45CB-A298-027C90A7F76E}" srcOrd="0" destOrd="0" presId="urn:microsoft.com/office/officeart/2005/8/layout/vList5"/>
    <dgm:cxn modelId="{FF45F5CF-34F0-4E61-9150-0C7F66DBF18B}" srcId="{9A4B3ADF-B76E-40BE-B172-FDD752339B89}" destId="{50D14344-EBA6-4A8F-A401-5FA2EAB2FB38}" srcOrd="3" destOrd="0" parTransId="{9518C769-E8A1-45FC-A13D-62DBD63E9ED8}" sibTransId="{3C2DB03E-99DB-4324-9DF0-2F33AF7A04FA}"/>
    <dgm:cxn modelId="{FE46DEEA-0EB3-4DF3-A87E-6616DCE166AA}" srcId="{9A4B3ADF-B76E-40BE-B172-FDD752339B89}" destId="{16846043-9A49-4AA8-A7AA-06F47D795C80}" srcOrd="2" destOrd="0" parTransId="{161CF736-7DA1-4449-B406-D7A41F64544D}" sibTransId="{6A60547A-93F7-4F18-909B-1D428F1829FF}"/>
    <dgm:cxn modelId="{F78614EA-7888-4921-90FC-B9B7D1DF7F1A}" type="presParOf" srcId="{A47AFEE6-2C7F-48C7-8C5E-4B7215D08394}" destId="{8E1B30E3-DD31-4B45-ADDB-9B04AC05D519}" srcOrd="0" destOrd="0" presId="urn:microsoft.com/office/officeart/2005/8/layout/vList5"/>
    <dgm:cxn modelId="{18844920-777B-4280-9DE2-D1B6273780BE}" type="presParOf" srcId="{8E1B30E3-DD31-4B45-ADDB-9B04AC05D519}" destId="{095B174C-852C-4166-B799-57611F8CFC25}" srcOrd="0" destOrd="0" presId="urn:microsoft.com/office/officeart/2005/8/layout/vList5"/>
    <dgm:cxn modelId="{2F3148B5-503D-4AD9-A9DE-A055EDD68D20}" type="presParOf" srcId="{A47AFEE6-2C7F-48C7-8C5E-4B7215D08394}" destId="{90010BA3-8496-460E-B340-B40A8EB3584D}" srcOrd="1" destOrd="0" presId="urn:microsoft.com/office/officeart/2005/8/layout/vList5"/>
    <dgm:cxn modelId="{19A3D111-E1C3-49F0-89CF-358849E3F6CB}" type="presParOf" srcId="{A47AFEE6-2C7F-48C7-8C5E-4B7215D08394}" destId="{A27073EF-42EC-43F4-A5F7-439B1D2556A5}" srcOrd="2" destOrd="0" presId="urn:microsoft.com/office/officeart/2005/8/layout/vList5"/>
    <dgm:cxn modelId="{50FF059F-87D0-4297-9479-9117301A2BBF}" type="presParOf" srcId="{A27073EF-42EC-43F4-A5F7-439B1D2556A5}" destId="{FC24A1E1-B98B-4150-A76C-960FDEDA8871}" srcOrd="0" destOrd="0" presId="urn:microsoft.com/office/officeart/2005/8/layout/vList5"/>
    <dgm:cxn modelId="{05B72814-9E73-4A1A-AEA7-2A29761D3EFA}" type="presParOf" srcId="{A47AFEE6-2C7F-48C7-8C5E-4B7215D08394}" destId="{DE394ED2-A054-4DC4-AD29-3F40DCAE69F3}" srcOrd="3" destOrd="0" presId="urn:microsoft.com/office/officeart/2005/8/layout/vList5"/>
    <dgm:cxn modelId="{ACA1E3DD-DA22-404A-97F5-AB90A5AD45F4}" type="presParOf" srcId="{A47AFEE6-2C7F-48C7-8C5E-4B7215D08394}" destId="{75E6E069-CDB6-429F-9441-E3861D1F8BF1}" srcOrd="4" destOrd="0" presId="urn:microsoft.com/office/officeart/2005/8/layout/vList5"/>
    <dgm:cxn modelId="{6594063A-AC17-4CDA-8A79-D482C8CF08F4}" type="presParOf" srcId="{75E6E069-CDB6-429F-9441-E3861D1F8BF1}" destId="{39A133A8-FA9F-45CB-A298-027C90A7F76E}" srcOrd="0" destOrd="0" presId="urn:microsoft.com/office/officeart/2005/8/layout/vList5"/>
    <dgm:cxn modelId="{630F4EE1-C9B1-4CEC-A4AB-EA142AC09DF3}" type="presParOf" srcId="{A47AFEE6-2C7F-48C7-8C5E-4B7215D08394}" destId="{4C08313F-6084-415B-83A1-1EA155C227D7}" srcOrd="5" destOrd="0" presId="urn:microsoft.com/office/officeart/2005/8/layout/vList5"/>
    <dgm:cxn modelId="{FADCA16C-99E1-4016-88FC-3304AC3C696A}" type="presParOf" srcId="{A47AFEE6-2C7F-48C7-8C5E-4B7215D08394}" destId="{9B06A06D-F632-44BC-A9BC-7D1698AF5999}" srcOrd="6" destOrd="0" presId="urn:microsoft.com/office/officeart/2005/8/layout/vList5"/>
    <dgm:cxn modelId="{900EC802-7B54-432F-89BC-80722A6893CB}" type="presParOf" srcId="{9B06A06D-F632-44BC-A9BC-7D1698AF5999}" destId="{825812EC-10A8-4BD5-8DE2-DB9D5E3FC50F}" srcOrd="0" destOrd="0" presId="urn:microsoft.com/office/officeart/2005/8/layout/vList5"/>
    <dgm:cxn modelId="{1661E6F5-7EAB-44F3-880B-4688D3669BFF}" type="presParOf" srcId="{A47AFEE6-2C7F-48C7-8C5E-4B7215D08394}" destId="{1AE148D0-F431-4BE6-9472-375BC3A5282F}" srcOrd="7" destOrd="0" presId="urn:microsoft.com/office/officeart/2005/8/layout/vList5"/>
    <dgm:cxn modelId="{CDB46168-AB63-4B36-A125-FC7C8D26B508}" type="presParOf" srcId="{A47AFEE6-2C7F-48C7-8C5E-4B7215D08394}" destId="{01210A85-D1FA-45C4-93D2-D8247D12D0BF}" srcOrd="8" destOrd="0" presId="urn:microsoft.com/office/officeart/2005/8/layout/vList5"/>
    <dgm:cxn modelId="{D6B0EC49-37EE-4B3D-8FA7-FB704FC16299}" type="presParOf" srcId="{01210A85-D1FA-45C4-93D2-D8247D12D0BF}" destId="{72C3E32F-0414-480C-B190-E7E2BD73695A}"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3D31C6BD-2D3B-41E2-8F44-F9E21BC9EA08}"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60DDAD45-BD82-4856-B5EF-B13B8A5CF63B}">
      <dgm:prSet/>
      <dgm:spPr/>
      <dgm:t>
        <a:bodyPr/>
        <a:lstStyle/>
        <a:p>
          <a:r>
            <a:rPr lang="en-US" baseline="0"/>
            <a:t>Poor communication.</a:t>
          </a:r>
          <a:endParaRPr lang="en-US"/>
        </a:p>
      </dgm:t>
    </dgm:pt>
    <dgm:pt modelId="{1EBD4A41-4DCE-40AD-BE2D-C5139D39BE5C}" type="parTrans" cxnId="{773E9F5F-F160-4FAE-927E-E9B7BBDFC293}">
      <dgm:prSet/>
      <dgm:spPr/>
      <dgm:t>
        <a:bodyPr/>
        <a:lstStyle/>
        <a:p>
          <a:endParaRPr lang="en-US"/>
        </a:p>
      </dgm:t>
    </dgm:pt>
    <dgm:pt modelId="{77196AE2-A13A-4FCC-BE8E-DF6B8AF5269A}" type="sibTrans" cxnId="{773E9F5F-F160-4FAE-927E-E9B7BBDFC293}">
      <dgm:prSet/>
      <dgm:spPr/>
      <dgm:t>
        <a:bodyPr/>
        <a:lstStyle/>
        <a:p>
          <a:endParaRPr lang="en-US"/>
        </a:p>
      </dgm:t>
    </dgm:pt>
    <dgm:pt modelId="{DCDFBF1F-271B-45F3-A2E2-9B9F9813C692}">
      <dgm:prSet/>
      <dgm:spPr/>
      <dgm:t>
        <a:bodyPr/>
        <a:lstStyle/>
        <a:p>
          <a:r>
            <a:rPr lang="en-US" baseline="0"/>
            <a:t>Fear of the unknown. </a:t>
          </a:r>
          <a:endParaRPr lang="en-US"/>
        </a:p>
      </dgm:t>
    </dgm:pt>
    <dgm:pt modelId="{22977232-86DC-43DD-B595-EBB633075428}" type="parTrans" cxnId="{7639E024-FFDD-4AFC-915C-A4C0D5D6C29E}">
      <dgm:prSet/>
      <dgm:spPr/>
      <dgm:t>
        <a:bodyPr/>
        <a:lstStyle/>
        <a:p>
          <a:endParaRPr lang="en-US"/>
        </a:p>
      </dgm:t>
    </dgm:pt>
    <dgm:pt modelId="{07926AD4-7856-42FC-8C51-686D56BDB98F}" type="sibTrans" cxnId="{7639E024-FFDD-4AFC-915C-A4C0D5D6C29E}">
      <dgm:prSet/>
      <dgm:spPr/>
      <dgm:t>
        <a:bodyPr/>
        <a:lstStyle/>
        <a:p>
          <a:endParaRPr lang="en-US"/>
        </a:p>
      </dgm:t>
    </dgm:pt>
    <dgm:pt modelId="{73D477E1-629D-431B-9923-E516191239CB}">
      <dgm:prSet/>
      <dgm:spPr/>
      <dgm:t>
        <a:bodyPr/>
        <a:lstStyle/>
        <a:p>
          <a:r>
            <a:rPr lang="en-US" baseline="0"/>
            <a:t>Change is mandated. </a:t>
          </a:r>
          <a:endParaRPr lang="en-US"/>
        </a:p>
      </dgm:t>
    </dgm:pt>
    <dgm:pt modelId="{0ADDC5BA-B453-4451-8B36-B0ABD8807453}" type="parTrans" cxnId="{A15AAC79-69D5-4AE5-8968-D36403A8EE4F}">
      <dgm:prSet/>
      <dgm:spPr/>
      <dgm:t>
        <a:bodyPr/>
        <a:lstStyle/>
        <a:p>
          <a:endParaRPr lang="en-US"/>
        </a:p>
      </dgm:t>
    </dgm:pt>
    <dgm:pt modelId="{C361BB54-57BB-4A38-B1AB-BB3EF6874B42}" type="sibTrans" cxnId="{A15AAC79-69D5-4AE5-8968-D36403A8EE4F}">
      <dgm:prSet/>
      <dgm:spPr/>
      <dgm:t>
        <a:bodyPr/>
        <a:lstStyle/>
        <a:p>
          <a:endParaRPr lang="en-US"/>
        </a:p>
      </dgm:t>
    </dgm:pt>
    <dgm:pt modelId="{B226CDCA-BC39-4F03-84A9-3D67DD55BE55}">
      <dgm:prSet/>
      <dgm:spPr/>
      <dgm:t>
        <a:bodyPr/>
        <a:lstStyle/>
        <a:p>
          <a:r>
            <a:rPr lang="en-US" baseline="0"/>
            <a:t>Individuals may perceive a loss of their position or status.  </a:t>
          </a:r>
          <a:endParaRPr lang="en-US"/>
        </a:p>
      </dgm:t>
    </dgm:pt>
    <dgm:pt modelId="{8B7A6286-F6AF-4FED-AA4C-7F963D007126}" type="parTrans" cxnId="{E6C222E8-4207-4462-906E-A6F7B9CF2300}">
      <dgm:prSet/>
      <dgm:spPr/>
      <dgm:t>
        <a:bodyPr/>
        <a:lstStyle/>
        <a:p>
          <a:endParaRPr lang="en-US"/>
        </a:p>
      </dgm:t>
    </dgm:pt>
    <dgm:pt modelId="{DC0A95C3-D96A-428C-AB23-4D58BC00D19A}" type="sibTrans" cxnId="{E6C222E8-4207-4462-906E-A6F7B9CF2300}">
      <dgm:prSet/>
      <dgm:spPr/>
      <dgm:t>
        <a:bodyPr/>
        <a:lstStyle/>
        <a:p>
          <a:endParaRPr lang="en-US"/>
        </a:p>
      </dgm:t>
    </dgm:pt>
    <dgm:pt modelId="{23C23871-A521-48DF-AA28-FA1C66C15D09}">
      <dgm:prSet/>
      <dgm:spPr/>
      <dgm:t>
        <a:bodyPr/>
        <a:lstStyle/>
        <a:p>
          <a:r>
            <a:rPr lang="en-US" baseline="0"/>
            <a:t>Acceptance of status quo. </a:t>
          </a:r>
          <a:endParaRPr lang="en-US"/>
        </a:p>
      </dgm:t>
    </dgm:pt>
    <dgm:pt modelId="{C8D48CD1-7368-4443-9926-5D24678DA1CF}" type="parTrans" cxnId="{594738D0-A273-4AE0-BC04-9734C7EC6DBC}">
      <dgm:prSet/>
      <dgm:spPr/>
      <dgm:t>
        <a:bodyPr/>
        <a:lstStyle/>
        <a:p>
          <a:endParaRPr lang="en-US"/>
        </a:p>
      </dgm:t>
    </dgm:pt>
    <dgm:pt modelId="{63D2309F-9806-4E5A-BB89-7A35DE0B71BB}" type="sibTrans" cxnId="{594738D0-A273-4AE0-BC04-9734C7EC6DBC}">
      <dgm:prSet/>
      <dgm:spPr/>
      <dgm:t>
        <a:bodyPr/>
        <a:lstStyle/>
        <a:p>
          <a:endParaRPr lang="en-US"/>
        </a:p>
      </dgm:t>
    </dgm:pt>
    <dgm:pt modelId="{F2738B78-78CA-4F2B-BB22-A3C4A5CA1E63}">
      <dgm:prSet/>
      <dgm:spPr/>
      <dgm:t>
        <a:bodyPr/>
        <a:lstStyle/>
        <a:p>
          <a:r>
            <a:rPr lang="en-US" baseline="0"/>
            <a:t>Opportunity for opposition. </a:t>
          </a:r>
          <a:endParaRPr lang="en-US"/>
        </a:p>
      </dgm:t>
    </dgm:pt>
    <dgm:pt modelId="{B4590B5E-7333-4DE5-ABD3-5ED70CCE0DD2}" type="parTrans" cxnId="{00D2A792-3F69-4D4D-954C-8FCEDB0AE172}">
      <dgm:prSet/>
      <dgm:spPr/>
      <dgm:t>
        <a:bodyPr/>
        <a:lstStyle/>
        <a:p>
          <a:endParaRPr lang="en-US"/>
        </a:p>
      </dgm:t>
    </dgm:pt>
    <dgm:pt modelId="{2197889C-901F-4816-BDFD-2B0FA599B25E}" type="sibTrans" cxnId="{00D2A792-3F69-4D4D-954C-8FCEDB0AE172}">
      <dgm:prSet/>
      <dgm:spPr/>
      <dgm:t>
        <a:bodyPr/>
        <a:lstStyle/>
        <a:p>
          <a:endParaRPr lang="en-US"/>
        </a:p>
      </dgm:t>
    </dgm:pt>
    <dgm:pt modelId="{7BBA9D3B-1660-4CDA-A769-8BDF40A469E4}">
      <dgm:prSet/>
      <dgm:spPr/>
      <dgm:t>
        <a:bodyPr/>
        <a:lstStyle/>
        <a:p>
          <a:r>
            <a:rPr lang="en-US" baseline="0"/>
            <a:t>Change becomes personal. New is intimidating. </a:t>
          </a:r>
          <a:endParaRPr lang="en-US"/>
        </a:p>
      </dgm:t>
    </dgm:pt>
    <dgm:pt modelId="{4F778471-DFE7-4F41-84FB-EACA3B9154E3}" type="parTrans" cxnId="{C49F83A9-2FCF-41FC-8C88-5142346460BA}">
      <dgm:prSet/>
      <dgm:spPr/>
      <dgm:t>
        <a:bodyPr/>
        <a:lstStyle/>
        <a:p>
          <a:endParaRPr lang="en-US"/>
        </a:p>
      </dgm:t>
    </dgm:pt>
    <dgm:pt modelId="{A1365E04-AB9F-47C0-A745-0BE94D3CA806}" type="sibTrans" cxnId="{C49F83A9-2FCF-41FC-8C88-5142346460BA}">
      <dgm:prSet/>
      <dgm:spPr/>
      <dgm:t>
        <a:bodyPr/>
        <a:lstStyle/>
        <a:p>
          <a:endParaRPr lang="en-US"/>
        </a:p>
      </dgm:t>
    </dgm:pt>
    <dgm:pt modelId="{60032CB2-E24B-456E-944D-692A18715426}">
      <dgm:prSet/>
      <dgm:spPr/>
      <dgm:t>
        <a:bodyPr/>
        <a:lstStyle/>
        <a:p>
          <a:r>
            <a:rPr lang="en-US" baseline="0"/>
            <a:t>The vision isn’t shared. </a:t>
          </a:r>
          <a:endParaRPr lang="en-US"/>
        </a:p>
      </dgm:t>
    </dgm:pt>
    <dgm:pt modelId="{797925FC-A486-4077-8EB6-8D54216CB149}" type="parTrans" cxnId="{29679E68-0E8C-4657-A208-2B62F867EB90}">
      <dgm:prSet/>
      <dgm:spPr/>
      <dgm:t>
        <a:bodyPr/>
        <a:lstStyle/>
        <a:p>
          <a:endParaRPr lang="en-US"/>
        </a:p>
      </dgm:t>
    </dgm:pt>
    <dgm:pt modelId="{27056918-23F1-4C8D-B81C-EE9C5F07298B}" type="sibTrans" cxnId="{29679E68-0E8C-4657-A208-2B62F867EB90}">
      <dgm:prSet/>
      <dgm:spPr/>
      <dgm:t>
        <a:bodyPr/>
        <a:lstStyle/>
        <a:p>
          <a:endParaRPr lang="en-US"/>
        </a:p>
      </dgm:t>
    </dgm:pt>
    <dgm:pt modelId="{0D5F8597-D401-4B3D-889D-475431FEEFD1}">
      <dgm:prSet/>
      <dgm:spPr/>
      <dgm:t>
        <a:bodyPr/>
        <a:lstStyle/>
        <a:p>
          <a:r>
            <a:rPr lang="en-US" baseline="0"/>
            <a:t>Change is hard. </a:t>
          </a:r>
          <a:endParaRPr lang="en-US"/>
        </a:p>
      </dgm:t>
    </dgm:pt>
    <dgm:pt modelId="{E1756E83-EA28-48BD-ABA4-093084F0113D}" type="parTrans" cxnId="{94CAB1BA-62F1-48B5-883C-55CBA5463694}">
      <dgm:prSet/>
      <dgm:spPr/>
      <dgm:t>
        <a:bodyPr/>
        <a:lstStyle/>
        <a:p>
          <a:endParaRPr lang="en-US"/>
        </a:p>
      </dgm:t>
    </dgm:pt>
    <dgm:pt modelId="{0417C622-2D88-4988-9ED0-746DE1230B45}" type="sibTrans" cxnId="{94CAB1BA-62F1-48B5-883C-55CBA5463694}">
      <dgm:prSet/>
      <dgm:spPr/>
      <dgm:t>
        <a:bodyPr/>
        <a:lstStyle/>
        <a:p>
          <a:endParaRPr lang="en-US"/>
        </a:p>
      </dgm:t>
    </dgm:pt>
    <dgm:pt modelId="{80322F12-434A-4479-A291-B4D58BBF47FB}" type="pres">
      <dgm:prSet presAssocID="{3D31C6BD-2D3B-41E2-8F44-F9E21BC9EA08}" presName="diagram" presStyleCnt="0">
        <dgm:presLayoutVars>
          <dgm:dir/>
          <dgm:resizeHandles val="exact"/>
        </dgm:presLayoutVars>
      </dgm:prSet>
      <dgm:spPr/>
    </dgm:pt>
    <dgm:pt modelId="{BCDE49D0-E1D8-44FE-9188-61BDF6975598}" type="pres">
      <dgm:prSet presAssocID="{60DDAD45-BD82-4856-B5EF-B13B8A5CF63B}" presName="node" presStyleLbl="node1" presStyleIdx="0" presStyleCnt="9">
        <dgm:presLayoutVars>
          <dgm:bulletEnabled val="1"/>
        </dgm:presLayoutVars>
      </dgm:prSet>
      <dgm:spPr/>
    </dgm:pt>
    <dgm:pt modelId="{C8DAD179-3310-414B-A2B3-1B84E13FC43D}" type="pres">
      <dgm:prSet presAssocID="{77196AE2-A13A-4FCC-BE8E-DF6B8AF5269A}" presName="sibTrans" presStyleCnt="0"/>
      <dgm:spPr/>
    </dgm:pt>
    <dgm:pt modelId="{5F4F036B-5F58-4F97-89C6-92CD4D6DDFB1}" type="pres">
      <dgm:prSet presAssocID="{DCDFBF1F-271B-45F3-A2E2-9B9F9813C692}" presName="node" presStyleLbl="node1" presStyleIdx="1" presStyleCnt="9">
        <dgm:presLayoutVars>
          <dgm:bulletEnabled val="1"/>
        </dgm:presLayoutVars>
      </dgm:prSet>
      <dgm:spPr/>
    </dgm:pt>
    <dgm:pt modelId="{CE97E9B3-F27E-43BC-BC7B-82A6C6B9E969}" type="pres">
      <dgm:prSet presAssocID="{07926AD4-7856-42FC-8C51-686D56BDB98F}" presName="sibTrans" presStyleCnt="0"/>
      <dgm:spPr/>
    </dgm:pt>
    <dgm:pt modelId="{27254530-81D1-445A-B9F4-90A8BEB9F37B}" type="pres">
      <dgm:prSet presAssocID="{73D477E1-629D-431B-9923-E516191239CB}" presName="node" presStyleLbl="node1" presStyleIdx="2" presStyleCnt="9">
        <dgm:presLayoutVars>
          <dgm:bulletEnabled val="1"/>
        </dgm:presLayoutVars>
      </dgm:prSet>
      <dgm:spPr/>
    </dgm:pt>
    <dgm:pt modelId="{CF023EB2-75CA-4665-A2A8-5907AA895DD6}" type="pres">
      <dgm:prSet presAssocID="{C361BB54-57BB-4A38-B1AB-BB3EF6874B42}" presName="sibTrans" presStyleCnt="0"/>
      <dgm:spPr/>
    </dgm:pt>
    <dgm:pt modelId="{5DB7B1E5-1C5E-4A1A-A444-593F9AC5480A}" type="pres">
      <dgm:prSet presAssocID="{B226CDCA-BC39-4F03-84A9-3D67DD55BE55}" presName="node" presStyleLbl="node1" presStyleIdx="3" presStyleCnt="9">
        <dgm:presLayoutVars>
          <dgm:bulletEnabled val="1"/>
        </dgm:presLayoutVars>
      </dgm:prSet>
      <dgm:spPr/>
    </dgm:pt>
    <dgm:pt modelId="{A7D45BAD-A1ED-4EEC-8E64-2E932403984F}" type="pres">
      <dgm:prSet presAssocID="{DC0A95C3-D96A-428C-AB23-4D58BC00D19A}" presName="sibTrans" presStyleCnt="0"/>
      <dgm:spPr/>
    </dgm:pt>
    <dgm:pt modelId="{CBB1B510-CF53-49FA-B440-66B03A22A1E6}" type="pres">
      <dgm:prSet presAssocID="{23C23871-A521-48DF-AA28-FA1C66C15D09}" presName="node" presStyleLbl="node1" presStyleIdx="4" presStyleCnt="9">
        <dgm:presLayoutVars>
          <dgm:bulletEnabled val="1"/>
        </dgm:presLayoutVars>
      </dgm:prSet>
      <dgm:spPr/>
    </dgm:pt>
    <dgm:pt modelId="{6CE74BD1-92DE-4822-A968-F329E2210682}" type="pres">
      <dgm:prSet presAssocID="{63D2309F-9806-4E5A-BB89-7A35DE0B71BB}" presName="sibTrans" presStyleCnt="0"/>
      <dgm:spPr/>
    </dgm:pt>
    <dgm:pt modelId="{95BF91BC-791E-497D-8363-3A11081F574D}" type="pres">
      <dgm:prSet presAssocID="{F2738B78-78CA-4F2B-BB22-A3C4A5CA1E63}" presName="node" presStyleLbl="node1" presStyleIdx="5" presStyleCnt="9">
        <dgm:presLayoutVars>
          <dgm:bulletEnabled val="1"/>
        </dgm:presLayoutVars>
      </dgm:prSet>
      <dgm:spPr/>
    </dgm:pt>
    <dgm:pt modelId="{2A9260B3-B774-4A88-B071-00FCE0C657E3}" type="pres">
      <dgm:prSet presAssocID="{2197889C-901F-4816-BDFD-2B0FA599B25E}" presName="sibTrans" presStyleCnt="0"/>
      <dgm:spPr/>
    </dgm:pt>
    <dgm:pt modelId="{82520AB9-BDA8-4072-B642-E5727F44087B}" type="pres">
      <dgm:prSet presAssocID="{7BBA9D3B-1660-4CDA-A769-8BDF40A469E4}" presName="node" presStyleLbl="node1" presStyleIdx="6" presStyleCnt="9">
        <dgm:presLayoutVars>
          <dgm:bulletEnabled val="1"/>
        </dgm:presLayoutVars>
      </dgm:prSet>
      <dgm:spPr/>
    </dgm:pt>
    <dgm:pt modelId="{5752D4FC-4881-4B97-9E44-6B69462B3E4A}" type="pres">
      <dgm:prSet presAssocID="{A1365E04-AB9F-47C0-A745-0BE94D3CA806}" presName="sibTrans" presStyleCnt="0"/>
      <dgm:spPr/>
    </dgm:pt>
    <dgm:pt modelId="{D12CDB54-FF5E-45AE-B39F-8C0F7805FAB3}" type="pres">
      <dgm:prSet presAssocID="{60032CB2-E24B-456E-944D-692A18715426}" presName="node" presStyleLbl="node1" presStyleIdx="7" presStyleCnt="9">
        <dgm:presLayoutVars>
          <dgm:bulletEnabled val="1"/>
        </dgm:presLayoutVars>
      </dgm:prSet>
      <dgm:spPr/>
    </dgm:pt>
    <dgm:pt modelId="{BC10EDE2-72BB-4191-8747-59CD9AF31782}" type="pres">
      <dgm:prSet presAssocID="{27056918-23F1-4C8D-B81C-EE9C5F07298B}" presName="sibTrans" presStyleCnt="0"/>
      <dgm:spPr/>
    </dgm:pt>
    <dgm:pt modelId="{B2AE7ABB-32D4-4E19-A5B2-9FF50BB4B4EF}" type="pres">
      <dgm:prSet presAssocID="{0D5F8597-D401-4B3D-889D-475431FEEFD1}" presName="node" presStyleLbl="node1" presStyleIdx="8" presStyleCnt="9">
        <dgm:presLayoutVars>
          <dgm:bulletEnabled val="1"/>
        </dgm:presLayoutVars>
      </dgm:prSet>
      <dgm:spPr/>
    </dgm:pt>
  </dgm:ptLst>
  <dgm:cxnLst>
    <dgm:cxn modelId="{98FE2F00-C51A-427B-B647-A751FDB8B985}" type="presOf" srcId="{DCDFBF1F-271B-45F3-A2E2-9B9F9813C692}" destId="{5F4F036B-5F58-4F97-89C6-92CD4D6DDFB1}" srcOrd="0" destOrd="0" presId="urn:microsoft.com/office/officeart/2005/8/layout/default"/>
    <dgm:cxn modelId="{F686EA0C-B0BF-46B9-85E1-F24A5AB32DFD}" type="presOf" srcId="{60DDAD45-BD82-4856-B5EF-B13B8A5CF63B}" destId="{BCDE49D0-E1D8-44FE-9188-61BDF6975598}" srcOrd="0" destOrd="0" presId="urn:microsoft.com/office/officeart/2005/8/layout/default"/>
    <dgm:cxn modelId="{9C7DB313-631A-4F98-BFCF-38030F8E2D80}" type="presOf" srcId="{F2738B78-78CA-4F2B-BB22-A3C4A5CA1E63}" destId="{95BF91BC-791E-497D-8363-3A11081F574D}" srcOrd="0" destOrd="0" presId="urn:microsoft.com/office/officeart/2005/8/layout/default"/>
    <dgm:cxn modelId="{9CD0F614-7AFF-41FD-A414-192333D74D24}" type="presOf" srcId="{60032CB2-E24B-456E-944D-692A18715426}" destId="{D12CDB54-FF5E-45AE-B39F-8C0F7805FAB3}" srcOrd="0" destOrd="0" presId="urn:microsoft.com/office/officeart/2005/8/layout/default"/>
    <dgm:cxn modelId="{7639E024-FFDD-4AFC-915C-A4C0D5D6C29E}" srcId="{3D31C6BD-2D3B-41E2-8F44-F9E21BC9EA08}" destId="{DCDFBF1F-271B-45F3-A2E2-9B9F9813C692}" srcOrd="1" destOrd="0" parTransId="{22977232-86DC-43DD-B595-EBB633075428}" sibTransId="{07926AD4-7856-42FC-8C51-686D56BDB98F}"/>
    <dgm:cxn modelId="{8BE9913E-AC3E-4536-862E-13C59A0D73CA}" type="presOf" srcId="{B226CDCA-BC39-4F03-84A9-3D67DD55BE55}" destId="{5DB7B1E5-1C5E-4A1A-A444-593F9AC5480A}" srcOrd="0" destOrd="0" presId="urn:microsoft.com/office/officeart/2005/8/layout/default"/>
    <dgm:cxn modelId="{773E9F5F-F160-4FAE-927E-E9B7BBDFC293}" srcId="{3D31C6BD-2D3B-41E2-8F44-F9E21BC9EA08}" destId="{60DDAD45-BD82-4856-B5EF-B13B8A5CF63B}" srcOrd="0" destOrd="0" parTransId="{1EBD4A41-4DCE-40AD-BE2D-C5139D39BE5C}" sibTransId="{77196AE2-A13A-4FCC-BE8E-DF6B8AF5269A}"/>
    <dgm:cxn modelId="{29679E68-0E8C-4657-A208-2B62F867EB90}" srcId="{3D31C6BD-2D3B-41E2-8F44-F9E21BC9EA08}" destId="{60032CB2-E24B-456E-944D-692A18715426}" srcOrd="7" destOrd="0" parTransId="{797925FC-A486-4077-8EB6-8D54216CB149}" sibTransId="{27056918-23F1-4C8D-B81C-EE9C5F07298B}"/>
    <dgm:cxn modelId="{1DABB671-DD54-44CE-9D26-93FD929E7EE6}" type="presOf" srcId="{23C23871-A521-48DF-AA28-FA1C66C15D09}" destId="{CBB1B510-CF53-49FA-B440-66B03A22A1E6}" srcOrd="0" destOrd="0" presId="urn:microsoft.com/office/officeart/2005/8/layout/default"/>
    <dgm:cxn modelId="{A15AAC79-69D5-4AE5-8968-D36403A8EE4F}" srcId="{3D31C6BD-2D3B-41E2-8F44-F9E21BC9EA08}" destId="{73D477E1-629D-431B-9923-E516191239CB}" srcOrd="2" destOrd="0" parTransId="{0ADDC5BA-B453-4451-8B36-B0ABD8807453}" sibTransId="{C361BB54-57BB-4A38-B1AB-BB3EF6874B42}"/>
    <dgm:cxn modelId="{083BA185-89BA-4AF8-8ECD-99F4963C8319}" type="presOf" srcId="{0D5F8597-D401-4B3D-889D-475431FEEFD1}" destId="{B2AE7ABB-32D4-4E19-A5B2-9FF50BB4B4EF}" srcOrd="0" destOrd="0" presId="urn:microsoft.com/office/officeart/2005/8/layout/default"/>
    <dgm:cxn modelId="{00D2A792-3F69-4D4D-954C-8FCEDB0AE172}" srcId="{3D31C6BD-2D3B-41E2-8F44-F9E21BC9EA08}" destId="{F2738B78-78CA-4F2B-BB22-A3C4A5CA1E63}" srcOrd="5" destOrd="0" parTransId="{B4590B5E-7333-4DE5-ABD3-5ED70CCE0DD2}" sibTransId="{2197889C-901F-4816-BDFD-2B0FA599B25E}"/>
    <dgm:cxn modelId="{C49F83A9-2FCF-41FC-8C88-5142346460BA}" srcId="{3D31C6BD-2D3B-41E2-8F44-F9E21BC9EA08}" destId="{7BBA9D3B-1660-4CDA-A769-8BDF40A469E4}" srcOrd="6" destOrd="0" parTransId="{4F778471-DFE7-4F41-84FB-EACA3B9154E3}" sibTransId="{A1365E04-AB9F-47C0-A745-0BE94D3CA806}"/>
    <dgm:cxn modelId="{434CD5B9-34F3-430F-B083-837B7C0688B5}" type="presOf" srcId="{7BBA9D3B-1660-4CDA-A769-8BDF40A469E4}" destId="{82520AB9-BDA8-4072-B642-E5727F44087B}" srcOrd="0" destOrd="0" presId="urn:microsoft.com/office/officeart/2005/8/layout/default"/>
    <dgm:cxn modelId="{94CAB1BA-62F1-48B5-883C-55CBA5463694}" srcId="{3D31C6BD-2D3B-41E2-8F44-F9E21BC9EA08}" destId="{0D5F8597-D401-4B3D-889D-475431FEEFD1}" srcOrd="8" destOrd="0" parTransId="{E1756E83-EA28-48BD-ABA4-093084F0113D}" sibTransId="{0417C622-2D88-4988-9ED0-746DE1230B45}"/>
    <dgm:cxn modelId="{10ADF2C9-1C6D-4D06-BAC9-36287254413B}" type="presOf" srcId="{3D31C6BD-2D3B-41E2-8F44-F9E21BC9EA08}" destId="{80322F12-434A-4479-A291-B4D58BBF47FB}" srcOrd="0" destOrd="0" presId="urn:microsoft.com/office/officeart/2005/8/layout/default"/>
    <dgm:cxn modelId="{594738D0-A273-4AE0-BC04-9734C7EC6DBC}" srcId="{3D31C6BD-2D3B-41E2-8F44-F9E21BC9EA08}" destId="{23C23871-A521-48DF-AA28-FA1C66C15D09}" srcOrd="4" destOrd="0" parTransId="{C8D48CD1-7368-4443-9926-5D24678DA1CF}" sibTransId="{63D2309F-9806-4E5A-BB89-7A35DE0B71BB}"/>
    <dgm:cxn modelId="{E6C222E8-4207-4462-906E-A6F7B9CF2300}" srcId="{3D31C6BD-2D3B-41E2-8F44-F9E21BC9EA08}" destId="{B226CDCA-BC39-4F03-84A9-3D67DD55BE55}" srcOrd="3" destOrd="0" parTransId="{8B7A6286-F6AF-4FED-AA4C-7F963D007126}" sibTransId="{DC0A95C3-D96A-428C-AB23-4D58BC00D19A}"/>
    <dgm:cxn modelId="{B042EBEC-5D21-43EB-BFFD-114139CF5C30}" type="presOf" srcId="{73D477E1-629D-431B-9923-E516191239CB}" destId="{27254530-81D1-445A-B9F4-90A8BEB9F37B}" srcOrd="0" destOrd="0" presId="urn:microsoft.com/office/officeart/2005/8/layout/default"/>
    <dgm:cxn modelId="{A2A53924-CA37-4CA2-995B-24C97BCEF4F0}" type="presParOf" srcId="{80322F12-434A-4479-A291-B4D58BBF47FB}" destId="{BCDE49D0-E1D8-44FE-9188-61BDF6975598}" srcOrd="0" destOrd="0" presId="urn:microsoft.com/office/officeart/2005/8/layout/default"/>
    <dgm:cxn modelId="{A133C09E-A084-4836-9784-C83A5F4F5949}" type="presParOf" srcId="{80322F12-434A-4479-A291-B4D58BBF47FB}" destId="{C8DAD179-3310-414B-A2B3-1B84E13FC43D}" srcOrd="1" destOrd="0" presId="urn:microsoft.com/office/officeart/2005/8/layout/default"/>
    <dgm:cxn modelId="{CF8B8D32-5777-46F6-AF6D-26A8908C2062}" type="presParOf" srcId="{80322F12-434A-4479-A291-B4D58BBF47FB}" destId="{5F4F036B-5F58-4F97-89C6-92CD4D6DDFB1}" srcOrd="2" destOrd="0" presId="urn:microsoft.com/office/officeart/2005/8/layout/default"/>
    <dgm:cxn modelId="{768A2A96-DB2F-42D8-84E9-FAD3AF41548C}" type="presParOf" srcId="{80322F12-434A-4479-A291-B4D58BBF47FB}" destId="{CE97E9B3-F27E-43BC-BC7B-82A6C6B9E969}" srcOrd="3" destOrd="0" presId="urn:microsoft.com/office/officeart/2005/8/layout/default"/>
    <dgm:cxn modelId="{71E4FDFC-85A7-45BF-86E4-61BA16B9033E}" type="presParOf" srcId="{80322F12-434A-4479-A291-B4D58BBF47FB}" destId="{27254530-81D1-445A-B9F4-90A8BEB9F37B}" srcOrd="4" destOrd="0" presId="urn:microsoft.com/office/officeart/2005/8/layout/default"/>
    <dgm:cxn modelId="{13D53A16-15C3-4545-8F93-12057FC53083}" type="presParOf" srcId="{80322F12-434A-4479-A291-B4D58BBF47FB}" destId="{CF023EB2-75CA-4665-A2A8-5907AA895DD6}" srcOrd="5" destOrd="0" presId="urn:microsoft.com/office/officeart/2005/8/layout/default"/>
    <dgm:cxn modelId="{EA229E30-4F23-4A1B-A754-E03E5B3A0BF8}" type="presParOf" srcId="{80322F12-434A-4479-A291-B4D58BBF47FB}" destId="{5DB7B1E5-1C5E-4A1A-A444-593F9AC5480A}" srcOrd="6" destOrd="0" presId="urn:microsoft.com/office/officeart/2005/8/layout/default"/>
    <dgm:cxn modelId="{E28E513A-DDB4-4EA2-963E-2C2678ED8BA0}" type="presParOf" srcId="{80322F12-434A-4479-A291-B4D58BBF47FB}" destId="{A7D45BAD-A1ED-4EEC-8E64-2E932403984F}" srcOrd="7" destOrd="0" presId="urn:microsoft.com/office/officeart/2005/8/layout/default"/>
    <dgm:cxn modelId="{775CDAF5-B7AE-4F03-B1DC-9BFDE8AE53E9}" type="presParOf" srcId="{80322F12-434A-4479-A291-B4D58BBF47FB}" destId="{CBB1B510-CF53-49FA-B440-66B03A22A1E6}" srcOrd="8" destOrd="0" presId="urn:microsoft.com/office/officeart/2005/8/layout/default"/>
    <dgm:cxn modelId="{92F5347F-B999-4461-A145-1A80497D77CC}" type="presParOf" srcId="{80322F12-434A-4479-A291-B4D58BBF47FB}" destId="{6CE74BD1-92DE-4822-A968-F329E2210682}" srcOrd="9" destOrd="0" presId="urn:microsoft.com/office/officeart/2005/8/layout/default"/>
    <dgm:cxn modelId="{1099A2BF-0118-43EB-90E7-D42C7A5EA573}" type="presParOf" srcId="{80322F12-434A-4479-A291-B4D58BBF47FB}" destId="{95BF91BC-791E-497D-8363-3A11081F574D}" srcOrd="10" destOrd="0" presId="urn:microsoft.com/office/officeart/2005/8/layout/default"/>
    <dgm:cxn modelId="{83B2A1DD-7E48-48AC-95D7-6EA4A2179877}" type="presParOf" srcId="{80322F12-434A-4479-A291-B4D58BBF47FB}" destId="{2A9260B3-B774-4A88-B071-00FCE0C657E3}" srcOrd="11" destOrd="0" presId="urn:microsoft.com/office/officeart/2005/8/layout/default"/>
    <dgm:cxn modelId="{7A170E70-0348-4C57-831A-5064A0695B69}" type="presParOf" srcId="{80322F12-434A-4479-A291-B4D58BBF47FB}" destId="{82520AB9-BDA8-4072-B642-E5727F44087B}" srcOrd="12" destOrd="0" presId="urn:microsoft.com/office/officeart/2005/8/layout/default"/>
    <dgm:cxn modelId="{775FE360-BE86-4998-9BA4-9BC0EB61CEFB}" type="presParOf" srcId="{80322F12-434A-4479-A291-B4D58BBF47FB}" destId="{5752D4FC-4881-4B97-9E44-6B69462B3E4A}" srcOrd="13" destOrd="0" presId="urn:microsoft.com/office/officeart/2005/8/layout/default"/>
    <dgm:cxn modelId="{B756EF31-57C1-42C4-81A1-F70924691032}" type="presParOf" srcId="{80322F12-434A-4479-A291-B4D58BBF47FB}" destId="{D12CDB54-FF5E-45AE-B39F-8C0F7805FAB3}" srcOrd="14" destOrd="0" presId="urn:microsoft.com/office/officeart/2005/8/layout/default"/>
    <dgm:cxn modelId="{DBE3A1B5-4220-4E37-8305-6D6C03E9CE24}" type="presParOf" srcId="{80322F12-434A-4479-A291-B4D58BBF47FB}" destId="{BC10EDE2-72BB-4191-8747-59CD9AF31782}" srcOrd="15" destOrd="0" presId="urn:microsoft.com/office/officeart/2005/8/layout/default"/>
    <dgm:cxn modelId="{58043EAE-3A4B-4667-9F34-396B519D9A4B}" type="presParOf" srcId="{80322F12-434A-4479-A291-B4D58BBF47FB}" destId="{B2AE7ABB-32D4-4E19-A5B2-9FF50BB4B4EF}" srcOrd="16"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960EB3B9-41A6-465E-99A8-467805E1975C}" type="doc">
      <dgm:prSet loTypeId="urn:microsoft.com/office/officeart/2005/8/layout/orgChart1" loCatId="hierarchy" qsTypeId="urn:microsoft.com/office/officeart/2005/8/quickstyle/simple1" qsCatId="simple" csTypeId="urn:microsoft.com/office/officeart/2005/8/colors/accent1_2" csCatId="accent1"/>
      <dgm:spPr/>
      <dgm:t>
        <a:bodyPr/>
        <a:lstStyle/>
        <a:p>
          <a:endParaRPr lang="en-US"/>
        </a:p>
      </dgm:t>
    </dgm:pt>
    <dgm:pt modelId="{D325BDFB-5C78-4DA7-B115-9B206F71211B}">
      <dgm:prSet/>
      <dgm:spPr/>
      <dgm:t>
        <a:bodyPr/>
        <a:lstStyle/>
        <a:p>
          <a:r>
            <a:rPr lang="en-US" baseline="0"/>
            <a:t>Robot doctors.</a:t>
          </a:r>
          <a:endParaRPr lang="en-US"/>
        </a:p>
      </dgm:t>
    </dgm:pt>
    <dgm:pt modelId="{114A7737-4456-452D-A63E-422EFD84954C}" type="parTrans" cxnId="{939241C3-B60C-4B02-A7FB-B8079EA46595}">
      <dgm:prSet/>
      <dgm:spPr/>
      <dgm:t>
        <a:bodyPr/>
        <a:lstStyle/>
        <a:p>
          <a:endParaRPr lang="en-US"/>
        </a:p>
      </dgm:t>
    </dgm:pt>
    <dgm:pt modelId="{0882B540-0ABC-4B4E-A208-5AC6CA338847}" type="sibTrans" cxnId="{939241C3-B60C-4B02-A7FB-B8079EA46595}">
      <dgm:prSet/>
      <dgm:spPr/>
      <dgm:t>
        <a:bodyPr/>
        <a:lstStyle/>
        <a:p>
          <a:endParaRPr lang="en-US"/>
        </a:p>
      </dgm:t>
    </dgm:pt>
    <dgm:pt modelId="{E9B80483-E0BD-4A24-B7C8-259954402C79}">
      <dgm:prSet/>
      <dgm:spPr/>
      <dgm:t>
        <a:bodyPr/>
        <a:lstStyle/>
        <a:p>
          <a:r>
            <a:rPr lang="en-US" baseline="0"/>
            <a:t>AI in healthcare.</a:t>
          </a:r>
          <a:endParaRPr lang="en-US"/>
        </a:p>
      </dgm:t>
    </dgm:pt>
    <dgm:pt modelId="{FBB7883E-4778-40C6-BD84-779325E969AB}" type="parTrans" cxnId="{F1F498A6-41DA-4E38-8389-C484E49D5D9E}">
      <dgm:prSet/>
      <dgm:spPr/>
      <dgm:t>
        <a:bodyPr/>
        <a:lstStyle/>
        <a:p>
          <a:endParaRPr lang="en-US"/>
        </a:p>
      </dgm:t>
    </dgm:pt>
    <dgm:pt modelId="{14646972-22EE-4E89-846E-956CBB115827}" type="sibTrans" cxnId="{F1F498A6-41DA-4E38-8389-C484E49D5D9E}">
      <dgm:prSet/>
      <dgm:spPr/>
      <dgm:t>
        <a:bodyPr/>
        <a:lstStyle/>
        <a:p>
          <a:endParaRPr lang="en-US"/>
        </a:p>
      </dgm:t>
    </dgm:pt>
    <dgm:pt modelId="{EBAA7870-1CB4-4598-9DE8-07DC9C1851DB}">
      <dgm:prSet/>
      <dgm:spPr/>
      <dgm:t>
        <a:bodyPr/>
        <a:lstStyle/>
        <a:p>
          <a:r>
            <a:rPr lang="en-US" baseline="0"/>
            <a:t>Smart devices.</a:t>
          </a:r>
          <a:endParaRPr lang="en-US"/>
        </a:p>
      </dgm:t>
    </dgm:pt>
    <dgm:pt modelId="{D2872719-021F-44BB-8FBC-019195167908}" type="parTrans" cxnId="{275149B6-3739-40E4-A368-D0981029E940}">
      <dgm:prSet/>
      <dgm:spPr/>
      <dgm:t>
        <a:bodyPr/>
        <a:lstStyle/>
        <a:p>
          <a:endParaRPr lang="en-US"/>
        </a:p>
      </dgm:t>
    </dgm:pt>
    <dgm:pt modelId="{C8AEE7C0-99F1-4506-9EB0-677D3FEC41AF}" type="sibTrans" cxnId="{275149B6-3739-40E4-A368-D0981029E940}">
      <dgm:prSet/>
      <dgm:spPr/>
      <dgm:t>
        <a:bodyPr/>
        <a:lstStyle/>
        <a:p>
          <a:endParaRPr lang="en-US"/>
        </a:p>
      </dgm:t>
    </dgm:pt>
    <dgm:pt modelId="{ED5D3162-5E17-4EE7-90FF-66C2E79C08EE}">
      <dgm:prSet/>
      <dgm:spPr/>
      <dgm:t>
        <a:bodyPr/>
        <a:lstStyle/>
        <a:p>
          <a:r>
            <a:rPr lang="en-US" baseline="0"/>
            <a:t>Global networks of data. </a:t>
          </a:r>
          <a:endParaRPr lang="en-US"/>
        </a:p>
      </dgm:t>
    </dgm:pt>
    <dgm:pt modelId="{D0403124-2666-4BF1-B005-9D6C3E45C249}" type="parTrans" cxnId="{AEA49208-584F-4B14-8884-93324D9D954D}">
      <dgm:prSet/>
      <dgm:spPr/>
      <dgm:t>
        <a:bodyPr/>
        <a:lstStyle/>
        <a:p>
          <a:endParaRPr lang="en-US"/>
        </a:p>
      </dgm:t>
    </dgm:pt>
    <dgm:pt modelId="{526B7279-D991-4391-9F33-614F6C7670E3}" type="sibTrans" cxnId="{AEA49208-584F-4B14-8884-93324D9D954D}">
      <dgm:prSet/>
      <dgm:spPr/>
      <dgm:t>
        <a:bodyPr/>
        <a:lstStyle/>
        <a:p>
          <a:endParaRPr lang="en-US"/>
        </a:p>
      </dgm:t>
    </dgm:pt>
    <dgm:pt modelId="{450C95DA-72F8-49A9-B753-6B965221F6BA}" type="pres">
      <dgm:prSet presAssocID="{960EB3B9-41A6-465E-99A8-467805E1975C}" presName="hierChild1" presStyleCnt="0">
        <dgm:presLayoutVars>
          <dgm:orgChart val="1"/>
          <dgm:chPref val="1"/>
          <dgm:dir/>
          <dgm:animOne val="branch"/>
          <dgm:animLvl val="lvl"/>
          <dgm:resizeHandles/>
        </dgm:presLayoutVars>
      </dgm:prSet>
      <dgm:spPr/>
    </dgm:pt>
    <dgm:pt modelId="{AF7842F6-1B97-4AAF-BDE2-4AC5D205FA75}" type="pres">
      <dgm:prSet presAssocID="{D325BDFB-5C78-4DA7-B115-9B206F71211B}" presName="hierRoot1" presStyleCnt="0">
        <dgm:presLayoutVars>
          <dgm:hierBranch val="init"/>
        </dgm:presLayoutVars>
      </dgm:prSet>
      <dgm:spPr/>
    </dgm:pt>
    <dgm:pt modelId="{57A98A6E-F9F4-4FB4-B62C-6B00F7D64894}" type="pres">
      <dgm:prSet presAssocID="{D325BDFB-5C78-4DA7-B115-9B206F71211B}" presName="rootComposite1" presStyleCnt="0"/>
      <dgm:spPr/>
    </dgm:pt>
    <dgm:pt modelId="{2D7FA709-741A-49D0-9DF6-0811199F576B}" type="pres">
      <dgm:prSet presAssocID="{D325BDFB-5C78-4DA7-B115-9B206F71211B}" presName="rootText1" presStyleLbl="node0" presStyleIdx="0" presStyleCnt="4">
        <dgm:presLayoutVars>
          <dgm:chPref val="3"/>
        </dgm:presLayoutVars>
      </dgm:prSet>
      <dgm:spPr/>
    </dgm:pt>
    <dgm:pt modelId="{C4AA0524-BC72-4F1D-9401-39FB02CC6166}" type="pres">
      <dgm:prSet presAssocID="{D325BDFB-5C78-4DA7-B115-9B206F71211B}" presName="rootConnector1" presStyleLbl="node1" presStyleIdx="0" presStyleCnt="0"/>
      <dgm:spPr/>
    </dgm:pt>
    <dgm:pt modelId="{675E39C5-1E1A-4EE5-9395-B90B29E612D6}" type="pres">
      <dgm:prSet presAssocID="{D325BDFB-5C78-4DA7-B115-9B206F71211B}" presName="hierChild2" presStyleCnt="0"/>
      <dgm:spPr/>
    </dgm:pt>
    <dgm:pt modelId="{F03E13BC-0D22-4921-8A13-4A86C393808A}" type="pres">
      <dgm:prSet presAssocID="{D325BDFB-5C78-4DA7-B115-9B206F71211B}" presName="hierChild3" presStyleCnt="0"/>
      <dgm:spPr/>
    </dgm:pt>
    <dgm:pt modelId="{ED948BF9-D1F5-4EEE-9E11-7FD628F4F97D}" type="pres">
      <dgm:prSet presAssocID="{E9B80483-E0BD-4A24-B7C8-259954402C79}" presName="hierRoot1" presStyleCnt="0">
        <dgm:presLayoutVars>
          <dgm:hierBranch val="init"/>
        </dgm:presLayoutVars>
      </dgm:prSet>
      <dgm:spPr/>
    </dgm:pt>
    <dgm:pt modelId="{C0026846-7C53-48CC-BFA8-A2EF477930C1}" type="pres">
      <dgm:prSet presAssocID="{E9B80483-E0BD-4A24-B7C8-259954402C79}" presName="rootComposite1" presStyleCnt="0"/>
      <dgm:spPr/>
    </dgm:pt>
    <dgm:pt modelId="{4F8B2F6E-A401-49AF-8631-7D442C3F6AD4}" type="pres">
      <dgm:prSet presAssocID="{E9B80483-E0BD-4A24-B7C8-259954402C79}" presName="rootText1" presStyleLbl="node0" presStyleIdx="1" presStyleCnt="4">
        <dgm:presLayoutVars>
          <dgm:chPref val="3"/>
        </dgm:presLayoutVars>
      </dgm:prSet>
      <dgm:spPr/>
    </dgm:pt>
    <dgm:pt modelId="{D738166D-8F17-47DC-AAC3-AE7ABC6B6BAC}" type="pres">
      <dgm:prSet presAssocID="{E9B80483-E0BD-4A24-B7C8-259954402C79}" presName="rootConnector1" presStyleLbl="node1" presStyleIdx="0" presStyleCnt="0"/>
      <dgm:spPr/>
    </dgm:pt>
    <dgm:pt modelId="{A1F537DB-AC42-42E3-A5F7-C4C3816BAA33}" type="pres">
      <dgm:prSet presAssocID="{E9B80483-E0BD-4A24-B7C8-259954402C79}" presName="hierChild2" presStyleCnt="0"/>
      <dgm:spPr/>
    </dgm:pt>
    <dgm:pt modelId="{3F07D17E-36D4-4DA0-898E-39649921A3C6}" type="pres">
      <dgm:prSet presAssocID="{E9B80483-E0BD-4A24-B7C8-259954402C79}" presName="hierChild3" presStyleCnt="0"/>
      <dgm:spPr/>
    </dgm:pt>
    <dgm:pt modelId="{055171E4-88C0-4005-8162-C29F98944CDA}" type="pres">
      <dgm:prSet presAssocID="{EBAA7870-1CB4-4598-9DE8-07DC9C1851DB}" presName="hierRoot1" presStyleCnt="0">
        <dgm:presLayoutVars>
          <dgm:hierBranch val="init"/>
        </dgm:presLayoutVars>
      </dgm:prSet>
      <dgm:spPr/>
    </dgm:pt>
    <dgm:pt modelId="{CF653D7E-F572-466E-8455-E03AA5629074}" type="pres">
      <dgm:prSet presAssocID="{EBAA7870-1CB4-4598-9DE8-07DC9C1851DB}" presName="rootComposite1" presStyleCnt="0"/>
      <dgm:spPr/>
    </dgm:pt>
    <dgm:pt modelId="{6BC9D41D-85B8-497D-8A0A-2C7A69307285}" type="pres">
      <dgm:prSet presAssocID="{EBAA7870-1CB4-4598-9DE8-07DC9C1851DB}" presName="rootText1" presStyleLbl="node0" presStyleIdx="2" presStyleCnt="4">
        <dgm:presLayoutVars>
          <dgm:chPref val="3"/>
        </dgm:presLayoutVars>
      </dgm:prSet>
      <dgm:spPr/>
    </dgm:pt>
    <dgm:pt modelId="{F9E5C33C-7881-46E6-9392-E0CD106DC8C7}" type="pres">
      <dgm:prSet presAssocID="{EBAA7870-1CB4-4598-9DE8-07DC9C1851DB}" presName="rootConnector1" presStyleLbl="node1" presStyleIdx="0" presStyleCnt="0"/>
      <dgm:spPr/>
    </dgm:pt>
    <dgm:pt modelId="{4463E7FD-87B1-4884-9B19-B893867CA013}" type="pres">
      <dgm:prSet presAssocID="{EBAA7870-1CB4-4598-9DE8-07DC9C1851DB}" presName="hierChild2" presStyleCnt="0"/>
      <dgm:spPr/>
    </dgm:pt>
    <dgm:pt modelId="{50959CF7-A162-4332-A020-B368B7BA9462}" type="pres">
      <dgm:prSet presAssocID="{EBAA7870-1CB4-4598-9DE8-07DC9C1851DB}" presName="hierChild3" presStyleCnt="0"/>
      <dgm:spPr/>
    </dgm:pt>
    <dgm:pt modelId="{BD39503D-0090-4992-963F-05BAD7CD8A12}" type="pres">
      <dgm:prSet presAssocID="{ED5D3162-5E17-4EE7-90FF-66C2E79C08EE}" presName="hierRoot1" presStyleCnt="0">
        <dgm:presLayoutVars>
          <dgm:hierBranch val="init"/>
        </dgm:presLayoutVars>
      </dgm:prSet>
      <dgm:spPr/>
    </dgm:pt>
    <dgm:pt modelId="{C4505CF1-E07A-4096-9D53-F102D9EDE682}" type="pres">
      <dgm:prSet presAssocID="{ED5D3162-5E17-4EE7-90FF-66C2E79C08EE}" presName="rootComposite1" presStyleCnt="0"/>
      <dgm:spPr/>
    </dgm:pt>
    <dgm:pt modelId="{D7B3364C-5A10-4EF8-8661-8D416464699F}" type="pres">
      <dgm:prSet presAssocID="{ED5D3162-5E17-4EE7-90FF-66C2E79C08EE}" presName="rootText1" presStyleLbl="node0" presStyleIdx="3" presStyleCnt="4">
        <dgm:presLayoutVars>
          <dgm:chPref val="3"/>
        </dgm:presLayoutVars>
      </dgm:prSet>
      <dgm:spPr/>
    </dgm:pt>
    <dgm:pt modelId="{5233CAB3-1B82-475F-A77C-F800DA10F48D}" type="pres">
      <dgm:prSet presAssocID="{ED5D3162-5E17-4EE7-90FF-66C2E79C08EE}" presName="rootConnector1" presStyleLbl="node1" presStyleIdx="0" presStyleCnt="0"/>
      <dgm:spPr/>
    </dgm:pt>
    <dgm:pt modelId="{9F456EDA-6CD4-4FD2-A46C-66FC421A9E2C}" type="pres">
      <dgm:prSet presAssocID="{ED5D3162-5E17-4EE7-90FF-66C2E79C08EE}" presName="hierChild2" presStyleCnt="0"/>
      <dgm:spPr/>
    </dgm:pt>
    <dgm:pt modelId="{D48A9D06-ECFE-43C4-9530-2B2B48654119}" type="pres">
      <dgm:prSet presAssocID="{ED5D3162-5E17-4EE7-90FF-66C2E79C08EE}" presName="hierChild3" presStyleCnt="0"/>
      <dgm:spPr/>
    </dgm:pt>
  </dgm:ptLst>
  <dgm:cxnLst>
    <dgm:cxn modelId="{54775105-AB38-41A1-886C-F4C491EC7294}" type="presOf" srcId="{E9B80483-E0BD-4A24-B7C8-259954402C79}" destId="{D738166D-8F17-47DC-AAC3-AE7ABC6B6BAC}" srcOrd="1" destOrd="0" presId="urn:microsoft.com/office/officeart/2005/8/layout/orgChart1"/>
    <dgm:cxn modelId="{AEA49208-584F-4B14-8884-93324D9D954D}" srcId="{960EB3B9-41A6-465E-99A8-467805E1975C}" destId="{ED5D3162-5E17-4EE7-90FF-66C2E79C08EE}" srcOrd="3" destOrd="0" parTransId="{D0403124-2666-4BF1-B005-9D6C3E45C249}" sibTransId="{526B7279-D991-4391-9F33-614F6C7670E3}"/>
    <dgm:cxn modelId="{75979909-DC11-4A55-B27E-70EDDE96A452}" type="presOf" srcId="{E9B80483-E0BD-4A24-B7C8-259954402C79}" destId="{4F8B2F6E-A401-49AF-8631-7D442C3F6AD4}" srcOrd="0" destOrd="0" presId="urn:microsoft.com/office/officeart/2005/8/layout/orgChart1"/>
    <dgm:cxn modelId="{857C801A-8E25-4F7C-9819-AD90AACBD044}" type="presOf" srcId="{ED5D3162-5E17-4EE7-90FF-66C2E79C08EE}" destId="{D7B3364C-5A10-4EF8-8661-8D416464699F}" srcOrd="0" destOrd="0" presId="urn:microsoft.com/office/officeart/2005/8/layout/orgChart1"/>
    <dgm:cxn modelId="{24D9833B-2E63-4444-812F-36BA5CD70AFD}" type="presOf" srcId="{D325BDFB-5C78-4DA7-B115-9B206F71211B}" destId="{C4AA0524-BC72-4F1D-9401-39FB02CC6166}" srcOrd="1" destOrd="0" presId="urn:microsoft.com/office/officeart/2005/8/layout/orgChart1"/>
    <dgm:cxn modelId="{EA05F457-E5D3-4DFF-988B-E26E254F8AA3}" type="presOf" srcId="{EBAA7870-1CB4-4598-9DE8-07DC9C1851DB}" destId="{F9E5C33C-7881-46E6-9392-E0CD106DC8C7}" srcOrd="1" destOrd="0" presId="urn:microsoft.com/office/officeart/2005/8/layout/orgChart1"/>
    <dgm:cxn modelId="{187EEB91-B6E1-46FD-BAF9-F42B3B36F52F}" type="presOf" srcId="{960EB3B9-41A6-465E-99A8-467805E1975C}" destId="{450C95DA-72F8-49A9-B753-6B965221F6BA}" srcOrd="0" destOrd="0" presId="urn:microsoft.com/office/officeart/2005/8/layout/orgChart1"/>
    <dgm:cxn modelId="{18812997-CF7A-4ECD-9100-38F17A6CBEC5}" type="presOf" srcId="{EBAA7870-1CB4-4598-9DE8-07DC9C1851DB}" destId="{6BC9D41D-85B8-497D-8A0A-2C7A69307285}" srcOrd="0" destOrd="0" presId="urn:microsoft.com/office/officeart/2005/8/layout/orgChart1"/>
    <dgm:cxn modelId="{F1F498A6-41DA-4E38-8389-C484E49D5D9E}" srcId="{960EB3B9-41A6-465E-99A8-467805E1975C}" destId="{E9B80483-E0BD-4A24-B7C8-259954402C79}" srcOrd="1" destOrd="0" parTransId="{FBB7883E-4778-40C6-BD84-779325E969AB}" sibTransId="{14646972-22EE-4E89-846E-956CBB115827}"/>
    <dgm:cxn modelId="{275149B6-3739-40E4-A368-D0981029E940}" srcId="{960EB3B9-41A6-465E-99A8-467805E1975C}" destId="{EBAA7870-1CB4-4598-9DE8-07DC9C1851DB}" srcOrd="2" destOrd="0" parTransId="{D2872719-021F-44BB-8FBC-019195167908}" sibTransId="{C8AEE7C0-99F1-4506-9EB0-677D3FEC41AF}"/>
    <dgm:cxn modelId="{A44364BF-2F4D-4605-BA9D-2F02185CB301}" type="presOf" srcId="{ED5D3162-5E17-4EE7-90FF-66C2E79C08EE}" destId="{5233CAB3-1B82-475F-A77C-F800DA10F48D}" srcOrd="1" destOrd="0" presId="urn:microsoft.com/office/officeart/2005/8/layout/orgChart1"/>
    <dgm:cxn modelId="{939241C3-B60C-4B02-A7FB-B8079EA46595}" srcId="{960EB3B9-41A6-465E-99A8-467805E1975C}" destId="{D325BDFB-5C78-4DA7-B115-9B206F71211B}" srcOrd="0" destOrd="0" parTransId="{114A7737-4456-452D-A63E-422EFD84954C}" sibTransId="{0882B540-0ABC-4B4E-A208-5AC6CA338847}"/>
    <dgm:cxn modelId="{E19CC7CA-D388-4F98-A48C-13DC3997C623}" type="presOf" srcId="{D325BDFB-5C78-4DA7-B115-9B206F71211B}" destId="{2D7FA709-741A-49D0-9DF6-0811199F576B}" srcOrd="0" destOrd="0" presId="urn:microsoft.com/office/officeart/2005/8/layout/orgChart1"/>
    <dgm:cxn modelId="{C506E38C-ED02-49F1-9CF7-97B804AD8E37}" type="presParOf" srcId="{450C95DA-72F8-49A9-B753-6B965221F6BA}" destId="{AF7842F6-1B97-4AAF-BDE2-4AC5D205FA75}" srcOrd="0" destOrd="0" presId="urn:microsoft.com/office/officeart/2005/8/layout/orgChart1"/>
    <dgm:cxn modelId="{7D536461-0855-4732-A772-78A735280BA7}" type="presParOf" srcId="{AF7842F6-1B97-4AAF-BDE2-4AC5D205FA75}" destId="{57A98A6E-F9F4-4FB4-B62C-6B00F7D64894}" srcOrd="0" destOrd="0" presId="urn:microsoft.com/office/officeart/2005/8/layout/orgChart1"/>
    <dgm:cxn modelId="{7C2579A8-5EDB-4659-A6C1-E109EC62A3A0}" type="presParOf" srcId="{57A98A6E-F9F4-4FB4-B62C-6B00F7D64894}" destId="{2D7FA709-741A-49D0-9DF6-0811199F576B}" srcOrd="0" destOrd="0" presId="urn:microsoft.com/office/officeart/2005/8/layout/orgChart1"/>
    <dgm:cxn modelId="{860CEF2D-E4A2-4336-9D33-52CBAB52DCEB}" type="presParOf" srcId="{57A98A6E-F9F4-4FB4-B62C-6B00F7D64894}" destId="{C4AA0524-BC72-4F1D-9401-39FB02CC6166}" srcOrd="1" destOrd="0" presId="urn:microsoft.com/office/officeart/2005/8/layout/orgChart1"/>
    <dgm:cxn modelId="{D4FAC844-612D-4009-8291-A983DD61562B}" type="presParOf" srcId="{AF7842F6-1B97-4AAF-BDE2-4AC5D205FA75}" destId="{675E39C5-1E1A-4EE5-9395-B90B29E612D6}" srcOrd="1" destOrd="0" presId="urn:microsoft.com/office/officeart/2005/8/layout/orgChart1"/>
    <dgm:cxn modelId="{C9C5671C-2F62-4551-BDD9-4C88A1BCCF14}" type="presParOf" srcId="{AF7842F6-1B97-4AAF-BDE2-4AC5D205FA75}" destId="{F03E13BC-0D22-4921-8A13-4A86C393808A}" srcOrd="2" destOrd="0" presId="urn:microsoft.com/office/officeart/2005/8/layout/orgChart1"/>
    <dgm:cxn modelId="{A4B0A1F8-1A01-4AF7-89BA-9E0B5F2CE019}" type="presParOf" srcId="{450C95DA-72F8-49A9-B753-6B965221F6BA}" destId="{ED948BF9-D1F5-4EEE-9E11-7FD628F4F97D}" srcOrd="1" destOrd="0" presId="urn:microsoft.com/office/officeart/2005/8/layout/orgChart1"/>
    <dgm:cxn modelId="{53F9AD30-D253-49B7-BB24-3A07BE3D1440}" type="presParOf" srcId="{ED948BF9-D1F5-4EEE-9E11-7FD628F4F97D}" destId="{C0026846-7C53-48CC-BFA8-A2EF477930C1}" srcOrd="0" destOrd="0" presId="urn:microsoft.com/office/officeart/2005/8/layout/orgChart1"/>
    <dgm:cxn modelId="{E40635AA-DE0C-4B85-8838-5BA8706287CA}" type="presParOf" srcId="{C0026846-7C53-48CC-BFA8-A2EF477930C1}" destId="{4F8B2F6E-A401-49AF-8631-7D442C3F6AD4}" srcOrd="0" destOrd="0" presId="urn:microsoft.com/office/officeart/2005/8/layout/orgChart1"/>
    <dgm:cxn modelId="{6FFDC40D-0578-4E17-ABC1-008699ECB3C6}" type="presParOf" srcId="{C0026846-7C53-48CC-BFA8-A2EF477930C1}" destId="{D738166D-8F17-47DC-AAC3-AE7ABC6B6BAC}" srcOrd="1" destOrd="0" presId="urn:microsoft.com/office/officeart/2005/8/layout/orgChart1"/>
    <dgm:cxn modelId="{26DD1BED-4A73-4BBC-8A0C-EAA38C91016A}" type="presParOf" srcId="{ED948BF9-D1F5-4EEE-9E11-7FD628F4F97D}" destId="{A1F537DB-AC42-42E3-A5F7-C4C3816BAA33}" srcOrd="1" destOrd="0" presId="urn:microsoft.com/office/officeart/2005/8/layout/orgChart1"/>
    <dgm:cxn modelId="{895493A8-6CE8-425C-85EA-BB3681EC1F18}" type="presParOf" srcId="{ED948BF9-D1F5-4EEE-9E11-7FD628F4F97D}" destId="{3F07D17E-36D4-4DA0-898E-39649921A3C6}" srcOrd="2" destOrd="0" presId="urn:microsoft.com/office/officeart/2005/8/layout/orgChart1"/>
    <dgm:cxn modelId="{52CE8544-11D3-46CD-9BF8-EC506B0C668C}" type="presParOf" srcId="{450C95DA-72F8-49A9-B753-6B965221F6BA}" destId="{055171E4-88C0-4005-8162-C29F98944CDA}" srcOrd="2" destOrd="0" presId="urn:microsoft.com/office/officeart/2005/8/layout/orgChart1"/>
    <dgm:cxn modelId="{81DAD1A4-45A8-4B96-8985-01AB75176E12}" type="presParOf" srcId="{055171E4-88C0-4005-8162-C29F98944CDA}" destId="{CF653D7E-F572-466E-8455-E03AA5629074}" srcOrd="0" destOrd="0" presId="urn:microsoft.com/office/officeart/2005/8/layout/orgChart1"/>
    <dgm:cxn modelId="{4563288D-6CF9-4D9C-BA39-116C1E18F486}" type="presParOf" srcId="{CF653D7E-F572-466E-8455-E03AA5629074}" destId="{6BC9D41D-85B8-497D-8A0A-2C7A69307285}" srcOrd="0" destOrd="0" presId="urn:microsoft.com/office/officeart/2005/8/layout/orgChart1"/>
    <dgm:cxn modelId="{7B8E4F96-12E3-44F9-AF09-D5F7BDE247F2}" type="presParOf" srcId="{CF653D7E-F572-466E-8455-E03AA5629074}" destId="{F9E5C33C-7881-46E6-9392-E0CD106DC8C7}" srcOrd="1" destOrd="0" presId="urn:microsoft.com/office/officeart/2005/8/layout/orgChart1"/>
    <dgm:cxn modelId="{A022B0FB-AE95-4137-937F-5ED57061A495}" type="presParOf" srcId="{055171E4-88C0-4005-8162-C29F98944CDA}" destId="{4463E7FD-87B1-4884-9B19-B893867CA013}" srcOrd="1" destOrd="0" presId="urn:microsoft.com/office/officeart/2005/8/layout/orgChart1"/>
    <dgm:cxn modelId="{35844FAE-E6E0-4573-9D81-D2E436264423}" type="presParOf" srcId="{055171E4-88C0-4005-8162-C29F98944CDA}" destId="{50959CF7-A162-4332-A020-B368B7BA9462}" srcOrd="2" destOrd="0" presId="urn:microsoft.com/office/officeart/2005/8/layout/orgChart1"/>
    <dgm:cxn modelId="{721E9501-83D7-463C-8FB4-360ACFD6FB7E}" type="presParOf" srcId="{450C95DA-72F8-49A9-B753-6B965221F6BA}" destId="{BD39503D-0090-4992-963F-05BAD7CD8A12}" srcOrd="3" destOrd="0" presId="urn:microsoft.com/office/officeart/2005/8/layout/orgChart1"/>
    <dgm:cxn modelId="{E7F34326-243A-4228-BC32-C0E5E2901DE2}" type="presParOf" srcId="{BD39503D-0090-4992-963F-05BAD7CD8A12}" destId="{C4505CF1-E07A-4096-9D53-F102D9EDE682}" srcOrd="0" destOrd="0" presId="urn:microsoft.com/office/officeart/2005/8/layout/orgChart1"/>
    <dgm:cxn modelId="{B2906DF4-6F52-4288-9838-2C891F732700}" type="presParOf" srcId="{C4505CF1-E07A-4096-9D53-F102D9EDE682}" destId="{D7B3364C-5A10-4EF8-8661-8D416464699F}" srcOrd="0" destOrd="0" presId="urn:microsoft.com/office/officeart/2005/8/layout/orgChart1"/>
    <dgm:cxn modelId="{ACB9A529-FCB2-43AF-8A43-E2F218A286EB}" type="presParOf" srcId="{C4505CF1-E07A-4096-9D53-F102D9EDE682}" destId="{5233CAB3-1B82-475F-A77C-F800DA10F48D}" srcOrd="1" destOrd="0" presId="urn:microsoft.com/office/officeart/2005/8/layout/orgChart1"/>
    <dgm:cxn modelId="{B5B978A4-1714-400F-A738-87AF9BDA3590}" type="presParOf" srcId="{BD39503D-0090-4992-963F-05BAD7CD8A12}" destId="{9F456EDA-6CD4-4FD2-A46C-66FC421A9E2C}" srcOrd="1" destOrd="0" presId="urn:microsoft.com/office/officeart/2005/8/layout/orgChart1"/>
    <dgm:cxn modelId="{97E620A7-6C39-44C9-AF89-D845B80E618B}" type="presParOf" srcId="{BD39503D-0090-4992-963F-05BAD7CD8A12}" destId="{D48A9D06-ECFE-43C4-9530-2B2B48654119}"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CDE7A9AD-F69F-496E-BFD8-F173448B585D}" type="doc">
      <dgm:prSet loTypeId="urn:microsoft.com/office/officeart/2005/8/layout/default" loCatId="list" qsTypeId="urn:microsoft.com/office/officeart/2005/8/quickstyle/simple1" qsCatId="simple" csTypeId="urn:microsoft.com/office/officeart/2005/8/colors/colorful5" csCatId="colorful"/>
      <dgm:spPr/>
      <dgm:t>
        <a:bodyPr/>
        <a:lstStyle/>
        <a:p>
          <a:endParaRPr lang="en-US"/>
        </a:p>
      </dgm:t>
    </dgm:pt>
    <dgm:pt modelId="{20491532-7C91-4988-8C66-63B2F0BB0D1A}">
      <dgm:prSet/>
      <dgm:spPr/>
      <dgm:t>
        <a:bodyPr/>
        <a:lstStyle/>
        <a:p>
          <a:r>
            <a:rPr lang="en-US"/>
            <a:t>Biosensors </a:t>
          </a:r>
        </a:p>
      </dgm:t>
    </dgm:pt>
    <dgm:pt modelId="{2E12C940-6BE9-42D3-B155-CAE895AA0DD0}" type="parTrans" cxnId="{D1AFF94E-BCBF-4BFF-AFEE-B77D0E5C3740}">
      <dgm:prSet/>
      <dgm:spPr/>
      <dgm:t>
        <a:bodyPr/>
        <a:lstStyle/>
        <a:p>
          <a:endParaRPr lang="en-US"/>
        </a:p>
      </dgm:t>
    </dgm:pt>
    <dgm:pt modelId="{E7585A42-2227-41BB-BF0E-AF48138FADB3}" type="sibTrans" cxnId="{D1AFF94E-BCBF-4BFF-AFEE-B77D0E5C3740}">
      <dgm:prSet/>
      <dgm:spPr/>
      <dgm:t>
        <a:bodyPr/>
        <a:lstStyle/>
        <a:p>
          <a:endParaRPr lang="en-US"/>
        </a:p>
      </dgm:t>
    </dgm:pt>
    <dgm:pt modelId="{07747BE5-87C1-4208-B301-340DAF0DB73F}">
      <dgm:prSet/>
      <dgm:spPr/>
      <dgm:t>
        <a:bodyPr/>
        <a:lstStyle/>
        <a:p>
          <a:r>
            <a:rPr lang="en-US"/>
            <a:t>Smart thermometers </a:t>
          </a:r>
        </a:p>
      </dgm:t>
    </dgm:pt>
    <dgm:pt modelId="{9BA94C7A-8C21-4936-BAAC-DED080A37C14}" type="parTrans" cxnId="{AF30E08D-863F-476D-8535-3B2EE06FCA99}">
      <dgm:prSet/>
      <dgm:spPr/>
      <dgm:t>
        <a:bodyPr/>
        <a:lstStyle/>
        <a:p>
          <a:endParaRPr lang="en-US"/>
        </a:p>
      </dgm:t>
    </dgm:pt>
    <dgm:pt modelId="{FC31A388-F618-480C-A774-CB67982C9F15}" type="sibTrans" cxnId="{AF30E08D-863F-476D-8535-3B2EE06FCA99}">
      <dgm:prSet/>
      <dgm:spPr/>
      <dgm:t>
        <a:bodyPr/>
        <a:lstStyle/>
        <a:p>
          <a:endParaRPr lang="en-US"/>
        </a:p>
      </dgm:t>
    </dgm:pt>
    <dgm:pt modelId="{194B40EB-B1D3-4ABA-98D8-94D9E113E3CC}">
      <dgm:prSet/>
      <dgm:spPr/>
      <dgm:t>
        <a:bodyPr/>
        <a:lstStyle/>
        <a:p>
          <a:r>
            <a:rPr lang="en-US"/>
            <a:t>Connected inhalers</a:t>
          </a:r>
        </a:p>
      </dgm:t>
    </dgm:pt>
    <dgm:pt modelId="{3C469FB2-B60A-40CC-88EF-9D9984066624}" type="parTrans" cxnId="{B040A217-D6D9-4847-9BC4-24CAC6C1AF66}">
      <dgm:prSet/>
      <dgm:spPr/>
      <dgm:t>
        <a:bodyPr/>
        <a:lstStyle/>
        <a:p>
          <a:endParaRPr lang="en-US"/>
        </a:p>
      </dgm:t>
    </dgm:pt>
    <dgm:pt modelId="{C9C76D41-80C7-41EE-9C25-56FDEFBBC2E0}" type="sibTrans" cxnId="{B040A217-D6D9-4847-9BC4-24CAC6C1AF66}">
      <dgm:prSet/>
      <dgm:spPr/>
      <dgm:t>
        <a:bodyPr/>
        <a:lstStyle/>
        <a:p>
          <a:endParaRPr lang="en-US"/>
        </a:p>
      </dgm:t>
    </dgm:pt>
    <dgm:pt modelId="{C89EC73A-84D7-4A0D-92D1-2472AD35F44B}">
      <dgm:prSet/>
      <dgm:spPr/>
      <dgm:t>
        <a:bodyPr/>
        <a:lstStyle/>
        <a:p>
          <a:r>
            <a:rPr lang="en-US"/>
            <a:t>Smart watches </a:t>
          </a:r>
        </a:p>
      </dgm:t>
    </dgm:pt>
    <dgm:pt modelId="{14DEF2A7-4FD3-41DF-8EC7-0AF1559A3720}" type="parTrans" cxnId="{39899301-CF2A-41A3-B6A1-47F1E82146DB}">
      <dgm:prSet/>
      <dgm:spPr/>
      <dgm:t>
        <a:bodyPr/>
        <a:lstStyle/>
        <a:p>
          <a:endParaRPr lang="en-US"/>
        </a:p>
      </dgm:t>
    </dgm:pt>
    <dgm:pt modelId="{83E0E154-B65B-45F4-9E9B-8C6D0138D41D}" type="sibTrans" cxnId="{39899301-CF2A-41A3-B6A1-47F1E82146DB}">
      <dgm:prSet/>
      <dgm:spPr/>
      <dgm:t>
        <a:bodyPr/>
        <a:lstStyle/>
        <a:p>
          <a:endParaRPr lang="en-US"/>
        </a:p>
      </dgm:t>
    </dgm:pt>
    <dgm:pt modelId="{1F6E6559-B34A-4D2F-A997-A325B7C4CB37}">
      <dgm:prSet/>
      <dgm:spPr/>
      <dgm:t>
        <a:bodyPr/>
        <a:lstStyle/>
        <a:p>
          <a:r>
            <a:rPr lang="en-US"/>
            <a:t>Fitness trackers (FitBits) </a:t>
          </a:r>
        </a:p>
      </dgm:t>
    </dgm:pt>
    <dgm:pt modelId="{712C7261-2226-43C3-904E-6C7C0CB40F80}" type="parTrans" cxnId="{AEEBF503-EDCD-486E-9D77-EE4BF2FE1E80}">
      <dgm:prSet/>
      <dgm:spPr/>
      <dgm:t>
        <a:bodyPr/>
        <a:lstStyle/>
        <a:p>
          <a:endParaRPr lang="en-US"/>
        </a:p>
      </dgm:t>
    </dgm:pt>
    <dgm:pt modelId="{34FAF72E-E9FC-43D1-8CAD-B4CFEEE795C9}" type="sibTrans" cxnId="{AEEBF503-EDCD-486E-9D77-EE4BF2FE1E80}">
      <dgm:prSet/>
      <dgm:spPr/>
      <dgm:t>
        <a:bodyPr/>
        <a:lstStyle/>
        <a:p>
          <a:endParaRPr lang="en-US"/>
        </a:p>
      </dgm:t>
    </dgm:pt>
    <dgm:pt modelId="{0C0706EB-2F7B-4593-B149-E6D1749BF51F}">
      <dgm:prSet/>
      <dgm:spPr/>
      <dgm:t>
        <a:bodyPr/>
        <a:lstStyle/>
        <a:p>
          <a:r>
            <a:rPr lang="en-US"/>
            <a:t>ECG monitors </a:t>
          </a:r>
        </a:p>
      </dgm:t>
    </dgm:pt>
    <dgm:pt modelId="{76F24DC1-BA96-4451-AAFB-7FFC82AA05EE}" type="parTrans" cxnId="{6AF24564-DC8C-48E1-A93C-BC917D1C060C}">
      <dgm:prSet/>
      <dgm:spPr/>
      <dgm:t>
        <a:bodyPr/>
        <a:lstStyle/>
        <a:p>
          <a:endParaRPr lang="en-US"/>
        </a:p>
      </dgm:t>
    </dgm:pt>
    <dgm:pt modelId="{51F4304F-E660-4412-962E-55EA581F8CE3}" type="sibTrans" cxnId="{6AF24564-DC8C-48E1-A93C-BC917D1C060C}">
      <dgm:prSet/>
      <dgm:spPr/>
      <dgm:t>
        <a:bodyPr/>
        <a:lstStyle/>
        <a:p>
          <a:endParaRPr lang="en-US"/>
        </a:p>
      </dgm:t>
    </dgm:pt>
    <dgm:pt modelId="{8142D8DA-B5EE-408F-A6FC-36B8FD19F31E}">
      <dgm:prSet/>
      <dgm:spPr/>
      <dgm:t>
        <a:bodyPr/>
        <a:lstStyle/>
        <a:p>
          <a:r>
            <a:rPr lang="en-US"/>
            <a:t>Blood pressure monitors </a:t>
          </a:r>
        </a:p>
      </dgm:t>
    </dgm:pt>
    <dgm:pt modelId="{8AD824B6-BA04-45AB-84BB-09A09838E659}" type="parTrans" cxnId="{B642AFD0-3119-4808-A9DD-173A85B07530}">
      <dgm:prSet/>
      <dgm:spPr/>
      <dgm:t>
        <a:bodyPr/>
        <a:lstStyle/>
        <a:p>
          <a:endParaRPr lang="en-US"/>
        </a:p>
      </dgm:t>
    </dgm:pt>
    <dgm:pt modelId="{FEDC3E2F-BC92-44F2-B4BF-0598B1223A06}" type="sibTrans" cxnId="{B642AFD0-3119-4808-A9DD-173A85B07530}">
      <dgm:prSet/>
      <dgm:spPr/>
      <dgm:t>
        <a:bodyPr/>
        <a:lstStyle/>
        <a:p>
          <a:endParaRPr lang="en-US"/>
        </a:p>
      </dgm:t>
    </dgm:pt>
    <dgm:pt modelId="{AD33C2DA-2531-473B-9B9C-AF6BA0FB97EC}" type="pres">
      <dgm:prSet presAssocID="{CDE7A9AD-F69F-496E-BFD8-F173448B585D}" presName="diagram" presStyleCnt="0">
        <dgm:presLayoutVars>
          <dgm:dir/>
          <dgm:resizeHandles val="exact"/>
        </dgm:presLayoutVars>
      </dgm:prSet>
      <dgm:spPr/>
    </dgm:pt>
    <dgm:pt modelId="{79B8CF58-AEF2-4C74-BF35-2E858B042D8F}" type="pres">
      <dgm:prSet presAssocID="{20491532-7C91-4988-8C66-63B2F0BB0D1A}" presName="node" presStyleLbl="node1" presStyleIdx="0" presStyleCnt="7">
        <dgm:presLayoutVars>
          <dgm:bulletEnabled val="1"/>
        </dgm:presLayoutVars>
      </dgm:prSet>
      <dgm:spPr/>
    </dgm:pt>
    <dgm:pt modelId="{9453ED8F-55DF-4446-96FD-E6E39CB02D13}" type="pres">
      <dgm:prSet presAssocID="{E7585A42-2227-41BB-BF0E-AF48138FADB3}" presName="sibTrans" presStyleCnt="0"/>
      <dgm:spPr/>
    </dgm:pt>
    <dgm:pt modelId="{DCFF2183-C789-4198-9EF4-F03F5724C875}" type="pres">
      <dgm:prSet presAssocID="{07747BE5-87C1-4208-B301-340DAF0DB73F}" presName="node" presStyleLbl="node1" presStyleIdx="1" presStyleCnt="7">
        <dgm:presLayoutVars>
          <dgm:bulletEnabled val="1"/>
        </dgm:presLayoutVars>
      </dgm:prSet>
      <dgm:spPr/>
    </dgm:pt>
    <dgm:pt modelId="{FB0649FC-28DC-4FF1-B48D-7A8D683FC7F2}" type="pres">
      <dgm:prSet presAssocID="{FC31A388-F618-480C-A774-CB67982C9F15}" presName="sibTrans" presStyleCnt="0"/>
      <dgm:spPr/>
    </dgm:pt>
    <dgm:pt modelId="{3F95CE57-31E4-4172-8DAF-5B5AA1B40288}" type="pres">
      <dgm:prSet presAssocID="{194B40EB-B1D3-4ABA-98D8-94D9E113E3CC}" presName="node" presStyleLbl="node1" presStyleIdx="2" presStyleCnt="7">
        <dgm:presLayoutVars>
          <dgm:bulletEnabled val="1"/>
        </dgm:presLayoutVars>
      </dgm:prSet>
      <dgm:spPr/>
    </dgm:pt>
    <dgm:pt modelId="{EB4E9EDB-0A5F-45EB-93ED-7D519420FB2F}" type="pres">
      <dgm:prSet presAssocID="{C9C76D41-80C7-41EE-9C25-56FDEFBBC2E0}" presName="sibTrans" presStyleCnt="0"/>
      <dgm:spPr/>
    </dgm:pt>
    <dgm:pt modelId="{E375458B-2884-400F-9019-13F75BAF2B28}" type="pres">
      <dgm:prSet presAssocID="{C89EC73A-84D7-4A0D-92D1-2472AD35F44B}" presName="node" presStyleLbl="node1" presStyleIdx="3" presStyleCnt="7">
        <dgm:presLayoutVars>
          <dgm:bulletEnabled val="1"/>
        </dgm:presLayoutVars>
      </dgm:prSet>
      <dgm:spPr/>
    </dgm:pt>
    <dgm:pt modelId="{781A1729-5354-468C-99B9-0A124A2C759C}" type="pres">
      <dgm:prSet presAssocID="{83E0E154-B65B-45F4-9E9B-8C6D0138D41D}" presName="sibTrans" presStyleCnt="0"/>
      <dgm:spPr/>
    </dgm:pt>
    <dgm:pt modelId="{4DD98A3F-D1C9-47BD-829E-90D4F98CFE9F}" type="pres">
      <dgm:prSet presAssocID="{1F6E6559-B34A-4D2F-A997-A325B7C4CB37}" presName="node" presStyleLbl="node1" presStyleIdx="4" presStyleCnt="7">
        <dgm:presLayoutVars>
          <dgm:bulletEnabled val="1"/>
        </dgm:presLayoutVars>
      </dgm:prSet>
      <dgm:spPr/>
    </dgm:pt>
    <dgm:pt modelId="{C4B46E97-2E38-4023-9787-84E11A308E0A}" type="pres">
      <dgm:prSet presAssocID="{34FAF72E-E9FC-43D1-8CAD-B4CFEEE795C9}" presName="sibTrans" presStyleCnt="0"/>
      <dgm:spPr/>
    </dgm:pt>
    <dgm:pt modelId="{49A054C5-6082-4FF8-89E2-E5BF52C1AD58}" type="pres">
      <dgm:prSet presAssocID="{0C0706EB-2F7B-4593-B149-E6D1749BF51F}" presName="node" presStyleLbl="node1" presStyleIdx="5" presStyleCnt="7">
        <dgm:presLayoutVars>
          <dgm:bulletEnabled val="1"/>
        </dgm:presLayoutVars>
      </dgm:prSet>
      <dgm:spPr/>
    </dgm:pt>
    <dgm:pt modelId="{0536A3E1-494B-4E06-AC16-02A7B9400D20}" type="pres">
      <dgm:prSet presAssocID="{51F4304F-E660-4412-962E-55EA581F8CE3}" presName="sibTrans" presStyleCnt="0"/>
      <dgm:spPr/>
    </dgm:pt>
    <dgm:pt modelId="{9124E60D-CB31-41D5-AF3C-A512EB7D391F}" type="pres">
      <dgm:prSet presAssocID="{8142D8DA-B5EE-408F-A6FC-36B8FD19F31E}" presName="node" presStyleLbl="node1" presStyleIdx="6" presStyleCnt="7">
        <dgm:presLayoutVars>
          <dgm:bulletEnabled val="1"/>
        </dgm:presLayoutVars>
      </dgm:prSet>
      <dgm:spPr/>
    </dgm:pt>
  </dgm:ptLst>
  <dgm:cxnLst>
    <dgm:cxn modelId="{39899301-CF2A-41A3-B6A1-47F1E82146DB}" srcId="{CDE7A9AD-F69F-496E-BFD8-F173448B585D}" destId="{C89EC73A-84D7-4A0D-92D1-2472AD35F44B}" srcOrd="3" destOrd="0" parTransId="{14DEF2A7-4FD3-41DF-8EC7-0AF1559A3720}" sibTransId="{83E0E154-B65B-45F4-9E9B-8C6D0138D41D}"/>
    <dgm:cxn modelId="{122FA901-01E8-485F-A401-E4B81422D552}" type="presOf" srcId="{194B40EB-B1D3-4ABA-98D8-94D9E113E3CC}" destId="{3F95CE57-31E4-4172-8DAF-5B5AA1B40288}" srcOrd="0" destOrd="0" presId="urn:microsoft.com/office/officeart/2005/8/layout/default"/>
    <dgm:cxn modelId="{AEEBF503-EDCD-486E-9D77-EE4BF2FE1E80}" srcId="{CDE7A9AD-F69F-496E-BFD8-F173448B585D}" destId="{1F6E6559-B34A-4D2F-A997-A325B7C4CB37}" srcOrd="4" destOrd="0" parTransId="{712C7261-2226-43C3-904E-6C7C0CB40F80}" sibTransId="{34FAF72E-E9FC-43D1-8CAD-B4CFEEE795C9}"/>
    <dgm:cxn modelId="{B040A217-D6D9-4847-9BC4-24CAC6C1AF66}" srcId="{CDE7A9AD-F69F-496E-BFD8-F173448B585D}" destId="{194B40EB-B1D3-4ABA-98D8-94D9E113E3CC}" srcOrd="2" destOrd="0" parTransId="{3C469FB2-B60A-40CC-88EF-9D9984066624}" sibTransId="{C9C76D41-80C7-41EE-9C25-56FDEFBBC2E0}"/>
    <dgm:cxn modelId="{427CFE1C-99A7-45B9-89EF-4D12AC1857A6}" type="presOf" srcId="{1F6E6559-B34A-4D2F-A997-A325B7C4CB37}" destId="{4DD98A3F-D1C9-47BD-829E-90D4F98CFE9F}" srcOrd="0" destOrd="0" presId="urn:microsoft.com/office/officeart/2005/8/layout/default"/>
    <dgm:cxn modelId="{9E3E4B1D-C7DA-4C75-BFCE-2C9205D0658F}" type="presOf" srcId="{0C0706EB-2F7B-4593-B149-E6D1749BF51F}" destId="{49A054C5-6082-4FF8-89E2-E5BF52C1AD58}" srcOrd="0" destOrd="0" presId="urn:microsoft.com/office/officeart/2005/8/layout/default"/>
    <dgm:cxn modelId="{6AF24564-DC8C-48E1-A93C-BC917D1C060C}" srcId="{CDE7A9AD-F69F-496E-BFD8-F173448B585D}" destId="{0C0706EB-2F7B-4593-B149-E6D1749BF51F}" srcOrd="5" destOrd="0" parTransId="{76F24DC1-BA96-4451-AAFB-7FFC82AA05EE}" sibTransId="{51F4304F-E660-4412-962E-55EA581F8CE3}"/>
    <dgm:cxn modelId="{D1AFF94E-BCBF-4BFF-AFEE-B77D0E5C3740}" srcId="{CDE7A9AD-F69F-496E-BFD8-F173448B585D}" destId="{20491532-7C91-4988-8C66-63B2F0BB0D1A}" srcOrd="0" destOrd="0" parTransId="{2E12C940-6BE9-42D3-B155-CAE895AA0DD0}" sibTransId="{E7585A42-2227-41BB-BF0E-AF48138FADB3}"/>
    <dgm:cxn modelId="{633D3476-42AC-47DD-AF48-9ABD7028054C}" type="presOf" srcId="{07747BE5-87C1-4208-B301-340DAF0DB73F}" destId="{DCFF2183-C789-4198-9EF4-F03F5724C875}" srcOrd="0" destOrd="0" presId="urn:microsoft.com/office/officeart/2005/8/layout/default"/>
    <dgm:cxn modelId="{AF30E08D-863F-476D-8535-3B2EE06FCA99}" srcId="{CDE7A9AD-F69F-496E-BFD8-F173448B585D}" destId="{07747BE5-87C1-4208-B301-340DAF0DB73F}" srcOrd="1" destOrd="0" parTransId="{9BA94C7A-8C21-4936-BAAC-DED080A37C14}" sibTransId="{FC31A388-F618-480C-A774-CB67982C9F15}"/>
    <dgm:cxn modelId="{1E43D18E-1D3C-4F8F-B431-BCC91214FEA0}" type="presOf" srcId="{8142D8DA-B5EE-408F-A6FC-36B8FD19F31E}" destId="{9124E60D-CB31-41D5-AF3C-A512EB7D391F}" srcOrd="0" destOrd="0" presId="urn:microsoft.com/office/officeart/2005/8/layout/default"/>
    <dgm:cxn modelId="{A17283B9-DB79-4995-9443-03D50A8FFA1E}" type="presOf" srcId="{CDE7A9AD-F69F-496E-BFD8-F173448B585D}" destId="{AD33C2DA-2531-473B-9B9C-AF6BA0FB97EC}" srcOrd="0" destOrd="0" presId="urn:microsoft.com/office/officeart/2005/8/layout/default"/>
    <dgm:cxn modelId="{0B2015C2-6BF7-4A81-9ADC-986CE12674CA}" type="presOf" srcId="{C89EC73A-84D7-4A0D-92D1-2472AD35F44B}" destId="{E375458B-2884-400F-9019-13F75BAF2B28}" srcOrd="0" destOrd="0" presId="urn:microsoft.com/office/officeart/2005/8/layout/default"/>
    <dgm:cxn modelId="{BC0592C6-78B1-4311-8C19-E48D98756076}" type="presOf" srcId="{20491532-7C91-4988-8C66-63B2F0BB0D1A}" destId="{79B8CF58-AEF2-4C74-BF35-2E858B042D8F}" srcOrd="0" destOrd="0" presId="urn:microsoft.com/office/officeart/2005/8/layout/default"/>
    <dgm:cxn modelId="{B642AFD0-3119-4808-A9DD-173A85B07530}" srcId="{CDE7A9AD-F69F-496E-BFD8-F173448B585D}" destId="{8142D8DA-B5EE-408F-A6FC-36B8FD19F31E}" srcOrd="6" destOrd="0" parTransId="{8AD824B6-BA04-45AB-84BB-09A09838E659}" sibTransId="{FEDC3E2F-BC92-44F2-B4BF-0598B1223A06}"/>
    <dgm:cxn modelId="{41AE2916-2D03-4D1B-AB6F-963E6A9BB3CB}" type="presParOf" srcId="{AD33C2DA-2531-473B-9B9C-AF6BA0FB97EC}" destId="{79B8CF58-AEF2-4C74-BF35-2E858B042D8F}" srcOrd="0" destOrd="0" presId="urn:microsoft.com/office/officeart/2005/8/layout/default"/>
    <dgm:cxn modelId="{45556FCA-D115-4595-A634-00FCECA88865}" type="presParOf" srcId="{AD33C2DA-2531-473B-9B9C-AF6BA0FB97EC}" destId="{9453ED8F-55DF-4446-96FD-E6E39CB02D13}" srcOrd="1" destOrd="0" presId="urn:microsoft.com/office/officeart/2005/8/layout/default"/>
    <dgm:cxn modelId="{679BEEC7-5C55-495B-A74B-15B82DA7A720}" type="presParOf" srcId="{AD33C2DA-2531-473B-9B9C-AF6BA0FB97EC}" destId="{DCFF2183-C789-4198-9EF4-F03F5724C875}" srcOrd="2" destOrd="0" presId="urn:microsoft.com/office/officeart/2005/8/layout/default"/>
    <dgm:cxn modelId="{3AA755CE-ABD4-4203-9090-A5AF9E41BEEA}" type="presParOf" srcId="{AD33C2DA-2531-473B-9B9C-AF6BA0FB97EC}" destId="{FB0649FC-28DC-4FF1-B48D-7A8D683FC7F2}" srcOrd="3" destOrd="0" presId="urn:microsoft.com/office/officeart/2005/8/layout/default"/>
    <dgm:cxn modelId="{932DED38-2107-4A7A-B94B-1D25E700CEEA}" type="presParOf" srcId="{AD33C2DA-2531-473B-9B9C-AF6BA0FB97EC}" destId="{3F95CE57-31E4-4172-8DAF-5B5AA1B40288}" srcOrd="4" destOrd="0" presId="urn:microsoft.com/office/officeart/2005/8/layout/default"/>
    <dgm:cxn modelId="{D87B496B-72BE-4E72-A052-1681F5760A70}" type="presParOf" srcId="{AD33C2DA-2531-473B-9B9C-AF6BA0FB97EC}" destId="{EB4E9EDB-0A5F-45EB-93ED-7D519420FB2F}" srcOrd="5" destOrd="0" presId="urn:microsoft.com/office/officeart/2005/8/layout/default"/>
    <dgm:cxn modelId="{428C41F7-384E-40E6-A61D-9AE4CCD6A5F5}" type="presParOf" srcId="{AD33C2DA-2531-473B-9B9C-AF6BA0FB97EC}" destId="{E375458B-2884-400F-9019-13F75BAF2B28}" srcOrd="6" destOrd="0" presId="urn:microsoft.com/office/officeart/2005/8/layout/default"/>
    <dgm:cxn modelId="{AFD87F06-7545-431C-BCAD-A54D9EBDCEC9}" type="presParOf" srcId="{AD33C2DA-2531-473B-9B9C-AF6BA0FB97EC}" destId="{781A1729-5354-468C-99B9-0A124A2C759C}" srcOrd="7" destOrd="0" presId="urn:microsoft.com/office/officeart/2005/8/layout/default"/>
    <dgm:cxn modelId="{AA16450E-5740-4EA0-ACFA-388A0EA7FC47}" type="presParOf" srcId="{AD33C2DA-2531-473B-9B9C-AF6BA0FB97EC}" destId="{4DD98A3F-D1C9-47BD-829E-90D4F98CFE9F}" srcOrd="8" destOrd="0" presId="urn:microsoft.com/office/officeart/2005/8/layout/default"/>
    <dgm:cxn modelId="{4E937824-85BD-44B5-A23E-45F5D7B3C01B}" type="presParOf" srcId="{AD33C2DA-2531-473B-9B9C-AF6BA0FB97EC}" destId="{C4B46E97-2E38-4023-9787-84E11A308E0A}" srcOrd="9" destOrd="0" presId="urn:microsoft.com/office/officeart/2005/8/layout/default"/>
    <dgm:cxn modelId="{D1D9F6F7-5A14-4783-9AB7-3BA4FCEFAA59}" type="presParOf" srcId="{AD33C2DA-2531-473B-9B9C-AF6BA0FB97EC}" destId="{49A054C5-6082-4FF8-89E2-E5BF52C1AD58}" srcOrd="10" destOrd="0" presId="urn:microsoft.com/office/officeart/2005/8/layout/default"/>
    <dgm:cxn modelId="{CC88BB6D-0437-4AE2-8E6B-03AF397C68A0}" type="presParOf" srcId="{AD33C2DA-2531-473B-9B9C-AF6BA0FB97EC}" destId="{0536A3E1-494B-4E06-AC16-02A7B9400D20}" srcOrd="11" destOrd="0" presId="urn:microsoft.com/office/officeart/2005/8/layout/default"/>
    <dgm:cxn modelId="{1EB76269-5D5A-4A71-9C4D-45C7625D0C14}" type="presParOf" srcId="{AD33C2DA-2531-473B-9B9C-AF6BA0FB97EC}" destId="{9124E60D-CB31-41D5-AF3C-A512EB7D391F}" srcOrd="1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713D1295-D296-4F53-B4FB-726D3ABB632C}" type="doc">
      <dgm:prSet loTypeId="urn:microsoft.com/office/officeart/2005/8/layout/hierarchy1" loCatId="hierarchy" qsTypeId="urn:microsoft.com/office/officeart/2005/8/quickstyle/simple1" qsCatId="simple" csTypeId="urn:microsoft.com/office/officeart/2005/8/colors/colorful1" csCatId="colorful"/>
      <dgm:spPr/>
      <dgm:t>
        <a:bodyPr/>
        <a:lstStyle/>
        <a:p>
          <a:endParaRPr lang="en-US"/>
        </a:p>
      </dgm:t>
    </dgm:pt>
    <dgm:pt modelId="{7EDAD661-637C-41CC-8434-89173AE134CD}">
      <dgm:prSet/>
      <dgm:spPr/>
      <dgm:t>
        <a:bodyPr/>
        <a:lstStyle/>
        <a:p>
          <a:r>
            <a:rPr lang="en-US" baseline="0"/>
            <a:t>Wearable devices in healthcare are designed to collect the data of users’ personal health and exercise.</a:t>
          </a:r>
          <a:endParaRPr lang="en-US"/>
        </a:p>
      </dgm:t>
    </dgm:pt>
    <dgm:pt modelId="{59E6BA67-773C-4FB2-8E61-D334191BF1C0}" type="parTrans" cxnId="{DC72041C-C4C1-4AC2-BEDB-7DA51FEF758E}">
      <dgm:prSet/>
      <dgm:spPr/>
      <dgm:t>
        <a:bodyPr/>
        <a:lstStyle/>
        <a:p>
          <a:endParaRPr lang="en-US"/>
        </a:p>
      </dgm:t>
    </dgm:pt>
    <dgm:pt modelId="{0ECF78E0-D871-42C0-AF3F-50873CCCF196}" type="sibTrans" cxnId="{DC72041C-C4C1-4AC2-BEDB-7DA51FEF758E}">
      <dgm:prSet/>
      <dgm:spPr/>
      <dgm:t>
        <a:bodyPr/>
        <a:lstStyle/>
        <a:p>
          <a:endParaRPr lang="en-US"/>
        </a:p>
      </dgm:t>
    </dgm:pt>
    <dgm:pt modelId="{95C06B76-FF8D-4027-9E67-31BC4054A4B3}">
      <dgm:prSet/>
      <dgm:spPr/>
      <dgm:t>
        <a:bodyPr/>
        <a:lstStyle/>
        <a:p>
          <a:r>
            <a:rPr lang="en-US" baseline="0"/>
            <a:t>They can even send a patient’s health information to a doctor or other healthcare professional in real-time.</a:t>
          </a:r>
          <a:endParaRPr lang="en-US"/>
        </a:p>
      </dgm:t>
    </dgm:pt>
    <dgm:pt modelId="{E6FFFD1E-F4C5-4478-A50C-15142EBD6055}" type="parTrans" cxnId="{CD90FB7D-7754-4750-9572-E6CC72E4E820}">
      <dgm:prSet/>
      <dgm:spPr/>
      <dgm:t>
        <a:bodyPr/>
        <a:lstStyle/>
        <a:p>
          <a:endParaRPr lang="en-US"/>
        </a:p>
      </dgm:t>
    </dgm:pt>
    <dgm:pt modelId="{AF79936A-051F-43BA-86B4-CED279AAB27C}" type="sibTrans" cxnId="{CD90FB7D-7754-4750-9572-E6CC72E4E820}">
      <dgm:prSet/>
      <dgm:spPr/>
      <dgm:t>
        <a:bodyPr/>
        <a:lstStyle/>
        <a:p>
          <a:endParaRPr lang="en-US"/>
        </a:p>
      </dgm:t>
    </dgm:pt>
    <dgm:pt modelId="{63A89F72-B397-4373-8985-457B6A36EFB0}" type="pres">
      <dgm:prSet presAssocID="{713D1295-D296-4F53-B4FB-726D3ABB632C}" presName="hierChild1" presStyleCnt="0">
        <dgm:presLayoutVars>
          <dgm:chPref val="1"/>
          <dgm:dir/>
          <dgm:animOne val="branch"/>
          <dgm:animLvl val="lvl"/>
          <dgm:resizeHandles/>
        </dgm:presLayoutVars>
      </dgm:prSet>
      <dgm:spPr/>
    </dgm:pt>
    <dgm:pt modelId="{9280FC30-B382-4B9E-8BF6-28EC8429816A}" type="pres">
      <dgm:prSet presAssocID="{7EDAD661-637C-41CC-8434-89173AE134CD}" presName="hierRoot1" presStyleCnt="0"/>
      <dgm:spPr/>
    </dgm:pt>
    <dgm:pt modelId="{7A3FE6FE-6820-40A4-AF27-BBA571B69B3C}" type="pres">
      <dgm:prSet presAssocID="{7EDAD661-637C-41CC-8434-89173AE134CD}" presName="composite" presStyleCnt="0"/>
      <dgm:spPr/>
    </dgm:pt>
    <dgm:pt modelId="{ED18DC17-4F5D-40D3-B6FD-FC5236CADED0}" type="pres">
      <dgm:prSet presAssocID="{7EDAD661-637C-41CC-8434-89173AE134CD}" presName="background" presStyleLbl="node0" presStyleIdx="0" presStyleCnt="2"/>
      <dgm:spPr/>
    </dgm:pt>
    <dgm:pt modelId="{5FBB4DB2-EF90-440C-BC49-609E7285F255}" type="pres">
      <dgm:prSet presAssocID="{7EDAD661-637C-41CC-8434-89173AE134CD}" presName="text" presStyleLbl="fgAcc0" presStyleIdx="0" presStyleCnt="2">
        <dgm:presLayoutVars>
          <dgm:chPref val="3"/>
        </dgm:presLayoutVars>
      </dgm:prSet>
      <dgm:spPr/>
    </dgm:pt>
    <dgm:pt modelId="{450A99B4-1F79-46F7-AA6F-A2357AB2FD79}" type="pres">
      <dgm:prSet presAssocID="{7EDAD661-637C-41CC-8434-89173AE134CD}" presName="hierChild2" presStyleCnt="0"/>
      <dgm:spPr/>
    </dgm:pt>
    <dgm:pt modelId="{77FC4170-AD80-4FA2-B445-20A2BF242F2C}" type="pres">
      <dgm:prSet presAssocID="{95C06B76-FF8D-4027-9E67-31BC4054A4B3}" presName="hierRoot1" presStyleCnt="0"/>
      <dgm:spPr/>
    </dgm:pt>
    <dgm:pt modelId="{B51DEC23-C899-4B0D-BE4A-7821455DA19A}" type="pres">
      <dgm:prSet presAssocID="{95C06B76-FF8D-4027-9E67-31BC4054A4B3}" presName="composite" presStyleCnt="0"/>
      <dgm:spPr/>
    </dgm:pt>
    <dgm:pt modelId="{98943721-976B-4F44-963D-8A1406EF4559}" type="pres">
      <dgm:prSet presAssocID="{95C06B76-FF8D-4027-9E67-31BC4054A4B3}" presName="background" presStyleLbl="node0" presStyleIdx="1" presStyleCnt="2"/>
      <dgm:spPr/>
    </dgm:pt>
    <dgm:pt modelId="{C6BBA5FE-0AD4-446F-960E-024D8F9C7696}" type="pres">
      <dgm:prSet presAssocID="{95C06B76-FF8D-4027-9E67-31BC4054A4B3}" presName="text" presStyleLbl="fgAcc0" presStyleIdx="1" presStyleCnt="2">
        <dgm:presLayoutVars>
          <dgm:chPref val="3"/>
        </dgm:presLayoutVars>
      </dgm:prSet>
      <dgm:spPr/>
    </dgm:pt>
    <dgm:pt modelId="{2CD38DA1-4193-4AA8-B33F-2696D19F6AB1}" type="pres">
      <dgm:prSet presAssocID="{95C06B76-FF8D-4027-9E67-31BC4054A4B3}" presName="hierChild2" presStyleCnt="0"/>
      <dgm:spPr/>
    </dgm:pt>
  </dgm:ptLst>
  <dgm:cxnLst>
    <dgm:cxn modelId="{DC72041C-C4C1-4AC2-BEDB-7DA51FEF758E}" srcId="{713D1295-D296-4F53-B4FB-726D3ABB632C}" destId="{7EDAD661-637C-41CC-8434-89173AE134CD}" srcOrd="0" destOrd="0" parTransId="{59E6BA67-773C-4FB2-8E61-D334191BF1C0}" sibTransId="{0ECF78E0-D871-42C0-AF3F-50873CCCF196}"/>
    <dgm:cxn modelId="{F844125B-5642-4C25-ACDD-FE28CA3D8033}" type="presOf" srcId="{95C06B76-FF8D-4027-9E67-31BC4054A4B3}" destId="{C6BBA5FE-0AD4-446F-960E-024D8F9C7696}" srcOrd="0" destOrd="0" presId="urn:microsoft.com/office/officeart/2005/8/layout/hierarchy1"/>
    <dgm:cxn modelId="{59E44D52-532C-4980-B3E8-4274397838CB}" type="presOf" srcId="{713D1295-D296-4F53-B4FB-726D3ABB632C}" destId="{63A89F72-B397-4373-8985-457B6A36EFB0}" srcOrd="0" destOrd="0" presId="urn:microsoft.com/office/officeart/2005/8/layout/hierarchy1"/>
    <dgm:cxn modelId="{45CBAB74-CA92-49A6-94AB-7AF3104162A1}" type="presOf" srcId="{7EDAD661-637C-41CC-8434-89173AE134CD}" destId="{5FBB4DB2-EF90-440C-BC49-609E7285F255}" srcOrd="0" destOrd="0" presId="urn:microsoft.com/office/officeart/2005/8/layout/hierarchy1"/>
    <dgm:cxn modelId="{CD90FB7D-7754-4750-9572-E6CC72E4E820}" srcId="{713D1295-D296-4F53-B4FB-726D3ABB632C}" destId="{95C06B76-FF8D-4027-9E67-31BC4054A4B3}" srcOrd="1" destOrd="0" parTransId="{E6FFFD1E-F4C5-4478-A50C-15142EBD6055}" sibTransId="{AF79936A-051F-43BA-86B4-CED279AAB27C}"/>
    <dgm:cxn modelId="{8A19B1FE-154F-4F03-BA88-062432F67724}" type="presParOf" srcId="{63A89F72-B397-4373-8985-457B6A36EFB0}" destId="{9280FC30-B382-4B9E-8BF6-28EC8429816A}" srcOrd="0" destOrd="0" presId="urn:microsoft.com/office/officeart/2005/8/layout/hierarchy1"/>
    <dgm:cxn modelId="{EF7A9F78-8DC2-4272-8648-B5617DB7AA8F}" type="presParOf" srcId="{9280FC30-B382-4B9E-8BF6-28EC8429816A}" destId="{7A3FE6FE-6820-40A4-AF27-BBA571B69B3C}" srcOrd="0" destOrd="0" presId="urn:microsoft.com/office/officeart/2005/8/layout/hierarchy1"/>
    <dgm:cxn modelId="{5115126A-6E7B-4DFA-8AD4-CC07CFBEA37E}" type="presParOf" srcId="{7A3FE6FE-6820-40A4-AF27-BBA571B69B3C}" destId="{ED18DC17-4F5D-40D3-B6FD-FC5236CADED0}" srcOrd="0" destOrd="0" presId="urn:microsoft.com/office/officeart/2005/8/layout/hierarchy1"/>
    <dgm:cxn modelId="{BA83A85A-9603-40A4-942C-A3ED5D18BE8B}" type="presParOf" srcId="{7A3FE6FE-6820-40A4-AF27-BBA571B69B3C}" destId="{5FBB4DB2-EF90-440C-BC49-609E7285F255}" srcOrd="1" destOrd="0" presId="urn:microsoft.com/office/officeart/2005/8/layout/hierarchy1"/>
    <dgm:cxn modelId="{9B59ED58-F27D-482D-A516-450132315C4D}" type="presParOf" srcId="{9280FC30-B382-4B9E-8BF6-28EC8429816A}" destId="{450A99B4-1F79-46F7-AA6F-A2357AB2FD79}" srcOrd="1" destOrd="0" presId="urn:microsoft.com/office/officeart/2005/8/layout/hierarchy1"/>
    <dgm:cxn modelId="{97D94E52-6FD0-4616-961C-E12C33ED9CCC}" type="presParOf" srcId="{63A89F72-B397-4373-8985-457B6A36EFB0}" destId="{77FC4170-AD80-4FA2-B445-20A2BF242F2C}" srcOrd="1" destOrd="0" presId="urn:microsoft.com/office/officeart/2005/8/layout/hierarchy1"/>
    <dgm:cxn modelId="{9E644AA8-9BD8-41A9-AD45-0FA8BD391AEF}" type="presParOf" srcId="{77FC4170-AD80-4FA2-B445-20A2BF242F2C}" destId="{B51DEC23-C899-4B0D-BE4A-7821455DA19A}" srcOrd="0" destOrd="0" presId="urn:microsoft.com/office/officeart/2005/8/layout/hierarchy1"/>
    <dgm:cxn modelId="{4C2FBA9C-1301-477E-A3C2-B61E1AFF4E57}" type="presParOf" srcId="{B51DEC23-C899-4B0D-BE4A-7821455DA19A}" destId="{98943721-976B-4F44-963D-8A1406EF4559}" srcOrd="0" destOrd="0" presId="urn:microsoft.com/office/officeart/2005/8/layout/hierarchy1"/>
    <dgm:cxn modelId="{E1C9A5D7-6ACA-4563-AC01-6EADD444F09B}" type="presParOf" srcId="{B51DEC23-C899-4B0D-BE4A-7821455DA19A}" destId="{C6BBA5FE-0AD4-446F-960E-024D8F9C7696}" srcOrd="1" destOrd="0" presId="urn:microsoft.com/office/officeart/2005/8/layout/hierarchy1"/>
    <dgm:cxn modelId="{0676E2D1-8F23-4BB2-A823-0385E5FD645E}" type="presParOf" srcId="{77FC4170-AD80-4FA2-B445-20A2BF242F2C}" destId="{2CD38DA1-4193-4AA8-B33F-2696D19F6AB1}"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1FB01D37-1306-4283-B5EE-2D8C6F47A2D9}"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DA04F640-A061-4A33-87B0-DDDD0B6412FE}">
      <dgm:prSet/>
      <dgm:spPr/>
      <dgm:t>
        <a:bodyPr/>
        <a:lstStyle/>
        <a:p>
          <a:r>
            <a:rPr lang="en-US" baseline="0" dirty="0"/>
            <a:t>User acceptance and preference  (Bergmann and McGregor, 2011), especially the older generation (</a:t>
          </a:r>
          <a:r>
            <a:rPr lang="en-US" baseline="0" dirty="0" err="1"/>
            <a:t>Kekade</a:t>
          </a:r>
          <a:r>
            <a:rPr lang="en-US" baseline="0" dirty="0"/>
            <a:t> et al., 2018).</a:t>
          </a:r>
          <a:endParaRPr lang="en-US" dirty="0"/>
        </a:p>
      </dgm:t>
    </dgm:pt>
    <dgm:pt modelId="{7D873649-6135-49E7-AEFF-30D33A4E806A}" type="parTrans" cxnId="{609BEB13-6F27-433A-B7B4-07435F8AA57D}">
      <dgm:prSet/>
      <dgm:spPr/>
      <dgm:t>
        <a:bodyPr/>
        <a:lstStyle/>
        <a:p>
          <a:endParaRPr lang="en-US"/>
        </a:p>
      </dgm:t>
    </dgm:pt>
    <dgm:pt modelId="{20867448-90B5-49B5-AC18-92D971903FF0}" type="sibTrans" cxnId="{609BEB13-6F27-433A-B7B4-07435F8AA57D}">
      <dgm:prSet/>
      <dgm:spPr/>
      <dgm:t>
        <a:bodyPr/>
        <a:lstStyle/>
        <a:p>
          <a:endParaRPr lang="en-US"/>
        </a:p>
      </dgm:t>
    </dgm:pt>
    <dgm:pt modelId="{C76A68EE-AC75-4D62-A7EF-291D6E51BFD5}">
      <dgm:prSet/>
      <dgm:spPr/>
      <dgm:t>
        <a:bodyPr/>
        <a:lstStyle/>
        <a:p>
          <a:r>
            <a:rPr lang="en-US" baseline="0" dirty="0"/>
            <a:t>Security of data through wireless networks (Ali and Khan, 2015)</a:t>
          </a:r>
          <a:endParaRPr lang="en-US" dirty="0"/>
        </a:p>
      </dgm:t>
    </dgm:pt>
    <dgm:pt modelId="{2EC7151B-DFAB-4D31-9E52-38CBD79DA080}" type="parTrans" cxnId="{431E4CF0-48BB-4206-8170-3012B895B687}">
      <dgm:prSet/>
      <dgm:spPr/>
      <dgm:t>
        <a:bodyPr/>
        <a:lstStyle/>
        <a:p>
          <a:endParaRPr lang="en-US"/>
        </a:p>
      </dgm:t>
    </dgm:pt>
    <dgm:pt modelId="{BC9E1FE2-0475-4883-A782-08FCA00E1A24}" type="sibTrans" cxnId="{431E4CF0-48BB-4206-8170-3012B895B687}">
      <dgm:prSet/>
      <dgm:spPr/>
      <dgm:t>
        <a:bodyPr/>
        <a:lstStyle/>
        <a:p>
          <a:endParaRPr lang="en-US"/>
        </a:p>
      </dgm:t>
    </dgm:pt>
    <dgm:pt modelId="{57D877B8-0B33-4A30-9585-697CB161C7DE}">
      <dgm:prSet/>
      <dgm:spPr/>
      <dgm:t>
        <a:bodyPr/>
        <a:lstStyle/>
        <a:p>
          <a:pPr rtl="0"/>
          <a:r>
            <a:rPr lang="en-US" baseline="0" dirty="0"/>
            <a:t>Ethical issues</a:t>
          </a:r>
          <a:r>
            <a:rPr lang="en-US" dirty="0">
              <a:latin typeface="Bell MT"/>
            </a:rPr>
            <a:t> around data being collected constantly.</a:t>
          </a:r>
          <a:endParaRPr lang="en-US" dirty="0"/>
        </a:p>
      </dgm:t>
    </dgm:pt>
    <dgm:pt modelId="{E20BDABA-9CEE-4735-A645-BAB034F46308}" type="parTrans" cxnId="{7AF5E3FA-9DAA-4DB6-91F9-4CFAE0E4C3E5}">
      <dgm:prSet/>
      <dgm:spPr/>
      <dgm:t>
        <a:bodyPr/>
        <a:lstStyle/>
        <a:p>
          <a:endParaRPr lang="en-US"/>
        </a:p>
      </dgm:t>
    </dgm:pt>
    <dgm:pt modelId="{6F1CF83E-8D8F-4C2A-B7E5-464439F2480C}" type="sibTrans" cxnId="{7AF5E3FA-9DAA-4DB6-91F9-4CFAE0E4C3E5}">
      <dgm:prSet/>
      <dgm:spPr/>
      <dgm:t>
        <a:bodyPr/>
        <a:lstStyle/>
        <a:p>
          <a:endParaRPr lang="en-US"/>
        </a:p>
      </dgm:t>
    </dgm:pt>
    <dgm:pt modelId="{CB047DE0-0735-440F-AD08-38D900B8C65B}" type="pres">
      <dgm:prSet presAssocID="{1FB01D37-1306-4283-B5EE-2D8C6F47A2D9}" presName="root" presStyleCnt="0">
        <dgm:presLayoutVars>
          <dgm:dir/>
          <dgm:resizeHandles val="exact"/>
        </dgm:presLayoutVars>
      </dgm:prSet>
      <dgm:spPr/>
    </dgm:pt>
    <dgm:pt modelId="{80076515-613D-4520-9FCF-21CF2DDD2805}" type="pres">
      <dgm:prSet presAssocID="{DA04F640-A061-4A33-87B0-DDDD0B6412FE}" presName="compNode" presStyleCnt="0"/>
      <dgm:spPr/>
    </dgm:pt>
    <dgm:pt modelId="{F7CA763C-DF76-49D8-B633-FA362BF2EC3E}" type="pres">
      <dgm:prSet presAssocID="{DA04F640-A061-4A33-87B0-DDDD0B6412FE}" presName="bgRect" presStyleLbl="bgShp" presStyleIdx="0" presStyleCnt="3"/>
      <dgm:spPr/>
    </dgm:pt>
    <dgm:pt modelId="{E99334B8-788A-42BB-892F-606FB2003566}" type="pres">
      <dgm:prSet presAssocID="{DA04F640-A061-4A33-87B0-DDDD0B6412F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evil Face Outline"/>
        </a:ext>
      </dgm:extLst>
    </dgm:pt>
    <dgm:pt modelId="{7A484782-BEC0-417E-95A3-8095709DC22A}" type="pres">
      <dgm:prSet presAssocID="{DA04F640-A061-4A33-87B0-DDDD0B6412FE}" presName="spaceRect" presStyleCnt="0"/>
      <dgm:spPr/>
    </dgm:pt>
    <dgm:pt modelId="{028EB5D8-DC39-475A-81DA-40F816FD2CE4}" type="pres">
      <dgm:prSet presAssocID="{DA04F640-A061-4A33-87B0-DDDD0B6412FE}" presName="parTx" presStyleLbl="revTx" presStyleIdx="0" presStyleCnt="3">
        <dgm:presLayoutVars>
          <dgm:chMax val="0"/>
          <dgm:chPref val="0"/>
        </dgm:presLayoutVars>
      </dgm:prSet>
      <dgm:spPr/>
    </dgm:pt>
    <dgm:pt modelId="{6102F2C6-DFFF-4A04-9CDB-EA49785B1FE1}" type="pres">
      <dgm:prSet presAssocID="{20867448-90B5-49B5-AC18-92D971903FF0}" presName="sibTrans" presStyleCnt="0"/>
      <dgm:spPr/>
    </dgm:pt>
    <dgm:pt modelId="{25B9D912-15FD-42B0-868B-20AB2B8BA9C5}" type="pres">
      <dgm:prSet presAssocID="{C76A68EE-AC75-4D62-A7EF-291D6E51BFD5}" presName="compNode" presStyleCnt="0"/>
      <dgm:spPr/>
    </dgm:pt>
    <dgm:pt modelId="{71C42977-ED8F-48CD-BF8D-5679349E91F1}" type="pres">
      <dgm:prSet presAssocID="{C76A68EE-AC75-4D62-A7EF-291D6E51BFD5}" presName="bgRect" presStyleLbl="bgShp" presStyleIdx="1" presStyleCnt="3"/>
      <dgm:spPr/>
    </dgm:pt>
    <dgm:pt modelId="{B1676B92-4DD0-466A-B6D2-AA3670290A75}" type="pres">
      <dgm:prSet presAssocID="{C76A68EE-AC75-4D62-A7EF-291D6E51BFD5}"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rocessor"/>
        </a:ext>
      </dgm:extLst>
    </dgm:pt>
    <dgm:pt modelId="{763D4BA8-7D29-42D3-AB5F-AF9984F01B0A}" type="pres">
      <dgm:prSet presAssocID="{C76A68EE-AC75-4D62-A7EF-291D6E51BFD5}" presName="spaceRect" presStyleCnt="0"/>
      <dgm:spPr/>
    </dgm:pt>
    <dgm:pt modelId="{D3774CA0-E67C-4E58-8337-D72AA52F91C2}" type="pres">
      <dgm:prSet presAssocID="{C76A68EE-AC75-4D62-A7EF-291D6E51BFD5}" presName="parTx" presStyleLbl="revTx" presStyleIdx="1" presStyleCnt="3">
        <dgm:presLayoutVars>
          <dgm:chMax val="0"/>
          <dgm:chPref val="0"/>
        </dgm:presLayoutVars>
      </dgm:prSet>
      <dgm:spPr/>
    </dgm:pt>
    <dgm:pt modelId="{357C21B8-714C-40D0-A3EC-C237FBD323ED}" type="pres">
      <dgm:prSet presAssocID="{BC9E1FE2-0475-4883-A782-08FCA00E1A24}" presName="sibTrans" presStyleCnt="0"/>
      <dgm:spPr/>
    </dgm:pt>
    <dgm:pt modelId="{1CB4CC6F-53D3-4BF4-8ABA-2A66B69D9515}" type="pres">
      <dgm:prSet presAssocID="{57D877B8-0B33-4A30-9585-697CB161C7DE}" presName="compNode" presStyleCnt="0"/>
      <dgm:spPr/>
    </dgm:pt>
    <dgm:pt modelId="{E6A00FFB-C978-44B8-8579-4C06DD9B0402}" type="pres">
      <dgm:prSet presAssocID="{57D877B8-0B33-4A30-9585-697CB161C7DE}" presName="bgRect" presStyleLbl="bgShp" presStyleIdx="2" presStyleCnt="3"/>
      <dgm:spPr/>
    </dgm:pt>
    <dgm:pt modelId="{BBA799B7-F7BE-4F3A-8F72-167B29592DDF}" type="pres">
      <dgm:prSet presAssocID="{57D877B8-0B33-4A30-9585-697CB161C7DE}"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cales of Justice"/>
        </a:ext>
      </dgm:extLst>
    </dgm:pt>
    <dgm:pt modelId="{AE1DDB70-7926-47CD-96FA-4125DBB18603}" type="pres">
      <dgm:prSet presAssocID="{57D877B8-0B33-4A30-9585-697CB161C7DE}" presName="spaceRect" presStyleCnt="0"/>
      <dgm:spPr/>
    </dgm:pt>
    <dgm:pt modelId="{E0E4B70D-8DDE-4DF1-93BA-3CA202CD5EE4}" type="pres">
      <dgm:prSet presAssocID="{57D877B8-0B33-4A30-9585-697CB161C7DE}" presName="parTx" presStyleLbl="revTx" presStyleIdx="2" presStyleCnt="3">
        <dgm:presLayoutVars>
          <dgm:chMax val="0"/>
          <dgm:chPref val="0"/>
        </dgm:presLayoutVars>
      </dgm:prSet>
      <dgm:spPr/>
    </dgm:pt>
  </dgm:ptLst>
  <dgm:cxnLst>
    <dgm:cxn modelId="{609BEB13-6F27-433A-B7B4-07435F8AA57D}" srcId="{1FB01D37-1306-4283-B5EE-2D8C6F47A2D9}" destId="{DA04F640-A061-4A33-87B0-DDDD0B6412FE}" srcOrd="0" destOrd="0" parTransId="{7D873649-6135-49E7-AEFF-30D33A4E806A}" sibTransId="{20867448-90B5-49B5-AC18-92D971903FF0}"/>
    <dgm:cxn modelId="{711A2477-F995-422F-88FB-7D1FC3FC6A4A}" type="presOf" srcId="{57D877B8-0B33-4A30-9585-697CB161C7DE}" destId="{E0E4B70D-8DDE-4DF1-93BA-3CA202CD5EE4}" srcOrd="0" destOrd="0" presId="urn:microsoft.com/office/officeart/2018/2/layout/IconVerticalSolidList"/>
    <dgm:cxn modelId="{DAC620CF-52F5-4DC4-8C44-FAD37813D433}" type="presOf" srcId="{DA04F640-A061-4A33-87B0-DDDD0B6412FE}" destId="{028EB5D8-DC39-475A-81DA-40F816FD2CE4}" srcOrd="0" destOrd="0" presId="urn:microsoft.com/office/officeart/2018/2/layout/IconVerticalSolidList"/>
    <dgm:cxn modelId="{49AB9AE8-A805-4814-9742-D592210A2E07}" type="presOf" srcId="{C76A68EE-AC75-4D62-A7EF-291D6E51BFD5}" destId="{D3774CA0-E67C-4E58-8337-D72AA52F91C2}" srcOrd="0" destOrd="0" presId="urn:microsoft.com/office/officeart/2018/2/layout/IconVerticalSolidList"/>
    <dgm:cxn modelId="{9E8634EE-FF88-476C-AA62-261B2D5E4752}" type="presOf" srcId="{1FB01D37-1306-4283-B5EE-2D8C6F47A2D9}" destId="{CB047DE0-0735-440F-AD08-38D900B8C65B}" srcOrd="0" destOrd="0" presId="urn:microsoft.com/office/officeart/2018/2/layout/IconVerticalSolidList"/>
    <dgm:cxn modelId="{431E4CF0-48BB-4206-8170-3012B895B687}" srcId="{1FB01D37-1306-4283-B5EE-2D8C6F47A2D9}" destId="{C76A68EE-AC75-4D62-A7EF-291D6E51BFD5}" srcOrd="1" destOrd="0" parTransId="{2EC7151B-DFAB-4D31-9E52-38CBD79DA080}" sibTransId="{BC9E1FE2-0475-4883-A782-08FCA00E1A24}"/>
    <dgm:cxn modelId="{7AF5E3FA-9DAA-4DB6-91F9-4CFAE0E4C3E5}" srcId="{1FB01D37-1306-4283-B5EE-2D8C6F47A2D9}" destId="{57D877B8-0B33-4A30-9585-697CB161C7DE}" srcOrd="2" destOrd="0" parTransId="{E20BDABA-9CEE-4735-A645-BAB034F46308}" sibTransId="{6F1CF83E-8D8F-4C2A-B7E5-464439F2480C}"/>
    <dgm:cxn modelId="{04F15247-23B3-4E23-855B-878C3998FF67}" type="presParOf" srcId="{CB047DE0-0735-440F-AD08-38D900B8C65B}" destId="{80076515-613D-4520-9FCF-21CF2DDD2805}" srcOrd="0" destOrd="0" presId="urn:microsoft.com/office/officeart/2018/2/layout/IconVerticalSolidList"/>
    <dgm:cxn modelId="{1DA16ABD-8CCE-4536-BFA6-D403CC4C6239}" type="presParOf" srcId="{80076515-613D-4520-9FCF-21CF2DDD2805}" destId="{F7CA763C-DF76-49D8-B633-FA362BF2EC3E}" srcOrd="0" destOrd="0" presId="urn:microsoft.com/office/officeart/2018/2/layout/IconVerticalSolidList"/>
    <dgm:cxn modelId="{7B4B8B8D-166E-4418-8C5E-303F7E29514C}" type="presParOf" srcId="{80076515-613D-4520-9FCF-21CF2DDD2805}" destId="{E99334B8-788A-42BB-892F-606FB2003566}" srcOrd="1" destOrd="0" presId="urn:microsoft.com/office/officeart/2018/2/layout/IconVerticalSolidList"/>
    <dgm:cxn modelId="{D25AA399-1A22-47C7-9703-6BD134693C8E}" type="presParOf" srcId="{80076515-613D-4520-9FCF-21CF2DDD2805}" destId="{7A484782-BEC0-417E-95A3-8095709DC22A}" srcOrd="2" destOrd="0" presId="urn:microsoft.com/office/officeart/2018/2/layout/IconVerticalSolidList"/>
    <dgm:cxn modelId="{AACEA75F-C6A3-45CE-A595-6A166533020E}" type="presParOf" srcId="{80076515-613D-4520-9FCF-21CF2DDD2805}" destId="{028EB5D8-DC39-475A-81DA-40F816FD2CE4}" srcOrd="3" destOrd="0" presId="urn:microsoft.com/office/officeart/2018/2/layout/IconVerticalSolidList"/>
    <dgm:cxn modelId="{2789E6A5-9A48-4788-93BC-B271240EE13F}" type="presParOf" srcId="{CB047DE0-0735-440F-AD08-38D900B8C65B}" destId="{6102F2C6-DFFF-4A04-9CDB-EA49785B1FE1}" srcOrd="1" destOrd="0" presId="urn:microsoft.com/office/officeart/2018/2/layout/IconVerticalSolidList"/>
    <dgm:cxn modelId="{E243C216-3119-4B3D-A8E5-511DC31A2F64}" type="presParOf" srcId="{CB047DE0-0735-440F-AD08-38D900B8C65B}" destId="{25B9D912-15FD-42B0-868B-20AB2B8BA9C5}" srcOrd="2" destOrd="0" presId="urn:microsoft.com/office/officeart/2018/2/layout/IconVerticalSolidList"/>
    <dgm:cxn modelId="{43D5ED37-7724-4600-B071-DF8EAEED6BBA}" type="presParOf" srcId="{25B9D912-15FD-42B0-868B-20AB2B8BA9C5}" destId="{71C42977-ED8F-48CD-BF8D-5679349E91F1}" srcOrd="0" destOrd="0" presId="urn:microsoft.com/office/officeart/2018/2/layout/IconVerticalSolidList"/>
    <dgm:cxn modelId="{BE8FF896-EC6D-4606-A163-FDEAD1A993DE}" type="presParOf" srcId="{25B9D912-15FD-42B0-868B-20AB2B8BA9C5}" destId="{B1676B92-4DD0-466A-B6D2-AA3670290A75}" srcOrd="1" destOrd="0" presId="urn:microsoft.com/office/officeart/2018/2/layout/IconVerticalSolidList"/>
    <dgm:cxn modelId="{6A76DA7D-CB27-46B7-A71E-3C1F3A153B3C}" type="presParOf" srcId="{25B9D912-15FD-42B0-868B-20AB2B8BA9C5}" destId="{763D4BA8-7D29-42D3-AB5F-AF9984F01B0A}" srcOrd="2" destOrd="0" presId="urn:microsoft.com/office/officeart/2018/2/layout/IconVerticalSolidList"/>
    <dgm:cxn modelId="{63CE307B-532F-4601-B13E-ACD5C0B3D144}" type="presParOf" srcId="{25B9D912-15FD-42B0-868B-20AB2B8BA9C5}" destId="{D3774CA0-E67C-4E58-8337-D72AA52F91C2}" srcOrd="3" destOrd="0" presId="urn:microsoft.com/office/officeart/2018/2/layout/IconVerticalSolidList"/>
    <dgm:cxn modelId="{AD9667CB-536D-4933-A59E-93FE01466DBE}" type="presParOf" srcId="{CB047DE0-0735-440F-AD08-38D900B8C65B}" destId="{357C21B8-714C-40D0-A3EC-C237FBD323ED}" srcOrd="3" destOrd="0" presId="urn:microsoft.com/office/officeart/2018/2/layout/IconVerticalSolidList"/>
    <dgm:cxn modelId="{446083C0-4090-4527-A16F-9F787143D18B}" type="presParOf" srcId="{CB047DE0-0735-440F-AD08-38D900B8C65B}" destId="{1CB4CC6F-53D3-4BF4-8ABA-2A66B69D9515}" srcOrd="4" destOrd="0" presId="urn:microsoft.com/office/officeart/2018/2/layout/IconVerticalSolidList"/>
    <dgm:cxn modelId="{2FEFED92-7A44-483C-8CD0-033DE072DFB1}" type="presParOf" srcId="{1CB4CC6F-53D3-4BF4-8ABA-2A66B69D9515}" destId="{E6A00FFB-C978-44B8-8579-4C06DD9B0402}" srcOrd="0" destOrd="0" presId="urn:microsoft.com/office/officeart/2018/2/layout/IconVerticalSolidList"/>
    <dgm:cxn modelId="{E7F1A4AC-9715-4D5A-8F5E-A8E63E688737}" type="presParOf" srcId="{1CB4CC6F-53D3-4BF4-8ABA-2A66B69D9515}" destId="{BBA799B7-F7BE-4F3A-8F72-167B29592DDF}" srcOrd="1" destOrd="0" presId="urn:microsoft.com/office/officeart/2018/2/layout/IconVerticalSolidList"/>
    <dgm:cxn modelId="{3ADFA103-1C0E-4AF4-A04E-028B45A6685C}" type="presParOf" srcId="{1CB4CC6F-53D3-4BF4-8ABA-2A66B69D9515}" destId="{AE1DDB70-7926-47CD-96FA-4125DBB18603}" srcOrd="2" destOrd="0" presId="urn:microsoft.com/office/officeart/2018/2/layout/IconVerticalSolidList"/>
    <dgm:cxn modelId="{E6DB621E-8B44-44DF-AE77-A8D50C71FB33}" type="presParOf" srcId="{1CB4CC6F-53D3-4BF4-8ABA-2A66B69D9515}" destId="{E0E4B70D-8DDE-4DF1-93BA-3CA202CD5EE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5DE4EAAA-3A53-4648-9CEB-405EFE115A70}"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44BFEAB2-6A72-427A-990D-FFE9C8DBD7D9}">
      <dgm:prSet/>
      <dgm:spPr/>
      <dgm:t>
        <a:bodyPr/>
        <a:lstStyle/>
        <a:p>
          <a:r>
            <a:rPr lang="en-US"/>
            <a:t>At this moment, digitisation is a large task. </a:t>
          </a:r>
        </a:p>
      </dgm:t>
    </dgm:pt>
    <dgm:pt modelId="{FA6225E3-CE64-4FA8-838D-AD508EE8B01E}" type="parTrans" cxnId="{3CA16DA4-B78F-471E-B4D8-AB7BB766F7B2}">
      <dgm:prSet/>
      <dgm:spPr/>
      <dgm:t>
        <a:bodyPr/>
        <a:lstStyle/>
        <a:p>
          <a:endParaRPr lang="en-US"/>
        </a:p>
      </dgm:t>
    </dgm:pt>
    <dgm:pt modelId="{3A602B8B-1A37-4401-8FC0-B96950A733EA}" type="sibTrans" cxnId="{3CA16DA4-B78F-471E-B4D8-AB7BB766F7B2}">
      <dgm:prSet/>
      <dgm:spPr/>
      <dgm:t>
        <a:bodyPr/>
        <a:lstStyle/>
        <a:p>
          <a:endParaRPr lang="en-US"/>
        </a:p>
      </dgm:t>
    </dgm:pt>
    <dgm:pt modelId="{707EE7C7-2613-42B9-BADA-2C5EE5A1CC0F}">
      <dgm:prSet/>
      <dgm:spPr/>
      <dgm:t>
        <a:bodyPr/>
        <a:lstStyle/>
        <a:p>
          <a:r>
            <a:rPr lang="en-US"/>
            <a:t>There are inherent issues within this, such as expense, speed of implementation and accessbility. </a:t>
          </a:r>
        </a:p>
      </dgm:t>
    </dgm:pt>
    <dgm:pt modelId="{2B86CD31-92C0-4147-A4E3-20B661511FCA}" type="parTrans" cxnId="{FE41FA3B-5E5F-4409-87FD-3F46D1F51045}">
      <dgm:prSet/>
      <dgm:spPr/>
      <dgm:t>
        <a:bodyPr/>
        <a:lstStyle/>
        <a:p>
          <a:endParaRPr lang="en-US"/>
        </a:p>
      </dgm:t>
    </dgm:pt>
    <dgm:pt modelId="{29ED5FF8-A1EE-4361-9C34-6AFA707AFC2A}" type="sibTrans" cxnId="{FE41FA3B-5E5F-4409-87FD-3F46D1F51045}">
      <dgm:prSet/>
      <dgm:spPr/>
      <dgm:t>
        <a:bodyPr/>
        <a:lstStyle/>
        <a:p>
          <a:endParaRPr lang="en-US"/>
        </a:p>
      </dgm:t>
    </dgm:pt>
    <dgm:pt modelId="{C7ED5EBD-3CF3-4350-9065-224C1D4FE36E}">
      <dgm:prSet/>
      <dgm:spPr/>
      <dgm:t>
        <a:bodyPr/>
        <a:lstStyle/>
        <a:p>
          <a:r>
            <a:rPr lang="en-US"/>
            <a:t>Can anyone see issues with a digital healthcare service?</a:t>
          </a:r>
        </a:p>
      </dgm:t>
    </dgm:pt>
    <dgm:pt modelId="{ED24AECE-C315-47A9-80FC-EC66BA4884CB}" type="parTrans" cxnId="{B1CF060C-FBF4-4055-88DF-080EE2BA4887}">
      <dgm:prSet/>
      <dgm:spPr/>
      <dgm:t>
        <a:bodyPr/>
        <a:lstStyle/>
        <a:p>
          <a:endParaRPr lang="en-US"/>
        </a:p>
      </dgm:t>
    </dgm:pt>
    <dgm:pt modelId="{2586D7F8-7AD7-4EB4-8888-AEC8B45A50E8}" type="sibTrans" cxnId="{B1CF060C-FBF4-4055-88DF-080EE2BA4887}">
      <dgm:prSet/>
      <dgm:spPr/>
      <dgm:t>
        <a:bodyPr/>
        <a:lstStyle/>
        <a:p>
          <a:endParaRPr lang="en-US"/>
        </a:p>
      </dgm:t>
    </dgm:pt>
    <dgm:pt modelId="{F8CCC443-3E57-43B3-AB47-86D59F4695F7}" type="pres">
      <dgm:prSet presAssocID="{5DE4EAAA-3A53-4648-9CEB-405EFE115A70}" presName="vert0" presStyleCnt="0">
        <dgm:presLayoutVars>
          <dgm:dir/>
          <dgm:animOne val="branch"/>
          <dgm:animLvl val="lvl"/>
        </dgm:presLayoutVars>
      </dgm:prSet>
      <dgm:spPr/>
    </dgm:pt>
    <dgm:pt modelId="{B7AF7CA8-1AAA-4443-BECE-D58C735CF800}" type="pres">
      <dgm:prSet presAssocID="{44BFEAB2-6A72-427A-990D-FFE9C8DBD7D9}" presName="thickLine" presStyleLbl="alignNode1" presStyleIdx="0" presStyleCnt="3"/>
      <dgm:spPr/>
    </dgm:pt>
    <dgm:pt modelId="{CCAAFBCF-39F3-48BC-9D69-82312F974842}" type="pres">
      <dgm:prSet presAssocID="{44BFEAB2-6A72-427A-990D-FFE9C8DBD7D9}" presName="horz1" presStyleCnt="0"/>
      <dgm:spPr/>
    </dgm:pt>
    <dgm:pt modelId="{41E4308F-9A00-4A4A-8BBA-4B0FEB4CD36A}" type="pres">
      <dgm:prSet presAssocID="{44BFEAB2-6A72-427A-990D-FFE9C8DBD7D9}" presName="tx1" presStyleLbl="revTx" presStyleIdx="0" presStyleCnt="3"/>
      <dgm:spPr/>
    </dgm:pt>
    <dgm:pt modelId="{E65C354B-04BA-4D05-8B95-27EB66212903}" type="pres">
      <dgm:prSet presAssocID="{44BFEAB2-6A72-427A-990D-FFE9C8DBD7D9}" presName="vert1" presStyleCnt="0"/>
      <dgm:spPr/>
    </dgm:pt>
    <dgm:pt modelId="{B03CCE50-F94A-476F-BBBA-F43215402E42}" type="pres">
      <dgm:prSet presAssocID="{707EE7C7-2613-42B9-BADA-2C5EE5A1CC0F}" presName="thickLine" presStyleLbl="alignNode1" presStyleIdx="1" presStyleCnt="3"/>
      <dgm:spPr/>
    </dgm:pt>
    <dgm:pt modelId="{48801A34-0F35-49F8-8753-3281726D09D9}" type="pres">
      <dgm:prSet presAssocID="{707EE7C7-2613-42B9-BADA-2C5EE5A1CC0F}" presName="horz1" presStyleCnt="0"/>
      <dgm:spPr/>
    </dgm:pt>
    <dgm:pt modelId="{94559CD3-DB5D-4675-A188-183F4B9DFF85}" type="pres">
      <dgm:prSet presAssocID="{707EE7C7-2613-42B9-BADA-2C5EE5A1CC0F}" presName="tx1" presStyleLbl="revTx" presStyleIdx="1" presStyleCnt="3"/>
      <dgm:spPr/>
    </dgm:pt>
    <dgm:pt modelId="{35273450-BC1F-42CA-AD73-D5F2FF101E42}" type="pres">
      <dgm:prSet presAssocID="{707EE7C7-2613-42B9-BADA-2C5EE5A1CC0F}" presName="vert1" presStyleCnt="0"/>
      <dgm:spPr/>
    </dgm:pt>
    <dgm:pt modelId="{397764C2-2C9A-4C0F-954B-9BB38A81666A}" type="pres">
      <dgm:prSet presAssocID="{C7ED5EBD-3CF3-4350-9065-224C1D4FE36E}" presName="thickLine" presStyleLbl="alignNode1" presStyleIdx="2" presStyleCnt="3"/>
      <dgm:spPr/>
    </dgm:pt>
    <dgm:pt modelId="{A621704C-2264-4B03-A7CE-95206B75F05E}" type="pres">
      <dgm:prSet presAssocID="{C7ED5EBD-3CF3-4350-9065-224C1D4FE36E}" presName="horz1" presStyleCnt="0"/>
      <dgm:spPr/>
    </dgm:pt>
    <dgm:pt modelId="{ED3F56C2-1C9C-4B9D-ABC3-5555A7A7CF2D}" type="pres">
      <dgm:prSet presAssocID="{C7ED5EBD-3CF3-4350-9065-224C1D4FE36E}" presName="tx1" presStyleLbl="revTx" presStyleIdx="2" presStyleCnt="3"/>
      <dgm:spPr/>
    </dgm:pt>
    <dgm:pt modelId="{8AF2E15B-4139-4239-883E-4F0EBE0C049A}" type="pres">
      <dgm:prSet presAssocID="{C7ED5EBD-3CF3-4350-9065-224C1D4FE36E}" presName="vert1" presStyleCnt="0"/>
      <dgm:spPr/>
    </dgm:pt>
  </dgm:ptLst>
  <dgm:cxnLst>
    <dgm:cxn modelId="{B1CF060C-FBF4-4055-88DF-080EE2BA4887}" srcId="{5DE4EAAA-3A53-4648-9CEB-405EFE115A70}" destId="{C7ED5EBD-3CF3-4350-9065-224C1D4FE36E}" srcOrd="2" destOrd="0" parTransId="{ED24AECE-C315-47A9-80FC-EC66BA4884CB}" sibTransId="{2586D7F8-7AD7-4EB4-8888-AEC8B45A50E8}"/>
    <dgm:cxn modelId="{FE41FA3B-5E5F-4409-87FD-3F46D1F51045}" srcId="{5DE4EAAA-3A53-4648-9CEB-405EFE115A70}" destId="{707EE7C7-2613-42B9-BADA-2C5EE5A1CC0F}" srcOrd="1" destOrd="0" parTransId="{2B86CD31-92C0-4147-A4E3-20B661511FCA}" sibTransId="{29ED5FF8-A1EE-4361-9C34-6AFA707AFC2A}"/>
    <dgm:cxn modelId="{C8A0035E-8EE2-415E-BE37-85D338841334}" type="presOf" srcId="{707EE7C7-2613-42B9-BADA-2C5EE5A1CC0F}" destId="{94559CD3-DB5D-4675-A188-183F4B9DFF85}" srcOrd="0" destOrd="0" presId="urn:microsoft.com/office/officeart/2008/layout/LinedList"/>
    <dgm:cxn modelId="{89A0E694-E15B-47AD-AC67-B132536A8167}" type="presOf" srcId="{C7ED5EBD-3CF3-4350-9065-224C1D4FE36E}" destId="{ED3F56C2-1C9C-4B9D-ABC3-5555A7A7CF2D}" srcOrd="0" destOrd="0" presId="urn:microsoft.com/office/officeart/2008/layout/LinedList"/>
    <dgm:cxn modelId="{2BA38196-6CC7-463E-A61C-34E7C74CE22F}" type="presOf" srcId="{44BFEAB2-6A72-427A-990D-FFE9C8DBD7D9}" destId="{41E4308F-9A00-4A4A-8BBA-4B0FEB4CD36A}" srcOrd="0" destOrd="0" presId="urn:microsoft.com/office/officeart/2008/layout/LinedList"/>
    <dgm:cxn modelId="{3CA16DA4-B78F-471E-B4D8-AB7BB766F7B2}" srcId="{5DE4EAAA-3A53-4648-9CEB-405EFE115A70}" destId="{44BFEAB2-6A72-427A-990D-FFE9C8DBD7D9}" srcOrd="0" destOrd="0" parTransId="{FA6225E3-CE64-4FA8-838D-AD508EE8B01E}" sibTransId="{3A602B8B-1A37-4401-8FC0-B96950A733EA}"/>
    <dgm:cxn modelId="{45F245E1-B084-48F5-B7FD-E1EBCE3E94AF}" type="presOf" srcId="{5DE4EAAA-3A53-4648-9CEB-405EFE115A70}" destId="{F8CCC443-3E57-43B3-AB47-86D59F4695F7}" srcOrd="0" destOrd="0" presId="urn:microsoft.com/office/officeart/2008/layout/LinedList"/>
    <dgm:cxn modelId="{5B782A48-47AF-48ED-94A2-2CA7699506D7}" type="presParOf" srcId="{F8CCC443-3E57-43B3-AB47-86D59F4695F7}" destId="{B7AF7CA8-1AAA-4443-BECE-D58C735CF800}" srcOrd="0" destOrd="0" presId="urn:microsoft.com/office/officeart/2008/layout/LinedList"/>
    <dgm:cxn modelId="{6425A96E-FD74-4AA5-8677-68AC6FA0DAEF}" type="presParOf" srcId="{F8CCC443-3E57-43B3-AB47-86D59F4695F7}" destId="{CCAAFBCF-39F3-48BC-9D69-82312F974842}" srcOrd="1" destOrd="0" presId="urn:microsoft.com/office/officeart/2008/layout/LinedList"/>
    <dgm:cxn modelId="{94F34419-EC08-40ED-898A-1E6E1490CCC3}" type="presParOf" srcId="{CCAAFBCF-39F3-48BC-9D69-82312F974842}" destId="{41E4308F-9A00-4A4A-8BBA-4B0FEB4CD36A}" srcOrd="0" destOrd="0" presId="urn:microsoft.com/office/officeart/2008/layout/LinedList"/>
    <dgm:cxn modelId="{4CDF0A21-947B-477B-91F7-B4E234079E2C}" type="presParOf" srcId="{CCAAFBCF-39F3-48BC-9D69-82312F974842}" destId="{E65C354B-04BA-4D05-8B95-27EB66212903}" srcOrd="1" destOrd="0" presId="urn:microsoft.com/office/officeart/2008/layout/LinedList"/>
    <dgm:cxn modelId="{C7832834-A600-4B64-A884-919E851A4520}" type="presParOf" srcId="{F8CCC443-3E57-43B3-AB47-86D59F4695F7}" destId="{B03CCE50-F94A-476F-BBBA-F43215402E42}" srcOrd="2" destOrd="0" presId="urn:microsoft.com/office/officeart/2008/layout/LinedList"/>
    <dgm:cxn modelId="{BD6CBAC1-6D6A-4E99-81CE-DB290F75CB4E}" type="presParOf" srcId="{F8CCC443-3E57-43B3-AB47-86D59F4695F7}" destId="{48801A34-0F35-49F8-8753-3281726D09D9}" srcOrd="3" destOrd="0" presId="urn:microsoft.com/office/officeart/2008/layout/LinedList"/>
    <dgm:cxn modelId="{74BA6B06-6748-435D-87F9-2E8342D0A58A}" type="presParOf" srcId="{48801A34-0F35-49F8-8753-3281726D09D9}" destId="{94559CD3-DB5D-4675-A188-183F4B9DFF85}" srcOrd="0" destOrd="0" presId="urn:microsoft.com/office/officeart/2008/layout/LinedList"/>
    <dgm:cxn modelId="{6046291A-A738-4E6F-A25D-F0DC7B89E744}" type="presParOf" srcId="{48801A34-0F35-49F8-8753-3281726D09D9}" destId="{35273450-BC1F-42CA-AD73-D5F2FF101E42}" srcOrd="1" destOrd="0" presId="urn:microsoft.com/office/officeart/2008/layout/LinedList"/>
    <dgm:cxn modelId="{976D7A19-2A70-49DA-9085-05A637BD4BFB}" type="presParOf" srcId="{F8CCC443-3E57-43B3-AB47-86D59F4695F7}" destId="{397764C2-2C9A-4C0F-954B-9BB38A81666A}" srcOrd="4" destOrd="0" presId="urn:microsoft.com/office/officeart/2008/layout/LinedList"/>
    <dgm:cxn modelId="{1EA27569-6539-46D1-BF0D-24B3DF5A9632}" type="presParOf" srcId="{F8CCC443-3E57-43B3-AB47-86D59F4695F7}" destId="{A621704C-2264-4B03-A7CE-95206B75F05E}" srcOrd="5" destOrd="0" presId="urn:microsoft.com/office/officeart/2008/layout/LinedList"/>
    <dgm:cxn modelId="{0E373DB1-9D88-47C5-BC44-D735D51B3B1C}" type="presParOf" srcId="{A621704C-2264-4B03-A7CE-95206B75F05E}" destId="{ED3F56C2-1C9C-4B9D-ABC3-5555A7A7CF2D}" srcOrd="0" destOrd="0" presId="urn:microsoft.com/office/officeart/2008/layout/LinedList"/>
    <dgm:cxn modelId="{8AF03FA7-4FEE-427A-B2A3-73976B3254CE}" type="presParOf" srcId="{A621704C-2264-4B03-A7CE-95206B75F05E}" destId="{8AF2E15B-4139-4239-883E-4F0EBE0C049A}"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7FEB9CA8-356B-4693-AD00-CBB466147C9F}"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A3AAC0FE-9EED-4498-97EC-3D9B77E08851}">
      <dgm:prSet/>
      <dgm:spPr/>
      <dgm:t>
        <a:bodyPr/>
        <a:lstStyle/>
        <a:p>
          <a:r>
            <a:rPr lang="en-US" baseline="0"/>
            <a:t>Financial influences</a:t>
          </a:r>
          <a:endParaRPr lang="en-US"/>
        </a:p>
      </dgm:t>
    </dgm:pt>
    <dgm:pt modelId="{91361E05-A3C8-41AC-9FAE-3A145C725B1C}" type="parTrans" cxnId="{BA73ED07-D2C5-4FA2-AD21-96D12CEB04CD}">
      <dgm:prSet/>
      <dgm:spPr/>
      <dgm:t>
        <a:bodyPr/>
        <a:lstStyle/>
        <a:p>
          <a:endParaRPr lang="en-US"/>
        </a:p>
      </dgm:t>
    </dgm:pt>
    <dgm:pt modelId="{88E1A0D4-A29F-48BC-A855-4F22EAB0AB5B}" type="sibTrans" cxnId="{BA73ED07-D2C5-4FA2-AD21-96D12CEB04CD}">
      <dgm:prSet/>
      <dgm:spPr/>
      <dgm:t>
        <a:bodyPr/>
        <a:lstStyle/>
        <a:p>
          <a:endParaRPr lang="en-US"/>
        </a:p>
      </dgm:t>
    </dgm:pt>
    <dgm:pt modelId="{BFD62185-1B25-49B1-BF64-62FD21CE4399}">
      <dgm:prSet/>
      <dgm:spPr/>
      <dgm:t>
        <a:bodyPr/>
        <a:lstStyle/>
        <a:p>
          <a:r>
            <a:rPr lang="en-US" baseline="0"/>
            <a:t>Technological influences</a:t>
          </a:r>
          <a:endParaRPr lang="en-US"/>
        </a:p>
      </dgm:t>
    </dgm:pt>
    <dgm:pt modelId="{0C734B3C-FBBA-43A5-9F54-6C1F2CD6B6FF}" type="parTrans" cxnId="{DD064BAF-9738-45ED-BE24-AD13048DCB37}">
      <dgm:prSet/>
      <dgm:spPr/>
      <dgm:t>
        <a:bodyPr/>
        <a:lstStyle/>
        <a:p>
          <a:endParaRPr lang="en-US"/>
        </a:p>
      </dgm:t>
    </dgm:pt>
    <dgm:pt modelId="{7E16DDC0-7CCF-4956-A92B-076EFE7E223C}" type="sibTrans" cxnId="{DD064BAF-9738-45ED-BE24-AD13048DCB37}">
      <dgm:prSet/>
      <dgm:spPr/>
      <dgm:t>
        <a:bodyPr/>
        <a:lstStyle/>
        <a:p>
          <a:endParaRPr lang="en-US"/>
        </a:p>
      </dgm:t>
    </dgm:pt>
    <dgm:pt modelId="{22A7B054-9FE9-47D9-9BEE-A21FA498BC64}">
      <dgm:prSet/>
      <dgm:spPr/>
      <dgm:t>
        <a:bodyPr/>
        <a:lstStyle/>
        <a:p>
          <a:r>
            <a:rPr lang="en-US" baseline="0"/>
            <a:t>Patient influences</a:t>
          </a:r>
          <a:endParaRPr lang="en-US"/>
        </a:p>
      </dgm:t>
    </dgm:pt>
    <dgm:pt modelId="{5BCA4E8D-726E-43CE-A2BA-47C978AA4B18}" type="parTrans" cxnId="{13CF53B6-1671-454B-B608-7E4F3A4CE078}">
      <dgm:prSet/>
      <dgm:spPr/>
      <dgm:t>
        <a:bodyPr/>
        <a:lstStyle/>
        <a:p>
          <a:endParaRPr lang="en-US"/>
        </a:p>
      </dgm:t>
    </dgm:pt>
    <dgm:pt modelId="{37F3AFBD-5405-4EA7-8D9A-E5EF3D603A71}" type="sibTrans" cxnId="{13CF53B6-1671-454B-B608-7E4F3A4CE078}">
      <dgm:prSet/>
      <dgm:spPr/>
      <dgm:t>
        <a:bodyPr/>
        <a:lstStyle/>
        <a:p>
          <a:endParaRPr lang="en-US"/>
        </a:p>
      </dgm:t>
    </dgm:pt>
    <dgm:pt modelId="{F9066D0A-DC8F-4815-B744-713CC0EDA7E0}">
      <dgm:prSet/>
      <dgm:spPr/>
      <dgm:t>
        <a:bodyPr/>
        <a:lstStyle/>
        <a:p>
          <a:r>
            <a:rPr lang="en-US" baseline="0"/>
            <a:t>Environmental influences</a:t>
          </a:r>
          <a:endParaRPr lang="en-US"/>
        </a:p>
      </dgm:t>
    </dgm:pt>
    <dgm:pt modelId="{67A2194B-C0D1-4A2B-8F55-069A29A694D2}" type="parTrans" cxnId="{8926349E-DB39-407A-AC0B-F9A361640FE8}">
      <dgm:prSet/>
      <dgm:spPr/>
      <dgm:t>
        <a:bodyPr/>
        <a:lstStyle/>
        <a:p>
          <a:endParaRPr lang="en-US"/>
        </a:p>
      </dgm:t>
    </dgm:pt>
    <dgm:pt modelId="{8A98FCB9-D0E3-4043-ACD7-E256747EB25F}" type="sibTrans" cxnId="{8926349E-DB39-407A-AC0B-F9A361640FE8}">
      <dgm:prSet/>
      <dgm:spPr/>
      <dgm:t>
        <a:bodyPr/>
        <a:lstStyle/>
        <a:p>
          <a:endParaRPr lang="en-US"/>
        </a:p>
      </dgm:t>
    </dgm:pt>
    <dgm:pt modelId="{3703205C-D8E4-4719-AD60-8167F14B6DDB}" type="pres">
      <dgm:prSet presAssocID="{7FEB9CA8-356B-4693-AD00-CBB466147C9F}" presName="linear" presStyleCnt="0">
        <dgm:presLayoutVars>
          <dgm:animLvl val="lvl"/>
          <dgm:resizeHandles val="exact"/>
        </dgm:presLayoutVars>
      </dgm:prSet>
      <dgm:spPr/>
    </dgm:pt>
    <dgm:pt modelId="{B4AA6F71-84A4-4859-91B1-E0C4C0A491AB}" type="pres">
      <dgm:prSet presAssocID="{A3AAC0FE-9EED-4498-97EC-3D9B77E08851}" presName="parentText" presStyleLbl="node1" presStyleIdx="0" presStyleCnt="4">
        <dgm:presLayoutVars>
          <dgm:chMax val="0"/>
          <dgm:bulletEnabled val="1"/>
        </dgm:presLayoutVars>
      </dgm:prSet>
      <dgm:spPr/>
    </dgm:pt>
    <dgm:pt modelId="{9EEAB75D-7C42-40F1-9966-9E918779FB59}" type="pres">
      <dgm:prSet presAssocID="{88E1A0D4-A29F-48BC-A855-4F22EAB0AB5B}" presName="spacer" presStyleCnt="0"/>
      <dgm:spPr/>
    </dgm:pt>
    <dgm:pt modelId="{032E8689-8B6D-46BC-A382-A9C4365C50EA}" type="pres">
      <dgm:prSet presAssocID="{BFD62185-1B25-49B1-BF64-62FD21CE4399}" presName="parentText" presStyleLbl="node1" presStyleIdx="1" presStyleCnt="4">
        <dgm:presLayoutVars>
          <dgm:chMax val="0"/>
          <dgm:bulletEnabled val="1"/>
        </dgm:presLayoutVars>
      </dgm:prSet>
      <dgm:spPr/>
    </dgm:pt>
    <dgm:pt modelId="{E33A53AE-B816-4D10-AB5F-08F7B7598C74}" type="pres">
      <dgm:prSet presAssocID="{7E16DDC0-7CCF-4956-A92B-076EFE7E223C}" presName="spacer" presStyleCnt="0"/>
      <dgm:spPr/>
    </dgm:pt>
    <dgm:pt modelId="{A29B3737-AA7D-444B-AAB6-78DAC44D5EDB}" type="pres">
      <dgm:prSet presAssocID="{22A7B054-9FE9-47D9-9BEE-A21FA498BC64}" presName="parentText" presStyleLbl="node1" presStyleIdx="2" presStyleCnt="4">
        <dgm:presLayoutVars>
          <dgm:chMax val="0"/>
          <dgm:bulletEnabled val="1"/>
        </dgm:presLayoutVars>
      </dgm:prSet>
      <dgm:spPr/>
    </dgm:pt>
    <dgm:pt modelId="{11CFA502-6347-478B-ABF5-FA7FB0C4A7F4}" type="pres">
      <dgm:prSet presAssocID="{37F3AFBD-5405-4EA7-8D9A-E5EF3D603A71}" presName="spacer" presStyleCnt="0"/>
      <dgm:spPr/>
    </dgm:pt>
    <dgm:pt modelId="{9CD0161E-7701-4830-B208-988E1F3F06FC}" type="pres">
      <dgm:prSet presAssocID="{F9066D0A-DC8F-4815-B744-713CC0EDA7E0}" presName="parentText" presStyleLbl="node1" presStyleIdx="3" presStyleCnt="4">
        <dgm:presLayoutVars>
          <dgm:chMax val="0"/>
          <dgm:bulletEnabled val="1"/>
        </dgm:presLayoutVars>
      </dgm:prSet>
      <dgm:spPr/>
    </dgm:pt>
  </dgm:ptLst>
  <dgm:cxnLst>
    <dgm:cxn modelId="{BA73ED07-D2C5-4FA2-AD21-96D12CEB04CD}" srcId="{7FEB9CA8-356B-4693-AD00-CBB466147C9F}" destId="{A3AAC0FE-9EED-4498-97EC-3D9B77E08851}" srcOrd="0" destOrd="0" parTransId="{91361E05-A3C8-41AC-9FAE-3A145C725B1C}" sibTransId="{88E1A0D4-A29F-48BC-A855-4F22EAB0AB5B}"/>
    <dgm:cxn modelId="{2F70B51C-A2C5-4D8E-BA6D-DD6B34488CB0}" type="presOf" srcId="{A3AAC0FE-9EED-4498-97EC-3D9B77E08851}" destId="{B4AA6F71-84A4-4859-91B1-E0C4C0A491AB}" srcOrd="0" destOrd="0" presId="urn:microsoft.com/office/officeart/2005/8/layout/vList2"/>
    <dgm:cxn modelId="{78F6DD39-EEFB-41FD-ABA5-538573D29414}" type="presOf" srcId="{22A7B054-9FE9-47D9-9BEE-A21FA498BC64}" destId="{A29B3737-AA7D-444B-AAB6-78DAC44D5EDB}" srcOrd="0" destOrd="0" presId="urn:microsoft.com/office/officeart/2005/8/layout/vList2"/>
    <dgm:cxn modelId="{5ABE855A-79B7-4C18-AFBD-7237F04B0036}" type="presOf" srcId="{7FEB9CA8-356B-4693-AD00-CBB466147C9F}" destId="{3703205C-D8E4-4719-AD60-8167F14B6DDB}" srcOrd="0" destOrd="0" presId="urn:microsoft.com/office/officeart/2005/8/layout/vList2"/>
    <dgm:cxn modelId="{8926349E-DB39-407A-AC0B-F9A361640FE8}" srcId="{7FEB9CA8-356B-4693-AD00-CBB466147C9F}" destId="{F9066D0A-DC8F-4815-B744-713CC0EDA7E0}" srcOrd="3" destOrd="0" parTransId="{67A2194B-C0D1-4A2B-8F55-069A29A694D2}" sibTransId="{8A98FCB9-D0E3-4043-ACD7-E256747EB25F}"/>
    <dgm:cxn modelId="{DD064BAF-9738-45ED-BE24-AD13048DCB37}" srcId="{7FEB9CA8-356B-4693-AD00-CBB466147C9F}" destId="{BFD62185-1B25-49B1-BF64-62FD21CE4399}" srcOrd="1" destOrd="0" parTransId="{0C734B3C-FBBA-43A5-9F54-6C1F2CD6B6FF}" sibTransId="{7E16DDC0-7CCF-4956-A92B-076EFE7E223C}"/>
    <dgm:cxn modelId="{13CF53B6-1671-454B-B608-7E4F3A4CE078}" srcId="{7FEB9CA8-356B-4693-AD00-CBB466147C9F}" destId="{22A7B054-9FE9-47D9-9BEE-A21FA498BC64}" srcOrd="2" destOrd="0" parTransId="{5BCA4E8D-726E-43CE-A2BA-47C978AA4B18}" sibTransId="{37F3AFBD-5405-4EA7-8D9A-E5EF3D603A71}"/>
    <dgm:cxn modelId="{981A7AC7-1D40-4985-9B34-2C1E4AC63EC0}" type="presOf" srcId="{BFD62185-1B25-49B1-BF64-62FD21CE4399}" destId="{032E8689-8B6D-46BC-A382-A9C4365C50EA}" srcOrd="0" destOrd="0" presId="urn:microsoft.com/office/officeart/2005/8/layout/vList2"/>
    <dgm:cxn modelId="{FDC7F4D6-003B-4A69-A3A3-1EBDFA725BCE}" type="presOf" srcId="{F9066D0A-DC8F-4815-B744-713CC0EDA7E0}" destId="{9CD0161E-7701-4830-B208-988E1F3F06FC}" srcOrd="0" destOrd="0" presId="urn:microsoft.com/office/officeart/2005/8/layout/vList2"/>
    <dgm:cxn modelId="{E6450C09-3D33-4C1E-895C-ECDE4F3435BF}" type="presParOf" srcId="{3703205C-D8E4-4719-AD60-8167F14B6DDB}" destId="{B4AA6F71-84A4-4859-91B1-E0C4C0A491AB}" srcOrd="0" destOrd="0" presId="urn:microsoft.com/office/officeart/2005/8/layout/vList2"/>
    <dgm:cxn modelId="{31DEA2A1-B6FC-46FC-9891-2012E0DFF902}" type="presParOf" srcId="{3703205C-D8E4-4719-AD60-8167F14B6DDB}" destId="{9EEAB75D-7C42-40F1-9966-9E918779FB59}" srcOrd="1" destOrd="0" presId="urn:microsoft.com/office/officeart/2005/8/layout/vList2"/>
    <dgm:cxn modelId="{A40D2AFA-11E4-4457-865F-CA3DE5F4220C}" type="presParOf" srcId="{3703205C-D8E4-4719-AD60-8167F14B6DDB}" destId="{032E8689-8B6D-46BC-A382-A9C4365C50EA}" srcOrd="2" destOrd="0" presId="urn:microsoft.com/office/officeart/2005/8/layout/vList2"/>
    <dgm:cxn modelId="{86C00438-6DE6-498E-81C4-BCBB6B371EB9}" type="presParOf" srcId="{3703205C-D8E4-4719-AD60-8167F14B6DDB}" destId="{E33A53AE-B816-4D10-AB5F-08F7B7598C74}" srcOrd="3" destOrd="0" presId="urn:microsoft.com/office/officeart/2005/8/layout/vList2"/>
    <dgm:cxn modelId="{91DD1C2E-87CA-4F00-840B-D7334DC063B5}" type="presParOf" srcId="{3703205C-D8E4-4719-AD60-8167F14B6DDB}" destId="{A29B3737-AA7D-444B-AAB6-78DAC44D5EDB}" srcOrd="4" destOrd="0" presId="urn:microsoft.com/office/officeart/2005/8/layout/vList2"/>
    <dgm:cxn modelId="{C652EB9E-EAE2-481F-8DAB-501AA8514FA0}" type="presParOf" srcId="{3703205C-D8E4-4719-AD60-8167F14B6DDB}" destId="{11CFA502-6347-478B-ABF5-FA7FB0C4A7F4}" srcOrd="5" destOrd="0" presId="urn:microsoft.com/office/officeart/2005/8/layout/vList2"/>
    <dgm:cxn modelId="{577DFC01-BF9D-46F6-81B8-6CFD503AC264}" type="presParOf" srcId="{3703205C-D8E4-4719-AD60-8167F14B6DDB}" destId="{9CD0161E-7701-4830-B208-988E1F3F06FC}"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7002C6D7-8A66-433D-B622-D60D9BC6E9B7}"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F774612A-257C-4AAD-A223-CCC7B1F1FF04}">
      <dgm:prSet/>
      <dgm:spPr/>
      <dgm:t>
        <a:bodyPr/>
        <a:lstStyle/>
        <a:p>
          <a:r>
            <a:rPr lang="en-US" baseline="0"/>
            <a:t>Demographics</a:t>
          </a:r>
          <a:endParaRPr lang="en-US"/>
        </a:p>
      </dgm:t>
    </dgm:pt>
    <dgm:pt modelId="{E214B736-8A92-4767-BE1C-51B8E4DCA7DC}" type="parTrans" cxnId="{7141A1AD-DC69-4B29-96C8-3620CA56DC59}">
      <dgm:prSet/>
      <dgm:spPr/>
      <dgm:t>
        <a:bodyPr/>
        <a:lstStyle/>
        <a:p>
          <a:endParaRPr lang="en-US"/>
        </a:p>
      </dgm:t>
    </dgm:pt>
    <dgm:pt modelId="{E82E44D4-A692-43B7-BE50-38FF32412E48}" type="sibTrans" cxnId="{7141A1AD-DC69-4B29-96C8-3620CA56DC59}">
      <dgm:prSet/>
      <dgm:spPr/>
      <dgm:t>
        <a:bodyPr/>
        <a:lstStyle/>
        <a:p>
          <a:endParaRPr lang="en-US"/>
        </a:p>
      </dgm:t>
    </dgm:pt>
    <dgm:pt modelId="{6DFB321C-33BC-4BB4-A677-2970BFF39F62}">
      <dgm:prSet/>
      <dgm:spPr/>
      <dgm:t>
        <a:bodyPr/>
        <a:lstStyle/>
        <a:p>
          <a:r>
            <a:rPr lang="en-US" baseline="0"/>
            <a:t>Health literacy</a:t>
          </a:r>
          <a:endParaRPr lang="en-US"/>
        </a:p>
      </dgm:t>
    </dgm:pt>
    <dgm:pt modelId="{01643F18-7F94-4635-8EDA-FE153E628B66}" type="parTrans" cxnId="{CB529CAC-E4DC-45CF-98B7-53B9D7FF0F55}">
      <dgm:prSet/>
      <dgm:spPr/>
      <dgm:t>
        <a:bodyPr/>
        <a:lstStyle/>
        <a:p>
          <a:endParaRPr lang="en-US"/>
        </a:p>
      </dgm:t>
    </dgm:pt>
    <dgm:pt modelId="{14F427B1-43FC-4E6C-A7D6-6C49095774C2}" type="sibTrans" cxnId="{CB529CAC-E4DC-45CF-98B7-53B9D7FF0F55}">
      <dgm:prSet/>
      <dgm:spPr/>
      <dgm:t>
        <a:bodyPr/>
        <a:lstStyle/>
        <a:p>
          <a:endParaRPr lang="en-US"/>
        </a:p>
      </dgm:t>
    </dgm:pt>
    <dgm:pt modelId="{87674892-2FFE-455D-B951-EADF0F517E9E}">
      <dgm:prSet/>
      <dgm:spPr/>
      <dgm:t>
        <a:bodyPr/>
        <a:lstStyle/>
        <a:p>
          <a:r>
            <a:rPr lang="en-US" baseline="0"/>
            <a:t>Culture</a:t>
          </a:r>
          <a:endParaRPr lang="en-US"/>
        </a:p>
      </dgm:t>
    </dgm:pt>
    <dgm:pt modelId="{49DDCC2E-286D-48F4-89E0-D09B41840FF2}" type="parTrans" cxnId="{BF921093-DD22-4251-A0E4-BDAFC5E2B5D8}">
      <dgm:prSet/>
      <dgm:spPr/>
      <dgm:t>
        <a:bodyPr/>
        <a:lstStyle/>
        <a:p>
          <a:endParaRPr lang="en-US"/>
        </a:p>
      </dgm:t>
    </dgm:pt>
    <dgm:pt modelId="{97DD48A9-B768-486C-BD93-3BBDD380FC40}" type="sibTrans" cxnId="{BF921093-DD22-4251-A0E4-BDAFC5E2B5D8}">
      <dgm:prSet/>
      <dgm:spPr/>
      <dgm:t>
        <a:bodyPr/>
        <a:lstStyle/>
        <a:p>
          <a:endParaRPr lang="en-US"/>
        </a:p>
      </dgm:t>
    </dgm:pt>
    <dgm:pt modelId="{5E9D06A9-58F7-46AD-881F-AF1872438C09}">
      <dgm:prSet/>
      <dgm:spPr/>
      <dgm:t>
        <a:bodyPr/>
        <a:lstStyle/>
        <a:p>
          <a:r>
            <a:rPr lang="en-US" baseline="0"/>
            <a:t>Severity of illness</a:t>
          </a:r>
          <a:endParaRPr lang="en-US"/>
        </a:p>
      </dgm:t>
    </dgm:pt>
    <dgm:pt modelId="{08FCD7CB-1E83-4F7A-B24C-32CAD7CE55E8}" type="parTrans" cxnId="{D58A6E90-B57F-4B26-92E2-2BC4F91CB7E6}">
      <dgm:prSet/>
      <dgm:spPr/>
      <dgm:t>
        <a:bodyPr/>
        <a:lstStyle/>
        <a:p>
          <a:endParaRPr lang="en-US"/>
        </a:p>
      </dgm:t>
    </dgm:pt>
    <dgm:pt modelId="{8411725C-C2E1-416A-BAE4-D8501FC3F96C}" type="sibTrans" cxnId="{D58A6E90-B57F-4B26-92E2-2BC4F91CB7E6}">
      <dgm:prSet/>
      <dgm:spPr/>
      <dgm:t>
        <a:bodyPr/>
        <a:lstStyle/>
        <a:p>
          <a:endParaRPr lang="en-US"/>
        </a:p>
      </dgm:t>
    </dgm:pt>
    <dgm:pt modelId="{189012E2-6B65-4FFE-9C7C-101BEB194209}">
      <dgm:prSet/>
      <dgm:spPr/>
      <dgm:t>
        <a:bodyPr/>
        <a:lstStyle/>
        <a:p>
          <a:r>
            <a:rPr lang="en-US" baseline="0"/>
            <a:t>Beliefs and values</a:t>
          </a:r>
          <a:endParaRPr lang="en-US"/>
        </a:p>
      </dgm:t>
    </dgm:pt>
    <dgm:pt modelId="{5DC0901A-47AF-46B5-BFCC-C026793084D5}" type="parTrans" cxnId="{D035E655-C173-4727-A35D-1282174D1037}">
      <dgm:prSet/>
      <dgm:spPr/>
      <dgm:t>
        <a:bodyPr/>
        <a:lstStyle/>
        <a:p>
          <a:endParaRPr lang="en-US"/>
        </a:p>
      </dgm:t>
    </dgm:pt>
    <dgm:pt modelId="{F72EE1D3-7833-4B7F-A45B-1799F3E0E237}" type="sibTrans" cxnId="{D035E655-C173-4727-A35D-1282174D1037}">
      <dgm:prSet/>
      <dgm:spPr/>
      <dgm:t>
        <a:bodyPr/>
        <a:lstStyle/>
        <a:p>
          <a:endParaRPr lang="en-US"/>
        </a:p>
      </dgm:t>
    </dgm:pt>
    <dgm:pt modelId="{677D3A2D-BE71-4751-B9BA-01C02F4FD3CB}" type="pres">
      <dgm:prSet presAssocID="{7002C6D7-8A66-433D-B622-D60D9BC6E9B7}" presName="linear" presStyleCnt="0">
        <dgm:presLayoutVars>
          <dgm:animLvl val="lvl"/>
          <dgm:resizeHandles val="exact"/>
        </dgm:presLayoutVars>
      </dgm:prSet>
      <dgm:spPr/>
    </dgm:pt>
    <dgm:pt modelId="{AD8A7F03-21FE-475D-A1AB-981B72EE10A2}" type="pres">
      <dgm:prSet presAssocID="{F774612A-257C-4AAD-A223-CCC7B1F1FF04}" presName="parentText" presStyleLbl="node1" presStyleIdx="0" presStyleCnt="5">
        <dgm:presLayoutVars>
          <dgm:chMax val="0"/>
          <dgm:bulletEnabled val="1"/>
        </dgm:presLayoutVars>
      </dgm:prSet>
      <dgm:spPr/>
    </dgm:pt>
    <dgm:pt modelId="{3ACA5174-22CF-4C8C-833E-EE785E8F8A56}" type="pres">
      <dgm:prSet presAssocID="{E82E44D4-A692-43B7-BE50-38FF32412E48}" presName="spacer" presStyleCnt="0"/>
      <dgm:spPr/>
    </dgm:pt>
    <dgm:pt modelId="{D8C6537F-8969-4749-B73F-84BD57F6E8AD}" type="pres">
      <dgm:prSet presAssocID="{6DFB321C-33BC-4BB4-A677-2970BFF39F62}" presName="parentText" presStyleLbl="node1" presStyleIdx="1" presStyleCnt="5">
        <dgm:presLayoutVars>
          <dgm:chMax val="0"/>
          <dgm:bulletEnabled val="1"/>
        </dgm:presLayoutVars>
      </dgm:prSet>
      <dgm:spPr/>
    </dgm:pt>
    <dgm:pt modelId="{7316A151-A114-469A-B13C-D0B1EA5371B9}" type="pres">
      <dgm:prSet presAssocID="{14F427B1-43FC-4E6C-A7D6-6C49095774C2}" presName="spacer" presStyleCnt="0"/>
      <dgm:spPr/>
    </dgm:pt>
    <dgm:pt modelId="{0C4C670C-4A4E-439E-A2F1-11C6387BB704}" type="pres">
      <dgm:prSet presAssocID="{87674892-2FFE-455D-B951-EADF0F517E9E}" presName="parentText" presStyleLbl="node1" presStyleIdx="2" presStyleCnt="5">
        <dgm:presLayoutVars>
          <dgm:chMax val="0"/>
          <dgm:bulletEnabled val="1"/>
        </dgm:presLayoutVars>
      </dgm:prSet>
      <dgm:spPr/>
    </dgm:pt>
    <dgm:pt modelId="{F00438DA-82DB-41AB-9016-62938E51C95D}" type="pres">
      <dgm:prSet presAssocID="{97DD48A9-B768-486C-BD93-3BBDD380FC40}" presName="spacer" presStyleCnt="0"/>
      <dgm:spPr/>
    </dgm:pt>
    <dgm:pt modelId="{284D0898-7053-4C83-8A20-E44D9627E93E}" type="pres">
      <dgm:prSet presAssocID="{5E9D06A9-58F7-46AD-881F-AF1872438C09}" presName="parentText" presStyleLbl="node1" presStyleIdx="3" presStyleCnt="5">
        <dgm:presLayoutVars>
          <dgm:chMax val="0"/>
          <dgm:bulletEnabled val="1"/>
        </dgm:presLayoutVars>
      </dgm:prSet>
      <dgm:spPr/>
    </dgm:pt>
    <dgm:pt modelId="{EB0AE5E3-82F0-4785-A0CC-6552672E40FB}" type="pres">
      <dgm:prSet presAssocID="{8411725C-C2E1-416A-BAE4-D8501FC3F96C}" presName="spacer" presStyleCnt="0"/>
      <dgm:spPr/>
    </dgm:pt>
    <dgm:pt modelId="{8D97C65D-BEA6-42AC-9D20-AE71B396F1CE}" type="pres">
      <dgm:prSet presAssocID="{189012E2-6B65-4FFE-9C7C-101BEB194209}" presName="parentText" presStyleLbl="node1" presStyleIdx="4" presStyleCnt="5">
        <dgm:presLayoutVars>
          <dgm:chMax val="0"/>
          <dgm:bulletEnabled val="1"/>
        </dgm:presLayoutVars>
      </dgm:prSet>
      <dgm:spPr/>
    </dgm:pt>
  </dgm:ptLst>
  <dgm:cxnLst>
    <dgm:cxn modelId="{32F3400B-CCC6-4BC0-A009-29DE6A306524}" type="presOf" srcId="{F774612A-257C-4AAD-A223-CCC7B1F1FF04}" destId="{AD8A7F03-21FE-475D-A1AB-981B72EE10A2}" srcOrd="0" destOrd="0" presId="urn:microsoft.com/office/officeart/2005/8/layout/vList2"/>
    <dgm:cxn modelId="{E7E2C022-2A64-45C4-BCFC-0CB6F7CB744E}" type="presOf" srcId="{7002C6D7-8A66-433D-B622-D60D9BC6E9B7}" destId="{677D3A2D-BE71-4751-B9BA-01C02F4FD3CB}" srcOrd="0" destOrd="0" presId="urn:microsoft.com/office/officeart/2005/8/layout/vList2"/>
    <dgm:cxn modelId="{0DD16B41-96CE-4B17-B40D-066F0A315481}" type="presOf" srcId="{87674892-2FFE-455D-B951-EADF0F517E9E}" destId="{0C4C670C-4A4E-439E-A2F1-11C6387BB704}" srcOrd="0" destOrd="0" presId="urn:microsoft.com/office/officeart/2005/8/layout/vList2"/>
    <dgm:cxn modelId="{D035E655-C173-4727-A35D-1282174D1037}" srcId="{7002C6D7-8A66-433D-B622-D60D9BC6E9B7}" destId="{189012E2-6B65-4FFE-9C7C-101BEB194209}" srcOrd="4" destOrd="0" parTransId="{5DC0901A-47AF-46B5-BFCC-C026793084D5}" sibTransId="{F72EE1D3-7833-4B7F-A45B-1799F3E0E237}"/>
    <dgm:cxn modelId="{1B110E58-2ECD-4841-BEF7-4367C82EDA86}" type="presOf" srcId="{6DFB321C-33BC-4BB4-A677-2970BFF39F62}" destId="{D8C6537F-8969-4749-B73F-84BD57F6E8AD}" srcOrd="0" destOrd="0" presId="urn:microsoft.com/office/officeart/2005/8/layout/vList2"/>
    <dgm:cxn modelId="{D58A6E90-B57F-4B26-92E2-2BC4F91CB7E6}" srcId="{7002C6D7-8A66-433D-B622-D60D9BC6E9B7}" destId="{5E9D06A9-58F7-46AD-881F-AF1872438C09}" srcOrd="3" destOrd="0" parTransId="{08FCD7CB-1E83-4F7A-B24C-32CAD7CE55E8}" sibTransId="{8411725C-C2E1-416A-BAE4-D8501FC3F96C}"/>
    <dgm:cxn modelId="{BF921093-DD22-4251-A0E4-BDAFC5E2B5D8}" srcId="{7002C6D7-8A66-433D-B622-D60D9BC6E9B7}" destId="{87674892-2FFE-455D-B951-EADF0F517E9E}" srcOrd="2" destOrd="0" parTransId="{49DDCC2E-286D-48F4-89E0-D09B41840FF2}" sibTransId="{97DD48A9-B768-486C-BD93-3BBDD380FC40}"/>
    <dgm:cxn modelId="{CB529CAC-E4DC-45CF-98B7-53B9D7FF0F55}" srcId="{7002C6D7-8A66-433D-B622-D60D9BC6E9B7}" destId="{6DFB321C-33BC-4BB4-A677-2970BFF39F62}" srcOrd="1" destOrd="0" parTransId="{01643F18-7F94-4635-8EDA-FE153E628B66}" sibTransId="{14F427B1-43FC-4E6C-A7D6-6C49095774C2}"/>
    <dgm:cxn modelId="{7141A1AD-DC69-4B29-96C8-3620CA56DC59}" srcId="{7002C6D7-8A66-433D-B622-D60D9BC6E9B7}" destId="{F774612A-257C-4AAD-A223-CCC7B1F1FF04}" srcOrd="0" destOrd="0" parTransId="{E214B736-8A92-4767-BE1C-51B8E4DCA7DC}" sibTransId="{E82E44D4-A692-43B7-BE50-38FF32412E48}"/>
    <dgm:cxn modelId="{354877C4-419F-4D69-93F7-B010D1500211}" type="presOf" srcId="{189012E2-6B65-4FFE-9C7C-101BEB194209}" destId="{8D97C65D-BEA6-42AC-9D20-AE71B396F1CE}" srcOrd="0" destOrd="0" presId="urn:microsoft.com/office/officeart/2005/8/layout/vList2"/>
    <dgm:cxn modelId="{E648C5C8-8FB4-4083-AC53-2FB248784C6D}" type="presOf" srcId="{5E9D06A9-58F7-46AD-881F-AF1872438C09}" destId="{284D0898-7053-4C83-8A20-E44D9627E93E}" srcOrd="0" destOrd="0" presId="urn:microsoft.com/office/officeart/2005/8/layout/vList2"/>
    <dgm:cxn modelId="{344D42F0-0CB4-4608-996C-5FDED077FD0D}" type="presParOf" srcId="{677D3A2D-BE71-4751-B9BA-01C02F4FD3CB}" destId="{AD8A7F03-21FE-475D-A1AB-981B72EE10A2}" srcOrd="0" destOrd="0" presId="urn:microsoft.com/office/officeart/2005/8/layout/vList2"/>
    <dgm:cxn modelId="{5E90D654-6881-4A87-BCD1-33E29BED9514}" type="presParOf" srcId="{677D3A2D-BE71-4751-B9BA-01C02F4FD3CB}" destId="{3ACA5174-22CF-4C8C-833E-EE785E8F8A56}" srcOrd="1" destOrd="0" presId="urn:microsoft.com/office/officeart/2005/8/layout/vList2"/>
    <dgm:cxn modelId="{1AAFDD79-D710-4E3B-94BB-301FFDD9C29B}" type="presParOf" srcId="{677D3A2D-BE71-4751-B9BA-01C02F4FD3CB}" destId="{D8C6537F-8969-4749-B73F-84BD57F6E8AD}" srcOrd="2" destOrd="0" presId="urn:microsoft.com/office/officeart/2005/8/layout/vList2"/>
    <dgm:cxn modelId="{A84A0ABC-2D72-40F4-8C8E-846EB082B72C}" type="presParOf" srcId="{677D3A2D-BE71-4751-B9BA-01C02F4FD3CB}" destId="{7316A151-A114-469A-B13C-D0B1EA5371B9}" srcOrd="3" destOrd="0" presId="urn:microsoft.com/office/officeart/2005/8/layout/vList2"/>
    <dgm:cxn modelId="{68007C2F-7DC9-4A8B-96E5-357766FE7F3A}" type="presParOf" srcId="{677D3A2D-BE71-4751-B9BA-01C02F4FD3CB}" destId="{0C4C670C-4A4E-439E-A2F1-11C6387BB704}" srcOrd="4" destOrd="0" presId="urn:microsoft.com/office/officeart/2005/8/layout/vList2"/>
    <dgm:cxn modelId="{3FAFA3C2-E619-4795-9418-D1EC45D2196C}" type="presParOf" srcId="{677D3A2D-BE71-4751-B9BA-01C02F4FD3CB}" destId="{F00438DA-82DB-41AB-9016-62938E51C95D}" srcOrd="5" destOrd="0" presId="urn:microsoft.com/office/officeart/2005/8/layout/vList2"/>
    <dgm:cxn modelId="{7A6145E0-D835-4F4B-8092-DF5C60760D5E}" type="presParOf" srcId="{677D3A2D-BE71-4751-B9BA-01C02F4FD3CB}" destId="{284D0898-7053-4C83-8A20-E44D9627E93E}" srcOrd="6" destOrd="0" presId="urn:microsoft.com/office/officeart/2005/8/layout/vList2"/>
    <dgm:cxn modelId="{8742C958-6B68-42B6-BE5C-DD568FA27CFC}" type="presParOf" srcId="{677D3A2D-BE71-4751-B9BA-01C02F4FD3CB}" destId="{EB0AE5E3-82F0-4785-A0CC-6552672E40FB}" srcOrd="7" destOrd="0" presId="urn:microsoft.com/office/officeart/2005/8/layout/vList2"/>
    <dgm:cxn modelId="{BE48F454-ED41-45AA-94B4-4C0C46000A36}" type="presParOf" srcId="{677D3A2D-BE71-4751-B9BA-01C02F4FD3CB}" destId="{8D97C65D-BEA6-42AC-9D20-AE71B396F1CE}"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4D95160B-450B-4C05-953F-D7E4C30B4509}"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9B21A790-D167-42BB-A290-79DDA9A0EEAB}">
      <dgm:prSet/>
      <dgm:spPr/>
      <dgm:t>
        <a:bodyPr/>
        <a:lstStyle/>
        <a:p>
          <a:r>
            <a:rPr lang="en-US" baseline="0"/>
            <a:t>Expertise and skills</a:t>
          </a:r>
          <a:endParaRPr lang="en-US"/>
        </a:p>
      </dgm:t>
    </dgm:pt>
    <dgm:pt modelId="{79F15047-4FFA-4BCE-B10D-9B1AD4EF8AFA}" type="parTrans" cxnId="{3F054696-57EF-4909-97B8-5694304BD707}">
      <dgm:prSet/>
      <dgm:spPr/>
      <dgm:t>
        <a:bodyPr/>
        <a:lstStyle/>
        <a:p>
          <a:endParaRPr lang="en-US"/>
        </a:p>
      </dgm:t>
    </dgm:pt>
    <dgm:pt modelId="{4499FF11-FF20-48C0-9F86-091351573C2E}" type="sibTrans" cxnId="{3F054696-57EF-4909-97B8-5694304BD707}">
      <dgm:prSet/>
      <dgm:spPr/>
      <dgm:t>
        <a:bodyPr/>
        <a:lstStyle/>
        <a:p>
          <a:endParaRPr lang="en-US"/>
        </a:p>
      </dgm:t>
    </dgm:pt>
    <dgm:pt modelId="{4C6D0881-E63E-4928-99AE-A7959F8085D6}">
      <dgm:prSet/>
      <dgm:spPr/>
      <dgm:t>
        <a:bodyPr/>
        <a:lstStyle/>
        <a:p>
          <a:r>
            <a:rPr lang="en-US" baseline="0"/>
            <a:t>Attitude and communication skills</a:t>
          </a:r>
          <a:endParaRPr lang="en-US"/>
        </a:p>
      </dgm:t>
    </dgm:pt>
    <dgm:pt modelId="{4E354CF0-C54F-433C-9343-9978305B24F2}" type="parTrans" cxnId="{1A45AF19-2F9A-4697-B34B-D8B0E953474F}">
      <dgm:prSet/>
      <dgm:spPr/>
      <dgm:t>
        <a:bodyPr/>
        <a:lstStyle/>
        <a:p>
          <a:endParaRPr lang="en-US"/>
        </a:p>
      </dgm:t>
    </dgm:pt>
    <dgm:pt modelId="{B5101D47-1EAA-47AA-B660-6FDF91A91DD4}" type="sibTrans" cxnId="{1A45AF19-2F9A-4697-B34B-D8B0E953474F}">
      <dgm:prSet/>
      <dgm:spPr/>
      <dgm:t>
        <a:bodyPr/>
        <a:lstStyle/>
        <a:p>
          <a:endParaRPr lang="en-US"/>
        </a:p>
      </dgm:t>
    </dgm:pt>
    <dgm:pt modelId="{92223840-2F0C-45E3-A047-D3FF0E3115FB}">
      <dgm:prSet/>
      <dgm:spPr/>
      <dgm:t>
        <a:bodyPr/>
        <a:lstStyle/>
        <a:p>
          <a:r>
            <a:rPr lang="en-US" baseline="0"/>
            <a:t>Availability</a:t>
          </a:r>
          <a:endParaRPr lang="en-US"/>
        </a:p>
      </dgm:t>
    </dgm:pt>
    <dgm:pt modelId="{209EB129-9C1B-4C66-AAE6-9F7DFE519756}" type="parTrans" cxnId="{30084A94-626A-42E9-A85B-B7F21A5087DD}">
      <dgm:prSet/>
      <dgm:spPr/>
      <dgm:t>
        <a:bodyPr/>
        <a:lstStyle/>
        <a:p>
          <a:endParaRPr lang="en-US"/>
        </a:p>
      </dgm:t>
    </dgm:pt>
    <dgm:pt modelId="{C113B5E6-668F-4FAC-9653-FF21FD6CEDB5}" type="sibTrans" cxnId="{30084A94-626A-42E9-A85B-B7F21A5087DD}">
      <dgm:prSet/>
      <dgm:spPr/>
      <dgm:t>
        <a:bodyPr/>
        <a:lstStyle/>
        <a:p>
          <a:endParaRPr lang="en-US"/>
        </a:p>
      </dgm:t>
    </dgm:pt>
    <dgm:pt modelId="{38D38808-1389-4993-97D7-389C5A36366B}">
      <dgm:prSet/>
      <dgm:spPr/>
      <dgm:t>
        <a:bodyPr/>
        <a:lstStyle/>
        <a:p>
          <a:r>
            <a:rPr lang="en-US" baseline="0"/>
            <a:t>Burnout and stress</a:t>
          </a:r>
          <a:endParaRPr lang="en-US"/>
        </a:p>
      </dgm:t>
    </dgm:pt>
    <dgm:pt modelId="{0075A6F2-67BA-410B-9A52-95733221873D}" type="parTrans" cxnId="{E220A807-2084-4F66-8203-6820D522F79B}">
      <dgm:prSet/>
      <dgm:spPr/>
      <dgm:t>
        <a:bodyPr/>
        <a:lstStyle/>
        <a:p>
          <a:endParaRPr lang="en-US"/>
        </a:p>
      </dgm:t>
    </dgm:pt>
    <dgm:pt modelId="{CEB427ED-46D3-4C2C-B9AC-58EDEA63B024}" type="sibTrans" cxnId="{E220A807-2084-4F66-8203-6820D522F79B}">
      <dgm:prSet/>
      <dgm:spPr/>
      <dgm:t>
        <a:bodyPr/>
        <a:lstStyle/>
        <a:p>
          <a:endParaRPr lang="en-US"/>
        </a:p>
      </dgm:t>
    </dgm:pt>
    <dgm:pt modelId="{DD045EFC-457D-4C05-9EE3-7A67E99E409D}" type="pres">
      <dgm:prSet presAssocID="{4D95160B-450B-4C05-953F-D7E4C30B4509}" presName="linear" presStyleCnt="0">
        <dgm:presLayoutVars>
          <dgm:animLvl val="lvl"/>
          <dgm:resizeHandles val="exact"/>
        </dgm:presLayoutVars>
      </dgm:prSet>
      <dgm:spPr/>
    </dgm:pt>
    <dgm:pt modelId="{949EEF0A-C003-458D-9641-7CE927A63712}" type="pres">
      <dgm:prSet presAssocID="{9B21A790-D167-42BB-A290-79DDA9A0EEAB}" presName="parentText" presStyleLbl="node1" presStyleIdx="0" presStyleCnt="4">
        <dgm:presLayoutVars>
          <dgm:chMax val="0"/>
          <dgm:bulletEnabled val="1"/>
        </dgm:presLayoutVars>
      </dgm:prSet>
      <dgm:spPr/>
    </dgm:pt>
    <dgm:pt modelId="{D3398943-20EE-4DB0-9AC4-4D45DB2A2D07}" type="pres">
      <dgm:prSet presAssocID="{4499FF11-FF20-48C0-9F86-091351573C2E}" presName="spacer" presStyleCnt="0"/>
      <dgm:spPr/>
    </dgm:pt>
    <dgm:pt modelId="{922281CF-E41C-46DF-A016-7BC23B5CA38E}" type="pres">
      <dgm:prSet presAssocID="{4C6D0881-E63E-4928-99AE-A7959F8085D6}" presName="parentText" presStyleLbl="node1" presStyleIdx="1" presStyleCnt="4">
        <dgm:presLayoutVars>
          <dgm:chMax val="0"/>
          <dgm:bulletEnabled val="1"/>
        </dgm:presLayoutVars>
      </dgm:prSet>
      <dgm:spPr/>
    </dgm:pt>
    <dgm:pt modelId="{18FD270D-3D8A-4757-9204-37ACE16E6D82}" type="pres">
      <dgm:prSet presAssocID="{B5101D47-1EAA-47AA-B660-6FDF91A91DD4}" presName="spacer" presStyleCnt="0"/>
      <dgm:spPr/>
    </dgm:pt>
    <dgm:pt modelId="{B5E890DE-20F2-40B6-BC2F-8EB676B1DF79}" type="pres">
      <dgm:prSet presAssocID="{92223840-2F0C-45E3-A047-D3FF0E3115FB}" presName="parentText" presStyleLbl="node1" presStyleIdx="2" presStyleCnt="4">
        <dgm:presLayoutVars>
          <dgm:chMax val="0"/>
          <dgm:bulletEnabled val="1"/>
        </dgm:presLayoutVars>
      </dgm:prSet>
      <dgm:spPr/>
    </dgm:pt>
    <dgm:pt modelId="{F40C0F67-21A9-4C0F-98A8-852931599D52}" type="pres">
      <dgm:prSet presAssocID="{C113B5E6-668F-4FAC-9653-FF21FD6CEDB5}" presName="spacer" presStyleCnt="0"/>
      <dgm:spPr/>
    </dgm:pt>
    <dgm:pt modelId="{C583905B-44D3-414F-BA66-1FEF9287CCC9}" type="pres">
      <dgm:prSet presAssocID="{38D38808-1389-4993-97D7-389C5A36366B}" presName="parentText" presStyleLbl="node1" presStyleIdx="3" presStyleCnt="4">
        <dgm:presLayoutVars>
          <dgm:chMax val="0"/>
          <dgm:bulletEnabled val="1"/>
        </dgm:presLayoutVars>
      </dgm:prSet>
      <dgm:spPr/>
    </dgm:pt>
  </dgm:ptLst>
  <dgm:cxnLst>
    <dgm:cxn modelId="{E220A807-2084-4F66-8203-6820D522F79B}" srcId="{4D95160B-450B-4C05-953F-D7E4C30B4509}" destId="{38D38808-1389-4993-97D7-389C5A36366B}" srcOrd="3" destOrd="0" parTransId="{0075A6F2-67BA-410B-9A52-95733221873D}" sibTransId="{CEB427ED-46D3-4C2C-B9AC-58EDEA63B024}"/>
    <dgm:cxn modelId="{1A45AF19-2F9A-4697-B34B-D8B0E953474F}" srcId="{4D95160B-450B-4C05-953F-D7E4C30B4509}" destId="{4C6D0881-E63E-4928-99AE-A7959F8085D6}" srcOrd="1" destOrd="0" parTransId="{4E354CF0-C54F-433C-9343-9978305B24F2}" sibTransId="{B5101D47-1EAA-47AA-B660-6FDF91A91DD4}"/>
    <dgm:cxn modelId="{1A4F0B26-03A2-4BF3-8B54-BCE229F9ECF9}" type="presOf" srcId="{92223840-2F0C-45E3-A047-D3FF0E3115FB}" destId="{B5E890DE-20F2-40B6-BC2F-8EB676B1DF79}" srcOrd="0" destOrd="0" presId="urn:microsoft.com/office/officeart/2005/8/layout/vList2"/>
    <dgm:cxn modelId="{8991E34E-DC4B-4A3F-9B81-54CE8390B942}" type="presOf" srcId="{38D38808-1389-4993-97D7-389C5A36366B}" destId="{C583905B-44D3-414F-BA66-1FEF9287CCC9}" srcOrd="0" destOrd="0" presId="urn:microsoft.com/office/officeart/2005/8/layout/vList2"/>
    <dgm:cxn modelId="{30084A94-626A-42E9-A85B-B7F21A5087DD}" srcId="{4D95160B-450B-4C05-953F-D7E4C30B4509}" destId="{92223840-2F0C-45E3-A047-D3FF0E3115FB}" srcOrd="2" destOrd="0" parTransId="{209EB129-9C1B-4C66-AAE6-9F7DFE519756}" sibTransId="{C113B5E6-668F-4FAC-9653-FF21FD6CEDB5}"/>
    <dgm:cxn modelId="{3F054696-57EF-4909-97B8-5694304BD707}" srcId="{4D95160B-450B-4C05-953F-D7E4C30B4509}" destId="{9B21A790-D167-42BB-A290-79DDA9A0EEAB}" srcOrd="0" destOrd="0" parTransId="{79F15047-4FFA-4BCE-B10D-9B1AD4EF8AFA}" sibTransId="{4499FF11-FF20-48C0-9F86-091351573C2E}"/>
    <dgm:cxn modelId="{8757C19E-D254-4B9A-AA3B-403AB4E8118F}" type="presOf" srcId="{4C6D0881-E63E-4928-99AE-A7959F8085D6}" destId="{922281CF-E41C-46DF-A016-7BC23B5CA38E}" srcOrd="0" destOrd="0" presId="urn:microsoft.com/office/officeart/2005/8/layout/vList2"/>
    <dgm:cxn modelId="{C82EC9E3-1BAB-491E-B1A0-A8DD44F95371}" type="presOf" srcId="{9B21A790-D167-42BB-A290-79DDA9A0EEAB}" destId="{949EEF0A-C003-458D-9641-7CE927A63712}" srcOrd="0" destOrd="0" presId="urn:microsoft.com/office/officeart/2005/8/layout/vList2"/>
    <dgm:cxn modelId="{D2B3C7FA-F1E2-414F-88A6-C7291B96F02E}" type="presOf" srcId="{4D95160B-450B-4C05-953F-D7E4C30B4509}" destId="{DD045EFC-457D-4C05-9EE3-7A67E99E409D}" srcOrd="0" destOrd="0" presId="urn:microsoft.com/office/officeart/2005/8/layout/vList2"/>
    <dgm:cxn modelId="{DFF572CF-0D31-4207-A3E7-949CE807DABA}" type="presParOf" srcId="{DD045EFC-457D-4C05-9EE3-7A67E99E409D}" destId="{949EEF0A-C003-458D-9641-7CE927A63712}" srcOrd="0" destOrd="0" presId="urn:microsoft.com/office/officeart/2005/8/layout/vList2"/>
    <dgm:cxn modelId="{EA2ED9E1-265B-4904-AF36-1E8FB92B223E}" type="presParOf" srcId="{DD045EFC-457D-4C05-9EE3-7A67E99E409D}" destId="{D3398943-20EE-4DB0-9AC4-4D45DB2A2D07}" srcOrd="1" destOrd="0" presId="urn:microsoft.com/office/officeart/2005/8/layout/vList2"/>
    <dgm:cxn modelId="{BFA2BA37-A98F-4FA9-9C22-694F5561429C}" type="presParOf" srcId="{DD045EFC-457D-4C05-9EE3-7A67E99E409D}" destId="{922281CF-E41C-46DF-A016-7BC23B5CA38E}" srcOrd="2" destOrd="0" presId="urn:microsoft.com/office/officeart/2005/8/layout/vList2"/>
    <dgm:cxn modelId="{FA18C7DA-42E2-4EF3-834B-3E683D189678}" type="presParOf" srcId="{DD045EFC-457D-4C05-9EE3-7A67E99E409D}" destId="{18FD270D-3D8A-4757-9204-37ACE16E6D82}" srcOrd="3" destOrd="0" presId="urn:microsoft.com/office/officeart/2005/8/layout/vList2"/>
    <dgm:cxn modelId="{12F24E34-6E4C-41D4-B3A5-0BD75F0143B1}" type="presParOf" srcId="{DD045EFC-457D-4C05-9EE3-7A67E99E409D}" destId="{B5E890DE-20F2-40B6-BC2F-8EB676B1DF79}" srcOrd="4" destOrd="0" presId="urn:microsoft.com/office/officeart/2005/8/layout/vList2"/>
    <dgm:cxn modelId="{B105650E-FEDD-408A-86DD-B7016B53F071}" type="presParOf" srcId="{DD045EFC-457D-4C05-9EE3-7A67E99E409D}" destId="{F40C0F67-21A9-4C0F-98A8-852931599D52}" srcOrd="5" destOrd="0" presId="urn:microsoft.com/office/officeart/2005/8/layout/vList2"/>
    <dgm:cxn modelId="{597ACB9E-4AC0-4460-BDC9-A7795EE34E88}" type="presParOf" srcId="{DD045EFC-457D-4C05-9EE3-7A67E99E409D}" destId="{C583905B-44D3-414F-BA66-1FEF9287CCC9}"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77D03F70-AF81-4F01-B7BF-CE19E6195C01}"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3BEB63C6-9892-4A18-8A4B-40B11C4D18BF}">
      <dgm:prSet/>
      <dgm:spPr/>
      <dgm:t>
        <a:bodyPr/>
        <a:lstStyle/>
        <a:p>
          <a:r>
            <a:rPr lang="en-US"/>
            <a:t>Availability of technology</a:t>
          </a:r>
        </a:p>
      </dgm:t>
    </dgm:pt>
    <dgm:pt modelId="{74FE58AA-B4A4-431B-841B-E1C1B5EBCEC6}" type="parTrans" cxnId="{B331E7E8-7C81-474F-AE06-236627841B3A}">
      <dgm:prSet/>
      <dgm:spPr/>
      <dgm:t>
        <a:bodyPr/>
        <a:lstStyle/>
        <a:p>
          <a:endParaRPr lang="en-US"/>
        </a:p>
      </dgm:t>
    </dgm:pt>
    <dgm:pt modelId="{28BB4DC8-0E9A-4EFA-82A2-E0AA8CF6930A}" type="sibTrans" cxnId="{B331E7E8-7C81-474F-AE06-236627841B3A}">
      <dgm:prSet/>
      <dgm:spPr/>
      <dgm:t>
        <a:bodyPr/>
        <a:lstStyle/>
        <a:p>
          <a:endParaRPr lang="en-US"/>
        </a:p>
      </dgm:t>
    </dgm:pt>
    <dgm:pt modelId="{DCFFD324-73ED-4C1A-9465-C7CEA584AA4E}">
      <dgm:prSet/>
      <dgm:spPr/>
      <dgm:t>
        <a:bodyPr/>
        <a:lstStyle/>
        <a:p>
          <a:r>
            <a:rPr lang="en-US"/>
            <a:t>Quality </a:t>
          </a:r>
        </a:p>
      </dgm:t>
    </dgm:pt>
    <dgm:pt modelId="{A73C3F0F-2F7D-49DD-A144-808D2A9D0365}" type="parTrans" cxnId="{6A63559C-1232-4935-A56A-28B81E33F595}">
      <dgm:prSet/>
      <dgm:spPr/>
      <dgm:t>
        <a:bodyPr/>
        <a:lstStyle/>
        <a:p>
          <a:endParaRPr lang="en-US"/>
        </a:p>
      </dgm:t>
    </dgm:pt>
    <dgm:pt modelId="{0A228918-7969-4B17-8B7D-93DB3FECAA57}" type="sibTrans" cxnId="{6A63559C-1232-4935-A56A-28B81E33F595}">
      <dgm:prSet/>
      <dgm:spPr/>
      <dgm:t>
        <a:bodyPr/>
        <a:lstStyle/>
        <a:p>
          <a:endParaRPr lang="en-US"/>
        </a:p>
      </dgm:t>
    </dgm:pt>
    <dgm:pt modelId="{1CDD38DA-202F-4BA2-A615-591224D44133}">
      <dgm:prSet/>
      <dgm:spPr/>
      <dgm:t>
        <a:bodyPr/>
        <a:lstStyle/>
        <a:p>
          <a:r>
            <a:rPr lang="en-US"/>
            <a:t>Willingness to change</a:t>
          </a:r>
        </a:p>
      </dgm:t>
    </dgm:pt>
    <dgm:pt modelId="{94E41B88-42BC-491B-BB8C-F4A73583F1BC}" type="parTrans" cxnId="{3C7EFECB-355B-4913-8CFC-D32A6F5C51D6}">
      <dgm:prSet/>
      <dgm:spPr/>
      <dgm:t>
        <a:bodyPr/>
        <a:lstStyle/>
        <a:p>
          <a:endParaRPr lang="en-US"/>
        </a:p>
      </dgm:t>
    </dgm:pt>
    <dgm:pt modelId="{26B7F254-3077-4901-AE63-E6ACECFC8FB1}" type="sibTrans" cxnId="{3C7EFECB-355B-4913-8CFC-D32A6F5C51D6}">
      <dgm:prSet/>
      <dgm:spPr/>
      <dgm:t>
        <a:bodyPr/>
        <a:lstStyle/>
        <a:p>
          <a:endParaRPr lang="en-US"/>
        </a:p>
      </dgm:t>
    </dgm:pt>
    <dgm:pt modelId="{93DDB1F6-1F05-4F2D-B586-C975A40F2E1C}">
      <dgm:prSet/>
      <dgm:spPr/>
      <dgm:t>
        <a:bodyPr/>
        <a:lstStyle/>
        <a:p>
          <a:r>
            <a:rPr lang="en-US"/>
            <a:t>Finances</a:t>
          </a:r>
        </a:p>
      </dgm:t>
    </dgm:pt>
    <dgm:pt modelId="{DF33C6E7-588D-4DD6-A0F5-445D21A4B3F9}" type="parTrans" cxnId="{C4510039-E8F7-4550-8433-0ED84C7A7AE5}">
      <dgm:prSet/>
      <dgm:spPr/>
      <dgm:t>
        <a:bodyPr/>
        <a:lstStyle/>
        <a:p>
          <a:endParaRPr lang="en-US"/>
        </a:p>
      </dgm:t>
    </dgm:pt>
    <dgm:pt modelId="{D518830A-51CB-4E53-8731-BC435837FEF3}" type="sibTrans" cxnId="{C4510039-E8F7-4550-8433-0ED84C7A7AE5}">
      <dgm:prSet/>
      <dgm:spPr/>
      <dgm:t>
        <a:bodyPr/>
        <a:lstStyle/>
        <a:p>
          <a:endParaRPr lang="en-US"/>
        </a:p>
      </dgm:t>
    </dgm:pt>
    <dgm:pt modelId="{2F79678D-1B11-48A7-A22E-3F24FA054825}" type="pres">
      <dgm:prSet presAssocID="{77D03F70-AF81-4F01-B7BF-CE19E6195C01}" presName="linear" presStyleCnt="0">
        <dgm:presLayoutVars>
          <dgm:animLvl val="lvl"/>
          <dgm:resizeHandles val="exact"/>
        </dgm:presLayoutVars>
      </dgm:prSet>
      <dgm:spPr/>
    </dgm:pt>
    <dgm:pt modelId="{D55AD058-6A17-4EA9-BBCA-1A25877BAF2A}" type="pres">
      <dgm:prSet presAssocID="{3BEB63C6-9892-4A18-8A4B-40B11C4D18BF}" presName="parentText" presStyleLbl="node1" presStyleIdx="0" presStyleCnt="4">
        <dgm:presLayoutVars>
          <dgm:chMax val="0"/>
          <dgm:bulletEnabled val="1"/>
        </dgm:presLayoutVars>
      </dgm:prSet>
      <dgm:spPr/>
    </dgm:pt>
    <dgm:pt modelId="{613AE18C-4B67-49DB-A05A-54C20310BB48}" type="pres">
      <dgm:prSet presAssocID="{28BB4DC8-0E9A-4EFA-82A2-E0AA8CF6930A}" presName="spacer" presStyleCnt="0"/>
      <dgm:spPr/>
    </dgm:pt>
    <dgm:pt modelId="{F4160158-D4E4-4398-A974-0337320104FC}" type="pres">
      <dgm:prSet presAssocID="{DCFFD324-73ED-4C1A-9465-C7CEA584AA4E}" presName="parentText" presStyleLbl="node1" presStyleIdx="1" presStyleCnt="4">
        <dgm:presLayoutVars>
          <dgm:chMax val="0"/>
          <dgm:bulletEnabled val="1"/>
        </dgm:presLayoutVars>
      </dgm:prSet>
      <dgm:spPr/>
    </dgm:pt>
    <dgm:pt modelId="{5FABB3E9-236C-4F7D-945F-4E9D80857DF5}" type="pres">
      <dgm:prSet presAssocID="{0A228918-7969-4B17-8B7D-93DB3FECAA57}" presName="spacer" presStyleCnt="0"/>
      <dgm:spPr/>
    </dgm:pt>
    <dgm:pt modelId="{3E1E899B-E62A-4493-92AD-F4B7F7E7035A}" type="pres">
      <dgm:prSet presAssocID="{1CDD38DA-202F-4BA2-A615-591224D44133}" presName="parentText" presStyleLbl="node1" presStyleIdx="2" presStyleCnt="4">
        <dgm:presLayoutVars>
          <dgm:chMax val="0"/>
          <dgm:bulletEnabled val="1"/>
        </dgm:presLayoutVars>
      </dgm:prSet>
      <dgm:spPr/>
    </dgm:pt>
    <dgm:pt modelId="{DBD649DA-DE77-4AAD-8B4D-4B02223A7614}" type="pres">
      <dgm:prSet presAssocID="{26B7F254-3077-4901-AE63-E6ACECFC8FB1}" presName="spacer" presStyleCnt="0"/>
      <dgm:spPr/>
    </dgm:pt>
    <dgm:pt modelId="{9A67E66F-2E09-4B06-BE04-E36F3D9216FD}" type="pres">
      <dgm:prSet presAssocID="{93DDB1F6-1F05-4F2D-B586-C975A40F2E1C}" presName="parentText" presStyleLbl="node1" presStyleIdx="3" presStyleCnt="4">
        <dgm:presLayoutVars>
          <dgm:chMax val="0"/>
          <dgm:bulletEnabled val="1"/>
        </dgm:presLayoutVars>
      </dgm:prSet>
      <dgm:spPr/>
    </dgm:pt>
  </dgm:ptLst>
  <dgm:cxnLst>
    <dgm:cxn modelId="{BC51C805-E95E-4C1B-AC68-489E79099B27}" type="presOf" srcId="{93DDB1F6-1F05-4F2D-B586-C975A40F2E1C}" destId="{9A67E66F-2E09-4B06-BE04-E36F3D9216FD}" srcOrd="0" destOrd="0" presId="urn:microsoft.com/office/officeart/2005/8/layout/vList2"/>
    <dgm:cxn modelId="{C4510039-E8F7-4550-8433-0ED84C7A7AE5}" srcId="{77D03F70-AF81-4F01-B7BF-CE19E6195C01}" destId="{93DDB1F6-1F05-4F2D-B586-C975A40F2E1C}" srcOrd="3" destOrd="0" parTransId="{DF33C6E7-588D-4DD6-A0F5-445D21A4B3F9}" sibTransId="{D518830A-51CB-4E53-8731-BC435837FEF3}"/>
    <dgm:cxn modelId="{C3441F62-3421-46D9-A212-ECB8ADA8E32C}" type="presOf" srcId="{3BEB63C6-9892-4A18-8A4B-40B11C4D18BF}" destId="{D55AD058-6A17-4EA9-BBCA-1A25877BAF2A}" srcOrd="0" destOrd="0" presId="urn:microsoft.com/office/officeart/2005/8/layout/vList2"/>
    <dgm:cxn modelId="{DFDF8A70-B45E-4A50-9EAE-579D6F15AFAA}" type="presOf" srcId="{1CDD38DA-202F-4BA2-A615-591224D44133}" destId="{3E1E899B-E62A-4493-92AD-F4B7F7E7035A}" srcOrd="0" destOrd="0" presId="urn:microsoft.com/office/officeart/2005/8/layout/vList2"/>
    <dgm:cxn modelId="{52C5DB97-7594-4ECF-84C3-EF4F093738BC}" type="presOf" srcId="{77D03F70-AF81-4F01-B7BF-CE19E6195C01}" destId="{2F79678D-1B11-48A7-A22E-3F24FA054825}" srcOrd="0" destOrd="0" presId="urn:microsoft.com/office/officeart/2005/8/layout/vList2"/>
    <dgm:cxn modelId="{6A63559C-1232-4935-A56A-28B81E33F595}" srcId="{77D03F70-AF81-4F01-B7BF-CE19E6195C01}" destId="{DCFFD324-73ED-4C1A-9465-C7CEA584AA4E}" srcOrd="1" destOrd="0" parTransId="{A73C3F0F-2F7D-49DD-A144-808D2A9D0365}" sibTransId="{0A228918-7969-4B17-8B7D-93DB3FECAA57}"/>
    <dgm:cxn modelId="{0AADD9A1-8752-443B-A6B0-7FF39F1A8D3B}" type="presOf" srcId="{DCFFD324-73ED-4C1A-9465-C7CEA584AA4E}" destId="{F4160158-D4E4-4398-A974-0337320104FC}" srcOrd="0" destOrd="0" presId="urn:microsoft.com/office/officeart/2005/8/layout/vList2"/>
    <dgm:cxn modelId="{3C7EFECB-355B-4913-8CFC-D32A6F5C51D6}" srcId="{77D03F70-AF81-4F01-B7BF-CE19E6195C01}" destId="{1CDD38DA-202F-4BA2-A615-591224D44133}" srcOrd="2" destOrd="0" parTransId="{94E41B88-42BC-491B-BB8C-F4A73583F1BC}" sibTransId="{26B7F254-3077-4901-AE63-E6ACECFC8FB1}"/>
    <dgm:cxn modelId="{B331E7E8-7C81-474F-AE06-236627841B3A}" srcId="{77D03F70-AF81-4F01-B7BF-CE19E6195C01}" destId="{3BEB63C6-9892-4A18-8A4B-40B11C4D18BF}" srcOrd="0" destOrd="0" parTransId="{74FE58AA-B4A4-431B-841B-E1C1B5EBCEC6}" sibTransId="{28BB4DC8-0E9A-4EFA-82A2-E0AA8CF6930A}"/>
    <dgm:cxn modelId="{0C18F963-DE32-4539-A965-AE7367511539}" type="presParOf" srcId="{2F79678D-1B11-48A7-A22E-3F24FA054825}" destId="{D55AD058-6A17-4EA9-BBCA-1A25877BAF2A}" srcOrd="0" destOrd="0" presId="urn:microsoft.com/office/officeart/2005/8/layout/vList2"/>
    <dgm:cxn modelId="{61CD2AC1-3F69-48D1-AE36-DE42482CE7BA}" type="presParOf" srcId="{2F79678D-1B11-48A7-A22E-3F24FA054825}" destId="{613AE18C-4B67-49DB-A05A-54C20310BB48}" srcOrd="1" destOrd="0" presId="urn:microsoft.com/office/officeart/2005/8/layout/vList2"/>
    <dgm:cxn modelId="{43EEE617-ED11-4DF6-9B24-9520693885F1}" type="presParOf" srcId="{2F79678D-1B11-48A7-A22E-3F24FA054825}" destId="{F4160158-D4E4-4398-A974-0337320104FC}" srcOrd="2" destOrd="0" presId="urn:microsoft.com/office/officeart/2005/8/layout/vList2"/>
    <dgm:cxn modelId="{5DDE4548-403F-4114-BA7D-946247AC2466}" type="presParOf" srcId="{2F79678D-1B11-48A7-A22E-3F24FA054825}" destId="{5FABB3E9-236C-4F7D-945F-4E9D80857DF5}" srcOrd="3" destOrd="0" presId="urn:microsoft.com/office/officeart/2005/8/layout/vList2"/>
    <dgm:cxn modelId="{268BACD2-AF4F-46E4-B1C7-70280D52E101}" type="presParOf" srcId="{2F79678D-1B11-48A7-A22E-3F24FA054825}" destId="{3E1E899B-E62A-4493-92AD-F4B7F7E7035A}" srcOrd="4" destOrd="0" presId="urn:microsoft.com/office/officeart/2005/8/layout/vList2"/>
    <dgm:cxn modelId="{94B1EE2F-F7BE-43D9-9787-B7D00B27BE43}" type="presParOf" srcId="{2F79678D-1B11-48A7-A22E-3F24FA054825}" destId="{DBD649DA-DE77-4AAD-8B4D-4B02223A7614}" srcOrd="5" destOrd="0" presId="urn:microsoft.com/office/officeart/2005/8/layout/vList2"/>
    <dgm:cxn modelId="{B90DB8D0-FF58-4745-AE73-DAB983E12D3F}" type="presParOf" srcId="{2F79678D-1B11-48A7-A22E-3F24FA054825}" destId="{9A67E66F-2E09-4B06-BE04-E36F3D9216FD}"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11266BF1-77CA-42ED-BF40-FD856FA5D46B}"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729C92A4-AF44-4933-8C04-E7C93395FA28}">
      <dgm:prSet/>
      <dgm:spPr/>
      <dgm:t>
        <a:bodyPr/>
        <a:lstStyle/>
        <a:p>
          <a:r>
            <a:rPr lang="en-GB" b="1"/>
            <a:t>"More Than Just Words"</a:t>
          </a:r>
          <a:endParaRPr lang="en-US"/>
        </a:p>
      </dgm:t>
    </dgm:pt>
    <dgm:pt modelId="{39095923-DAE5-4BD3-B0A8-48EEFB5E0AEC}" type="parTrans" cxnId="{3CAC408C-1346-4AAD-A8CF-2E2EBA06D0AE}">
      <dgm:prSet/>
      <dgm:spPr/>
      <dgm:t>
        <a:bodyPr/>
        <a:lstStyle/>
        <a:p>
          <a:endParaRPr lang="en-US"/>
        </a:p>
      </dgm:t>
    </dgm:pt>
    <dgm:pt modelId="{F5F89686-025E-43C0-9F5D-45CAFC116F4A}" type="sibTrans" cxnId="{3CAC408C-1346-4AAD-A8CF-2E2EBA06D0AE}">
      <dgm:prSet/>
      <dgm:spPr/>
      <dgm:t>
        <a:bodyPr/>
        <a:lstStyle/>
        <a:p>
          <a:endParaRPr lang="en-US"/>
        </a:p>
      </dgm:t>
    </dgm:pt>
    <dgm:pt modelId="{E08FF34E-D511-4426-948B-336C6ADFFA1F}">
      <dgm:prSet/>
      <dgm:spPr/>
      <dgm:t>
        <a:bodyPr/>
        <a:lstStyle/>
        <a:p>
          <a:r>
            <a:rPr lang="en-GB"/>
            <a:t>In Wales, language is a </a:t>
          </a:r>
          <a:r>
            <a:rPr lang="en-GB" b="1"/>
            <a:t>clinical need</a:t>
          </a:r>
          <a:r>
            <a:rPr lang="en-GB"/>
            <a:t>, not a lifestyle choice. For many, especially those with dementia or in acute distress, their second language (English) can disappear.</a:t>
          </a:r>
          <a:endParaRPr lang="en-US"/>
        </a:p>
      </dgm:t>
    </dgm:pt>
    <dgm:pt modelId="{AECD3849-37F6-47C7-B82F-35CA3341CE61}" type="parTrans" cxnId="{CB3316CE-1028-4B81-B559-C6C3391DD1C4}">
      <dgm:prSet/>
      <dgm:spPr/>
      <dgm:t>
        <a:bodyPr/>
        <a:lstStyle/>
        <a:p>
          <a:endParaRPr lang="en-US"/>
        </a:p>
      </dgm:t>
    </dgm:pt>
    <dgm:pt modelId="{01C81360-D819-4398-8A1D-651140EB37EB}" type="sibTrans" cxnId="{CB3316CE-1028-4B81-B559-C6C3391DD1C4}">
      <dgm:prSet/>
      <dgm:spPr/>
      <dgm:t>
        <a:bodyPr/>
        <a:lstStyle/>
        <a:p>
          <a:endParaRPr lang="en-US"/>
        </a:p>
      </dgm:t>
    </dgm:pt>
    <dgm:pt modelId="{DB2A3C6E-B9E8-4FF7-82AF-A975CD43C9E8}">
      <dgm:prSet/>
      <dgm:spPr/>
      <dgm:t>
        <a:bodyPr/>
        <a:lstStyle/>
        <a:p>
          <a:r>
            <a:rPr lang="en-GB"/>
            <a:t>The Active Offer</a:t>
          </a:r>
          <a:endParaRPr lang="en-US"/>
        </a:p>
      </dgm:t>
    </dgm:pt>
    <dgm:pt modelId="{5709FCDA-179F-48B2-9AD6-D627D131DDB4}" type="parTrans" cxnId="{2B3689BC-7EB1-4AFD-9977-27ED52B33859}">
      <dgm:prSet/>
      <dgm:spPr/>
      <dgm:t>
        <a:bodyPr/>
        <a:lstStyle/>
        <a:p>
          <a:endParaRPr lang="en-US"/>
        </a:p>
      </dgm:t>
    </dgm:pt>
    <dgm:pt modelId="{9441EBB3-1841-48FB-A649-D130730B53C7}" type="sibTrans" cxnId="{2B3689BC-7EB1-4AFD-9977-27ED52B33859}">
      <dgm:prSet/>
      <dgm:spPr/>
      <dgm:t>
        <a:bodyPr/>
        <a:lstStyle/>
        <a:p>
          <a:endParaRPr lang="en-US"/>
        </a:p>
      </dgm:t>
    </dgm:pt>
    <dgm:pt modelId="{D4DB2CAB-FA0C-4158-BF85-5964C1C76E66}">
      <dgm:prSet/>
      <dgm:spPr/>
      <dgm:t>
        <a:bodyPr/>
        <a:lstStyle/>
        <a:p>
          <a:r>
            <a:rPr lang="en-GB"/>
            <a:t>You must offer services in Welsh </a:t>
          </a:r>
          <a:r>
            <a:rPr lang="en-GB" i="1"/>
            <a:t>before</a:t>
          </a:r>
          <a:r>
            <a:rPr lang="en-GB"/>
            <a:t> the patient asks. Waiting for a vulnerable patient to ask "Can I speak Welsh?" places the burden on them.</a:t>
          </a:r>
          <a:endParaRPr lang="en-US"/>
        </a:p>
      </dgm:t>
    </dgm:pt>
    <dgm:pt modelId="{1CAE1F13-B7B4-45DD-94A4-41D50CC88023}" type="parTrans" cxnId="{718ACA8B-7BD6-4B96-B688-B7EE63F25993}">
      <dgm:prSet/>
      <dgm:spPr/>
      <dgm:t>
        <a:bodyPr/>
        <a:lstStyle/>
        <a:p>
          <a:endParaRPr lang="en-US"/>
        </a:p>
      </dgm:t>
    </dgm:pt>
    <dgm:pt modelId="{9B3C3BF1-3059-400B-99A1-C5F4EFC5AE37}" type="sibTrans" cxnId="{718ACA8B-7BD6-4B96-B688-B7EE63F25993}">
      <dgm:prSet/>
      <dgm:spPr/>
      <dgm:t>
        <a:bodyPr/>
        <a:lstStyle/>
        <a:p>
          <a:endParaRPr lang="en-US"/>
        </a:p>
      </dgm:t>
    </dgm:pt>
    <dgm:pt modelId="{4D8A98B8-09D0-4BE4-B446-BDFE3EDE5AFB}" type="pres">
      <dgm:prSet presAssocID="{11266BF1-77CA-42ED-BF40-FD856FA5D46B}" presName="root" presStyleCnt="0">
        <dgm:presLayoutVars>
          <dgm:dir/>
          <dgm:resizeHandles val="exact"/>
        </dgm:presLayoutVars>
      </dgm:prSet>
      <dgm:spPr/>
    </dgm:pt>
    <dgm:pt modelId="{81724385-EE02-44EE-8846-29723C7F0955}" type="pres">
      <dgm:prSet presAssocID="{729C92A4-AF44-4933-8C04-E7C93395FA28}" presName="compNode" presStyleCnt="0"/>
      <dgm:spPr/>
    </dgm:pt>
    <dgm:pt modelId="{CFCF53FC-E4A0-49D3-AA6D-6AC1B40108A0}" type="pres">
      <dgm:prSet presAssocID="{729C92A4-AF44-4933-8C04-E7C93395FA28}" presName="bgRect" presStyleLbl="bgShp" presStyleIdx="0" presStyleCnt="4"/>
      <dgm:spPr/>
    </dgm:pt>
    <dgm:pt modelId="{0770E604-7528-41D2-B929-3FD39171DA0A}" type="pres">
      <dgm:prSet presAssocID="{729C92A4-AF44-4933-8C04-E7C93395FA28}"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Open Quotation Mark"/>
        </a:ext>
      </dgm:extLst>
    </dgm:pt>
    <dgm:pt modelId="{A57D6DCE-B63D-4EB5-8945-BBE5914508A9}" type="pres">
      <dgm:prSet presAssocID="{729C92A4-AF44-4933-8C04-E7C93395FA28}" presName="spaceRect" presStyleCnt="0"/>
      <dgm:spPr/>
    </dgm:pt>
    <dgm:pt modelId="{01816D3B-4003-47CE-89F9-584ED330BBCA}" type="pres">
      <dgm:prSet presAssocID="{729C92A4-AF44-4933-8C04-E7C93395FA28}" presName="parTx" presStyleLbl="revTx" presStyleIdx="0" presStyleCnt="4">
        <dgm:presLayoutVars>
          <dgm:chMax val="0"/>
          <dgm:chPref val="0"/>
        </dgm:presLayoutVars>
      </dgm:prSet>
      <dgm:spPr/>
    </dgm:pt>
    <dgm:pt modelId="{4B403127-5EEC-4802-903F-DDA4BBF146C3}" type="pres">
      <dgm:prSet presAssocID="{F5F89686-025E-43C0-9F5D-45CAFC116F4A}" presName="sibTrans" presStyleCnt="0"/>
      <dgm:spPr/>
    </dgm:pt>
    <dgm:pt modelId="{E644D555-B6E7-41DE-AF59-EFD2261F90D8}" type="pres">
      <dgm:prSet presAssocID="{E08FF34E-D511-4426-948B-336C6ADFFA1F}" presName="compNode" presStyleCnt="0"/>
      <dgm:spPr/>
    </dgm:pt>
    <dgm:pt modelId="{212D3191-7B97-41A6-8985-11EA0FF4E420}" type="pres">
      <dgm:prSet presAssocID="{E08FF34E-D511-4426-948B-336C6ADFFA1F}" presName="bgRect" presStyleLbl="bgShp" presStyleIdx="1" presStyleCnt="4"/>
      <dgm:spPr/>
    </dgm:pt>
    <dgm:pt modelId="{FC2DC65E-77F6-43F9-B4FE-B09885DF42D1}" type="pres">
      <dgm:prSet presAssocID="{E08FF34E-D511-4426-948B-336C6ADFFA1F}"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rain in head"/>
        </a:ext>
      </dgm:extLst>
    </dgm:pt>
    <dgm:pt modelId="{9B17E4F4-7A5D-441F-8826-A0A3BC4BCFE7}" type="pres">
      <dgm:prSet presAssocID="{E08FF34E-D511-4426-948B-336C6ADFFA1F}" presName="spaceRect" presStyleCnt="0"/>
      <dgm:spPr/>
    </dgm:pt>
    <dgm:pt modelId="{53DBCB98-3E02-41E0-B522-9B6D860E74F5}" type="pres">
      <dgm:prSet presAssocID="{E08FF34E-D511-4426-948B-336C6ADFFA1F}" presName="parTx" presStyleLbl="revTx" presStyleIdx="1" presStyleCnt="4">
        <dgm:presLayoutVars>
          <dgm:chMax val="0"/>
          <dgm:chPref val="0"/>
        </dgm:presLayoutVars>
      </dgm:prSet>
      <dgm:spPr/>
    </dgm:pt>
    <dgm:pt modelId="{D31E5AAF-3250-4B55-B2A2-2EFBF97133BB}" type="pres">
      <dgm:prSet presAssocID="{01C81360-D819-4398-8A1D-651140EB37EB}" presName="sibTrans" presStyleCnt="0"/>
      <dgm:spPr/>
    </dgm:pt>
    <dgm:pt modelId="{9532ECC6-4157-4AE3-923F-0F3E88B02E16}" type="pres">
      <dgm:prSet presAssocID="{DB2A3C6E-B9E8-4FF7-82AF-A975CD43C9E8}" presName="compNode" presStyleCnt="0"/>
      <dgm:spPr/>
    </dgm:pt>
    <dgm:pt modelId="{5F929419-E031-4B42-B504-8D17A3099356}" type="pres">
      <dgm:prSet presAssocID="{DB2A3C6E-B9E8-4FF7-82AF-A975CD43C9E8}" presName="bgRect" presStyleLbl="bgShp" presStyleIdx="2" presStyleCnt="4"/>
      <dgm:spPr/>
    </dgm:pt>
    <dgm:pt modelId="{EB4122B2-FF12-4A4C-9C8E-F0C966BA7A1C}" type="pres">
      <dgm:prSet presAssocID="{DB2A3C6E-B9E8-4FF7-82AF-A975CD43C9E8}"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ick"/>
        </a:ext>
      </dgm:extLst>
    </dgm:pt>
    <dgm:pt modelId="{47E744BD-DA1A-4343-B20A-E7B8AB1EE7E5}" type="pres">
      <dgm:prSet presAssocID="{DB2A3C6E-B9E8-4FF7-82AF-A975CD43C9E8}" presName="spaceRect" presStyleCnt="0"/>
      <dgm:spPr/>
    </dgm:pt>
    <dgm:pt modelId="{200ADEE2-B7AE-47F3-8E2D-AD40B167B0A0}" type="pres">
      <dgm:prSet presAssocID="{DB2A3C6E-B9E8-4FF7-82AF-A975CD43C9E8}" presName="parTx" presStyleLbl="revTx" presStyleIdx="2" presStyleCnt="4">
        <dgm:presLayoutVars>
          <dgm:chMax val="0"/>
          <dgm:chPref val="0"/>
        </dgm:presLayoutVars>
      </dgm:prSet>
      <dgm:spPr/>
    </dgm:pt>
    <dgm:pt modelId="{1F8790B4-7BD5-4CDD-A1A7-B5A053DA7343}" type="pres">
      <dgm:prSet presAssocID="{9441EBB3-1841-48FB-A649-D130730B53C7}" presName="sibTrans" presStyleCnt="0"/>
      <dgm:spPr/>
    </dgm:pt>
    <dgm:pt modelId="{9A5F01E4-AE3E-4F29-9CEB-70BF796B6FC5}" type="pres">
      <dgm:prSet presAssocID="{D4DB2CAB-FA0C-4158-BF85-5964C1C76E66}" presName="compNode" presStyleCnt="0"/>
      <dgm:spPr/>
    </dgm:pt>
    <dgm:pt modelId="{4E250327-A28A-4A80-9EFE-97B6FC4ED0C0}" type="pres">
      <dgm:prSet presAssocID="{D4DB2CAB-FA0C-4158-BF85-5964C1C76E66}" presName="bgRect" presStyleLbl="bgShp" presStyleIdx="3" presStyleCnt="4"/>
      <dgm:spPr/>
    </dgm:pt>
    <dgm:pt modelId="{1E838DD0-5D18-46E6-86E0-F0109CD279D5}" type="pres">
      <dgm:prSet presAssocID="{D4DB2CAB-FA0C-4158-BF85-5964C1C76E66}"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Leprechaun Hat"/>
        </a:ext>
      </dgm:extLst>
    </dgm:pt>
    <dgm:pt modelId="{01D69F05-6532-4BF8-AE0F-A242CFD76B5A}" type="pres">
      <dgm:prSet presAssocID="{D4DB2CAB-FA0C-4158-BF85-5964C1C76E66}" presName="spaceRect" presStyleCnt="0"/>
      <dgm:spPr/>
    </dgm:pt>
    <dgm:pt modelId="{E14BFEE0-4EED-4428-B249-787D26300C3A}" type="pres">
      <dgm:prSet presAssocID="{D4DB2CAB-FA0C-4158-BF85-5964C1C76E66}" presName="parTx" presStyleLbl="revTx" presStyleIdx="3" presStyleCnt="4">
        <dgm:presLayoutVars>
          <dgm:chMax val="0"/>
          <dgm:chPref val="0"/>
        </dgm:presLayoutVars>
      </dgm:prSet>
      <dgm:spPr/>
    </dgm:pt>
  </dgm:ptLst>
  <dgm:cxnLst>
    <dgm:cxn modelId="{A2293039-EAA3-4276-A809-8989A38B7EF7}" type="presOf" srcId="{729C92A4-AF44-4933-8C04-E7C93395FA28}" destId="{01816D3B-4003-47CE-89F9-584ED330BBCA}" srcOrd="0" destOrd="0" presId="urn:microsoft.com/office/officeart/2018/2/layout/IconVerticalSolidList"/>
    <dgm:cxn modelId="{6055A948-E61B-4CFA-820B-9386EA4D496E}" type="presOf" srcId="{11266BF1-77CA-42ED-BF40-FD856FA5D46B}" destId="{4D8A98B8-09D0-4BE4-B446-BDFE3EDE5AFB}" srcOrd="0" destOrd="0" presId="urn:microsoft.com/office/officeart/2018/2/layout/IconVerticalSolidList"/>
    <dgm:cxn modelId="{46063F6F-57FA-42C8-9645-829F1F3A9013}" type="presOf" srcId="{D4DB2CAB-FA0C-4158-BF85-5964C1C76E66}" destId="{E14BFEE0-4EED-4428-B249-787D26300C3A}" srcOrd="0" destOrd="0" presId="urn:microsoft.com/office/officeart/2018/2/layout/IconVerticalSolidList"/>
    <dgm:cxn modelId="{7FCDE273-6CEC-4B1D-BC67-1EEA45A74BEC}" type="presOf" srcId="{E08FF34E-D511-4426-948B-336C6ADFFA1F}" destId="{53DBCB98-3E02-41E0-B522-9B6D860E74F5}" srcOrd="0" destOrd="0" presId="urn:microsoft.com/office/officeart/2018/2/layout/IconVerticalSolidList"/>
    <dgm:cxn modelId="{718ACA8B-7BD6-4B96-B688-B7EE63F25993}" srcId="{11266BF1-77CA-42ED-BF40-FD856FA5D46B}" destId="{D4DB2CAB-FA0C-4158-BF85-5964C1C76E66}" srcOrd="3" destOrd="0" parTransId="{1CAE1F13-B7B4-45DD-94A4-41D50CC88023}" sibTransId="{9B3C3BF1-3059-400B-99A1-C5F4EFC5AE37}"/>
    <dgm:cxn modelId="{3CAC408C-1346-4AAD-A8CF-2E2EBA06D0AE}" srcId="{11266BF1-77CA-42ED-BF40-FD856FA5D46B}" destId="{729C92A4-AF44-4933-8C04-E7C93395FA28}" srcOrd="0" destOrd="0" parTransId="{39095923-DAE5-4BD3-B0A8-48EEFB5E0AEC}" sibTransId="{F5F89686-025E-43C0-9F5D-45CAFC116F4A}"/>
    <dgm:cxn modelId="{A0E4888E-1AAD-42B0-925F-6C61F2E77CA4}" type="presOf" srcId="{DB2A3C6E-B9E8-4FF7-82AF-A975CD43C9E8}" destId="{200ADEE2-B7AE-47F3-8E2D-AD40B167B0A0}" srcOrd="0" destOrd="0" presId="urn:microsoft.com/office/officeart/2018/2/layout/IconVerticalSolidList"/>
    <dgm:cxn modelId="{2B3689BC-7EB1-4AFD-9977-27ED52B33859}" srcId="{11266BF1-77CA-42ED-BF40-FD856FA5D46B}" destId="{DB2A3C6E-B9E8-4FF7-82AF-A975CD43C9E8}" srcOrd="2" destOrd="0" parTransId="{5709FCDA-179F-48B2-9AD6-D627D131DDB4}" sibTransId="{9441EBB3-1841-48FB-A649-D130730B53C7}"/>
    <dgm:cxn modelId="{CB3316CE-1028-4B81-B559-C6C3391DD1C4}" srcId="{11266BF1-77CA-42ED-BF40-FD856FA5D46B}" destId="{E08FF34E-D511-4426-948B-336C6ADFFA1F}" srcOrd="1" destOrd="0" parTransId="{AECD3849-37F6-47C7-B82F-35CA3341CE61}" sibTransId="{01C81360-D819-4398-8A1D-651140EB37EB}"/>
    <dgm:cxn modelId="{8DB55DC4-3942-42F6-8EAD-6BEB324EC9B6}" type="presParOf" srcId="{4D8A98B8-09D0-4BE4-B446-BDFE3EDE5AFB}" destId="{81724385-EE02-44EE-8846-29723C7F0955}" srcOrd="0" destOrd="0" presId="urn:microsoft.com/office/officeart/2018/2/layout/IconVerticalSolidList"/>
    <dgm:cxn modelId="{8A3086C0-AEAB-4B23-BC5F-327FD601A791}" type="presParOf" srcId="{81724385-EE02-44EE-8846-29723C7F0955}" destId="{CFCF53FC-E4A0-49D3-AA6D-6AC1B40108A0}" srcOrd="0" destOrd="0" presId="urn:microsoft.com/office/officeart/2018/2/layout/IconVerticalSolidList"/>
    <dgm:cxn modelId="{ED2B2564-663D-4196-80A4-ED1695AADDFE}" type="presParOf" srcId="{81724385-EE02-44EE-8846-29723C7F0955}" destId="{0770E604-7528-41D2-B929-3FD39171DA0A}" srcOrd="1" destOrd="0" presId="urn:microsoft.com/office/officeart/2018/2/layout/IconVerticalSolidList"/>
    <dgm:cxn modelId="{4055222B-D850-4860-B107-01BEF2A9CFF7}" type="presParOf" srcId="{81724385-EE02-44EE-8846-29723C7F0955}" destId="{A57D6DCE-B63D-4EB5-8945-BBE5914508A9}" srcOrd="2" destOrd="0" presId="urn:microsoft.com/office/officeart/2018/2/layout/IconVerticalSolidList"/>
    <dgm:cxn modelId="{3975D886-8B04-481A-8B63-6504DE373928}" type="presParOf" srcId="{81724385-EE02-44EE-8846-29723C7F0955}" destId="{01816D3B-4003-47CE-89F9-584ED330BBCA}" srcOrd="3" destOrd="0" presId="urn:microsoft.com/office/officeart/2018/2/layout/IconVerticalSolidList"/>
    <dgm:cxn modelId="{040910D3-5408-42B5-BAF4-66940E948074}" type="presParOf" srcId="{4D8A98B8-09D0-4BE4-B446-BDFE3EDE5AFB}" destId="{4B403127-5EEC-4802-903F-DDA4BBF146C3}" srcOrd="1" destOrd="0" presId="urn:microsoft.com/office/officeart/2018/2/layout/IconVerticalSolidList"/>
    <dgm:cxn modelId="{BF2BD34A-35FB-43C8-BBC4-3C8F2F8D3EA1}" type="presParOf" srcId="{4D8A98B8-09D0-4BE4-B446-BDFE3EDE5AFB}" destId="{E644D555-B6E7-41DE-AF59-EFD2261F90D8}" srcOrd="2" destOrd="0" presId="urn:microsoft.com/office/officeart/2018/2/layout/IconVerticalSolidList"/>
    <dgm:cxn modelId="{2A62BA42-EAD3-47A0-BA94-517D477A438A}" type="presParOf" srcId="{E644D555-B6E7-41DE-AF59-EFD2261F90D8}" destId="{212D3191-7B97-41A6-8985-11EA0FF4E420}" srcOrd="0" destOrd="0" presId="urn:microsoft.com/office/officeart/2018/2/layout/IconVerticalSolidList"/>
    <dgm:cxn modelId="{872AB646-3E0C-42DF-A913-40ADD930BB6D}" type="presParOf" srcId="{E644D555-B6E7-41DE-AF59-EFD2261F90D8}" destId="{FC2DC65E-77F6-43F9-B4FE-B09885DF42D1}" srcOrd="1" destOrd="0" presId="urn:microsoft.com/office/officeart/2018/2/layout/IconVerticalSolidList"/>
    <dgm:cxn modelId="{8B7CDBBD-1552-4DDB-928E-7986F6E469C0}" type="presParOf" srcId="{E644D555-B6E7-41DE-AF59-EFD2261F90D8}" destId="{9B17E4F4-7A5D-441F-8826-A0A3BC4BCFE7}" srcOrd="2" destOrd="0" presId="urn:microsoft.com/office/officeart/2018/2/layout/IconVerticalSolidList"/>
    <dgm:cxn modelId="{26C4FE83-34D5-46FF-B09D-2C292E2B8646}" type="presParOf" srcId="{E644D555-B6E7-41DE-AF59-EFD2261F90D8}" destId="{53DBCB98-3E02-41E0-B522-9B6D860E74F5}" srcOrd="3" destOrd="0" presId="urn:microsoft.com/office/officeart/2018/2/layout/IconVerticalSolidList"/>
    <dgm:cxn modelId="{EFF22A54-C815-49BB-8AFC-005250EEED38}" type="presParOf" srcId="{4D8A98B8-09D0-4BE4-B446-BDFE3EDE5AFB}" destId="{D31E5AAF-3250-4B55-B2A2-2EFBF97133BB}" srcOrd="3" destOrd="0" presId="urn:microsoft.com/office/officeart/2018/2/layout/IconVerticalSolidList"/>
    <dgm:cxn modelId="{10DFFC4D-F8A7-4A97-8E53-AFCA8C268D55}" type="presParOf" srcId="{4D8A98B8-09D0-4BE4-B446-BDFE3EDE5AFB}" destId="{9532ECC6-4157-4AE3-923F-0F3E88B02E16}" srcOrd="4" destOrd="0" presId="urn:microsoft.com/office/officeart/2018/2/layout/IconVerticalSolidList"/>
    <dgm:cxn modelId="{AED5B32F-F928-495C-A3D7-EBF0B638D247}" type="presParOf" srcId="{9532ECC6-4157-4AE3-923F-0F3E88B02E16}" destId="{5F929419-E031-4B42-B504-8D17A3099356}" srcOrd="0" destOrd="0" presId="urn:microsoft.com/office/officeart/2018/2/layout/IconVerticalSolidList"/>
    <dgm:cxn modelId="{42523CA5-AC2C-4E00-9DFE-D4EDB51900C3}" type="presParOf" srcId="{9532ECC6-4157-4AE3-923F-0F3E88B02E16}" destId="{EB4122B2-FF12-4A4C-9C8E-F0C966BA7A1C}" srcOrd="1" destOrd="0" presId="urn:microsoft.com/office/officeart/2018/2/layout/IconVerticalSolidList"/>
    <dgm:cxn modelId="{B9F57BFD-7DBF-4790-AB1C-117A4F410D7C}" type="presParOf" srcId="{9532ECC6-4157-4AE3-923F-0F3E88B02E16}" destId="{47E744BD-DA1A-4343-B20A-E7B8AB1EE7E5}" srcOrd="2" destOrd="0" presId="urn:microsoft.com/office/officeart/2018/2/layout/IconVerticalSolidList"/>
    <dgm:cxn modelId="{6AC45F86-013B-4762-8258-B301E78782FE}" type="presParOf" srcId="{9532ECC6-4157-4AE3-923F-0F3E88B02E16}" destId="{200ADEE2-B7AE-47F3-8E2D-AD40B167B0A0}" srcOrd="3" destOrd="0" presId="urn:microsoft.com/office/officeart/2018/2/layout/IconVerticalSolidList"/>
    <dgm:cxn modelId="{EE48EA7D-0FFD-48E3-890E-559B6F6574A8}" type="presParOf" srcId="{4D8A98B8-09D0-4BE4-B446-BDFE3EDE5AFB}" destId="{1F8790B4-7BD5-4CDD-A1A7-B5A053DA7343}" srcOrd="5" destOrd="0" presId="urn:microsoft.com/office/officeart/2018/2/layout/IconVerticalSolidList"/>
    <dgm:cxn modelId="{FC7DE098-E432-43DF-B4DC-B4D2DDC85B3F}" type="presParOf" srcId="{4D8A98B8-09D0-4BE4-B446-BDFE3EDE5AFB}" destId="{9A5F01E4-AE3E-4F29-9CEB-70BF796B6FC5}" srcOrd="6" destOrd="0" presId="urn:microsoft.com/office/officeart/2018/2/layout/IconVerticalSolidList"/>
    <dgm:cxn modelId="{F2D2B08F-3358-4952-B633-546E9E7CEBE1}" type="presParOf" srcId="{9A5F01E4-AE3E-4F29-9CEB-70BF796B6FC5}" destId="{4E250327-A28A-4A80-9EFE-97B6FC4ED0C0}" srcOrd="0" destOrd="0" presId="urn:microsoft.com/office/officeart/2018/2/layout/IconVerticalSolidList"/>
    <dgm:cxn modelId="{15A62CC5-CDA5-45C1-A6C1-980F958C5D81}" type="presParOf" srcId="{9A5F01E4-AE3E-4F29-9CEB-70BF796B6FC5}" destId="{1E838DD0-5D18-46E6-86E0-F0109CD279D5}" srcOrd="1" destOrd="0" presId="urn:microsoft.com/office/officeart/2018/2/layout/IconVerticalSolidList"/>
    <dgm:cxn modelId="{519BC186-B1AB-447C-8172-4D50668DF415}" type="presParOf" srcId="{9A5F01E4-AE3E-4F29-9CEB-70BF796B6FC5}" destId="{01D69F05-6532-4BF8-AE0F-A242CFD76B5A}" srcOrd="2" destOrd="0" presId="urn:microsoft.com/office/officeart/2018/2/layout/IconVerticalSolidList"/>
    <dgm:cxn modelId="{5EF2965F-B60F-41BD-AA8A-8400CB52F508}" type="presParOf" srcId="{9A5F01E4-AE3E-4F29-9CEB-70BF796B6FC5}" destId="{E14BFEE0-4EED-4428-B249-787D26300C3A}"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00712BE8-0083-4623-8022-A9D4CCBCCA90}"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95D88E40-0A47-4A3F-B28F-658CDF536219}">
      <dgm:prSet/>
      <dgm:spPr/>
      <dgm:t>
        <a:bodyPr/>
        <a:lstStyle/>
        <a:p>
          <a:r>
            <a:rPr lang="en-GB" b="1"/>
            <a:t>The Workforce Crisis</a:t>
          </a:r>
          <a:endParaRPr lang="en-US"/>
        </a:p>
      </dgm:t>
    </dgm:pt>
    <dgm:pt modelId="{53CB9471-1CF6-4940-A40D-964F751019E1}" type="parTrans" cxnId="{4C17ED67-059C-4CEC-B24B-51449CC2C091}">
      <dgm:prSet/>
      <dgm:spPr/>
      <dgm:t>
        <a:bodyPr/>
        <a:lstStyle/>
        <a:p>
          <a:endParaRPr lang="en-US"/>
        </a:p>
      </dgm:t>
    </dgm:pt>
    <dgm:pt modelId="{46319ACE-E6E5-4211-BF47-0DFAC06A16F8}" type="sibTrans" cxnId="{4C17ED67-059C-4CEC-B24B-51449CC2C091}">
      <dgm:prSet/>
      <dgm:spPr/>
      <dgm:t>
        <a:bodyPr/>
        <a:lstStyle/>
        <a:p>
          <a:endParaRPr lang="en-US"/>
        </a:p>
      </dgm:t>
    </dgm:pt>
    <dgm:pt modelId="{AF31D493-C53A-4810-8789-60673E0E884E}">
      <dgm:prSet/>
      <dgm:spPr/>
      <dgm:t>
        <a:bodyPr/>
        <a:lstStyle/>
        <a:p>
          <a:r>
            <a:rPr lang="en-GB"/>
            <a:t>Despite the legislation, vacancy rates in psychiatric nursing and psychiatry remain high in Wales. A "Part 1 Assessment" is a legal right, but do we have the staff to deliver it on time?</a:t>
          </a:r>
          <a:endParaRPr lang="en-US"/>
        </a:p>
      </dgm:t>
    </dgm:pt>
    <dgm:pt modelId="{6B7F1E94-79B0-4B42-B00B-AC4D8CDA4C3C}" type="parTrans" cxnId="{870B398D-3409-4260-A706-113D8D3679B5}">
      <dgm:prSet/>
      <dgm:spPr/>
      <dgm:t>
        <a:bodyPr/>
        <a:lstStyle/>
        <a:p>
          <a:endParaRPr lang="en-US"/>
        </a:p>
      </dgm:t>
    </dgm:pt>
    <dgm:pt modelId="{F2242470-A253-4D3F-B947-0486EB551B41}" type="sibTrans" cxnId="{870B398D-3409-4260-A706-113D8D3679B5}">
      <dgm:prSet/>
      <dgm:spPr/>
      <dgm:t>
        <a:bodyPr/>
        <a:lstStyle/>
        <a:p>
          <a:endParaRPr lang="en-US"/>
        </a:p>
      </dgm:t>
    </dgm:pt>
    <dgm:pt modelId="{43B7B1E3-FF88-4506-86A3-808238F2A8A0}">
      <dgm:prSet/>
      <dgm:spPr/>
      <dgm:t>
        <a:bodyPr/>
        <a:lstStyle/>
        <a:p>
          <a:r>
            <a:rPr lang="en-GB" b="1"/>
            <a:t>The "Missing Middle"</a:t>
          </a:r>
          <a:endParaRPr lang="en-US"/>
        </a:p>
      </dgm:t>
    </dgm:pt>
    <dgm:pt modelId="{8BF4208D-98BB-4812-9437-A23644672943}" type="parTrans" cxnId="{39A1E306-277C-4FF7-8736-FD323AC97C26}">
      <dgm:prSet/>
      <dgm:spPr/>
      <dgm:t>
        <a:bodyPr/>
        <a:lstStyle/>
        <a:p>
          <a:endParaRPr lang="en-US"/>
        </a:p>
      </dgm:t>
    </dgm:pt>
    <dgm:pt modelId="{2A7571B0-9EC0-46A6-8A69-41A2994909AA}" type="sibTrans" cxnId="{39A1E306-277C-4FF7-8736-FD323AC97C26}">
      <dgm:prSet/>
      <dgm:spPr/>
      <dgm:t>
        <a:bodyPr/>
        <a:lstStyle/>
        <a:p>
          <a:endParaRPr lang="en-US"/>
        </a:p>
      </dgm:t>
    </dgm:pt>
    <dgm:pt modelId="{CE6EED86-DC5C-449C-B171-64E458D4A205}">
      <dgm:prSet/>
      <dgm:spPr/>
      <dgm:t>
        <a:bodyPr/>
        <a:lstStyle/>
        <a:p>
          <a:r>
            <a:rPr lang="en-GB"/>
            <a:t>A key critique of the Measure 2010 is the gap between Primary (Part 1) and Secondary (Part 2) care. Patients often fall into the "Missing Middle"—too ill for GP support, but "not ill enough" for the Community Mental Health Team (CMHT).</a:t>
          </a:r>
          <a:endParaRPr lang="en-US"/>
        </a:p>
      </dgm:t>
    </dgm:pt>
    <dgm:pt modelId="{5799391A-C8F2-45BC-B906-D690B2C68318}" type="parTrans" cxnId="{0306E5C3-718A-42BE-A8B6-9D02A7EF51D3}">
      <dgm:prSet/>
      <dgm:spPr/>
      <dgm:t>
        <a:bodyPr/>
        <a:lstStyle/>
        <a:p>
          <a:endParaRPr lang="en-US"/>
        </a:p>
      </dgm:t>
    </dgm:pt>
    <dgm:pt modelId="{17653A49-B78A-41CA-99D6-E4CC2F9A8638}" type="sibTrans" cxnId="{0306E5C3-718A-42BE-A8B6-9D02A7EF51D3}">
      <dgm:prSet/>
      <dgm:spPr/>
      <dgm:t>
        <a:bodyPr/>
        <a:lstStyle/>
        <a:p>
          <a:endParaRPr lang="en-US"/>
        </a:p>
      </dgm:t>
    </dgm:pt>
    <dgm:pt modelId="{90304BB6-C59F-451B-88C8-4E7580675385}" type="pres">
      <dgm:prSet presAssocID="{00712BE8-0083-4623-8022-A9D4CCBCCA90}" presName="root" presStyleCnt="0">
        <dgm:presLayoutVars>
          <dgm:dir/>
          <dgm:resizeHandles val="exact"/>
        </dgm:presLayoutVars>
      </dgm:prSet>
      <dgm:spPr/>
    </dgm:pt>
    <dgm:pt modelId="{146E1C69-0DAE-45E9-95F4-6B13B2916570}" type="pres">
      <dgm:prSet presAssocID="{95D88E40-0A47-4A3F-B28F-658CDF536219}" presName="compNode" presStyleCnt="0"/>
      <dgm:spPr/>
    </dgm:pt>
    <dgm:pt modelId="{EC7C7E92-EFE5-4997-9FEC-9A1485802A99}" type="pres">
      <dgm:prSet presAssocID="{95D88E40-0A47-4A3F-B28F-658CDF536219}" presName="bgRect" presStyleLbl="bgShp" presStyleIdx="0" presStyleCnt="4"/>
      <dgm:spPr/>
    </dgm:pt>
    <dgm:pt modelId="{17968A27-8DF5-497B-8308-92889CF13EFA}" type="pres">
      <dgm:prSet presAssocID="{95D88E40-0A47-4A3F-B28F-658CDF536219}"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roup of men"/>
        </a:ext>
      </dgm:extLst>
    </dgm:pt>
    <dgm:pt modelId="{31BF46E2-944A-48B2-8289-D3A0C5267AAA}" type="pres">
      <dgm:prSet presAssocID="{95D88E40-0A47-4A3F-B28F-658CDF536219}" presName="spaceRect" presStyleCnt="0"/>
      <dgm:spPr/>
    </dgm:pt>
    <dgm:pt modelId="{EBDD5332-E54C-4335-AE0D-1460B2CEB30C}" type="pres">
      <dgm:prSet presAssocID="{95D88E40-0A47-4A3F-B28F-658CDF536219}" presName="parTx" presStyleLbl="revTx" presStyleIdx="0" presStyleCnt="4">
        <dgm:presLayoutVars>
          <dgm:chMax val="0"/>
          <dgm:chPref val="0"/>
        </dgm:presLayoutVars>
      </dgm:prSet>
      <dgm:spPr/>
    </dgm:pt>
    <dgm:pt modelId="{360B95E4-FFC8-4281-9CFB-98C710C5DED4}" type="pres">
      <dgm:prSet presAssocID="{46319ACE-E6E5-4211-BF47-0DFAC06A16F8}" presName="sibTrans" presStyleCnt="0"/>
      <dgm:spPr/>
    </dgm:pt>
    <dgm:pt modelId="{BFABAA67-C0EC-45F1-B08C-8ACCFA29A8DD}" type="pres">
      <dgm:prSet presAssocID="{AF31D493-C53A-4810-8789-60673E0E884E}" presName="compNode" presStyleCnt="0"/>
      <dgm:spPr/>
    </dgm:pt>
    <dgm:pt modelId="{D03C37E5-A2D7-42EC-9C4F-FC4AB46ABC26}" type="pres">
      <dgm:prSet presAssocID="{AF31D493-C53A-4810-8789-60673E0E884E}" presName="bgRect" presStyleLbl="bgShp" presStyleIdx="1" presStyleCnt="4"/>
      <dgm:spPr/>
    </dgm:pt>
    <dgm:pt modelId="{6E2C9CB4-481A-4B2A-B390-0F565EF3DD38}" type="pres">
      <dgm:prSet presAssocID="{AF31D493-C53A-4810-8789-60673E0E884E}"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rain in head"/>
        </a:ext>
      </dgm:extLst>
    </dgm:pt>
    <dgm:pt modelId="{FB23AEB6-318D-42D8-81F8-74AA8787A9FA}" type="pres">
      <dgm:prSet presAssocID="{AF31D493-C53A-4810-8789-60673E0E884E}" presName="spaceRect" presStyleCnt="0"/>
      <dgm:spPr/>
    </dgm:pt>
    <dgm:pt modelId="{D77D2481-E311-41C0-81FF-FC0D65060D0E}" type="pres">
      <dgm:prSet presAssocID="{AF31D493-C53A-4810-8789-60673E0E884E}" presName="parTx" presStyleLbl="revTx" presStyleIdx="1" presStyleCnt="4">
        <dgm:presLayoutVars>
          <dgm:chMax val="0"/>
          <dgm:chPref val="0"/>
        </dgm:presLayoutVars>
      </dgm:prSet>
      <dgm:spPr/>
    </dgm:pt>
    <dgm:pt modelId="{AEC45652-38FA-43E9-AEC1-F89A68F44C58}" type="pres">
      <dgm:prSet presAssocID="{F2242470-A253-4D3F-B947-0486EB551B41}" presName="sibTrans" presStyleCnt="0"/>
      <dgm:spPr/>
    </dgm:pt>
    <dgm:pt modelId="{CED254F6-040F-4FE2-B0A0-7557CF3ADA7D}" type="pres">
      <dgm:prSet presAssocID="{43B7B1E3-FF88-4506-86A3-808238F2A8A0}" presName="compNode" presStyleCnt="0"/>
      <dgm:spPr/>
    </dgm:pt>
    <dgm:pt modelId="{1EBDD8C6-9556-4866-9ABE-24563B7EE8BB}" type="pres">
      <dgm:prSet presAssocID="{43B7B1E3-FF88-4506-86A3-808238F2A8A0}" presName="bgRect" presStyleLbl="bgShp" presStyleIdx="2" presStyleCnt="4"/>
      <dgm:spPr/>
    </dgm:pt>
    <dgm:pt modelId="{D2D36644-1583-4EA8-885D-ACC0AFB6026A}" type="pres">
      <dgm:prSet presAssocID="{43B7B1E3-FF88-4506-86A3-808238F2A8A0}"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inimise"/>
        </a:ext>
      </dgm:extLst>
    </dgm:pt>
    <dgm:pt modelId="{87FC6077-6DBF-46E0-B125-0F20DD7E5EEB}" type="pres">
      <dgm:prSet presAssocID="{43B7B1E3-FF88-4506-86A3-808238F2A8A0}" presName="spaceRect" presStyleCnt="0"/>
      <dgm:spPr/>
    </dgm:pt>
    <dgm:pt modelId="{DA391A75-09EF-45A8-AFA2-B4F9358BD5C8}" type="pres">
      <dgm:prSet presAssocID="{43B7B1E3-FF88-4506-86A3-808238F2A8A0}" presName="parTx" presStyleLbl="revTx" presStyleIdx="2" presStyleCnt="4">
        <dgm:presLayoutVars>
          <dgm:chMax val="0"/>
          <dgm:chPref val="0"/>
        </dgm:presLayoutVars>
      </dgm:prSet>
      <dgm:spPr/>
    </dgm:pt>
    <dgm:pt modelId="{545A2437-DA5D-482E-8130-CC345535A550}" type="pres">
      <dgm:prSet presAssocID="{2A7571B0-9EC0-46A6-8A69-41A2994909AA}" presName="sibTrans" presStyleCnt="0"/>
      <dgm:spPr/>
    </dgm:pt>
    <dgm:pt modelId="{24320728-05C2-4FFD-AB93-30ED44B93D92}" type="pres">
      <dgm:prSet presAssocID="{CE6EED86-DC5C-449C-B171-64E458D4A205}" presName="compNode" presStyleCnt="0"/>
      <dgm:spPr/>
    </dgm:pt>
    <dgm:pt modelId="{4B0C172A-FA8F-471D-8C5A-9D5AB5C35EEF}" type="pres">
      <dgm:prSet presAssocID="{CE6EED86-DC5C-449C-B171-64E458D4A205}" presName="bgRect" presStyleLbl="bgShp" presStyleIdx="3" presStyleCnt="4"/>
      <dgm:spPr/>
    </dgm:pt>
    <dgm:pt modelId="{FF9DE054-022B-4934-85EF-B92D7DF1A107}" type="pres">
      <dgm:prSet presAssocID="{CE6EED86-DC5C-449C-B171-64E458D4A205}"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Question mark"/>
        </a:ext>
      </dgm:extLst>
    </dgm:pt>
    <dgm:pt modelId="{05FD1408-3491-43B3-98AA-16C42DA67305}" type="pres">
      <dgm:prSet presAssocID="{CE6EED86-DC5C-449C-B171-64E458D4A205}" presName="spaceRect" presStyleCnt="0"/>
      <dgm:spPr/>
    </dgm:pt>
    <dgm:pt modelId="{B3D5D3D3-53D9-41B4-97AB-AB632B68AF5D}" type="pres">
      <dgm:prSet presAssocID="{CE6EED86-DC5C-449C-B171-64E458D4A205}" presName="parTx" presStyleLbl="revTx" presStyleIdx="3" presStyleCnt="4">
        <dgm:presLayoutVars>
          <dgm:chMax val="0"/>
          <dgm:chPref val="0"/>
        </dgm:presLayoutVars>
      </dgm:prSet>
      <dgm:spPr/>
    </dgm:pt>
  </dgm:ptLst>
  <dgm:cxnLst>
    <dgm:cxn modelId="{39A1E306-277C-4FF7-8736-FD323AC97C26}" srcId="{00712BE8-0083-4623-8022-A9D4CCBCCA90}" destId="{43B7B1E3-FF88-4506-86A3-808238F2A8A0}" srcOrd="2" destOrd="0" parTransId="{8BF4208D-98BB-4812-9437-A23644672943}" sibTransId="{2A7571B0-9EC0-46A6-8A69-41A2994909AA}"/>
    <dgm:cxn modelId="{924C3612-1D50-4EF2-82A0-77D55DC5E591}" type="presOf" srcId="{95D88E40-0A47-4A3F-B28F-658CDF536219}" destId="{EBDD5332-E54C-4335-AE0D-1460B2CEB30C}" srcOrd="0" destOrd="0" presId="urn:microsoft.com/office/officeart/2018/2/layout/IconVerticalSolidList"/>
    <dgm:cxn modelId="{42F04C2D-DFF1-4468-A082-5769B36B49D7}" type="presOf" srcId="{00712BE8-0083-4623-8022-A9D4CCBCCA90}" destId="{90304BB6-C59F-451B-88C8-4E7580675385}" srcOrd="0" destOrd="0" presId="urn:microsoft.com/office/officeart/2018/2/layout/IconVerticalSolidList"/>
    <dgm:cxn modelId="{4C17ED67-059C-4CEC-B24B-51449CC2C091}" srcId="{00712BE8-0083-4623-8022-A9D4CCBCCA90}" destId="{95D88E40-0A47-4A3F-B28F-658CDF536219}" srcOrd="0" destOrd="0" parTransId="{53CB9471-1CF6-4940-A40D-964F751019E1}" sibTransId="{46319ACE-E6E5-4211-BF47-0DFAC06A16F8}"/>
    <dgm:cxn modelId="{33B04978-DDB9-4EA7-8941-47038B700065}" type="presOf" srcId="{43B7B1E3-FF88-4506-86A3-808238F2A8A0}" destId="{DA391A75-09EF-45A8-AFA2-B4F9358BD5C8}" srcOrd="0" destOrd="0" presId="urn:microsoft.com/office/officeart/2018/2/layout/IconVerticalSolidList"/>
    <dgm:cxn modelId="{870B398D-3409-4260-A706-113D8D3679B5}" srcId="{00712BE8-0083-4623-8022-A9D4CCBCCA90}" destId="{AF31D493-C53A-4810-8789-60673E0E884E}" srcOrd="1" destOrd="0" parTransId="{6B7F1E94-79B0-4B42-B00B-AC4D8CDA4C3C}" sibTransId="{F2242470-A253-4D3F-B947-0486EB551B41}"/>
    <dgm:cxn modelId="{B602C0B0-C62A-4A41-B3FA-A071313CEA7D}" type="presOf" srcId="{AF31D493-C53A-4810-8789-60673E0E884E}" destId="{D77D2481-E311-41C0-81FF-FC0D65060D0E}" srcOrd="0" destOrd="0" presId="urn:microsoft.com/office/officeart/2018/2/layout/IconVerticalSolidList"/>
    <dgm:cxn modelId="{CB9A71B8-550A-49A1-8012-B4EFA743B290}" type="presOf" srcId="{CE6EED86-DC5C-449C-B171-64E458D4A205}" destId="{B3D5D3D3-53D9-41B4-97AB-AB632B68AF5D}" srcOrd="0" destOrd="0" presId="urn:microsoft.com/office/officeart/2018/2/layout/IconVerticalSolidList"/>
    <dgm:cxn modelId="{0306E5C3-718A-42BE-A8B6-9D02A7EF51D3}" srcId="{00712BE8-0083-4623-8022-A9D4CCBCCA90}" destId="{CE6EED86-DC5C-449C-B171-64E458D4A205}" srcOrd="3" destOrd="0" parTransId="{5799391A-C8F2-45BC-B906-D690B2C68318}" sibTransId="{17653A49-B78A-41CA-99D6-E4CC2F9A8638}"/>
    <dgm:cxn modelId="{CF036E32-BD5E-42DD-A607-C79DB28FFD01}" type="presParOf" srcId="{90304BB6-C59F-451B-88C8-4E7580675385}" destId="{146E1C69-0DAE-45E9-95F4-6B13B2916570}" srcOrd="0" destOrd="0" presId="urn:microsoft.com/office/officeart/2018/2/layout/IconVerticalSolidList"/>
    <dgm:cxn modelId="{AF02D344-88A3-42CD-88FA-CCC48F43B993}" type="presParOf" srcId="{146E1C69-0DAE-45E9-95F4-6B13B2916570}" destId="{EC7C7E92-EFE5-4997-9FEC-9A1485802A99}" srcOrd="0" destOrd="0" presId="urn:microsoft.com/office/officeart/2018/2/layout/IconVerticalSolidList"/>
    <dgm:cxn modelId="{2DA5CB31-5036-4BDE-9659-B8D647F08530}" type="presParOf" srcId="{146E1C69-0DAE-45E9-95F4-6B13B2916570}" destId="{17968A27-8DF5-497B-8308-92889CF13EFA}" srcOrd="1" destOrd="0" presId="urn:microsoft.com/office/officeart/2018/2/layout/IconVerticalSolidList"/>
    <dgm:cxn modelId="{404DB5C4-8C3A-4E48-A3C0-E8AC94FFCDE7}" type="presParOf" srcId="{146E1C69-0DAE-45E9-95F4-6B13B2916570}" destId="{31BF46E2-944A-48B2-8289-D3A0C5267AAA}" srcOrd="2" destOrd="0" presId="urn:microsoft.com/office/officeart/2018/2/layout/IconVerticalSolidList"/>
    <dgm:cxn modelId="{2A348A70-9182-450D-936C-91E050E7D3EE}" type="presParOf" srcId="{146E1C69-0DAE-45E9-95F4-6B13B2916570}" destId="{EBDD5332-E54C-4335-AE0D-1460B2CEB30C}" srcOrd="3" destOrd="0" presId="urn:microsoft.com/office/officeart/2018/2/layout/IconVerticalSolidList"/>
    <dgm:cxn modelId="{15C5629D-250E-410B-BC86-6805E3CE80A9}" type="presParOf" srcId="{90304BB6-C59F-451B-88C8-4E7580675385}" destId="{360B95E4-FFC8-4281-9CFB-98C710C5DED4}" srcOrd="1" destOrd="0" presId="urn:microsoft.com/office/officeart/2018/2/layout/IconVerticalSolidList"/>
    <dgm:cxn modelId="{0C9A19AB-628C-441A-926C-8DFC59D66B90}" type="presParOf" srcId="{90304BB6-C59F-451B-88C8-4E7580675385}" destId="{BFABAA67-C0EC-45F1-B08C-8ACCFA29A8DD}" srcOrd="2" destOrd="0" presId="urn:microsoft.com/office/officeart/2018/2/layout/IconVerticalSolidList"/>
    <dgm:cxn modelId="{8EC7512F-6CB4-4812-8597-70E0641CE723}" type="presParOf" srcId="{BFABAA67-C0EC-45F1-B08C-8ACCFA29A8DD}" destId="{D03C37E5-A2D7-42EC-9C4F-FC4AB46ABC26}" srcOrd="0" destOrd="0" presId="urn:microsoft.com/office/officeart/2018/2/layout/IconVerticalSolidList"/>
    <dgm:cxn modelId="{D002CBB5-FC3F-493C-BE41-911BCA0972CA}" type="presParOf" srcId="{BFABAA67-C0EC-45F1-B08C-8ACCFA29A8DD}" destId="{6E2C9CB4-481A-4B2A-B390-0F565EF3DD38}" srcOrd="1" destOrd="0" presId="urn:microsoft.com/office/officeart/2018/2/layout/IconVerticalSolidList"/>
    <dgm:cxn modelId="{74474279-FADD-457D-B5F0-288D9993DEE4}" type="presParOf" srcId="{BFABAA67-C0EC-45F1-B08C-8ACCFA29A8DD}" destId="{FB23AEB6-318D-42D8-81F8-74AA8787A9FA}" srcOrd="2" destOrd="0" presId="urn:microsoft.com/office/officeart/2018/2/layout/IconVerticalSolidList"/>
    <dgm:cxn modelId="{E91CA6D4-C304-4E53-B2EF-9F8F89CAF908}" type="presParOf" srcId="{BFABAA67-C0EC-45F1-B08C-8ACCFA29A8DD}" destId="{D77D2481-E311-41C0-81FF-FC0D65060D0E}" srcOrd="3" destOrd="0" presId="urn:microsoft.com/office/officeart/2018/2/layout/IconVerticalSolidList"/>
    <dgm:cxn modelId="{1CA0A257-DDB9-4A96-B27C-2F6DBEFAD21D}" type="presParOf" srcId="{90304BB6-C59F-451B-88C8-4E7580675385}" destId="{AEC45652-38FA-43E9-AEC1-F89A68F44C58}" srcOrd="3" destOrd="0" presId="urn:microsoft.com/office/officeart/2018/2/layout/IconVerticalSolidList"/>
    <dgm:cxn modelId="{C0C53460-0372-4A83-8EF4-DE86BE580E1B}" type="presParOf" srcId="{90304BB6-C59F-451B-88C8-4E7580675385}" destId="{CED254F6-040F-4FE2-B0A0-7557CF3ADA7D}" srcOrd="4" destOrd="0" presId="urn:microsoft.com/office/officeart/2018/2/layout/IconVerticalSolidList"/>
    <dgm:cxn modelId="{D3913122-E5E4-439D-B4B9-EBD6C338710C}" type="presParOf" srcId="{CED254F6-040F-4FE2-B0A0-7557CF3ADA7D}" destId="{1EBDD8C6-9556-4866-9ABE-24563B7EE8BB}" srcOrd="0" destOrd="0" presId="urn:microsoft.com/office/officeart/2018/2/layout/IconVerticalSolidList"/>
    <dgm:cxn modelId="{FBEC8FA5-5973-44A0-97A3-D2C635668909}" type="presParOf" srcId="{CED254F6-040F-4FE2-B0A0-7557CF3ADA7D}" destId="{D2D36644-1583-4EA8-885D-ACC0AFB6026A}" srcOrd="1" destOrd="0" presId="urn:microsoft.com/office/officeart/2018/2/layout/IconVerticalSolidList"/>
    <dgm:cxn modelId="{0D7C9D69-BB02-4773-BEE6-A155F7D6E635}" type="presParOf" srcId="{CED254F6-040F-4FE2-B0A0-7557CF3ADA7D}" destId="{87FC6077-6DBF-46E0-B125-0F20DD7E5EEB}" srcOrd="2" destOrd="0" presId="urn:microsoft.com/office/officeart/2018/2/layout/IconVerticalSolidList"/>
    <dgm:cxn modelId="{60F98D39-0D88-4BA1-9002-92823996A769}" type="presParOf" srcId="{CED254F6-040F-4FE2-B0A0-7557CF3ADA7D}" destId="{DA391A75-09EF-45A8-AFA2-B4F9358BD5C8}" srcOrd="3" destOrd="0" presId="urn:microsoft.com/office/officeart/2018/2/layout/IconVerticalSolidList"/>
    <dgm:cxn modelId="{7CBE4DF7-378A-4445-96DB-BDFDFAD59271}" type="presParOf" srcId="{90304BB6-C59F-451B-88C8-4E7580675385}" destId="{545A2437-DA5D-482E-8130-CC345535A550}" srcOrd="5" destOrd="0" presId="urn:microsoft.com/office/officeart/2018/2/layout/IconVerticalSolidList"/>
    <dgm:cxn modelId="{98376E52-B0EE-42F3-8B1B-587433A9D609}" type="presParOf" srcId="{90304BB6-C59F-451B-88C8-4E7580675385}" destId="{24320728-05C2-4FFD-AB93-30ED44B93D92}" srcOrd="6" destOrd="0" presId="urn:microsoft.com/office/officeart/2018/2/layout/IconVerticalSolidList"/>
    <dgm:cxn modelId="{DE432554-664D-453F-9018-DC1CB0BB08F7}" type="presParOf" srcId="{24320728-05C2-4FFD-AB93-30ED44B93D92}" destId="{4B0C172A-FA8F-471D-8C5A-9D5AB5C35EEF}" srcOrd="0" destOrd="0" presId="urn:microsoft.com/office/officeart/2018/2/layout/IconVerticalSolidList"/>
    <dgm:cxn modelId="{5E99E5C7-D5F3-44FE-B3D4-20FB07EF59A0}" type="presParOf" srcId="{24320728-05C2-4FFD-AB93-30ED44B93D92}" destId="{FF9DE054-022B-4934-85EF-B92D7DF1A107}" srcOrd="1" destOrd="0" presId="urn:microsoft.com/office/officeart/2018/2/layout/IconVerticalSolidList"/>
    <dgm:cxn modelId="{FC13705B-8816-4652-8CD4-7393BB9AA0F6}" type="presParOf" srcId="{24320728-05C2-4FFD-AB93-30ED44B93D92}" destId="{05FD1408-3491-43B3-98AA-16C42DA67305}" srcOrd="2" destOrd="0" presId="urn:microsoft.com/office/officeart/2018/2/layout/IconVerticalSolidList"/>
    <dgm:cxn modelId="{9E68BDB6-DB39-4498-AD5D-DE631D08B85B}" type="presParOf" srcId="{24320728-05C2-4FFD-AB93-30ED44B93D92}" destId="{B3D5D3D3-53D9-41B4-97AB-AB632B68AF5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C583FC-F50C-4173-AB01-017B7BC046AD}">
      <dsp:nvSpPr>
        <dsp:cNvPr id="0" name=""/>
        <dsp:cNvSpPr/>
      </dsp:nvSpPr>
      <dsp:spPr>
        <a:xfrm>
          <a:off x="2220277" y="1642"/>
          <a:ext cx="8881110" cy="720715"/>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2318" tIns="183062" rIns="172318" bIns="183062" numCol="1" spcCol="1270" anchor="ctr" anchorCtr="0">
          <a:noAutofit/>
        </a:bodyPr>
        <a:lstStyle/>
        <a:p>
          <a:pPr marL="0" lvl="0" indent="0" algn="l" defTabSz="844550">
            <a:lnSpc>
              <a:spcPct val="90000"/>
            </a:lnSpc>
            <a:spcBef>
              <a:spcPct val="0"/>
            </a:spcBef>
            <a:spcAft>
              <a:spcPct val="35000"/>
            </a:spcAft>
            <a:buNone/>
          </a:pPr>
          <a:r>
            <a:rPr lang="en-US" sz="1900" kern="1200"/>
            <a:t>Aim: To consider the wide-reaching influences on current and future practice.</a:t>
          </a:r>
        </a:p>
      </dsp:txBody>
      <dsp:txXfrm>
        <a:off x="2220277" y="1642"/>
        <a:ext cx="8881110" cy="720715"/>
      </dsp:txXfrm>
    </dsp:sp>
    <dsp:sp modelId="{FFB10DE6-C113-4E38-AA1C-4FE5D3392F70}">
      <dsp:nvSpPr>
        <dsp:cNvPr id="0" name=""/>
        <dsp:cNvSpPr/>
      </dsp:nvSpPr>
      <dsp:spPr>
        <a:xfrm>
          <a:off x="0" y="1642"/>
          <a:ext cx="2220277" cy="720715"/>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7490" tIns="71191" rIns="117490" bIns="71191" numCol="1" spcCol="1270" anchor="ctr" anchorCtr="0">
          <a:noAutofit/>
        </a:bodyPr>
        <a:lstStyle/>
        <a:p>
          <a:pPr marL="0" lvl="0" indent="0" algn="ctr" defTabSz="1066800">
            <a:lnSpc>
              <a:spcPct val="90000"/>
            </a:lnSpc>
            <a:spcBef>
              <a:spcPct val="0"/>
            </a:spcBef>
            <a:spcAft>
              <a:spcPct val="35000"/>
            </a:spcAft>
            <a:buNone/>
          </a:pPr>
          <a:r>
            <a:rPr lang="en-US" sz="2400" kern="1200"/>
            <a:t>Aim</a:t>
          </a:r>
        </a:p>
      </dsp:txBody>
      <dsp:txXfrm>
        <a:off x="0" y="1642"/>
        <a:ext cx="2220277" cy="720715"/>
      </dsp:txXfrm>
    </dsp:sp>
    <dsp:sp modelId="{D444AF4B-8291-414B-A2A9-32956CE64050}">
      <dsp:nvSpPr>
        <dsp:cNvPr id="0" name=""/>
        <dsp:cNvSpPr/>
      </dsp:nvSpPr>
      <dsp:spPr>
        <a:xfrm>
          <a:off x="2220277" y="765601"/>
          <a:ext cx="8881110" cy="720715"/>
        </a:xfrm>
        <a:prstGeom prst="rect">
          <a:avLst/>
        </a:prstGeom>
        <a:solidFill>
          <a:schemeClr val="accent2">
            <a:tint val="40000"/>
            <a:alpha val="90000"/>
            <a:hueOff val="-617173"/>
            <a:satOff val="874"/>
            <a:lumOff val="140"/>
            <a:alphaOff val="0"/>
          </a:schemeClr>
        </a:solidFill>
        <a:ln w="12700" cap="flat" cmpd="sng" algn="ctr">
          <a:solidFill>
            <a:schemeClr val="accent2">
              <a:tint val="40000"/>
              <a:alpha val="90000"/>
              <a:hueOff val="-617173"/>
              <a:satOff val="874"/>
              <a:lumOff val="14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2318" tIns="183062" rIns="172318" bIns="183062" numCol="1" spcCol="1270" anchor="ctr" anchorCtr="0">
          <a:noAutofit/>
        </a:bodyPr>
        <a:lstStyle/>
        <a:p>
          <a:pPr marL="0" lvl="0" indent="0" algn="l" defTabSz="844550">
            <a:lnSpc>
              <a:spcPct val="90000"/>
            </a:lnSpc>
            <a:spcBef>
              <a:spcPct val="0"/>
            </a:spcBef>
            <a:spcAft>
              <a:spcPct val="35000"/>
            </a:spcAft>
            <a:buNone/>
          </a:pPr>
          <a:r>
            <a:rPr lang="en-US" sz="1900" kern="1200"/>
            <a:t>Discuss what affects personal practice in healthcare.</a:t>
          </a:r>
        </a:p>
      </dsp:txBody>
      <dsp:txXfrm>
        <a:off x="2220277" y="765601"/>
        <a:ext cx="8881110" cy="720715"/>
      </dsp:txXfrm>
    </dsp:sp>
    <dsp:sp modelId="{79446F0D-7AB3-416A-99A1-A489E3F84003}">
      <dsp:nvSpPr>
        <dsp:cNvPr id="0" name=""/>
        <dsp:cNvSpPr/>
      </dsp:nvSpPr>
      <dsp:spPr>
        <a:xfrm>
          <a:off x="0" y="765601"/>
          <a:ext cx="2220277" cy="720715"/>
        </a:xfrm>
        <a:prstGeom prst="rect">
          <a:avLst/>
        </a:prstGeom>
        <a:solidFill>
          <a:schemeClr val="accent2">
            <a:hueOff val="-374770"/>
            <a:satOff val="-2743"/>
            <a:lumOff val="1079"/>
            <a:alphaOff val="0"/>
          </a:schemeClr>
        </a:solidFill>
        <a:ln w="12700" cap="flat" cmpd="sng" algn="ctr">
          <a:solidFill>
            <a:schemeClr val="accent2">
              <a:hueOff val="-374770"/>
              <a:satOff val="-2743"/>
              <a:lumOff val="107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7490" tIns="71191" rIns="117490" bIns="71191" numCol="1" spcCol="1270" anchor="ctr" anchorCtr="0">
          <a:noAutofit/>
        </a:bodyPr>
        <a:lstStyle/>
        <a:p>
          <a:pPr marL="0" lvl="0" indent="0" algn="ctr" defTabSz="1066800">
            <a:lnSpc>
              <a:spcPct val="90000"/>
            </a:lnSpc>
            <a:spcBef>
              <a:spcPct val="0"/>
            </a:spcBef>
            <a:spcAft>
              <a:spcPct val="35000"/>
            </a:spcAft>
            <a:buNone/>
          </a:pPr>
          <a:r>
            <a:rPr lang="en-US" sz="2400" kern="1200"/>
            <a:t>Discuss</a:t>
          </a:r>
        </a:p>
      </dsp:txBody>
      <dsp:txXfrm>
        <a:off x="0" y="765601"/>
        <a:ext cx="2220277" cy="720715"/>
      </dsp:txXfrm>
    </dsp:sp>
    <dsp:sp modelId="{B76E4DDF-0AFE-4DEF-BB10-9D84CA8944BD}">
      <dsp:nvSpPr>
        <dsp:cNvPr id="0" name=""/>
        <dsp:cNvSpPr/>
      </dsp:nvSpPr>
      <dsp:spPr>
        <a:xfrm>
          <a:off x="2220277" y="1529560"/>
          <a:ext cx="8881110" cy="720715"/>
        </a:xfrm>
        <a:prstGeom prst="rect">
          <a:avLst/>
        </a:prstGeom>
        <a:solidFill>
          <a:schemeClr val="accent2">
            <a:tint val="40000"/>
            <a:alpha val="90000"/>
            <a:hueOff val="-1234346"/>
            <a:satOff val="1747"/>
            <a:lumOff val="279"/>
            <a:alphaOff val="0"/>
          </a:schemeClr>
        </a:solidFill>
        <a:ln w="12700" cap="flat" cmpd="sng" algn="ctr">
          <a:solidFill>
            <a:schemeClr val="accent2">
              <a:tint val="40000"/>
              <a:alpha val="90000"/>
              <a:hueOff val="-1234346"/>
              <a:satOff val="1747"/>
              <a:lumOff val="27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2318" tIns="183062" rIns="172318" bIns="183062" numCol="1" spcCol="1270" anchor="ctr" anchorCtr="0">
          <a:noAutofit/>
        </a:bodyPr>
        <a:lstStyle/>
        <a:p>
          <a:pPr marL="0" lvl="0" indent="0" algn="l" defTabSz="844550">
            <a:lnSpc>
              <a:spcPct val="90000"/>
            </a:lnSpc>
            <a:spcBef>
              <a:spcPct val="0"/>
            </a:spcBef>
            <a:spcAft>
              <a:spcPct val="35000"/>
            </a:spcAft>
            <a:buNone/>
          </a:pPr>
          <a:r>
            <a:rPr lang="en-US" sz="1900" kern="1200"/>
            <a:t>Discuss what affects policy and professional organisational practice. </a:t>
          </a:r>
        </a:p>
      </dsp:txBody>
      <dsp:txXfrm>
        <a:off x="2220277" y="1529560"/>
        <a:ext cx="8881110" cy="720715"/>
      </dsp:txXfrm>
    </dsp:sp>
    <dsp:sp modelId="{6B9DA6BA-BDCC-4655-A81D-E680F6079374}">
      <dsp:nvSpPr>
        <dsp:cNvPr id="0" name=""/>
        <dsp:cNvSpPr/>
      </dsp:nvSpPr>
      <dsp:spPr>
        <a:xfrm>
          <a:off x="0" y="1529560"/>
          <a:ext cx="2220277" cy="720715"/>
        </a:xfrm>
        <a:prstGeom prst="rect">
          <a:avLst/>
        </a:prstGeom>
        <a:solidFill>
          <a:schemeClr val="accent2">
            <a:hueOff val="-749539"/>
            <a:satOff val="-5487"/>
            <a:lumOff val="2158"/>
            <a:alphaOff val="0"/>
          </a:schemeClr>
        </a:solidFill>
        <a:ln w="12700" cap="flat" cmpd="sng" algn="ctr">
          <a:solidFill>
            <a:schemeClr val="accent2">
              <a:hueOff val="-749539"/>
              <a:satOff val="-5487"/>
              <a:lumOff val="215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7490" tIns="71191" rIns="117490" bIns="71191" numCol="1" spcCol="1270" anchor="ctr" anchorCtr="0">
          <a:noAutofit/>
        </a:bodyPr>
        <a:lstStyle/>
        <a:p>
          <a:pPr marL="0" lvl="0" indent="0" algn="ctr" defTabSz="1066800">
            <a:lnSpc>
              <a:spcPct val="90000"/>
            </a:lnSpc>
            <a:spcBef>
              <a:spcPct val="0"/>
            </a:spcBef>
            <a:spcAft>
              <a:spcPct val="35000"/>
            </a:spcAft>
            <a:buNone/>
          </a:pPr>
          <a:r>
            <a:rPr lang="en-US" sz="2400" kern="1200"/>
            <a:t>Discuss</a:t>
          </a:r>
        </a:p>
      </dsp:txBody>
      <dsp:txXfrm>
        <a:off x="0" y="1529560"/>
        <a:ext cx="2220277" cy="720715"/>
      </dsp:txXfrm>
    </dsp:sp>
    <dsp:sp modelId="{0B85113B-D22A-447A-B806-775D6E276718}">
      <dsp:nvSpPr>
        <dsp:cNvPr id="0" name=""/>
        <dsp:cNvSpPr/>
      </dsp:nvSpPr>
      <dsp:spPr>
        <a:xfrm>
          <a:off x="2220277" y="2293519"/>
          <a:ext cx="8881110" cy="720715"/>
        </a:xfrm>
        <a:prstGeom prst="rect">
          <a:avLst/>
        </a:prstGeom>
        <a:solidFill>
          <a:schemeClr val="accent2">
            <a:tint val="40000"/>
            <a:alpha val="90000"/>
            <a:hueOff val="-1851518"/>
            <a:satOff val="2621"/>
            <a:lumOff val="419"/>
            <a:alphaOff val="0"/>
          </a:schemeClr>
        </a:solidFill>
        <a:ln w="12700" cap="flat" cmpd="sng" algn="ctr">
          <a:solidFill>
            <a:schemeClr val="accent2">
              <a:tint val="40000"/>
              <a:alpha val="90000"/>
              <a:hueOff val="-1851518"/>
              <a:satOff val="2621"/>
              <a:lumOff val="41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2318" tIns="183062" rIns="172318" bIns="183062" numCol="1" spcCol="1270" anchor="ctr" anchorCtr="0">
          <a:noAutofit/>
        </a:bodyPr>
        <a:lstStyle/>
        <a:p>
          <a:pPr marL="0" lvl="0" indent="0" algn="l" defTabSz="844550">
            <a:lnSpc>
              <a:spcPct val="90000"/>
            </a:lnSpc>
            <a:spcBef>
              <a:spcPct val="0"/>
            </a:spcBef>
            <a:spcAft>
              <a:spcPct val="35000"/>
            </a:spcAft>
            <a:buNone/>
          </a:pPr>
          <a:r>
            <a:rPr lang="en-US" sz="1900" kern="1200"/>
            <a:t>Hypothesise future directions for healthcare practice. </a:t>
          </a:r>
        </a:p>
      </dsp:txBody>
      <dsp:txXfrm>
        <a:off x="2220277" y="2293519"/>
        <a:ext cx="8881110" cy="720715"/>
      </dsp:txXfrm>
    </dsp:sp>
    <dsp:sp modelId="{297A498A-43E9-4B2D-A11C-0C871C4BC95C}">
      <dsp:nvSpPr>
        <dsp:cNvPr id="0" name=""/>
        <dsp:cNvSpPr/>
      </dsp:nvSpPr>
      <dsp:spPr>
        <a:xfrm>
          <a:off x="0" y="2293519"/>
          <a:ext cx="2220277" cy="720715"/>
        </a:xfrm>
        <a:prstGeom prst="rect">
          <a:avLst/>
        </a:prstGeom>
        <a:solidFill>
          <a:schemeClr val="accent2">
            <a:hueOff val="-1124309"/>
            <a:satOff val="-8230"/>
            <a:lumOff val="3236"/>
            <a:alphaOff val="0"/>
          </a:schemeClr>
        </a:solidFill>
        <a:ln w="12700" cap="flat" cmpd="sng" algn="ctr">
          <a:solidFill>
            <a:schemeClr val="accent2">
              <a:hueOff val="-1124309"/>
              <a:satOff val="-8230"/>
              <a:lumOff val="323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7490" tIns="71191" rIns="117490" bIns="71191" numCol="1" spcCol="1270" anchor="ctr" anchorCtr="0">
          <a:noAutofit/>
        </a:bodyPr>
        <a:lstStyle/>
        <a:p>
          <a:pPr marL="0" lvl="0" indent="0" algn="ctr" defTabSz="1066800">
            <a:lnSpc>
              <a:spcPct val="90000"/>
            </a:lnSpc>
            <a:spcBef>
              <a:spcPct val="0"/>
            </a:spcBef>
            <a:spcAft>
              <a:spcPct val="35000"/>
            </a:spcAft>
            <a:buNone/>
          </a:pPr>
          <a:r>
            <a:rPr lang="en-US" sz="2400" kern="1200"/>
            <a:t>Hypothesise</a:t>
          </a:r>
        </a:p>
      </dsp:txBody>
      <dsp:txXfrm>
        <a:off x="0" y="2293519"/>
        <a:ext cx="2220277" cy="720715"/>
      </dsp:txXfrm>
    </dsp:sp>
    <dsp:sp modelId="{8E3C440D-4613-471D-A5E9-B5B466B0317C}">
      <dsp:nvSpPr>
        <dsp:cNvPr id="0" name=""/>
        <dsp:cNvSpPr/>
      </dsp:nvSpPr>
      <dsp:spPr>
        <a:xfrm>
          <a:off x="2220277" y="3057478"/>
          <a:ext cx="8881110" cy="720715"/>
        </a:xfrm>
        <a:prstGeom prst="rect">
          <a:avLst/>
        </a:prstGeom>
        <a:solidFill>
          <a:schemeClr val="accent2">
            <a:tint val="40000"/>
            <a:alpha val="90000"/>
            <a:hueOff val="-2468691"/>
            <a:satOff val="3495"/>
            <a:lumOff val="558"/>
            <a:alphaOff val="0"/>
          </a:schemeClr>
        </a:solidFill>
        <a:ln w="12700" cap="flat" cmpd="sng" algn="ctr">
          <a:solidFill>
            <a:schemeClr val="accent2">
              <a:tint val="40000"/>
              <a:alpha val="90000"/>
              <a:hueOff val="-2468691"/>
              <a:satOff val="3495"/>
              <a:lumOff val="55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2318" tIns="183062" rIns="172318" bIns="183062" numCol="1" spcCol="1270" anchor="ctr" anchorCtr="0">
          <a:noAutofit/>
        </a:bodyPr>
        <a:lstStyle/>
        <a:p>
          <a:pPr marL="0" lvl="0" indent="0" algn="l" defTabSz="844550">
            <a:lnSpc>
              <a:spcPct val="90000"/>
            </a:lnSpc>
            <a:spcBef>
              <a:spcPct val="0"/>
            </a:spcBef>
            <a:spcAft>
              <a:spcPct val="35000"/>
            </a:spcAft>
            <a:buNone/>
          </a:pPr>
          <a:r>
            <a:rPr lang="en-US" sz="1900" kern="1200"/>
            <a:t>Debate the impacts of current events. </a:t>
          </a:r>
        </a:p>
      </dsp:txBody>
      <dsp:txXfrm>
        <a:off x="2220277" y="3057478"/>
        <a:ext cx="8881110" cy="720715"/>
      </dsp:txXfrm>
    </dsp:sp>
    <dsp:sp modelId="{D9E14655-CCB2-42CA-A198-4CCF9D6F5AEF}">
      <dsp:nvSpPr>
        <dsp:cNvPr id="0" name=""/>
        <dsp:cNvSpPr/>
      </dsp:nvSpPr>
      <dsp:spPr>
        <a:xfrm>
          <a:off x="0" y="3057478"/>
          <a:ext cx="2220277" cy="720715"/>
        </a:xfrm>
        <a:prstGeom prst="rect">
          <a:avLst/>
        </a:prstGeom>
        <a:solidFill>
          <a:schemeClr val="accent2">
            <a:hueOff val="-1499078"/>
            <a:satOff val="-10973"/>
            <a:lumOff val="4315"/>
            <a:alphaOff val="0"/>
          </a:schemeClr>
        </a:solidFill>
        <a:ln w="12700" cap="flat" cmpd="sng" algn="ctr">
          <a:solidFill>
            <a:schemeClr val="accent2">
              <a:hueOff val="-1499078"/>
              <a:satOff val="-10973"/>
              <a:lumOff val="431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7490" tIns="71191" rIns="117490" bIns="71191" numCol="1" spcCol="1270" anchor="ctr" anchorCtr="0">
          <a:noAutofit/>
        </a:bodyPr>
        <a:lstStyle/>
        <a:p>
          <a:pPr marL="0" lvl="0" indent="0" algn="ctr" defTabSz="1066800">
            <a:lnSpc>
              <a:spcPct val="90000"/>
            </a:lnSpc>
            <a:spcBef>
              <a:spcPct val="0"/>
            </a:spcBef>
            <a:spcAft>
              <a:spcPct val="35000"/>
            </a:spcAft>
            <a:buNone/>
          </a:pPr>
          <a:r>
            <a:rPr lang="en-US" sz="2400" kern="1200"/>
            <a:t>Debate</a:t>
          </a:r>
        </a:p>
      </dsp:txBody>
      <dsp:txXfrm>
        <a:off x="0" y="3057478"/>
        <a:ext cx="2220277" cy="72071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5BC1FC-A295-4ADB-ACC9-86B1178F1E4A}">
      <dsp:nvSpPr>
        <dsp:cNvPr id="0" name=""/>
        <dsp:cNvSpPr/>
      </dsp:nvSpPr>
      <dsp:spPr>
        <a:xfrm>
          <a:off x="0" y="935910"/>
          <a:ext cx="6408738" cy="17278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6DD24EF-5147-4FDB-B89C-0F7A94414CD4}">
      <dsp:nvSpPr>
        <dsp:cNvPr id="0" name=""/>
        <dsp:cNvSpPr/>
      </dsp:nvSpPr>
      <dsp:spPr>
        <a:xfrm>
          <a:off x="522670" y="1324673"/>
          <a:ext cx="950309" cy="95030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F3A762E-8BA2-4BDD-902A-56B96BC10996}">
      <dsp:nvSpPr>
        <dsp:cNvPr id="0" name=""/>
        <dsp:cNvSpPr/>
      </dsp:nvSpPr>
      <dsp:spPr>
        <a:xfrm>
          <a:off x="1995649" y="935910"/>
          <a:ext cx="4413088" cy="17278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2863" tIns="182863" rIns="182863" bIns="182863" numCol="1" spcCol="1270" anchor="ctr" anchorCtr="0">
          <a:noAutofit/>
        </a:bodyPr>
        <a:lstStyle/>
        <a:p>
          <a:pPr marL="0" lvl="0" indent="0" algn="l" defTabSz="1111250">
            <a:lnSpc>
              <a:spcPct val="90000"/>
            </a:lnSpc>
            <a:spcBef>
              <a:spcPct val="0"/>
            </a:spcBef>
            <a:spcAft>
              <a:spcPct val="35000"/>
            </a:spcAft>
            <a:buNone/>
          </a:pPr>
          <a:r>
            <a:rPr lang="en-US" sz="2500" kern="1200" baseline="0"/>
            <a:t>What is the current practice in healthcare?</a:t>
          </a:r>
          <a:endParaRPr lang="en-US" sz="2500" kern="1200"/>
        </a:p>
      </dsp:txBody>
      <dsp:txXfrm>
        <a:off x="1995649" y="935910"/>
        <a:ext cx="4413088" cy="1727835"/>
      </dsp:txXfrm>
    </dsp:sp>
    <dsp:sp modelId="{A10B70D5-9580-4713-BF33-6078052329DB}">
      <dsp:nvSpPr>
        <dsp:cNvPr id="0" name=""/>
        <dsp:cNvSpPr/>
      </dsp:nvSpPr>
      <dsp:spPr>
        <a:xfrm>
          <a:off x="0" y="3095704"/>
          <a:ext cx="6408738" cy="17278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6F63FBA-734D-41C2-B779-5A30800CA88D}">
      <dsp:nvSpPr>
        <dsp:cNvPr id="0" name=""/>
        <dsp:cNvSpPr/>
      </dsp:nvSpPr>
      <dsp:spPr>
        <a:xfrm>
          <a:off x="522670" y="3484467"/>
          <a:ext cx="950309" cy="95030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ED61526-A721-4678-86D1-51F4238BFC36}">
      <dsp:nvSpPr>
        <dsp:cNvPr id="0" name=""/>
        <dsp:cNvSpPr/>
      </dsp:nvSpPr>
      <dsp:spPr>
        <a:xfrm>
          <a:off x="1995649" y="3095704"/>
          <a:ext cx="4413088" cy="17278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82863" tIns="182863" rIns="182863" bIns="182863" numCol="1" spcCol="1270" anchor="ctr" anchorCtr="0">
          <a:noAutofit/>
        </a:bodyPr>
        <a:lstStyle/>
        <a:p>
          <a:pPr marL="0" lvl="0" indent="0" algn="l" defTabSz="1111250">
            <a:lnSpc>
              <a:spcPct val="90000"/>
            </a:lnSpc>
            <a:spcBef>
              <a:spcPct val="0"/>
            </a:spcBef>
            <a:spcAft>
              <a:spcPct val="35000"/>
            </a:spcAft>
            <a:buNone/>
          </a:pPr>
          <a:r>
            <a:rPr lang="en-US" sz="2500" kern="1200" baseline="0"/>
            <a:t>What models do we use?</a:t>
          </a:r>
          <a:endParaRPr lang="en-US" sz="2500" kern="1200"/>
        </a:p>
      </dsp:txBody>
      <dsp:txXfrm>
        <a:off x="1995649" y="3095704"/>
        <a:ext cx="4413088" cy="172783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5B952F-232F-4C41-8823-2F4BBA2FF64E}">
      <dsp:nvSpPr>
        <dsp:cNvPr id="0" name=""/>
        <dsp:cNvSpPr/>
      </dsp:nvSpPr>
      <dsp:spPr>
        <a:xfrm>
          <a:off x="0" y="1863"/>
          <a:ext cx="6408738" cy="79389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E55028F-3BA3-4F1A-910A-8BEF25071E2B}">
      <dsp:nvSpPr>
        <dsp:cNvPr id="0" name=""/>
        <dsp:cNvSpPr/>
      </dsp:nvSpPr>
      <dsp:spPr>
        <a:xfrm>
          <a:off x="240152" y="180489"/>
          <a:ext cx="436641" cy="43664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6F1E384-DCFB-4CFC-A7B7-BEFCCD26C35D}">
      <dsp:nvSpPr>
        <dsp:cNvPr id="0" name=""/>
        <dsp:cNvSpPr/>
      </dsp:nvSpPr>
      <dsp:spPr>
        <a:xfrm>
          <a:off x="916946" y="1863"/>
          <a:ext cx="5491791" cy="7938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4020" tIns="84020" rIns="84020" bIns="84020" numCol="1" spcCol="1270" anchor="ctr" anchorCtr="0">
          <a:noAutofit/>
        </a:bodyPr>
        <a:lstStyle/>
        <a:p>
          <a:pPr marL="0" lvl="0" indent="0" algn="l" defTabSz="844550">
            <a:lnSpc>
              <a:spcPct val="90000"/>
            </a:lnSpc>
            <a:spcBef>
              <a:spcPct val="0"/>
            </a:spcBef>
            <a:spcAft>
              <a:spcPct val="35000"/>
            </a:spcAft>
            <a:buNone/>
          </a:pPr>
          <a:r>
            <a:rPr lang="en-US" sz="1900" kern="1200" baseline="0"/>
            <a:t>Person-centred care</a:t>
          </a:r>
          <a:endParaRPr lang="en-US" sz="1900" kern="1200"/>
        </a:p>
      </dsp:txBody>
      <dsp:txXfrm>
        <a:off x="916946" y="1863"/>
        <a:ext cx="5491791" cy="793892"/>
      </dsp:txXfrm>
    </dsp:sp>
    <dsp:sp modelId="{2DEE5CFD-F08F-4826-9856-0148A1960C0D}">
      <dsp:nvSpPr>
        <dsp:cNvPr id="0" name=""/>
        <dsp:cNvSpPr/>
      </dsp:nvSpPr>
      <dsp:spPr>
        <a:xfrm>
          <a:off x="0" y="994229"/>
          <a:ext cx="6408738" cy="79389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612D05D-04CF-4178-AC37-F738FE86184F}">
      <dsp:nvSpPr>
        <dsp:cNvPr id="0" name=""/>
        <dsp:cNvSpPr/>
      </dsp:nvSpPr>
      <dsp:spPr>
        <a:xfrm>
          <a:off x="240152" y="1172855"/>
          <a:ext cx="436641" cy="43664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C480090-CC27-45A2-92A3-37DA32AB7F79}">
      <dsp:nvSpPr>
        <dsp:cNvPr id="0" name=""/>
        <dsp:cNvSpPr/>
      </dsp:nvSpPr>
      <dsp:spPr>
        <a:xfrm>
          <a:off x="916946" y="994229"/>
          <a:ext cx="5491791" cy="7938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4020" tIns="84020" rIns="84020" bIns="84020" numCol="1" spcCol="1270" anchor="ctr" anchorCtr="0">
          <a:noAutofit/>
        </a:bodyPr>
        <a:lstStyle/>
        <a:p>
          <a:pPr marL="0" lvl="0" indent="0" algn="l" defTabSz="844550">
            <a:lnSpc>
              <a:spcPct val="90000"/>
            </a:lnSpc>
            <a:spcBef>
              <a:spcPct val="0"/>
            </a:spcBef>
            <a:spcAft>
              <a:spcPct val="35000"/>
            </a:spcAft>
            <a:buNone/>
          </a:pPr>
          <a:r>
            <a:rPr lang="en-US" sz="1900" kern="1200" baseline="0"/>
            <a:t>Focus on at-home care</a:t>
          </a:r>
          <a:endParaRPr lang="en-US" sz="1900" kern="1200"/>
        </a:p>
      </dsp:txBody>
      <dsp:txXfrm>
        <a:off x="916946" y="994229"/>
        <a:ext cx="5491791" cy="793892"/>
      </dsp:txXfrm>
    </dsp:sp>
    <dsp:sp modelId="{7A4275F8-2846-45C8-B25E-5E37303B4424}">
      <dsp:nvSpPr>
        <dsp:cNvPr id="0" name=""/>
        <dsp:cNvSpPr/>
      </dsp:nvSpPr>
      <dsp:spPr>
        <a:xfrm>
          <a:off x="0" y="1986595"/>
          <a:ext cx="6408738" cy="79389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88B616D-0889-4687-8EB4-B8603DF69F2B}">
      <dsp:nvSpPr>
        <dsp:cNvPr id="0" name=""/>
        <dsp:cNvSpPr/>
      </dsp:nvSpPr>
      <dsp:spPr>
        <a:xfrm>
          <a:off x="240152" y="2165221"/>
          <a:ext cx="436641" cy="43664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4F04461-FE2A-4DC1-B3CF-33A7FEE3653E}">
      <dsp:nvSpPr>
        <dsp:cNvPr id="0" name=""/>
        <dsp:cNvSpPr/>
      </dsp:nvSpPr>
      <dsp:spPr>
        <a:xfrm>
          <a:off x="916946" y="1986595"/>
          <a:ext cx="5491791" cy="7938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4020" tIns="84020" rIns="84020" bIns="84020" numCol="1" spcCol="1270" anchor="ctr" anchorCtr="0">
          <a:noAutofit/>
        </a:bodyPr>
        <a:lstStyle/>
        <a:p>
          <a:pPr marL="0" lvl="0" indent="0" algn="l" defTabSz="844550">
            <a:lnSpc>
              <a:spcPct val="90000"/>
            </a:lnSpc>
            <a:spcBef>
              <a:spcPct val="0"/>
            </a:spcBef>
            <a:spcAft>
              <a:spcPct val="35000"/>
            </a:spcAft>
            <a:buNone/>
          </a:pPr>
          <a:r>
            <a:rPr lang="en-US" sz="1900" kern="1200" baseline="0"/>
            <a:t>Evidence-based medicine</a:t>
          </a:r>
          <a:endParaRPr lang="en-US" sz="1900" kern="1200"/>
        </a:p>
      </dsp:txBody>
      <dsp:txXfrm>
        <a:off x="916946" y="1986595"/>
        <a:ext cx="5491791" cy="793892"/>
      </dsp:txXfrm>
    </dsp:sp>
    <dsp:sp modelId="{EE871E06-4F77-485D-B426-529884A18CCF}">
      <dsp:nvSpPr>
        <dsp:cNvPr id="0" name=""/>
        <dsp:cNvSpPr/>
      </dsp:nvSpPr>
      <dsp:spPr>
        <a:xfrm>
          <a:off x="0" y="2978961"/>
          <a:ext cx="6408738" cy="79389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E3D200C-38B5-4050-A686-C0A4482677A5}">
      <dsp:nvSpPr>
        <dsp:cNvPr id="0" name=""/>
        <dsp:cNvSpPr/>
      </dsp:nvSpPr>
      <dsp:spPr>
        <a:xfrm>
          <a:off x="240152" y="3157587"/>
          <a:ext cx="436641" cy="43664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F3A733C-D595-4A88-931C-A3C84E401B3A}">
      <dsp:nvSpPr>
        <dsp:cNvPr id="0" name=""/>
        <dsp:cNvSpPr/>
      </dsp:nvSpPr>
      <dsp:spPr>
        <a:xfrm>
          <a:off x="916946" y="2978961"/>
          <a:ext cx="5491791" cy="7938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4020" tIns="84020" rIns="84020" bIns="84020" numCol="1" spcCol="1270" anchor="ctr" anchorCtr="0">
          <a:noAutofit/>
        </a:bodyPr>
        <a:lstStyle/>
        <a:p>
          <a:pPr marL="0" lvl="0" indent="0" algn="l" defTabSz="844550">
            <a:lnSpc>
              <a:spcPct val="90000"/>
            </a:lnSpc>
            <a:spcBef>
              <a:spcPct val="0"/>
            </a:spcBef>
            <a:spcAft>
              <a:spcPct val="35000"/>
            </a:spcAft>
            <a:buNone/>
          </a:pPr>
          <a:r>
            <a:rPr lang="en-US" sz="1900" kern="1200" baseline="0"/>
            <a:t>Policy reinforcement</a:t>
          </a:r>
          <a:endParaRPr lang="en-US" sz="1900" kern="1200"/>
        </a:p>
      </dsp:txBody>
      <dsp:txXfrm>
        <a:off x="916946" y="2978961"/>
        <a:ext cx="5491791" cy="793892"/>
      </dsp:txXfrm>
    </dsp:sp>
    <dsp:sp modelId="{FE390AB0-1098-45FE-A3F9-FF1E8EC81CCF}">
      <dsp:nvSpPr>
        <dsp:cNvPr id="0" name=""/>
        <dsp:cNvSpPr/>
      </dsp:nvSpPr>
      <dsp:spPr>
        <a:xfrm>
          <a:off x="0" y="3971327"/>
          <a:ext cx="6408738" cy="79389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91B494F-8A1E-4357-AFE7-16F2F01F4629}">
      <dsp:nvSpPr>
        <dsp:cNvPr id="0" name=""/>
        <dsp:cNvSpPr/>
      </dsp:nvSpPr>
      <dsp:spPr>
        <a:xfrm>
          <a:off x="240152" y="4149953"/>
          <a:ext cx="436641" cy="436641"/>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F653CF6-8D66-4769-A3F1-A879BECE1AFD}">
      <dsp:nvSpPr>
        <dsp:cNvPr id="0" name=""/>
        <dsp:cNvSpPr/>
      </dsp:nvSpPr>
      <dsp:spPr>
        <a:xfrm>
          <a:off x="916946" y="3971327"/>
          <a:ext cx="5491791" cy="7938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4020" tIns="84020" rIns="84020" bIns="84020" numCol="1" spcCol="1270" anchor="ctr" anchorCtr="0">
          <a:noAutofit/>
        </a:bodyPr>
        <a:lstStyle/>
        <a:p>
          <a:pPr marL="0" lvl="0" indent="0" algn="l" defTabSz="844550">
            <a:lnSpc>
              <a:spcPct val="90000"/>
            </a:lnSpc>
            <a:spcBef>
              <a:spcPct val="0"/>
            </a:spcBef>
            <a:spcAft>
              <a:spcPct val="35000"/>
            </a:spcAft>
            <a:buNone/>
          </a:pPr>
          <a:r>
            <a:rPr lang="en-US" sz="1900" kern="1200" baseline="0"/>
            <a:t>Professional standards</a:t>
          </a:r>
          <a:endParaRPr lang="en-US" sz="1900" kern="1200"/>
        </a:p>
      </dsp:txBody>
      <dsp:txXfrm>
        <a:off x="916946" y="3971327"/>
        <a:ext cx="5491791" cy="793892"/>
      </dsp:txXfrm>
    </dsp:sp>
    <dsp:sp modelId="{F8714B79-AA18-4C28-AAE2-23F56A888EB1}">
      <dsp:nvSpPr>
        <dsp:cNvPr id="0" name=""/>
        <dsp:cNvSpPr/>
      </dsp:nvSpPr>
      <dsp:spPr>
        <a:xfrm>
          <a:off x="0" y="4963693"/>
          <a:ext cx="6408738" cy="79389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96A29E8-71D3-4C07-AB88-CDEE905680FA}">
      <dsp:nvSpPr>
        <dsp:cNvPr id="0" name=""/>
        <dsp:cNvSpPr/>
      </dsp:nvSpPr>
      <dsp:spPr>
        <a:xfrm>
          <a:off x="240152" y="5142319"/>
          <a:ext cx="436641" cy="436641"/>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26F51AC-0719-483A-BFEB-1C1043E733D0}">
      <dsp:nvSpPr>
        <dsp:cNvPr id="0" name=""/>
        <dsp:cNvSpPr/>
      </dsp:nvSpPr>
      <dsp:spPr>
        <a:xfrm>
          <a:off x="916946" y="4963693"/>
          <a:ext cx="5491791" cy="7938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4020" tIns="84020" rIns="84020" bIns="84020" numCol="1" spcCol="1270" anchor="ctr" anchorCtr="0">
          <a:noAutofit/>
        </a:bodyPr>
        <a:lstStyle/>
        <a:p>
          <a:pPr marL="0" lvl="0" indent="0" algn="l" defTabSz="844550">
            <a:lnSpc>
              <a:spcPct val="90000"/>
            </a:lnSpc>
            <a:spcBef>
              <a:spcPct val="0"/>
            </a:spcBef>
            <a:spcAft>
              <a:spcPct val="35000"/>
            </a:spcAft>
            <a:buNone/>
          </a:pPr>
          <a:r>
            <a:rPr lang="en-US" sz="1900" kern="1200" baseline="0"/>
            <a:t>Value-led care</a:t>
          </a:r>
          <a:endParaRPr lang="en-US" sz="1900" kern="1200"/>
        </a:p>
      </dsp:txBody>
      <dsp:txXfrm>
        <a:off x="916946" y="4963693"/>
        <a:ext cx="5491791" cy="79389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191C99-927C-4F38-B056-C80948471E03}">
      <dsp:nvSpPr>
        <dsp:cNvPr id="0" name=""/>
        <dsp:cNvSpPr/>
      </dsp:nvSpPr>
      <dsp:spPr>
        <a:xfrm>
          <a:off x="0" y="31966"/>
          <a:ext cx="5944427" cy="269451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0" algn="l" defTabSz="2178050">
            <a:lnSpc>
              <a:spcPct val="90000"/>
            </a:lnSpc>
            <a:spcBef>
              <a:spcPct val="0"/>
            </a:spcBef>
            <a:spcAft>
              <a:spcPct val="35000"/>
            </a:spcAft>
            <a:buNone/>
          </a:pPr>
          <a:r>
            <a:rPr lang="en-US" sz="4900" kern="1200" dirty="0"/>
            <a:t>What are the causal factors at play here?</a:t>
          </a:r>
        </a:p>
      </dsp:txBody>
      <dsp:txXfrm>
        <a:off x="131535" y="163501"/>
        <a:ext cx="5681357" cy="2431440"/>
      </dsp:txXfrm>
    </dsp:sp>
    <dsp:sp modelId="{E15CB29C-1A75-4DE1-AC0C-DB10A24AC856}">
      <dsp:nvSpPr>
        <dsp:cNvPr id="0" name=""/>
        <dsp:cNvSpPr/>
      </dsp:nvSpPr>
      <dsp:spPr>
        <a:xfrm>
          <a:off x="0" y="2867596"/>
          <a:ext cx="5944427" cy="2694510"/>
        </a:xfrm>
        <a:prstGeom prst="roundRect">
          <a:avLst/>
        </a:prstGeom>
        <a:solidFill>
          <a:schemeClr val="accent2">
            <a:hueOff val="-1499078"/>
            <a:satOff val="-10973"/>
            <a:lumOff val="431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0" algn="l" defTabSz="2178050" rtl="0">
            <a:lnSpc>
              <a:spcPct val="90000"/>
            </a:lnSpc>
            <a:spcBef>
              <a:spcPct val="0"/>
            </a:spcBef>
            <a:spcAft>
              <a:spcPct val="35000"/>
            </a:spcAft>
            <a:buNone/>
          </a:pPr>
          <a:r>
            <a:rPr lang="en-US" sz="4900" kern="1200" dirty="0"/>
            <a:t>Why is our NHS </a:t>
          </a:r>
          <a:r>
            <a:rPr lang="en-US" sz="4900" kern="1200" dirty="0">
              <a:latin typeface="Bell MT"/>
            </a:rPr>
            <a:t>in </a:t>
          </a:r>
          <a:r>
            <a:rPr lang="en-US" sz="4900" kern="1200" dirty="0"/>
            <a:t>its </a:t>
          </a:r>
          <a:r>
            <a:rPr lang="en-US" sz="4900" kern="1200" dirty="0">
              <a:latin typeface="Bell MT"/>
            </a:rPr>
            <a:t>current state</a:t>
          </a:r>
          <a:r>
            <a:rPr lang="en-US" sz="4900" kern="1200" dirty="0"/>
            <a:t>?</a:t>
          </a:r>
        </a:p>
      </dsp:txBody>
      <dsp:txXfrm>
        <a:off x="131535" y="2999131"/>
        <a:ext cx="5681357" cy="243144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552BCA-867B-415F-A0D6-DFDC72940A76}">
      <dsp:nvSpPr>
        <dsp:cNvPr id="0" name=""/>
        <dsp:cNvSpPr/>
      </dsp:nvSpPr>
      <dsp:spPr>
        <a:xfrm>
          <a:off x="0" y="305229"/>
          <a:ext cx="1684480" cy="101068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Increased diagnoses</a:t>
          </a:r>
        </a:p>
      </dsp:txBody>
      <dsp:txXfrm>
        <a:off x="0" y="305229"/>
        <a:ext cx="1684480" cy="1010688"/>
      </dsp:txXfrm>
    </dsp:sp>
    <dsp:sp modelId="{C96CD95C-EDC0-4E88-8CD9-BD6A5B960505}">
      <dsp:nvSpPr>
        <dsp:cNvPr id="0" name=""/>
        <dsp:cNvSpPr/>
      </dsp:nvSpPr>
      <dsp:spPr>
        <a:xfrm>
          <a:off x="1852928" y="305229"/>
          <a:ext cx="1684480" cy="1010688"/>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Increased mortality</a:t>
          </a:r>
        </a:p>
      </dsp:txBody>
      <dsp:txXfrm>
        <a:off x="1852928" y="305229"/>
        <a:ext cx="1684480" cy="1010688"/>
      </dsp:txXfrm>
    </dsp:sp>
    <dsp:sp modelId="{5900E641-46AE-44C8-B0BA-7B5EB69D1EA5}">
      <dsp:nvSpPr>
        <dsp:cNvPr id="0" name=""/>
        <dsp:cNvSpPr/>
      </dsp:nvSpPr>
      <dsp:spPr>
        <a:xfrm>
          <a:off x="3705856" y="305229"/>
          <a:ext cx="1684480" cy="1010688"/>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Ageing populations</a:t>
          </a:r>
        </a:p>
      </dsp:txBody>
      <dsp:txXfrm>
        <a:off x="3705856" y="305229"/>
        <a:ext cx="1684480" cy="1010688"/>
      </dsp:txXfrm>
    </dsp:sp>
    <dsp:sp modelId="{47237F1C-6798-4485-AD72-088B9EA7701C}">
      <dsp:nvSpPr>
        <dsp:cNvPr id="0" name=""/>
        <dsp:cNvSpPr/>
      </dsp:nvSpPr>
      <dsp:spPr>
        <a:xfrm>
          <a:off x="0" y="1484365"/>
          <a:ext cx="1684480" cy="1010688"/>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COVID-19 pandemic</a:t>
          </a:r>
        </a:p>
      </dsp:txBody>
      <dsp:txXfrm>
        <a:off x="0" y="1484365"/>
        <a:ext cx="1684480" cy="1010688"/>
      </dsp:txXfrm>
    </dsp:sp>
    <dsp:sp modelId="{C94C2414-6582-4449-BB0C-7292F36BDC39}">
      <dsp:nvSpPr>
        <dsp:cNvPr id="0" name=""/>
        <dsp:cNvSpPr/>
      </dsp:nvSpPr>
      <dsp:spPr>
        <a:xfrm>
          <a:off x="1852928" y="1484365"/>
          <a:ext cx="1684480" cy="1010688"/>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NHS backlogs</a:t>
          </a:r>
        </a:p>
      </dsp:txBody>
      <dsp:txXfrm>
        <a:off x="1852928" y="1484365"/>
        <a:ext cx="1684480" cy="1010688"/>
      </dsp:txXfrm>
    </dsp:sp>
    <dsp:sp modelId="{A3EFE6AF-5E40-4EEC-BC5D-6E4E17C52ADA}">
      <dsp:nvSpPr>
        <dsp:cNvPr id="0" name=""/>
        <dsp:cNvSpPr/>
      </dsp:nvSpPr>
      <dsp:spPr>
        <a:xfrm>
          <a:off x="3705856" y="1484365"/>
          <a:ext cx="1684480" cy="101068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Mental health services</a:t>
          </a:r>
        </a:p>
      </dsp:txBody>
      <dsp:txXfrm>
        <a:off x="3705856" y="1484365"/>
        <a:ext cx="1684480" cy="1010688"/>
      </dsp:txXfrm>
    </dsp:sp>
    <dsp:sp modelId="{E772EF60-5B42-408E-BB90-341C32A7D5D0}">
      <dsp:nvSpPr>
        <dsp:cNvPr id="0" name=""/>
        <dsp:cNvSpPr/>
      </dsp:nvSpPr>
      <dsp:spPr>
        <a:xfrm>
          <a:off x="0" y="2663501"/>
          <a:ext cx="1684480" cy="1010688"/>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Lack of beds</a:t>
          </a:r>
        </a:p>
      </dsp:txBody>
      <dsp:txXfrm>
        <a:off x="0" y="2663501"/>
        <a:ext cx="1684480" cy="1010688"/>
      </dsp:txXfrm>
    </dsp:sp>
    <dsp:sp modelId="{4B2C9172-60CF-4C7A-80AD-82ACCD392D9D}">
      <dsp:nvSpPr>
        <dsp:cNvPr id="0" name=""/>
        <dsp:cNvSpPr/>
      </dsp:nvSpPr>
      <dsp:spPr>
        <a:xfrm>
          <a:off x="1852928" y="2663501"/>
          <a:ext cx="1684480" cy="1010688"/>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Understaffing, poor retention</a:t>
          </a:r>
        </a:p>
      </dsp:txBody>
      <dsp:txXfrm>
        <a:off x="1852928" y="2663501"/>
        <a:ext cx="1684480" cy="1010688"/>
      </dsp:txXfrm>
    </dsp:sp>
    <dsp:sp modelId="{53338CF6-02E1-4FB7-8409-262B09C9FAA8}">
      <dsp:nvSpPr>
        <dsp:cNvPr id="0" name=""/>
        <dsp:cNvSpPr/>
      </dsp:nvSpPr>
      <dsp:spPr>
        <a:xfrm>
          <a:off x="3705856" y="2663501"/>
          <a:ext cx="1684480" cy="1010688"/>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Pressure</a:t>
          </a:r>
        </a:p>
      </dsp:txBody>
      <dsp:txXfrm>
        <a:off x="3705856" y="2663501"/>
        <a:ext cx="1684480" cy="1010688"/>
      </dsp:txXfrm>
    </dsp:sp>
    <dsp:sp modelId="{4929BF86-5A9E-4DC0-AD79-C93C595F31E4}">
      <dsp:nvSpPr>
        <dsp:cNvPr id="0" name=""/>
        <dsp:cNvSpPr/>
      </dsp:nvSpPr>
      <dsp:spPr>
        <a:xfrm>
          <a:off x="926464" y="3842637"/>
          <a:ext cx="1684480" cy="1010688"/>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Underfunding</a:t>
          </a:r>
        </a:p>
      </dsp:txBody>
      <dsp:txXfrm>
        <a:off x="926464" y="3842637"/>
        <a:ext cx="1684480" cy="1010688"/>
      </dsp:txXfrm>
    </dsp:sp>
    <dsp:sp modelId="{B2F9070C-0E7F-4680-9536-84226579FE07}">
      <dsp:nvSpPr>
        <dsp:cNvPr id="0" name=""/>
        <dsp:cNvSpPr/>
      </dsp:nvSpPr>
      <dsp:spPr>
        <a:xfrm>
          <a:off x="2779392" y="3842637"/>
          <a:ext cx="1684480" cy="1010688"/>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Outdated methods</a:t>
          </a:r>
        </a:p>
      </dsp:txBody>
      <dsp:txXfrm>
        <a:off x="2779392" y="3842637"/>
        <a:ext cx="1684480" cy="101068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D115F4-8308-4305-B24F-9AE19E27A670}">
      <dsp:nvSpPr>
        <dsp:cNvPr id="0" name=""/>
        <dsp:cNvSpPr/>
      </dsp:nvSpPr>
      <dsp:spPr>
        <a:xfrm>
          <a:off x="0" y="42541"/>
          <a:ext cx="5944427" cy="177489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t>How did we get here?</a:t>
          </a:r>
        </a:p>
      </dsp:txBody>
      <dsp:txXfrm>
        <a:off x="86643" y="129184"/>
        <a:ext cx="5771141" cy="1601604"/>
      </dsp:txXfrm>
    </dsp:sp>
    <dsp:sp modelId="{64C9499F-8120-4DA7-91CC-1C8770A95566}">
      <dsp:nvSpPr>
        <dsp:cNvPr id="0" name=""/>
        <dsp:cNvSpPr/>
      </dsp:nvSpPr>
      <dsp:spPr>
        <a:xfrm>
          <a:off x="0" y="1909591"/>
          <a:ext cx="5944427" cy="1774890"/>
        </a:xfrm>
        <a:prstGeom prst="roundRect">
          <a:avLst/>
        </a:prstGeom>
        <a:solidFill>
          <a:schemeClr val="accent2">
            <a:hueOff val="-749539"/>
            <a:satOff val="-5487"/>
            <a:lumOff val="215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t>How did the NHS in Wales decide they were going to provide care in a set manner?</a:t>
          </a:r>
        </a:p>
      </dsp:txBody>
      <dsp:txXfrm>
        <a:off x="86643" y="1996234"/>
        <a:ext cx="5771141" cy="1601604"/>
      </dsp:txXfrm>
    </dsp:sp>
    <dsp:sp modelId="{DEEFC1F1-D4FA-4621-AEBE-8667847F83AD}">
      <dsp:nvSpPr>
        <dsp:cNvPr id="0" name=""/>
        <dsp:cNvSpPr/>
      </dsp:nvSpPr>
      <dsp:spPr>
        <a:xfrm>
          <a:off x="0" y="3776641"/>
          <a:ext cx="5944427" cy="1774890"/>
        </a:xfrm>
        <a:prstGeom prst="roundRect">
          <a:avLst/>
        </a:prstGeom>
        <a:solidFill>
          <a:schemeClr val="accent2">
            <a:hueOff val="-1499078"/>
            <a:satOff val="-10973"/>
            <a:lumOff val="431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kern="1200"/>
            <a:t>One Wales (2007).</a:t>
          </a:r>
        </a:p>
      </dsp:txBody>
      <dsp:txXfrm>
        <a:off x="86643" y="3863284"/>
        <a:ext cx="5771141" cy="160160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86A741-F08B-4A64-9C8F-52D6C4CFDB2B}">
      <dsp:nvSpPr>
        <dsp:cNvPr id="0" name=""/>
        <dsp:cNvSpPr/>
      </dsp:nvSpPr>
      <dsp:spPr>
        <a:xfrm>
          <a:off x="0" y="98247"/>
          <a:ext cx="5390337" cy="2446469"/>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The old system was complex and overly bureaucratic.</a:t>
          </a:r>
        </a:p>
      </dsp:txBody>
      <dsp:txXfrm>
        <a:off x="119427" y="217674"/>
        <a:ext cx="5151483" cy="2207615"/>
      </dsp:txXfrm>
    </dsp:sp>
    <dsp:sp modelId="{F51FAF5C-29D2-454F-A423-CFEED395F022}">
      <dsp:nvSpPr>
        <dsp:cNvPr id="0" name=""/>
        <dsp:cNvSpPr/>
      </dsp:nvSpPr>
      <dsp:spPr>
        <a:xfrm>
          <a:off x="0" y="2613837"/>
          <a:ext cx="5390337" cy="2446469"/>
        </a:xfrm>
        <a:prstGeom prst="roundRect">
          <a:avLst/>
        </a:prstGeom>
        <a:solidFill>
          <a:schemeClr val="accent2">
            <a:hueOff val="-1499078"/>
            <a:satOff val="-10973"/>
            <a:lumOff val="431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US" sz="2400" kern="1200"/>
            <a:t>“The ‘</a:t>
          </a:r>
          <a:r>
            <a:rPr lang="en-US" sz="2400" i="1" kern="1200"/>
            <a:t>One Wales’</a:t>
          </a:r>
          <a:r>
            <a:rPr lang="en-US" sz="2400" kern="1200"/>
            <a:t> document determined that we must redesign the delivery of the NHS in Wales, to improve health outcomes and ensure that the NHS delivers care effectively with its partners. “  </a:t>
          </a:r>
        </a:p>
      </dsp:txBody>
      <dsp:txXfrm>
        <a:off x="119427" y="2733264"/>
        <a:ext cx="5151483" cy="220761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13F65C-1F9D-4546-BCA4-DA17D64C29D7}">
      <dsp:nvSpPr>
        <dsp:cNvPr id="0" name=""/>
        <dsp:cNvSpPr/>
      </dsp:nvSpPr>
      <dsp:spPr>
        <a:xfrm>
          <a:off x="0" y="3076"/>
          <a:ext cx="5944427" cy="27378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US" sz="3900" kern="1200"/>
            <a:t>The National Health Service (NHS) is based upon clinical need and not ability to pay. </a:t>
          </a:r>
        </a:p>
      </dsp:txBody>
      <dsp:txXfrm>
        <a:off x="133648" y="136724"/>
        <a:ext cx="5677131" cy="2470504"/>
      </dsp:txXfrm>
    </dsp:sp>
    <dsp:sp modelId="{78DACFB7-7B82-48BD-BA67-D2AEA9709A52}">
      <dsp:nvSpPr>
        <dsp:cNvPr id="0" name=""/>
        <dsp:cNvSpPr/>
      </dsp:nvSpPr>
      <dsp:spPr>
        <a:xfrm>
          <a:off x="0" y="2853196"/>
          <a:ext cx="5944427" cy="2737800"/>
        </a:xfrm>
        <a:prstGeom prst="roundRect">
          <a:avLst/>
        </a:prstGeom>
        <a:solidFill>
          <a:schemeClr val="accent2">
            <a:hueOff val="-1499078"/>
            <a:satOff val="-10973"/>
            <a:lumOff val="431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0" algn="l" defTabSz="1733550">
            <a:lnSpc>
              <a:spcPct val="90000"/>
            </a:lnSpc>
            <a:spcBef>
              <a:spcPct val="0"/>
            </a:spcBef>
            <a:spcAft>
              <a:spcPct val="35000"/>
            </a:spcAft>
            <a:buNone/>
          </a:pPr>
          <a:r>
            <a:rPr lang="en-US" sz="3900" kern="1200"/>
            <a:t>In Wales we have seven local health boards and three NHS Trusts</a:t>
          </a:r>
        </a:p>
      </dsp:txBody>
      <dsp:txXfrm>
        <a:off x="133648" y="2986844"/>
        <a:ext cx="5677131" cy="247050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C13ACC-9970-4496-A8EF-1288AA549E90}">
      <dsp:nvSpPr>
        <dsp:cNvPr id="0" name=""/>
        <dsp:cNvSpPr/>
      </dsp:nvSpPr>
      <dsp:spPr>
        <a:xfrm>
          <a:off x="0" y="16712"/>
          <a:ext cx="6408738" cy="2789572"/>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4310" tIns="194310" rIns="194310" bIns="194310" numCol="1" spcCol="1270" anchor="ctr" anchorCtr="0">
          <a:noAutofit/>
        </a:bodyPr>
        <a:lstStyle/>
        <a:p>
          <a:pPr marL="0" lvl="0" indent="0" algn="l" defTabSz="2266950">
            <a:lnSpc>
              <a:spcPct val="90000"/>
            </a:lnSpc>
            <a:spcBef>
              <a:spcPct val="0"/>
            </a:spcBef>
            <a:spcAft>
              <a:spcPct val="35000"/>
            </a:spcAft>
            <a:buNone/>
          </a:pPr>
          <a:r>
            <a:rPr lang="en-US" sz="5100" kern="1200" baseline="0"/>
            <a:t>Is this the best way to do it?</a:t>
          </a:r>
          <a:endParaRPr lang="en-US" sz="5100" kern="1200"/>
        </a:p>
      </dsp:txBody>
      <dsp:txXfrm>
        <a:off x="136176" y="152888"/>
        <a:ext cx="6136386" cy="2517220"/>
      </dsp:txXfrm>
    </dsp:sp>
    <dsp:sp modelId="{0797154B-15FF-4D34-A7CD-F4BBA1A86FAB}">
      <dsp:nvSpPr>
        <dsp:cNvPr id="0" name=""/>
        <dsp:cNvSpPr/>
      </dsp:nvSpPr>
      <dsp:spPr>
        <a:xfrm>
          <a:off x="0" y="2953165"/>
          <a:ext cx="6408738" cy="2789572"/>
        </a:xfrm>
        <a:prstGeom prst="roundRect">
          <a:avLst/>
        </a:prstGeom>
        <a:solidFill>
          <a:schemeClr val="accent2">
            <a:hueOff val="-1499078"/>
            <a:satOff val="-10973"/>
            <a:lumOff val="431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4310" tIns="194310" rIns="194310" bIns="194310" numCol="1" spcCol="1270" anchor="ctr" anchorCtr="0">
          <a:noAutofit/>
        </a:bodyPr>
        <a:lstStyle/>
        <a:p>
          <a:pPr marL="0" lvl="0" indent="0" algn="l" defTabSz="2266950">
            <a:lnSpc>
              <a:spcPct val="90000"/>
            </a:lnSpc>
            <a:spcBef>
              <a:spcPct val="0"/>
            </a:spcBef>
            <a:spcAft>
              <a:spcPct val="35000"/>
            </a:spcAft>
            <a:buNone/>
          </a:pPr>
          <a:r>
            <a:rPr lang="en-US" sz="5100" kern="1200" baseline="0"/>
            <a:t>What would you change/want to see changed?</a:t>
          </a:r>
          <a:endParaRPr lang="en-US" sz="5100" kern="1200"/>
        </a:p>
      </dsp:txBody>
      <dsp:txXfrm>
        <a:off x="136176" y="3089341"/>
        <a:ext cx="6136386" cy="251722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C70BE3-C1AB-46E0-9184-7C6B1485C5F2}">
      <dsp:nvSpPr>
        <dsp:cNvPr id="0" name=""/>
        <dsp:cNvSpPr/>
      </dsp:nvSpPr>
      <dsp:spPr>
        <a:xfrm>
          <a:off x="901987" y="1381"/>
          <a:ext cx="2905441" cy="174326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US" sz="3500" kern="1200"/>
            <a:t>Smart technology</a:t>
          </a:r>
        </a:p>
      </dsp:txBody>
      <dsp:txXfrm>
        <a:off x="901987" y="1381"/>
        <a:ext cx="2905441" cy="1743264"/>
      </dsp:txXfrm>
    </dsp:sp>
    <dsp:sp modelId="{EBB68997-CCCD-4A8A-80A1-7C6BAE71B5E0}">
      <dsp:nvSpPr>
        <dsp:cNvPr id="0" name=""/>
        <dsp:cNvSpPr/>
      </dsp:nvSpPr>
      <dsp:spPr>
        <a:xfrm>
          <a:off x="4097973" y="1381"/>
          <a:ext cx="2905441" cy="1743264"/>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US" sz="3500" kern="1200"/>
            <a:t>AI</a:t>
          </a:r>
        </a:p>
      </dsp:txBody>
      <dsp:txXfrm>
        <a:off x="4097973" y="1381"/>
        <a:ext cx="2905441" cy="1743264"/>
      </dsp:txXfrm>
    </dsp:sp>
    <dsp:sp modelId="{7C9D9E70-7C70-46F2-881C-0297E6275809}">
      <dsp:nvSpPr>
        <dsp:cNvPr id="0" name=""/>
        <dsp:cNvSpPr/>
      </dsp:nvSpPr>
      <dsp:spPr>
        <a:xfrm>
          <a:off x="7293958" y="1381"/>
          <a:ext cx="2905441" cy="1743264"/>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US" sz="3500" kern="1200"/>
            <a:t>Patient self-diagnosis</a:t>
          </a:r>
        </a:p>
      </dsp:txBody>
      <dsp:txXfrm>
        <a:off x="7293958" y="1381"/>
        <a:ext cx="2905441" cy="1743264"/>
      </dsp:txXfrm>
    </dsp:sp>
    <dsp:sp modelId="{4099715E-1852-494D-BA57-15BB1A14F348}">
      <dsp:nvSpPr>
        <dsp:cNvPr id="0" name=""/>
        <dsp:cNvSpPr/>
      </dsp:nvSpPr>
      <dsp:spPr>
        <a:xfrm>
          <a:off x="901987" y="2035190"/>
          <a:ext cx="2905441" cy="1743264"/>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US" sz="3500" kern="1200"/>
            <a:t>Digital monitoring</a:t>
          </a:r>
        </a:p>
      </dsp:txBody>
      <dsp:txXfrm>
        <a:off x="901987" y="2035190"/>
        <a:ext cx="2905441" cy="1743264"/>
      </dsp:txXfrm>
    </dsp:sp>
    <dsp:sp modelId="{4EBFC0D1-E8AB-489D-BEBD-07181D811A78}">
      <dsp:nvSpPr>
        <dsp:cNvPr id="0" name=""/>
        <dsp:cNvSpPr/>
      </dsp:nvSpPr>
      <dsp:spPr>
        <a:xfrm>
          <a:off x="4097973" y="2035190"/>
          <a:ext cx="2905441" cy="1743264"/>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US" sz="3500" kern="1200"/>
            <a:t>Data storage changes</a:t>
          </a:r>
        </a:p>
      </dsp:txBody>
      <dsp:txXfrm>
        <a:off x="4097973" y="2035190"/>
        <a:ext cx="2905441" cy="1743264"/>
      </dsp:txXfrm>
    </dsp:sp>
    <dsp:sp modelId="{6010241F-AD3C-4A63-9E2C-8816FC7A6DAF}">
      <dsp:nvSpPr>
        <dsp:cNvPr id="0" name=""/>
        <dsp:cNvSpPr/>
      </dsp:nvSpPr>
      <dsp:spPr>
        <a:xfrm>
          <a:off x="7293958" y="2035190"/>
          <a:ext cx="2905441" cy="174326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0" algn="ctr" defTabSz="1555750">
            <a:lnSpc>
              <a:spcPct val="90000"/>
            </a:lnSpc>
            <a:spcBef>
              <a:spcPct val="0"/>
            </a:spcBef>
            <a:spcAft>
              <a:spcPct val="35000"/>
            </a:spcAft>
            <a:buNone/>
          </a:pPr>
          <a:r>
            <a:rPr lang="en-US" sz="3500" kern="1200"/>
            <a:t>Local health hubs</a:t>
          </a:r>
        </a:p>
      </dsp:txBody>
      <dsp:txXfrm>
        <a:off x="7293958" y="2035190"/>
        <a:ext cx="2905441" cy="174326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7CA547-88D2-415C-A6FA-570D54E8E469}">
      <dsp:nvSpPr>
        <dsp:cNvPr id="0" name=""/>
        <dsp:cNvSpPr/>
      </dsp:nvSpPr>
      <dsp:spPr>
        <a:xfrm>
          <a:off x="2337693" y="89918"/>
          <a:ext cx="2196000" cy="219600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2D14855-6A2D-44E2-8645-02C0852616CE}">
      <dsp:nvSpPr>
        <dsp:cNvPr id="0" name=""/>
        <dsp:cNvSpPr/>
      </dsp:nvSpPr>
      <dsp:spPr>
        <a:xfrm>
          <a:off x="2805693" y="557918"/>
          <a:ext cx="1260000" cy="126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9F961C0-D56B-447E-B9E9-768097BD6E98}">
      <dsp:nvSpPr>
        <dsp:cNvPr id="0" name=""/>
        <dsp:cNvSpPr/>
      </dsp:nvSpPr>
      <dsp:spPr>
        <a:xfrm>
          <a:off x="1635693" y="2969918"/>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US" sz="1700" kern="1200"/>
            <a:t>As we are all aware, the only thing constant in health and social care is change. </a:t>
          </a:r>
        </a:p>
      </dsp:txBody>
      <dsp:txXfrm>
        <a:off x="1635693" y="2969918"/>
        <a:ext cx="3600000" cy="720000"/>
      </dsp:txXfrm>
    </dsp:sp>
    <dsp:sp modelId="{A37983E0-823C-4E60-8628-A53F609C1817}">
      <dsp:nvSpPr>
        <dsp:cNvPr id="0" name=""/>
        <dsp:cNvSpPr/>
      </dsp:nvSpPr>
      <dsp:spPr>
        <a:xfrm>
          <a:off x="6567693" y="89918"/>
          <a:ext cx="2196000" cy="219600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498D001-DFF5-4C24-9A02-7B7893A0E348}">
      <dsp:nvSpPr>
        <dsp:cNvPr id="0" name=""/>
        <dsp:cNvSpPr/>
      </dsp:nvSpPr>
      <dsp:spPr>
        <a:xfrm>
          <a:off x="7035694" y="557918"/>
          <a:ext cx="1260000" cy="126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8D06A99-E594-40D8-94C4-2438C0659162}">
      <dsp:nvSpPr>
        <dsp:cNvPr id="0" name=""/>
        <dsp:cNvSpPr/>
      </dsp:nvSpPr>
      <dsp:spPr>
        <a:xfrm>
          <a:off x="5865693" y="2969918"/>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US" sz="1700" kern="1200"/>
            <a:t>How could these changes be implemented? </a:t>
          </a:r>
        </a:p>
      </dsp:txBody>
      <dsp:txXfrm>
        <a:off x="5865693" y="2969918"/>
        <a:ext cx="3600000" cy="72000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5B174C-852C-4166-B799-57611F8CFC25}">
      <dsp:nvSpPr>
        <dsp:cNvPr id="0" name=""/>
        <dsp:cNvSpPr/>
      </dsp:nvSpPr>
      <dsp:spPr>
        <a:xfrm>
          <a:off x="3552444" y="1661"/>
          <a:ext cx="3996499" cy="726252"/>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a:t>Discussion with relevant people involved in the changes.</a:t>
          </a:r>
        </a:p>
      </dsp:txBody>
      <dsp:txXfrm>
        <a:off x="3587897" y="37114"/>
        <a:ext cx="3925593" cy="655346"/>
      </dsp:txXfrm>
    </dsp:sp>
    <dsp:sp modelId="{FC24A1E1-B98B-4150-A76C-960FDEDA8871}">
      <dsp:nvSpPr>
        <dsp:cNvPr id="0" name=""/>
        <dsp:cNvSpPr/>
      </dsp:nvSpPr>
      <dsp:spPr>
        <a:xfrm>
          <a:off x="3552444" y="764226"/>
          <a:ext cx="3996499" cy="726252"/>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a:t>Tackle the resistance with care and compassion. </a:t>
          </a:r>
        </a:p>
      </dsp:txBody>
      <dsp:txXfrm>
        <a:off x="3587897" y="799679"/>
        <a:ext cx="3925593" cy="655346"/>
      </dsp:txXfrm>
    </dsp:sp>
    <dsp:sp modelId="{39A133A8-FA9F-45CB-A298-027C90A7F76E}">
      <dsp:nvSpPr>
        <dsp:cNvPr id="0" name=""/>
        <dsp:cNvSpPr/>
      </dsp:nvSpPr>
      <dsp:spPr>
        <a:xfrm>
          <a:off x="3552444" y="1526792"/>
          <a:ext cx="3996499" cy="726252"/>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a:t>Create a shared vision.</a:t>
          </a:r>
        </a:p>
      </dsp:txBody>
      <dsp:txXfrm>
        <a:off x="3587897" y="1562245"/>
        <a:ext cx="3925593" cy="655346"/>
      </dsp:txXfrm>
    </dsp:sp>
    <dsp:sp modelId="{825812EC-10A8-4BD5-8DE2-DB9D5E3FC50F}">
      <dsp:nvSpPr>
        <dsp:cNvPr id="0" name=""/>
        <dsp:cNvSpPr/>
      </dsp:nvSpPr>
      <dsp:spPr>
        <a:xfrm>
          <a:off x="3552444" y="2289357"/>
          <a:ext cx="3996499" cy="726252"/>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a:t>Positive feedback and positive reinforcement.</a:t>
          </a:r>
        </a:p>
      </dsp:txBody>
      <dsp:txXfrm>
        <a:off x="3587897" y="2324810"/>
        <a:ext cx="3925593" cy="655346"/>
      </dsp:txXfrm>
    </dsp:sp>
    <dsp:sp modelId="{72C3E32F-0414-480C-B190-E7E2BD73695A}">
      <dsp:nvSpPr>
        <dsp:cNvPr id="0" name=""/>
        <dsp:cNvSpPr/>
      </dsp:nvSpPr>
      <dsp:spPr>
        <a:xfrm>
          <a:off x="3552444" y="3051923"/>
          <a:ext cx="3996499" cy="726252"/>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marL="0" lvl="0" indent="0" algn="ctr" defTabSz="889000">
            <a:lnSpc>
              <a:spcPct val="90000"/>
            </a:lnSpc>
            <a:spcBef>
              <a:spcPct val="0"/>
            </a:spcBef>
            <a:spcAft>
              <a:spcPct val="35000"/>
            </a:spcAft>
            <a:buNone/>
          </a:pPr>
          <a:r>
            <a:rPr lang="en-US" sz="2000" kern="1200"/>
            <a:t>(Gesme and Wiseman, 2010)</a:t>
          </a:r>
        </a:p>
      </dsp:txBody>
      <dsp:txXfrm>
        <a:off x="3587897" y="3087376"/>
        <a:ext cx="3925593" cy="655346"/>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DE49D0-E1D8-44FE-9188-61BDF6975598}">
      <dsp:nvSpPr>
        <dsp:cNvPr id="0" name=""/>
        <dsp:cNvSpPr/>
      </dsp:nvSpPr>
      <dsp:spPr>
        <a:xfrm>
          <a:off x="3794" y="554553"/>
          <a:ext cx="2054407" cy="123264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baseline="0"/>
            <a:t>Poor communication.</a:t>
          </a:r>
          <a:endParaRPr lang="en-US" sz="1900" kern="1200"/>
        </a:p>
      </dsp:txBody>
      <dsp:txXfrm>
        <a:off x="3794" y="554553"/>
        <a:ext cx="2054407" cy="1232644"/>
      </dsp:txXfrm>
    </dsp:sp>
    <dsp:sp modelId="{5F4F036B-5F58-4F97-89C6-92CD4D6DDFB1}">
      <dsp:nvSpPr>
        <dsp:cNvPr id="0" name=""/>
        <dsp:cNvSpPr/>
      </dsp:nvSpPr>
      <dsp:spPr>
        <a:xfrm>
          <a:off x="2263642" y="554553"/>
          <a:ext cx="2054407" cy="1232644"/>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baseline="0"/>
            <a:t>Fear of the unknown. </a:t>
          </a:r>
          <a:endParaRPr lang="en-US" sz="1900" kern="1200"/>
        </a:p>
      </dsp:txBody>
      <dsp:txXfrm>
        <a:off x="2263642" y="554553"/>
        <a:ext cx="2054407" cy="1232644"/>
      </dsp:txXfrm>
    </dsp:sp>
    <dsp:sp modelId="{27254530-81D1-445A-B9F4-90A8BEB9F37B}">
      <dsp:nvSpPr>
        <dsp:cNvPr id="0" name=""/>
        <dsp:cNvSpPr/>
      </dsp:nvSpPr>
      <dsp:spPr>
        <a:xfrm>
          <a:off x="4523490" y="554553"/>
          <a:ext cx="2054407" cy="1232644"/>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baseline="0"/>
            <a:t>Change is mandated. </a:t>
          </a:r>
          <a:endParaRPr lang="en-US" sz="1900" kern="1200"/>
        </a:p>
      </dsp:txBody>
      <dsp:txXfrm>
        <a:off x="4523490" y="554553"/>
        <a:ext cx="2054407" cy="1232644"/>
      </dsp:txXfrm>
    </dsp:sp>
    <dsp:sp modelId="{5DB7B1E5-1C5E-4A1A-A444-593F9AC5480A}">
      <dsp:nvSpPr>
        <dsp:cNvPr id="0" name=""/>
        <dsp:cNvSpPr/>
      </dsp:nvSpPr>
      <dsp:spPr>
        <a:xfrm>
          <a:off x="6783338" y="554553"/>
          <a:ext cx="2054407" cy="1232644"/>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baseline="0"/>
            <a:t>Individuals may perceive a loss of their position or status.  </a:t>
          </a:r>
          <a:endParaRPr lang="en-US" sz="1900" kern="1200"/>
        </a:p>
      </dsp:txBody>
      <dsp:txXfrm>
        <a:off x="6783338" y="554553"/>
        <a:ext cx="2054407" cy="1232644"/>
      </dsp:txXfrm>
    </dsp:sp>
    <dsp:sp modelId="{CBB1B510-CF53-49FA-B440-66B03A22A1E6}">
      <dsp:nvSpPr>
        <dsp:cNvPr id="0" name=""/>
        <dsp:cNvSpPr/>
      </dsp:nvSpPr>
      <dsp:spPr>
        <a:xfrm>
          <a:off x="9043186" y="554553"/>
          <a:ext cx="2054407" cy="1232644"/>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baseline="0"/>
            <a:t>Acceptance of status quo. </a:t>
          </a:r>
          <a:endParaRPr lang="en-US" sz="1900" kern="1200"/>
        </a:p>
      </dsp:txBody>
      <dsp:txXfrm>
        <a:off x="9043186" y="554553"/>
        <a:ext cx="2054407" cy="1232644"/>
      </dsp:txXfrm>
    </dsp:sp>
    <dsp:sp modelId="{95BF91BC-791E-497D-8363-3A11081F574D}">
      <dsp:nvSpPr>
        <dsp:cNvPr id="0" name=""/>
        <dsp:cNvSpPr/>
      </dsp:nvSpPr>
      <dsp:spPr>
        <a:xfrm>
          <a:off x="1133718" y="1992638"/>
          <a:ext cx="2054407" cy="123264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baseline="0"/>
            <a:t>Opportunity for opposition. </a:t>
          </a:r>
          <a:endParaRPr lang="en-US" sz="1900" kern="1200"/>
        </a:p>
      </dsp:txBody>
      <dsp:txXfrm>
        <a:off x="1133718" y="1992638"/>
        <a:ext cx="2054407" cy="1232644"/>
      </dsp:txXfrm>
    </dsp:sp>
    <dsp:sp modelId="{82520AB9-BDA8-4072-B642-E5727F44087B}">
      <dsp:nvSpPr>
        <dsp:cNvPr id="0" name=""/>
        <dsp:cNvSpPr/>
      </dsp:nvSpPr>
      <dsp:spPr>
        <a:xfrm>
          <a:off x="3393566" y="1992638"/>
          <a:ext cx="2054407" cy="1232644"/>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baseline="0"/>
            <a:t>Change becomes personal. New is intimidating. </a:t>
          </a:r>
          <a:endParaRPr lang="en-US" sz="1900" kern="1200"/>
        </a:p>
      </dsp:txBody>
      <dsp:txXfrm>
        <a:off x="3393566" y="1992638"/>
        <a:ext cx="2054407" cy="1232644"/>
      </dsp:txXfrm>
    </dsp:sp>
    <dsp:sp modelId="{D12CDB54-FF5E-45AE-B39F-8C0F7805FAB3}">
      <dsp:nvSpPr>
        <dsp:cNvPr id="0" name=""/>
        <dsp:cNvSpPr/>
      </dsp:nvSpPr>
      <dsp:spPr>
        <a:xfrm>
          <a:off x="5653414" y="1992638"/>
          <a:ext cx="2054407" cy="1232644"/>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baseline="0"/>
            <a:t>The vision isn’t shared. </a:t>
          </a:r>
          <a:endParaRPr lang="en-US" sz="1900" kern="1200"/>
        </a:p>
      </dsp:txBody>
      <dsp:txXfrm>
        <a:off x="5653414" y="1992638"/>
        <a:ext cx="2054407" cy="1232644"/>
      </dsp:txXfrm>
    </dsp:sp>
    <dsp:sp modelId="{B2AE7ABB-32D4-4E19-A5B2-9FF50BB4B4EF}">
      <dsp:nvSpPr>
        <dsp:cNvPr id="0" name=""/>
        <dsp:cNvSpPr/>
      </dsp:nvSpPr>
      <dsp:spPr>
        <a:xfrm>
          <a:off x="7913262" y="1992638"/>
          <a:ext cx="2054407" cy="1232644"/>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baseline="0"/>
            <a:t>Change is hard. </a:t>
          </a:r>
          <a:endParaRPr lang="en-US" sz="1900" kern="1200"/>
        </a:p>
      </dsp:txBody>
      <dsp:txXfrm>
        <a:off x="7913262" y="1992638"/>
        <a:ext cx="2054407" cy="1232644"/>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7FA709-741A-49D0-9DF6-0811199F576B}">
      <dsp:nvSpPr>
        <dsp:cNvPr id="0" name=""/>
        <dsp:cNvSpPr/>
      </dsp:nvSpPr>
      <dsp:spPr>
        <a:xfrm>
          <a:off x="5742" y="1291111"/>
          <a:ext cx="2395227" cy="119761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marL="0" lvl="0" indent="0" algn="ctr" defTabSz="1200150">
            <a:lnSpc>
              <a:spcPct val="90000"/>
            </a:lnSpc>
            <a:spcBef>
              <a:spcPct val="0"/>
            </a:spcBef>
            <a:spcAft>
              <a:spcPct val="35000"/>
            </a:spcAft>
            <a:buNone/>
          </a:pPr>
          <a:r>
            <a:rPr lang="en-US" sz="2700" kern="1200" baseline="0"/>
            <a:t>Robot doctors.</a:t>
          </a:r>
          <a:endParaRPr lang="en-US" sz="2700" kern="1200"/>
        </a:p>
      </dsp:txBody>
      <dsp:txXfrm>
        <a:off x="5742" y="1291111"/>
        <a:ext cx="2395227" cy="1197613"/>
      </dsp:txXfrm>
    </dsp:sp>
    <dsp:sp modelId="{4F8B2F6E-A401-49AF-8631-7D442C3F6AD4}">
      <dsp:nvSpPr>
        <dsp:cNvPr id="0" name=""/>
        <dsp:cNvSpPr/>
      </dsp:nvSpPr>
      <dsp:spPr>
        <a:xfrm>
          <a:off x="2903967" y="1291111"/>
          <a:ext cx="2395227" cy="119761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marL="0" lvl="0" indent="0" algn="ctr" defTabSz="1200150">
            <a:lnSpc>
              <a:spcPct val="90000"/>
            </a:lnSpc>
            <a:spcBef>
              <a:spcPct val="0"/>
            </a:spcBef>
            <a:spcAft>
              <a:spcPct val="35000"/>
            </a:spcAft>
            <a:buNone/>
          </a:pPr>
          <a:r>
            <a:rPr lang="en-US" sz="2700" kern="1200" baseline="0"/>
            <a:t>AI in healthcare.</a:t>
          </a:r>
          <a:endParaRPr lang="en-US" sz="2700" kern="1200"/>
        </a:p>
      </dsp:txBody>
      <dsp:txXfrm>
        <a:off x="2903967" y="1291111"/>
        <a:ext cx="2395227" cy="1197613"/>
      </dsp:txXfrm>
    </dsp:sp>
    <dsp:sp modelId="{6BC9D41D-85B8-497D-8A0A-2C7A69307285}">
      <dsp:nvSpPr>
        <dsp:cNvPr id="0" name=""/>
        <dsp:cNvSpPr/>
      </dsp:nvSpPr>
      <dsp:spPr>
        <a:xfrm>
          <a:off x="5802192" y="1291111"/>
          <a:ext cx="2395227" cy="119761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marL="0" lvl="0" indent="0" algn="ctr" defTabSz="1200150">
            <a:lnSpc>
              <a:spcPct val="90000"/>
            </a:lnSpc>
            <a:spcBef>
              <a:spcPct val="0"/>
            </a:spcBef>
            <a:spcAft>
              <a:spcPct val="35000"/>
            </a:spcAft>
            <a:buNone/>
          </a:pPr>
          <a:r>
            <a:rPr lang="en-US" sz="2700" kern="1200" baseline="0"/>
            <a:t>Smart devices.</a:t>
          </a:r>
          <a:endParaRPr lang="en-US" sz="2700" kern="1200"/>
        </a:p>
      </dsp:txBody>
      <dsp:txXfrm>
        <a:off x="5802192" y="1291111"/>
        <a:ext cx="2395227" cy="1197613"/>
      </dsp:txXfrm>
    </dsp:sp>
    <dsp:sp modelId="{D7B3364C-5A10-4EF8-8661-8D416464699F}">
      <dsp:nvSpPr>
        <dsp:cNvPr id="0" name=""/>
        <dsp:cNvSpPr/>
      </dsp:nvSpPr>
      <dsp:spPr>
        <a:xfrm>
          <a:off x="8700418" y="1291111"/>
          <a:ext cx="2395227" cy="1197613"/>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 tIns="17145" rIns="17145" bIns="17145" numCol="1" spcCol="1270" anchor="ctr" anchorCtr="0">
          <a:noAutofit/>
        </a:bodyPr>
        <a:lstStyle/>
        <a:p>
          <a:pPr marL="0" lvl="0" indent="0" algn="ctr" defTabSz="1200150">
            <a:lnSpc>
              <a:spcPct val="90000"/>
            </a:lnSpc>
            <a:spcBef>
              <a:spcPct val="0"/>
            </a:spcBef>
            <a:spcAft>
              <a:spcPct val="35000"/>
            </a:spcAft>
            <a:buNone/>
          </a:pPr>
          <a:r>
            <a:rPr lang="en-US" sz="2700" kern="1200" baseline="0"/>
            <a:t>Global networks of data. </a:t>
          </a:r>
          <a:endParaRPr lang="en-US" sz="2700" kern="1200"/>
        </a:p>
      </dsp:txBody>
      <dsp:txXfrm>
        <a:off x="8700418" y="1291111"/>
        <a:ext cx="2395227" cy="1197613"/>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9B8CF58-AEF2-4C74-BF35-2E858B042D8F}">
      <dsp:nvSpPr>
        <dsp:cNvPr id="0" name=""/>
        <dsp:cNvSpPr/>
      </dsp:nvSpPr>
      <dsp:spPr>
        <a:xfrm>
          <a:off x="3252" y="212784"/>
          <a:ext cx="2580205" cy="1548123"/>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a:t>Biosensors </a:t>
          </a:r>
        </a:p>
      </dsp:txBody>
      <dsp:txXfrm>
        <a:off x="3252" y="212784"/>
        <a:ext cx="2580205" cy="1548123"/>
      </dsp:txXfrm>
    </dsp:sp>
    <dsp:sp modelId="{DCFF2183-C789-4198-9EF4-F03F5724C875}">
      <dsp:nvSpPr>
        <dsp:cNvPr id="0" name=""/>
        <dsp:cNvSpPr/>
      </dsp:nvSpPr>
      <dsp:spPr>
        <a:xfrm>
          <a:off x="2841478" y="212784"/>
          <a:ext cx="2580205" cy="1548123"/>
        </a:xfrm>
        <a:prstGeom prst="rect">
          <a:avLst/>
        </a:prstGeom>
        <a:solidFill>
          <a:schemeClr val="accent5">
            <a:hueOff val="3350527"/>
            <a:satOff val="112"/>
            <a:lumOff val="-11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a:t>Smart thermometers </a:t>
          </a:r>
        </a:p>
      </dsp:txBody>
      <dsp:txXfrm>
        <a:off x="2841478" y="212784"/>
        <a:ext cx="2580205" cy="1548123"/>
      </dsp:txXfrm>
    </dsp:sp>
    <dsp:sp modelId="{3F95CE57-31E4-4172-8DAF-5B5AA1B40288}">
      <dsp:nvSpPr>
        <dsp:cNvPr id="0" name=""/>
        <dsp:cNvSpPr/>
      </dsp:nvSpPr>
      <dsp:spPr>
        <a:xfrm>
          <a:off x="5679704" y="212784"/>
          <a:ext cx="2580205" cy="1548123"/>
        </a:xfrm>
        <a:prstGeom prst="rect">
          <a:avLst/>
        </a:prstGeom>
        <a:solidFill>
          <a:schemeClr val="accent5">
            <a:hueOff val="6701054"/>
            <a:satOff val="225"/>
            <a:lumOff val="-23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a:t>Connected inhalers</a:t>
          </a:r>
        </a:p>
      </dsp:txBody>
      <dsp:txXfrm>
        <a:off x="5679704" y="212784"/>
        <a:ext cx="2580205" cy="1548123"/>
      </dsp:txXfrm>
    </dsp:sp>
    <dsp:sp modelId="{E375458B-2884-400F-9019-13F75BAF2B28}">
      <dsp:nvSpPr>
        <dsp:cNvPr id="0" name=""/>
        <dsp:cNvSpPr/>
      </dsp:nvSpPr>
      <dsp:spPr>
        <a:xfrm>
          <a:off x="8517930" y="212784"/>
          <a:ext cx="2580205" cy="1548123"/>
        </a:xfrm>
        <a:prstGeom prst="rect">
          <a:avLst/>
        </a:prstGeom>
        <a:solidFill>
          <a:schemeClr val="accent5">
            <a:hueOff val="10051581"/>
            <a:satOff val="337"/>
            <a:lumOff val="-352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a:t>Smart watches </a:t>
          </a:r>
        </a:p>
      </dsp:txBody>
      <dsp:txXfrm>
        <a:off x="8517930" y="212784"/>
        <a:ext cx="2580205" cy="1548123"/>
      </dsp:txXfrm>
    </dsp:sp>
    <dsp:sp modelId="{4DD98A3F-D1C9-47BD-829E-90D4F98CFE9F}">
      <dsp:nvSpPr>
        <dsp:cNvPr id="0" name=""/>
        <dsp:cNvSpPr/>
      </dsp:nvSpPr>
      <dsp:spPr>
        <a:xfrm>
          <a:off x="1422365" y="2018928"/>
          <a:ext cx="2580205" cy="1548123"/>
        </a:xfrm>
        <a:prstGeom prst="rect">
          <a:avLst/>
        </a:prstGeom>
        <a:solidFill>
          <a:schemeClr val="accent5">
            <a:hueOff val="13402108"/>
            <a:satOff val="449"/>
            <a:lumOff val="-47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a:t>Fitness trackers (FitBits) </a:t>
          </a:r>
        </a:p>
      </dsp:txBody>
      <dsp:txXfrm>
        <a:off x="1422365" y="2018928"/>
        <a:ext cx="2580205" cy="1548123"/>
      </dsp:txXfrm>
    </dsp:sp>
    <dsp:sp modelId="{49A054C5-6082-4FF8-89E2-E5BF52C1AD58}">
      <dsp:nvSpPr>
        <dsp:cNvPr id="0" name=""/>
        <dsp:cNvSpPr/>
      </dsp:nvSpPr>
      <dsp:spPr>
        <a:xfrm>
          <a:off x="4260591" y="2018928"/>
          <a:ext cx="2580205" cy="1548123"/>
        </a:xfrm>
        <a:prstGeom prst="rect">
          <a:avLst/>
        </a:prstGeom>
        <a:solidFill>
          <a:schemeClr val="accent5">
            <a:hueOff val="16752634"/>
            <a:satOff val="562"/>
            <a:lumOff val="-588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a:t>ECG monitors </a:t>
          </a:r>
        </a:p>
      </dsp:txBody>
      <dsp:txXfrm>
        <a:off x="4260591" y="2018928"/>
        <a:ext cx="2580205" cy="1548123"/>
      </dsp:txXfrm>
    </dsp:sp>
    <dsp:sp modelId="{9124E60D-CB31-41D5-AF3C-A512EB7D391F}">
      <dsp:nvSpPr>
        <dsp:cNvPr id="0" name=""/>
        <dsp:cNvSpPr/>
      </dsp:nvSpPr>
      <dsp:spPr>
        <a:xfrm>
          <a:off x="7098817" y="2018928"/>
          <a:ext cx="2580205" cy="1548123"/>
        </a:xfrm>
        <a:prstGeom prst="rect">
          <a:avLst/>
        </a:prstGeom>
        <a:solidFill>
          <a:schemeClr val="accent5">
            <a:hueOff val="20103162"/>
            <a:satOff val="674"/>
            <a:lumOff val="-705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0" algn="ctr" defTabSz="1200150">
            <a:lnSpc>
              <a:spcPct val="90000"/>
            </a:lnSpc>
            <a:spcBef>
              <a:spcPct val="0"/>
            </a:spcBef>
            <a:spcAft>
              <a:spcPct val="35000"/>
            </a:spcAft>
            <a:buNone/>
          </a:pPr>
          <a:r>
            <a:rPr lang="en-US" sz="2700" kern="1200"/>
            <a:t>Blood pressure monitors </a:t>
          </a:r>
        </a:p>
      </dsp:txBody>
      <dsp:txXfrm>
        <a:off x="7098817" y="2018928"/>
        <a:ext cx="2580205" cy="1548123"/>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18DC17-4F5D-40D3-B6FD-FC5236CADED0}">
      <dsp:nvSpPr>
        <dsp:cNvPr id="0" name=""/>
        <dsp:cNvSpPr/>
      </dsp:nvSpPr>
      <dsp:spPr>
        <a:xfrm>
          <a:off x="1355" y="128664"/>
          <a:ext cx="4756576" cy="30204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FBB4DB2-EF90-440C-BC49-609E7285F255}">
      <dsp:nvSpPr>
        <dsp:cNvPr id="0" name=""/>
        <dsp:cNvSpPr/>
      </dsp:nvSpPr>
      <dsp:spPr>
        <a:xfrm>
          <a:off x="529863" y="630747"/>
          <a:ext cx="4756576" cy="30204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US" sz="3100" kern="1200" baseline="0"/>
            <a:t>Wearable devices in healthcare are designed to collect the data of users’ personal health and exercise.</a:t>
          </a:r>
          <a:endParaRPr lang="en-US" sz="3100" kern="1200"/>
        </a:p>
      </dsp:txBody>
      <dsp:txXfrm>
        <a:off x="618328" y="719212"/>
        <a:ext cx="4579646" cy="2843495"/>
      </dsp:txXfrm>
    </dsp:sp>
    <dsp:sp modelId="{98943721-976B-4F44-963D-8A1406EF4559}">
      <dsp:nvSpPr>
        <dsp:cNvPr id="0" name=""/>
        <dsp:cNvSpPr/>
      </dsp:nvSpPr>
      <dsp:spPr>
        <a:xfrm>
          <a:off x="5814948" y="128664"/>
          <a:ext cx="4756576" cy="30204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6BBA5FE-0AD4-446F-960E-024D8F9C7696}">
      <dsp:nvSpPr>
        <dsp:cNvPr id="0" name=""/>
        <dsp:cNvSpPr/>
      </dsp:nvSpPr>
      <dsp:spPr>
        <a:xfrm>
          <a:off x="6343456" y="630747"/>
          <a:ext cx="4756576" cy="30204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US" sz="3100" kern="1200" baseline="0"/>
            <a:t>They can even send a patient’s health information to a doctor or other healthcare professional in real-time.</a:t>
          </a:r>
          <a:endParaRPr lang="en-US" sz="3100" kern="1200"/>
        </a:p>
      </dsp:txBody>
      <dsp:txXfrm>
        <a:off x="6431921" y="719212"/>
        <a:ext cx="4579646" cy="2843495"/>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CA763C-DF76-49D8-B633-FA362BF2EC3E}">
      <dsp:nvSpPr>
        <dsp:cNvPr id="0" name=""/>
        <dsp:cNvSpPr/>
      </dsp:nvSpPr>
      <dsp:spPr>
        <a:xfrm>
          <a:off x="0" y="703"/>
          <a:ext cx="6408738" cy="164515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99334B8-788A-42BB-892F-606FB2003566}">
      <dsp:nvSpPr>
        <dsp:cNvPr id="0" name=""/>
        <dsp:cNvSpPr/>
      </dsp:nvSpPr>
      <dsp:spPr>
        <a:xfrm>
          <a:off x="497659" y="370863"/>
          <a:ext cx="904835" cy="90483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28EB5D8-DC39-475A-81DA-40F816FD2CE4}">
      <dsp:nvSpPr>
        <dsp:cNvPr id="0" name=""/>
        <dsp:cNvSpPr/>
      </dsp:nvSpPr>
      <dsp:spPr>
        <a:xfrm>
          <a:off x="1900154" y="703"/>
          <a:ext cx="4508583" cy="16451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4112" tIns="174112" rIns="174112" bIns="174112" numCol="1" spcCol="1270" anchor="ctr" anchorCtr="0">
          <a:noAutofit/>
        </a:bodyPr>
        <a:lstStyle/>
        <a:p>
          <a:pPr marL="0" lvl="0" indent="0" algn="l" defTabSz="844550">
            <a:lnSpc>
              <a:spcPct val="90000"/>
            </a:lnSpc>
            <a:spcBef>
              <a:spcPct val="0"/>
            </a:spcBef>
            <a:spcAft>
              <a:spcPct val="35000"/>
            </a:spcAft>
            <a:buNone/>
          </a:pPr>
          <a:r>
            <a:rPr lang="en-US" sz="1900" kern="1200" baseline="0" dirty="0"/>
            <a:t>User acceptance and preference  (Bergmann and McGregor, 2011), especially the older generation (</a:t>
          </a:r>
          <a:r>
            <a:rPr lang="en-US" sz="1900" kern="1200" baseline="0" dirty="0" err="1"/>
            <a:t>Kekade</a:t>
          </a:r>
          <a:r>
            <a:rPr lang="en-US" sz="1900" kern="1200" baseline="0" dirty="0"/>
            <a:t> et al., 2018).</a:t>
          </a:r>
          <a:endParaRPr lang="en-US" sz="1900" kern="1200" dirty="0"/>
        </a:p>
      </dsp:txBody>
      <dsp:txXfrm>
        <a:off x="1900154" y="703"/>
        <a:ext cx="4508583" cy="1645155"/>
      </dsp:txXfrm>
    </dsp:sp>
    <dsp:sp modelId="{71C42977-ED8F-48CD-BF8D-5679349E91F1}">
      <dsp:nvSpPr>
        <dsp:cNvPr id="0" name=""/>
        <dsp:cNvSpPr/>
      </dsp:nvSpPr>
      <dsp:spPr>
        <a:xfrm>
          <a:off x="0" y="2057147"/>
          <a:ext cx="6408738" cy="164515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1676B92-4DD0-466A-B6D2-AA3670290A75}">
      <dsp:nvSpPr>
        <dsp:cNvPr id="0" name=""/>
        <dsp:cNvSpPr/>
      </dsp:nvSpPr>
      <dsp:spPr>
        <a:xfrm>
          <a:off x="497659" y="2427307"/>
          <a:ext cx="904835" cy="90483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3774CA0-E67C-4E58-8337-D72AA52F91C2}">
      <dsp:nvSpPr>
        <dsp:cNvPr id="0" name=""/>
        <dsp:cNvSpPr/>
      </dsp:nvSpPr>
      <dsp:spPr>
        <a:xfrm>
          <a:off x="1900154" y="2057147"/>
          <a:ext cx="4508583" cy="16451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4112" tIns="174112" rIns="174112" bIns="174112" numCol="1" spcCol="1270" anchor="ctr" anchorCtr="0">
          <a:noAutofit/>
        </a:bodyPr>
        <a:lstStyle/>
        <a:p>
          <a:pPr marL="0" lvl="0" indent="0" algn="l" defTabSz="844550">
            <a:lnSpc>
              <a:spcPct val="90000"/>
            </a:lnSpc>
            <a:spcBef>
              <a:spcPct val="0"/>
            </a:spcBef>
            <a:spcAft>
              <a:spcPct val="35000"/>
            </a:spcAft>
            <a:buNone/>
          </a:pPr>
          <a:r>
            <a:rPr lang="en-US" sz="1900" kern="1200" baseline="0" dirty="0"/>
            <a:t>Security of data through wireless networks (Ali and Khan, 2015)</a:t>
          </a:r>
          <a:endParaRPr lang="en-US" sz="1900" kern="1200" dirty="0"/>
        </a:p>
      </dsp:txBody>
      <dsp:txXfrm>
        <a:off x="1900154" y="2057147"/>
        <a:ext cx="4508583" cy="1645155"/>
      </dsp:txXfrm>
    </dsp:sp>
    <dsp:sp modelId="{E6A00FFB-C978-44B8-8579-4C06DD9B0402}">
      <dsp:nvSpPr>
        <dsp:cNvPr id="0" name=""/>
        <dsp:cNvSpPr/>
      </dsp:nvSpPr>
      <dsp:spPr>
        <a:xfrm>
          <a:off x="0" y="4113591"/>
          <a:ext cx="6408738" cy="164515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BA799B7-F7BE-4F3A-8F72-167B29592DDF}">
      <dsp:nvSpPr>
        <dsp:cNvPr id="0" name=""/>
        <dsp:cNvSpPr/>
      </dsp:nvSpPr>
      <dsp:spPr>
        <a:xfrm>
          <a:off x="497659" y="4483751"/>
          <a:ext cx="904835" cy="90483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0E4B70D-8DDE-4DF1-93BA-3CA202CD5EE4}">
      <dsp:nvSpPr>
        <dsp:cNvPr id="0" name=""/>
        <dsp:cNvSpPr/>
      </dsp:nvSpPr>
      <dsp:spPr>
        <a:xfrm>
          <a:off x="1900154" y="4113591"/>
          <a:ext cx="4508583" cy="16451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4112" tIns="174112" rIns="174112" bIns="174112" numCol="1" spcCol="1270" anchor="ctr" anchorCtr="0">
          <a:noAutofit/>
        </a:bodyPr>
        <a:lstStyle/>
        <a:p>
          <a:pPr marL="0" lvl="0" indent="0" algn="l" defTabSz="844550" rtl="0">
            <a:lnSpc>
              <a:spcPct val="90000"/>
            </a:lnSpc>
            <a:spcBef>
              <a:spcPct val="0"/>
            </a:spcBef>
            <a:spcAft>
              <a:spcPct val="35000"/>
            </a:spcAft>
            <a:buNone/>
          </a:pPr>
          <a:r>
            <a:rPr lang="en-US" sz="1900" kern="1200" baseline="0" dirty="0"/>
            <a:t>Ethical issues</a:t>
          </a:r>
          <a:r>
            <a:rPr lang="en-US" sz="1900" kern="1200" dirty="0">
              <a:latin typeface="Bell MT"/>
            </a:rPr>
            <a:t> around data being collected constantly.</a:t>
          </a:r>
          <a:endParaRPr lang="en-US" sz="1900" kern="1200" dirty="0"/>
        </a:p>
      </dsp:txBody>
      <dsp:txXfrm>
        <a:off x="1900154" y="4113591"/>
        <a:ext cx="4508583" cy="1645155"/>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7AF7CA8-1AAA-4443-BECE-D58C735CF800}">
      <dsp:nvSpPr>
        <dsp:cNvPr id="0" name=""/>
        <dsp:cNvSpPr/>
      </dsp:nvSpPr>
      <dsp:spPr>
        <a:xfrm>
          <a:off x="0" y="2604"/>
          <a:ext cx="609600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1E4308F-9A00-4A4A-8BBA-4B0FEB4CD36A}">
      <dsp:nvSpPr>
        <dsp:cNvPr id="0" name=""/>
        <dsp:cNvSpPr/>
      </dsp:nvSpPr>
      <dsp:spPr>
        <a:xfrm>
          <a:off x="0" y="2604"/>
          <a:ext cx="6096000" cy="17762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At this moment, digitisation is a large task. </a:t>
          </a:r>
        </a:p>
      </dsp:txBody>
      <dsp:txXfrm>
        <a:off x="0" y="2604"/>
        <a:ext cx="6096000" cy="1776263"/>
      </dsp:txXfrm>
    </dsp:sp>
    <dsp:sp modelId="{B03CCE50-F94A-476F-BBBA-F43215402E42}">
      <dsp:nvSpPr>
        <dsp:cNvPr id="0" name=""/>
        <dsp:cNvSpPr/>
      </dsp:nvSpPr>
      <dsp:spPr>
        <a:xfrm>
          <a:off x="0" y="1778868"/>
          <a:ext cx="6096000"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4559CD3-DB5D-4675-A188-183F4B9DFF85}">
      <dsp:nvSpPr>
        <dsp:cNvPr id="0" name=""/>
        <dsp:cNvSpPr/>
      </dsp:nvSpPr>
      <dsp:spPr>
        <a:xfrm>
          <a:off x="0" y="1778868"/>
          <a:ext cx="6096000" cy="17762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There are inherent issues within this, such as expense, speed of implementation and accessbility. </a:t>
          </a:r>
        </a:p>
      </dsp:txBody>
      <dsp:txXfrm>
        <a:off x="0" y="1778868"/>
        <a:ext cx="6096000" cy="1776263"/>
      </dsp:txXfrm>
    </dsp:sp>
    <dsp:sp modelId="{397764C2-2C9A-4C0F-954B-9BB38A81666A}">
      <dsp:nvSpPr>
        <dsp:cNvPr id="0" name=""/>
        <dsp:cNvSpPr/>
      </dsp:nvSpPr>
      <dsp:spPr>
        <a:xfrm>
          <a:off x="0" y="3555131"/>
          <a:ext cx="6096000"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D3F56C2-1C9C-4B9D-ABC3-5555A7A7CF2D}">
      <dsp:nvSpPr>
        <dsp:cNvPr id="0" name=""/>
        <dsp:cNvSpPr/>
      </dsp:nvSpPr>
      <dsp:spPr>
        <a:xfrm>
          <a:off x="0" y="3555131"/>
          <a:ext cx="6096000" cy="17762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Can anyone see issues with a digital healthcare service?</a:t>
          </a:r>
        </a:p>
      </dsp:txBody>
      <dsp:txXfrm>
        <a:off x="0" y="3555131"/>
        <a:ext cx="6096000" cy="1776263"/>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AA6F71-84A4-4859-91B1-E0C4C0A491AB}">
      <dsp:nvSpPr>
        <dsp:cNvPr id="0" name=""/>
        <dsp:cNvSpPr/>
      </dsp:nvSpPr>
      <dsp:spPr>
        <a:xfrm>
          <a:off x="0" y="735835"/>
          <a:ext cx="6408738" cy="983384"/>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US" sz="4100" kern="1200" baseline="0"/>
            <a:t>Financial influences</a:t>
          </a:r>
          <a:endParaRPr lang="en-US" sz="4100" kern="1200"/>
        </a:p>
      </dsp:txBody>
      <dsp:txXfrm>
        <a:off x="48005" y="783840"/>
        <a:ext cx="6312728" cy="887374"/>
      </dsp:txXfrm>
    </dsp:sp>
    <dsp:sp modelId="{032E8689-8B6D-46BC-A382-A9C4365C50EA}">
      <dsp:nvSpPr>
        <dsp:cNvPr id="0" name=""/>
        <dsp:cNvSpPr/>
      </dsp:nvSpPr>
      <dsp:spPr>
        <a:xfrm>
          <a:off x="0" y="1837300"/>
          <a:ext cx="6408738" cy="983384"/>
        </a:xfrm>
        <a:prstGeom prst="roundRect">
          <a:avLst/>
        </a:prstGeom>
        <a:solidFill>
          <a:schemeClr val="accent2">
            <a:hueOff val="-499693"/>
            <a:satOff val="-3658"/>
            <a:lumOff val="143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US" sz="4100" kern="1200" baseline="0"/>
            <a:t>Technological influences</a:t>
          </a:r>
          <a:endParaRPr lang="en-US" sz="4100" kern="1200"/>
        </a:p>
      </dsp:txBody>
      <dsp:txXfrm>
        <a:off x="48005" y="1885305"/>
        <a:ext cx="6312728" cy="887374"/>
      </dsp:txXfrm>
    </dsp:sp>
    <dsp:sp modelId="{A29B3737-AA7D-444B-AAB6-78DAC44D5EDB}">
      <dsp:nvSpPr>
        <dsp:cNvPr id="0" name=""/>
        <dsp:cNvSpPr/>
      </dsp:nvSpPr>
      <dsp:spPr>
        <a:xfrm>
          <a:off x="0" y="2938765"/>
          <a:ext cx="6408738" cy="983384"/>
        </a:xfrm>
        <a:prstGeom prst="roundRect">
          <a:avLst/>
        </a:prstGeom>
        <a:solidFill>
          <a:schemeClr val="accent2">
            <a:hueOff val="-999386"/>
            <a:satOff val="-7315"/>
            <a:lumOff val="287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US" sz="4100" kern="1200" baseline="0"/>
            <a:t>Patient influences</a:t>
          </a:r>
          <a:endParaRPr lang="en-US" sz="4100" kern="1200"/>
        </a:p>
      </dsp:txBody>
      <dsp:txXfrm>
        <a:off x="48005" y="2986770"/>
        <a:ext cx="6312728" cy="887374"/>
      </dsp:txXfrm>
    </dsp:sp>
    <dsp:sp modelId="{9CD0161E-7701-4830-B208-988E1F3F06FC}">
      <dsp:nvSpPr>
        <dsp:cNvPr id="0" name=""/>
        <dsp:cNvSpPr/>
      </dsp:nvSpPr>
      <dsp:spPr>
        <a:xfrm>
          <a:off x="0" y="4040230"/>
          <a:ext cx="6408738" cy="983384"/>
        </a:xfrm>
        <a:prstGeom prst="roundRect">
          <a:avLst/>
        </a:prstGeom>
        <a:solidFill>
          <a:schemeClr val="accent2">
            <a:hueOff val="-1499078"/>
            <a:satOff val="-10973"/>
            <a:lumOff val="431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0" algn="l" defTabSz="1822450">
            <a:lnSpc>
              <a:spcPct val="90000"/>
            </a:lnSpc>
            <a:spcBef>
              <a:spcPct val="0"/>
            </a:spcBef>
            <a:spcAft>
              <a:spcPct val="35000"/>
            </a:spcAft>
            <a:buNone/>
          </a:pPr>
          <a:r>
            <a:rPr lang="en-US" sz="4100" kern="1200" baseline="0"/>
            <a:t>Environmental influences</a:t>
          </a:r>
          <a:endParaRPr lang="en-US" sz="4100" kern="1200"/>
        </a:p>
      </dsp:txBody>
      <dsp:txXfrm>
        <a:off x="48005" y="4088235"/>
        <a:ext cx="6312728" cy="887374"/>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8A7F03-21FE-475D-A1AB-981B72EE10A2}">
      <dsp:nvSpPr>
        <dsp:cNvPr id="0" name=""/>
        <dsp:cNvSpPr/>
      </dsp:nvSpPr>
      <dsp:spPr>
        <a:xfrm>
          <a:off x="0" y="53657"/>
          <a:ext cx="6408738" cy="1031354"/>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l" defTabSz="1911350">
            <a:lnSpc>
              <a:spcPct val="90000"/>
            </a:lnSpc>
            <a:spcBef>
              <a:spcPct val="0"/>
            </a:spcBef>
            <a:spcAft>
              <a:spcPct val="35000"/>
            </a:spcAft>
            <a:buNone/>
          </a:pPr>
          <a:r>
            <a:rPr lang="en-US" sz="4300" kern="1200" baseline="0"/>
            <a:t>Demographics</a:t>
          </a:r>
          <a:endParaRPr lang="en-US" sz="4300" kern="1200"/>
        </a:p>
      </dsp:txBody>
      <dsp:txXfrm>
        <a:off x="50347" y="104004"/>
        <a:ext cx="6308044" cy="930660"/>
      </dsp:txXfrm>
    </dsp:sp>
    <dsp:sp modelId="{D8C6537F-8969-4749-B73F-84BD57F6E8AD}">
      <dsp:nvSpPr>
        <dsp:cNvPr id="0" name=""/>
        <dsp:cNvSpPr/>
      </dsp:nvSpPr>
      <dsp:spPr>
        <a:xfrm>
          <a:off x="0" y="1208852"/>
          <a:ext cx="6408738" cy="1031354"/>
        </a:xfrm>
        <a:prstGeom prst="roundRect">
          <a:avLst/>
        </a:prstGeom>
        <a:solidFill>
          <a:schemeClr val="accent2">
            <a:hueOff val="-374770"/>
            <a:satOff val="-2743"/>
            <a:lumOff val="107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l" defTabSz="1911350">
            <a:lnSpc>
              <a:spcPct val="90000"/>
            </a:lnSpc>
            <a:spcBef>
              <a:spcPct val="0"/>
            </a:spcBef>
            <a:spcAft>
              <a:spcPct val="35000"/>
            </a:spcAft>
            <a:buNone/>
          </a:pPr>
          <a:r>
            <a:rPr lang="en-US" sz="4300" kern="1200" baseline="0"/>
            <a:t>Health literacy</a:t>
          </a:r>
          <a:endParaRPr lang="en-US" sz="4300" kern="1200"/>
        </a:p>
      </dsp:txBody>
      <dsp:txXfrm>
        <a:off x="50347" y="1259199"/>
        <a:ext cx="6308044" cy="930660"/>
      </dsp:txXfrm>
    </dsp:sp>
    <dsp:sp modelId="{0C4C670C-4A4E-439E-A2F1-11C6387BB704}">
      <dsp:nvSpPr>
        <dsp:cNvPr id="0" name=""/>
        <dsp:cNvSpPr/>
      </dsp:nvSpPr>
      <dsp:spPr>
        <a:xfrm>
          <a:off x="0" y="2364047"/>
          <a:ext cx="6408738" cy="1031354"/>
        </a:xfrm>
        <a:prstGeom prst="roundRect">
          <a:avLst/>
        </a:prstGeom>
        <a:solidFill>
          <a:schemeClr val="accent2">
            <a:hueOff val="-749539"/>
            <a:satOff val="-5487"/>
            <a:lumOff val="215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l" defTabSz="1911350">
            <a:lnSpc>
              <a:spcPct val="90000"/>
            </a:lnSpc>
            <a:spcBef>
              <a:spcPct val="0"/>
            </a:spcBef>
            <a:spcAft>
              <a:spcPct val="35000"/>
            </a:spcAft>
            <a:buNone/>
          </a:pPr>
          <a:r>
            <a:rPr lang="en-US" sz="4300" kern="1200" baseline="0"/>
            <a:t>Culture</a:t>
          </a:r>
          <a:endParaRPr lang="en-US" sz="4300" kern="1200"/>
        </a:p>
      </dsp:txBody>
      <dsp:txXfrm>
        <a:off x="50347" y="2414394"/>
        <a:ext cx="6308044" cy="930660"/>
      </dsp:txXfrm>
    </dsp:sp>
    <dsp:sp modelId="{284D0898-7053-4C83-8A20-E44D9627E93E}">
      <dsp:nvSpPr>
        <dsp:cNvPr id="0" name=""/>
        <dsp:cNvSpPr/>
      </dsp:nvSpPr>
      <dsp:spPr>
        <a:xfrm>
          <a:off x="0" y="3519242"/>
          <a:ext cx="6408738" cy="1031354"/>
        </a:xfrm>
        <a:prstGeom prst="roundRect">
          <a:avLst/>
        </a:prstGeom>
        <a:solidFill>
          <a:schemeClr val="accent2">
            <a:hueOff val="-1124309"/>
            <a:satOff val="-8230"/>
            <a:lumOff val="323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l" defTabSz="1911350">
            <a:lnSpc>
              <a:spcPct val="90000"/>
            </a:lnSpc>
            <a:spcBef>
              <a:spcPct val="0"/>
            </a:spcBef>
            <a:spcAft>
              <a:spcPct val="35000"/>
            </a:spcAft>
            <a:buNone/>
          </a:pPr>
          <a:r>
            <a:rPr lang="en-US" sz="4300" kern="1200" baseline="0"/>
            <a:t>Severity of illness</a:t>
          </a:r>
          <a:endParaRPr lang="en-US" sz="4300" kern="1200"/>
        </a:p>
      </dsp:txBody>
      <dsp:txXfrm>
        <a:off x="50347" y="3569589"/>
        <a:ext cx="6308044" cy="930660"/>
      </dsp:txXfrm>
    </dsp:sp>
    <dsp:sp modelId="{8D97C65D-BEA6-42AC-9D20-AE71B396F1CE}">
      <dsp:nvSpPr>
        <dsp:cNvPr id="0" name=""/>
        <dsp:cNvSpPr/>
      </dsp:nvSpPr>
      <dsp:spPr>
        <a:xfrm>
          <a:off x="0" y="4674437"/>
          <a:ext cx="6408738" cy="1031354"/>
        </a:xfrm>
        <a:prstGeom prst="roundRect">
          <a:avLst/>
        </a:prstGeom>
        <a:solidFill>
          <a:schemeClr val="accent2">
            <a:hueOff val="-1499078"/>
            <a:satOff val="-10973"/>
            <a:lumOff val="431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0" algn="l" defTabSz="1911350">
            <a:lnSpc>
              <a:spcPct val="90000"/>
            </a:lnSpc>
            <a:spcBef>
              <a:spcPct val="0"/>
            </a:spcBef>
            <a:spcAft>
              <a:spcPct val="35000"/>
            </a:spcAft>
            <a:buNone/>
          </a:pPr>
          <a:r>
            <a:rPr lang="en-US" sz="4300" kern="1200" baseline="0"/>
            <a:t>Beliefs and values</a:t>
          </a:r>
          <a:endParaRPr lang="en-US" sz="4300" kern="1200"/>
        </a:p>
      </dsp:txBody>
      <dsp:txXfrm>
        <a:off x="50347" y="4724784"/>
        <a:ext cx="6308044" cy="930660"/>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9EEF0A-C003-458D-9641-7CE927A63712}">
      <dsp:nvSpPr>
        <dsp:cNvPr id="0" name=""/>
        <dsp:cNvSpPr/>
      </dsp:nvSpPr>
      <dsp:spPr>
        <a:xfrm>
          <a:off x="0" y="31534"/>
          <a:ext cx="6408738" cy="1350655"/>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baseline="0"/>
            <a:t>Expertise and skills</a:t>
          </a:r>
          <a:endParaRPr lang="en-US" sz="3400" kern="1200"/>
        </a:p>
      </dsp:txBody>
      <dsp:txXfrm>
        <a:off x="65934" y="97468"/>
        <a:ext cx="6276870" cy="1218787"/>
      </dsp:txXfrm>
    </dsp:sp>
    <dsp:sp modelId="{922281CF-E41C-46DF-A016-7BC23B5CA38E}">
      <dsp:nvSpPr>
        <dsp:cNvPr id="0" name=""/>
        <dsp:cNvSpPr/>
      </dsp:nvSpPr>
      <dsp:spPr>
        <a:xfrm>
          <a:off x="0" y="1480109"/>
          <a:ext cx="6408738" cy="1350655"/>
        </a:xfrm>
        <a:prstGeom prst="roundRect">
          <a:avLst/>
        </a:prstGeom>
        <a:solidFill>
          <a:schemeClr val="accent2">
            <a:hueOff val="-499693"/>
            <a:satOff val="-3658"/>
            <a:lumOff val="143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baseline="0"/>
            <a:t>Attitude and communication skills</a:t>
          </a:r>
          <a:endParaRPr lang="en-US" sz="3400" kern="1200"/>
        </a:p>
      </dsp:txBody>
      <dsp:txXfrm>
        <a:off x="65934" y="1546043"/>
        <a:ext cx="6276870" cy="1218787"/>
      </dsp:txXfrm>
    </dsp:sp>
    <dsp:sp modelId="{B5E890DE-20F2-40B6-BC2F-8EB676B1DF79}">
      <dsp:nvSpPr>
        <dsp:cNvPr id="0" name=""/>
        <dsp:cNvSpPr/>
      </dsp:nvSpPr>
      <dsp:spPr>
        <a:xfrm>
          <a:off x="0" y="2928685"/>
          <a:ext cx="6408738" cy="1350655"/>
        </a:xfrm>
        <a:prstGeom prst="roundRect">
          <a:avLst/>
        </a:prstGeom>
        <a:solidFill>
          <a:schemeClr val="accent2">
            <a:hueOff val="-999386"/>
            <a:satOff val="-7315"/>
            <a:lumOff val="287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baseline="0"/>
            <a:t>Availability</a:t>
          </a:r>
          <a:endParaRPr lang="en-US" sz="3400" kern="1200"/>
        </a:p>
      </dsp:txBody>
      <dsp:txXfrm>
        <a:off x="65934" y="2994619"/>
        <a:ext cx="6276870" cy="1218787"/>
      </dsp:txXfrm>
    </dsp:sp>
    <dsp:sp modelId="{C583905B-44D3-414F-BA66-1FEF9287CCC9}">
      <dsp:nvSpPr>
        <dsp:cNvPr id="0" name=""/>
        <dsp:cNvSpPr/>
      </dsp:nvSpPr>
      <dsp:spPr>
        <a:xfrm>
          <a:off x="0" y="4377260"/>
          <a:ext cx="6408738" cy="1350655"/>
        </a:xfrm>
        <a:prstGeom prst="roundRect">
          <a:avLst/>
        </a:prstGeom>
        <a:solidFill>
          <a:schemeClr val="accent2">
            <a:hueOff val="-1499078"/>
            <a:satOff val="-10973"/>
            <a:lumOff val="431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kern="1200" baseline="0"/>
            <a:t>Burnout and stress</a:t>
          </a:r>
          <a:endParaRPr lang="en-US" sz="3400" kern="1200"/>
        </a:p>
      </dsp:txBody>
      <dsp:txXfrm>
        <a:off x="65934" y="4443194"/>
        <a:ext cx="6276870" cy="1218787"/>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5AD058-6A17-4EA9-BBCA-1A25877BAF2A}">
      <dsp:nvSpPr>
        <dsp:cNvPr id="0" name=""/>
        <dsp:cNvSpPr/>
      </dsp:nvSpPr>
      <dsp:spPr>
        <a:xfrm>
          <a:off x="0" y="788124"/>
          <a:ext cx="6408738" cy="9594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en-US" sz="4000" kern="1200"/>
            <a:t>Availability of technology</a:t>
          </a:r>
        </a:p>
      </dsp:txBody>
      <dsp:txXfrm>
        <a:off x="46834" y="834958"/>
        <a:ext cx="6315070" cy="865732"/>
      </dsp:txXfrm>
    </dsp:sp>
    <dsp:sp modelId="{F4160158-D4E4-4398-A974-0337320104FC}">
      <dsp:nvSpPr>
        <dsp:cNvPr id="0" name=""/>
        <dsp:cNvSpPr/>
      </dsp:nvSpPr>
      <dsp:spPr>
        <a:xfrm>
          <a:off x="0" y="1862724"/>
          <a:ext cx="6408738" cy="959400"/>
        </a:xfrm>
        <a:prstGeom prst="roundRect">
          <a:avLst/>
        </a:prstGeom>
        <a:solidFill>
          <a:schemeClr val="accent2">
            <a:hueOff val="-499693"/>
            <a:satOff val="-3658"/>
            <a:lumOff val="143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en-US" sz="4000" kern="1200"/>
            <a:t>Quality </a:t>
          </a:r>
        </a:p>
      </dsp:txBody>
      <dsp:txXfrm>
        <a:off x="46834" y="1909558"/>
        <a:ext cx="6315070" cy="865732"/>
      </dsp:txXfrm>
    </dsp:sp>
    <dsp:sp modelId="{3E1E899B-E62A-4493-92AD-F4B7F7E7035A}">
      <dsp:nvSpPr>
        <dsp:cNvPr id="0" name=""/>
        <dsp:cNvSpPr/>
      </dsp:nvSpPr>
      <dsp:spPr>
        <a:xfrm>
          <a:off x="0" y="2937324"/>
          <a:ext cx="6408738" cy="959400"/>
        </a:xfrm>
        <a:prstGeom prst="roundRect">
          <a:avLst/>
        </a:prstGeom>
        <a:solidFill>
          <a:schemeClr val="accent2">
            <a:hueOff val="-999386"/>
            <a:satOff val="-7315"/>
            <a:lumOff val="287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en-US" sz="4000" kern="1200"/>
            <a:t>Willingness to change</a:t>
          </a:r>
        </a:p>
      </dsp:txBody>
      <dsp:txXfrm>
        <a:off x="46834" y="2984158"/>
        <a:ext cx="6315070" cy="865732"/>
      </dsp:txXfrm>
    </dsp:sp>
    <dsp:sp modelId="{9A67E66F-2E09-4B06-BE04-E36F3D9216FD}">
      <dsp:nvSpPr>
        <dsp:cNvPr id="0" name=""/>
        <dsp:cNvSpPr/>
      </dsp:nvSpPr>
      <dsp:spPr>
        <a:xfrm>
          <a:off x="0" y="4011925"/>
          <a:ext cx="6408738" cy="959400"/>
        </a:xfrm>
        <a:prstGeom prst="roundRect">
          <a:avLst/>
        </a:prstGeom>
        <a:solidFill>
          <a:schemeClr val="accent2">
            <a:hueOff val="-1499078"/>
            <a:satOff val="-10973"/>
            <a:lumOff val="431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l" defTabSz="1778000">
            <a:lnSpc>
              <a:spcPct val="90000"/>
            </a:lnSpc>
            <a:spcBef>
              <a:spcPct val="0"/>
            </a:spcBef>
            <a:spcAft>
              <a:spcPct val="35000"/>
            </a:spcAft>
            <a:buNone/>
          </a:pPr>
          <a:r>
            <a:rPr lang="en-US" sz="4000" kern="1200"/>
            <a:t>Finances</a:t>
          </a:r>
        </a:p>
      </dsp:txBody>
      <dsp:txXfrm>
        <a:off x="46834" y="4058759"/>
        <a:ext cx="6315070" cy="865732"/>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CF53FC-E4A0-49D3-AA6D-6AC1B40108A0}">
      <dsp:nvSpPr>
        <dsp:cNvPr id="0" name=""/>
        <dsp:cNvSpPr/>
      </dsp:nvSpPr>
      <dsp:spPr>
        <a:xfrm>
          <a:off x="0" y="2390"/>
          <a:ext cx="6408738" cy="1211509"/>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770E604-7528-41D2-B929-3FD39171DA0A}">
      <dsp:nvSpPr>
        <dsp:cNvPr id="0" name=""/>
        <dsp:cNvSpPr/>
      </dsp:nvSpPr>
      <dsp:spPr>
        <a:xfrm>
          <a:off x="366481" y="274979"/>
          <a:ext cx="666330" cy="66633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1816D3B-4003-47CE-89F9-584ED330BBCA}">
      <dsp:nvSpPr>
        <dsp:cNvPr id="0" name=""/>
        <dsp:cNvSpPr/>
      </dsp:nvSpPr>
      <dsp:spPr>
        <a:xfrm>
          <a:off x="1399293" y="2390"/>
          <a:ext cx="5009444" cy="12115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218" tIns="128218" rIns="128218" bIns="128218" numCol="1" spcCol="1270" anchor="ctr" anchorCtr="0">
          <a:noAutofit/>
        </a:bodyPr>
        <a:lstStyle/>
        <a:p>
          <a:pPr marL="0" lvl="0" indent="0" algn="l" defTabSz="755650">
            <a:lnSpc>
              <a:spcPct val="90000"/>
            </a:lnSpc>
            <a:spcBef>
              <a:spcPct val="0"/>
            </a:spcBef>
            <a:spcAft>
              <a:spcPct val="35000"/>
            </a:spcAft>
            <a:buNone/>
          </a:pPr>
          <a:r>
            <a:rPr lang="en-GB" sz="1700" b="1" kern="1200"/>
            <a:t>"More Than Just Words"</a:t>
          </a:r>
          <a:endParaRPr lang="en-US" sz="1700" kern="1200"/>
        </a:p>
      </dsp:txBody>
      <dsp:txXfrm>
        <a:off x="1399293" y="2390"/>
        <a:ext cx="5009444" cy="1211509"/>
      </dsp:txXfrm>
    </dsp:sp>
    <dsp:sp modelId="{212D3191-7B97-41A6-8985-11EA0FF4E420}">
      <dsp:nvSpPr>
        <dsp:cNvPr id="0" name=""/>
        <dsp:cNvSpPr/>
      </dsp:nvSpPr>
      <dsp:spPr>
        <a:xfrm>
          <a:off x="0" y="1516777"/>
          <a:ext cx="6408738" cy="1211509"/>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C2DC65E-77F6-43F9-B4FE-B09885DF42D1}">
      <dsp:nvSpPr>
        <dsp:cNvPr id="0" name=""/>
        <dsp:cNvSpPr/>
      </dsp:nvSpPr>
      <dsp:spPr>
        <a:xfrm>
          <a:off x="366481" y="1789366"/>
          <a:ext cx="666330" cy="66633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3DBCB98-3E02-41E0-B522-9B6D860E74F5}">
      <dsp:nvSpPr>
        <dsp:cNvPr id="0" name=""/>
        <dsp:cNvSpPr/>
      </dsp:nvSpPr>
      <dsp:spPr>
        <a:xfrm>
          <a:off x="1399293" y="1516777"/>
          <a:ext cx="5009444" cy="12115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218" tIns="128218" rIns="128218" bIns="128218" numCol="1" spcCol="1270" anchor="ctr" anchorCtr="0">
          <a:noAutofit/>
        </a:bodyPr>
        <a:lstStyle/>
        <a:p>
          <a:pPr marL="0" lvl="0" indent="0" algn="l" defTabSz="755650">
            <a:lnSpc>
              <a:spcPct val="90000"/>
            </a:lnSpc>
            <a:spcBef>
              <a:spcPct val="0"/>
            </a:spcBef>
            <a:spcAft>
              <a:spcPct val="35000"/>
            </a:spcAft>
            <a:buNone/>
          </a:pPr>
          <a:r>
            <a:rPr lang="en-GB" sz="1700" kern="1200"/>
            <a:t>In Wales, language is a </a:t>
          </a:r>
          <a:r>
            <a:rPr lang="en-GB" sz="1700" b="1" kern="1200"/>
            <a:t>clinical need</a:t>
          </a:r>
          <a:r>
            <a:rPr lang="en-GB" sz="1700" kern="1200"/>
            <a:t>, not a lifestyle choice. For many, especially those with dementia or in acute distress, their second language (English) can disappear.</a:t>
          </a:r>
          <a:endParaRPr lang="en-US" sz="1700" kern="1200"/>
        </a:p>
      </dsp:txBody>
      <dsp:txXfrm>
        <a:off x="1399293" y="1516777"/>
        <a:ext cx="5009444" cy="1211509"/>
      </dsp:txXfrm>
    </dsp:sp>
    <dsp:sp modelId="{5F929419-E031-4B42-B504-8D17A3099356}">
      <dsp:nvSpPr>
        <dsp:cNvPr id="0" name=""/>
        <dsp:cNvSpPr/>
      </dsp:nvSpPr>
      <dsp:spPr>
        <a:xfrm>
          <a:off x="0" y="3031163"/>
          <a:ext cx="6408738" cy="1211509"/>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B4122B2-FF12-4A4C-9C8E-F0C966BA7A1C}">
      <dsp:nvSpPr>
        <dsp:cNvPr id="0" name=""/>
        <dsp:cNvSpPr/>
      </dsp:nvSpPr>
      <dsp:spPr>
        <a:xfrm>
          <a:off x="366481" y="3303753"/>
          <a:ext cx="666330" cy="66633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00ADEE2-B7AE-47F3-8E2D-AD40B167B0A0}">
      <dsp:nvSpPr>
        <dsp:cNvPr id="0" name=""/>
        <dsp:cNvSpPr/>
      </dsp:nvSpPr>
      <dsp:spPr>
        <a:xfrm>
          <a:off x="1399293" y="3031163"/>
          <a:ext cx="5009444" cy="12115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218" tIns="128218" rIns="128218" bIns="128218" numCol="1" spcCol="1270" anchor="ctr" anchorCtr="0">
          <a:noAutofit/>
        </a:bodyPr>
        <a:lstStyle/>
        <a:p>
          <a:pPr marL="0" lvl="0" indent="0" algn="l" defTabSz="755650">
            <a:lnSpc>
              <a:spcPct val="90000"/>
            </a:lnSpc>
            <a:spcBef>
              <a:spcPct val="0"/>
            </a:spcBef>
            <a:spcAft>
              <a:spcPct val="35000"/>
            </a:spcAft>
            <a:buNone/>
          </a:pPr>
          <a:r>
            <a:rPr lang="en-GB" sz="1700" kern="1200"/>
            <a:t>The Active Offer</a:t>
          </a:r>
          <a:endParaRPr lang="en-US" sz="1700" kern="1200"/>
        </a:p>
      </dsp:txBody>
      <dsp:txXfrm>
        <a:off x="1399293" y="3031163"/>
        <a:ext cx="5009444" cy="1211509"/>
      </dsp:txXfrm>
    </dsp:sp>
    <dsp:sp modelId="{4E250327-A28A-4A80-9EFE-97B6FC4ED0C0}">
      <dsp:nvSpPr>
        <dsp:cNvPr id="0" name=""/>
        <dsp:cNvSpPr/>
      </dsp:nvSpPr>
      <dsp:spPr>
        <a:xfrm>
          <a:off x="0" y="4545550"/>
          <a:ext cx="6408738" cy="1211509"/>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E838DD0-5D18-46E6-86E0-F0109CD279D5}">
      <dsp:nvSpPr>
        <dsp:cNvPr id="0" name=""/>
        <dsp:cNvSpPr/>
      </dsp:nvSpPr>
      <dsp:spPr>
        <a:xfrm>
          <a:off x="366481" y="4818139"/>
          <a:ext cx="666330" cy="66633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14BFEE0-4EED-4428-B249-787D26300C3A}">
      <dsp:nvSpPr>
        <dsp:cNvPr id="0" name=""/>
        <dsp:cNvSpPr/>
      </dsp:nvSpPr>
      <dsp:spPr>
        <a:xfrm>
          <a:off x="1399293" y="4545550"/>
          <a:ext cx="5009444" cy="121150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218" tIns="128218" rIns="128218" bIns="128218" numCol="1" spcCol="1270" anchor="ctr" anchorCtr="0">
          <a:noAutofit/>
        </a:bodyPr>
        <a:lstStyle/>
        <a:p>
          <a:pPr marL="0" lvl="0" indent="0" algn="l" defTabSz="755650">
            <a:lnSpc>
              <a:spcPct val="90000"/>
            </a:lnSpc>
            <a:spcBef>
              <a:spcPct val="0"/>
            </a:spcBef>
            <a:spcAft>
              <a:spcPct val="35000"/>
            </a:spcAft>
            <a:buNone/>
          </a:pPr>
          <a:r>
            <a:rPr lang="en-GB" sz="1700" kern="1200"/>
            <a:t>You must offer services in Welsh </a:t>
          </a:r>
          <a:r>
            <a:rPr lang="en-GB" sz="1700" i="1" kern="1200"/>
            <a:t>before</a:t>
          </a:r>
          <a:r>
            <a:rPr lang="en-GB" sz="1700" kern="1200"/>
            <a:t> the patient asks. Waiting for a vulnerable patient to ask "Can I speak Welsh?" places the burden on them.</a:t>
          </a:r>
          <a:endParaRPr lang="en-US" sz="1700" kern="1200"/>
        </a:p>
      </dsp:txBody>
      <dsp:txXfrm>
        <a:off x="1399293" y="4545550"/>
        <a:ext cx="5009444" cy="1211509"/>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7C7E92-EFE5-4997-9FEC-9A1485802A99}">
      <dsp:nvSpPr>
        <dsp:cNvPr id="0" name=""/>
        <dsp:cNvSpPr/>
      </dsp:nvSpPr>
      <dsp:spPr>
        <a:xfrm>
          <a:off x="0" y="5200"/>
          <a:ext cx="6408738" cy="117364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7968A27-8DF5-497B-8308-92889CF13EFA}">
      <dsp:nvSpPr>
        <dsp:cNvPr id="0" name=""/>
        <dsp:cNvSpPr/>
      </dsp:nvSpPr>
      <dsp:spPr>
        <a:xfrm>
          <a:off x="355029" y="269271"/>
          <a:ext cx="646138" cy="64550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BDD5332-E54C-4335-AE0D-1460B2CEB30C}">
      <dsp:nvSpPr>
        <dsp:cNvPr id="0" name=""/>
        <dsp:cNvSpPr/>
      </dsp:nvSpPr>
      <dsp:spPr>
        <a:xfrm>
          <a:off x="1356196" y="5200"/>
          <a:ext cx="5031655" cy="12103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93" tIns="128093" rIns="128093" bIns="128093" numCol="1" spcCol="1270" anchor="ctr" anchorCtr="0">
          <a:noAutofit/>
        </a:bodyPr>
        <a:lstStyle/>
        <a:p>
          <a:pPr marL="0" lvl="0" indent="0" algn="l" defTabSz="622300">
            <a:lnSpc>
              <a:spcPct val="90000"/>
            </a:lnSpc>
            <a:spcBef>
              <a:spcPct val="0"/>
            </a:spcBef>
            <a:spcAft>
              <a:spcPct val="35000"/>
            </a:spcAft>
            <a:buNone/>
          </a:pPr>
          <a:r>
            <a:rPr lang="en-GB" sz="1400" b="1" kern="1200"/>
            <a:t>The Workforce Crisis</a:t>
          </a:r>
          <a:endParaRPr lang="en-US" sz="1400" kern="1200"/>
        </a:p>
      </dsp:txBody>
      <dsp:txXfrm>
        <a:off x="1356196" y="5200"/>
        <a:ext cx="5031655" cy="1210326"/>
      </dsp:txXfrm>
    </dsp:sp>
    <dsp:sp modelId="{D03C37E5-A2D7-42EC-9C4F-FC4AB46ABC26}">
      <dsp:nvSpPr>
        <dsp:cNvPr id="0" name=""/>
        <dsp:cNvSpPr/>
      </dsp:nvSpPr>
      <dsp:spPr>
        <a:xfrm>
          <a:off x="0" y="1518108"/>
          <a:ext cx="6408738" cy="117364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2C9CB4-481A-4B2A-B390-0F565EF3DD38}">
      <dsp:nvSpPr>
        <dsp:cNvPr id="0" name=""/>
        <dsp:cNvSpPr/>
      </dsp:nvSpPr>
      <dsp:spPr>
        <a:xfrm>
          <a:off x="355029" y="1782179"/>
          <a:ext cx="646138" cy="64550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77D2481-E311-41C0-81FF-FC0D65060D0E}">
      <dsp:nvSpPr>
        <dsp:cNvPr id="0" name=""/>
        <dsp:cNvSpPr/>
      </dsp:nvSpPr>
      <dsp:spPr>
        <a:xfrm>
          <a:off x="1356196" y="1518108"/>
          <a:ext cx="5031655" cy="12103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93" tIns="128093" rIns="128093" bIns="128093" numCol="1" spcCol="1270" anchor="ctr" anchorCtr="0">
          <a:noAutofit/>
        </a:bodyPr>
        <a:lstStyle/>
        <a:p>
          <a:pPr marL="0" lvl="0" indent="0" algn="l" defTabSz="622300">
            <a:lnSpc>
              <a:spcPct val="90000"/>
            </a:lnSpc>
            <a:spcBef>
              <a:spcPct val="0"/>
            </a:spcBef>
            <a:spcAft>
              <a:spcPct val="35000"/>
            </a:spcAft>
            <a:buNone/>
          </a:pPr>
          <a:r>
            <a:rPr lang="en-GB" sz="1400" kern="1200"/>
            <a:t>Despite the legislation, vacancy rates in psychiatric nursing and psychiatry remain high in Wales. A "Part 1 Assessment" is a legal right, but do we have the staff to deliver it on time?</a:t>
          </a:r>
          <a:endParaRPr lang="en-US" sz="1400" kern="1200"/>
        </a:p>
      </dsp:txBody>
      <dsp:txXfrm>
        <a:off x="1356196" y="1518108"/>
        <a:ext cx="5031655" cy="1210326"/>
      </dsp:txXfrm>
    </dsp:sp>
    <dsp:sp modelId="{1EBDD8C6-9556-4866-9ABE-24563B7EE8BB}">
      <dsp:nvSpPr>
        <dsp:cNvPr id="0" name=""/>
        <dsp:cNvSpPr/>
      </dsp:nvSpPr>
      <dsp:spPr>
        <a:xfrm>
          <a:off x="0" y="3031015"/>
          <a:ext cx="6408738" cy="117364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2D36644-1583-4EA8-885D-ACC0AFB6026A}">
      <dsp:nvSpPr>
        <dsp:cNvPr id="0" name=""/>
        <dsp:cNvSpPr/>
      </dsp:nvSpPr>
      <dsp:spPr>
        <a:xfrm>
          <a:off x="355029" y="3295086"/>
          <a:ext cx="646138" cy="64550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A391A75-09EF-45A8-AFA2-B4F9358BD5C8}">
      <dsp:nvSpPr>
        <dsp:cNvPr id="0" name=""/>
        <dsp:cNvSpPr/>
      </dsp:nvSpPr>
      <dsp:spPr>
        <a:xfrm>
          <a:off x="1356196" y="3031015"/>
          <a:ext cx="5031655" cy="12103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93" tIns="128093" rIns="128093" bIns="128093" numCol="1" spcCol="1270" anchor="ctr" anchorCtr="0">
          <a:noAutofit/>
        </a:bodyPr>
        <a:lstStyle/>
        <a:p>
          <a:pPr marL="0" lvl="0" indent="0" algn="l" defTabSz="622300">
            <a:lnSpc>
              <a:spcPct val="90000"/>
            </a:lnSpc>
            <a:spcBef>
              <a:spcPct val="0"/>
            </a:spcBef>
            <a:spcAft>
              <a:spcPct val="35000"/>
            </a:spcAft>
            <a:buNone/>
          </a:pPr>
          <a:r>
            <a:rPr lang="en-GB" sz="1400" b="1" kern="1200"/>
            <a:t>The "Missing Middle"</a:t>
          </a:r>
          <a:endParaRPr lang="en-US" sz="1400" kern="1200"/>
        </a:p>
      </dsp:txBody>
      <dsp:txXfrm>
        <a:off x="1356196" y="3031015"/>
        <a:ext cx="5031655" cy="1210326"/>
      </dsp:txXfrm>
    </dsp:sp>
    <dsp:sp modelId="{4B0C172A-FA8F-471D-8C5A-9D5AB5C35EEF}">
      <dsp:nvSpPr>
        <dsp:cNvPr id="0" name=""/>
        <dsp:cNvSpPr/>
      </dsp:nvSpPr>
      <dsp:spPr>
        <a:xfrm>
          <a:off x="0" y="4543923"/>
          <a:ext cx="6408738" cy="1173649"/>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F9DE054-022B-4934-85EF-B92D7DF1A107}">
      <dsp:nvSpPr>
        <dsp:cNvPr id="0" name=""/>
        <dsp:cNvSpPr/>
      </dsp:nvSpPr>
      <dsp:spPr>
        <a:xfrm>
          <a:off x="355376" y="4807994"/>
          <a:ext cx="646138" cy="64550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3D5D3D3-53D9-41B4-97AB-AB632B68AF5D}">
      <dsp:nvSpPr>
        <dsp:cNvPr id="0" name=""/>
        <dsp:cNvSpPr/>
      </dsp:nvSpPr>
      <dsp:spPr>
        <a:xfrm>
          <a:off x="1356890" y="4543923"/>
          <a:ext cx="5009444" cy="121032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8093" tIns="128093" rIns="128093" bIns="128093" numCol="1" spcCol="1270" anchor="ctr" anchorCtr="0">
          <a:noAutofit/>
        </a:bodyPr>
        <a:lstStyle/>
        <a:p>
          <a:pPr marL="0" lvl="0" indent="0" algn="l" defTabSz="622300">
            <a:lnSpc>
              <a:spcPct val="90000"/>
            </a:lnSpc>
            <a:spcBef>
              <a:spcPct val="0"/>
            </a:spcBef>
            <a:spcAft>
              <a:spcPct val="35000"/>
            </a:spcAft>
            <a:buNone/>
          </a:pPr>
          <a:r>
            <a:rPr lang="en-GB" sz="1400" kern="1200"/>
            <a:t>A key critique of the Measure 2010 is the gap between Primary (Part 1) and Secondary (Part 2) care. Patients often fall into the "Missing Middle"—too ill for GP support, but "not ill enough" for the Community Mental Health Team (CMHT).</a:t>
          </a:r>
          <a:endParaRPr lang="en-US" sz="1400" kern="1200"/>
        </a:p>
      </dsp:txBody>
      <dsp:txXfrm>
        <a:off x="1356890" y="4543923"/>
        <a:ext cx="5009444" cy="1210326"/>
      </dsp:txXfrm>
    </dsp:sp>
  </dsp:spTree>
</dsp:drawing>
</file>

<file path=ppt/diagrams/layout1.xml><?xml version="1.0" encoding="utf-8"?>
<dgm:layoutDef xmlns:dgm="http://schemas.openxmlformats.org/drawingml/2006/diagram" xmlns:a="http://schemas.openxmlformats.org/drawingml/2006/main" uniqueId="urn:microsoft.com/office/officeart/2016/7/layout/VerticalSolidActionList">
  <dgm:title val="Vertical Solid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alignNode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AccFollow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1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BF4E480B-94D6-46F9-A2B6-B98D311FDC19}"/>
              </a:ext>
            </a:extLst>
          </p:cNvPr>
          <p:cNvGrpSpPr/>
          <p:nvPr/>
        </p:nvGrpSpPr>
        <p:grpSpPr>
          <a:xfrm>
            <a:off x="0" y="0"/>
            <a:ext cx="12191999" cy="6861600"/>
            <a:chOff x="1" y="0"/>
            <a:chExt cx="12191999" cy="6861600"/>
          </a:xfrm>
        </p:grpSpPr>
        <p:sp>
          <p:nvSpPr>
            <p:cNvPr id="10" name="Rectangle 9">
              <a:extLst>
                <a:ext uri="{FF2B5EF4-FFF2-40B4-BE49-F238E27FC236}">
                  <a16:creationId xmlns:a16="http://schemas.microsoft.com/office/drawing/2014/main" id="{07183CDE-91A1-40C3-8E80-66F89E1C2D53}"/>
                </a:ext>
              </a:extLst>
            </p:cNvPr>
            <p:cNvSpPr>
              <a:spLocks noChangeAspect="1"/>
            </p:cNvSpPr>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1" name="Oval 10">
              <a:extLst>
                <a:ext uri="{FF2B5EF4-FFF2-40B4-BE49-F238E27FC236}">
                  <a16:creationId xmlns:a16="http://schemas.microsoft.com/office/drawing/2014/main" id="{A6756515-F9AA-46BD-8DD2-AA15BA492AC0}"/>
                </a:ext>
              </a:extLst>
            </p:cNvPr>
            <p:cNvSpPr>
              <a:spLocks noChangeAspect="1"/>
            </p:cNvSpPr>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2" name="Oval 11">
              <a:extLst>
                <a:ext uri="{FF2B5EF4-FFF2-40B4-BE49-F238E27FC236}">
                  <a16:creationId xmlns:a16="http://schemas.microsoft.com/office/drawing/2014/main" id="{ABA365E2-8B71-408B-9092-0104216AC7AC}"/>
                </a:ext>
              </a:extLst>
            </p:cNvPr>
            <p:cNvSpPr>
              <a:spLocks noChangeAspect="1"/>
            </p:cNvSpPr>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13" name="Group 12">
              <a:extLst>
                <a:ext uri="{FF2B5EF4-FFF2-40B4-BE49-F238E27FC236}">
                  <a16:creationId xmlns:a16="http://schemas.microsoft.com/office/drawing/2014/main" id="{BEDB8D7A-1BF6-4CDB-B93A-7736955F5043}"/>
                </a:ext>
              </a:extLst>
            </p:cNvPr>
            <p:cNvGrpSpPr>
              <a:grpSpLocks noChangeAspect="1"/>
            </p:cNvGrpSpPr>
            <p:nvPr/>
          </p:nvGrpSpPr>
          <p:grpSpPr>
            <a:xfrm>
              <a:off x="690092" y="0"/>
              <a:ext cx="10800000" cy="6858000"/>
              <a:chOff x="2328000" y="0"/>
              <a:chExt cx="2880000" cy="1440000"/>
            </a:xfrm>
          </p:grpSpPr>
          <p:sp>
            <p:nvSpPr>
              <p:cNvPr id="18" name="Rectangle 17">
                <a:extLst>
                  <a:ext uri="{FF2B5EF4-FFF2-40B4-BE49-F238E27FC236}">
                    <a16:creationId xmlns:a16="http://schemas.microsoft.com/office/drawing/2014/main" id="{5AACD774-5167-46C7-8A62-6E2FE4BE9469}"/>
                  </a:ext>
                </a:extLst>
              </p:cNvPr>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9" name="Rectangle 18">
                <a:extLst>
                  <a:ext uri="{FF2B5EF4-FFF2-40B4-BE49-F238E27FC236}">
                    <a16:creationId xmlns:a16="http://schemas.microsoft.com/office/drawing/2014/main" id="{06E0F2D8-452E-48F9-9912-C47EAEAE1802}"/>
                  </a:ext>
                </a:extLst>
              </p:cNvPr>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4" name="Group 13">
              <a:extLst>
                <a:ext uri="{FF2B5EF4-FFF2-40B4-BE49-F238E27FC236}">
                  <a16:creationId xmlns:a16="http://schemas.microsoft.com/office/drawing/2014/main" id="{91FBBF95-430B-427C-A6E8-DB899217FC00}"/>
                </a:ext>
              </a:extLst>
            </p:cNvPr>
            <p:cNvGrpSpPr>
              <a:grpSpLocks noChangeAspect="1"/>
            </p:cNvGrpSpPr>
            <p:nvPr/>
          </p:nvGrpSpPr>
          <p:grpSpPr>
            <a:xfrm rot="5400000">
              <a:off x="7048499" y="1714500"/>
              <a:ext cx="6858000" cy="3429000"/>
              <a:chOff x="0" y="0"/>
              <a:chExt cx="2880000" cy="1440000"/>
            </a:xfrm>
          </p:grpSpPr>
          <p:sp>
            <p:nvSpPr>
              <p:cNvPr id="16" name="Rectangle 15">
                <a:extLst>
                  <a:ext uri="{FF2B5EF4-FFF2-40B4-BE49-F238E27FC236}">
                    <a16:creationId xmlns:a16="http://schemas.microsoft.com/office/drawing/2014/main" id="{BEE64698-3ED2-4395-B7FC-65248E437E0A}"/>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7" name="Rectangle 16">
                <a:extLst>
                  <a:ext uri="{FF2B5EF4-FFF2-40B4-BE49-F238E27FC236}">
                    <a16:creationId xmlns:a16="http://schemas.microsoft.com/office/drawing/2014/main" id="{FE20B1E1-CE09-4C2A-A3FB-DB8026C54E98}"/>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5" name="Rectangle 14">
              <a:extLst>
                <a:ext uri="{FF2B5EF4-FFF2-40B4-BE49-F238E27FC236}">
                  <a16:creationId xmlns:a16="http://schemas.microsoft.com/office/drawing/2014/main" id="{0CB2405B-A907-48B3-906A-FB3573C0B282}"/>
                </a:ext>
              </a:extLst>
            </p:cNvPr>
            <p:cNvSpPr>
              <a:spLocks noChangeAspect="1"/>
            </p:cNvSpPr>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20" name="Rectangle 19">
            <a:extLst>
              <a:ext uri="{FF2B5EF4-FFF2-40B4-BE49-F238E27FC236}">
                <a16:creationId xmlns:a16="http://schemas.microsoft.com/office/drawing/2014/main" id="{6DC8E2D9-6729-4614-8667-C1016D3182E4}"/>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85CEEBB1-1A1F-4A2C-B805-719CF98F68AB}"/>
              </a:ext>
            </a:extLst>
          </p:cNvPr>
          <p:cNvSpPr>
            <a:spLocks noGrp="1"/>
          </p:cNvSpPr>
          <p:nvPr>
            <p:ph type="ctrTitle"/>
          </p:nvPr>
        </p:nvSpPr>
        <p:spPr>
          <a:xfrm>
            <a:off x="540000" y="540000"/>
            <a:ext cx="11090273" cy="3798000"/>
          </a:xfrm>
        </p:spPr>
        <p:txBody>
          <a:bodyPr anchor="b"/>
          <a:lstStyle>
            <a:lvl1pPr algn="l">
              <a:defRPr sz="8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3D6CC87B-ED2D-4303-BD40-E7AF14C03EF1}"/>
              </a:ext>
            </a:extLst>
          </p:cNvPr>
          <p:cNvSpPr>
            <a:spLocks noGrp="1"/>
          </p:cNvSpPr>
          <p:nvPr>
            <p:ph type="subTitle" idx="1"/>
          </p:nvPr>
        </p:nvSpPr>
        <p:spPr>
          <a:xfrm>
            <a:off x="540000" y="4508500"/>
            <a:ext cx="7345362" cy="1800224"/>
          </a:xfrm>
        </p:spPr>
        <p:txBody>
          <a:bodyPr/>
          <a:lstStyle>
            <a:lvl1pPr marL="0" indent="0" algn="l">
              <a:buNone/>
              <a:defRPr sz="1600"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D5D880B4-5679-491C-963F-EC47B048C559}"/>
              </a:ext>
            </a:extLst>
          </p:cNvPr>
          <p:cNvSpPr>
            <a:spLocks noGrp="1"/>
          </p:cNvSpPr>
          <p:nvPr>
            <p:ph type="dt" sz="half" idx="10"/>
          </p:nvPr>
        </p:nvSpPr>
        <p:spPr/>
        <p:txBody>
          <a:bodyPr/>
          <a:lstStyle/>
          <a:p>
            <a:fld id="{7CF0BCE0-945C-4FDF-95A1-2149B1FF5B83}" type="datetimeFigureOut">
              <a:rPr lang="en-US" smtClean="0"/>
              <a:t>11/25/2025</a:t>
            </a:fld>
            <a:endParaRPr lang="en-US"/>
          </a:p>
        </p:txBody>
      </p:sp>
      <p:sp>
        <p:nvSpPr>
          <p:cNvPr id="5" name="Footer Placeholder 4">
            <a:extLst>
              <a:ext uri="{FF2B5EF4-FFF2-40B4-BE49-F238E27FC236}">
                <a16:creationId xmlns:a16="http://schemas.microsoft.com/office/drawing/2014/main" id="{01865D6D-3F98-4BE8-A069-B9640990280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A0CD51D-8E06-4959-88C9-647415079FC1}"/>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10498440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grpSp>
        <p:nvGrpSpPr>
          <p:cNvPr id="31" name="Group 30">
            <a:extLst>
              <a:ext uri="{FF2B5EF4-FFF2-40B4-BE49-F238E27FC236}">
                <a16:creationId xmlns:a16="http://schemas.microsoft.com/office/drawing/2014/main" id="{67416F32-9D98-4340-82E8-E90CE00AD2AC}"/>
              </a:ext>
            </a:extLst>
          </p:cNvPr>
          <p:cNvGrpSpPr/>
          <p:nvPr/>
        </p:nvGrpSpPr>
        <p:grpSpPr>
          <a:xfrm flipV="1">
            <a:off x="0" y="-1"/>
            <a:ext cx="12191999" cy="6861601"/>
            <a:chOff x="0" y="-1"/>
            <a:chExt cx="12191999" cy="6861601"/>
          </a:xfrm>
        </p:grpSpPr>
        <p:sp>
          <p:nvSpPr>
            <p:cNvPr id="20" name="Rectangle 19">
              <a:extLst>
                <a:ext uri="{FF2B5EF4-FFF2-40B4-BE49-F238E27FC236}">
                  <a16:creationId xmlns:a16="http://schemas.microsoft.com/office/drawing/2014/main" id="{66375AB4-82BB-418F-A50F-6180F68724A4}"/>
                </a:ext>
              </a:extLst>
            </p:cNvPr>
            <p:cNvSpPr>
              <a:spLocks noChangeAspect="1"/>
            </p:cNvSpPr>
            <p:nvPr/>
          </p:nvSpPr>
          <p:spPr>
            <a:xfrm>
              <a:off x="0" y="0"/>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1" name="Oval 20">
              <a:extLst>
                <a:ext uri="{FF2B5EF4-FFF2-40B4-BE49-F238E27FC236}">
                  <a16:creationId xmlns:a16="http://schemas.microsoft.com/office/drawing/2014/main" id="{3FDD54B2-4A3F-4BFE-8FF0-82CA73F4AE8F}"/>
                </a:ext>
              </a:extLst>
            </p:cNvPr>
            <p:cNvSpPr>
              <a:spLocks noChangeAspect="1"/>
            </p:cNvSpPr>
            <p:nvPr/>
          </p:nvSpPr>
          <p:spPr>
            <a:xfrm>
              <a:off x="5750280" y="2148106"/>
              <a:ext cx="4320000" cy="4320000"/>
            </a:xfrm>
            <a:prstGeom prst="ellipse">
              <a:avLst/>
            </a:prstGeom>
            <a:solidFill>
              <a:schemeClr val="accent3">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2" name="Oval 21">
              <a:extLst>
                <a:ext uri="{FF2B5EF4-FFF2-40B4-BE49-F238E27FC236}">
                  <a16:creationId xmlns:a16="http://schemas.microsoft.com/office/drawing/2014/main" id="{30876F96-77AB-4E72-B1D2-FA45F4E3C04D}"/>
                </a:ext>
              </a:extLst>
            </p:cNvPr>
            <p:cNvSpPr>
              <a:spLocks noChangeAspect="1"/>
            </p:cNvSpPr>
            <p:nvPr/>
          </p:nvSpPr>
          <p:spPr>
            <a:xfrm>
              <a:off x="0" y="0"/>
              <a:ext cx="6347046" cy="6347046"/>
            </a:xfrm>
            <a:prstGeom prst="ellipse">
              <a:avLst/>
            </a:prstGeom>
            <a:solidFill>
              <a:schemeClr val="accent3">
                <a:alpha val="2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23" name="Group 22">
              <a:extLst>
                <a:ext uri="{FF2B5EF4-FFF2-40B4-BE49-F238E27FC236}">
                  <a16:creationId xmlns:a16="http://schemas.microsoft.com/office/drawing/2014/main" id="{BB08A2E9-6518-449E-940B-8518A1D850BB}"/>
                </a:ext>
              </a:extLst>
            </p:cNvPr>
            <p:cNvGrpSpPr>
              <a:grpSpLocks noChangeAspect="1"/>
            </p:cNvGrpSpPr>
            <p:nvPr/>
          </p:nvGrpSpPr>
          <p:grpSpPr>
            <a:xfrm rot="10800000">
              <a:off x="0" y="-1"/>
              <a:ext cx="10800000" cy="6858000"/>
              <a:chOff x="2328000" y="0"/>
              <a:chExt cx="2880000" cy="1440000"/>
            </a:xfrm>
          </p:grpSpPr>
          <p:sp>
            <p:nvSpPr>
              <p:cNvPr id="28" name="Rectangle 27">
                <a:extLst>
                  <a:ext uri="{FF2B5EF4-FFF2-40B4-BE49-F238E27FC236}">
                    <a16:creationId xmlns:a16="http://schemas.microsoft.com/office/drawing/2014/main" id="{60A86BE0-76B3-4EA0-BA2D-05266013A814}"/>
                  </a:ext>
                </a:extLst>
              </p:cNvPr>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9" name="Rectangle 28">
                <a:extLst>
                  <a:ext uri="{FF2B5EF4-FFF2-40B4-BE49-F238E27FC236}">
                    <a16:creationId xmlns:a16="http://schemas.microsoft.com/office/drawing/2014/main" id="{6BA13564-810C-4398-AA63-67B020811FCB}"/>
                  </a:ext>
                </a:extLst>
              </p:cNvPr>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25" name="Rectangle 24">
              <a:extLst>
                <a:ext uri="{FF2B5EF4-FFF2-40B4-BE49-F238E27FC236}">
                  <a16:creationId xmlns:a16="http://schemas.microsoft.com/office/drawing/2014/main" id="{3555E1EF-6216-47FA-BBCA-7C0C8C2DAB8C}"/>
                </a:ext>
              </a:extLst>
            </p:cNvPr>
            <p:cNvSpPr>
              <a:spLocks noChangeAspect="1"/>
            </p:cNvSpPr>
            <p:nvPr/>
          </p:nvSpPr>
          <p:spPr>
            <a:xfrm rot="10800000">
              <a:off x="5602286" y="271887"/>
              <a:ext cx="6589713" cy="6589713"/>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32" name="Rectangle 31">
            <a:extLst>
              <a:ext uri="{FF2B5EF4-FFF2-40B4-BE49-F238E27FC236}">
                <a16:creationId xmlns:a16="http://schemas.microsoft.com/office/drawing/2014/main" id="{D8D85657-6A77-4466-887F-EE948B9CD2B2}"/>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C5D35498-B0C3-40BD-9407-6D0C0587E52D}"/>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492F85E-0893-4D8C-816A-5193CC6DC9C0}"/>
              </a:ext>
            </a:extLst>
          </p:cNvPr>
          <p:cNvSpPr>
            <a:spLocks noGrp="1"/>
          </p:cNvSpPr>
          <p:nvPr>
            <p:ph idx="1"/>
          </p:nvPr>
        </p:nvSpPr>
        <p:spPr/>
        <p:txBody>
          <a:bodyPr/>
          <a:lstStyle>
            <a:lvl1pPr marL="270000">
              <a:defRPr/>
            </a:lvl1pPr>
            <a:lvl2pPr>
              <a:defRPr/>
            </a:lvl2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5D46A9C-9655-49F5-85B3-A8A37F4F5A8F}"/>
              </a:ext>
            </a:extLst>
          </p:cNvPr>
          <p:cNvSpPr>
            <a:spLocks noGrp="1"/>
          </p:cNvSpPr>
          <p:nvPr>
            <p:ph type="dt" sz="half" idx="10"/>
          </p:nvPr>
        </p:nvSpPr>
        <p:spPr/>
        <p:txBody>
          <a:bodyPr/>
          <a:lstStyle/>
          <a:p>
            <a:fld id="{7CF0BCE0-945C-4FDF-95A1-2149B1FF5B83}" type="datetimeFigureOut">
              <a:rPr lang="en-US" smtClean="0"/>
              <a:t>11/25/2025</a:t>
            </a:fld>
            <a:endParaRPr lang="en-US"/>
          </a:p>
        </p:txBody>
      </p:sp>
      <p:sp>
        <p:nvSpPr>
          <p:cNvPr id="5" name="Footer Placeholder 4">
            <a:extLst>
              <a:ext uri="{FF2B5EF4-FFF2-40B4-BE49-F238E27FC236}">
                <a16:creationId xmlns:a16="http://schemas.microsoft.com/office/drawing/2014/main" id="{72EF896C-71D7-487F-A1B9-CBBE6DF4D6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8228E8-7B8A-4153-BEB2-BD5A69F25131}"/>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0363591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grpSp>
        <p:nvGrpSpPr>
          <p:cNvPr id="13" name="Group 12">
            <a:extLst>
              <a:ext uri="{FF2B5EF4-FFF2-40B4-BE49-F238E27FC236}">
                <a16:creationId xmlns:a16="http://schemas.microsoft.com/office/drawing/2014/main" id="{1E54407D-DBA4-414C-ACA5-30D7B87C652B}"/>
              </a:ext>
            </a:extLst>
          </p:cNvPr>
          <p:cNvGrpSpPr/>
          <p:nvPr/>
        </p:nvGrpSpPr>
        <p:grpSpPr>
          <a:xfrm>
            <a:off x="0" y="0"/>
            <a:ext cx="12192000" cy="6858000"/>
            <a:chOff x="0" y="0"/>
            <a:chExt cx="12192000" cy="6858000"/>
          </a:xfrm>
        </p:grpSpPr>
        <p:sp>
          <p:nvSpPr>
            <p:cNvPr id="7" name="Rectangle 6">
              <a:extLst>
                <a:ext uri="{FF2B5EF4-FFF2-40B4-BE49-F238E27FC236}">
                  <a16:creationId xmlns:a16="http://schemas.microsoft.com/office/drawing/2014/main" id="{6BD518BC-8E44-4DAA-A8B9-2CFBD91DCDCD}"/>
                </a:ext>
              </a:extLst>
            </p:cNvPr>
            <p:cNvSpPr/>
            <p:nvPr/>
          </p:nvSpPr>
          <p:spPr>
            <a:xfrm rot="10800000" flipH="1">
              <a:off x="0" y="2019649"/>
              <a:ext cx="4838350" cy="483835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7">
              <a:extLst>
                <a:ext uri="{FF2B5EF4-FFF2-40B4-BE49-F238E27FC236}">
                  <a16:creationId xmlns:a16="http://schemas.microsoft.com/office/drawing/2014/main" id="{967C3660-39CD-431D-8E64-37508FFEAC96}"/>
                </a:ext>
              </a:extLst>
            </p:cNvPr>
            <p:cNvGrpSpPr>
              <a:grpSpLocks noChangeAspect="1"/>
            </p:cNvGrpSpPr>
            <p:nvPr/>
          </p:nvGrpSpPr>
          <p:grpSpPr>
            <a:xfrm>
              <a:off x="5603875" y="0"/>
              <a:ext cx="6521820" cy="3260910"/>
              <a:chOff x="0" y="0"/>
              <a:chExt cx="2880000" cy="1440000"/>
            </a:xfrm>
          </p:grpSpPr>
          <p:sp>
            <p:nvSpPr>
              <p:cNvPr id="9" name="Rectangle 8">
                <a:extLst>
                  <a:ext uri="{FF2B5EF4-FFF2-40B4-BE49-F238E27FC236}">
                    <a16:creationId xmlns:a16="http://schemas.microsoft.com/office/drawing/2014/main" id="{C4CCE569-E461-438A-A235-B96A542AF82F}"/>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73F9DF1F-1F74-476C-AD41-22AC3F8A65A0}"/>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Rectangle 10">
              <a:extLst>
                <a:ext uri="{FF2B5EF4-FFF2-40B4-BE49-F238E27FC236}">
                  <a16:creationId xmlns:a16="http://schemas.microsoft.com/office/drawing/2014/main" id="{EBE49ED5-9713-43D1-AE9E-3F9FE5574077}"/>
                </a:ext>
              </a:extLst>
            </p:cNvPr>
            <p:cNvSpPr>
              <a:spLocks noChangeAspect="1"/>
            </p:cNvSpPr>
            <p:nvPr/>
          </p:nvSpPr>
          <p:spPr>
            <a:xfrm rot="5400000">
              <a:off x="5334000" y="0"/>
              <a:ext cx="6858000" cy="6858000"/>
            </a:xfrm>
            <a:prstGeom prst="rect">
              <a:avLst/>
            </a:prstGeom>
            <a:gradFill flip="none" rotWithShape="1">
              <a:gsLst>
                <a:gs pos="0">
                  <a:schemeClr val="accent3">
                    <a:alpha val="60000"/>
                  </a:schemeClr>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D21A2854-1482-4441-85EA-D7B9F3EF56D2}"/>
                </a:ext>
              </a:extLst>
            </p:cNvPr>
            <p:cNvSpPr>
              <a:spLocks noChangeAspect="1"/>
            </p:cNvSpPr>
            <p:nvPr/>
          </p:nvSpPr>
          <p:spPr>
            <a:xfrm>
              <a:off x="494887" y="2538000"/>
              <a:ext cx="4320000" cy="4320000"/>
            </a:xfrm>
            <a:prstGeom prst="ellipse">
              <a:avLst/>
            </a:prstGeom>
            <a:solidFill>
              <a:schemeClr val="accent2">
                <a:alpha val="2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FED36A6D-894D-44DA-851C-345A414F3F68}"/>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9D36F1DF-CD42-4695-A7D0-2F5B193057E9}"/>
              </a:ext>
            </a:extLst>
          </p:cNvPr>
          <p:cNvSpPr>
            <a:spLocks noGrp="1"/>
          </p:cNvSpPr>
          <p:nvPr>
            <p:ph type="title"/>
          </p:nvPr>
        </p:nvSpPr>
        <p:spPr>
          <a:xfrm>
            <a:off x="540000" y="540000"/>
            <a:ext cx="7345362" cy="5768725"/>
          </a:xfrm>
        </p:spPr>
        <p:txBody>
          <a:bodyPr anchor="t"/>
          <a:lstStyle>
            <a:lvl1pPr>
              <a:defRPr sz="8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A549160-0F86-4FCA-8718-6980E99C7938}"/>
              </a:ext>
            </a:extLst>
          </p:cNvPr>
          <p:cNvSpPr>
            <a:spLocks noGrp="1"/>
          </p:cNvSpPr>
          <p:nvPr>
            <p:ph type="body" idx="1"/>
          </p:nvPr>
        </p:nvSpPr>
        <p:spPr>
          <a:xfrm>
            <a:off x="8075612" y="540000"/>
            <a:ext cx="3565523" cy="5768725"/>
          </a:xfrm>
        </p:spPr>
        <p:txBody>
          <a:bodyPr anchor="t"/>
          <a:lstStyle>
            <a:lvl1pPr marL="0" indent="0">
              <a:buNone/>
              <a:defRPr sz="1800" cap="all" spc="300" baseline="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5C6CBB-DABA-4F2E-8574-46747E15EA1A}"/>
              </a:ext>
            </a:extLst>
          </p:cNvPr>
          <p:cNvSpPr>
            <a:spLocks noGrp="1"/>
          </p:cNvSpPr>
          <p:nvPr>
            <p:ph type="dt" sz="half" idx="10"/>
          </p:nvPr>
        </p:nvSpPr>
        <p:spPr/>
        <p:txBody>
          <a:bodyPr/>
          <a:lstStyle/>
          <a:p>
            <a:fld id="{7CF0BCE0-945C-4FDF-95A1-2149B1FF5B83}" type="datetimeFigureOut">
              <a:rPr lang="en-US" smtClean="0"/>
              <a:t>11/25/2025</a:t>
            </a:fld>
            <a:endParaRPr lang="en-US" dirty="0"/>
          </a:p>
        </p:txBody>
      </p:sp>
      <p:sp>
        <p:nvSpPr>
          <p:cNvPr id="5" name="Footer Placeholder 4">
            <a:extLst>
              <a:ext uri="{FF2B5EF4-FFF2-40B4-BE49-F238E27FC236}">
                <a16:creationId xmlns:a16="http://schemas.microsoft.com/office/drawing/2014/main" id="{8FAF86BC-9ECC-439C-BF2E-F0B7EF193B5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C742552-C4C9-44EE-B7CB-5A652393BA20}"/>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19037982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A5774299-531D-4CAC-881D-7EB68BC99FCC}"/>
              </a:ext>
            </a:extLst>
          </p:cNvPr>
          <p:cNvGrpSpPr/>
          <p:nvPr/>
        </p:nvGrpSpPr>
        <p:grpSpPr>
          <a:xfrm>
            <a:off x="0" y="-3"/>
            <a:ext cx="12192000" cy="6858003"/>
            <a:chOff x="0" y="-3"/>
            <a:chExt cx="12192000" cy="6858003"/>
          </a:xfrm>
        </p:grpSpPr>
        <p:sp useBgFill="1">
          <p:nvSpPr>
            <p:cNvPr id="9" name="Rectangle 8">
              <a:extLst>
                <a:ext uri="{FF2B5EF4-FFF2-40B4-BE49-F238E27FC236}">
                  <a16:creationId xmlns:a16="http://schemas.microsoft.com/office/drawing/2014/main" id="{A17676CF-DDCC-48C1-AC68-CDA0B9E47FD8}"/>
                </a:ext>
              </a:extLst>
            </p:cNvPr>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E052D363-F6F5-455B-A2F2-A12B30CEE528}"/>
                </a:ext>
              </a:extLst>
            </p:cNvPr>
            <p:cNvGrpSpPr>
              <a:grpSpLocks noChangeAspect="1"/>
            </p:cNvGrpSpPr>
            <p:nvPr/>
          </p:nvGrpSpPr>
          <p:grpSpPr>
            <a:xfrm>
              <a:off x="672000" y="-3"/>
              <a:ext cx="11520000" cy="5760000"/>
              <a:chOff x="5981700" y="-1"/>
              <a:chExt cx="6042660" cy="3021330"/>
            </a:xfrm>
          </p:grpSpPr>
          <p:sp>
            <p:nvSpPr>
              <p:cNvPr id="17" name="Rectangle 16">
                <a:extLst>
                  <a:ext uri="{FF2B5EF4-FFF2-40B4-BE49-F238E27FC236}">
                    <a16:creationId xmlns:a16="http://schemas.microsoft.com/office/drawing/2014/main" id="{D0C396B8-00CA-4AE9-A0A5-B4E2B2A2AC07}"/>
                  </a:ext>
                </a:extLst>
              </p:cNvPr>
              <p:cNvSpPr/>
              <p:nvPr/>
            </p:nvSpPr>
            <p:spPr>
              <a:xfrm>
                <a:off x="900303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F6660166-3107-4058-A259-59B0527306BD}"/>
                  </a:ext>
                </a:extLst>
              </p:cNvPr>
              <p:cNvSpPr/>
              <p:nvPr/>
            </p:nvSpPr>
            <p:spPr>
              <a:xfrm flipH="1">
                <a:off x="598170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Rectangle 10">
              <a:extLst>
                <a:ext uri="{FF2B5EF4-FFF2-40B4-BE49-F238E27FC236}">
                  <a16:creationId xmlns:a16="http://schemas.microsoft.com/office/drawing/2014/main" id="{42BE934E-3063-4D0F-AFDE-68D58D336CBE}"/>
                </a:ext>
              </a:extLst>
            </p:cNvPr>
            <p:cNvSpPr>
              <a:spLocks noChangeAspect="1"/>
            </p:cNvSpPr>
            <p:nvPr/>
          </p:nvSpPr>
          <p:spPr>
            <a:xfrm rot="5400000">
              <a:off x="5334000" y="0"/>
              <a:ext cx="6858000" cy="6858000"/>
            </a:xfrm>
            <a:prstGeom prst="rect">
              <a:avLst/>
            </a:prstGeom>
            <a:gradFill flip="none" rotWithShape="1">
              <a:gsLst>
                <a:gs pos="0">
                  <a:schemeClr val="accent3">
                    <a:alpha val="60000"/>
                  </a:schemeClr>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039660FA-744A-4CB3-9BED-C59793E3BF32}"/>
                </a:ext>
              </a:extLst>
            </p:cNvPr>
            <p:cNvSpPr>
              <a:spLocks noChangeAspect="1"/>
            </p:cNvSpPr>
            <p:nvPr/>
          </p:nvSpPr>
          <p:spPr>
            <a:xfrm>
              <a:off x="0" y="2538000"/>
              <a:ext cx="4320000" cy="4320000"/>
            </a:xfrm>
            <a:prstGeom prst="ellipse">
              <a:avLst/>
            </a:prstGeom>
            <a:solidFill>
              <a:schemeClr val="accent3">
                <a:alpha val="4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AE313EEC-733B-4019-8A0B-3FA768B8DB7A}"/>
                </a:ext>
              </a:extLst>
            </p:cNvPr>
            <p:cNvGrpSpPr/>
            <p:nvPr/>
          </p:nvGrpSpPr>
          <p:grpSpPr>
            <a:xfrm rot="10800000">
              <a:off x="1" y="2948940"/>
              <a:ext cx="7818118" cy="3909059"/>
              <a:chOff x="0" y="0"/>
              <a:chExt cx="2880000" cy="1440000"/>
            </a:xfrm>
          </p:grpSpPr>
          <p:sp>
            <p:nvSpPr>
              <p:cNvPr id="15" name="Rectangle 14">
                <a:extLst>
                  <a:ext uri="{FF2B5EF4-FFF2-40B4-BE49-F238E27FC236}">
                    <a16:creationId xmlns:a16="http://schemas.microsoft.com/office/drawing/2014/main" id="{421FE91F-780C-4ABD-ADE8-0EFDB7196A10}"/>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09EA389-EE78-4475-A390-5EDED23C2D68}"/>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5E492A94-8867-4C62-9D40-4023C41E0AF8}"/>
                </a:ext>
              </a:extLst>
            </p:cNvPr>
            <p:cNvSpPr>
              <a:spLocks noChangeAspect="1"/>
            </p:cNvSpPr>
            <p:nvPr/>
          </p:nvSpPr>
          <p:spPr>
            <a:xfrm rot="10800000" flipH="1">
              <a:off x="0" y="521786"/>
              <a:ext cx="6336213" cy="63362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9" name="Rectangle 18">
            <a:extLst>
              <a:ext uri="{FF2B5EF4-FFF2-40B4-BE49-F238E27FC236}">
                <a16:creationId xmlns:a16="http://schemas.microsoft.com/office/drawing/2014/main" id="{A3DAD7C5-BA12-4557-8BC4-72C69B0D59DD}"/>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854412EC-56C0-4009-B2E3-D63F9EECB9D4}"/>
              </a:ext>
            </a:extLst>
          </p:cNvPr>
          <p:cNvSpPr>
            <a:spLocks noGrp="1"/>
          </p:cNvSpPr>
          <p:nvPr>
            <p:ph type="title"/>
          </p:nvPr>
        </p:nvSpPr>
        <p:spPr>
          <a:xfrm>
            <a:off x="540000" y="539999"/>
            <a:ext cx="11090275" cy="1209600"/>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AB70C84F-F3B7-4BF4-A328-BCF5ADD32944}"/>
              </a:ext>
            </a:extLst>
          </p:cNvPr>
          <p:cNvSpPr>
            <a:spLocks noGrp="1"/>
          </p:cNvSpPr>
          <p:nvPr>
            <p:ph sz="half" idx="1"/>
          </p:nvPr>
        </p:nvSpPr>
        <p:spPr>
          <a:xfrm>
            <a:off x="540000" y="1929600"/>
            <a:ext cx="5437186" cy="438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EF919CD5-DBB4-4749-980D-B5B40ECB67B9}"/>
              </a:ext>
            </a:extLst>
          </p:cNvPr>
          <p:cNvSpPr>
            <a:spLocks noGrp="1"/>
          </p:cNvSpPr>
          <p:nvPr>
            <p:ph sz="half" idx="2"/>
          </p:nvPr>
        </p:nvSpPr>
        <p:spPr>
          <a:xfrm>
            <a:off x="6203950" y="1929600"/>
            <a:ext cx="5437186" cy="438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BCFC378-6572-43DF-8344-59DE8122CD12}"/>
              </a:ext>
            </a:extLst>
          </p:cNvPr>
          <p:cNvSpPr>
            <a:spLocks noGrp="1"/>
          </p:cNvSpPr>
          <p:nvPr>
            <p:ph type="dt" sz="half" idx="10"/>
          </p:nvPr>
        </p:nvSpPr>
        <p:spPr/>
        <p:txBody>
          <a:bodyPr/>
          <a:lstStyle/>
          <a:p>
            <a:fld id="{7CF0BCE0-945C-4FDF-95A1-2149B1FF5B83}" type="datetimeFigureOut">
              <a:rPr lang="en-US" smtClean="0"/>
              <a:t>11/25/2025</a:t>
            </a:fld>
            <a:endParaRPr lang="en-US"/>
          </a:p>
        </p:txBody>
      </p:sp>
      <p:sp>
        <p:nvSpPr>
          <p:cNvPr id="6" name="Footer Placeholder 5">
            <a:extLst>
              <a:ext uri="{FF2B5EF4-FFF2-40B4-BE49-F238E27FC236}">
                <a16:creationId xmlns:a16="http://schemas.microsoft.com/office/drawing/2014/main" id="{36967A14-246A-4DDF-865C-68F6E16906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9674B6D-E110-478C-94B9-2F8199E586DC}"/>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5476014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5130F7E5-A40E-4C9C-8E4F-3935B9182C4A}"/>
              </a:ext>
            </a:extLst>
          </p:cNvPr>
          <p:cNvGrpSpPr/>
          <p:nvPr/>
        </p:nvGrpSpPr>
        <p:grpSpPr>
          <a:xfrm>
            <a:off x="0" y="-2"/>
            <a:ext cx="12191999" cy="6858001"/>
            <a:chOff x="0" y="-2"/>
            <a:chExt cx="12191999" cy="6858001"/>
          </a:xfrm>
        </p:grpSpPr>
        <p:sp>
          <p:nvSpPr>
            <p:cNvPr id="12" name="Rectangle 11">
              <a:extLst>
                <a:ext uri="{FF2B5EF4-FFF2-40B4-BE49-F238E27FC236}">
                  <a16:creationId xmlns:a16="http://schemas.microsoft.com/office/drawing/2014/main" id="{AE67B504-02A7-4203-87D0-07D333D71917}"/>
                </a:ext>
              </a:extLst>
            </p:cNvPr>
            <p:cNvSpPr/>
            <p:nvPr/>
          </p:nvSpPr>
          <p:spPr>
            <a:xfrm>
              <a:off x="7995665" y="2562224"/>
              <a:ext cx="4196334" cy="4295775"/>
            </a:xfrm>
            <a:prstGeom prst="rect">
              <a:avLst/>
            </a:prstGeom>
            <a:gradFill flip="none" rotWithShape="1">
              <a:gsLst>
                <a:gs pos="0">
                  <a:schemeClr val="accent3">
                    <a:alpha val="40000"/>
                  </a:schemeClr>
                </a:gs>
                <a:gs pos="34000">
                  <a:schemeClr val="accent3">
                    <a:alpha val="20000"/>
                  </a:schemeClr>
                </a:gs>
                <a:gs pos="65000">
                  <a:schemeClr val="accent3">
                    <a:alpha val="0"/>
                  </a:schemeClr>
                </a:gs>
              </a:gsLst>
              <a:path path="circle">
                <a:fillToRect l="100000" t="100000"/>
              </a:path>
              <a:tileRect r="-100000" b="-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3" name="Group 12">
              <a:extLst>
                <a:ext uri="{FF2B5EF4-FFF2-40B4-BE49-F238E27FC236}">
                  <a16:creationId xmlns:a16="http://schemas.microsoft.com/office/drawing/2014/main" id="{DA1158F3-E1C3-400D-8505-628DB94365CE}"/>
                </a:ext>
              </a:extLst>
            </p:cNvPr>
            <p:cNvGrpSpPr/>
            <p:nvPr/>
          </p:nvGrpSpPr>
          <p:grpSpPr>
            <a:xfrm rot="16200000">
              <a:off x="2295528" y="-2295528"/>
              <a:ext cx="6858000" cy="11449051"/>
              <a:chOff x="0" y="2333625"/>
              <a:chExt cx="9515474" cy="3766109"/>
            </a:xfrm>
          </p:grpSpPr>
          <p:sp>
            <p:nvSpPr>
              <p:cNvPr id="23" name="Rectangle 22">
                <a:extLst>
                  <a:ext uri="{FF2B5EF4-FFF2-40B4-BE49-F238E27FC236}">
                    <a16:creationId xmlns:a16="http://schemas.microsoft.com/office/drawing/2014/main" id="{0AEADDCE-3295-4F24-8700-C93B5457C2B7}"/>
                  </a:ext>
                </a:extLst>
              </p:cNvPr>
              <p:cNvSpPr/>
              <p:nvPr/>
            </p:nvSpPr>
            <p:spPr>
              <a:xfrm>
                <a:off x="4757737"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1F95C76A-5429-458C-BC9D-E1053EF7B84F}"/>
                  </a:ext>
                </a:extLst>
              </p:cNvPr>
              <p:cNvSpPr/>
              <p:nvPr/>
            </p:nvSpPr>
            <p:spPr>
              <a:xfrm flipH="1">
                <a:off x="0"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4" name="Group 13">
              <a:extLst>
                <a:ext uri="{FF2B5EF4-FFF2-40B4-BE49-F238E27FC236}">
                  <a16:creationId xmlns:a16="http://schemas.microsoft.com/office/drawing/2014/main" id="{3D0E8A42-259A-43FA-B284-B459D7364097}"/>
                </a:ext>
              </a:extLst>
            </p:cNvPr>
            <p:cNvGrpSpPr>
              <a:grpSpLocks noChangeAspect="1"/>
            </p:cNvGrpSpPr>
            <p:nvPr/>
          </p:nvGrpSpPr>
          <p:grpSpPr>
            <a:xfrm rot="5400000">
              <a:off x="3583369" y="-3583369"/>
              <a:ext cx="4713262" cy="11880000"/>
              <a:chOff x="1" y="0"/>
              <a:chExt cx="8305797" cy="6858000"/>
            </a:xfrm>
          </p:grpSpPr>
          <p:sp>
            <p:nvSpPr>
              <p:cNvPr id="21" name="Rectangle 20">
                <a:extLst>
                  <a:ext uri="{FF2B5EF4-FFF2-40B4-BE49-F238E27FC236}">
                    <a16:creationId xmlns:a16="http://schemas.microsoft.com/office/drawing/2014/main" id="{7900B4F1-619C-4C0E-B749-1843F22C946A}"/>
                  </a:ext>
                </a:extLst>
              </p:cNvPr>
              <p:cNvSpPr/>
              <p:nvPr/>
            </p:nvSpPr>
            <p:spPr>
              <a:xfrm>
                <a:off x="931" y="342900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6E6F70BB-DCCC-4CF0-B5BB-95A965A99947}"/>
                  </a:ext>
                </a:extLst>
              </p:cNvPr>
              <p:cNvSpPr/>
              <p:nvPr/>
            </p:nvSpPr>
            <p:spPr>
              <a:xfrm flipV="1">
                <a:off x="1" y="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5" name="Group 14">
              <a:extLst>
                <a:ext uri="{FF2B5EF4-FFF2-40B4-BE49-F238E27FC236}">
                  <a16:creationId xmlns:a16="http://schemas.microsoft.com/office/drawing/2014/main" id="{83E6C50C-C1DA-44E1-B254-3B7228879DCD}"/>
                </a:ext>
              </a:extLst>
            </p:cNvPr>
            <p:cNvGrpSpPr/>
            <p:nvPr/>
          </p:nvGrpSpPr>
          <p:grpSpPr>
            <a:xfrm>
              <a:off x="2676525" y="0"/>
              <a:ext cx="9515473" cy="3766109"/>
              <a:chOff x="2333625" y="2433367"/>
              <a:chExt cx="9897159" cy="3766109"/>
            </a:xfrm>
          </p:grpSpPr>
          <p:sp>
            <p:nvSpPr>
              <p:cNvPr id="19" name="Rectangle 18">
                <a:extLst>
                  <a:ext uri="{FF2B5EF4-FFF2-40B4-BE49-F238E27FC236}">
                    <a16:creationId xmlns:a16="http://schemas.microsoft.com/office/drawing/2014/main" id="{DFC6EEED-A40A-4D1C-BE6B-11DD62770607}"/>
                  </a:ext>
                </a:extLst>
              </p:cNvPr>
              <p:cNvSpPr/>
              <p:nvPr/>
            </p:nvSpPr>
            <p:spPr>
              <a:xfrm>
                <a:off x="728220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527FF3FB-FDFC-4659-A7D6-ABED74010E82}"/>
                  </a:ext>
                </a:extLst>
              </p:cNvPr>
              <p:cNvSpPr/>
              <p:nvPr/>
            </p:nvSpPr>
            <p:spPr>
              <a:xfrm flipH="1">
                <a:off x="233362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a:extLst>
                <a:ext uri="{FF2B5EF4-FFF2-40B4-BE49-F238E27FC236}">
                  <a16:creationId xmlns:a16="http://schemas.microsoft.com/office/drawing/2014/main" id="{51548ED5-6668-4672-88DC-40E92508ACA2}"/>
                </a:ext>
              </a:extLst>
            </p:cNvPr>
            <p:cNvGrpSpPr/>
            <p:nvPr/>
          </p:nvGrpSpPr>
          <p:grpSpPr>
            <a:xfrm>
              <a:off x="0" y="0"/>
              <a:ext cx="9515473" cy="3766109"/>
              <a:chOff x="0" y="2333625"/>
              <a:chExt cx="9515473" cy="3766109"/>
            </a:xfrm>
          </p:grpSpPr>
          <p:sp>
            <p:nvSpPr>
              <p:cNvPr id="17" name="Rectangle 16">
                <a:extLst>
                  <a:ext uri="{FF2B5EF4-FFF2-40B4-BE49-F238E27FC236}">
                    <a16:creationId xmlns:a16="http://schemas.microsoft.com/office/drawing/2014/main" id="{975AE1B2-E73F-4E6E-AAFB-FB1C02684D32}"/>
                  </a:ext>
                </a:extLst>
              </p:cNvPr>
              <p:cNvSpPr/>
              <p:nvPr/>
            </p:nvSpPr>
            <p:spPr>
              <a:xfrm>
                <a:off x="4757737"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D750F2D6-C0E1-4AFE-AB87-083292737609}"/>
                  </a:ext>
                </a:extLst>
              </p:cNvPr>
              <p:cNvSpPr/>
              <p:nvPr/>
            </p:nvSpPr>
            <p:spPr>
              <a:xfrm flipH="1">
                <a:off x="0"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5" name="Rectangle 24">
            <a:extLst>
              <a:ext uri="{FF2B5EF4-FFF2-40B4-BE49-F238E27FC236}">
                <a16:creationId xmlns:a16="http://schemas.microsoft.com/office/drawing/2014/main" id="{4ECC0D66-F2BE-4BF4-87F6-CE618B5C8916}"/>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9A0BCA11-08C2-4C9A-B0A3-31C9051CDF9E}"/>
              </a:ext>
            </a:extLst>
          </p:cNvPr>
          <p:cNvSpPr>
            <a:spLocks noGrp="1"/>
          </p:cNvSpPr>
          <p:nvPr>
            <p:ph type="title"/>
          </p:nvPr>
        </p:nvSpPr>
        <p:spPr>
          <a:xfrm>
            <a:off x="540000" y="539999"/>
            <a:ext cx="11090273" cy="1210396"/>
          </a:xfrm>
        </p:spPr>
        <p:txBody>
          <a:bodyPr>
            <a:normAutofit/>
          </a:bodyPr>
          <a:lstStyle>
            <a:lvl1pP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662CEB0-C969-40EA-A5E2-8D875E28A6B6}"/>
              </a:ext>
            </a:extLst>
          </p:cNvPr>
          <p:cNvSpPr>
            <a:spLocks noGrp="1"/>
          </p:cNvSpPr>
          <p:nvPr>
            <p:ph type="body" idx="1"/>
          </p:nvPr>
        </p:nvSpPr>
        <p:spPr>
          <a:xfrm>
            <a:off x="540000" y="1929783"/>
            <a:ext cx="5448052" cy="792161"/>
          </a:xfrm>
        </p:spPr>
        <p:txBody>
          <a:bodyPr anchor="b"/>
          <a:lstStyle>
            <a:lvl1pPr marL="0" indent="0">
              <a:buNone/>
              <a:defRPr sz="16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40F41A6-112E-4305-A0BA-6E119A77AC10}"/>
              </a:ext>
            </a:extLst>
          </p:cNvPr>
          <p:cNvSpPr>
            <a:spLocks noGrp="1"/>
          </p:cNvSpPr>
          <p:nvPr>
            <p:ph sz="half" idx="2"/>
          </p:nvPr>
        </p:nvSpPr>
        <p:spPr>
          <a:xfrm>
            <a:off x="540000" y="2937844"/>
            <a:ext cx="5437186" cy="33765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9AC672C5-31B9-443B-8DEE-5523646891F7}"/>
              </a:ext>
            </a:extLst>
          </p:cNvPr>
          <p:cNvSpPr>
            <a:spLocks noGrp="1"/>
          </p:cNvSpPr>
          <p:nvPr>
            <p:ph type="body" sz="quarter" idx="3"/>
          </p:nvPr>
        </p:nvSpPr>
        <p:spPr>
          <a:xfrm>
            <a:off x="6203949" y="1929782"/>
            <a:ext cx="5437187" cy="792000"/>
          </a:xfrm>
        </p:spPr>
        <p:txBody>
          <a:bodyPr anchor="b"/>
          <a:lstStyle>
            <a:lvl1pPr marL="0" indent="0">
              <a:buNone/>
              <a:defRPr sz="1600" b="0" i="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4D18B9D-8B21-4249-A3AD-8FBE48F0F55B}"/>
              </a:ext>
            </a:extLst>
          </p:cNvPr>
          <p:cNvSpPr>
            <a:spLocks noGrp="1"/>
          </p:cNvSpPr>
          <p:nvPr>
            <p:ph sz="quarter" idx="4"/>
          </p:nvPr>
        </p:nvSpPr>
        <p:spPr>
          <a:xfrm>
            <a:off x="6203950" y="2937844"/>
            <a:ext cx="5437186" cy="337655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05B60881-13B2-4064-84FB-6D071F36C433}"/>
              </a:ext>
            </a:extLst>
          </p:cNvPr>
          <p:cNvSpPr>
            <a:spLocks noGrp="1"/>
          </p:cNvSpPr>
          <p:nvPr>
            <p:ph type="dt" sz="half" idx="10"/>
          </p:nvPr>
        </p:nvSpPr>
        <p:spPr/>
        <p:txBody>
          <a:bodyPr/>
          <a:lstStyle/>
          <a:p>
            <a:fld id="{7CF0BCE0-945C-4FDF-95A1-2149B1FF5B83}" type="datetimeFigureOut">
              <a:rPr lang="en-US" smtClean="0"/>
              <a:t>11/25/2025</a:t>
            </a:fld>
            <a:endParaRPr lang="en-US"/>
          </a:p>
        </p:txBody>
      </p:sp>
      <p:sp>
        <p:nvSpPr>
          <p:cNvPr id="8" name="Footer Placeholder 7">
            <a:extLst>
              <a:ext uri="{FF2B5EF4-FFF2-40B4-BE49-F238E27FC236}">
                <a16:creationId xmlns:a16="http://schemas.microsoft.com/office/drawing/2014/main" id="{249FCE5D-D5EF-485D-97FA-2614FF96429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7F204FC-4F66-417C-8E4B-74772ED05701}"/>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26448021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9521FD20-B9D4-4FD1-9AAD-F4157555AD62}"/>
              </a:ext>
            </a:extLst>
          </p:cNvPr>
          <p:cNvGrpSpPr/>
          <p:nvPr/>
        </p:nvGrpSpPr>
        <p:grpSpPr>
          <a:xfrm rot="10800000">
            <a:off x="1392000" y="0"/>
            <a:ext cx="10800000" cy="6858000"/>
            <a:chOff x="0" y="0"/>
            <a:chExt cx="10800000" cy="6858000"/>
          </a:xfrm>
        </p:grpSpPr>
        <p:sp>
          <p:nvSpPr>
            <p:cNvPr id="15" name="Rectangle 14">
              <a:extLst>
                <a:ext uri="{FF2B5EF4-FFF2-40B4-BE49-F238E27FC236}">
                  <a16:creationId xmlns:a16="http://schemas.microsoft.com/office/drawing/2014/main" id="{27477A35-8424-45D6-A66E-8ACFA6C405B5}"/>
                </a:ext>
              </a:extLst>
            </p:cNvPr>
            <p:cNvSpPr/>
            <p:nvPr/>
          </p:nvSpPr>
          <p:spPr>
            <a:xfrm>
              <a:off x="540000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6" name="Rectangle 15">
              <a:extLst>
                <a:ext uri="{FF2B5EF4-FFF2-40B4-BE49-F238E27FC236}">
                  <a16:creationId xmlns:a16="http://schemas.microsoft.com/office/drawing/2014/main" id="{8BFBA1CE-E9AC-40C0-A7F9-E5671F5FEF9C}"/>
                </a:ext>
              </a:extLst>
            </p:cNvPr>
            <p:cNvSpPr/>
            <p:nvPr/>
          </p:nvSpPr>
          <p:spPr>
            <a:xfrm flipH="1">
              <a:off x="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1" name="Group 10">
            <a:extLst>
              <a:ext uri="{FF2B5EF4-FFF2-40B4-BE49-F238E27FC236}">
                <a16:creationId xmlns:a16="http://schemas.microsoft.com/office/drawing/2014/main" id="{D0C2729A-59F8-46A4-9AAA-7665E5966E2D}"/>
              </a:ext>
            </a:extLst>
          </p:cNvPr>
          <p:cNvGrpSpPr>
            <a:grpSpLocks noChangeAspect="1"/>
          </p:cNvGrpSpPr>
          <p:nvPr/>
        </p:nvGrpSpPr>
        <p:grpSpPr>
          <a:xfrm rot="16200000" flipH="1">
            <a:off x="-1714500" y="1714500"/>
            <a:ext cx="6858000" cy="3429000"/>
            <a:chOff x="0" y="0"/>
            <a:chExt cx="2880000" cy="1440000"/>
          </a:xfrm>
        </p:grpSpPr>
        <p:sp>
          <p:nvSpPr>
            <p:cNvPr id="13" name="Rectangle 12">
              <a:extLst>
                <a:ext uri="{FF2B5EF4-FFF2-40B4-BE49-F238E27FC236}">
                  <a16:creationId xmlns:a16="http://schemas.microsoft.com/office/drawing/2014/main" id="{83EBBB96-590D-4704-87AD-A00AE2424DE8}"/>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4" name="Rectangle 13">
              <a:extLst>
                <a:ext uri="{FF2B5EF4-FFF2-40B4-BE49-F238E27FC236}">
                  <a16:creationId xmlns:a16="http://schemas.microsoft.com/office/drawing/2014/main" id="{889BAB7D-5298-40B9-910B-136D0C6A9934}"/>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2" name="Rectangle 11">
            <a:extLst>
              <a:ext uri="{FF2B5EF4-FFF2-40B4-BE49-F238E27FC236}">
                <a16:creationId xmlns:a16="http://schemas.microsoft.com/office/drawing/2014/main" id="{F323EA00-E168-4864-883B-358A7CDF9153}"/>
              </a:ext>
            </a:extLst>
          </p:cNvPr>
          <p:cNvSpPr>
            <a:spLocks noChangeAspect="1"/>
          </p:cNvSpPr>
          <p:nvPr/>
        </p:nvSpPr>
        <p:spPr>
          <a:xfrm rot="10800000">
            <a:off x="5602287" y="268286"/>
            <a:ext cx="6589713" cy="65897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8" name="Rectangle 17">
            <a:extLst>
              <a:ext uri="{FF2B5EF4-FFF2-40B4-BE49-F238E27FC236}">
                <a16:creationId xmlns:a16="http://schemas.microsoft.com/office/drawing/2014/main" id="{CA4F2DFA-2F27-43FB-B08C-0787FA44B0D1}"/>
              </a:ext>
            </a:extLst>
          </p:cNvPr>
          <p:cNvSpPr>
            <a:spLocks noChangeAspect="1"/>
          </p:cNvSpPr>
          <p:nvPr/>
        </p:nvSpPr>
        <p:spPr>
          <a:xfrm>
            <a:off x="0" y="0"/>
            <a:ext cx="6589713" cy="6589713"/>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9" name="Rectangle 18">
            <a:extLst>
              <a:ext uri="{FF2B5EF4-FFF2-40B4-BE49-F238E27FC236}">
                <a16:creationId xmlns:a16="http://schemas.microsoft.com/office/drawing/2014/main" id="{7D750354-CD8D-4A3B-A7AC-04622BCB0499}"/>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7F3ED3C6-DA43-4D1C-9056-407A4FB1C6AB}"/>
              </a:ext>
            </a:extLst>
          </p:cNvPr>
          <p:cNvSpPr>
            <a:spLocks noGrp="1"/>
          </p:cNvSpPr>
          <p:nvPr>
            <p:ph type="title"/>
          </p:nvPr>
        </p:nvSpPr>
        <p:spPr>
          <a:xfrm>
            <a:off x="550863" y="549276"/>
            <a:ext cx="11090275" cy="5759450"/>
          </a:xfrm>
        </p:spPr>
        <p:txBody>
          <a:bodyPr/>
          <a:lstStyle>
            <a:lvl1pPr>
              <a:defRPr sz="88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720CEB41-E921-45ED-951A-861E31E01336}"/>
              </a:ext>
            </a:extLst>
          </p:cNvPr>
          <p:cNvSpPr>
            <a:spLocks noGrp="1"/>
          </p:cNvSpPr>
          <p:nvPr>
            <p:ph type="dt" sz="half" idx="10"/>
          </p:nvPr>
        </p:nvSpPr>
        <p:spPr/>
        <p:txBody>
          <a:bodyPr/>
          <a:lstStyle/>
          <a:p>
            <a:fld id="{7CF0BCE0-945C-4FDF-95A1-2149B1FF5B83}" type="datetimeFigureOut">
              <a:rPr lang="en-US" smtClean="0"/>
              <a:t>11/25/2025</a:t>
            </a:fld>
            <a:endParaRPr lang="en-US"/>
          </a:p>
        </p:txBody>
      </p:sp>
      <p:sp>
        <p:nvSpPr>
          <p:cNvPr id="4" name="Footer Placeholder 3">
            <a:extLst>
              <a:ext uri="{FF2B5EF4-FFF2-40B4-BE49-F238E27FC236}">
                <a16:creationId xmlns:a16="http://schemas.microsoft.com/office/drawing/2014/main" id="{8F6B422D-769C-4E63-8763-ABBB885007E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D38FB6F-2D68-40C0-B628-142011F34A01}"/>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13384437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5ED88E92-14F3-4B58-9E48-1D79E139A89E}"/>
              </a:ext>
            </a:extLst>
          </p:cNvPr>
          <p:cNvGrpSpPr/>
          <p:nvPr/>
        </p:nvGrpSpPr>
        <p:grpSpPr>
          <a:xfrm>
            <a:off x="0" y="0"/>
            <a:ext cx="12191999" cy="6861600"/>
            <a:chOff x="1" y="0"/>
            <a:chExt cx="12191999" cy="6861600"/>
          </a:xfrm>
        </p:grpSpPr>
        <p:sp>
          <p:nvSpPr>
            <p:cNvPr id="6" name="Rectangle 5">
              <a:extLst>
                <a:ext uri="{FF2B5EF4-FFF2-40B4-BE49-F238E27FC236}">
                  <a16:creationId xmlns:a16="http://schemas.microsoft.com/office/drawing/2014/main" id="{A6466AE7-32B6-4334-AF41-B9387E6726C5}"/>
                </a:ext>
              </a:extLst>
            </p:cNvPr>
            <p:cNvSpPr>
              <a:spLocks noChangeAspect="1"/>
            </p:cNvSpPr>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7" name="Oval 6">
              <a:extLst>
                <a:ext uri="{FF2B5EF4-FFF2-40B4-BE49-F238E27FC236}">
                  <a16:creationId xmlns:a16="http://schemas.microsoft.com/office/drawing/2014/main" id="{659C09F8-90CD-443F-9AA1-D08C56A605BB}"/>
                </a:ext>
              </a:extLst>
            </p:cNvPr>
            <p:cNvSpPr>
              <a:spLocks noChangeAspect="1"/>
            </p:cNvSpPr>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8" name="Oval 7">
              <a:extLst>
                <a:ext uri="{FF2B5EF4-FFF2-40B4-BE49-F238E27FC236}">
                  <a16:creationId xmlns:a16="http://schemas.microsoft.com/office/drawing/2014/main" id="{DC7304AB-BE7D-45AC-A876-4A24543AE5B3}"/>
                </a:ext>
              </a:extLst>
            </p:cNvPr>
            <p:cNvSpPr>
              <a:spLocks noChangeAspect="1"/>
            </p:cNvSpPr>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9" name="Group 8">
              <a:extLst>
                <a:ext uri="{FF2B5EF4-FFF2-40B4-BE49-F238E27FC236}">
                  <a16:creationId xmlns:a16="http://schemas.microsoft.com/office/drawing/2014/main" id="{8E11922B-DDB3-46D7-B1BD-C1CCDB3C42E3}"/>
                </a:ext>
              </a:extLst>
            </p:cNvPr>
            <p:cNvGrpSpPr>
              <a:grpSpLocks noChangeAspect="1"/>
            </p:cNvGrpSpPr>
            <p:nvPr/>
          </p:nvGrpSpPr>
          <p:grpSpPr>
            <a:xfrm>
              <a:off x="690092" y="0"/>
              <a:ext cx="10800000" cy="6858000"/>
              <a:chOff x="2328000" y="0"/>
              <a:chExt cx="2880000" cy="1440000"/>
            </a:xfrm>
          </p:grpSpPr>
          <p:sp>
            <p:nvSpPr>
              <p:cNvPr id="14" name="Rectangle 13">
                <a:extLst>
                  <a:ext uri="{FF2B5EF4-FFF2-40B4-BE49-F238E27FC236}">
                    <a16:creationId xmlns:a16="http://schemas.microsoft.com/office/drawing/2014/main" id="{C580F8F6-E662-4BCD-AC9C-7E5DDBD5A773}"/>
                  </a:ext>
                </a:extLst>
              </p:cNvPr>
              <p:cNvSpPr/>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a:extLst>
                  <a:ext uri="{FF2B5EF4-FFF2-40B4-BE49-F238E27FC236}">
                    <a16:creationId xmlns:a16="http://schemas.microsoft.com/office/drawing/2014/main" id="{9A333FE5-ADB0-48EE-A1A6-9AA36DA343A2}"/>
                  </a:ext>
                </a:extLst>
              </p:cNvPr>
              <p:cNvSpPr/>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0" name="Group 9">
              <a:extLst>
                <a:ext uri="{FF2B5EF4-FFF2-40B4-BE49-F238E27FC236}">
                  <a16:creationId xmlns:a16="http://schemas.microsoft.com/office/drawing/2014/main" id="{0B09CD4F-6DF4-48AA-BD35-23E3F2A643F7}"/>
                </a:ext>
              </a:extLst>
            </p:cNvPr>
            <p:cNvGrpSpPr>
              <a:grpSpLocks noChangeAspect="1"/>
            </p:cNvGrpSpPr>
            <p:nvPr/>
          </p:nvGrpSpPr>
          <p:grpSpPr>
            <a:xfrm rot="5400000">
              <a:off x="7048499" y="1714500"/>
              <a:ext cx="6858000" cy="3429000"/>
              <a:chOff x="0" y="0"/>
              <a:chExt cx="2880000" cy="1440000"/>
            </a:xfrm>
          </p:grpSpPr>
          <p:sp>
            <p:nvSpPr>
              <p:cNvPr id="12" name="Rectangle 11">
                <a:extLst>
                  <a:ext uri="{FF2B5EF4-FFF2-40B4-BE49-F238E27FC236}">
                    <a16:creationId xmlns:a16="http://schemas.microsoft.com/office/drawing/2014/main" id="{02223219-ACCC-42F2-A1B4-E3C8C8AB12A4}"/>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1510B0E9-9BA0-4357-9E04-554C19BAAC89}"/>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1" name="Rectangle 10">
              <a:extLst>
                <a:ext uri="{FF2B5EF4-FFF2-40B4-BE49-F238E27FC236}">
                  <a16:creationId xmlns:a16="http://schemas.microsoft.com/office/drawing/2014/main" id="{DF06DA80-525A-4C9E-A441-50630AA772A4}"/>
                </a:ext>
              </a:extLst>
            </p:cNvPr>
            <p:cNvSpPr>
              <a:spLocks noChangeAspect="1"/>
            </p:cNvSpPr>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6" name="Rectangle 15">
            <a:extLst>
              <a:ext uri="{FF2B5EF4-FFF2-40B4-BE49-F238E27FC236}">
                <a16:creationId xmlns:a16="http://schemas.microsoft.com/office/drawing/2014/main" id="{E841E027-8E53-4FEB-8605-2124D85731CA}"/>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Date Placeholder 1">
            <a:extLst>
              <a:ext uri="{FF2B5EF4-FFF2-40B4-BE49-F238E27FC236}">
                <a16:creationId xmlns:a16="http://schemas.microsoft.com/office/drawing/2014/main" id="{7DD871A2-AE80-4408-AA95-DC60D132E9E3}"/>
              </a:ext>
            </a:extLst>
          </p:cNvPr>
          <p:cNvSpPr>
            <a:spLocks noGrp="1"/>
          </p:cNvSpPr>
          <p:nvPr>
            <p:ph type="dt" sz="half" idx="10"/>
          </p:nvPr>
        </p:nvSpPr>
        <p:spPr/>
        <p:txBody>
          <a:bodyPr/>
          <a:lstStyle/>
          <a:p>
            <a:fld id="{7CF0BCE0-945C-4FDF-95A1-2149B1FF5B83}" type="datetimeFigureOut">
              <a:rPr lang="en-US" smtClean="0"/>
              <a:t>11/25/2025</a:t>
            </a:fld>
            <a:endParaRPr lang="en-US"/>
          </a:p>
        </p:txBody>
      </p:sp>
      <p:sp>
        <p:nvSpPr>
          <p:cNvPr id="3" name="Footer Placeholder 2">
            <a:extLst>
              <a:ext uri="{FF2B5EF4-FFF2-40B4-BE49-F238E27FC236}">
                <a16:creationId xmlns:a16="http://schemas.microsoft.com/office/drawing/2014/main" id="{DDD122A1-7B97-4979-B319-1CE0A4A4978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6209A76-7DCD-477A-A6BA-EEA63FF94082}"/>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3100120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0D5C0F5C-A529-490C-8941-78F10C6A00D3}"/>
              </a:ext>
            </a:extLst>
          </p:cNvPr>
          <p:cNvGrpSpPr/>
          <p:nvPr/>
        </p:nvGrpSpPr>
        <p:grpSpPr>
          <a:xfrm flipH="1">
            <a:off x="0" y="0"/>
            <a:ext cx="12191999" cy="6858001"/>
            <a:chOff x="0" y="-2"/>
            <a:chExt cx="12191999" cy="6858001"/>
          </a:xfrm>
        </p:grpSpPr>
        <p:sp>
          <p:nvSpPr>
            <p:cNvPr id="9" name="Rectangle 8">
              <a:extLst>
                <a:ext uri="{FF2B5EF4-FFF2-40B4-BE49-F238E27FC236}">
                  <a16:creationId xmlns:a16="http://schemas.microsoft.com/office/drawing/2014/main" id="{14A8D739-B942-4545-9459-A6CAF0444D1F}"/>
                </a:ext>
              </a:extLst>
            </p:cNvPr>
            <p:cNvSpPr/>
            <p:nvPr/>
          </p:nvSpPr>
          <p:spPr>
            <a:xfrm>
              <a:off x="7995665" y="2562224"/>
              <a:ext cx="4196334" cy="4295775"/>
            </a:xfrm>
            <a:prstGeom prst="rect">
              <a:avLst/>
            </a:prstGeom>
            <a:gradFill flip="none" rotWithShape="1">
              <a:gsLst>
                <a:gs pos="0">
                  <a:schemeClr val="accent3">
                    <a:alpha val="40000"/>
                  </a:schemeClr>
                </a:gs>
                <a:gs pos="34000">
                  <a:schemeClr val="accent3">
                    <a:alpha val="20000"/>
                  </a:schemeClr>
                </a:gs>
                <a:gs pos="65000">
                  <a:schemeClr val="accent3">
                    <a:alpha val="0"/>
                  </a:schemeClr>
                </a:gs>
              </a:gsLst>
              <a:path path="circle">
                <a:fillToRect l="100000" t="100000"/>
              </a:path>
              <a:tileRect r="-100000" b="-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4BB38CCA-110B-4404-9363-BFFA76C096D2}"/>
                </a:ext>
              </a:extLst>
            </p:cNvPr>
            <p:cNvGrpSpPr/>
            <p:nvPr/>
          </p:nvGrpSpPr>
          <p:grpSpPr>
            <a:xfrm rot="16200000">
              <a:off x="2295528" y="-2295528"/>
              <a:ext cx="6858000" cy="11449051"/>
              <a:chOff x="0" y="2333625"/>
              <a:chExt cx="9515474" cy="3766109"/>
            </a:xfrm>
          </p:grpSpPr>
          <p:sp>
            <p:nvSpPr>
              <p:cNvPr id="20" name="Rectangle 19">
                <a:extLst>
                  <a:ext uri="{FF2B5EF4-FFF2-40B4-BE49-F238E27FC236}">
                    <a16:creationId xmlns:a16="http://schemas.microsoft.com/office/drawing/2014/main" id="{B223FE99-C58F-4A56-8F8E-2942FF74E4BD}"/>
                  </a:ext>
                </a:extLst>
              </p:cNvPr>
              <p:cNvSpPr/>
              <p:nvPr/>
            </p:nvSpPr>
            <p:spPr>
              <a:xfrm>
                <a:off x="4757737"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DBBD4511-8AB6-4BD3-8410-7FB3EC8D42B2}"/>
                  </a:ext>
                </a:extLst>
              </p:cNvPr>
              <p:cNvSpPr/>
              <p:nvPr/>
            </p:nvSpPr>
            <p:spPr>
              <a:xfrm flipH="1">
                <a:off x="0" y="2333625"/>
                <a:ext cx="4757737"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 name="Group 10">
              <a:extLst>
                <a:ext uri="{FF2B5EF4-FFF2-40B4-BE49-F238E27FC236}">
                  <a16:creationId xmlns:a16="http://schemas.microsoft.com/office/drawing/2014/main" id="{6A8CA067-2248-4BD3-B56E-2C014AEB2273}"/>
                </a:ext>
              </a:extLst>
            </p:cNvPr>
            <p:cNvGrpSpPr>
              <a:grpSpLocks noChangeAspect="1"/>
            </p:cNvGrpSpPr>
            <p:nvPr/>
          </p:nvGrpSpPr>
          <p:grpSpPr>
            <a:xfrm rot="5400000">
              <a:off x="3583369" y="-3583369"/>
              <a:ext cx="4713262" cy="11880000"/>
              <a:chOff x="1" y="0"/>
              <a:chExt cx="8305797" cy="6858000"/>
            </a:xfrm>
          </p:grpSpPr>
          <p:sp>
            <p:nvSpPr>
              <p:cNvPr id="18" name="Rectangle 17">
                <a:extLst>
                  <a:ext uri="{FF2B5EF4-FFF2-40B4-BE49-F238E27FC236}">
                    <a16:creationId xmlns:a16="http://schemas.microsoft.com/office/drawing/2014/main" id="{8C017B9B-2727-4255-8F80-9D4C2A5AE297}"/>
                  </a:ext>
                </a:extLst>
              </p:cNvPr>
              <p:cNvSpPr/>
              <p:nvPr/>
            </p:nvSpPr>
            <p:spPr>
              <a:xfrm>
                <a:off x="931" y="342900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a:extLst>
                  <a:ext uri="{FF2B5EF4-FFF2-40B4-BE49-F238E27FC236}">
                    <a16:creationId xmlns:a16="http://schemas.microsoft.com/office/drawing/2014/main" id="{693C5F16-BC47-4707-B6B7-DC5262ACDC51}"/>
                  </a:ext>
                </a:extLst>
              </p:cNvPr>
              <p:cNvSpPr/>
              <p:nvPr/>
            </p:nvSpPr>
            <p:spPr>
              <a:xfrm flipV="1">
                <a:off x="1" y="0"/>
                <a:ext cx="8304867" cy="3429000"/>
              </a:xfrm>
              <a:prstGeom prst="rect">
                <a:avLst/>
              </a:prstGeom>
              <a:gradFill flip="none" rotWithShape="1">
                <a:gsLst>
                  <a:gs pos="0">
                    <a:schemeClr val="accent3">
                      <a:alpha val="60000"/>
                    </a:schemeClr>
                  </a:gs>
                  <a:gs pos="63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2" name="Group 11">
              <a:extLst>
                <a:ext uri="{FF2B5EF4-FFF2-40B4-BE49-F238E27FC236}">
                  <a16:creationId xmlns:a16="http://schemas.microsoft.com/office/drawing/2014/main" id="{2E88FE13-0734-4BB3-B4D1-7C53A194DA84}"/>
                </a:ext>
              </a:extLst>
            </p:cNvPr>
            <p:cNvGrpSpPr/>
            <p:nvPr/>
          </p:nvGrpSpPr>
          <p:grpSpPr>
            <a:xfrm>
              <a:off x="2676525" y="0"/>
              <a:ext cx="9515473" cy="3766109"/>
              <a:chOff x="2333625" y="2433367"/>
              <a:chExt cx="9897159" cy="3766109"/>
            </a:xfrm>
          </p:grpSpPr>
          <p:sp>
            <p:nvSpPr>
              <p:cNvPr id="16" name="Rectangle 15">
                <a:extLst>
                  <a:ext uri="{FF2B5EF4-FFF2-40B4-BE49-F238E27FC236}">
                    <a16:creationId xmlns:a16="http://schemas.microsoft.com/office/drawing/2014/main" id="{5C9B7EF7-1EDF-4AC7-8E40-C2801783AC85}"/>
                  </a:ext>
                </a:extLst>
              </p:cNvPr>
              <p:cNvSpPr/>
              <p:nvPr/>
            </p:nvSpPr>
            <p:spPr>
              <a:xfrm>
                <a:off x="728220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925CA0A0-9A3F-498E-983D-B3285EF5AD9A}"/>
                  </a:ext>
                </a:extLst>
              </p:cNvPr>
              <p:cNvSpPr/>
              <p:nvPr/>
            </p:nvSpPr>
            <p:spPr>
              <a:xfrm flipH="1">
                <a:off x="2333625" y="2433367"/>
                <a:ext cx="4948579" cy="3766109"/>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3" name="Group 12">
              <a:extLst>
                <a:ext uri="{FF2B5EF4-FFF2-40B4-BE49-F238E27FC236}">
                  <a16:creationId xmlns:a16="http://schemas.microsoft.com/office/drawing/2014/main" id="{A5171814-E4F0-44B5-BC3F-588512210991}"/>
                </a:ext>
              </a:extLst>
            </p:cNvPr>
            <p:cNvGrpSpPr/>
            <p:nvPr/>
          </p:nvGrpSpPr>
          <p:grpSpPr>
            <a:xfrm>
              <a:off x="0" y="0"/>
              <a:ext cx="9515473" cy="3766109"/>
              <a:chOff x="0" y="2333625"/>
              <a:chExt cx="9515473" cy="3766109"/>
            </a:xfrm>
          </p:grpSpPr>
          <p:sp>
            <p:nvSpPr>
              <p:cNvPr id="14" name="Rectangle 13">
                <a:extLst>
                  <a:ext uri="{FF2B5EF4-FFF2-40B4-BE49-F238E27FC236}">
                    <a16:creationId xmlns:a16="http://schemas.microsoft.com/office/drawing/2014/main" id="{8E666ACD-EB1C-4732-971B-C3B26061DB82}"/>
                  </a:ext>
                </a:extLst>
              </p:cNvPr>
              <p:cNvSpPr/>
              <p:nvPr/>
            </p:nvSpPr>
            <p:spPr>
              <a:xfrm>
                <a:off x="4757737"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A4E213B-7F96-44C1-90B3-B72E9387BF73}"/>
                  </a:ext>
                </a:extLst>
              </p:cNvPr>
              <p:cNvSpPr/>
              <p:nvPr/>
            </p:nvSpPr>
            <p:spPr>
              <a:xfrm flipH="1">
                <a:off x="0" y="2333625"/>
                <a:ext cx="4757736" cy="3766109"/>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sp>
        <p:nvSpPr>
          <p:cNvPr id="22" name="Rectangle 21">
            <a:extLst>
              <a:ext uri="{FF2B5EF4-FFF2-40B4-BE49-F238E27FC236}">
                <a16:creationId xmlns:a16="http://schemas.microsoft.com/office/drawing/2014/main" id="{BFE392AA-35E5-40E5-9309-284A0C541061}"/>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71A8188C-9713-46E1-AA5C-C84FE515F3A2}"/>
              </a:ext>
            </a:extLst>
          </p:cNvPr>
          <p:cNvSpPr>
            <a:spLocks noGrp="1"/>
          </p:cNvSpPr>
          <p:nvPr>
            <p:ph type="title"/>
          </p:nvPr>
        </p:nvSpPr>
        <p:spPr>
          <a:xfrm>
            <a:off x="539999" y="540000"/>
            <a:ext cx="4511425" cy="2771774"/>
          </a:xfrm>
        </p:spPr>
        <p:txBody>
          <a:bodyPr anchor="t"/>
          <a:lstStyle>
            <a:lvl1pPr>
              <a:defRPr sz="6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9E192CC-893A-4A84-A7E9-F389D83F0B16}"/>
              </a:ext>
            </a:extLst>
          </p:cNvPr>
          <p:cNvSpPr>
            <a:spLocks noGrp="1"/>
          </p:cNvSpPr>
          <p:nvPr>
            <p:ph idx="1"/>
          </p:nvPr>
        </p:nvSpPr>
        <p:spPr>
          <a:xfrm>
            <a:off x="5232400" y="540000"/>
            <a:ext cx="6408736" cy="5759450"/>
          </a:xfrm>
        </p:spPr>
        <p:txBody>
          <a:bodyPr/>
          <a:lstStyle>
            <a:lvl1pPr>
              <a:defRPr sz="3200"/>
            </a:lvl1pPr>
            <a:lvl2pPr>
              <a:defRPr sz="24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86CC7765-7D44-43DD-A1DF-419D3E1C625F}"/>
              </a:ext>
            </a:extLst>
          </p:cNvPr>
          <p:cNvSpPr>
            <a:spLocks noGrp="1"/>
          </p:cNvSpPr>
          <p:nvPr>
            <p:ph type="body" sz="half" idx="2"/>
          </p:nvPr>
        </p:nvSpPr>
        <p:spPr>
          <a:xfrm>
            <a:off x="540000" y="3536950"/>
            <a:ext cx="4511426" cy="2771775"/>
          </a:xfrm>
        </p:spPr>
        <p:txBody>
          <a:bodyPr/>
          <a:lstStyle>
            <a:lvl1pPr marL="0" indent="0">
              <a:buNone/>
              <a:defRPr sz="1600" cap="all" spc="300"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6D36875-AFB0-4905-8C9E-A72B4F59775E}"/>
              </a:ext>
            </a:extLst>
          </p:cNvPr>
          <p:cNvSpPr>
            <a:spLocks noGrp="1"/>
          </p:cNvSpPr>
          <p:nvPr>
            <p:ph type="dt" sz="half" idx="10"/>
          </p:nvPr>
        </p:nvSpPr>
        <p:spPr/>
        <p:txBody>
          <a:bodyPr/>
          <a:lstStyle/>
          <a:p>
            <a:fld id="{7CF0BCE0-945C-4FDF-95A1-2149B1FF5B83}" type="datetimeFigureOut">
              <a:rPr lang="en-US" smtClean="0"/>
              <a:t>11/25/2025</a:t>
            </a:fld>
            <a:endParaRPr lang="en-US"/>
          </a:p>
        </p:txBody>
      </p:sp>
      <p:sp>
        <p:nvSpPr>
          <p:cNvPr id="6" name="Footer Placeholder 5">
            <a:extLst>
              <a:ext uri="{FF2B5EF4-FFF2-40B4-BE49-F238E27FC236}">
                <a16:creationId xmlns:a16="http://schemas.microsoft.com/office/drawing/2014/main" id="{25437ABF-7E70-4E45-A67B-C503BF1820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8016CA-2983-47BF-BA09-2130A40C8763}"/>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19451390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D97E00A2-2906-4C97-9D1F-C789D3ADD373}"/>
              </a:ext>
            </a:extLst>
          </p:cNvPr>
          <p:cNvGrpSpPr/>
          <p:nvPr/>
        </p:nvGrpSpPr>
        <p:grpSpPr>
          <a:xfrm rot="10800000">
            <a:off x="1392000" y="0"/>
            <a:ext cx="10800000" cy="6858000"/>
            <a:chOff x="0" y="0"/>
            <a:chExt cx="10800000" cy="6858000"/>
          </a:xfrm>
        </p:grpSpPr>
        <p:sp>
          <p:nvSpPr>
            <p:cNvPr id="9" name="Rectangle 8">
              <a:extLst>
                <a:ext uri="{FF2B5EF4-FFF2-40B4-BE49-F238E27FC236}">
                  <a16:creationId xmlns:a16="http://schemas.microsoft.com/office/drawing/2014/main" id="{59CE8EF9-87D6-47FD-B7D3-2D48D8E48AC3}"/>
                </a:ext>
              </a:extLst>
            </p:cNvPr>
            <p:cNvSpPr/>
            <p:nvPr/>
          </p:nvSpPr>
          <p:spPr>
            <a:xfrm>
              <a:off x="540000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0" name="Rectangle 9">
              <a:extLst>
                <a:ext uri="{FF2B5EF4-FFF2-40B4-BE49-F238E27FC236}">
                  <a16:creationId xmlns:a16="http://schemas.microsoft.com/office/drawing/2014/main" id="{6784998E-9D37-4D0D-889A-C67531E5295C}"/>
                </a:ext>
              </a:extLst>
            </p:cNvPr>
            <p:cNvSpPr/>
            <p:nvPr/>
          </p:nvSpPr>
          <p:spPr>
            <a:xfrm flipH="1">
              <a:off x="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1" name="Group 10">
            <a:extLst>
              <a:ext uri="{FF2B5EF4-FFF2-40B4-BE49-F238E27FC236}">
                <a16:creationId xmlns:a16="http://schemas.microsoft.com/office/drawing/2014/main" id="{8B575B0B-C502-438E-967C-64D268031426}"/>
              </a:ext>
            </a:extLst>
          </p:cNvPr>
          <p:cNvGrpSpPr>
            <a:grpSpLocks noChangeAspect="1"/>
          </p:cNvGrpSpPr>
          <p:nvPr/>
        </p:nvGrpSpPr>
        <p:grpSpPr>
          <a:xfrm rot="16200000" flipH="1">
            <a:off x="-1714500" y="1714500"/>
            <a:ext cx="6858000" cy="3429000"/>
            <a:chOff x="0" y="0"/>
            <a:chExt cx="2880000" cy="1440000"/>
          </a:xfrm>
        </p:grpSpPr>
        <p:sp>
          <p:nvSpPr>
            <p:cNvPr id="12" name="Rectangle 11">
              <a:extLst>
                <a:ext uri="{FF2B5EF4-FFF2-40B4-BE49-F238E27FC236}">
                  <a16:creationId xmlns:a16="http://schemas.microsoft.com/office/drawing/2014/main" id="{4FC29931-00EB-4F74-BE4C-172A4C282A26}"/>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3" name="Rectangle 12">
              <a:extLst>
                <a:ext uri="{FF2B5EF4-FFF2-40B4-BE49-F238E27FC236}">
                  <a16:creationId xmlns:a16="http://schemas.microsoft.com/office/drawing/2014/main" id="{989B4C87-FDD3-406D-BE06-3ABF69905E03}"/>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4" name="Rectangle 13">
            <a:extLst>
              <a:ext uri="{FF2B5EF4-FFF2-40B4-BE49-F238E27FC236}">
                <a16:creationId xmlns:a16="http://schemas.microsoft.com/office/drawing/2014/main" id="{FD817A89-A0E1-4190-90AE-0571E6CE8FC6}"/>
              </a:ext>
            </a:extLst>
          </p:cNvPr>
          <p:cNvSpPr>
            <a:spLocks noChangeAspect="1"/>
          </p:cNvSpPr>
          <p:nvPr/>
        </p:nvSpPr>
        <p:spPr>
          <a:xfrm rot="10800000">
            <a:off x="5602287" y="268286"/>
            <a:ext cx="6589713" cy="65897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a:extLst>
              <a:ext uri="{FF2B5EF4-FFF2-40B4-BE49-F238E27FC236}">
                <a16:creationId xmlns:a16="http://schemas.microsoft.com/office/drawing/2014/main" id="{4FD20388-C666-4992-920D-5F034214950C}"/>
              </a:ext>
            </a:extLst>
          </p:cNvPr>
          <p:cNvSpPr>
            <a:spLocks noChangeAspect="1"/>
          </p:cNvSpPr>
          <p:nvPr/>
        </p:nvSpPr>
        <p:spPr>
          <a:xfrm>
            <a:off x="0" y="0"/>
            <a:ext cx="6589713" cy="6589713"/>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6" name="Rectangle 15">
            <a:extLst>
              <a:ext uri="{FF2B5EF4-FFF2-40B4-BE49-F238E27FC236}">
                <a16:creationId xmlns:a16="http://schemas.microsoft.com/office/drawing/2014/main" id="{FCAB0CC3-A07E-43B8-9B34-0A67C1806DE1}"/>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F91800A6-9706-4B81-B957-C950A5F77490}"/>
              </a:ext>
            </a:extLst>
          </p:cNvPr>
          <p:cNvSpPr>
            <a:spLocks noGrp="1"/>
          </p:cNvSpPr>
          <p:nvPr>
            <p:ph type="title"/>
          </p:nvPr>
        </p:nvSpPr>
        <p:spPr>
          <a:xfrm>
            <a:off x="539999" y="540000"/>
            <a:ext cx="4511425" cy="2771774"/>
          </a:xfrm>
        </p:spPr>
        <p:txBody>
          <a:bodyPr anchor="t"/>
          <a:lstStyle>
            <a:lvl1pPr>
              <a:defRPr sz="60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CA17652B-AA0D-4574-AF1D-7F7442D84B0B}"/>
              </a:ext>
            </a:extLst>
          </p:cNvPr>
          <p:cNvSpPr>
            <a:spLocks noGrp="1"/>
          </p:cNvSpPr>
          <p:nvPr>
            <p:ph type="pic" idx="1"/>
          </p:nvPr>
        </p:nvSpPr>
        <p:spPr>
          <a:xfrm>
            <a:off x="5232400" y="549275"/>
            <a:ext cx="6408736" cy="57594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ECA19547-D24B-4BD1-8C26-318450B171B3}"/>
              </a:ext>
            </a:extLst>
          </p:cNvPr>
          <p:cNvSpPr>
            <a:spLocks noGrp="1"/>
          </p:cNvSpPr>
          <p:nvPr>
            <p:ph type="body" sz="half" idx="2"/>
          </p:nvPr>
        </p:nvSpPr>
        <p:spPr>
          <a:xfrm>
            <a:off x="539999" y="3536950"/>
            <a:ext cx="4511425" cy="2771774"/>
          </a:xfrm>
        </p:spPr>
        <p:txBody>
          <a:bodyPr/>
          <a:lstStyle>
            <a:lvl1pPr marL="0" indent="0">
              <a:buNone/>
              <a:defRPr sz="1600" cap="all" spc="300" baseline="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C3A22E6-7E01-4547-8555-B2C197543921}"/>
              </a:ext>
            </a:extLst>
          </p:cNvPr>
          <p:cNvSpPr>
            <a:spLocks noGrp="1"/>
          </p:cNvSpPr>
          <p:nvPr>
            <p:ph type="dt" sz="half" idx="10"/>
          </p:nvPr>
        </p:nvSpPr>
        <p:spPr/>
        <p:txBody>
          <a:bodyPr/>
          <a:lstStyle/>
          <a:p>
            <a:fld id="{7CF0BCE0-945C-4FDF-95A1-2149B1FF5B83}" type="datetimeFigureOut">
              <a:rPr lang="en-US" smtClean="0"/>
              <a:t>11/25/2025</a:t>
            </a:fld>
            <a:endParaRPr lang="en-US"/>
          </a:p>
        </p:txBody>
      </p:sp>
      <p:sp>
        <p:nvSpPr>
          <p:cNvPr id="6" name="Footer Placeholder 5">
            <a:extLst>
              <a:ext uri="{FF2B5EF4-FFF2-40B4-BE49-F238E27FC236}">
                <a16:creationId xmlns:a16="http://schemas.microsoft.com/office/drawing/2014/main" id="{A90F6BEC-98F3-43FE-BA9B-B046D8917FF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D2FAF54-57F0-46F9-A1BA-B554E14017DF}"/>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24306128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C461672-F18A-4768-9850-0531FD3720BA}"/>
              </a:ext>
            </a:extLst>
          </p:cNvPr>
          <p:cNvGrpSpPr/>
          <p:nvPr/>
        </p:nvGrpSpPr>
        <p:grpSpPr>
          <a:xfrm rot="10800000">
            <a:off x="5921828" y="2876440"/>
            <a:ext cx="6270171" cy="3981559"/>
            <a:chOff x="0" y="0"/>
            <a:chExt cx="10800000" cy="6858000"/>
          </a:xfrm>
        </p:grpSpPr>
        <p:sp>
          <p:nvSpPr>
            <p:cNvPr id="8" name="Rectangle 7">
              <a:extLst>
                <a:ext uri="{FF2B5EF4-FFF2-40B4-BE49-F238E27FC236}">
                  <a16:creationId xmlns:a16="http://schemas.microsoft.com/office/drawing/2014/main" id="{9FA73898-D78C-45F9-AFC1-2AB16F6725C2}"/>
                </a:ext>
              </a:extLst>
            </p:cNvPr>
            <p:cNvSpPr/>
            <p:nvPr/>
          </p:nvSpPr>
          <p:spPr>
            <a:xfrm>
              <a:off x="540000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9" name="Rectangle 8">
              <a:extLst>
                <a:ext uri="{FF2B5EF4-FFF2-40B4-BE49-F238E27FC236}">
                  <a16:creationId xmlns:a16="http://schemas.microsoft.com/office/drawing/2014/main" id="{4FC423E3-700B-43D6-A2CB-F3C871632C20}"/>
                </a:ext>
              </a:extLst>
            </p:cNvPr>
            <p:cNvSpPr/>
            <p:nvPr/>
          </p:nvSpPr>
          <p:spPr>
            <a:xfrm flipH="1">
              <a:off x="0" y="0"/>
              <a:ext cx="5400000" cy="6858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0" name="Group 9">
            <a:extLst>
              <a:ext uri="{FF2B5EF4-FFF2-40B4-BE49-F238E27FC236}">
                <a16:creationId xmlns:a16="http://schemas.microsoft.com/office/drawing/2014/main" id="{82F05B2A-1EC7-4131-B899-C7ECB9A502EB}"/>
              </a:ext>
            </a:extLst>
          </p:cNvPr>
          <p:cNvGrpSpPr>
            <a:grpSpLocks noChangeAspect="1"/>
          </p:cNvGrpSpPr>
          <p:nvPr/>
        </p:nvGrpSpPr>
        <p:grpSpPr>
          <a:xfrm flipH="1">
            <a:off x="0" y="-1"/>
            <a:ext cx="9361714" cy="4680857"/>
            <a:chOff x="0" y="0"/>
            <a:chExt cx="2880000" cy="1440000"/>
          </a:xfrm>
        </p:grpSpPr>
        <p:sp>
          <p:nvSpPr>
            <p:cNvPr id="11" name="Rectangle 10">
              <a:extLst>
                <a:ext uri="{FF2B5EF4-FFF2-40B4-BE49-F238E27FC236}">
                  <a16:creationId xmlns:a16="http://schemas.microsoft.com/office/drawing/2014/main" id="{97711D4C-4FFE-4151-B53D-60890F0F5827}"/>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2" name="Rectangle 11">
              <a:extLst>
                <a:ext uri="{FF2B5EF4-FFF2-40B4-BE49-F238E27FC236}">
                  <a16:creationId xmlns:a16="http://schemas.microsoft.com/office/drawing/2014/main" id="{F69D6393-413D-4151-BC2C-43161BE4A799}"/>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3" name="Rectangle 12">
            <a:extLst>
              <a:ext uri="{FF2B5EF4-FFF2-40B4-BE49-F238E27FC236}">
                <a16:creationId xmlns:a16="http://schemas.microsoft.com/office/drawing/2014/main" id="{A96370B9-6459-4B05-9A8B-A9E7FA8966CD}"/>
              </a:ext>
            </a:extLst>
          </p:cNvPr>
          <p:cNvSpPr>
            <a:spLocks noChangeAspect="1"/>
          </p:cNvSpPr>
          <p:nvPr/>
        </p:nvSpPr>
        <p:spPr>
          <a:xfrm rot="10800000">
            <a:off x="8430794" y="3096793"/>
            <a:ext cx="3761205" cy="3761205"/>
          </a:xfrm>
          <a:prstGeom prst="rect">
            <a:avLst/>
          </a:prstGeom>
          <a:gradFill flip="none" rotWithShape="1">
            <a:gsLst>
              <a:gs pos="0">
                <a:schemeClr val="accent1">
                  <a:alpha val="4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4" name="Rectangle 13">
            <a:extLst>
              <a:ext uri="{FF2B5EF4-FFF2-40B4-BE49-F238E27FC236}">
                <a16:creationId xmlns:a16="http://schemas.microsoft.com/office/drawing/2014/main" id="{DA3AC0C6-74C3-4E55-AA42-A9F1A4B1B210}"/>
              </a:ext>
            </a:extLst>
          </p:cNvPr>
          <p:cNvSpPr>
            <a:spLocks noChangeAspect="1"/>
          </p:cNvSpPr>
          <p:nvPr/>
        </p:nvSpPr>
        <p:spPr>
          <a:xfrm>
            <a:off x="0" y="0"/>
            <a:ext cx="6589713" cy="6589713"/>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5" name="Rectangle 14">
            <a:extLst>
              <a:ext uri="{FF2B5EF4-FFF2-40B4-BE49-F238E27FC236}">
                <a16:creationId xmlns:a16="http://schemas.microsoft.com/office/drawing/2014/main" id="{132C27A4-86D3-4C83-8022-E37A8672A993}"/>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Title 1">
            <a:extLst>
              <a:ext uri="{FF2B5EF4-FFF2-40B4-BE49-F238E27FC236}">
                <a16:creationId xmlns:a16="http://schemas.microsoft.com/office/drawing/2014/main" id="{88F1FF59-E1BE-4475-953B-5BF6FBC10C57}"/>
              </a:ext>
            </a:extLst>
          </p:cNvPr>
          <p:cNvSpPr>
            <a:spLocks noGrp="1"/>
          </p:cNvSpPr>
          <p:nvPr>
            <p:ph type="title"/>
          </p:nvPr>
        </p:nvSpPr>
        <p:spPr>
          <a:xfrm>
            <a:off x="540000" y="540000"/>
            <a:ext cx="11090273" cy="1800224"/>
          </a:xfrm>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8F1F045-44C5-4165-A640-4E4D33A59580}"/>
              </a:ext>
            </a:extLst>
          </p:cNvPr>
          <p:cNvSpPr>
            <a:spLocks noGrp="1"/>
          </p:cNvSpPr>
          <p:nvPr>
            <p:ph type="body" orient="vert" idx="1"/>
          </p:nvPr>
        </p:nvSpPr>
        <p:spPr>
          <a:xfrm>
            <a:off x="540000" y="2528887"/>
            <a:ext cx="11090276" cy="377983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517047A-D05B-44E9-A240-BDB881C4296A}"/>
              </a:ext>
            </a:extLst>
          </p:cNvPr>
          <p:cNvSpPr>
            <a:spLocks noGrp="1"/>
          </p:cNvSpPr>
          <p:nvPr>
            <p:ph type="dt" sz="half" idx="10"/>
          </p:nvPr>
        </p:nvSpPr>
        <p:spPr/>
        <p:txBody>
          <a:bodyPr/>
          <a:lstStyle/>
          <a:p>
            <a:fld id="{7CF0BCE0-945C-4FDF-95A1-2149B1FF5B83}" type="datetimeFigureOut">
              <a:rPr lang="en-US" smtClean="0"/>
              <a:t>11/25/2025</a:t>
            </a:fld>
            <a:endParaRPr lang="en-US"/>
          </a:p>
        </p:txBody>
      </p:sp>
      <p:sp>
        <p:nvSpPr>
          <p:cNvPr id="5" name="Footer Placeholder 4">
            <a:extLst>
              <a:ext uri="{FF2B5EF4-FFF2-40B4-BE49-F238E27FC236}">
                <a16:creationId xmlns:a16="http://schemas.microsoft.com/office/drawing/2014/main" id="{7FDCB2E8-A68D-478D-A728-C9612848C84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F7E4F1D-3280-4DB5-B2E0-DA7F10717EB4}"/>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19206340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3C627D45-FE54-49FF-A37F-6206993AEFD8}"/>
              </a:ext>
            </a:extLst>
          </p:cNvPr>
          <p:cNvGrpSpPr/>
          <p:nvPr/>
        </p:nvGrpSpPr>
        <p:grpSpPr>
          <a:xfrm>
            <a:off x="0" y="-3"/>
            <a:ext cx="12192000" cy="6858003"/>
            <a:chOff x="0" y="-3"/>
            <a:chExt cx="12192000" cy="6858003"/>
          </a:xfrm>
        </p:grpSpPr>
        <p:sp useBgFill="1">
          <p:nvSpPr>
            <p:cNvPr id="8" name="Rectangle 7">
              <a:extLst>
                <a:ext uri="{FF2B5EF4-FFF2-40B4-BE49-F238E27FC236}">
                  <a16:creationId xmlns:a16="http://schemas.microsoft.com/office/drawing/2014/main" id="{879CEFA6-CCA5-4FEF-B53D-E74B1E67E9C7}"/>
                </a:ext>
              </a:extLst>
            </p:cNvPr>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ACFCD768-2100-4B20-87EF-9F92EFBD8FA8}"/>
                </a:ext>
              </a:extLst>
            </p:cNvPr>
            <p:cNvGrpSpPr>
              <a:grpSpLocks noChangeAspect="1"/>
            </p:cNvGrpSpPr>
            <p:nvPr/>
          </p:nvGrpSpPr>
          <p:grpSpPr>
            <a:xfrm>
              <a:off x="672000" y="-3"/>
              <a:ext cx="11520000" cy="5760000"/>
              <a:chOff x="5981700" y="-1"/>
              <a:chExt cx="6042660" cy="3021330"/>
            </a:xfrm>
          </p:grpSpPr>
          <p:sp>
            <p:nvSpPr>
              <p:cNvPr id="16" name="Rectangle 15">
                <a:extLst>
                  <a:ext uri="{FF2B5EF4-FFF2-40B4-BE49-F238E27FC236}">
                    <a16:creationId xmlns:a16="http://schemas.microsoft.com/office/drawing/2014/main" id="{E0D1B599-DFF1-4E00-9EAE-EE32BD7B4860}"/>
                  </a:ext>
                </a:extLst>
              </p:cNvPr>
              <p:cNvSpPr/>
              <p:nvPr/>
            </p:nvSpPr>
            <p:spPr>
              <a:xfrm>
                <a:off x="900303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0FCF7F6-290B-4DE7-BA60-863CBF95C2AF}"/>
                  </a:ext>
                </a:extLst>
              </p:cNvPr>
              <p:cNvSpPr/>
              <p:nvPr/>
            </p:nvSpPr>
            <p:spPr>
              <a:xfrm flipH="1">
                <a:off x="5981700" y="-1"/>
                <a:ext cx="3021330" cy="3021330"/>
              </a:xfrm>
              <a:prstGeom prst="rect">
                <a:avLst/>
              </a:prstGeom>
              <a:gradFill flip="none" rotWithShape="1">
                <a:gsLst>
                  <a:gs pos="0">
                    <a:schemeClr val="accent1">
                      <a:alpha val="60000"/>
                    </a:schemeClr>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Rectangle 9">
              <a:extLst>
                <a:ext uri="{FF2B5EF4-FFF2-40B4-BE49-F238E27FC236}">
                  <a16:creationId xmlns:a16="http://schemas.microsoft.com/office/drawing/2014/main" id="{F59358AB-E1C9-402B-9F3F-28B4F50DAC6F}"/>
                </a:ext>
              </a:extLst>
            </p:cNvPr>
            <p:cNvSpPr>
              <a:spLocks noChangeAspect="1"/>
            </p:cNvSpPr>
            <p:nvPr/>
          </p:nvSpPr>
          <p:spPr>
            <a:xfrm rot="5400000">
              <a:off x="5334000" y="0"/>
              <a:ext cx="6858000" cy="6858000"/>
            </a:xfrm>
            <a:prstGeom prst="rect">
              <a:avLst/>
            </a:prstGeom>
            <a:gradFill flip="none" rotWithShape="1">
              <a:gsLst>
                <a:gs pos="0">
                  <a:schemeClr val="accent3">
                    <a:alpha val="60000"/>
                  </a:schemeClr>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A78C24EC-8C5D-4A7E-9D57-C752E0DC9485}"/>
                </a:ext>
              </a:extLst>
            </p:cNvPr>
            <p:cNvSpPr>
              <a:spLocks noChangeAspect="1"/>
            </p:cNvSpPr>
            <p:nvPr/>
          </p:nvSpPr>
          <p:spPr>
            <a:xfrm>
              <a:off x="0" y="2538000"/>
              <a:ext cx="4320000" cy="4320000"/>
            </a:xfrm>
            <a:prstGeom prst="ellipse">
              <a:avLst/>
            </a:prstGeom>
            <a:solidFill>
              <a:schemeClr val="accent3">
                <a:alpha val="4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E6C0B30A-4855-4424-B3A8-AC110CA8356F}"/>
                </a:ext>
              </a:extLst>
            </p:cNvPr>
            <p:cNvGrpSpPr/>
            <p:nvPr/>
          </p:nvGrpSpPr>
          <p:grpSpPr>
            <a:xfrm rot="10800000">
              <a:off x="1" y="2948940"/>
              <a:ext cx="7818118" cy="3909059"/>
              <a:chOff x="0" y="0"/>
              <a:chExt cx="2880000" cy="1440000"/>
            </a:xfrm>
          </p:grpSpPr>
          <p:sp>
            <p:nvSpPr>
              <p:cNvPr id="14" name="Rectangle 13">
                <a:extLst>
                  <a:ext uri="{FF2B5EF4-FFF2-40B4-BE49-F238E27FC236}">
                    <a16:creationId xmlns:a16="http://schemas.microsoft.com/office/drawing/2014/main" id="{DC119EB9-1A9A-45A4-AE16-9968A70C5C35}"/>
                  </a:ext>
                </a:extLst>
              </p:cNvPr>
              <p:cNvSpPr/>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CA5B7B85-4DC3-4343-B734-4852DD5DF033}"/>
                  </a:ext>
                </a:extLst>
              </p:cNvPr>
              <p:cNvSpPr/>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3" name="Rectangle 12">
              <a:extLst>
                <a:ext uri="{FF2B5EF4-FFF2-40B4-BE49-F238E27FC236}">
                  <a16:creationId xmlns:a16="http://schemas.microsoft.com/office/drawing/2014/main" id="{73F3733E-DBA5-4A25-9315-B7A1A5E7A1FF}"/>
                </a:ext>
              </a:extLst>
            </p:cNvPr>
            <p:cNvSpPr>
              <a:spLocks noChangeAspect="1"/>
            </p:cNvSpPr>
            <p:nvPr/>
          </p:nvSpPr>
          <p:spPr>
            <a:xfrm rot="10800000" flipH="1">
              <a:off x="0" y="521786"/>
              <a:ext cx="6336213" cy="6336213"/>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Rectangle 17">
            <a:extLst>
              <a:ext uri="{FF2B5EF4-FFF2-40B4-BE49-F238E27FC236}">
                <a16:creationId xmlns:a16="http://schemas.microsoft.com/office/drawing/2014/main" id="{AAB30D07-BE85-45CD-8055-8C57B00E2957}"/>
              </a:ext>
            </a:extLst>
          </p:cNvPr>
          <p:cNvSpPr/>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2" name="Vertical Title 1">
            <a:extLst>
              <a:ext uri="{FF2B5EF4-FFF2-40B4-BE49-F238E27FC236}">
                <a16:creationId xmlns:a16="http://schemas.microsoft.com/office/drawing/2014/main" id="{737FFCCA-9DBF-4E0A-BDC6-F7B8F39BD72F}"/>
              </a:ext>
            </a:extLst>
          </p:cNvPr>
          <p:cNvSpPr>
            <a:spLocks noGrp="1"/>
          </p:cNvSpPr>
          <p:nvPr>
            <p:ph type="title" orient="vert"/>
          </p:nvPr>
        </p:nvSpPr>
        <p:spPr>
          <a:xfrm>
            <a:off x="9012238" y="539999"/>
            <a:ext cx="2628900" cy="576872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511F1B23-21CD-4A3B-938B-5502019A13CD}"/>
              </a:ext>
            </a:extLst>
          </p:cNvPr>
          <p:cNvSpPr>
            <a:spLocks noGrp="1"/>
          </p:cNvSpPr>
          <p:nvPr>
            <p:ph type="body" orient="vert" idx="1"/>
          </p:nvPr>
        </p:nvSpPr>
        <p:spPr>
          <a:xfrm>
            <a:off x="550863" y="539999"/>
            <a:ext cx="8245475" cy="576872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E99C884-5A98-4C01-BB89-098AC6966496}"/>
              </a:ext>
            </a:extLst>
          </p:cNvPr>
          <p:cNvSpPr>
            <a:spLocks noGrp="1"/>
          </p:cNvSpPr>
          <p:nvPr>
            <p:ph type="dt" sz="half" idx="10"/>
          </p:nvPr>
        </p:nvSpPr>
        <p:spPr/>
        <p:txBody>
          <a:bodyPr/>
          <a:lstStyle/>
          <a:p>
            <a:fld id="{7CF0BCE0-945C-4FDF-95A1-2149B1FF5B83}" type="datetimeFigureOut">
              <a:rPr lang="en-US" smtClean="0"/>
              <a:t>11/25/2025</a:t>
            </a:fld>
            <a:endParaRPr lang="en-US"/>
          </a:p>
        </p:txBody>
      </p:sp>
      <p:sp>
        <p:nvSpPr>
          <p:cNvPr id="5" name="Footer Placeholder 4">
            <a:extLst>
              <a:ext uri="{FF2B5EF4-FFF2-40B4-BE49-F238E27FC236}">
                <a16:creationId xmlns:a16="http://schemas.microsoft.com/office/drawing/2014/main" id="{7DF54D22-9CD7-4FC6-9444-21948246C7C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8AECC14-D66C-401A-A0C9-DFCA5533A5C7}"/>
              </a:ext>
            </a:extLst>
          </p:cNvPr>
          <p:cNvSpPr>
            <a:spLocks noGrp="1"/>
          </p:cNvSpPr>
          <p:nvPr>
            <p:ph type="sldNum" sz="quarter" idx="12"/>
          </p:nvPr>
        </p:nvSpPr>
        <p:spPr/>
        <p:txBody>
          <a:bodyPr/>
          <a:lstStyle/>
          <a:p>
            <a:fld id="{4CD77608-3819-479B-BB98-C216BA724EFE}" type="slidenum">
              <a:rPr lang="en-US" smtClean="0"/>
              <a:t>‹#›</a:t>
            </a:fld>
            <a:endParaRPr lang="en-US"/>
          </a:p>
        </p:txBody>
      </p:sp>
    </p:spTree>
    <p:extLst>
      <p:ext uri="{BB962C8B-B14F-4D97-AF65-F5344CB8AC3E}">
        <p14:creationId xmlns:p14="http://schemas.microsoft.com/office/powerpoint/2010/main" val="6929502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1749C77-AA3A-4DA0-9E20-32FCD2B8BD5F}"/>
              </a:ext>
            </a:extLst>
          </p:cNvPr>
          <p:cNvSpPr>
            <a:spLocks noGrp="1"/>
          </p:cNvSpPr>
          <p:nvPr>
            <p:ph type="title"/>
          </p:nvPr>
        </p:nvSpPr>
        <p:spPr>
          <a:xfrm>
            <a:off x="540000" y="540000"/>
            <a:ext cx="11101135" cy="18095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98DC81A-9B5E-4A92-AA7B-3D750F95F434}"/>
              </a:ext>
            </a:extLst>
          </p:cNvPr>
          <p:cNvSpPr>
            <a:spLocks noGrp="1"/>
          </p:cNvSpPr>
          <p:nvPr>
            <p:ph type="body" idx="1"/>
          </p:nvPr>
        </p:nvSpPr>
        <p:spPr>
          <a:xfrm>
            <a:off x="540000" y="2528887"/>
            <a:ext cx="11101136" cy="377983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604B8083-48FB-4D6A-B77A-262FE3E23D6C}"/>
              </a:ext>
            </a:extLst>
          </p:cNvPr>
          <p:cNvSpPr>
            <a:spLocks noGrp="1"/>
          </p:cNvSpPr>
          <p:nvPr>
            <p:ph type="ftr" sz="quarter" idx="3"/>
          </p:nvPr>
        </p:nvSpPr>
        <p:spPr>
          <a:xfrm>
            <a:off x="540000" y="6314400"/>
            <a:ext cx="7350795" cy="365125"/>
          </a:xfrm>
          <a:prstGeom prst="rect">
            <a:avLst/>
          </a:prstGeom>
        </p:spPr>
        <p:txBody>
          <a:bodyPr vert="horz" lIns="91440" tIns="45720" rIns="91440" bIns="45720" rtlCol="0" anchor="ctr"/>
          <a:lstStyle>
            <a:lvl1pPr algn="l">
              <a:defRPr sz="1000" spc="100" baseline="0">
                <a:solidFill>
                  <a:schemeClr val="tx1"/>
                </a:solidFill>
              </a:defRPr>
            </a:lvl1pPr>
          </a:lstStyle>
          <a:p>
            <a:endParaRPr lang="en-US" sz="1000" dirty="0"/>
          </a:p>
        </p:txBody>
      </p:sp>
      <p:sp>
        <p:nvSpPr>
          <p:cNvPr id="4" name="Date Placeholder 3">
            <a:extLst>
              <a:ext uri="{FF2B5EF4-FFF2-40B4-BE49-F238E27FC236}">
                <a16:creationId xmlns:a16="http://schemas.microsoft.com/office/drawing/2014/main" id="{41EDA5BD-F7C8-4883-81D1-EF1F6F00EF72}"/>
              </a:ext>
            </a:extLst>
          </p:cNvPr>
          <p:cNvSpPr>
            <a:spLocks noGrp="1"/>
          </p:cNvSpPr>
          <p:nvPr>
            <p:ph type="dt" sz="half" idx="2"/>
          </p:nvPr>
        </p:nvSpPr>
        <p:spPr>
          <a:xfrm>
            <a:off x="8075613" y="6314400"/>
            <a:ext cx="2623468" cy="365125"/>
          </a:xfrm>
          <a:prstGeom prst="rect">
            <a:avLst/>
          </a:prstGeom>
        </p:spPr>
        <p:txBody>
          <a:bodyPr vert="horz" lIns="91440" tIns="45720" rIns="91440" bIns="45720" rtlCol="0" anchor="ctr"/>
          <a:lstStyle>
            <a:lvl1pPr algn="r">
              <a:defRPr sz="1000" cap="none" spc="100" baseline="0">
                <a:solidFill>
                  <a:schemeClr val="tx1"/>
                </a:solidFill>
              </a:defRPr>
            </a:lvl1pPr>
          </a:lstStyle>
          <a:p>
            <a:pPr algn="r"/>
            <a:fld id="{7CF0BCE0-945C-4FDF-95A1-2149B1FF5B83}" type="datetimeFigureOut">
              <a:rPr lang="en-US" smtClean="0"/>
              <a:pPr algn="r"/>
              <a:t>11/25/2025</a:t>
            </a:fld>
            <a:endParaRPr lang="en-US" dirty="0"/>
          </a:p>
        </p:txBody>
      </p:sp>
      <p:sp>
        <p:nvSpPr>
          <p:cNvPr id="6" name="Slide Number Placeholder 5">
            <a:extLst>
              <a:ext uri="{FF2B5EF4-FFF2-40B4-BE49-F238E27FC236}">
                <a16:creationId xmlns:a16="http://schemas.microsoft.com/office/drawing/2014/main" id="{AB48FEDB-2614-400B-9C19-0F4D448D98AB}"/>
              </a:ext>
            </a:extLst>
          </p:cNvPr>
          <p:cNvSpPr>
            <a:spLocks noGrp="1"/>
          </p:cNvSpPr>
          <p:nvPr>
            <p:ph type="sldNum" sz="quarter" idx="4"/>
          </p:nvPr>
        </p:nvSpPr>
        <p:spPr>
          <a:xfrm>
            <a:off x="10883899" y="6314400"/>
            <a:ext cx="757237" cy="365125"/>
          </a:xfrm>
          <a:prstGeom prst="rect">
            <a:avLst/>
          </a:prstGeom>
        </p:spPr>
        <p:txBody>
          <a:bodyPr vert="horz" lIns="91440" tIns="45720" rIns="91440" bIns="45720" rtlCol="0" anchor="ctr"/>
          <a:lstStyle>
            <a:lvl1pPr algn="r">
              <a:defRPr sz="1000" spc="100" baseline="0">
                <a:solidFill>
                  <a:schemeClr val="tx1"/>
                </a:solidFill>
              </a:defRPr>
            </a:lvl1pPr>
          </a:lstStyle>
          <a:p>
            <a:fld id="{4CD77608-3819-479B-BB98-C216BA724EFE}" type="slidenum">
              <a:rPr lang="en-US" smtClean="0"/>
              <a:pPr/>
              <a:t>‹#›</a:t>
            </a:fld>
            <a:endParaRPr lang="en-US" sz="1000" dirty="0"/>
          </a:p>
        </p:txBody>
      </p:sp>
    </p:spTree>
    <p:extLst>
      <p:ext uri="{BB962C8B-B14F-4D97-AF65-F5344CB8AC3E}">
        <p14:creationId xmlns:p14="http://schemas.microsoft.com/office/powerpoint/2010/main" val="1919456893"/>
      </p:ext>
    </p:extLst>
  </p:cSld>
  <p:clrMap bg1="dk1" tx1="lt1" bg2="dk2" tx2="lt2" accent1="accent1" accent2="accent2" accent3="accent3" accent4="accent4" accent5="accent5" accent6="accent6" hlink="hlink" folHlink="folHlink"/>
  <p:sldLayoutIdLst>
    <p:sldLayoutId id="2147483683" r:id="rId1"/>
    <p:sldLayoutId id="2147483682" r:id="rId2"/>
    <p:sldLayoutId id="2147483681" r:id="rId3"/>
    <p:sldLayoutId id="2147483680" r:id="rId4"/>
    <p:sldLayoutId id="2147483679" r:id="rId5"/>
    <p:sldLayoutId id="2147483678" r:id="rId6"/>
    <p:sldLayoutId id="2147483677" r:id="rId7"/>
    <p:sldLayoutId id="2147483676" r:id="rId8"/>
    <p:sldLayoutId id="2147483675" r:id="rId9"/>
    <p:sldLayoutId id="2147483674" r:id="rId10"/>
    <p:sldLayoutId id="2147483673" r:id="rId11"/>
  </p:sldLayoutIdLst>
  <p:txStyles>
    <p:titleStyle>
      <a:lvl1pPr algn="l" defTabSz="914400" rtl="0" eaLnBrk="1" latinLnBrk="0" hangingPunct="1">
        <a:lnSpc>
          <a:spcPct val="90000"/>
        </a:lnSpc>
        <a:spcBef>
          <a:spcPct val="0"/>
        </a:spcBef>
        <a:buNone/>
        <a:defRPr sz="6000" kern="1200">
          <a:solidFill>
            <a:schemeClr val="tx1"/>
          </a:solidFill>
          <a:latin typeface="+mj-lt"/>
          <a:ea typeface="+mj-ea"/>
          <a:cs typeface="+mj-cs"/>
        </a:defRPr>
      </a:lvl1pPr>
    </p:titleStyle>
    <p:bodyStyle>
      <a:lvl1pPr marL="270000" indent="-270000" algn="l" defTabSz="914400" rtl="0" eaLnBrk="1" latinLnBrk="0" hangingPunct="1">
        <a:lnSpc>
          <a:spcPct val="125000"/>
        </a:lnSpc>
        <a:spcBef>
          <a:spcPts val="1000"/>
        </a:spcBef>
        <a:buFont typeface="Arial" panose="020B0604020202020204" pitchFamily="34" charset="0"/>
        <a:buChar char="•"/>
        <a:defRPr sz="1800" kern="1200" spc="50" baseline="0">
          <a:solidFill>
            <a:schemeClr val="tx1"/>
          </a:solidFill>
          <a:latin typeface="+mn-lt"/>
          <a:ea typeface="+mn-ea"/>
          <a:cs typeface="+mn-cs"/>
        </a:defRPr>
      </a:lvl1pPr>
      <a:lvl2pPr marL="72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2pPr>
      <a:lvl3pPr marL="108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3pPr>
      <a:lvl4pPr marL="144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4pPr>
      <a:lvl5pPr marL="1800000" indent="-270000" algn="l" defTabSz="914400" rtl="0" eaLnBrk="1" latinLnBrk="0" hangingPunct="1">
        <a:lnSpc>
          <a:spcPct val="125000"/>
        </a:lnSpc>
        <a:spcBef>
          <a:spcPts val="500"/>
        </a:spcBef>
        <a:buFont typeface="Arial" panose="020B0604020202020204" pitchFamily="34" charset="0"/>
        <a:buChar char="•"/>
        <a:defRPr sz="1800" kern="1200" spc="5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2piLyIXqFb4" TargetMode="External"/><Relationship Id="rId2" Type="http://schemas.openxmlformats.org/officeDocument/2006/relationships/hyperlink" Target="https://www.youtube.com/watch?v=eXcvAAjt0Ak" TargetMode="External"/><Relationship Id="rId1" Type="http://schemas.openxmlformats.org/officeDocument/2006/relationships/slideLayout" Target="../slideLayouts/slideLayout2.xml"/><Relationship Id="rId5" Type="http://schemas.openxmlformats.org/officeDocument/2006/relationships/hyperlink" Target="https://www.youtube.com/watch?v=diqg3Wp3oco" TargetMode="External"/><Relationship Id="rId4" Type="http://schemas.openxmlformats.org/officeDocument/2006/relationships/hyperlink" Target="https://www.youtube.com/watch?v=BNBM154A8mU" TargetMode="Externa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6.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hyperlink" Target="https://www.who.int/europe/news/item/21-12-2022-digital-health-not-accessible-by-everyone-equally-new-study-find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EB9B5A19-3592-48E2-BC31-90E092BD6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3">
            <a:extLst>
              <a:ext uri="{FF2B5EF4-FFF2-40B4-BE49-F238E27FC236}">
                <a16:creationId xmlns:a16="http://schemas.microsoft.com/office/drawing/2014/main" id="{E2548C40-4C00-4E91-BFA6-84B4D66225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1999" cy="6861600"/>
            <a:chOff x="1" y="0"/>
            <a:chExt cx="12191999" cy="6861600"/>
          </a:xfrm>
        </p:grpSpPr>
        <p:sp>
          <p:nvSpPr>
            <p:cNvPr id="29" name="Rectangle 28">
              <a:extLst>
                <a:ext uri="{FF2B5EF4-FFF2-40B4-BE49-F238E27FC236}">
                  <a16:creationId xmlns:a16="http://schemas.microsoft.com/office/drawing/2014/main" id="{B6EE6BCA-C84E-4BED-B084-F599F7EE689E}"/>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Oval 29">
              <a:extLst>
                <a:ext uri="{FF2B5EF4-FFF2-40B4-BE49-F238E27FC236}">
                  <a16:creationId xmlns:a16="http://schemas.microsoft.com/office/drawing/2014/main" id="{24695526-4BAA-4EFE-91C1-1E446117C0C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Oval 30">
              <a:extLst>
                <a:ext uri="{FF2B5EF4-FFF2-40B4-BE49-F238E27FC236}">
                  <a16:creationId xmlns:a16="http://schemas.microsoft.com/office/drawing/2014/main" id="{00DF9B86-7987-40DC-85D6-479F5A2E87CB}"/>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2" name="Group 31">
              <a:extLst>
                <a:ext uri="{FF2B5EF4-FFF2-40B4-BE49-F238E27FC236}">
                  <a16:creationId xmlns:a16="http://schemas.microsoft.com/office/drawing/2014/main" id="{A5465368-1AF5-43D6-BAD2-6BE8B04D94C7}"/>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33" name="Rectangle 32">
                <a:extLst>
                  <a:ext uri="{FF2B5EF4-FFF2-40B4-BE49-F238E27FC236}">
                    <a16:creationId xmlns:a16="http://schemas.microsoft.com/office/drawing/2014/main" id="{CEB28D27-BDED-4D8C-94FC-58E9323571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77AC833D-449C-45F4-9851-216F3681F2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5" name="Group 34">
              <a:extLst>
                <a:ext uri="{FF2B5EF4-FFF2-40B4-BE49-F238E27FC236}">
                  <a16:creationId xmlns:a16="http://schemas.microsoft.com/office/drawing/2014/main" id="{09528AAE-A1EB-446C-81BE-BA5E4490E4E5}"/>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36" name="Rectangle 35">
                <a:extLst>
                  <a:ext uri="{FF2B5EF4-FFF2-40B4-BE49-F238E27FC236}">
                    <a16:creationId xmlns:a16="http://schemas.microsoft.com/office/drawing/2014/main" id="{9F7C0F2C-B581-402B-B4C4-6DFB713149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356A6B0D-707F-420B-BF4D-2CB60CCCA06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8" name="Rectangle 37">
              <a:extLst>
                <a:ext uri="{FF2B5EF4-FFF2-40B4-BE49-F238E27FC236}">
                  <a16:creationId xmlns:a16="http://schemas.microsoft.com/office/drawing/2014/main" id="{F8B7A59E-D61A-4BEB-A38A-1E8E5EBB837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3" name="Rectangle 22">
            <a:extLst>
              <a:ext uri="{FF2B5EF4-FFF2-40B4-BE49-F238E27FC236}">
                <a16:creationId xmlns:a16="http://schemas.microsoft.com/office/drawing/2014/main" id="{DD99E1B6-CBC4-4306-9DFC-847D6D1352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bg2">
                  <a:alpha val="40000"/>
                </a:schemeClr>
              </a:gs>
              <a:gs pos="37000">
                <a:schemeClr val="bg2">
                  <a:alpha val="40000"/>
                </a:schemeClr>
              </a:gs>
              <a:gs pos="79000">
                <a:schemeClr val="bg2">
                  <a:alpha val="0"/>
                </a:schemeClr>
              </a:gs>
            </a:gsLst>
            <a:lin ang="0" scaled="1"/>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p:cNvSpPr>
            <a:spLocks noGrp="1"/>
          </p:cNvSpPr>
          <p:nvPr>
            <p:ph type="ctrTitle"/>
          </p:nvPr>
        </p:nvSpPr>
        <p:spPr>
          <a:xfrm>
            <a:off x="540000" y="540000"/>
            <a:ext cx="4500561" cy="4259814"/>
          </a:xfrm>
        </p:spPr>
        <p:txBody>
          <a:bodyPr>
            <a:normAutofit/>
          </a:bodyPr>
          <a:lstStyle/>
          <a:p>
            <a:r>
              <a:rPr lang="en-US" sz="8100"/>
              <a:t>Influences on Practice</a:t>
            </a:r>
          </a:p>
        </p:txBody>
      </p:sp>
      <p:sp>
        <p:nvSpPr>
          <p:cNvPr id="3" name="Subtitle 2"/>
          <p:cNvSpPr>
            <a:spLocks noGrp="1"/>
          </p:cNvSpPr>
          <p:nvPr>
            <p:ph type="subTitle" idx="1"/>
          </p:nvPr>
        </p:nvSpPr>
        <p:spPr>
          <a:xfrm>
            <a:off x="540000" y="4988476"/>
            <a:ext cx="4500561" cy="1320249"/>
          </a:xfrm>
        </p:spPr>
        <p:txBody>
          <a:bodyPr>
            <a:normAutofit/>
          </a:bodyPr>
          <a:lstStyle/>
          <a:p>
            <a:endParaRPr lang="en-US"/>
          </a:p>
        </p:txBody>
      </p:sp>
      <p:grpSp>
        <p:nvGrpSpPr>
          <p:cNvPr id="25" name="Group 24">
            <a:extLst>
              <a:ext uri="{FF2B5EF4-FFF2-40B4-BE49-F238E27FC236}">
                <a16:creationId xmlns:a16="http://schemas.microsoft.com/office/drawing/2014/main" id="{3C16EB93-E299-481D-A004-769603D375C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337600" y="3600"/>
            <a:ext cx="6854400" cy="6854400"/>
            <a:chOff x="0" y="3600"/>
            <a:chExt cx="6854400" cy="6854400"/>
          </a:xfrm>
        </p:grpSpPr>
        <p:sp>
          <p:nvSpPr>
            <p:cNvPr id="26" name="Oval 25">
              <a:extLst>
                <a:ext uri="{FF2B5EF4-FFF2-40B4-BE49-F238E27FC236}">
                  <a16:creationId xmlns:a16="http://schemas.microsoft.com/office/drawing/2014/main" id="{6CD13B55-E709-4E18-924B-655433A928E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1" y="3600"/>
              <a:ext cx="5760000" cy="5760000"/>
            </a:xfrm>
            <a:prstGeom prst="ellipse">
              <a:avLst/>
            </a:prstGeom>
            <a:solidFill>
              <a:schemeClr val="accent1">
                <a:alpha val="8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a:extLst>
                <a:ext uri="{FF2B5EF4-FFF2-40B4-BE49-F238E27FC236}">
                  <a16:creationId xmlns:a16="http://schemas.microsoft.com/office/drawing/2014/main" id="{6A3B2E1D-0135-45FF-990A-436697D2071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1" y="1992024"/>
              <a:ext cx="4320000" cy="4320000"/>
            </a:xfrm>
            <a:prstGeom prst="ellipse">
              <a:avLst/>
            </a:prstGeom>
            <a:solidFill>
              <a:schemeClr val="accent3"/>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extLst>
                <a:ext uri="{FF2B5EF4-FFF2-40B4-BE49-F238E27FC236}">
                  <a16:creationId xmlns:a16="http://schemas.microsoft.com/office/drawing/2014/main" id="{62BD9E0F-507C-49AD-B619-B42B4D342D68}"/>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0" y="3600"/>
              <a:ext cx="6854400" cy="6854400"/>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39" name="Picture 38" descr="A group of yellow figures and a red figure on the other side">
            <a:extLst>
              <a:ext uri="{FF2B5EF4-FFF2-40B4-BE49-F238E27FC236}">
                <a16:creationId xmlns:a16="http://schemas.microsoft.com/office/drawing/2014/main" id="{CD406719-B3E9-E070-FA7B-C34F463E0EA9}"/>
              </a:ext>
            </a:extLst>
          </p:cNvPr>
          <p:cNvPicPr>
            <a:picLocks noChangeAspect="1"/>
          </p:cNvPicPr>
          <p:nvPr/>
        </p:nvPicPr>
        <p:blipFill>
          <a:blip r:embed="rId2"/>
          <a:srcRect l="33351" r="-3" b="-3"/>
          <a:stretch/>
        </p:blipFill>
        <p:spPr>
          <a:xfrm>
            <a:off x="4896763" y="-1"/>
            <a:ext cx="6858000" cy="6858000"/>
          </a:xfrm>
          <a:custGeom>
            <a:avLst/>
            <a:gdLst/>
            <a:ahLst/>
            <a:cxnLst/>
            <a:rect l="l" t="t" r="r" b="b"/>
            <a:pathLst>
              <a:path w="6858000" h="6858000">
                <a:moveTo>
                  <a:pt x="3429001" y="0"/>
                </a:moveTo>
                <a:cubicBezTo>
                  <a:pt x="5322784" y="0"/>
                  <a:pt x="6858000" y="1535216"/>
                  <a:pt x="6858000" y="3429001"/>
                </a:cubicBezTo>
                <a:cubicBezTo>
                  <a:pt x="6858000" y="5322785"/>
                  <a:pt x="5322784" y="6858000"/>
                  <a:pt x="3429001" y="6858000"/>
                </a:cubicBezTo>
                <a:cubicBezTo>
                  <a:pt x="1535216" y="6858000"/>
                  <a:pt x="0" y="5322785"/>
                  <a:pt x="0" y="3429001"/>
                </a:cubicBezTo>
                <a:cubicBezTo>
                  <a:pt x="0" y="1535216"/>
                  <a:pt x="1535216" y="0"/>
                  <a:pt x="3429001" y="0"/>
                </a:cubicBezTo>
                <a:close/>
              </a:path>
            </a:pathLst>
          </a:custGeom>
          <a:effectLst>
            <a:softEdge rad="1016000"/>
          </a:effectLst>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7F832D9-9E09-40D4-AD67-47851A25D0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C677472-48DC-0271-75DA-B112F2B09B10}"/>
              </a:ext>
            </a:extLst>
          </p:cNvPr>
          <p:cNvSpPr>
            <a:spLocks noGrp="1"/>
          </p:cNvSpPr>
          <p:nvPr>
            <p:ph type="title"/>
          </p:nvPr>
        </p:nvSpPr>
        <p:spPr>
          <a:xfrm>
            <a:off x="540000" y="540000"/>
            <a:ext cx="11101135" cy="1809500"/>
          </a:xfrm>
        </p:spPr>
        <p:txBody>
          <a:bodyPr anchor="t">
            <a:normAutofit/>
          </a:bodyPr>
          <a:lstStyle/>
          <a:p>
            <a:r>
              <a:rPr lang="en-US" dirty="0"/>
              <a:t>Aims and Objectives</a:t>
            </a:r>
          </a:p>
        </p:txBody>
      </p:sp>
      <p:graphicFrame>
        <p:nvGraphicFramePr>
          <p:cNvPr id="5" name="Content Placeholder 2">
            <a:extLst>
              <a:ext uri="{FF2B5EF4-FFF2-40B4-BE49-F238E27FC236}">
                <a16:creationId xmlns:a16="http://schemas.microsoft.com/office/drawing/2014/main" id="{D8097632-AF01-9863-85C2-33A7BDDA42FF}"/>
              </a:ext>
            </a:extLst>
          </p:cNvPr>
          <p:cNvGraphicFramePr>
            <a:graphicFrameLocks noGrp="1"/>
          </p:cNvGraphicFramePr>
          <p:nvPr>
            <p:ph idx="1"/>
            <p:extLst>
              <p:ext uri="{D42A27DB-BD31-4B8C-83A1-F6EECF244321}">
                <p14:modId xmlns:p14="http://schemas.microsoft.com/office/powerpoint/2010/main" val="463335702"/>
              </p:ext>
            </p:extLst>
          </p:nvPr>
        </p:nvGraphicFramePr>
        <p:xfrm>
          <a:off x="539750" y="2528888"/>
          <a:ext cx="11101388" cy="37798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374334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7F6730-8F76-4239-8CBA-B914B02A75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DE11E5CC-3C1F-4093-97B6-6433FBF9A9C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9" cy="6861600"/>
            <a:chOff x="1" y="0"/>
            <a:chExt cx="12191999" cy="6861600"/>
          </a:xfrm>
        </p:grpSpPr>
        <p:sp>
          <p:nvSpPr>
            <p:cNvPr id="12" name="Rectangle 11">
              <a:extLst>
                <a:ext uri="{FF2B5EF4-FFF2-40B4-BE49-F238E27FC236}">
                  <a16:creationId xmlns:a16="http://schemas.microsoft.com/office/drawing/2014/main" id="{28D720AE-B07F-482D-B526-4A9C632DA76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076F0BCA-E2AA-4AED-9091-1E820FF25B5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571D2B33-982E-4EC0-9252-B8A7383C965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5" name="Group 14">
              <a:extLst>
                <a:ext uri="{FF2B5EF4-FFF2-40B4-BE49-F238E27FC236}">
                  <a16:creationId xmlns:a16="http://schemas.microsoft.com/office/drawing/2014/main" id="{9250D86D-299E-4837-B82C-B97DACC9754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20" name="Rectangle 19">
                <a:extLst>
                  <a:ext uri="{FF2B5EF4-FFF2-40B4-BE49-F238E27FC236}">
                    <a16:creationId xmlns:a16="http://schemas.microsoft.com/office/drawing/2014/main" id="{F74EFAF9-4DE5-4C1F-BF17-0A5930FFFA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A857D782-AB09-4CB1-A94A-54F935E709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a:extLst>
                <a:ext uri="{FF2B5EF4-FFF2-40B4-BE49-F238E27FC236}">
                  <a16:creationId xmlns:a16="http://schemas.microsoft.com/office/drawing/2014/main" id="{94E95A3B-E29B-40AA-B9DD-FF0BA512FD7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18" name="Rectangle 17">
                <a:extLst>
                  <a:ext uri="{FF2B5EF4-FFF2-40B4-BE49-F238E27FC236}">
                    <a16:creationId xmlns:a16="http://schemas.microsoft.com/office/drawing/2014/main" id="{1A71F79C-8170-4729-A592-753969B849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AE5C556-02CA-4512-9F5F-7088484CF7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B75FD132-C2ED-4807-B2DA-D428F9C449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3" name="Rectangle 22">
            <a:extLst>
              <a:ext uri="{FF2B5EF4-FFF2-40B4-BE49-F238E27FC236}">
                <a16:creationId xmlns:a16="http://schemas.microsoft.com/office/drawing/2014/main" id="{71967F12-B0C4-4D31-8D63-89945DCD2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0">
                <a:schemeClr val="bg2">
                  <a:alpha val="40000"/>
                </a:schemeClr>
              </a:gs>
              <a:gs pos="100000">
                <a:schemeClr val="bg2">
                  <a:alpha val="80000"/>
                </a:schemeClr>
              </a:gs>
            </a:gsLst>
            <a:lin ang="0" scaled="1"/>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2AB18F9E-B43B-F49B-6910-93BA36DF403C}"/>
              </a:ext>
            </a:extLst>
          </p:cNvPr>
          <p:cNvSpPr>
            <a:spLocks noGrp="1"/>
          </p:cNvSpPr>
          <p:nvPr>
            <p:ph type="title"/>
          </p:nvPr>
        </p:nvSpPr>
        <p:spPr>
          <a:xfrm>
            <a:off x="540000" y="540000"/>
            <a:ext cx="4500561" cy="5759450"/>
          </a:xfrm>
        </p:spPr>
        <p:txBody>
          <a:bodyPr anchor="t">
            <a:normAutofit/>
          </a:bodyPr>
          <a:lstStyle/>
          <a:p>
            <a:r>
              <a:rPr lang="en-US" sz="8800"/>
              <a:t>Current Practice</a:t>
            </a:r>
          </a:p>
        </p:txBody>
      </p:sp>
      <p:graphicFrame>
        <p:nvGraphicFramePr>
          <p:cNvPr id="5" name="Content Placeholder 2">
            <a:extLst>
              <a:ext uri="{FF2B5EF4-FFF2-40B4-BE49-F238E27FC236}">
                <a16:creationId xmlns:a16="http://schemas.microsoft.com/office/drawing/2014/main" id="{6D3E46F9-5125-8A4B-1923-891823D18F93}"/>
              </a:ext>
            </a:extLst>
          </p:cNvPr>
          <p:cNvGraphicFramePr>
            <a:graphicFrameLocks noGrp="1"/>
          </p:cNvGraphicFramePr>
          <p:nvPr>
            <p:ph idx="1"/>
            <p:extLst>
              <p:ext uri="{D42A27DB-BD31-4B8C-83A1-F6EECF244321}">
                <p14:modId xmlns:p14="http://schemas.microsoft.com/office/powerpoint/2010/main" val="1490345386"/>
              </p:ext>
            </p:extLst>
          </p:nvPr>
        </p:nvGraphicFramePr>
        <p:xfrm>
          <a:off x="5232400" y="540000"/>
          <a:ext cx="6408738"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740634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7F6730-8F76-4239-8CBA-B914B02A75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DE11E5CC-3C1F-4093-97B6-6433FBF9A9C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9" cy="6861600"/>
            <a:chOff x="1" y="0"/>
            <a:chExt cx="12191999" cy="6861600"/>
          </a:xfrm>
        </p:grpSpPr>
        <p:sp>
          <p:nvSpPr>
            <p:cNvPr id="12" name="Rectangle 11">
              <a:extLst>
                <a:ext uri="{FF2B5EF4-FFF2-40B4-BE49-F238E27FC236}">
                  <a16:creationId xmlns:a16="http://schemas.microsoft.com/office/drawing/2014/main" id="{28D720AE-B07F-482D-B526-4A9C632DA76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076F0BCA-E2AA-4AED-9091-1E820FF25B5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571D2B33-982E-4EC0-9252-B8A7383C965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5" name="Group 14">
              <a:extLst>
                <a:ext uri="{FF2B5EF4-FFF2-40B4-BE49-F238E27FC236}">
                  <a16:creationId xmlns:a16="http://schemas.microsoft.com/office/drawing/2014/main" id="{9250D86D-299E-4837-B82C-B97DACC9754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20" name="Rectangle 19">
                <a:extLst>
                  <a:ext uri="{FF2B5EF4-FFF2-40B4-BE49-F238E27FC236}">
                    <a16:creationId xmlns:a16="http://schemas.microsoft.com/office/drawing/2014/main" id="{F74EFAF9-4DE5-4C1F-BF17-0A5930FFFA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A857D782-AB09-4CB1-A94A-54F935E709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a:extLst>
                <a:ext uri="{FF2B5EF4-FFF2-40B4-BE49-F238E27FC236}">
                  <a16:creationId xmlns:a16="http://schemas.microsoft.com/office/drawing/2014/main" id="{94E95A3B-E29B-40AA-B9DD-FF0BA512FD7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18" name="Rectangle 17">
                <a:extLst>
                  <a:ext uri="{FF2B5EF4-FFF2-40B4-BE49-F238E27FC236}">
                    <a16:creationId xmlns:a16="http://schemas.microsoft.com/office/drawing/2014/main" id="{1A71F79C-8170-4729-A592-753969B849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AE5C556-02CA-4512-9F5F-7088484CF7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B75FD132-C2ED-4807-B2DA-D428F9C449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3" name="Rectangle 22">
            <a:extLst>
              <a:ext uri="{FF2B5EF4-FFF2-40B4-BE49-F238E27FC236}">
                <a16:creationId xmlns:a16="http://schemas.microsoft.com/office/drawing/2014/main" id="{71967F12-B0C4-4D31-8D63-89945DCD2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0">
                <a:schemeClr val="bg2">
                  <a:alpha val="40000"/>
                </a:schemeClr>
              </a:gs>
              <a:gs pos="100000">
                <a:schemeClr val="bg2">
                  <a:alpha val="80000"/>
                </a:schemeClr>
              </a:gs>
            </a:gsLst>
            <a:lin ang="0" scaled="1"/>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77742C55-B0A2-4ED0-F37E-FB7C9445F0E5}"/>
              </a:ext>
            </a:extLst>
          </p:cNvPr>
          <p:cNvSpPr>
            <a:spLocks noGrp="1"/>
          </p:cNvSpPr>
          <p:nvPr>
            <p:ph type="title"/>
          </p:nvPr>
        </p:nvSpPr>
        <p:spPr>
          <a:xfrm>
            <a:off x="540000" y="540000"/>
            <a:ext cx="4500561" cy="5759450"/>
          </a:xfrm>
        </p:spPr>
        <p:txBody>
          <a:bodyPr anchor="t">
            <a:normAutofit/>
          </a:bodyPr>
          <a:lstStyle/>
          <a:p>
            <a:r>
              <a:rPr lang="en-US" sz="8800"/>
              <a:t>Current Practice</a:t>
            </a:r>
          </a:p>
        </p:txBody>
      </p:sp>
      <p:graphicFrame>
        <p:nvGraphicFramePr>
          <p:cNvPr id="5" name="Content Placeholder 2">
            <a:extLst>
              <a:ext uri="{FF2B5EF4-FFF2-40B4-BE49-F238E27FC236}">
                <a16:creationId xmlns:a16="http://schemas.microsoft.com/office/drawing/2014/main" id="{47E90E4B-D273-B058-2EA4-D1CBB766F440}"/>
              </a:ext>
            </a:extLst>
          </p:cNvPr>
          <p:cNvGraphicFramePr>
            <a:graphicFrameLocks noGrp="1"/>
          </p:cNvGraphicFramePr>
          <p:nvPr>
            <p:ph idx="1"/>
            <p:extLst>
              <p:ext uri="{D42A27DB-BD31-4B8C-83A1-F6EECF244321}">
                <p14:modId xmlns:p14="http://schemas.microsoft.com/office/powerpoint/2010/main" val="4094329067"/>
              </p:ext>
            </p:extLst>
          </p:nvPr>
        </p:nvGraphicFramePr>
        <p:xfrm>
          <a:off x="5232400" y="540000"/>
          <a:ext cx="6408738"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994153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B2B06-9110-DCCA-0B8C-AF5CCA8AABC4}"/>
              </a:ext>
            </a:extLst>
          </p:cNvPr>
          <p:cNvSpPr>
            <a:spLocks noGrp="1"/>
          </p:cNvSpPr>
          <p:nvPr>
            <p:ph type="title"/>
          </p:nvPr>
        </p:nvSpPr>
        <p:spPr/>
        <p:txBody>
          <a:bodyPr/>
          <a:lstStyle/>
          <a:p>
            <a:r>
              <a:rPr lang="en-US" dirty="0"/>
              <a:t>The Current State</a:t>
            </a:r>
          </a:p>
        </p:txBody>
      </p:sp>
      <p:sp>
        <p:nvSpPr>
          <p:cNvPr id="3" name="Content Placeholder 2">
            <a:extLst>
              <a:ext uri="{FF2B5EF4-FFF2-40B4-BE49-F238E27FC236}">
                <a16:creationId xmlns:a16="http://schemas.microsoft.com/office/drawing/2014/main" id="{7B823BE1-A20E-AD34-E620-B302AF198261}"/>
              </a:ext>
            </a:extLst>
          </p:cNvPr>
          <p:cNvSpPr>
            <a:spLocks noGrp="1"/>
          </p:cNvSpPr>
          <p:nvPr>
            <p:ph idx="1"/>
          </p:nvPr>
        </p:nvSpPr>
        <p:spPr/>
        <p:txBody>
          <a:bodyPr vert="horz" lIns="91440" tIns="45720" rIns="91440" bIns="45720" rtlCol="0" anchor="t">
            <a:normAutofit/>
          </a:bodyPr>
          <a:lstStyle/>
          <a:p>
            <a:r>
              <a:rPr lang="en-US" dirty="0"/>
              <a:t>Have we reached crisis point?</a:t>
            </a:r>
          </a:p>
          <a:p>
            <a:endParaRPr lang="en-US" dirty="0">
              <a:ea typeface="+mn-lt"/>
              <a:cs typeface="+mn-lt"/>
            </a:endParaRPr>
          </a:p>
          <a:p>
            <a:r>
              <a:rPr lang="en-US" dirty="0">
                <a:ea typeface="+mn-lt"/>
                <a:cs typeface="+mn-lt"/>
                <a:hlinkClick r:id="rId2"/>
              </a:rPr>
              <a:t>https://www.youtube.com/watch?v=eXcvAAjt0Ak</a:t>
            </a:r>
            <a:r>
              <a:rPr lang="en-US" dirty="0">
                <a:ea typeface="+mn-lt"/>
                <a:cs typeface="+mn-lt"/>
              </a:rPr>
              <a:t> 2019</a:t>
            </a:r>
          </a:p>
          <a:p>
            <a:r>
              <a:rPr lang="en-US" dirty="0">
                <a:ea typeface="+mn-lt"/>
                <a:cs typeface="+mn-lt"/>
                <a:hlinkClick r:id="rId3"/>
              </a:rPr>
              <a:t>https://www.youtube.com/watch?v=2piLyIXqFb4</a:t>
            </a:r>
            <a:r>
              <a:rPr lang="en-US" dirty="0">
                <a:ea typeface="+mn-lt"/>
                <a:cs typeface="+mn-lt"/>
              </a:rPr>
              <a:t> 2023</a:t>
            </a:r>
          </a:p>
          <a:p>
            <a:r>
              <a:rPr lang="en-US" dirty="0">
                <a:ea typeface="+mn-lt"/>
                <a:cs typeface="+mn-lt"/>
                <a:hlinkClick r:id="rId4"/>
              </a:rPr>
              <a:t>https://www.youtube.com/watch?v=BNBM154A8mU</a:t>
            </a:r>
            <a:r>
              <a:rPr lang="en-US" dirty="0">
                <a:ea typeface="+mn-lt"/>
                <a:cs typeface="+mn-lt"/>
              </a:rPr>
              <a:t> 2023</a:t>
            </a:r>
          </a:p>
          <a:p>
            <a:r>
              <a:rPr lang="en-US" dirty="0">
                <a:ea typeface="+mn-lt"/>
                <a:cs typeface="+mn-lt"/>
                <a:hlinkClick r:id="rId5"/>
              </a:rPr>
              <a:t>https://www.youtube.com/watch?v=diqg3Wp3oco</a:t>
            </a:r>
            <a:r>
              <a:rPr lang="en-US" dirty="0">
                <a:ea typeface="+mn-lt"/>
                <a:cs typeface="+mn-lt"/>
              </a:rPr>
              <a:t> 2023</a:t>
            </a:r>
            <a:endParaRPr lang="en-US" dirty="0"/>
          </a:p>
          <a:p>
            <a:endParaRPr lang="en-US" dirty="0"/>
          </a:p>
        </p:txBody>
      </p:sp>
    </p:spTree>
    <p:extLst>
      <p:ext uri="{BB962C8B-B14F-4D97-AF65-F5344CB8AC3E}">
        <p14:creationId xmlns:p14="http://schemas.microsoft.com/office/powerpoint/2010/main" val="34026668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9B8CA7-84B8-02BC-57CE-25E37A97F318}"/>
              </a:ext>
            </a:extLst>
          </p:cNvPr>
          <p:cNvSpPr>
            <a:spLocks noGrp="1"/>
          </p:cNvSpPr>
          <p:nvPr>
            <p:ph type="title"/>
          </p:nvPr>
        </p:nvSpPr>
        <p:spPr>
          <a:xfrm>
            <a:off x="457201" y="668049"/>
            <a:ext cx="4595834" cy="5594074"/>
          </a:xfrm>
        </p:spPr>
        <p:txBody>
          <a:bodyPr anchor="ctr">
            <a:normAutofit/>
          </a:bodyPr>
          <a:lstStyle/>
          <a:p>
            <a:r>
              <a:rPr lang="en-US" dirty="0"/>
              <a:t>The Current State</a:t>
            </a:r>
          </a:p>
        </p:txBody>
      </p:sp>
      <p:graphicFrame>
        <p:nvGraphicFramePr>
          <p:cNvPr id="5" name="Content Placeholder 2">
            <a:extLst>
              <a:ext uri="{FF2B5EF4-FFF2-40B4-BE49-F238E27FC236}">
                <a16:creationId xmlns:a16="http://schemas.microsoft.com/office/drawing/2014/main" id="{46CF3A51-A38B-E556-4043-D49A591B76AC}"/>
              </a:ext>
            </a:extLst>
          </p:cNvPr>
          <p:cNvGraphicFramePr>
            <a:graphicFrameLocks noGrp="1"/>
          </p:cNvGraphicFramePr>
          <p:nvPr>
            <p:ph idx="1"/>
          </p:nvPr>
        </p:nvGraphicFramePr>
        <p:xfrm>
          <a:off x="5805612" y="668049"/>
          <a:ext cx="5944427" cy="55940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90345842"/>
      </p:ext>
    </p:extLst>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BC0D2F-A8D5-CADF-89D4-D64357A78E93}"/>
              </a:ext>
            </a:extLst>
          </p:cNvPr>
          <p:cNvSpPr>
            <a:spLocks noGrp="1"/>
          </p:cNvSpPr>
          <p:nvPr>
            <p:ph type="title"/>
          </p:nvPr>
        </p:nvSpPr>
        <p:spPr>
          <a:xfrm>
            <a:off x="457200" y="668049"/>
            <a:ext cx="5393227" cy="5429396"/>
          </a:xfrm>
        </p:spPr>
        <p:txBody>
          <a:bodyPr anchor="ctr">
            <a:normAutofit/>
          </a:bodyPr>
          <a:lstStyle/>
          <a:p>
            <a:r>
              <a:rPr lang="en-US" dirty="0"/>
              <a:t>Causal Factors</a:t>
            </a:r>
          </a:p>
        </p:txBody>
      </p:sp>
      <p:graphicFrame>
        <p:nvGraphicFramePr>
          <p:cNvPr id="5" name="Content Placeholder 2">
            <a:extLst>
              <a:ext uri="{FF2B5EF4-FFF2-40B4-BE49-F238E27FC236}">
                <a16:creationId xmlns:a16="http://schemas.microsoft.com/office/drawing/2014/main" id="{A244BFE2-719C-0A59-4ECA-1591CBB88CAC}"/>
              </a:ext>
            </a:extLst>
          </p:cNvPr>
          <p:cNvGraphicFramePr>
            <a:graphicFrameLocks noGrp="1"/>
          </p:cNvGraphicFramePr>
          <p:nvPr>
            <p:ph idx="1"/>
          </p:nvPr>
        </p:nvGraphicFramePr>
        <p:xfrm>
          <a:off x="6344462" y="1018408"/>
          <a:ext cx="5390337" cy="51585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58848229"/>
      </p:ext>
    </p:extLst>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46D0C8-0C74-7BA4-D573-693A91B8CA2B}"/>
              </a:ext>
            </a:extLst>
          </p:cNvPr>
          <p:cNvSpPr>
            <a:spLocks noGrp="1"/>
          </p:cNvSpPr>
          <p:nvPr>
            <p:ph type="title"/>
          </p:nvPr>
        </p:nvSpPr>
        <p:spPr>
          <a:xfrm>
            <a:off x="457201" y="668049"/>
            <a:ext cx="4595834" cy="5594074"/>
          </a:xfrm>
        </p:spPr>
        <p:txBody>
          <a:bodyPr anchor="ctr">
            <a:normAutofit/>
          </a:bodyPr>
          <a:lstStyle/>
          <a:p>
            <a:r>
              <a:rPr lang="en-US" dirty="0"/>
              <a:t>The Current Methods</a:t>
            </a:r>
          </a:p>
        </p:txBody>
      </p:sp>
      <p:graphicFrame>
        <p:nvGraphicFramePr>
          <p:cNvPr id="5" name="Content Placeholder 2">
            <a:extLst>
              <a:ext uri="{FF2B5EF4-FFF2-40B4-BE49-F238E27FC236}">
                <a16:creationId xmlns:a16="http://schemas.microsoft.com/office/drawing/2014/main" id="{234B2C1A-54FD-731B-1060-A4EBAC923806}"/>
              </a:ext>
            </a:extLst>
          </p:cNvPr>
          <p:cNvGraphicFramePr>
            <a:graphicFrameLocks noGrp="1"/>
          </p:cNvGraphicFramePr>
          <p:nvPr>
            <p:ph idx="1"/>
          </p:nvPr>
        </p:nvGraphicFramePr>
        <p:xfrm>
          <a:off x="5805612" y="668049"/>
          <a:ext cx="5944427" cy="55940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06657703"/>
      </p:ext>
    </p:extLst>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0B2DC-1989-AFB7-AD3A-722921FA58E2}"/>
              </a:ext>
            </a:extLst>
          </p:cNvPr>
          <p:cNvSpPr>
            <a:spLocks noGrp="1"/>
          </p:cNvSpPr>
          <p:nvPr>
            <p:ph type="title"/>
          </p:nvPr>
        </p:nvSpPr>
        <p:spPr>
          <a:xfrm>
            <a:off x="457200" y="668049"/>
            <a:ext cx="5393227" cy="5429396"/>
          </a:xfrm>
        </p:spPr>
        <p:txBody>
          <a:bodyPr anchor="ctr">
            <a:normAutofit/>
          </a:bodyPr>
          <a:lstStyle/>
          <a:p>
            <a:r>
              <a:rPr lang="en-US" dirty="0"/>
              <a:t>One Wales (2007)</a:t>
            </a:r>
          </a:p>
        </p:txBody>
      </p:sp>
      <p:graphicFrame>
        <p:nvGraphicFramePr>
          <p:cNvPr id="5" name="Content Placeholder 2">
            <a:extLst>
              <a:ext uri="{FF2B5EF4-FFF2-40B4-BE49-F238E27FC236}">
                <a16:creationId xmlns:a16="http://schemas.microsoft.com/office/drawing/2014/main" id="{D0665D9B-62F0-70BC-3A2A-6CBA4B34F720}"/>
              </a:ext>
            </a:extLst>
          </p:cNvPr>
          <p:cNvGraphicFramePr>
            <a:graphicFrameLocks noGrp="1"/>
          </p:cNvGraphicFramePr>
          <p:nvPr>
            <p:ph idx="1"/>
          </p:nvPr>
        </p:nvGraphicFramePr>
        <p:xfrm>
          <a:off x="6344462" y="1018408"/>
          <a:ext cx="5390337" cy="51585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19979637"/>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A775C-6012-FAF8-ADC6-B27DD0BF7B6A}"/>
              </a:ext>
            </a:extLst>
          </p:cNvPr>
          <p:cNvSpPr>
            <a:spLocks noGrp="1"/>
          </p:cNvSpPr>
          <p:nvPr>
            <p:ph type="title"/>
          </p:nvPr>
        </p:nvSpPr>
        <p:spPr/>
        <p:txBody>
          <a:bodyPr/>
          <a:lstStyle/>
          <a:p>
            <a:r>
              <a:rPr lang="en-US" dirty="0"/>
              <a:t>One Wales (2007)</a:t>
            </a:r>
          </a:p>
        </p:txBody>
      </p:sp>
      <p:sp>
        <p:nvSpPr>
          <p:cNvPr id="3" name="Content Placeholder 2">
            <a:extLst>
              <a:ext uri="{FF2B5EF4-FFF2-40B4-BE49-F238E27FC236}">
                <a16:creationId xmlns:a16="http://schemas.microsoft.com/office/drawing/2014/main" id="{97E14739-06AB-EA80-0F84-4E0230FC07E3}"/>
              </a:ext>
            </a:extLst>
          </p:cNvPr>
          <p:cNvSpPr>
            <a:spLocks noGrp="1"/>
          </p:cNvSpPr>
          <p:nvPr>
            <p:ph idx="1"/>
          </p:nvPr>
        </p:nvSpPr>
        <p:spPr/>
        <p:txBody>
          <a:bodyPr vert="horz" lIns="91440" tIns="45720" rIns="91440" bIns="45720" rtlCol="0" anchor="t">
            <a:normAutofit/>
          </a:bodyPr>
          <a:lstStyle/>
          <a:p>
            <a:pPr marL="269875" indent="-269875"/>
            <a:r>
              <a:rPr lang="en-US" dirty="0">
                <a:ea typeface="+mn-lt"/>
                <a:cs typeface="+mn-lt"/>
              </a:rPr>
              <a:t>Local Health boards introduced in 2003 as a more effective way of planning services for the local authorities, it was argued that LHBs would improve patient care by removing artificial boundaries that existed between the former commissioners (the LHBs) and the providers of services (the NHS Trusts) and end the internal market in HSC leading to integrated </a:t>
            </a:r>
            <a:r>
              <a:rPr lang="en-US" dirty="0" err="1">
                <a:ea typeface="+mn-lt"/>
                <a:cs typeface="+mn-lt"/>
              </a:rPr>
              <a:t>organisations</a:t>
            </a:r>
            <a:r>
              <a:rPr lang="en-US" dirty="0">
                <a:ea typeface="+mn-lt"/>
                <a:cs typeface="+mn-lt"/>
              </a:rPr>
              <a:t> that can provide seamless care.</a:t>
            </a:r>
            <a:endParaRPr lang="en-US" dirty="0"/>
          </a:p>
          <a:p>
            <a:pPr marL="269875" indent="-269875"/>
            <a:r>
              <a:rPr lang="en-US" dirty="0">
                <a:ea typeface="+mn-lt"/>
                <a:cs typeface="+mn-lt"/>
              </a:rPr>
              <a:t>(Relevant Welsh government document - The Local Health Boards (Establishment) (Wales) Order 2003)</a:t>
            </a:r>
            <a:endParaRPr lang="en-US"/>
          </a:p>
          <a:p>
            <a:pPr marL="269875" indent="-269875"/>
            <a:r>
              <a:rPr lang="en-US" dirty="0">
                <a:ea typeface="+mn-lt"/>
                <a:cs typeface="+mn-lt"/>
              </a:rPr>
              <a:t>In 2009, the health boards were </a:t>
            </a:r>
            <a:r>
              <a:rPr lang="en-US" dirty="0" err="1">
                <a:ea typeface="+mn-lt"/>
                <a:cs typeface="+mn-lt"/>
              </a:rPr>
              <a:t>reorganised</a:t>
            </a:r>
            <a:r>
              <a:rPr lang="en-US" dirty="0">
                <a:ea typeface="+mn-lt"/>
                <a:cs typeface="+mn-lt"/>
              </a:rPr>
              <a:t> and merged with local NHS hospital trusts into seven larger local health boards.</a:t>
            </a:r>
          </a:p>
          <a:p>
            <a:pPr marL="269875" indent="-269875"/>
            <a:endParaRPr lang="en-US" dirty="0">
              <a:ea typeface="+mn-lt"/>
              <a:cs typeface="+mn-lt"/>
            </a:endParaRPr>
          </a:p>
          <a:p>
            <a:pPr marL="269875" indent="-269875"/>
            <a:endParaRPr lang="en-US" dirty="0"/>
          </a:p>
        </p:txBody>
      </p:sp>
    </p:spTree>
    <p:extLst>
      <p:ext uri="{BB962C8B-B14F-4D97-AF65-F5344CB8AC3E}">
        <p14:creationId xmlns:p14="http://schemas.microsoft.com/office/powerpoint/2010/main" val="3053815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9DA5F8-14AC-F397-595A-6DFE5B0381EB}"/>
              </a:ext>
            </a:extLst>
          </p:cNvPr>
          <p:cNvSpPr>
            <a:spLocks noGrp="1"/>
          </p:cNvSpPr>
          <p:nvPr>
            <p:ph type="title"/>
          </p:nvPr>
        </p:nvSpPr>
        <p:spPr>
          <a:xfrm>
            <a:off x="457201" y="668049"/>
            <a:ext cx="4595834" cy="5594074"/>
          </a:xfrm>
        </p:spPr>
        <p:txBody>
          <a:bodyPr anchor="ctr">
            <a:normAutofit/>
          </a:bodyPr>
          <a:lstStyle/>
          <a:p>
            <a:r>
              <a:rPr lang="en-US" dirty="0"/>
              <a:t>The Current </a:t>
            </a:r>
            <a:r>
              <a:rPr lang="en-US" err="1"/>
              <a:t>Organisation</a:t>
            </a:r>
            <a:endParaRPr lang="en-US"/>
          </a:p>
        </p:txBody>
      </p:sp>
      <p:graphicFrame>
        <p:nvGraphicFramePr>
          <p:cNvPr id="5" name="Content Placeholder 2">
            <a:extLst>
              <a:ext uri="{FF2B5EF4-FFF2-40B4-BE49-F238E27FC236}">
                <a16:creationId xmlns:a16="http://schemas.microsoft.com/office/drawing/2014/main" id="{4B26DAE0-1DDC-E922-0A7D-55D8D9DD3E1D}"/>
              </a:ext>
            </a:extLst>
          </p:cNvPr>
          <p:cNvGraphicFramePr>
            <a:graphicFrameLocks noGrp="1"/>
          </p:cNvGraphicFramePr>
          <p:nvPr>
            <p:ph idx="1"/>
          </p:nvPr>
        </p:nvGraphicFramePr>
        <p:xfrm>
          <a:off x="5805612" y="668049"/>
          <a:ext cx="5944427" cy="559407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34739987"/>
      </p:ext>
    </p:extLst>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7846DD-536F-38F4-39E5-422C2687BDFE}"/>
              </a:ext>
            </a:extLst>
          </p:cNvPr>
          <p:cNvSpPr>
            <a:spLocks noGrp="1"/>
          </p:cNvSpPr>
          <p:nvPr>
            <p:ph type="title"/>
          </p:nvPr>
        </p:nvSpPr>
        <p:spPr/>
        <p:txBody>
          <a:bodyPr/>
          <a:lstStyle/>
          <a:p>
            <a:r>
              <a:rPr lang="en-US" dirty="0"/>
              <a:t>The Current Methods</a:t>
            </a:r>
          </a:p>
        </p:txBody>
      </p:sp>
      <p:sp>
        <p:nvSpPr>
          <p:cNvPr id="3" name="Content Placeholder 2">
            <a:extLst>
              <a:ext uri="{FF2B5EF4-FFF2-40B4-BE49-F238E27FC236}">
                <a16:creationId xmlns:a16="http://schemas.microsoft.com/office/drawing/2014/main" id="{4258893B-774B-5D98-0E65-D932FDF46132}"/>
              </a:ext>
            </a:extLst>
          </p:cNvPr>
          <p:cNvSpPr>
            <a:spLocks noGrp="1"/>
          </p:cNvSpPr>
          <p:nvPr>
            <p:ph idx="1"/>
          </p:nvPr>
        </p:nvSpPr>
        <p:spPr/>
        <p:txBody>
          <a:bodyPr vert="horz" lIns="91440" tIns="45720" rIns="91440" bIns="45720" rtlCol="0" anchor="t">
            <a:normAutofit fontScale="85000" lnSpcReduction="20000"/>
          </a:bodyPr>
          <a:lstStyle/>
          <a:p>
            <a:pPr marL="269875" indent="-269875"/>
            <a:r>
              <a:rPr lang="en-US" dirty="0">
                <a:ea typeface="+mn-lt"/>
                <a:cs typeface="+mn-lt"/>
              </a:rPr>
              <a:t>Aneurin Bevan University Health Board</a:t>
            </a:r>
            <a:endParaRPr lang="en-US" dirty="0"/>
          </a:p>
          <a:p>
            <a:pPr marL="269875" indent="-269875"/>
            <a:r>
              <a:rPr lang="en-US" dirty="0">
                <a:ea typeface="+mn-lt"/>
                <a:cs typeface="+mn-lt"/>
              </a:rPr>
              <a:t>Betsi Cadwaladr University Health Board</a:t>
            </a:r>
            <a:endParaRPr lang="en-US" dirty="0"/>
          </a:p>
          <a:p>
            <a:pPr marL="269875" indent="-269875"/>
            <a:r>
              <a:rPr lang="en-US" dirty="0">
                <a:ea typeface="+mn-lt"/>
                <a:cs typeface="+mn-lt"/>
              </a:rPr>
              <a:t>Cardiff and Vale University Health Board</a:t>
            </a:r>
            <a:endParaRPr lang="en-US" dirty="0"/>
          </a:p>
          <a:p>
            <a:pPr marL="269875" indent="-269875"/>
            <a:r>
              <a:rPr lang="en-US" dirty="0">
                <a:ea typeface="+mn-lt"/>
                <a:cs typeface="+mn-lt"/>
              </a:rPr>
              <a:t>Cwm </a:t>
            </a:r>
            <a:r>
              <a:rPr lang="en-US" dirty="0" err="1">
                <a:ea typeface="+mn-lt"/>
                <a:cs typeface="+mn-lt"/>
              </a:rPr>
              <a:t>Taf</a:t>
            </a:r>
            <a:r>
              <a:rPr lang="en-US" dirty="0">
                <a:ea typeface="+mn-lt"/>
                <a:cs typeface="+mn-lt"/>
              </a:rPr>
              <a:t> </a:t>
            </a:r>
            <a:r>
              <a:rPr lang="en-US" dirty="0" err="1">
                <a:ea typeface="+mn-lt"/>
                <a:cs typeface="+mn-lt"/>
              </a:rPr>
              <a:t>Morgannwg</a:t>
            </a:r>
            <a:r>
              <a:rPr lang="en-US" dirty="0">
                <a:ea typeface="+mn-lt"/>
                <a:cs typeface="+mn-lt"/>
              </a:rPr>
              <a:t> University Health Board</a:t>
            </a:r>
            <a:endParaRPr lang="en-US" dirty="0"/>
          </a:p>
          <a:p>
            <a:pPr marL="269875" indent="-269875"/>
            <a:r>
              <a:rPr lang="en-US" dirty="0">
                <a:ea typeface="+mn-lt"/>
                <a:cs typeface="+mn-lt"/>
              </a:rPr>
              <a:t>Hywel Dda University Health Board</a:t>
            </a:r>
            <a:endParaRPr lang="en-US" dirty="0"/>
          </a:p>
          <a:p>
            <a:pPr marL="269875" indent="-269875"/>
            <a:r>
              <a:rPr lang="en-US" dirty="0">
                <a:ea typeface="+mn-lt"/>
                <a:cs typeface="+mn-lt"/>
              </a:rPr>
              <a:t>Powys Teaching Health Board</a:t>
            </a:r>
            <a:endParaRPr lang="en-US" dirty="0"/>
          </a:p>
          <a:p>
            <a:pPr marL="269875" indent="-269875"/>
            <a:r>
              <a:rPr lang="en-US" dirty="0">
                <a:ea typeface="+mn-lt"/>
                <a:cs typeface="+mn-lt"/>
              </a:rPr>
              <a:t>Swansea Bay University Health Board</a:t>
            </a:r>
            <a:endParaRPr lang="en-US" dirty="0"/>
          </a:p>
          <a:p>
            <a:pPr marL="269875" indent="-269875"/>
            <a:r>
              <a:rPr lang="en-US" dirty="0">
                <a:ea typeface="+mn-lt"/>
                <a:cs typeface="+mn-lt"/>
              </a:rPr>
              <a:t>Welsh Ambulance Services NHS Trust</a:t>
            </a:r>
            <a:endParaRPr lang="en-US" dirty="0"/>
          </a:p>
          <a:p>
            <a:pPr marL="269875" indent="-269875"/>
            <a:r>
              <a:rPr lang="en-US" dirty="0" err="1">
                <a:ea typeface="+mn-lt"/>
                <a:cs typeface="+mn-lt"/>
              </a:rPr>
              <a:t>Velindre</a:t>
            </a:r>
            <a:r>
              <a:rPr lang="en-US" dirty="0">
                <a:ea typeface="+mn-lt"/>
                <a:cs typeface="+mn-lt"/>
              </a:rPr>
              <a:t> University NHS Trust</a:t>
            </a:r>
            <a:endParaRPr lang="en-US" dirty="0"/>
          </a:p>
          <a:p>
            <a:pPr marL="269875" indent="-269875"/>
            <a:r>
              <a:rPr lang="en-US" dirty="0">
                <a:ea typeface="+mn-lt"/>
                <a:cs typeface="+mn-lt"/>
              </a:rPr>
              <a:t>Public Health Wales</a:t>
            </a:r>
            <a:endParaRPr lang="en-US" dirty="0"/>
          </a:p>
        </p:txBody>
      </p:sp>
    </p:spTree>
    <p:extLst>
      <p:ext uri="{BB962C8B-B14F-4D97-AF65-F5344CB8AC3E}">
        <p14:creationId xmlns:p14="http://schemas.microsoft.com/office/powerpoint/2010/main" val="7697447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C08A5C-3C5B-DC92-92C6-F93081479581}"/>
              </a:ext>
            </a:extLst>
          </p:cNvPr>
          <p:cNvSpPr>
            <a:spLocks noGrp="1"/>
          </p:cNvSpPr>
          <p:nvPr>
            <p:ph type="title"/>
          </p:nvPr>
        </p:nvSpPr>
        <p:spPr/>
        <p:txBody>
          <a:bodyPr/>
          <a:lstStyle/>
          <a:p>
            <a:r>
              <a:rPr lang="en-US" dirty="0"/>
              <a:t>Why Was Change Needed?</a:t>
            </a:r>
          </a:p>
        </p:txBody>
      </p:sp>
      <p:sp>
        <p:nvSpPr>
          <p:cNvPr id="3" name="Content Placeholder 2">
            <a:extLst>
              <a:ext uri="{FF2B5EF4-FFF2-40B4-BE49-F238E27FC236}">
                <a16:creationId xmlns:a16="http://schemas.microsoft.com/office/drawing/2014/main" id="{2100E81D-2E2B-B82D-F6BB-0B00817F2F59}"/>
              </a:ext>
            </a:extLst>
          </p:cNvPr>
          <p:cNvSpPr>
            <a:spLocks noGrp="1"/>
          </p:cNvSpPr>
          <p:nvPr>
            <p:ph idx="1"/>
          </p:nvPr>
        </p:nvSpPr>
        <p:spPr/>
        <p:txBody>
          <a:bodyPr vert="horz" lIns="91440" tIns="45720" rIns="91440" bIns="45720" rtlCol="0" anchor="t">
            <a:normAutofit/>
          </a:bodyPr>
          <a:lstStyle/>
          <a:p>
            <a:r>
              <a:rPr lang="en-US" dirty="0">
                <a:ea typeface="+mn-lt"/>
                <a:cs typeface="+mn-lt"/>
              </a:rPr>
              <a:t>An ageing population.</a:t>
            </a:r>
          </a:p>
          <a:p>
            <a:r>
              <a:rPr lang="en-US" dirty="0">
                <a:ea typeface="+mn-lt"/>
                <a:cs typeface="+mn-lt"/>
              </a:rPr>
              <a:t>More people living with chronic conditions,</a:t>
            </a:r>
          </a:p>
          <a:p>
            <a:r>
              <a:rPr lang="en-US" dirty="0">
                <a:ea typeface="+mn-lt"/>
                <a:cs typeface="+mn-lt"/>
              </a:rPr>
              <a:t>Challenges in providing timely, effective and cohesive services in rural locations, </a:t>
            </a:r>
          </a:p>
          <a:p>
            <a:r>
              <a:rPr lang="en-US" dirty="0">
                <a:ea typeface="+mn-lt"/>
                <a:cs typeface="+mn-lt"/>
              </a:rPr>
              <a:t>Increasing obesity rates and low levels of physical activity, </a:t>
            </a:r>
          </a:p>
          <a:p>
            <a:r>
              <a:rPr lang="en-US" dirty="0">
                <a:ea typeface="+mn-lt"/>
                <a:cs typeface="+mn-lt"/>
              </a:rPr>
              <a:t>Service targets </a:t>
            </a:r>
          </a:p>
          <a:p>
            <a:r>
              <a:rPr lang="en-US" dirty="0">
                <a:ea typeface="+mn-lt"/>
                <a:cs typeface="+mn-lt"/>
              </a:rPr>
              <a:t>A challenging financial climate, </a:t>
            </a:r>
          </a:p>
          <a:p>
            <a:endParaRPr lang="en-US" dirty="0"/>
          </a:p>
        </p:txBody>
      </p:sp>
    </p:spTree>
    <p:extLst>
      <p:ext uri="{BB962C8B-B14F-4D97-AF65-F5344CB8AC3E}">
        <p14:creationId xmlns:p14="http://schemas.microsoft.com/office/powerpoint/2010/main" val="3868498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36DA6-825C-4CB0-D259-C59281151A0E}"/>
              </a:ext>
            </a:extLst>
          </p:cNvPr>
          <p:cNvSpPr>
            <a:spLocks noGrp="1"/>
          </p:cNvSpPr>
          <p:nvPr>
            <p:ph type="title"/>
          </p:nvPr>
        </p:nvSpPr>
        <p:spPr/>
        <p:txBody>
          <a:bodyPr/>
          <a:lstStyle/>
          <a:p>
            <a:r>
              <a:rPr lang="en-US" dirty="0"/>
              <a:t>What Did We Need?</a:t>
            </a:r>
          </a:p>
        </p:txBody>
      </p:sp>
      <p:sp>
        <p:nvSpPr>
          <p:cNvPr id="3" name="Content Placeholder 2">
            <a:extLst>
              <a:ext uri="{FF2B5EF4-FFF2-40B4-BE49-F238E27FC236}">
                <a16:creationId xmlns:a16="http://schemas.microsoft.com/office/drawing/2014/main" id="{B3E5D7AF-2665-DAFA-E92E-93E69955F7AC}"/>
              </a:ext>
            </a:extLst>
          </p:cNvPr>
          <p:cNvSpPr>
            <a:spLocks noGrp="1"/>
          </p:cNvSpPr>
          <p:nvPr>
            <p:ph idx="1"/>
          </p:nvPr>
        </p:nvSpPr>
        <p:spPr/>
        <p:txBody>
          <a:bodyPr vert="horz" lIns="91440" tIns="45720" rIns="91440" bIns="45720" rtlCol="0" anchor="t">
            <a:normAutofit/>
          </a:bodyPr>
          <a:lstStyle/>
          <a:p>
            <a:pPr marL="269875" indent="-269875"/>
            <a:r>
              <a:rPr lang="en-US">
                <a:ea typeface="+mn-lt"/>
                <a:cs typeface="+mn-lt"/>
              </a:rPr>
              <a:t>More care closer to people’s homes and </a:t>
            </a:r>
            <a:endParaRPr lang="en-US"/>
          </a:p>
          <a:p>
            <a:pPr marL="269875" indent="-269875"/>
            <a:r>
              <a:rPr lang="en-US" dirty="0">
                <a:ea typeface="+mn-lt"/>
                <a:cs typeface="+mn-lt"/>
              </a:rPr>
              <a:t>More self-care </a:t>
            </a:r>
            <a:r>
              <a:rPr lang="en-US" dirty="0" err="1">
                <a:ea typeface="+mn-lt"/>
                <a:cs typeface="+mn-lt"/>
              </a:rPr>
              <a:t>programmes</a:t>
            </a:r>
            <a:r>
              <a:rPr lang="en-US" dirty="0">
                <a:ea typeface="+mn-lt"/>
                <a:cs typeface="+mn-lt"/>
              </a:rPr>
              <a:t> to help people live more independent lives, </a:t>
            </a:r>
            <a:endParaRPr lang="en-US"/>
          </a:p>
          <a:p>
            <a:pPr marL="269875" indent="-269875"/>
            <a:r>
              <a:rPr lang="en-US" dirty="0">
                <a:ea typeface="+mn-lt"/>
                <a:cs typeface="+mn-lt"/>
              </a:rPr>
              <a:t>Provision of more joined up services between health and social care, </a:t>
            </a:r>
            <a:endParaRPr lang="en-US" dirty="0"/>
          </a:p>
          <a:p>
            <a:pPr marL="269875" indent="-269875"/>
            <a:r>
              <a:rPr lang="en-US" dirty="0">
                <a:ea typeface="+mn-lt"/>
                <a:cs typeface="+mn-lt"/>
              </a:rPr>
              <a:t>A focus on public health, creating a wellness service, rather than a sickness service. </a:t>
            </a:r>
            <a:endParaRPr lang="en-US" dirty="0"/>
          </a:p>
          <a:p>
            <a:pPr marL="269875" indent="-269875"/>
            <a:endParaRPr lang="en-US" dirty="0"/>
          </a:p>
        </p:txBody>
      </p:sp>
    </p:spTree>
    <p:extLst>
      <p:ext uri="{BB962C8B-B14F-4D97-AF65-F5344CB8AC3E}">
        <p14:creationId xmlns:p14="http://schemas.microsoft.com/office/powerpoint/2010/main" val="3673693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7F6730-8F76-4239-8CBA-B914B02A75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DE11E5CC-3C1F-4093-97B6-6433FBF9A9C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9" cy="6861600"/>
            <a:chOff x="1" y="0"/>
            <a:chExt cx="12191999" cy="6861600"/>
          </a:xfrm>
        </p:grpSpPr>
        <p:sp>
          <p:nvSpPr>
            <p:cNvPr id="12" name="Rectangle 11">
              <a:extLst>
                <a:ext uri="{FF2B5EF4-FFF2-40B4-BE49-F238E27FC236}">
                  <a16:creationId xmlns:a16="http://schemas.microsoft.com/office/drawing/2014/main" id="{28D720AE-B07F-482D-B526-4A9C632DA76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076F0BCA-E2AA-4AED-9091-1E820FF25B5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571D2B33-982E-4EC0-9252-B8A7383C965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5" name="Group 14">
              <a:extLst>
                <a:ext uri="{FF2B5EF4-FFF2-40B4-BE49-F238E27FC236}">
                  <a16:creationId xmlns:a16="http://schemas.microsoft.com/office/drawing/2014/main" id="{9250D86D-299E-4837-B82C-B97DACC9754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20" name="Rectangle 19">
                <a:extLst>
                  <a:ext uri="{FF2B5EF4-FFF2-40B4-BE49-F238E27FC236}">
                    <a16:creationId xmlns:a16="http://schemas.microsoft.com/office/drawing/2014/main" id="{F74EFAF9-4DE5-4C1F-BF17-0A5930FFFA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A857D782-AB09-4CB1-A94A-54F935E709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a:extLst>
                <a:ext uri="{FF2B5EF4-FFF2-40B4-BE49-F238E27FC236}">
                  <a16:creationId xmlns:a16="http://schemas.microsoft.com/office/drawing/2014/main" id="{94E95A3B-E29B-40AA-B9DD-FF0BA512FD7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18" name="Rectangle 17">
                <a:extLst>
                  <a:ext uri="{FF2B5EF4-FFF2-40B4-BE49-F238E27FC236}">
                    <a16:creationId xmlns:a16="http://schemas.microsoft.com/office/drawing/2014/main" id="{1A71F79C-8170-4729-A592-753969B849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AE5C556-02CA-4512-9F5F-7088484CF7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B75FD132-C2ED-4807-B2DA-D428F9C449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3" name="Rectangle 22">
            <a:extLst>
              <a:ext uri="{FF2B5EF4-FFF2-40B4-BE49-F238E27FC236}">
                <a16:creationId xmlns:a16="http://schemas.microsoft.com/office/drawing/2014/main" id="{71967F12-B0C4-4D31-8D63-89945DCD2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0">
                <a:schemeClr val="bg2">
                  <a:alpha val="40000"/>
                </a:schemeClr>
              </a:gs>
              <a:gs pos="100000">
                <a:schemeClr val="bg2">
                  <a:alpha val="80000"/>
                </a:schemeClr>
              </a:gs>
            </a:gsLst>
            <a:lin ang="0" scaled="1"/>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9BDA1AFB-24BB-142A-7ED8-20498CC3651E}"/>
              </a:ext>
            </a:extLst>
          </p:cNvPr>
          <p:cNvSpPr>
            <a:spLocks noGrp="1"/>
          </p:cNvSpPr>
          <p:nvPr>
            <p:ph type="title"/>
          </p:nvPr>
        </p:nvSpPr>
        <p:spPr>
          <a:xfrm>
            <a:off x="540000" y="540000"/>
            <a:ext cx="4500561" cy="5759450"/>
          </a:xfrm>
        </p:spPr>
        <p:txBody>
          <a:bodyPr anchor="t">
            <a:normAutofit/>
          </a:bodyPr>
          <a:lstStyle/>
          <a:p>
            <a:r>
              <a:rPr lang="en-US" sz="8800"/>
              <a:t>Current Practices</a:t>
            </a:r>
          </a:p>
        </p:txBody>
      </p:sp>
      <p:graphicFrame>
        <p:nvGraphicFramePr>
          <p:cNvPr id="5" name="Content Placeholder 2">
            <a:extLst>
              <a:ext uri="{FF2B5EF4-FFF2-40B4-BE49-F238E27FC236}">
                <a16:creationId xmlns:a16="http://schemas.microsoft.com/office/drawing/2014/main" id="{61B3AE2A-0D40-1E10-4940-520AF928835E}"/>
              </a:ext>
            </a:extLst>
          </p:cNvPr>
          <p:cNvGraphicFramePr>
            <a:graphicFrameLocks noGrp="1"/>
          </p:cNvGraphicFramePr>
          <p:nvPr>
            <p:ph idx="1"/>
            <p:extLst>
              <p:ext uri="{D42A27DB-BD31-4B8C-83A1-F6EECF244321}">
                <p14:modId xmlns:p14="http://schemas.microsoft.com/office/powerpoint/2010/main" val="2678198117"/>
              </p:ext>
            </p:extLst>
          </p:nvPr>
        </p:nvGraphicFramePr>
        <p:xfrm>
          <a:off x="5232400" y="540000"/>
          <a:ext cx="6408738"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680151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19D971-57D0-18DE-A06D-9DF05F986443}"/>
              </a:ext>
            </a:extLst>
          </p:cNvPr>
          <p:cNvSpPr>
            <a:spLocks noGrp="1"/>
          </p:cNvSpPr>
          <p:nvPr>
            <p:ph type="title"/>
          </p:nvPr>
        </p:nvSpPr>
        <p:spPr>
          <a:xfrm>
            <a:off x="540000" y="540000"/>
            <a:ext cx="4500561" cy="2181946"/>
          </a:xfrm>
        </p:spPr>
        <p:txBody>
          <a:bodyPr anchor="t">
            <a:normAutofit/>
          </a:bodyPr>
          <a:lstStyle/>
          <a:p>
            <a:r>
              <a:rPr lang="en-US" dirty="0"/>
              <a:t>Potential Changes</a:t>
            </a:r>
          </a:p>
        </p:txBody>
      </p:sp>
      <p:sp>
        <p:nvSpPr>
          <p:cNvPr id="3" name="Content Placeholder 2">
            <a:extLst>
              <a:ext uri="{FF2B5EF4-FFF2-40B4-BE49-F238E27FC236}">
                <a16:creationId xmlns:a16="http://schemas.microsoft.com/office/drawing/2014/main" id="{2DE37C9A-B225-C2B1-8885-9183C7524EA6}"/>
              </a:ext>
            </a:extLst>
          </p:cNvPr>
          <p:cNvSpPr>
            <a:spLocks noGrp="1"/>
          </p:cNvSpPr>
          <p:nvPr>
            <p:ph idx="1"/>
          </p:nvPr>
        </p:nvSpPr>
        <p:spPr>
          <a:xfrm>
            <a:off x="550863" y="2947121"/>
            <a:ext cx="4500562" cy="3361604"/>
          </a:xfrm>
        </p:spPr>
        <p:txBody>
          <a:bodyPr vert="horz" lIns="91440" tIns="45720" rIns="91440" bIns="45720" rtlCol="0" anchor="t">
            <a:normAutofit/>
          </a:bodyPr>
          <a:lstStyle/>
          <a:p>
            <a:pPr marL="269875" indent="-269875"/>
            <a:r>
              <a:rPr lang="en-US" dirty="0"/>
              <a:t>What could be a potential development/change/technology in future?</a:t>
            </a:r>
          </a:p>
        </p:txBody>
      </p:sp>
      <p:pic>
        <p:nvPicPr>
          <p:cNvPr id="7" name="Graphic 6" descr="Business Growth">
            <a:extLst>
              <a:ext uri="{FF2B5EF4-FFF2-40B4-BE49-F238E27FC236}">
                <a16:creationId xmlns:a16="http://schemas.microsoft.com/office/drawing/2014/main" id="{81EA8066-A85A-627E-0949-C9B070A7E64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525000" y="1629000"/>
            <a:ext cx="3600000" cy="3600000"/>
          </a:xfrm>
          <a:prstGeom prst="rect">
            <a:avLst/>
          </a:prstGeom>
        </p:spPr>
      </p:pic>
    </p:spTree>
    <p:extLst>
      <p:ext uri="{BB962C8B-B14F-4D97-AF65-F5344CB8AC3E}">
        <p14:creationId xmlns:p14="http://schemas.microsoft.com/office/powerpoint/2010/main" val="3416834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579AD7-7FAB-81F6-A248-A20925D02911}"/>
              </a:ext>
            </a:extLst>
          </p:cNvPr>
          <p:cNvSpPr>
            <a:spLocks noGrp="1"/>
          </p:cNvSpPr>
          <p:nvPr>
            <p:ph type="title"/>
          </p:nvPr>
        </p:nvSpPr>
        <p:spPr>
          <a:xfrm>
            <a:off x="540000" y="540000"/>
            <a:ext cx="11101135" cy="1809500"/>
          </a:xfrm>
        </p:spPr>
        <p:txBody>
          <a:bodyPr anchor="t">
            <a:normAutofit/>
          </a:bodyPr>
          <a:lstStyle/>
          <a:p>
            <a:r>
              <a:rPr lang="en-US" dirty="0"/>
              <a:t>Potential Changes</a:t>
            </a:r>
          </a:p>
        </p:txBody>
      </p:sp>
      <p:graphicFrame>
        <p:nvGraphicFramePr>
          <p:cNvPr id="5" name="Content Placeholder 2">
            <a:extLst>
              <a:ext uri="{FF2B5EF4-FFF2-40B4-BE49-F238E27FC236}">
                <a16:creationId xmlns:a16="http://schemas.microsoft.com/office/drawing/2014/main" id="{094BD832-F95C-43C0-6465-9750E8440D47}"/>
              </a:ext>
            </a:extLst>
          </p:cNvPr>
          <p:cNvGraphicFramePr>
            <a:graphicFrameLocks noGrp="1"/>
          </p:cNvGraphicFramePr>
          <p:nvPr>
            <p:ph idx="1"/>
          </p:nvPr>
        </p:nvGraphicFramePr>
        <p:xfrm>
          <a:off x="539750" y="2528888"/>
          <a:ext cx="11101388" cy="37798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718271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8E433-E5F3-8783-2DB1-B5815B1B5CA7}"/>
              </a:ext>
            </a:extLst>
          </p:cNvPr>
          <p:cNvSpPr>
            <a:spLocks noGrp="1"/>
          </p:cNvSpPr>
          <p:nvPr>
            <p:ph type="title"/>
          </p:nvPr>
        </p:nvSpPr>
        <p:spPr>
          <a:xfrm>
            <a:off x="540000" y="540000"/>
            <a:ext cx="11101135" cy="1809500"/>
          </a:xfrm>
        </p:spPr>
        <p:txBody>
          <a:bodyPr anchor="t">
            <a:normAutofit/>
          </a:bodyPr>
          <a:lstStyle/>
          <a:p>
            <a:r>
              <a:rPr lang="en-US" dirty="0"/>
              <a:t>Implementing Change</a:t>
            </a:r>
          </a:p>
        </p:txBody>
      </p:sp>
      <p:graphicFrame>
        <p:nvGraphicFramePr>
          <p:cNvPr id="5" name="Content Placeholder 2">
            <a:extLst>
              <a:ext uri="{FF2B5EF4-FFF2-40B4-BE49-F238E27FC236}">
                <a16:creationId xmlns:a16="http://schemas.microsoft.com/office/drawing/2014/main" id="{DAEB59A2-6FD2-96ED-5CC4-E2D6C17C83F3}"/>
              </a:ext>
            </a:extLst>
          </p:cNvPr>
          <p:cNvGraphicFramePr>
            <a:graphicFrameLocks noGrp="1"/>
          </p:cNvGraphicFramePr>
          <p:nvPr>
            <p:ph idx="1"/>
          </p:nvPr>
        </p:nvGraphicFramePr>
        <p:xfrm>
          <a:off x="539750" y="2528888"/>
          <a:ext cx="11101388" cy="37798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971627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6D9160-9624-7777-6D6A-6949706D75BE}"/>
              </a:ext>
            </a:extLst>
          </p:cNvPr>
          <p:cNvSpPr>
            <a:spLocks noGrp="1"/>
          </p:cNvSpPr>
          <p:nvPr>
            <p:ph type="title"/>
          </p:nvPr>
        </p:nvSpPr>
        <p:spPr>
          <a:xfrm>
            <a:off x="540000" y="540000"/>
            <a:ext cx="11101135" cy="1809500"/>
          </a:xfrm>
        </p:spPr>
        <p:txBody>
          <a:bodyPr anchor="t">
            <a:normAutofit/>
          </a:bodyPr>
          <a:lstStyle/>
          <a:p>
            <a:r>
              <a:rPr lang="en-US" dirty="0"/>
              <a:t>Implementing Change</a:t>
            </a:r>
          </a:p>
        </p:txBody>
      </p:sp>
      <p:graphicFrame>
        <p:nvGraphicFramePr>
          <p:cNvPr id="5" name="Content Placeholder 2">
            <a:extLst>
              <a:ext uri="{FF2B5EF4-FFF2-40B4-BE49-F238E27FC236}">
                <a16:creationId xmlns:a16="http://schemas.microsoft.com/office/drawing/2014/main" id="{5A9FA676-7E15-8312-AB95-BC3D29D3725D}"/>
              </a:ext>
            </a:extLst>
          </p:cNvPr>
          <p:cNvGraphicFramePr>
            <a:graphicFrameLocks noGrp="1"/>
          </p:cNvGraphicFramePr>
          <p:nvPr>
            <p:ph idx="1"/>
          </p:nvPr>
        </p:nvGraphicFramePr>
        <p:xfrm>
          <a:off x="539750" y="2528888"/>
          <a:ext cx="11101388" cy="37798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719635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Push pins laying down with one standing up">
            <a:extLst>
              <a:ext uri="{FF2B5EF4-FFF2-40B4-BE49-F238E27FC236}">
                <a16:creationId xmlns:a16="http://schemas.microsoft.com/office/drawing/2014/main" id="{4866C825-E13F-FD69-6EEC-82166B16F5DD}"/>
              </a:ext>
            </a:extLst>
          </p:cNvPr>
          <p:cNvPicPr>
            <a:picLocks noChangeAspect="1"/>
          </p:cNvPicPr>
          <p:nvPr/>
        </p:nvPicPr>
        <p:blipFill rotWithShape="1">
          <a:blip r:embed="rId2">
            <a:alphaModFix/>
          </a:blip>
          <a:srcRect t="6271" r="-8" b="-8"/>
          <a:stretch/>
        </p:blipFill>
        <p:spPr>
          <a:xfrm>
            <a:off x="-688" y="-4"/>
            <a:ext cx="12192687" cy="6858000"/>
          </a:xfrm>
          <a:prstGeom prst="rect">
            <a:avLst/>
          </a:prstGeom>
        </p:spPr>
      </p:pic>
      <p:sp>
        <p:nvSpPr>
          <p:cNvPr id="2" name="Title 1">
            <a:extLst>
              <a:ext uri="{FF2B5EF4-FFF2-40B4-BE49-F238E27FC236}">
                <a16:creationId xmlns:a16="http://schemas.microsoft.com/office/drawing/2014/main" id="{1CB81610-7B42-77AD-A7D7-E478D9103976}"/>
              </a:ext>
            </a:extLst>
          </p:cNvPr>
          <p:cNvSpPr>
            <a:spLocks noGrp="1"/>
          </p:cNvSpPr>
          <p:nvPr>
            <p:ph type="title"/>
          </p:nvPr>
        </p:nvSpPr>
        <p:spPr>
          <a:xfrm>
            <a:off x="533400" y="545125"/>
            <a:ext cx="5473700" cy="3352967"/>
          </a:xfrm>
        </p:spPr>
        <p:txBody>
          <a:bodyPr vert="horz" lIns="91440" tIns="45720" rIns="91440" bIns="45720" rtlCol="0" anchor="b">
            <a:normAutofit/>
          </a:bodyPr>
          <a:lstStyle/>
          <a:p>
            <a:pPr algn="ctr"/>
            <a:r>
              <a:rPr lang="en-US" dirty="0">
                <a:solidFill>
                  <a:schemeClr val="bg1"/>
                </a:solidFill>
              </a:rPr>
              <a:t>Resistance to Change</a:t>
            </a:r>
          </a:p>
        </p:txBody>
      </p:sp>
      <p:sp>
        <p:nvSpPr>
          <p:cNvPr id="3" name="Content Placeholder 2">
            <a:extLst>
              <a:ext uri="{FF2B5EF4-FFF2-40B4-BE49-F238E27FC236}">
                <a16:creationId xmlns:a16="http://schemas.microsoft.com/office/drawing/2014/main" id="{AC200AA1-11C8-84F3-B8C6-F7D05E03CBA1}"/>
              </a:ext>
            </a:extLst>
          </p:cNvPr>
          <p:cNvSpPr>
            <a:spLocks noGrp="1"/>
          </p:cNvSpPr>
          <p:nvPr>
            <p:ph idx="1"/>
          </p:nvPr>
        </p:nvSpPr>
        <p:spPr>
          <a:xfrm>
            <a:off x="1488281" y="4054274"/>
            <a:ext cx="3563938" cy="1282901"/>
          </a:xfrm>
        </p:spPr>
        <p:txBody>
          <a:bodyPr vert="horz" lIns="91440" tIns="45720" rIns="91440" bIns="45720" rtlCol="0" anchor="t">
            <a:normAutofit/>
          </a:bodyPr>
          <a:lstStyle/>
          <a:p>
            <a:pPr marL="0" indent="0" algn="ctr">
              <a:buNone/>
            </a:pPr>
            <a:r>
              <a:rPr lang="en-US" sz="1600" cap="all" spc="300" dirty="0">
                <a:solidFill>
                  <a:schemeClr val="bg1"/>
                </a:solidFill>
              </a:rPr>
              <a:t>Why do we resist change?</a:t>
            </a:r>
          </a:p>
        </p:txBody>
      </p:sp>
    </p:spTree>
    <p:extLst>
      <p:ext uri="{BB962C8B-B14F-4D97-AF65-F5344CB8AC3E}">
        <p14:creationId xmlns:p14="http://schemas.microsoft.com/office/powerpoint/2010/main" val="2158775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F4E95C-8FCD-1029-8E43-7E75CC3FEB8C}"/>
              </a:ext>
            </a:extLst>
          </p:cNvPr>
          <p:cNvSpPr>
            <a:spLocks noGrp="1"/>
          </p:cNvSpPr>
          <p:nvPr>
            <p:ph type="title"/>
          </p:nvPr>
        </p:nvSpPr>
        <p:spPr>
          <a:xfrm>
            <a:off x="550863" y="540001"/>
            <a:ext cx="11075080" cy="1809500"/>
          </a:xfrm>
        </p:spPr>
        <p:txBody>
          <a:bodyPr anchor="t">
            <a:normAutofit/>
          </a:bodyPr>
          <a:lstStyle/>
          <a:p>
            <a:r>
              <a:rPr lang="en-US" dirty="0"/>
              <a:t>Resistance to Change</a:t>
            </a:r>
          </a:p>
        </p:txBody>
      </p:sp>
      <p:graphicFrame>
        <p:nvGraphicFramePr>
          <p:cNvPr id="33" name="Content Placeholder 2">
            <a:extLst>
              <a:ext uri="{FF2B5EF4-FFF2-40B4-BE49-F238E27FC236}">
                <a16:creationId xmlns:a16="http://schemas.microsoft.com/office/drawing/2014/main" id="{FACAEC36-78A4-6A87-AE09-9E26CF4310DF}"/>
              </a:ext>
            </a:extLst>
          </p:cNvPr>
          <p:cNvGraphicFramePr>
            <a:graphicFrameLocks noGrp="1"/>
          </p:cNvGraphicFramePr>
          <p:nvPr>
            <p:ph idx="1"/>
          </p:nvPr>
        </p:nvGraphicFramePr>
        <p:xfrm>
          <a:off x="539750" y="2528888"/>
          <a:ext cx="11101388" cy="37798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6687094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6F9B6-4A09-FF12-BD68-EB77E4C3EF93}"/>
              </a:ext>
            </a:extLst>
          </p:cNvPr>
          <p:cNvSpPr>
            <a:spLocks noGrp="1"/>
          </p:cNvSpPr>
          <p:nvPr>
            <p:ph type="title"/>
          </p:nvPr>
        </p:nvSpPr>
        <p:spPr>
          <a:xfrm>
            <a:off x="550863" y="540001"/>
            <a:ext cx="11075080" cy="1809500"/>
          </a:xfrm>
        </p:spPr>
        <p:txBody>
          <a:bodyPr anchor="t">
            <a:normAutofit/>
          </a:bodyPr>
          <a:lstStyle/>
          <a:p>
            <a:r>
              <a:rPr lang="en-US" dirty="0"/>
              <a:t>Resistance to Change</a:t>
            </a:r>
          </a:p>
        </p:txBody>
      </p:sp>
      <p:graphicFrame>
        <p:nvGraphicFramePr>
          <p:cNvPr id="5" name="Content Placeholder 2">
            <a:extLst>
              <a:ext uri="{FF2B5EF4-FFF2-40B4-BE49-F238E27FC236}">
                <a16:creationId xmlns:a16="http://schemas.microsoft.com/office/drawing/2014/main" id="{3CE933E2-C437-AE10-7B51-C5F2689FFD4E}"/>
              </a:ext>
            </a:extLst>
          </p:cNvPr>
          <p:cNvGraphicFramePr>
            <a:graphicFrameLocks noGrp="1"/>
          </p:cNvGraphicFramePr>
          <p:nvPr>
            <p:ph idx="1"/>
          </p:nvPr>
        </p:nvGraphicFramePr>
        <p:xfrm>
          <a:off x="539750" y="2528888"/>
          <a:ext cx="11101388" cy="37798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882848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C7426-5B95-8130-910A-D3BA640876B4}"/>
              </a:ext>
            </a:extLst>
          </p:cNvPr>
          <p:cNvSpPr>
            <a:spLocks noGrp="1"/>
          </p:cNvSpPr>
          <p:nvPr>
            <p:ph type="title"/>
          </p:nvPr>
        </p:nvSpPr>
        <p:spPr>
          <a:xfrm>
            <a:off x="1487487" y="545126"/>
            <a:ext cx="9217026" cy="3783988"/>
          </a:xfrm>
        </p:spPr>
        <p:txBody>
          <a:bodyPr vert="horz" lIns="91440" tIns="45720" rIns="91440" bIns="45720" rtlCol="0" anchor="b">
            <a:normAutofit/>
          </a:bodyPr>
          <a:lstStyle/>
          <a:p>
            <a:pPr algn="ctr"/>
            <a:r>
              <a:rPr lang="en-US" sz="8800"/>
              <a:t>Smart Devices</a:t>
            </a:r>
          </a:p>
        </p:txBody>
      </p:sp>
      <p:sp>
        <p:nvSpPr>
          <p:cNvPr id="3" name="Content Placeholder 2">
            <a:extLst>
              <a:ext uri="{FF2B5EF4-FFF2-40B4-BE49-F238E27FC236}">
                <a16:creationId xmlns:a16="http://schemas.microsoft.com/office/drawing/2014/main" id="{1815716F-A947-03FA-807D-9EC2C4FDB14E}"/>
              </a:ext>
            </a:extLst>
          </p:cNvPr>
          <p:cNvSpPr>
            <a:spLocks noGrp="1"/>
          </p:cNvSpPr>
          <p:nvPr>
            <p:ph idx="1"/>
          </p:nvPr>
        </p:nvSpPr>
        <p:spPr>
          <a:xfrm>
            <a:off x="1487488" y="4508501"/>
            <a:ext cx="9155112" cy="1800224"/>
          </a:xfrm>
        </p:spPr>
        <p:txBody>
          <a:bodyPr vert="horz" lIns="91440" tIns="45720" rIns="91440" bIns="45720" rtlCol="0">
            <a:normAutofit/>
          </a:bodyPr>
          <a:lstStyle/>
          <a:p>
            <a:pPr marL="0" indent="0" algn="ctr">
              <a:buNone/>
            </a:pPr>
            <a:r>
              <a:rPr lang="en-US" sz="1600" cap="all" spc="300"/>
              <a:t>Can anyone give an example of a smart device in healthcare?</a:t>
            </a:r>
          </a:p>
        </p:txBody>
      </p:sp>
    </p:spTree>
    <p:extLst>
      <p:ext uri="{BB962C8B-B14F-4D97-AF65-F5344CB8AC3E}">
        <p14:creationId xmlns:p14="http://schemas.microsoft.com/office/powerpoint/2010/main" val="29827184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ECE617-CFF2-3FB9-BCBB-33F5A56EB310}"/>
              </a:ext>
            </a:extLst>
          </p:cNvPr>
          <p:cNvSpPr>
            <a:spLocks noGrp="1"/>
          </p:cNvSpPr>
          <p:nvPr>
            <p:ph type="title"/>
          </p:nvPr>
        </p:nvSpPr>
        <p:spPr>
          <a:xfrm>
            <a:off x="540000" y="540000"/>
            <a:ext cx="11101135" cy="1809500"/>
          </a:xfrm>
        </p:spPr>
        <p:txBody>
          <a:bodyPr anchor="t">
            <a:normAutofit/>
          </a:bodyPr>
          <a:lstStyle/>
          <a:p>
            <a:r>
              <a:rPr lang="en-US" dirty="0"/>
              <a:t>Smart Devices</a:t>
            </a:r>
          </a:p>
        </p:txBody>
      </p:sp>
      <p:graphicFrame>
        <p:nvGraphicFramePr>
          <p:cNvPr id="5" name="Content Placeholder 2">
            <a:extLst>
              <a:ext uri="{FF2B5EF4-FFF2-40B4-BE49-F238E27FC236}">
                <a16:creationId xmlns:a16="http://schemas.microsoft.com/office/drawing/2014/main" id="{0CBED8AD-16BD-2E37-BE60-90C5F6033447}"/>
              </a:ext>
            </a:extLst>
          </p:cNvPr>
          <p:cNvGraphicFramePr>
            <a:graphicFrameLocks noGrp="1"/>
          </p:cNvGraphicFramePr>
          <p:nvPr>
            <p:ph idx="1"/>
          </p:nvPr>
        </p:nvGraphicFramePr>
        <p:xfrm>
          <a:off x="539750" y="2528888"/>
          <a:ext cx="11101388" cy="37798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320501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5066B2-0ACF-3A1A-A531-2F0E337FE40C}"/>
              </a:ext>
            </a:extLst>
          </p:cNvPr>
          <p:cNvSpPr>
            <a:spLocks noGrp="1"/>
          </p:cNvSpPr>
          <p:nvPr>
            <p:ph type="title"/>
          </p:nvPr>
        </p:nvSpPr>
        <p:spPr>
          <a:xfrm>
            <a:off x="540000" y="540000"/>
            <a:ext cx="11101135" cy="1809500"/>
          </a:xfrm>
        </p:spPr>
        <p:txBody>
          <a:bodyPr anchor="t">
            <a:normAutofit/>
          </a:bodyPr>
          <a:lstStyle/>
          <a:p>
            <a:r>
              <a:rPr lang="en-US" dirty="0"/>
              <a:t>Current Trends: Wearables</a:t>
            </a:r>
          </a:p>
        </p:txBody>
      </p:sp>
      <p:graphicFrame>
        <p:nvGraphicFramePr>
          <p:cNvPr id="5" name="Content Placeholder 2">
            <a:extLst>
              <a:ext uri="{FF2B5EF4-FFF2-40B4-BE49-F238E27FC236}">
                <a16:creationId xmlns:a16="http://schemas.microsoft.com/office/drawing/2014/main" id="{D478176B-A9EE-3969-6B33-065B9EA79DD3}"/>
              </a:ext>
            </a:extLst>
          </p:cNvPr>
          <p:cNvGraphicFramePr>
            <a:graphicFrameLocks noGrp="1"/>
          </p:cNvGraphicFramePr>
          <p:nvPr>
            <p:ph idx="1"/>
          </p:nvPr>
        </p:nvGraphicFramePr>
        <p:xfrm>
          <a:off x="539750" y="2528888"/>
          <a:ext cx="11101388" cy="37798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3102730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C98387-F059-9A5A-8BB7-CE47F1733655}"/>
              </a:ext>
            </a:extLst>
          </p:cNvPr>
          <p:cNvSpPr>
            <a:spLocks noGrp="1"/>
          </p:cNvSpPr>
          <p:nvPr>
            <p:ph type="title"/>
          </p:nvPr>
        </p:nvSpPr>
        <p:spPr>
          <a:xfrm>
            <a:off x="540000" y="833015"/>
            <a:ext cx="5958000" cy="5202026"/>
          </a:xfrm>
        </p:spPr>
        <p:txBody>
          <a:bodyPr anchor="ctr">
            <a:normAutofit/>
          </a:bodyPr>
          <a:lstStyle/>
          <a:p>
            <a:pPr algn="ctr"/>
            <a:r>
              <a:rPr lang="en-US" sz="8800"/>
              <a:t>Wearables: Thoughts?</a:t>
            </a:r>
          </a:p>
        </p:txBody>
      </p:sp>
      <p:sp>
        <p:nvSpPr>
          <p:cNvPr id="3" name="Content Placeholder 2">
            <a:extLst>
              <a:ext uri="{FF2B5EF4-FFF2-40B4-BE49-F238E27FC236}">
                <a16:creationId xmlns:a16="http://schemas.microsoft.com/office/drawing/2014/main" id="{61768C60-49D5-AEB3-C304-7228E9434589}"/>
              </a:ext>
            </a:extLst>
          </p:cNvPr>
          <p:cNvSpPr>
            <a:spLocks noGrp="1"/>
          </p:cNvSpPr>
          <p:nvPr>
            <p:ph idx="1"/>
          </p:nvPr>
        </p:nvSpPr>
        <p:spPr>
          <a:xfrm>
            <a:off x="7104062" y="540347"/>
            <a:ext cx="4537075" cy="5760000"/>
          </a:xfrm>
        </p:spPr>
        <p:txBody>
          <a:bodyPr vert="horz" lIns="91440" tIns="45720" rIns="91440" bIns="45720" rtlCol="0" anchor="ctr">
            <a:normAutofit/>
          </a:bodyPr>
          <a:lstStyle/>
          <a:p>
            <a:pPr marL="269875" indent="-269875"/>
            <a:r>
              <a:rPr lang="en-US" dirty="0"/>
              <a:t>How do you feel about wearable healthcare devices such as fitness watches and health watches for example?</a:t>
            </a:r>
          </a:p>
        </p:txBody>
      </p:sp>
    </p:spTree>
    <p:extLst>
      <p:ext uri="{BB962C8B-B14F-4D97-AF65-F5344CB8AC3E}">
        <p14:creationId xmlns:p14="http://schemas.microsoft.com/office/powerpoint/2010/main" val="91249705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63F747-D69A-C7D5-B82C-F67D6CC9A9C0}"/>
              </a:ext>
            </a:extLst>
          </p:cNvPr>
          <p:cNvSpPr>
            <a:spLocks noGrp="1"/>
          </p:cNvSpPr>
          <p:nvPr>
            <p:ph type="title"/>
          </p:nvPr>
        </p:nvSpPr>
        <p:spPr>
          <a:xfrm>
            <a:off x="7086315" y="545126"/>
            <a:ext cx="4554821" cy="2186096"/>
          </a:xfrm>
        </p:spPr>
        <p:txBody>
          <a:bodyPr anchor="t">
            <a:normAutofit/>
          </a:bodyPr>
          <a:lstStyle/>
          <a:p>
            <a:r>
              <a:rPr lang="en-US" dirty="0"/>
              <a:t>Wearables: Positives</a:t>
            </a:r>
          </a:p>
        </p:txBody>
      </p:sp>
      <p:pic>
        <p:nvPicPr>
          <p:cNvPr id="7" name="Graphic 6" descr="Fingerprint">
            <a:extLst>
              <a:ext uri="{FF2B5EF4-FFF2-40B4-BE49-F238E27FC236}">
                <a16:creationId xmlns:a16="http://schemas.microsoft.com/office/drawing/2014/main" id="{C0E4BE21-5C3D-C42B-6B4F-72517936473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80494" y="540000"/>
            <a:ext cx="5768725" cy="5768725"/>
          </a:xfrm>
          <a:prstGeom prst="rect">
            <a:avLst/>
          </a:prstGeom>
        </p:spPr>
      </p:pic>
      <p:sp>
        <p:nvSpPr>
          <p:cNvPr id="3" name="Content Placeholder 2">
            <a:extLst>
              <a:ext uri="{FF2B5EF4-FFF2-40B4-BE49-F238E27FC236}">
                <a16:creationId xmlns:a16="http://schemas.microsoft.com/office/drawing/2014/main" id="{D0D1EE50-373E-BADC-8AB0-4432CA088F8D}"/>
              </a:ext>
            </a:extLst>
          </p:cNvPr>
          <p:cNvSpPr>
            <a:spLocks noGrp="1"/>
          </p:cNvSpPr>
          <p:nvPr>
            <p:ph idx="1"/>
          </p:nvPr>
        </p:nvSpPr>
        <p:spPr>
          <a:xfrm>
            <a:off x="7104063" y="2947121"/>
            <a:ext cx="4537073" cy="3361604"/>
          </a:xfrm>
        </p:spPr>
        <p:txBody>
          <a:bodyPr vert="horz" lIns="91440" tIns="45720" rIns="91440" bIns="45720" rtlCol="0" anchor="t">
            <a:normAutofit/>
          </a:bodyPr>
          <a:lstStyle/>
          <a:p>
            <a:pPr marL="269875" indent="-269875">
              <a:lnSpc>
                <a:spcPct val="115000"/>
              </a:lnSpc>
            </a:pPr>
            <a:r>
              <a:rPr lang="en-US" dirty="0"/>
              <a:t>Fall prevention and identification (Awais et al., 2016).</a:t>
            </a:r>
            <a:endParaRPr lang="en-US"/>
          </a:p>
          <a:p>
            <a:pPr marL="269875" indent="-269875">
              <a:lnSpc>
                <a:spcPct val="115000"/>
              </a:lnSpc>
            </a:pPr>
            <a:r>
              <a:rPr lang="en-US" dirty="0"/>
              <a:t>Changes in </a:t>
            </a:r>
            <a:r>
              <a:rPr lang="en-US" dirty="0" err="1"/>
              <a:t>behaviour</a:t>
            </a:r>
            <a:r>
              <a:rPr lang="en-US" dirty="0"/>
              <a:t> e.g. fitness/sedentary activity (Frank, Jacobs and McLoone, 2017).</a:t>
            </a:r>
            <a:endParaRPr lang="en-US"/>
          </a:p>
          <a:p>
            <a:pPr marL="269875" indent="-269875">
              <a:lnSpc>
                <a:spcPct val="115000"/>
              </a:lnSpc>
            </a:pPr>
            <a:r>
              <a:rPr lang="en-US" dirty="0"/>
              <a:t>Child safety through stress monitoring (Choi et al., 2017).</a:t>
            </a:r>
            <a:endParaRPr lang="en-US"/>
          </a:p>
          <a:p>
            <a:pPr marL="269875" indent="-269875">
              <a:lnSpc>
                <a:spcPct val="115000"/>
              </a:lnSpc>
            </a:pPr>
            <a:r>
              <a:rPr lang="en-US" dirty="0"/>
              <a:t>Sports medicine implications (</a:t>
            </a:r>
            <a:r>
              <a:rPr lang="en-US" dirty="0" err="1"/>
              <a:t>Skazalski</a:t>
            </a:r>
            <a:r>
              <a:rPr lang="en-US" dirty="0"/>
              <a:t> et al., 2018).</a:t>
            </a:r>
            <a:endParaRPr lang="en-US"/>
          </a:p>
        </p:txBody>
      </p:sp>
    </p:spTree>
    <p:extLst>
      <p:ext uri="{BB962C8B-B14F-4D97-AF65-F5344CB8AC3E}">
        <p14:creationId xmlns:p14="http://schemas.microsoft.com/office/powerpoint/2010/main" val="243611425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6AAFC8-81EC-21D1-F491-0608104709E3}"/>
              </a:ext>
            </a:extLst>
          </p:cNvPr>
          <p:cNvSpPr>
            <a:spLocks noGrp="1"/>
          </p:cNvSpPr>
          <p:nvPr>
            <p:ph type="title"/>
          </p:nvPr>
        </p:nvSpPr>
        <p:spPr>
          <a:xfrm>
            <a:off x="540000" y="540000"/>
            <a:ext cx="4500561" cy="5759450"/>
          </a:xfrm>
        </p:spPr>
        <p:txBody>
          <a:bodyPr anchor="t">
            <a:normAutofit/>
          </a:bodyPr>
          <a:lstStyle/>
          <a:p>
            <a:r>
              <a:rPr lang="en-US" sz="7500"/>
              <a:t>Wearables: Negatives</a:t>
            </a:r>
          </a:p>
        </p:txBody>
      </p:sp>
      <p:graphicFrame>
        <p:nvGraphicFramePr>
          <p:cNvPr id="5" name="Content Placeholder 2">
            <a:extLst>
              <a:ext uri="{FF2B5EF4-FFF2-40B4-BE49-F238E27FC236}">
                <a16:creationId xmlns:a16="http://schemas.microsoft.com/office/drawing/2014/main" id="{2A7AA68A-3E5B-8ED3-DA8A-2A211AAADA23}"/>
              </a:ext>
            </a:extLst>
          </p:cNvPr>
          <p:cNvGraphicFramePr>
            <a:graphicFrameLocks noGrp="1"/>
          </p:cNvGraphicFramePr>
          <p:nvPr>
            <p:ph idx="1"/>
          </p:nvPr>
        </p:nvGraphicFramePr>
        <p:xfrm>
          <a:off x="5232400" y="540000"/>
          <a:ext cx="6408738"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162188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853D7-58F2-146E-2201-8D519E05B8C3}"/>
              </a:ext>
            </a:extLst>
          </p:cNvPr>
          <p:cNvSpPr>
            <a:spLocks noGrp="1"/>
          </p:cNvSpPr>
          <p:nvPr>
            <p:ph type="title"/>
          </p:nvPr>
        </p:nvSpPr>
        <p:spPr>
          <a:xfrm>
            <a:off x="7086315" y="540000"/>
            <a:ext cx="4554821" cy="2186096"/>
          </a:xfrm>
        </p:spPr>
        <p:txBody>
          <a:bodyPr anchor="b">
            <a:normAutofit/>
          </a:bodyPr>
          <a:lstStyle/>
          <a:p>
            <a:r>
              <a:rPr lang="en-US" dirty="0"/>
              <a:t>Future of Wearables</a:t>
            </a:r>
          </a:p>
        </p:txBody>
      </p:sp>
      <p:pic>
        <p:nvPicPr>
          <p:cNvPr id="22" name="Picture 4" descr="CPU with binary numbers and blueprint">
            <a:extLst>
              <a:ext uri="{FF2B5EF4-FFF2-40B4-BE49-F238E27FC236}">
                <a16:creationId xmlns:a16="http://schemas.microsoft.com/office/drawing/2014/main" id="{7437F3F2-F921-A6CE-A954-360B31A993F5}"/>
              </a:ext>
            </a:extLst>
          </p:cNvPr>
          <p:cNvPicPr>
            <a:picLocks noChangeAspect="1"/>
          </p:cNvPicPr>
          <p:nvPr/>
        </p:nvPicPr>
        <p:blipFill rotWithShape="1">
          <a:blip r:embed="rId2"/>
          <a:srcRect l="26533" r="20607" b="-2"/>
          <a:stretch/>
        </p:blipFill>
        <p:spPr>
          <a:xfrm>
            <a:off x="20" y="10"/>
            <a:ext cx="6444556" cy="6857990"/>
          </a:xfrm>
          <a:prstGeom prst="rect">
            <a:avLst/>
          </a:prstGeom>
        </p:spPr>
      </p:pic>
      <p:sp>
        <p:nvSpPr>
          <p:cNvPr id="23" name="Content Placeholder 2">
            <a:extLst>
              <a:ext uri="{FF2B5EF4-FFF2-40B4-BE49-F238E27FC236}">
                <a16:creationId xmlns:a16="http://schemas.microsoft.com/office/drawing/2014/main" id="{F3F569E2-3780-7CEE-DF5B-DE0F5979D954}"/>
              </a:ext>
            </a:extLst>
          </p:cNvPr>
          <p:cNvSpPr>
            <a:spLocks noGrp="1"/>
          </p:cNvSpPr>
          <p:nvPr>
            <p:ph idx="1"/>
          </p:nvPr>
        </p:nvSpPr>
        <p:spPr>
          <a:xfrm>
            <a:off x="7104063" y="2947121"/>
            <a:ext cx="4537073" cy="3361604"/>
          </a:xfrm>
        </p:spPr>
        <p:txBody>
          <a:bodyPr vert="horz" lIns="91440" tIns="45720" rIns="91440" bIns="45720" rtlCol="0" anchor="t">
            <a:normAutofit/>
          </a:bodyPr>
          <a:lstStyle/>
          <a:p>
            <a:pPr marL="269875" indent="-269875"/>
            <a:r>
              <a:rPr lang="en-US"/>
              <a:t>AI integration.</a:t>
            </a:r>
          </a:p>
          <a:p>
            <a:pPr marL="269875" indent="-269875"/>
            <a:r>
              <a:rPr lang="en-US"/>
              <a:t>Brand new developments: Blood monitoring with improved accuracy</a:t>
            </a:r>
          </a:p>
          <a:p>
            <a:pPr marL="269875" indent="-269875"/>
            <a:r>
              <a:rPr lang="en-US"/>
              <a:t>Interoperability, now since 5G is operative, linking to home devices.</a:t>
            </a:r>
          </a:p>
        </p:txBody>
      </p:sp>
    </p:spTree>
    <p:extLst>
      <p:ext uri="{BB962C8B-B14F-4D97-AF65-F5344CB8AC3E}">
        <p14:creationId xmlns:p14="http://schemas.microsoft.com/office/powerpoint/2010/main" val="23862512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C631DF-66C6-26DB-967B-2E572C853C65}"/>
              </a:ext>
            </a:extLst>
          </p:cNvPr>
          <p:cNvSpPr>
            <a:spLocks noGrp="1"/>
          </p:cNvSpPr>
          <p:nvPr>
            <p:ph type="title"/>
          </p:nvPr>
        </p:nvSpPr>
        <p:spPr/>
        <p:txBody>
          <a:bodyPr/>
          <a:lstStyle/>
          <a:p>
            <a:r>
              <a:rPr lang="en-US" dirty="0"/>
              <a:t>A Healthier Wales (2016)</a:t>
            </a:r>
          </a:p>
        </p:txBody>
      </p:sp>
      <p:sp>
        <p:nvSpPr>
          <p:cNvPr id="3" name="Content Placeholder 2">
            <a:extLst>
              <a:ext uri="{FF2B5EF4-FFF2-40B4-BE49-F238E27FC236}">
                <a16:creationId xmlns:a16="http://schemas.microsoft.com/office/drawing/2014/main" id="{EEE5C25A-67C5-412C-375F-AB65C433B534}"/>
              </a:ext>
            </a:extLst>
          </p:cNvPr>
          <p:cNvSpPr>
            <a:spLocks noGrp="1"/>
          </p:cNvSpPr>
          <p:nvPr>
            <p:ph idx="1"/>
          </p:nvPr>
        </p:nvSpPr>
        <p:spPr/>
        <p:txBody>
          <a:bodyPr vert="horz" lIns="91440" tIns="45720" rIns="91440" bIns="45720" rtlCol="0" anchor="t">
            <a:normAutofit/>
          </a:bodyPr>
          <a:lstStyle/>
          <a:p>
            <a:pPr marL="269875" indent="-269875"/>
            <a:r>
              <a:rPr lang="en-US" dirty="0">
                <a:ea typeface="+mn-lt"/>
                <a:cs typeface="+mn-lt"/>
              </a:rPr>
              <a:t>Based on the principles of prudent healthcare: </a:t>
            </a:r>
            <a:endParaRPr lang="en-US" dirty="0"/>
          </a:p>
          <a:p>
            <a:pPr marL="269875" indent="-269875"/>
            <a:r>
              <a:rPr lang="en-US" dirty="0">
                <a:ea typeface="+mn-lt"/>
                <a:cs typeface="+mn-lt"/>
              </a:rPr>
              <a:t>Achieve health and well-being with the public, patients and professionals as equal partners through co-production. </a:t>
            </a:r>
            <a:endParaRPr lang="en-US" dirty="0"/>
          </a:p>
          <a:p>
            <a:pPr marL="269875" indent="-269875"/>
            <a:r>
              <a:rPr lang="en-US" dirty="0">
                <a:ea typeface="+mn-lt"/>
                <a:cs typeface="+mn-lt"/>
              </a:rPr>
              <a:t>Care for those with the greatest health need first, making the most effective use of all skills and resources. </a:t>
            </a:r>
            <a:endParaRPr lang="en-US" dirty="0"/>
          </a:p>
          <a:p>
            <a:pPr marL="269875" indent="-269875"/>
            <a:r>
              <a:rPr lang="en-US" dirty="0">
                <a:ea typeface="+mn-lt"/>
                <a:cs typeface="+mn-lt"/>
              </a:rPr>
              <a:t>Do only what is needed, no more, no less; and do no harm. </a:t>
            </a:r>
            <a:endParaRPr lang="en-US" dirty="0"/>
          </a:p>
          <a:p>
            <a:pPr marL="269875" indent="-269875"/>
            <a:r>
              <a:rPr lang="en-US" dirty="0">
                <a:ea typeface="+mn-lt"/>
                <a:cs typeface="+mn-lt"/>
              </a:rPr>
              <a:t>Reduce inappropriate variation using evidence-based practices consistently and transparently.</a:t>
            </a:r>
            <a:endParaRPr lang="en-US" dirty="0"/>
          </a:p>
          <a:p>
            <a:pPr marL="269875" indent="-269875"/>
            <a:endParaRPr lang="en-US" dirty="0"/>
          </a:p>
        </p:txBody>
      </p:sp>
    </p:spTree>
    <p:extLst>
      <p:ext uri="{BB962C8B-B14F-4D97-AF65-F5344CB8AC3E}">
        <p14:creationId xmlns:p14="http://schemas.microsoft.com/office/powerpoint/2010/main" val="38127151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C94F01-2F86-0F54-9961-1285B788128B}"/>
              </a:ext>
            </a:extLst>
          </p:cNvPr>
          <p:cNvSpPr>
            <a:spLocks noGrp="1"/>
          </p:cNvSpPr>
          <p:nvPr>
            <p:ph type="title"/>
          </p:nvPr>
        </p:nvSpPr>
        <p:spPr/>
        <p:txBody>
          <a:bodyPr/>
          <a:lstStyle/>
          <a:p>
            <a:r>
              <a:rPr lang="en-US" dirty="0"/>
              <a:t>Policy Reinforcement</a:t>
            </a:r>
          </a:p>
        </p:txBody>
      </p:sp>
      <p:sp>
        <p:nvSpPr>
          <p:cNvPr id="3" name="Content Placeholder 2">
            <a:extLst>
              <a:ext uri="{FF2B5EF4-FFF2-40B4-BE49-F238E27FC236}">
                <a16:creationId xmlns:a16="http://schemas.microsoft.com/office/drawing/2014/main" id="{2AA94870-CDB4-3DBB-C9FE-9242E97B2B65}"/>
              </a:ext>
            </a:extLst>
          </p:cNvPr>
          <p:cNvSpPr>
            <a:spLocks noGrp="1"/>
          </p:cNvSpPr>
          <p:nvPr>
            <p:ph idx="1"/>
          </p:nvPr>
        </p:nvSpPr>
        <p:spPr/>
        <p:txBody>
          <a:bodyPr vert="horz" lIns="91440" tIns="45720" rIns="91440" bIns="45720" rtlCol="0" anchor="t">
            <a:normAutofit/>
          </a:bodyPr>
          <a:lstStyle/>
          <a:p>
            <a:r>
              <a:rPr lang="en-US" dirty="0">
                <a:ea typeface="+mn-lt"/>
                <a:cs typeface="+mn-lt"/>
              </a:rPr>
              <a:t>Parliamentary Review of Health and Social Care in Wales (2018) </a:t>
            </a:r>
            <a:endParaRPr lang="en-US" dirty="0"/>
          </a:p>
          <a:p>
            <a:r>
              <a:rPr lang="en-US" dirty="0">
                <a:ea typeface="+mn-lt"/>
                <a:cs typeface="+mn-lt"/>
              </a:rPr>
              <a:t>Health and care in Wales should aim to deliver against the four mutually supportive goals of the “Quadruple Aim”, which are to continually: </a:t>
            </a:r>
          </a:p>
          <a:p>
            <a:r>
              <a:rPr lang="en-US" dirty="0">
                <a:ea typeface="+mn-lt"/>
                <a:cs typeface="+mn-lt"/>
              </a:rPr>
              <a:t>Improve population health and well-being through a focus on prevention; </a:t>
            </a:r>
            <a:endParaRPr lang="en-US"/>
          </a:p>
          <a:p>
            <a:r>
              <a:rPr lang="en-US" dirty="0">
                <a:ea typeface="+mn-lt"/>
                <a:cs typeface="+mn-lt"/>
              </a:rPr>
              <a:t>Improve the experience and quality of care for individuals and families; </a:t>
            </a:r>
          </a:p>
          <a:p>
            <a:r>
              <a:rPr lang="en-US" dirty="0">
                <a:ea typeface="+mn-lt"/>
                <a:cs typeface="+mn-lt"/>
              </a:rPr>
              <a:t>Enrich well-being, capability and engagement of the workforce; </a:t>
            </a:r>
            <a:endParaRPr lang="en-US" dirty="0"/>
          </a:p>
          <a:p>
            <a:r>
              <a:rPr lang="en-US" dirty="0">
                <a:ea typeface="+mn-lt"/>
                <a:cs typeface="+mn-lt"/>
              </a:rPr>
              <a:t>Increase value achieved from funding of health and care through improvement, innovation, best practice, and eliminating waste.</a:t>
            </a:r>
            <a:endParaRPr lang="en-US" dirty="0"/>
          </a:p>
          <a:p>
            <a:endParaRPr lang="en-US" dirty="0"/>
          </a:p>
        </p:txBody>
      </p:sp>
    </p:spTree>
    <p:extLst>
      <p:ext uri="{BB962C8B-B14F-4D97-AF65-F5344CB8AC3E}">
        <p14:creationId xmlns:p14="http://schemas.microsoft.com/office/powerpoint/2010/main" val="63844279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FA96B7-F1AF-732B-E0C2-C3D098B014DF}"/>
              </a:ext>
            </a:extLst>
          </p:cNvPr>
          <p:cNvSpPr>
            <a:spLocks noGrp="1"/>
          </p:cNvSpPr>
          <p:nvPr>
            <p:ph type="title"/>
          </p:nvPr>
        </p:nvSpPr>
        <p:spPr/>
        <p:txBody>
          <a:bodyPr/>
          <a:lstStyle/>
          <a:p>
            <a:r>
              <a:rPr lang="en-US" dirty="0"/>
              <a:t>Policy Reinforcement</a:t>
            </a:r>
          </a:p>
        </p:txBody>
      </p:sp>
      <p:sp>
        <p:nvSpPr>
          <p:cNvPr id="3" name="Content Placeholder 2">
            <a:extLst>
              <a:ext uri="{FF2B5EF4-FFF2-40B4-BE49-F238E27FC236}">
                <a16:creationId xmlns:a16="http://schemas.microsoft.com/office/drawing/2014/main" id="{2FAF55A7-113C-4738-747C-4C8C99C43EBC}"/>
              </a:ext>
            </a:extLst>
          </p:cNvPr>
          <p:cNvSpPr>
            <a:spLocks noGrp="1"/>
          </p:cNvSpPr>
          <p:nvPr>
            <p:ph idx="1"/>
          </p:nvPr>
        </p:nvSpPr>
        <p:spPr/>
        <p:txBody>
          <a:bodyPr vert="horz" lIns="91440" tIns="45720" rIns="91440" bIns="45720" rtlCol="0" anchor="t">
            <a:normAutofit/>
          </a:bodyPr>
          <a:lstStyle/>
          <a:p>
            <a:r>
              <a:rPr lang="en-US" dirty="0">
                <a:ea typeface="+mn-lt"/>
                <a:cs typeface="+mn-lt"/>
              </a:rPr>
              <a:t>From A Revolution from Within (2018)</a:t>
            </a:r>
            <a:endParaRPr lang="en-US" dirty="0"/>
          </a:p>
          <a:p>
            <a:r>
              <a:rPr lang="en-US" dirty="0">
                <a:ea typeface="+mn-lt"/>
                <a:cs typeface="+mn-lt"/>
              </a:rPr>
              <a:t>New technologies will transform health and care in Wales when systematically deployed. </a:t>
            </a:r>
            <a:endParaRPr lang="en-US"/>
          </a:p>
          <a:p>
            <a:r>
              <a:rPr lang="en-US" dirty="0">
                <a:ea typeface="+mn-lt"/>
                <a:cs typeface="+mn-lt"/>
              </a:rPr>
              <a:t>'Our vision for Wales relies upon faster and smarter provision of and access to care, and better targeted, immediate and </a:t>
            </a:r>
            <a:r>
              <a:rPr lang="en-US" dirty="0" err="1">
                <a:ea typeface="+mn-lt"/>
                <a:cs typeface="+mn-lt"/>
              </a:rPr>
              <a:t>co-ordinated</a:t>
            </a:r>
            <a:r>
              <a:rPr lang="en-US" dirty="0">
                <a:ea typeface="+mn-lt"/>
                <a:cs typeface="+mn-lt"/>
              </a:rPr>
              <a:t> access to health and care information, which is a critical and precious asset for  Wales'. </a:t>
            </a:r>
            <a:endParaRPr lang="en-US" dirty="0"/>
          </a:p>
          <a:p>
            <a:endParaRPr lang="en-US" dirty="0"/>
          </a:p>
        </p:txBody>
      </p:sp>
    </p:spTree>
    <p:extLst>
      <p:ext uri="{BB962C8B-B14F-4D97-AF65-F5344CB8AC3E}">
        <p14:creationId xmlns:p14="http://schemas.microsoft.com/office/powerpoint/2010/main" val="405325346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5" name="Picture 4" descr="Robot operating a machine">
            <a:extLst>
              <a:ext uri="{FF2B5EF4-FFF2-40B4-BE49-F238E27FC236}">
                <a16:creationId xmlns:a16="http://schemas.microsoft.com/office/drawing/2014/main" id="{3085E12C-D753-7E0B-A221-07847AC3EBAA}"/>
              </a:ext>
            </a:extLst>
          </p:cNvPr>
          <p:cNvPicPr>
            <a:picLocks noChangeAspect="1"/>
          </p:cNvPicPr>
          <p:nvPr/>
        </p:nvPicPr>
        <p:blipFill rotWithShape="1">
          <a:blip r:embed="rId2">
            <a:alphaModFix amt="60000"/>
          </a:blip>
          <a:srcRect t="3749" r="6" b="23001"/>
          <a:stretch/>
        </p:blipFill>
        <p:spPr>
          <a:xfrm>
            <a:off x="20" y="8571"/>
            <a:ext cx="12188932" cy="6858000"/>
          </a:xfrm>
          <a:prstGeom prst="rect">
            <a:avLst/>
          </a:prstGeom>
        </p:spPr>
      </p:pic>
      <p:sp>
        <p:nvSpPr>
          <p:cNvPr id="2" name="Title 1">
            <a:extLst>
              <a:ext uri="{FF2B5EF4-FFF2-40B4-BE49-F238E27FC236}">
                <a16:creationId xmlns:a16="http://schemas.microsoft.com/office/drawing/2014/main" id="{3889D599-E3C0-7929-4DC5-24B81BA87B08}"/>
              </a:ext>
            </a:extLst>
          </p:cNvPr>
          <p:cNvSpPr>
            <a:spLocks noGrp="1"/>
          </p:cNvSpPr>
          <p:nvPr>
            <p:ph type="title"/>
          </p:nvPr>
        </p:nvSpPr>
        <p:spPr>
          <a:xfrm>
            <a:off x="457200" y="668049"/>
            <a:ext cx="7685037" cy="1325563"/>
          </a:xfrm>
        </p:spPr>
        <p:txBody>
          <a:bodyPr>
            <a:normAutofit/>
          </a:bodyPr>
          <a:lstStyle/>
          <a:p>
            <a:r>
              <a:rPr lang="en-US">
                <a:solidFill>
                  <a:srgbClr val="FFFFFF"/>
                </a:solidFill>
              </a:rPr>
              <a:t>Emerging Technologies</a:t>
            </a:r>
          </a:p>
        </p:txBody>
      </p:sp>
      <p:sp>
        <p:nvSpPr>
          <p:cNvPr id="3" name="Content Placeholder 2">
            <a:extLst>
              <a:ext uri="{FF2B5EF4-FFF2-40B4-BE49-F238E27FC236}">
                <a16:creationId xmlns:a16="http://schemas.microsoft.com/office/drawing/2014/main" id="{2F666EA5-A9D5-4C1A-5E5A-116B50F2AFAA}"/>
              </a:ext>
            </a:extLst>
          </p:cNvPr>
          <p:cNvSpPr>
            <a:spLocks noGrp="1"/>
          </p:cNvSpPr>
          <p:nvPr>
            <p:ph idx="1"/>
          </p:nvPr>
        </p:nvSpPr>
        <p:spPr>
          <a:xfrm>
            <a:off x="457200" y="2096713"/>
            <a:ext cx="7685037" cy="4080250"/>
          </a:xfrm>
        </p:spPr>
        <p:txBody>
          <a:bodyPr vert="horz" lIns="91440" tIns="45720" rIns="91440" bIns="45720" rtlCol="0">
            <a:normAutofit/>
          </a:bodyPr>
          <a:lstStyle/>
          <a:p>
            <a:r>
              <a:rPr lang="en-US">
                <a:solidFill>
                  <a:srgbClr val="FFFFFF"/>
                </a:solidFill>
                <a:ea typeface="+mn-lt"/>
                <a:cs typeface="+mn-lt"/>
              </a:rPr>
              <a:t>Smartphone apps</a:t>
            </a:r>
            <a:endParaRPr lang="en-US">
              <a:solidFill>
                <a:srgbClr val="FFFFFF"/>
              </a:solidFill>
            </a:endParaRPr>
          </a:p>
          <a:p>
            <a:r>
              <a:rPr lang="en-US">
                <a:solidFill>
                  <a:srgbClr val="FFFFFF"/>
                </a:solidFill>
                <a:ea typeface="+mn-lt"/>
                <a:cs typeface="+mn-lt"/>
              </a:rPr>
              <a:t>Localised and portable diagnostics and support systems</a:t>
            </a:r>
          </a:p>
          <a:p>
            <a:r>
              <a:rPr lang="en-US">
                <a:solidFill>
                  <a:srgbClr val="FFFFFF"/>
                </a:solidFill>
                <a:ea typeface="+mn-lt"/>
                <a:cs typeface="+mn-lt"/>
              </a:rPr>
              <a:t>Robotics</a:t>
            </a:r>
          </a:p>
          <a:p>
            <a:r>
              <a:rPr lang="en-US">
                <a:solidFill>
                  <a:srgbClr val="FFFFFF"/>
                </a:solidFill>
                <a:ea typeface="+mn-lt"/>
                <a:cs typeface="+mn-lt"/>
              </a:rPr>
              <a:t>Digital therapeutics</a:t>
            </a:r>
          </a:p>
          <a:p>
            <a:r>
              <a:rPr lang="en-US">
                <a:solidFill>
                  <a:srgbClr val="FFFFFF"/>
                </a:solidFill>
                <a:ea typeface="+mn-lt"/>
                <a:cs typeface="+mn-lt"/>
              </a:rPr>
              <a:t>Data analytics</a:t>
            </a:r>
          </a:p>
          <a:p>
            <a:r>
              <a:rPr lang="en-US">
                <a:solidFill>
                  <a:srgbClr val="FFFFFF"/>
                </a:solidFill>
                <a:ea typeface="+mn-lt"/>
                <a:cs typeface="+mn-lt"/>
              </a:rPr>
              <a:t>Artificial intelligence (AI) </a:t>
            </a:r>
          </a:p>
          <a:p>
            <a:r>
              <a:rPr lang="en-US">
                <a:solidFill>
                  <a:srgbClr val="FFFFFF"/>
                </a:solidFill>
                <a:ea typeface="+mn-lt"/>
                <a:cs typeface="+mn-lt"/>
              </a:rPr>
              <a:t>Machine learning</a:t>
            </a:r>
          </a:p>
          <a:p>
            <a:r>
              <a:rPr lang="en-US">
                <a:solidFill>
                  <a:srgbClr val="FFFFFF"/>
                </a:solidFill>
                <a:ea typeface="+mn-lt"/>
                <a:cs typeface="+mn-lt"/>
              </a:rPr>
              <a:t>Genome sequencing</a:t>
            </a:r>
            <a:endParaRPr lang="en-US">
              <a:solidFill>
                <a:srgbClr val="FFFFFF"/>
              </a:solidFill>
            </a:endParaRPr>
          </a:p>
        </p:txBody>
      </p:sp>
    </p:spTree>
    <p:extLst>
      <p:ext uri="{BB962C8B-B14F-4D97-AF65-F5344CB8AC3E}">
        <p14:creationId xmlns:p14="http://schemas.microsoft.com/office/powerpoint/2010/main" val="306490686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25F63E-5311-194A-5CDC-8535E2FD1AF1}"/>
              </a:ext>
            </a:extLst>
          </p:cNvPr>
          <p:cNvSpPr>
            <a:spLocks noGrp="1"/>
          </p:cNvSpPr>
          <p:nvPr>
            <p:ph type="title"/>
          </p:nvPr>
        </p:nvSpPr>
        <p:spPr>
          <a:xfrm>
            <a:off x="761999" y="762000"/>
            <a:ext cx="3048001" cy="2286000"/>
          </a:xfrm>
        </p:spPr>
        <p:txBody>
          <a:bodyPr anchor="b">
            <a:normAutofit/>
          </a:bodyPr>
          <a:lstStyle/>
          <a:p>
            <a:r>
              <a:rPr lang="en-US" sz="3200">
                <a:solidFill>
                  <a:srgbClr val="FFFFFF"/>
                </a:solidFill>
              </a:rPr>
              <a:t>Closing the Digital Gap</a:t>
            </a:r>
          </a:p>
        </p:txBody>
      </p:sp>
      <p:graphicFrame>
        <p:nvGraphicFramePr>
          <p:cNvPr id="5" name="Content Placeholder 2">
            <a:extLst>
              <a:ext uri="{FF2B5EF4-FFF2-40B4-BE49-F238E27FC236}">
                <a16:creationId xmlns:a16="http://schemas.microsoft.com/office/drawing/2014/main" id="{F06AAF84-5F4C-58F4-6501-E9A57834D28B}"/>
              </a:ext>
            </a:extLst>
          </p:cNvPr>
          <p:cNvGraphicFramePr>
            <a:graphicFrameLocks noGrp="1"/>
          </p:cNvGraphicFramePr>
          <p:nvPr>
            <p:ph idx="1"/>
          </p:nvPr>
        </p:nvGraphicFramePr>
        <p:xfrm>
          <a:off x="5334000" y="762000"/>
          <a:ext cx="6096000" cy="533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838144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D6D492-ACDF-01F0-E53E-48FC49393936}"/>
              </a:ext>
            </a:extLst>
          </p:cNvPr>
          <p:cNvSpPr>
            <a:spLocks noGrp="1"/>
          </p:cNvSpPr>
          <p:nvPr>
            <p:ph type="title"/>
          </p:nvPr>
        </p:nvSpPr>
        <p:spPr/>
        <p:txBody>
          <a:bodyPr/>
          <a:lstStyle/>
          <a:p>
            <a:r>
              <a:rPr lang="en-US" dirty="0"/>
              <a:t>Closing the Digital Gap: Accessibility</a:t>
            </a:r>
          </a:p>
        </p:txBody>
      </p:sp>
      <p:sp>
        <p:nvSpPr>
          <p:cNvPr id="3" name="Content Placeholder 2">
            <a:extLst>
              <a:ext uri="{FF2B5EF4-FFF2-40B4-BE49-F238E27FC236}">
                <a16:creationId xmlns:a16="http://schemas.microsoft.com/office/drawing/2014/main" id="{538CC681-7DDC-421C-ACFD-AC33ACF5457A}"/>
              </a:ext>
            </a:extLst>
          </p:cNvPr>
          <p:cNvSpPr>
            <a:spLocks noGrp="1"/>
          </p:cNvSpPr>
          <p:nvPr>
            <p:ph idx="1"/>
          </p:nvPr>
        </p:nvSpPr>
        <p:spPr/>
        <p:txBody>
          <a:bodyPr vert="horz" lIns="91440" tIns="45720" rIns="91440" bIns="45720" rtlCol="0" anchor="t">
            <a:normAutofit lnSpcReduction="10000"/>
          </a:bodyPr>
          <a:lstStyle/>
          <a:p>
            <a:r>
              <a:rPr lang="en-US" dirty="0">
                <a:solidFill>
                  <a:srgbClr val="FFFFFF">
                    <a:alpha val="70000"/>
                  </a:srgbClr>
                </a:solidFill>
              </a:rPr>
              <a:t>Think of the elderly, there is a capability issue within accessing digital services (Nikou et al., 2020).</a:t>
            </a:r>
          </a:p>
          <a:p>
            <a:r>
              <a:rPr lang="en-US" dirty="0">
                <a:solidFill>
                  <a:srgbClr val="FFFFFF">
                    <a:alpha val="70000"/>
                  </a:srgbClr>
                </a:solidFill>
              </a:rPr>
              <a:t>We need a Digital Equity model (</a:t>
            </a:r>
            <a:r>
              <a:rPr lang="en-US" dirty="0">
                <a:ea typeface="+mn-lt"/>
                <a:cs typeface="+mn-lt"/>
              </a:rPr>
              <a:t>Richardson et al., 2022).</a:t>
            </a:r>
            <a:endParaRPr lang="en-US" dirty="0">
              <a:solidFill>
                <a:srgbClr val="FFFFFF">
                  <a:alpha val="70000"/>
                </a:srgbClr>
              </a:solidFill>
              <a:ea typeface="+mn-lt"/>
              <a:cs typeface="+mn-lt"/>
            </a:endParaRPr>
          </a:p>
          <a:p>
            <a:r>
              <a:rPr lang="en-US" dirty="0">
                <a:solidFill>
                  <a:srgbClr val="FFFFFF">
                    <a:alpha val="70000"/>
                  </a:srgbClr>
                </a:solidFill>
              </a:rPr>
              <a:t>This in itself is an inequality, whereby individuals may be unable to access services due to a lack of understanding or a lack of accessibility, as was seen during the pandemic (</a:t>
            </a:r>
            <a:r>
              <a:rPr lang="en-US" dirty="0" err="1">
                <a:ea typeface="+mn-lt"/>
                <a:cs typeface="+mn-lt"/>
              </a:rPr>
              <a:t>Eruchalu</a:t>
            </a:r>
            <a:r>
              <a:rPr lang="en-US" dirty="0">
                <a:ea typeface="+mn-lt"/>
                <a:cs typeface="+mn-lt"/>
              </a:rPr>
              <a:t> et al., 2021).</a:t>
            </a:r>
          </a:p>
          <a:p>
            <a:endParaRPr lang="en-US" dirty="0">
              <a:solidFill>
                <a:srgbClr val="FFFFFF">
                  <a:alpha val="70000"/>
                </a:srgbClr>
              </a:solidFill>
            </a:endParaRPr>
          </a:p>
        </p:txBody>
      </p:sp>
    </p:spTree>
    <p:extLst>
      <p:ext uri="{BB962C8B-B14F-4D97-AF65-F5344CB8AC3E}">
        <p14:creationId xmlns:p14="http://schemas.microsoft.com/office/powerpoint/2010/main" val="224187654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6D1F39-9DAE-882C-7541-23088435632A}"/>
              </a:ext>
            </a:extLst>
          </p:cNvPr>
          <p:cNvSpPr>
            <a:spLocks noGrp="1"/>
          </p:cNvSpPr>
          <p:nvPr>
            <p:ph type="title"/>
          </p:nvPr>
        </p:nvSpPr>
        <p:spPr/>
        <p:txBody>
          <a:bodyPr/>
          <a:lstStyle/>
          <a:p>
            <a:r>
              <a:rPr lang="en-US" dirty="0"/>
              <a:t>Closing the Digital Gap: </a:t>
            </a:r>
            <a:r>
              <a:rPr lang="en-US" dirty="0" err="1"/>
              <a:t>Accessiblity</a:t>
            </a:r>
          </a:p>
        </p:txBody>
      </p:sp>
      <p:sp>
        <p:nvSpPr>
          <p:cNvPr id="3" name="Content Placeholder 2">
            <a:extLst>
              <a:ext uri="{FF2B5EF4-FFF2-40B4-BE49-F238E27FC236}">
                <a16:creationId xmlns:a16="http://schemas.microsoft.com/office/drawing/2014/main" id="{962C8A12-1902-6873-00C8-202963E74EDF}"/>
              </a:ext>
            </a:extLst>
          </p:cNvPr>
          <p:cNvSpPr>
            <a:spLocks noGrp="1"/>
          </p:cNvSpPr>
          <p:nvPr>
            <p:ph idx="1"/>
          </p:nvPr>
        </p:nvSpPr>
        <p:spPr/>
        <p:txBody>
          <a:bodyPr vert="horz" lIns="91440" tIns="45720" rIns="91440" bIns="45720" rtlCol="0" anchor="t">
            <a:normAutofit/>
          </a:bodyPr>
          <a:lstStyle/>
          <a:p>
            <a:r>
              <a:rPr lang="en-US" dirty="0">
                <a:solidFill>
                  <a:srgbClr val="FFFFFF">
                    <a:alpha val="70000"/>
                  </a:srgbClr>
                </a:solidFill>
              </a:rPr>
              <a:t>15% of the world's population are deemed as being impaired in one way or another. </a:t>
            </a:r>
          </a:p>
          <a:p>
            <a:r>
              <a:rPr lang="en-US" dirty="0">
                <a:solidFill>
                  <a:srgbClr val="FFFFFF">
                    <a:alpha val="70000"/>
                  </a:srgbClr>
                </a:solidFill>
              </a:rPr>
              <a:t>These people are seemingly not considered when digital health solutions are presented (Henni et al., 2022)</a:t>
            </a:r>
          </a:p>
          <a:p>
            <a:endParaRPr lang="en-US" dirty="0">
              <a:solidFill>
                <a:srgbClr val="FFFFFF">
                  <a:alpha val="70000"/>
                </a:srgbClr>
              </a:solidFill>
            </a:endParaRPr>
          </a:p>
          <a:p>
            <a:r>
              <a:rPr lang="en-US" dirty="0">
                <a:solidFill>
                  <a:srgbClr val="FFFFFF">
                    <a:alpha val="70000"/>
                  </a:srgbClr>
                </a:solidFill>
              </a:rPr>
              <a:t>What needs to be done?</a:t>
            </a:r>
          </a:p>
        </p:txBody>
      </p:sp>
    </p:spTree>
    <p:extLst>
      <p:ext uri="{BB962C8B-B14F-4D97-AF65-F5344CB8AC3E}">
        <p14:creationId xmlns:p14="http://schemas.microsoft.com/office/powerpoint/2010/main" val="6946744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E1736-6A1B-1077-0BCF-CE221B174ADA}"/>
              </a:ext>
            </a:extLst>
          </p:cNvPr>
          <p:cNvSpPr>
            <a:spLocks noGrp="1"/>
          </p:cNvSpPr>
          <p:nvPr>
            <p:ph type="title"/>
          </p:nvPr>
        </p:nvSpPr>
        <p:spPr/>
        <p:txBody>
          <a:bodyPr/>
          <a:lstStyle/>
          <a:p>
            <a:r>
              <a:rPr lang="en-US" dirty="0"/>
              <a:t>Improving Accessibility</a:t>
            </a:r>
          </a:p>
        </p:txBody>
      </p:sp>
      <p:sp>
        <p:nvSpPr>
          <p:cNvPr id="3" name="Content Placeholder 2">
            <a:extLst>
              <a:ext uri="{FF2B5EF4-FFF2-40B4-BE49-F238E27FC236}">
                <a16:creationId xmlns:a16="http://schemas.microsoft.com/office/drawing/2014/main" id="{A74B78AC-91BD-A27A-8140-AEAAE6D2ADA3}"/>
              </a:ext>
            </a:extLst>
          </p:cNvPr>
          <p:cNvSpPr>
            <a:spLocks noGrp="1"/>
          </p:cNvSpPr>
          <p:nvPr>
            <p:ph idx="1"/>
          </p:nvPr>
        </p:nvSpPr>
        <p:spPr/>
        <p:txBody>
          <a:bodyPr vert="horz" lIns="91440" tIns="45720" rIns="91440" bIns="45720" rtlCol="0" anchor="t">
            <a:normAutofit fontScale="85000" lnSpcReduction="20000"/>
          </a:bodyPr>
          <a:lstStyle/>
          <a:p>
            <a:r>
              <a:rPr lang="en-US" dirty="0">
                <a:ea typeface="+mn-lt"/>
                <a:cs typeface="+mn-lt"/>
              </a:rPr>
              <a:t>Finding a common framework to monitor engagement with digital technology for health across equity domains;</a:t>
            </a:r>
            <a:endParaRPr lang="en-US" dirty="0">
              <a:solidFill>
                <a:srgbClr val="FFFFFF">
                  <a:alpha val="70000"/>
                </a:srgbClr>
              </a:solidFill>
            </a:endParaRPr>
          </a:p>
          <a:p>
            <a:r>
              <a:rPr lang="en-US" dirty="0">
                <a:ea typeface="+mn-lt"/>
                <a:cs typeface="+mn-lt"/>
              </a:rPr>
              <a:t>Mapping inequities in digital infrastructure;</a:t>
            </a:r>
            <a:endParaRPr lang="en-US" dirty="0"/>
          </a:p>
          <a:p>
            <a:r>
              <a:rPr lang="en-US" dirty="0">
                <a:ea typeface="+mn-lt"/>
                <a:cs typeface="+mn-lt"/>
              </a:rPr>
              <a:t>Addressing barriers to access digital health;</a:t>
            </a:r>
            <a:endParaRPr lang="en-US" dirty="0"/>
          </a:p>
          <a:p>
            <a:r>
              <a:rPr lang="en-US" dirty="0">
                <a:ea typeface="+mn-lt"/>
                <a:cs typeface="+mn-lt"/>
              </a:rPr>
              <a:t>Finding the most effective approaches to build digital skills for those most in need; and</a:t>
            </a:r>
            <a:endParaRPr lang="en-US" dirty="0"/>
          </a:p>
          <a:p>
            <a:r>
              <a:rPr lang="en-US" dirty="0">
                <a:ea typeface="+mn-lt"/>
                <a:cs typeface="+mn-lt"/>
              </a:rPr>
              <a:t>Addressing access for those with disabilities or language barriers. </a:t>
            </a:r>
            <a:endParaRPr lang="en-US" dirty="0"/>
          </a:p>
          <a:p>
            <a:pPr marL="0" indent="0" algn="r">
              <a:buNone/>
            </a:pPr>
            <a:r>
              <a:rPr lang="en-US" dirty="0">
                <a:solidFill>
                  <a:srgbClr val="FFFFFF">
                    <a:alpha val="70000"/>
                  </a:srgbClr>
                </a:solidFill>
              </a:rPr>
              <a:t>(World Health </a:t>
            </a:r>
            <a:r>
              <a:rPr lang="en-US" dirty="0" err="1">
                <a:solidFill>
                  <a:srgbClr val="FFFFFF">
                    <a:alpha val="70000"/>
                  </a:srgbClr>
                </a:solidFill>
              </a:rPr>
              <a:t>Organisation</a:t>
            </a:r>
            <a:r>
              <a:rPr lang="en-US" dirty="0">
                <a:solidFill>
                  <a:srgbClr val="FFFFFF">
                    <a:alpha val="70000"/>
                  </a:srgbClr>
                </a:solidFill>
              </a:rPr>
              <a:t>, 2022)</a:t>
            </a:r>
          </a:p>
          <a:p>
            <a:endParaRPr lang="en-US" dirty="0">
              <a:solidFill>
                <a:srgbClr val="FFFFFF">
                  <a:alpha val="70000"/>
                </a:srgbClr>
              </a:solidFill>
            </a:endParaRPr>
          </a:p>
        </p:txBody>
      </p:sp>
    </p:spTree>
    <p:extLst>
      <p:ext uri="{BB962C8B-B14F-4D97-AF65-F5344CB8AC3E}">
        <p14:creationId xmlns:p14="http://schemas.microsoft.com/office/powerpoint/2010/main" val="64059850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BF4E480B-94D6-46F9-A2B6-B98D311FDC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1999" cy="6861600"/>
            <a:chOff x="1" y="0"/>
            <a:chExt cx="12191999" cy="6861600"/>
          </a:xfrm>
        </p:grpSpPr>
        <p:sp>
          <p:nvSpPr>
            <p:cNvPr id="9" name="Rectangle 8">
              <a:extLst>
                <a:ext uri="{FF2B5EF4-FFF2-40B4-BE49-F238E27FC236}">
                  <a16:creationId xmlns:a16="http://schemas.microsoft.com/office/drawing/2014/main" id="{07183CDE-91A1-40C3-8E80-66F89E1C2D5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0" name="Oval 9">
              <a:extLst>
                <a:ext uri="{FF2B5EF4-FFF2-40B4-BE49-F238E27FC236}">
                  <a16:creationId xmlns:a16="http://schemas.microsoft.com/office/drawing/2014/main" id="{A6756515-F9AA-46BD-8DD2-AA15BA492AC0}"/>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1" name="Oval 10">
              <a:extLst>
                <a:ext uri="{FF2B5EF4-FFF2-40B4-BE49-F238E27FC236}">
                  <a16:creationId xmlns:a16="http://schemas.microsoft.com/office/drawing/2014/main" id="{ABA365E2-8B71-408B-9092-0104216AC7AC}"/>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12" name="Group 11">
              <a:extLst>
                <a:ext uri="{FF2B5EF4-FFF2-40B4-BE49-F238E27FC236}">
                  <a16:creationId xmlns:a16="http://schemas.microsoft.com/office/drawing/2014/main" id="{BEDB8D7A-1BF6-4CDB-B93A-7736955F504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17" name="Rectangle 16">
                <a:extLst>
                  <a:ext uri="{FF2B5EF4-FFF2-40B4-BE49-F238E27FC236}">
                    <a16:creationId xmlns:a16="http://schemas.microsoft.com/office/drawing/2014/main" id="{5AACD774-5167-46C7-8A62-6E2FE4BE94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8" name="Rectangle 17">
                <a:extLst>
                  <a:ext uri="{FF2B5EF4-FFF2-40B4-BE49-F238E27FC236}">
                    <a16:creationId xmlns:a16="http://schemas.microsoft.com/office/drawing/2014/main" id="{06E0F2D8-452E-48F9-9912-C47EAEAE18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grpSp>
          <p:nvGrpSpPr>
            <p:cNvPr id="13" name="Group 12">
              <a:extLst>
                <a:ext uri="{FF2B5EF4-FFF2-40B4-BE49-F238E27FC236}">
                  <a16:creationId xmlns:a16="http://schemas.microsoft.com/office/drawing/2014/main" id="{91FBBF95-430B-427C-A6E8-DB899217FC00}"/>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15" name="Rectangle 14">
                <a:extLst>
                  <a:ext uri="{FF2B5EF4-FFF2-40B4-BE49-F238E27FC236}">
                    <a16:creationId xmlns:a16="http://schemas.microsoft.com/office/drawing/2014/main" id="{BEE64698-3ED2-4395-B7FC-65248E437E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6" name="Rectangle 15">
                <a:extLst>
                  <a:ext uri="{FF2B5EF4-FFF2-40B4-BE49-F238E27FC236}">
                    <a16:creationId xmlns:a16="http://schemas.microsoft.com/office/drawing/2014/main" id="{FE20B1E1-CE09-4C2A-A3FB-DB8026C54E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14" name="Rectangle 13">
              <a:extLst>
                <a:ext uri="{FF2B5EF4-FFF2-40B4-BE49-F238E27FC236}">
                  <a16:creationId xmlns:a16="http://schemas.microsoft.com/office/drawing/2014/main" id="{0CB2405B-A907-48B3-906A-FB3573C0B28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grpSp>
      <p:sp>
        <p:nvSpPr>
          <p:cNvPr id="20" name="Rectangle 19">
            <a:extLst>
              <a:ext uri="{FF2B5EF4-FFF2-40B4-BE49-F238E27FC236}">
                <a16:creationId xmlns:a16="http://schemas.microsoft.com/office/drawing/2014/main" id="{6DC8E2D9-6729-4614-8667-C1016D3182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alpha val="40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useBgFill="1">
        <p:nvSpPr>
          <p:cNvPr id="22" name="Rectangle 21">
            <a:extLst>
              <a:ext uri="{FF2B5EF4-FFF2-40B4-BE49-F238E27FC236}">
                <a16:creationId xmlns:a16="http://schemas.microsoft.com/office/drawing/2014/main" id="{9B9AACA9-BD92-429F-8047-0731DB46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3">
            <a:extLst>
              <a:ext uri="{FF2B5EF4-FFF2-40B4-BE49-F238E27FC236}">
                <a16:creationId xmlns:a16="http://schemas.microsoft.com/office/drawing/2014/main" id="{B046D8F9-B18B-42F5-B320-22E156F4C0C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25" name="Rectangle 24">
              <a:extLst>
                <a:ext uri="{FF2B5EF4-FFF2-40B4-BE49-F238E27FC236}">
                  <a16:creationId xmlns:a16="http://schemas.microsoft.com/office/drawing/2014/main" id="{3980DF08-8878-4A99-871A-573EBF4F37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flipH="1">
              <a:off x="0" y="2019649"/>
              <a:ext cx="4838350" cy="483835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1E0FF3E7-007F-48E0-8352-89CE4375BB2D}"/>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5603875" y="0"/>
              <a:ext cx="6521820" cy="3260910"/>
              <a:chOff x="0" y="0"/>
              <a:chExt cx="2880000" cy="1440000"/>
            </a:xfrm>
          </p:grpSpPr>
          <p:sp>
            <p:nvSpPr>
              <p:cNvPr id="29" name="Rectangle 28">
                <a:extLst>
                  <a:ext uri="{FF2B5EF4-FFF2-40B4-BE49-F238E27FC236}">
                    <a16:creationId xmlns:a16="http://schemas.microsoft.com/office/drawing/2014/main" id="{F02DE4FC-8B38-40C7-A2F5-CBD4C6592E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5C97C509-DDA4-4291-88B3-8E2B146099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7" name="Rectangle 26">
              <a:extLst>
                <a:ext uri="{FF2B5EF4-FFF2-40B4-BE49-F238E27FC236}">
                  <a16:creationId xmlns:a16="http://schemas.microsoft.com/office/drawing/2014/main" id="{96345897-50D9-424E-A94E-18A63AEE85B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5400000">
              <a:off x="5334000" y="0"/>
              <a:ext cx="6858000" cy="6858000"/>
            </a:xfrm>
            <a:prstGeom prst="rect">
              <a:avLst/>
            </a:prstGeom>
            <a:gradFill flip="none" rotWithShape="1">
              <a:gsLst>
                <a:gs pos="0">
                  <a:schemeClr val="accent3">
                    <a:alpha val="60000"/>
                  </a:schemeClr>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extLst>
                <a:ext uri="{FF2B5EF4-FFF2-40B4-BE49-F238E27FC236}">
                  <a16:creationId xmlns:a16="http://schemas.microsoft.com/office/drawing/2014/main" id="{266E6E08-BABA-49E9-884E-4805849158E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494887" y="2538000"/>
              <a:ext cx="4320000" cy="4320000"/>
            </a:xfrm>
            <a:prstGeom prst="ellipse">
              <a:avLst/>
            </a:prstGeom>
            <a:solidFill>
              <a:schemeClr val="accent2">
                <a:alpha val="2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36EDD332-7681-A199-9618-3137542AF48E}"/>
              </a:ext>
            </a:extLst>
          </p:cNvPr>
          <p:cNvSpPr>
            <a:spLocks noGrp="1"/>
          </p:cNvSpPr>
          <p:nvPr>
            <p:ph type="title"/>
          </p:nvPr>
        </p:nvSpPr>
        <p:spPr>
          <a:xfrm>
            <a:off x="1487487" y="545126"/>
            <a:ext cx="9217026" cy="3783988"/>
          </a:xfrm>
        </p:spPr>
        <p:txBody>
          <a:bodyPr vert="horz" lIns="91440" tIns="45720" rIns="91440" bIns="45720" rtlCol="0" anchor="b">
            <a:normAutofit/>
          </a:bodyPr>
          <a:lstStyle/>
          <a:p>
            <a:pPr algn="ctr"/>
            <a:r>
              <a:rPr lang="en-US" sz="8800"/>
              <a:t>Influences on Practice</a:t>
            </a:r>
          </a:p>
        </p:txBody>
      </p:sp>
      <p:sp>
        <p:nvSpPr>
          <p:cNvPr id="3" name="Content Placeholder 2">
            <a:extLst>
              <a:ext uri="{FF2B5EF4-FFF2-40B4-BE49-F238E27FC236}">
                <a16:creationId xmlns:a16="http://schemas.microsoft.com/office/drawing/2014/main" id="{5143C1A3-C322-F14E-124E-27419FFB1BA3}"/>
              </a:ext>
            </a:extLst>
          </p:cNvPr>
          <p:cNvSpPr>
            <a:spLocks noGrp="1"/>
          </p:cNvSpPr>
          <p:nvPr>
            <p:ph idx="1"/>
          </p:nvPr>
        </p:nvSpPr>
        <p:spPr>
          <a:xfrm>
            <a:off x="1487488" y="4508501"/>
            <a:ext cx="9155112" cy="1800224"/>
          </a:xfrm>
        </p:spPr>
        <p:txBody>
          <a:bodyPr vert="horz" lIns="91440" tIns="45720" rIns="91440" bIns="45720" rtlCol="0">
            <a:normAutofit/>
          </a:bodyPr>
          <a:lstStyle/>
          <a:p>
            <a:pPr marL="0" indent="0" algn="ctr">
              <a:buNone/>
            </a:pPr>
            <a:r>
              <a:rPr lang="en-US" sz="1600" cap="all" spc="300"/>
              <a:t>What are the biggest influences?</a:t>
            </a:r>
          </a:p>
        </p:txBody>
      </p:sp>
    </p:spTree>
    <p:extLst>
      <p:ext uri="{BB962C8B-B14F-4D97-AF65-F5344CB8AC3E}">
        <p14:creationId xmlns:p14="http://schemas.microsoft.com/office/powerpoint/2010/main" val="687120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7F6730-8F76-4239-8CBA-B914B02A75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DE11E5CC-3C1F-4093-97B6-6433FBF9A9C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9" cy="6861600"/>
            <a:chOff x="1" y="0"/>
            <a:chExt cx="12191999" cy="6861600"/>
          </a:xfrm>
        </p:grpSpPr>
        <p:sp>
          <p:nvSpPr>
            <p:cNvPr id="12" name="Rectangle 11">
              <a:extLst>
                <a:ext uri="{FF2B5EF4-FFF2-40B4-BE49-F238E27FC236}">
                  <a16:creationId xmlns:a16="http://schemas.microsoft.com/office/drawing/2014/main" id="{28D720AE-B07F-482D-B526-4A9C632DA76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076F0BCA-E2AA-4AED-9091-1E820FF25B5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571D2B33-982E-4EC0-9252-B8A7383C965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5" name="Group 14">
              <a:extLst>
                <a:ext uri="{FF2B5EF4-FFF2-40B4-BE49-F238E27FC236}">
                  <a16:creationId xmlns:a16="http://schemas.microsoft.com/office/drawing/2014/main" id="{9250D86D-299E-4837-B82C-B97DACC9754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20" name="Rectangle 19">
                <a:extLst>
                  <a:ext uri="{FF2B5EF4-FFF2-40B4-BE49-F238E27FC236}">
                    <a16:creationId xmlns:a16="http://schemas.microsoft.com/office/drawing/2014/main" id="{F74EFAF9-4DE5-4C1F-BF17-0A5930FFFA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A857D782-AB09-4CB1-A94A-54F935E709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a:extLst>
                <a:ext uri="{FF2B5EF4-FFF2-40B4-BE49-F238E27FC236}">
                  <a16:creationId xmlns:a16="http://schemas.microsoft.com/office/drawing/2014/main" id="{94E95A3B-E29B-40AA-B9DD-FF0BA512FD7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18" name="Rectangle 17">
                <a:extLst>
                  <a:ext uri="{FF2B5EF4-FFF2-40B4-BE49-F238E27FC236}">
                    <a16:creationId xmlns:a16="http://schemas.microsoft.com/office/drawing/2014/main" id="{1A71F79C-8170-4729-A592-753969B849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AE5C556-02CA-4512-9F5F-7088484CF7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B75FD132-C2ED-4807-B2DA-D428F9C449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3" name="Rectangle 22">
            <a:extLst>
              <a:ext uri="{FF2B5EF4-FFF2-40B4-BE49-F238E27FC236}">
                <a16:creationId xmlns:a16="http://schemas.microsoft.com/office/drawing/2014/main" id="{71967F12-B0C4-4D31-8D63-89945DCD2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0">
                <a:schemeClr val="bg2">
                  <a:alpha val="40000"/>
                </a:schemeClr>
              </a:gs>
              <a:gs pos="100000">
                <a:schemeClr val="bg2">
                  <a:alpha val="80000"/>
                </a:schemeClr>
              </a:gs>
            </a:gsLst>
            <a:lin ang="0" scaled="1"/>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E2B210E1-5894-6C95-13F9-28017CF901DD}"/>
              </a:ext>
            </a:extLst>
          </p:cNvPr>
          <p:cNvSpPr>
            <a:spLocks noGrp="1"/>
          </p:cNvSpPr>
          <p:nvPr>
            <p:ph type="title"/>
          </p:nvPr>
        </p:nvSpPr>
        <p:spPr>
          <a:xfrm>
            <a:off x="540000" y="540000"/>
            <a:ext cx="4500561" cy="5759450"/>
          </a:xfrm>
        </p:spPr>
        <p:txBody>
          <a:bodyPr anchor="t">
            <a:normAutofit/>
          </a:bodyPr>
          <a:lstStyle/>
          <a:p>
            <a:r>
              <a:rPr lang="en-US" sz="8800"/>
              <a:t>Influence on Practice</a:t>
            </a:r>
          </a:p>
        </p:txBody>
      </p:sp>
      <p:graphicFrame>
        <p:nvGraphicFramePr>
          <p:cNvPr id="5" name="Content Placeholder 2">
            <a:extLst>
              <a:ext uri="{FF2B5EF4-FFF2-40B4-BE49-F238E27FC236}">
                <a16:creationId xmlns:a16="http://schemas.microsoft.com/office/drawing/2014/main" id="{D6E4C378-4236-3094-F995-D73CFB61B776}"/>
              </a:ext>
            </a:extLst>
          </p:cNvPr>
          <p:cNvGraphicFramePr>
            <a:graphicFrameLocks noGrp="1"/>
          </p:cNvGraphicFramePr>
          <p:nvPr>
            <p:ph idx="1"/>
            <p:extLst>
              <p:ext uri="{D42A27DB-BD31-4B8C-83A1-F6EECF244321}">
                <p14:modId xmlns:p14="http://schemas.microsoft.com/office/powerpoint/2010/main" val="42521440"/>
              </p:ext>
            </p:extLst>
          </p:nvPr>
        </p:nvGraphicFramePr>
        <p:xfrm>
          <a:off x="5232400" y="540000"/>
          <a:ext cx="6408738"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4805394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7F6730-8F76-4239-8CBA-B914B02A75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DE11E5CC-3C1F-4093-97B6-6433FBF9A9C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9" cy="6861600"/>
            <a:chOff x="1" y="0"/>
            <a:chExt cx="12191999" cy="6861600"/>
          </a:xfrm>
        </p:grpSpPr>
        <p:sp>
          <p:nvSpPr>
            <p:cNvPr id="12" name="Rectangle 11">
              <a:extLst>
                <a:ext uri="{FF2B5EF4-FFF2-40B4-BE49-F238E27FC236}">
                  <a16:creationId xmlns:a16="http://schemas.microsoft.com/office/drawing/2014/main" id="{28D720AE-B07F-482D-B526-4A9C632DA76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076F0BCA-E2AA-4AED-9091-1E820FF25B5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571D2B33-982E-4EC0-9252-B8A7383C965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5" name="Group 14">
              <a:extLst>
                <a:ext uri="{FF2B5EF4-FFF2-40B4-BE49-F238E27FC236}">
                  <a16:creationId xmlns:a16="http://schemas.microsoft.com/office/drawing/2014/main" id="{9250D86D-299E-4837-B82C-B97DACC9754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20" name="Rectangle 19">
                <a:extLst>
                  <a:ext uri="{FF2B5EF4-FFF2-40B4-BE49-F238E27FC236}">
                    <a16:creationId xmlns:a16="http://schemas.microsoft.com/office/drawing/2014/main" id="{F74EFAF9-4DE5-4C1F-BF17-0A5930FFFA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A857D782-AB09-4CB1-A94A-54F935E709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a:extLst>
                <a:ext uri="{FF2B5EF4-FFF2-40B4-BE49-F238E27FC236}">
                  <a16:creationId xmlns:a16="http://schemas.microsoft.com/office/drawing/2014/main" id="{94E95A3B-E29B-40AA-B9DD-FF0BA512FD7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18" name="Rectangle 17">
                <a:extLst>
                  <a:ext uri="{FF2B5EF4-FFF2-40B4-BE49-F238E27FC236}">
                    <a16:creationId xmlns:a16="http://schemas.microsoft.com/office/drawing/2014/main" id="{1A71F79C-8170-4729-A592-753969B849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AE5C556-02CA-4512-9F5F-7088484CF7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B75FD132-C2ED-4807-B2DA-D428F9C449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3" name="Rectangle 22">
            <a:extLst>
              <a:ext uri="{FF2B5EF4-FFF2-40B4-BE49-F238E27FC236}">
                <a16:creationId xmlns:a16="http://schemas.microsoft.com/office/drawing/2014/main" id="{71967F12-B0C4-4D31-8D63-89945DCD2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0">
                <a:schemeClr val="bg2">
                  <a:alpha val="40000"/>
                </a:schemeClr>
              </a:gs>
              <a:gs pos="100000">
                <a:schemeClr val="bg2">
                  <a:alpha val="80000"/>
                </a:schemeClr>
              </a:gs>
            </a:gsLst>
            <a:lin ang="0" scaled="1"/>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7F7926CE-0806-253F-9501-6AFF567C5468}"/>
              </a:ext>
            </a:extLst>
          </p:cNvPr>
          <p:cNvSpPr>
            <a:spLocks noGrp="1"/>
          </p:cNvSpPr>
          <p:nvPr>
            <p:ph type="title"/>
          </p:nvPr>
        </p:nvSpPr>
        <p:spPr>
          <a:xfrm>
            <a:off x="540000" y="540000"/>
            <a:ext cx="4500561" cy="5759450"/>
          </a:xfrm>
        </p:spPr>
        <p:txBody>
          <a:bodyPr anchor="t">
            <a:normAutofit/>
          </a:bodyPr>
          <a:lstStyle/>
          <a:p>
            <a:r>
              <a:rPr lang="en-US" sz="8800"/>
              <a:t>Patient Factors</a:t>
            </a:r>
          </a:p>
        </p:txBody>
      </p:sp>
      <p:graphicFrame>
        <p:nvGraphicFramePr>
          <p:cNvPr id="5" name="Content Placeholder 2">
            <a:extLst>
              <a:ext uri="{FF2B5EF4-FFF2-40B4-BE49-F238E27FC236}">
                <a16:creationId xmlns:a16="http://schemas.microsoft.com/office/drawing/2014/main" id="{BAC35B23-62E0-9285-E4D3-2A7AFD872442}"/>
              </a:ext>
            </a:extLst>
          </p:cNvPr>
          <p:cNvGraphicFramePr>
            <a:graphicFrameLocks noGrp="1"/>
          </p:cNvGraphicFramePr>
          <p:nvPr>
            <p:ph idx="1"/>
            <p:extLst>
              <p:ext uri="{D42A27DB-BD31-4B8C-83A1-F6EECF244321}">
                <p14:modId xmlns:p14="http://schemas.microsoft.com/office/powerpoint/2010/main" val="1715596416"/>
              </p:ext>
            </p:extLst>
          </p:nvPr>
        </p:nvGraphicFramePr>
        <p:xfrm>
          <a:off x="5232400" y="540000"/>
          <a:ext cx="6408738"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274809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C8C0F4-5C44-4C3F-B321-5CB3E2BABC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3FFE238-E03D-5289-2BE1-A653CC4CAE68}"/>
              </a:ext>
            </a:extLst>
          </p:cNvPr>
          <p:cNvSpPr>
            <a:spLocks noGrp="1"/>
          </p:cNvSpPr>
          <p:nvPr>
            <p:ph type="title"/>
          </p:nvPr>
        </p:nvSpPr>
        <p:spPr>
          <a:xfrm>
            <a:off x="540000" y="540000"/>
            <a:ext cx="4500561" cy="5759450"/>
          </a:xfrm>
        </p:spPr>
        <p:txBody>
          <a:bodyPr anchor="t">
            <a:normAutofit/>
          </a:bodyPr>
          <a:lstStyle/>
          <a:p>
            <a:r>
              <a:rPr lang="en-US" sz="8800"/>
              <a:t>Provider Factors</a:t>
            </a:r>
          </a:p>
        </p:txBody>
      </p:sp>
      <p:graphicFrame>
        <p:nvGraphicFramePr>
          <p:cNvPr id="5" name="Content Placeholder 2">
            <a:extLst>
              <a:ext uri="{FF2B5EF4-FFF2-40B4-BE49-F238E27FC236}">
                <a16:creationId xmlns:a16="http://schemas.microsoft.com/office/drawing/2014/main" id="{E998BA66-714F-905D-B299-BAEE2BA833E5}"/>
              </a:ext>
            </a:extLst>
          </p:cNvPr>
          <p:cNvGraphicFramePr>
            <a:graphicFrameLocks noGrp="1"/>
          </p:cNvGraphicFramePr>
          <p:nvPr>
            <p:ph idx="1"/>
            <p:extLst>
              <p:ext uri="{D42A27DB-BD31-4B8C-83A1-F6EECF244321}">
                <p14:modId xmlns:p14="http://schemas.microsoft.com/office/powerpoint/2010/main" val="2826611461"/>
              </p:ext>
            </p:extLst>
          </p:nvPr>
        </p:nvGraphicFramePr>
        <p:xfrm>
          <a:off x="5232400" y="540000"/>
          <a:ext cx="6408738"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8834960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C8C0F4-5C44-4C3F-B321-5CB3E2BABC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87ED63-6241-E31F-2F47-46739556DC8A}"/>
              </a:ext>
            </a:extLst>
          </p:cNvPr>
          <p:cNvSpPr>
            <a:spLocks noGrp="1"/>
          </p:cNvSpPr>
          <p:nvPr>
            <p:ph type="title"/>
          </p:nvPr>
        </p:nvSpPr>
        <p:spPr>
          <a:xfrm>
            <a:off x="540000" y="540000"/>
            <a:ext cx="4500561" cy="5759450"/>
          </a:xfrm>
        </p:spPr>
        <p:txBody>
          <a:bodyPr anchor="t">
            <a:normAutofit/>
          </a:bodyPr>
          <a:lstStyle/>
          <a:p>
            <a:r>
              <a:rPr lang="en-US" sz="8800"/>
              <a:t>Systemic Factors</a:t>
            </a:r>
          </a:p>
        </p:txBody>
      </p:sp>
      <p:graphicFrame>
        <p:nvGraphicFramePr>
          <p:cNvPr id="5" name="Content Placeholder 2">
            <a:extLst>
              <a:ext uri="{FF2B5EF4-FFF2-40B4-BE49-F238E27FC236}">
                <a16:creationId xmlns:a16="http://schemas.microsoft.com/office/drawing/2014/main" id="{E4943822-DDA1-3AED-ED61-451B0AB3C64A}"/>
              </a:ext>
            </a:extLst>
          </p:cNvPr>
          <p:cNvGraphicFramePr>
            <a:graphicFrameLocks noGrp="1"/>
          </p:cNvGraphicFramePr>
          <p:nvPr>
            <p:ph idx="1"/>
            <p:extLst>
              <p:ext uri="{D42A27DB-BD31-4B8C-83A1-F6EECF244321}">
                <p14:modId xmlns:p14="http://schemas.microsoft.com/office/powerpoint/2010/main" val="1674926"/>
              </p:ext>
            </p:extLst>
          </p:nvPr>
        </p:nvGraphicFramePr>
        <p:xfrm>
          <a:off x="5232400" y="540000"/>
          <a:ext cx="6408738"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7427058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BA10581-08F2-4D9E-8CB4-07ECFEE95E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59E2092A-4250-4BDD-AC6C-CA57E30DDD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7266875" cy="6858000"/>
            <a:chOff x="0" y="0"/>
            <a:chExt cx="7266875" cy="6858000"/>
          </a:xfrm>
        </p:grpSpPr>
        <p:sp>
          <p:nvSpPr>
            <p:cNvPr id="11" name="Freeform: Shape 10">
              <a:extLst>
                <a:ext uri="{FF2B5EF4-FFF2-40B4-BE49-F238E27FC236}">
                  <a16:creationId xmlns:a16="http://schemas.microsoft.com/office/drawing/2014/main" id="{FA1EE7D2-EB27-4C6C-8E54-CBCDDCA178F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3600"/>
              <a:ext cx="7266875" cy="6854400"/>
            </a:xfrm>
            <a:custGeom>
              <a:avLst/>
              <a:gdLst>
                <a:gd name="connsiteX0" fmla="*/ 3839675 w 7266875"/>
                <a:gd name="connsiteY0" fmla="*/ 0 h 6854400"/>
                <a:gd name="connsiteX1" fmla="*/ 7266875 w 7266875"/>
                <a:gd name="connsiteY1" fmla="*/ 3427200 h 6854400"/>
                <a:gd name="connsiteX2" fmla="*/ 3839675 w 7266875"/>
                <a:gd name="connsiteY2" fmla="*/ 6854400 h 6854400"/>
                <a:gd name="connsiteX3" fmla="*/ 3489264 w 7266875"/>
                <a:gd name="connsiteY3" fmla="*/ 6836706 h 6854400"/>
                <a:gd name="connsiteX4" fmla="*/ 3327588 w 7266875"/>
                <a:gd name="connsiteY4" fmla="*/ 6816161 h 6854400"/>
                <a:gd name="connsiteX5" fmla="*/ 3174464 w 7266875"/>
                <a:gd name="connsiteY5" fmla="*/ 6839531 h 6854400"/>
                <a:gd name="connsiteX6" fmla="*/ 2880000 w 7266875"/>
                <a:gd name="connsiteY6" fmla="*/ 6854400 h 6854400"/>
                <a:gd name="connsiteX7" fmla="*/ 0 w 7266875"/>
                <a:gd name="connsiteY7" fmla="*/ 3974400 h 6854400"/>
                <a:gd name="connsiteX8" fmla="*/ 226325 w 7266875"/>
                <a:gd name="connsiteY8" fmla="*/ 2853374 h 6854400"/>
                <a:gd name="connsiteX9" fmla="*/ 258015 w 7266875"/>
                <a:gd name="connsiteY9" fmla="*/ 2787590 h 6854400"/>
                <a:gd name="connsiteX10" fmla="*/ 224445 w 7266875"/>
                <a:gd name="connsiteY10" fmla="*/ 2657030 h 6854400"/>
                <a:gd name="connsiteX11" fmla="*/ 180561 w 7266875"/>
                <a:gd name="connsiteY11" fmla="*/ 2221714 h 6854400"/>
                <a:gd name="connsiteX12" fmla="*/ 2340561 w 7266875"/>
                <a:gd name="connsiteY12" fmla="*/ 61714 h 6854400"/>
                <a:gd name="connsiteX13" fmla="*/ 2828370 w 7266875"/>
                <a:gd name="connsiteY13" fmla="*/ 117025 h 6854400"/>
                <a:gd name="connsiteX14" fmla="*/ 2891183 w 7266875"/>
                <a:gd name="connsiteY14" fmla="*/ 134017 h 6854400"/>
                <a:gd name="connsiteX15" fmla="*/ 2983165 w 7266875"/>
                <a:gd name="connsiteY15" fmla="*/ 107897 h 6854400"/>
                <a:gd name="connsiteX16" fmla="*/ 3839675 w 7266875"/>
                <a:gd name="connsiteY16" fmla="*/ 0 h 685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266875" h="6854400">
                  <a:moveTo>
                    <a:pt x="3839675" y="0"/>
                  </a:moveTo>
                  <a:cubicBezTo>
                    <a:pt x="5732465" y="0"/>
                    <a:pt x="7266875" y="1534410"/>
                    <a:pt x="7266875" y="3427200"/>
                  </a:cubicBezTo>
                  <a:cubicBezTo>
                    <a:pt x="7266875" y="5319990"/>
                    <a:pt x="5732465" y="6854400"/>
                    <a:pt x="3839675" y="6854400"/>
                  </a:cubicBezTo>
                  <a:cubicBezTo>
                    <a:pt x="3721376" y="6854400"/>
                    <a:pt x="3604476" y="6848406"/>
                    <a:pt x="3489264" y="6836706"/>
                  </a:cubicBezTo>
                  <a:lnTo>
                    <a:pt x="3327588" y="6816161"/>
                  </a:lnTo>
                  <a:lnTo>
                    <a:pt x="3174464" y="6839531"/>
                  </a:lnTo>
                  <a:cubicBezTo>
                    <a:pt x="3077646" y="6849363"/>
                    <a:pt x="2979412" y="6854400"/>
                    <a:pt x="2880000" y="6854400"/>
                  </a:cubicBezTo>
                  <a:cubicBezTo>
                    <a:pt x="1289420" y="6854400"/>
                    <a:pt x="0" y="5564980"/>
                    <a:pt x="0" y="3974400"/>
                  </a:cubicBezTo>
                  <a:cubicBezTo>
                    <a:pt x="0" y="3576755"/>
                    <a:pt x="80589" y="3197933"/>
                    <a:pt x="226325" y="2853374"/>
                  </a:cubicBezTo>
                  <a:lnTo>
                    <a:pt x="258015" y="2787590"/>
                  </a:lnTo>
                  <a:lnTo>
                    <a:pt x="224445" y="2657030"/>
                  </a:lnTo>
                  <a:cubicBezTo>
                    <a:pt x="195672" y="2516419"/>
                    <a:pt x="180561" y="2370831"/>
                    <a:pt x="180561" y="2221714"/>
                  </a:cubicBezTo>
                  <a:cubicBezTo>
                    <a:pt x="180561" y="1028779"/>
                    <a:pt x="1147626" y="61714"/>
                    <a:pt x="2340561" y="61714"/>
                  </a:cubicBezTo>
                  <a:cubicBezTo>
                    <a:pt x="2508318" y="61714"/>
                    <a:pt x="2671608" y="80838"/>
                    <a:pt x="2828370" y="117025"/>
                  </a:cubicBezTo>
                  <a:lnTo>
                    <a:pt x="2891183" y="134017"/>
                  </a:lnTo>
                  <a:lnTo>
                    <a:pt x="2983165" y="107897"/>
                  </a:lnTo>
                  <a:cubicBezTo>
                    <a:pt x="3256928" y="37461"/>
                    <a:pt x="3543927" y="0"/>
                    <a:pt x="3839675" y="0"/>
                  </a:cubicBezTo>
                  <a:close/>
                </a:path>
              </a:pathLst>
            </a:custGeom>
            <a:solidFill>
              <a:schemeClr val="bg2">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Oval 11">
              <a:extLst>
                <a:ext uri="{FF2B5EF4-FFF2-40B4-BE49-F238E27FC236}">
                  <a16:creationId xmlns:a16="http://schemas.microsoft.com/office/drawing/2014/main" id="{A73CF8FD-0917-4279-B6E7-120EE392F79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1094400"/>
              <a:ext cx="5760000" cy="5760000"/>
            </a:xfrm>
            <a:prstGeom prst="ellipse">
              <a:avLst/>
            </a:prstGeom>
            <a:solidFill>
              <a:schemeClr val="accent1">
                <a:alpha val="4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F3A3FA15-CF3D-4F2B-BB5C-18E5DB3057C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180561" y="61714"/>
              <a:ext cx="4320000" cy="4320000"/>
            </a:xfrm>
            <a:prstGeom prst="ellipse">
              <a:avLst/>
            </a:prstGeom>
            <a:solidFill>
              <a:schemeClr val="accent3">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F776AED5-83E6-4A3D-B609-7CCABAD440D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412475" y="0"/>
              <a:ext cx="6854400" cy="6854400"/>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a:extLst>
              <a:ext uri="{FF2B5EF4-FFF2-40B4-BE49-F238E27FC236}">
                <a16:creationId xmlns:a16="http://schemas.microsoft.com/office/drawing/2014/main" id="{DBD215D9-C112-29FA-E6F3-2BFD7F137C9B}"/>
              </a:ext>
            </a:extLst>
          </p:cNvPr>
          <p:cNvSpPr>
            <a:spLocks noGrp="1"/>
          </p:cNvSpPr>
          <p:nvPr>
            <p:ph type="title"/>
          </p:nvPr>
        </p:nvSpPr>
        <p:spPr>
          <a:xfrm>
            <a:off x="540000" y="833015"/>
            <a:ext cx="5958000" cy="5202026"/>
          </a:xfrm>
        </p:spPr>
        <p:txBody>
          <a:bodyPr anchor="ctr">
            <a:normAutofit/>
          </a:bodyPr>
          <a:lstStyle/>
          <a:p>
            <a:pPr algn="ctr"/>
            <a:r>
              <a:rPr lang="en-US" sz="8800"/>
              <a:t>Influences on Mental Health Practice</a:t>
            </a:r>
          </a:p>
        </p:txBody>
      </p:sp>
      <p:sp>
        <p:nvSpPr>
          <p:cNvPr id="3" name="Content Placeholder 2">
            <a:extLst>
              <a:ext uri="{FF2B5EF4-FFF2-40B4-BE49-F238E27FC236}">
                <a16:creationId xmlns:a16="http://schemas.microsoft.com/office/drawing/2014/main" id="{972D82C5-69C1-CB79-9BA7-F06F64D76609}"/>
              </a:ext>
            </a:extLst>
          </p:cNvPr>
          <p:cNvSpPr>
            <a:spLocks noGrp="1"/>
          </p:cNvSpPr>
          <p:nvPr>
            <p:ph idx="1"/>
          </p:nvPr>
        </p:nvSpPr>
        <p:spPr>
          <a:xfrm>
            <a:off x="7104062" y="540347"/>
            <a:ext cx="4537075" cy="5760000"/>
          </a:xfrm>
        </p:spPr>
        <p:txBody>
          <a:bodyPr vert="horz" lIns="91440" tIns="45720" rIns="91440" bIns="45720" rtlCol="0" anchor="ctr">
            <a:normAutofit/>
          </a:bodyPr>
          <a:lstStyle/>
          <a:p>
            <a:pPr marL="269875" indent="-269875"/>
            <a:r>
              <a:rPr lang="en-US" dirty="0"/>
              <a:t>But what specifically influences MH practice?</a:t>
            </a:r>
          </a:p>
        </p:txBody>
      </p:sp>
    </p:spTree>
    <p:extLst>
      <p:ext uri="{BB962C8B-B14F-4D97-AF65-F5344CB8AC3E}">
        <p14:creationId xmlns:p14="http://schemas.microsoft.com/office/powerpoint/2010/main" val="209376976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30D050C3-946A-4155-B469-3FE5492E6E9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9" cy="6861600"/>
            <a:chOff x="1" y="0"/>
            <a:chExt cx="12191999" cy="6861600"/>
          </a:xfrm>
        </p:grpSpPr>
        <p:sp>
          <p:nvSpPr>
            <p:cNvPr id="10" name="Rectangle 9">
              <a:extLst>
                <a:ext uri="{FF2B5EF4-FFF2-40B4-BE49-F238E27FC236}">
                  <a16:creationId xmlns:a16="http://schemas.microsoft.com/office/drawing/2014/main" id="{70D7BFBB-BF60-4EF1-AF1C-731347DB115A}"/>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a:extLst>
                <a:ext uri="{FF2B5EF4-FFF2-40B4-BE49-F238E27FC236}">
                  <a16:creationId xmlns:a16="http://schemas.microsoft.com/office/drawing/2014/main" id="{40150CBC-E30B-417C-9BB2-CE6BB1A6440F}"/>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476020D6-6ADB-408E-A69F-4EA6F51A7F1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3" name="Group 12">
              <a:extLst>
                <a:ext uri="{FF2B5EF4-FFF2-40B4-BE49-F238E27FC236}">
                  <a16:creationId xmlns:a16="http://schemas.microsoft.com/office/drawing/2014/main" id="{8226C8E5-1D99-421D-AB3C-2AF296A15325}"/>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18" name="Rectangle 17">
                <a:extLst>
                  <a:ext uri="{FF2B5EF4-FFF2-40B4-BE49-F238E27FC236}">
                    <a16:creationId xmlns:a16="http://schemas.microsoft.com/office/drawing/2014/main" id="{67669339-D0C4-4CF0-9A76-5BFBCDB798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38B31604-91C4-4CB0-8097-02EE0ADDC1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4" name="Group 13">
              <a:extLst>
                <a:ext uri="{FF2B5EF4-FFF2-40B4-BE49-F238E27FC236}">
                  <a16:creationId xmlns:a16="http://schemas.microsoft.com/office/drawing/2014/main" id="{548340F5-A593-469A-98DC-B6D90D3B22B4}"/>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16" name="Rectangle 15">
                <a:extLst>
                  <a:ext uri="{FF2B5EF4-FFF2-40B4-BE49-F238E27FC236}">
                    <a16:creationId xmlns:a16="http://schemas.microsoft.com/office/drawing/2014/main" id="{B59E3068-3000-4C82-ACA8-367498951E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C2E1C398-D8F7-4828-9F7F-80D61DAE2B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813B333C-60FD-4260-80E0-190666C9DE7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1" name="Rectangle 20">
            <a:extLst>
              <a:ext uri="{FF2B5EF4-FFF2-40B4-BE49-F238E27FC236}">
                <a16:creationId xmlns:a16="http://schemas.microsoft.com/office/drawing/2014/main" id="{DC05F582-AA63-4A8C-915E-66057E4BEE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12192000" cy="6858000"/>
          </a:xfrm>
          <a:prstGeom prst="rect">
            <a:avLst/>
          </a:prstGeom>
          <a:gradFill flip="none" rotWithShape="1">
            <a:gsLst>
              <a:gs pos="0">
                <a:schemeClr val="bg2">
                  <a:alpha val="60000"/>
                </a:schemeClr>
              </a:gs>
              <a:gs pos="37000">
                <a:schemeClr val="bg2">
                  <a:alpha val="60000"/>
                </a:schemeClr>
              </a:gs>
              <a:gs pos="79000">
                <a:schemeClr val="bg2">
                  <a:alpha val="0"/>
                </a:schemeClr>
              </a:gs>
            </a:gsLst>
            <a:lin ang="0" scaled="1"/>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02EFBE79-599A-91FD-6E0A-EFB5ABA905DB}"/>
              </a:ext>
            </a:extLst>
          </p:cNvPr>
          <p:cNvSpPr>
            <a:spLocks noGrp="1"/>
          </p:cNvSpPr>
          <p:nvPr>
            <p:ph type="title"/>
          </p:nvPr>
        </p:nvSpPr>
        <p:spPr>
          <a:xfrm>
            <a:off x="7086315" y="540000"/>
            <a:ext cx="4554821" cy="2186096"/>
          </a:xfrm>
        </p:spPr>
        <p:txBody>
          <a:bodyPr anchor="b">
            <a:normAutofit/>
          </a:bodyPr>
          <a:lstStyle/>
          <a:p>
            <a:r>
              <a:rPr lang="en-US" dirty="0"/>
              <a:t>Historical Context</a:t>
            </a:r>
          </a:p>
        </p:txBody>
      </p:sp>
      <p:pic>
        <p:nvPicPr>
          <p:cNvPr id="5" name="Picture 4" descr="Box design on a wall">
            <a:extLst>
              <a:ext uri="{FF2B5EF4-FFF2-40B4-BE49-F238E27FC236}">
                <a16:creationId xmlns:a16="http://schemas.microsoft.com/office/drawing/2014/main" id="{29E68970-09EC-CCAD-9AAB-A4A128CFBC36}"/>
              </a:ext>
            </a:extLst>
          </p:cNvPr>
          <p:cNvPicPr>
            <a:picLocks noChangeAspect="1"/>
          </p:cNvPicPr>
          <p:nvPr/>
        </p:nvPicPr>
        <p:blipFill>
          <a:blip r:embed="rId2"/>
          <a:srcRect l="26342" r="9881" b="4"/>
          <a:stretch>
            <a:fillRect/>
          </a:stretch>
        </p:blipFill>
        <p:spPr>
          <a:xfrm>
            <a:off x="20" y="10"/>
            <a:ext cx="6444556" cy="6857990"/>
          </a:xfrm>
          <a:prstGeom prst="rect">
            <a:avLst/>
          </a:prstGeom>
        </p:spPr>
      </p:pic>
      <p:sp>
        <p:nvSpPr>
          <p:cNvPr id="3" name="Content Placeholder 2">
            <a:extLst>
              <a:ext uri="{FF2B5EF4-FFF2-40B4-BE49-F238E27FC236}">
                <a16:creationId xmlns:a16="http://schemas.microsoft.com/office/drawing/2014/main" id="{3EEEBC43-C8B2-EAA0-1B82-D02AC3AE29BA}"/>
              </a:ext>
            </a:extLst>
          </p:cNvPr>
          <p:cNvSpPr>
            <a:spLocks noGrp="1"/>
          </p:cNvSpPr>
          <p:nvPr>
            <p:ph idx="1"/>
          </p:nvPr>
        </p:nvSpPr>
        <p:spPr>
          <a:xfrm>
            <a:off x="7104063" y="2947121"/>
            <a:ext cx="4537073" cy="3361604"/>
          </a:xfrm>
        </p:spPr>
        <p:txBody>
          <a:bodyPr vert="horz" lIns="91440" tIns="45720" rIns="91440" bIns="45720" rtlCol="0" anchor="t">
            <a:normAutofit/>
          </a:bodyPr>
          <a:lstStyle/>
          <a:p>
            <a:pPr marL="269875" indent="-269875"/>
            <a:r>
              <a:rPr lang="en-US" dirty="0"/>
              <a:t>In 1961, Enoch Powell's Water Tower speech signaled the end of the asylum era. </a:t>
            </a:r>
          </a:p>
          <a:p>
            <a:pPr marL="269875" indent="-269875"/>
            <a:r>
              <a:rPr lang="en-US" dirty="0"/>
              <a:t>The shift from containing madness to supporting recovery had begun. </a:t>
            </a:r>
          </a:p>
          <a:p>
            <a:pPr marL="269875" indent="-269875"/>
            <a:endParaRPr lang="en-US" dirty="0"/>
          </a:p>
        </p:txBody>
      </p:sp>
    </p:spTree>
    <p:extLst>
      <p:ext uri="{BB962C8B-B14F-4D97-AF65-F5344CB8AC3E}">
        <p14:creationId xmlns:p14="http://schemas.microsoft.com/office/powerpoint/2010/main" val="23438291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BA10581-08F2-4D9E-8CB4-07ECFEE95E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59E2092A-4250-4BDD-AC6C-CA57E30DDD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7266875" cy="6858000"/>
            <a:chOff x="0" y="0"/>
            <a:chExt cx="7266875" cy="6858000"/>
          </a:xfrm>
        </p:grpSpPr>
        <p:sp>
          <p:nvSpPr>
            <p:cNvPr id="11" name="Freeform: Shape 10">
              <a:extLst>
                <a:ext uri="{FF2B5EF4-FFF2-40B4-BE49-F238E27FC236}">
                  <a16:creationId xmlns:a16="http://schemas.microsoft.com/office/drawing/2014/main" id="{FA1EE7D2-EB27-4C6C-8E54-CBCDDCA178F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3600"/>
              <a:ext cx="7266875" cy="6854400"/>
            </a:xfrm>
            <a:custGeom>
              <a:avLst/>
              <a:gdLst>
                <a:gd name="connsiteX0" fmla="*/ 3839675 w 7266875"/>
                <a:gd name="connsiteY0" fmla="*/ 0 h 6854400"/>
                <a:gd name="connsiteX1" fmla="*/ 7266875 w 7266875"/>
                <a:gd name="connsiteY1" fmla="*/ 3427200 h 6854400"/>
                <a:gd name="connsiteX2" fmla="*/ 3839675 w 7266875"/>
                <a:gd name="connsiteY2" fmla="*/ 6854400 h 6854400"/>
                <a:gd name="connsiteX3" fmla="*/ 3489264 w 7266875"/>
                <a:gd name="connsiteY3" fmla="*/ 6836706 h 6854400"/>
                <a:gd name="connsiteX4" fmla="*/ 3327588 w 7266875"/>
                <a:gd name="connsiteY4" fmla="*/ 6816161 h 6854400"/>
                <a:gd name="connsiteX5" fmla="*/ 3174464 w 7266875"/>
                <a:gd name="connsiteY5" fmla="*/ 6839531 h 6854400"/>
                <a:gd name="connsiteX6" fmla="*/ 2880000 w 7266875"/>
                <a:gd name="connsiteY6" fmla="*/ 6854400 h 6854400"/>
                <a:gd name="connsiteX7" fmla="*/ 0 w 7266875"/>
                <a:gd name="connsiteY7" fmla="*/ 3974400 h 6854400"/>
                <a:gd name="connsiteX8" fmla="*/ 226325 w 7266875"/>
                <a:gd name="connsiteY8" fmla="*/ 2853374 h 6854400"/>
                <a:gd name="connsiteX9" fmla="*/ 258015 w 7266875"/>
                <a:gd name="connsiteY9" fmla="*/ 2787590 h 6854400"/>
                <a:gd name="connsiteX10" fmla="*/ 224445 w 7266875"/>
                <a:gd name="connsiteY10" fmla="*/ 2657030 h 6854400"/>
                <a:gd name="connsiteX11" fmla="*/ 180561 w 7266875"/>
                <a:gd name="connsiteY11" fmla="*/ 2221714 h 6854400"/>
                <a:gd name="connsiteX12" fmla="*/ 2340561 w 7266875"/>
                <a:gd name="connsiteY12" fmla="*/ 61714 h 6854400"/>
                <a:gd name="connsiteX13" fmla="*/ 2828370 w 7266875"/>
                <a:gd name="connsiteY13" fmla="*/ 117025 h 6854400"/>
                <a:gd name="connsiteX14" fmla="*/ 2891183 w 7266875"/>
                <a:gd name="connsiteY14" fmla="*/ 134017 h 6854400"/>
                <a:gd name="connsiteX15" fmla="*/ 2983165 w 7266875"/>
                <a:gd name="connsiteY15" fmla="*/ 107897 h 6854400"/>
                <a:gd name="connsiteX16" fmla="*/ 3839675 w 7266875"/>
                <a:gd name="connsiteY16" fmla="*/ 0 h 685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266875" h="6854400">
                  <a:moveTo>
                    <a:pt x="3839675" y="0"/>
                  </a:moveTo>
                  <a:cubicBezTo>
                    <a:pt x="5732465" y="0"/>
                    <a:pt x="7266875" y="1534410"/>
                    <a:pt x="7266875" y="3427200"/>
                  </a:cubicBezTo>
                  <a:cubicBezTo>
                    <a:pt x="7266875" y="5319990"/>
                    <a:pt x="5732465" y="6854400"/>
                    <a:pt x="3839675" y="6854400"/>
                  </a:cubicBezTo>
                  <a:cubicBezTo>
                    <a:pt x="3721376" y="6854400"/>
                    <a:pt x="3604476" y="6848406"/>
                    <a:pt x="3489264" y="6836706"/>
                  </a:cubicBezTo>
                  <a:lnTo>
                    <a:pt x="3327588" y="6816161"/>
                  </a:lnTo>
                  <a:lnTo>
                    <a:pt x="3174464" y="6839531"/>
                  </a:lnTo>
                  <a:cubicBezTo>
                    <a:pt x="3077646" y="6849363"/>
                    <a:pt x="2979412" y="6854400"/>
                    <a:pt x="2880000" y="6854400"/>
                  </a:cubicBezTo>
                  <a:cubicBezTo>
                    <a:pt x="1289420" y="6854400"/>
                    <a:pt x="0" y="5564980"/>
                    <a:pt x="0" y="3974400"/>
                  </a:cubicBezTo>
                  <a:cubicBezTo>
                    <a:pt x="0" y="3576755"/>
                    <a:pt x="80589" y="3197933"/>
                    <a:pt x="226325" y="2853374"/>
                  </a:cubicBezTo>
                  <a:lnTo>
                    <a:pt x="258015" y="2787590"/>
                  </a:lnTo>
                  <a:lnTo>
                    <a:pt x="224445" y="2657030"/>
                  </a:lnTo>
                  <a:cubicBezTo>
                    <a:pt x="195672" y="2516419"/>
                    <a:pt x="180561" y="2370831"/>
                    <a:pt x="180561" y="2221714"/>
                  </a:cubicBezTo>
                  <a:cubicBezTo>
                    <a:pt x="180561" y="1028779"/>
                    <a:pt x="1147626" y="61714"/>
                    <a:pt x="2340561" y="61714"/>
                  </a:cubicBezTo>
                  <a:cubicBezTo>
                    <a:pt x="2508318" y="61714"/>
                    <a:pt x="2671608" y="80838"/>
                    <a:pt x="2828370" y="117025"/>
                  </a:cubicBezTo>
                  <a:lnTo>
                    <a:pt x="2891183" y="134017"/>
                  </a:lnTo>
                  <a:lnTo>
                    <a:pt x="2983165" y="107897"/>
                  </a:lnTo>
                  <a:cubicBezTo>
                    <a:pt x="3256928" y="37461"/>
                    <a:pt x="3543927" y="0"/>
                    <a:pt x="3839675" y="0"/>
                  </a:cubicBezTo>
                  <a:close/>
                </a:path>
              </a:pathLst>
            </a:custGeom>
            <a:solidFill>
              <a:schemeClr val="bg2">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Oval 11">
              <a:extLst>
                <a:ext uri="{FF2B5EF4-FFF2-40B4-BE49-F238E27FC236}">
                  <a16:creationId xmlns:a16="http://schemas.microsoft.com/office/drawing/2014/main" id="{A73CF8FD-0917-4279-B6E7-120EE392F79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1094400"/>
              <a:ext cx="5760000" cy="5760000"/>
            </a:xfrm>
            <a:prstGeom prst="ellipse">
              <a:avLst/>
            </a:prstGeom>
            <a:solidFill>
              <a:schemeClr val="accent1">
                <a:alpha val="4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F3A3FA15-CF3D-4F2B-BB5C-18E5DB3057C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180561" y="61714"/>
              <a:ext cx="4320000" cy="4320000"/>
            </a:xfrm>
            <a:prstGeom prst="ellipse">
              <a:avLst/>
            </a:prstGeom>
            <a:solidFill>
              <a:schemeClr val="accent3">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F776AED5-83E6-4A3D-B609-7CCABAD440D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412475" y="0"/>
              <a:ext cx="6854400" cy="6854400"/>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a:extLst>
              <a:ext uri="{FF2B5EF4-FFF2-40B4-BE49-F238E27FC236}">
                <a16:creationId xmlns:a16="http://schemas.microsoft.com/office/drawing/2014/main" id="{471987D3-45D6-0BAC-CAAE-EA19983D0BDD}"/>
              </a:ext>
            </a:extLst>
          </p:cNvPr>
          <p:cNvSpPr>
            <a:spLocks noGrp="1"/>
          </p:cNvSpPr>
          <p:nvPr>
            <p:ph type="title"/>
          </p:nvPr>
        </p:nvSpPr>
        <p:spPr>
          <a:xfrm>
            <a:off x="922020" y="833015"/>
            <a:ext cx="5193960" cy="5202026"/>
          </a:xfrm>
        </p:spPr>
        <p:txBody>
          <a:bodyPr anchor="ctr">
            <a:normAutofit/>
          </a:bodyPr>
          <a:lstStyle/>
          <a:p>
            <a:pPr algn="ctr"/>
            <a:r>
              <a:rPr lang="en-US" dirty="0"/>
              <a:t>Mental Health (Wales) Measure 2010</a:t>
            </a:r>
            <a:endParaRPr lang="en-US"/>
          </a:p>
        </p:txBody>
      </p:sp>
      <p:sp>
        <p:nvSpPr>
          <p:cNvPr id="3" name="Content Placeholder 2">
            <a:extLst>
              <a:ext uri="{FF2B5EF4-FFF2-40B4-BE49-F238E27FC236}">
                <a16:creationId xmlns:a16="http://schemas.microsoft.com/office/drawing/2014/main" id="{12F81AB9-E12A-0C25-1A9B-3E4C2AFF9166}"/>
              </a:ext>
            </a:extLst>
          </p:cNvPr>
          <p:cNvSpPr>
            <a:spLocks noGrp="1"/>
          </p:cNvSpPr>
          <p:nvPr>
            <p:ph idx="1"/>
          </p:nvPr>
        </p:nvSpPr>
        <p:spPr>
          <a:xfrm>
            <a:off x="7104062" y="540347"/>
            <a:ext cx="4537075" cy="5760000"/>
          </a:xfrm>
        </p:spPr>
        <p:txBody>
          <a:bodyPr vert="horz" lIns="91440" tIns="45720" rIns="91440" bIns="45720" rtlCol="0" anchor="ctr">
            <a:normAutofit/>
          </a:bodyPr>
          <a:lstStyle/>
          <a:p>
            <a:pPr marL="269875" indent="-269875"/>
            <a:r>
              <a:rPr lang="en-US" dirty="0"/>
              <a:t>This placed specific legal duties on Health Boards</a:t>
            </a:r>
          </a:p>
          <a:p>
            <a:pPr marL="269875" indent="-269875"/>
            <a:r>
              <a:rPr lang="en-US" dirty="0"/>
              <a:t>Primary Care Support – early intervention, mental health expertise comes to GP surgeries.</a:t>
            </a:r>
          </a:p>
          <a:p>
            <a:pPr marL="269875" indent="-269875"/>
            <a:r>
              <a:rPr lang="en-US" dirty="0"/>
              <a:t>Any patient in secondary services must have a Care and Treatment Plan. </a:t>
            </a:r>
          </a:p>
          <a:p>
            <a:pPr marL="269875" indent="-269875"/>
            <a:endParaRPr lang="en-US" dirty="0"/>
          </a:p>
          <a:p>
            <a:pPr marL="269875" indent="-269875"/>
            <a:endParaRPr lang="en-US" dirty="0"/>
          </a:p>
        </p:txBody>
      </p:sp>
    </p:spTree>
    <p:extLst>
      <p:ext uri="{BB962C8B-B14F-4D97-AF65-F5344CB8AC3E}">
        <p14:creationId xmlns:p14="http://schemas.microsoft.com/office/powerpoint/2010/main" val="106896878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1C8C0F4-5C44-4C3F-B321-5CB3E2BABC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ED20F5C-9F38-2389-630C-46958E0627BC}"/>
              </a:ext>
            </a:extLst>
          </p:cNvPr>
          <p:cNvSpPr>
            <a:spLocks noGrp="1"/>
          </p:cNvSpPr>
          <p:nvPr>
            <p:ph type="title"/>
          </p:nvPr>
        </p:nvSpPr>
        <p:spPr>
          <a:xfrm>
            <a:off x="540000" y="540000"/>
            <a:ext cx="4500561" cy="5759450"/>
          </a:xfrm>
        </p:spPr>
        <p:txBody>
          <a:bodyPr anchor="t">
            <a:normAutofit/>
          </a:bodyPr>
          <a:lstStyle/>
          <a:p>
            <a:r>
              <a:rPr lang="en-GB" sz="7500"/>
              <a:t>Cultural Influences: Mwy na Geiriau</a:t>
            </a:r>
          </a:p>
        </p:txBody>
      </p:sp>
      <p:graphicFrame>
        <p:nvGraphicFramePr>
          <p:cNvPr id="5" name="Content Placeholder 2">
            <a:extLst>
              <a:ext uri="{FF2B5EF4-FFF2-40B4-BE49-F238E27FC236}">
                <a16:creationId xmlns:a16="http://schemas.microsoft.com/office/drawing/2014/main" id="{8891CA9E-0A6B-3FF0-633F-225B857FD3F9}"/>
              </a:ext>
            </a:extLst>
          </p:cNvPr>
          <p:cNvGraphicFramePr>
            <a:graphicFrameLocks noGrp="1"/>
          </p:cNvGraphicFramePr>
          <p:nvPr>
            <p:ph idx="1"/>
            <p:extLst>
              <p:ext uri="{D42A27DB-BD31-4B8C-83A1-F6EECF244321}">
                <p14:modId xmlns:p14="http://schemas.microsoft.com/office/powerpoint/2010/main" val="1327652608"/>
              </p:ext>
            </p:extLst>
          </p:nvPr>
        </p:nvGraphicFramePr>
        <p:xfrm>
          <a:off x="5232400" y="540000"/>
          <a:ext cx="6408738"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1085719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BA10581-08F2-4D9E-8CB4-07ECFEE95E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59E2092A-4250-4BDD-AC6C-CA57E30DDD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7266875" cy="6858000"/>
            <a:chOff x="0" y="0"/>
            <a:chExt cx="7266875" cy="6858000"/>
          </a:xfrm>
        </p:grpSpPr>
        <p:sp>
          <p:nvSpPr>
            <p:cNvPr id="11" name="Freeform: Shape 10">
              <a:extLst>
                <a:ext uri="{FF2B5EF4-FFF2-40B4-BE49-F238E27FC236}">
                  <a16:creationId xmlns:a16="http://schemas.microsoft.com/office/drawing/2014/main" id="{FA1EE7D2-EB27-4C6C-8E54-CBCDDCA178F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3600"/>
              <a:ext cx="7266875" cy="6854400"/>
            </a:xfrm>
            <a:custGeom>
              <a:avLst/>
              <a:gdLst>
                <a:gd name="connsiteX0" fmla="*/ 3839675 w 7266875"/>
                <a:gd name="connsiteY0" fmla="*/ 0 h 6854400"/>
                <a:gd name="connsiteX1" fmla="*/ 7266875 w 7266875"/>
                <a:gd name="connsiteY1" fmla="*/ 3427200 h 6854400"/>
                <a:gd name="connsiteX2" fmla="*/ 3839675 w 7266875"/>
                <a:gd name="connsiteY2" fmla="*/ 6854400 h 6854400"/>
                <a:gd name="connsiteX3" fmla="*/ 3489264 w 7266875"/>
                <a:gd name="connsiteY3" fmla="*/ 6836706 h 6854400"/>
                <a:gd name="connsiteX4" fmla="*/ 3327588 w 7266875"/>
                <a:gd name="connsiteY4" fmla="*/ 6816161 h 6854400"/>
                <a:gd name="connsiteX5" fmla="*/ 3174464 w 7266875"/>
                <a:gd name="connsiteY5" fmla="*/ 6839531 h 6854400"/>
                <a:gd name="connsiteX6" fmla="*/ 2880000 w 7266875"/>
                <a:gd name="connsiteY6" fmla="*/ 6854400 h 6854400"/>
                <a:gd name="connsiteX7" fmla="*/ 0 w 7266875"/>
                <a:gd name="connsiteY7" fmla="*/ 3974400 h 6854400"/>
                <a:gd name="connsiteX8" fmla="*/ 226325 w 7266875"/>
                <a:gd name="connsiteY8" fmla="*/ 2853374 h 6854400"/>
                <a:gd name="connsiteX9" fmla="*/ 258015 w 7266875"/>
                <a:gd name="connsiteY9" fmla="*/ 2787590 h 6854400"/>
                <a:gd name="connsiteX10" fmla="*/ 224445 w 7266875"/>
                <a:gd name="connsiteY10" fmla="*/ 2657030 h 6854400"/>
                <a:gd name="connsiteX11" fmla="*/ 180561 w 7266875"/>
                <a:gd name="connsiteY11" fmla="*/ 2221714 h 6854400"/>
                <a:gd name="connsiteX12" fmla="*/ 2340561 w 7266875"/>
                <a:gd name="connsiteY12" fmla="*/ 61714 h 6854400"/>
                <a:gd name="connsiteX13" fmla="*/ 2828370 w 7266875"/>
                <a:gd name="connsiteY13" fmla="*/ 117025 h 6854400"/>
                <a:gd name="connsiteX14" fmla="*/ 2891183 w 7266875"/>
                <a:gd name="connsiteY14" fmla="*/ 134017 h 6854400"/>
                <a:gd name="connsiteX15" fmla="*/ 2983165 w 7266875"/>
                <a:gd name="connsiteY15" fmla="*/ 107897 h 6854400"/>
                <a:gd name="connsiteX16" fmla="*/ 3839675 w 7266875"/>
                <a:gd name="connsiteY16" fmla="*/ 0 h 685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266875" h="6854400">
                  <a:moveTo>
                    <a:pt x="3839675" y="0"/>
                  </a:moveTo>
                  <a:cubicBezTo>
                    <a:pt x="5732465" y="0"/>
                    <a:pt x="7266875" y="1534410"/>
                    <a:pt x="7266875" y="3427200"/>
                  </a:cubicBezTo>
                  <a:cubicBezTo>
                    <a:pt x="7266875" y="5319990"/>
                    <a:pt x="5732465" y="6854400"/>
                    <a:pt x="3839675" y="6854400"/>
                  </a:cubicBezTo>
                  <a:cubicBezTo>
                    <a:pt x="3721376" y="6854400"/>
                    <a:pt x="3604476" y="6848406"/>
                    <a:pt x="3489264" y="6836706"/>
                  </a:cubicBezTo>
                  <a:lnTo>
                    <a:pt x="3327588" y="6816161"/>
                  </a:lnTo>
                  <a:lnTo>
                    <a:pt x="3174464" y="6839531"/>
                  </a:lnTo>
                  <a:cubicBezTo>
                    <a:pt x="3077646" y="6849363"/>
                    <a:pt x="2979412" y="6854400"/>
                    <a:pt x="2880000" y="6854400"/>
                  </a:cubicBezTo>
                  <a:cubicBezTo>
                    <a:pt x="1289420" y="6854400"/>
                    <a:pt x="0" y="5564980"/>
                    <a:pt x="0" y="3974400"/>
                  </a:cubicBezTo>
                  <a:cubicBezTo>
                    <a:pt x="0" y="3576755"/>
                    <a:pt x="80589" y="3197933"/>
                    <a:pt x="226325" y="2853374"/>
                  </a:cubicBezTo>
                  <a:lnTo>
                    <a:pt x="258015" y="2787590"/>
                  </a:lnTo>
                  <a:lnTo>
                    <a:pt x="224445" y="2657030"/>
                  </a:lnTo>
                  <a:cubicBezTo>
                    <a:pt x="195672" y="2516419"/>
                    <a:pt x="180561" y="2370831"/>
                    <a:pt x="180561" y="2221714"/>
                  </a:cubicBezTo>
                  <a:cubicBezTo>
                    <a:pt x="180561" y="1028779"/>
                    <a:pt x="1147626" y="61714"/>
                    <a:pt x="2340561" y="61714"/>
                  </a:cubicBezTo>
                  <a:cubicBezTo>
                    <a:pt x="2508318" y="61714"/>
                    <a:pt x="2671608" y="80838"/>
                    <a:pt x="2828370" y="117025"/>
                  </a:cubicBezTo>
                  <a:lnTo>
                    <a:pt x="2891183" y="134017"/>
                  </a:lnTo>
                  <a:lnTo>
                    <a:pt x="2983165" y="107897"/>
                  </a:lnTo>
                  <a:cubicBezTo>
                    <a:pt x="3256928" y="37461"/>
                    <a:pt x="3543927" y="0"/>
                    <a:pt x="3839675" y="0"/>
                  </a:cubicBezTo>
                  <a:close/>
                </a:path>
              </a:pathLst>
            </a:custGeom>
            <a:solidFill>
              <a:schemeClr val="bg2">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Oval 11">
              <a:extLst>
                <a:ext uri="{FF2B5EF4-FFF2-40B4-BE49-F238E27FC236}">
                  <a16:creationId xmlns:a16="http://schemas.microsoft.com/office/drawing/2014/main" id="{A73CF8FD-0917-4279-B6E7-120EE392F79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1094400"/>
              <a:ext cx="5760000" cy="5760000"/>
            </a:xfrm>
            <a:prstGeom prst="ellipse">
              <a:avLst/>
            </a:prstGeom>
            <a:solidFill>
              <a:schemeClr val="accent1">
                <a:alpha val="4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F3A3FA15-CF3D-4F2B-BB5C-18E5DB3057C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180561" y="61714"/>
              <a:ext cx="4320000" cy="4320000"/>
            </a:xfrm>
            <a:prstGeom prst="ellipse">
              <a:avLst/>
            </a:prstGeom>
            <a:solidFill>
              <a:schemeClr val="accent3">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F776AED5-83E6-4A3D-B609-7CCABAD440D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412475" y="0"/>
              <a:ext cx="6854400" cy="6854400"/>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a:extLst>
              <a:ext uri="{FF2B5EF4-FFF2-40B4-BE49-F238E27FC236}">
                <a16:creationId xmlns:a16="http://schemas.microsoft.com/office/drawing/2014/main" id="{52DCDE77-C95E-FA51-DC5D-79AD8C030804}"/>
              </a:ext>
            </a:extLst>
          </p:cNvPr>
          <p:cNvSpPr>
            <a:spLocks noGrp="1"/>
          </p:cNvSpPr>
          <p:nvPr>
            <p:ph type="title"/>
          </p:nvPr>
        </p:nvSpPr>
        <p:spPr>
          <a:xfrm>
            <a:off x="922020" y="833015"/>
            <a:ext cx="5193960" cy="5202026"/>
          </a:xfrm>
        </p:spPr>
        <p:txBody>
          <a:bodyPr anchor="ctr">
            <a:normAutofit/>
          </a:bodyPr>
          <a:lstStyle/>
          <a:p>
            <a:pPr algn="ctr"/>
            <a:r>
              <a:rPr lang="en-GB" dirty="0"/>
              <a:t>Socio-Economics</a:t>
            </a:r>
            <a:endParaRPr lang="en-GB"/>
          </a:p>
        </p:txBody>
      </p:sp>
      <p:sp>
        <p:nvSpPr>
          <p:cNvPr id="3" name="Content Placeholder 2">
            <a:extLst>
              <a:ext uri="{FF2B5EF4-FFF2-40B4-BE49-F238E27FC236}">
                <a16:creationId xmlns:a16="http://schemas.microsoft.com/office/drawing/2014/main" id="{04034550-CD17-331A-F6E9-F5A1129A1AFB}"/>
              </a:ext>
            </a:extLst>
          </p:cNvPr>
          <p:cNvSpPr>
            <a:spLocks noGrp="1"/>
          </p:cNvSpPr>
          <p:nvPr>
            <p:ph idx="1"/>
          </p:nvPr>
        </p:nvSpPr>
        <p:spPr>
          <a:xfrm>
            <a:off x="7104062" y="540347"/>
            <a:ext cx="4537075" cy="5760000"/>
          </a:xfrm>
        </p:spPr>
        <p:txBody>
          <a:bodyPr vert="horz" lIns="91440" tIns="45720" rIns="91440" bIns="45720" rtlCol="0" anchor="ctr">
            <a:normAutofit/>
          </a:bodyPr>
          <a:lstStyle/>
          <a:p>
            <a:pPr marL="269875" indent="-269875"/>
            <a:r>
              <a:rPr lang="en-GB" b="1" dirty="0"/>
              <a:t>Rurality</a:t>
            </a:r>
            <a:endParaRPr lang="en-GB"/>
          </a:p>
          <a:p>
            <a:pPr marL="269875" indent="-269875"/>
            <a:r>
              <a:rPr lang="en-GB" dirty="0">
                <a:ea typeface="+mn-lt"/>
                <a:cs typeface="+mn-lt"/>
              </a:rPr>
              <a:t>Isolation and "agricultural stress." Accessing a clinic can mean a 2-hour bus ride, if a bus exists.</a:t>
            </a:r>
            <a:endParaRPr lang="en-GB">
              <a:ea typeface="+mn-lt"/>
              <a:cs typeface="+mn-lt"/>
            </a:endParaRPr>
          </a:p>
          <a:p>
            <a:pPr marL="269875" indent="-269875"/>
            <a:r>
              <a:rPr lang="en-GB" b="1" dirty="0"/>
              <a:t>Deprivation</a:t>
            </a:r>
            <a:endParaRPr lang="en-GB"/>
          </a:p>
          <a:p>
            <a:pPr marL="269875" indent="-269875"/>
            <a:r>
              <a:rPr lang="en-GB" dirty="0">
                <a:ea typeface="+mn-lt"/>
                <a:cs typeface="+mn-lt"/>
              </a:rPr>
              <a:t>Poverty is the biggest predictor of mental ill-health. Post-industrial areas face intergenerational trauma.</a:t>
            </a:r>
            <a:endParaRPr lang="en-GB">
              <a:ea typeface="+mn-lt"/>
              <a:cs typeface="+mn-lt"/>
            </a:endParaRPr>
          </a:p>
          <a:p>
            <a:pPr marL="269875" indent="-269875"/>
            <a:r>
              <a:rPr lang="en-GB" b="1" dirty="0"/>
              <a:t>Digital Exclusion</a:t>
            </a:r>
            <a:endParaRPr lang="en-GB"/>
          </a:p>
          <a:p>
            <a:pPr marL="269875" indent="-269875"/>
            <a:r>
              <a:rPr lang="en-GB" dirty="0">
                <a:ea typeface="+mn-lt"/>
                <a:cs typeface="+mn-lt"/>
              </a:rPr>
              <a:t>Tele-health is great, but 1 in 10 in Wales are digitally excluded. Who are we leaving behind?</a:t>
            </a:r>
            <a:endParaRPr lang="en-GB">
              <a:ea typeface="+mn-lt"/>
              <a:cs typeface="+mn-lt"/>
            </a:endParaRPr>
          </a:p>
          <a:p>
            <a:pPr marL="269875" indent="-269875"/>
            <a:endParaRPr lang="en-GB" dirty="0"/>
          </a:p>
        </p:txBody>
      </p:sp>
    </p:spTree>
    <p:extLst>
      <p:ext uri="{BB962C8B-B14F-4D97-AF65-F5344CB8AC3E}">
        <p14:creationId xmlns:p14="http://schemas.microsoft.com/office/powerpoint/2010/main" val="105405407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BA10581-08F2-4D9E-8CB4-07ECFEE95E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59E2092A-4250-4BDD-AC6C-CA57E30DDD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7266875" cy="6858000"/>
            <a:chOff x="0" y="0"/>
            <a:chExt cx="7266875" cy="6858000"/>
          </a:xfrm>
        </p:grpSpPr>
        <p:sp>
          <p:nvSpPr>
            <p:cNvPr id="11" name="Freeform: Shape 10">
              <a:extLst>
                <a:ext uri="{FF2B5EF4-FFF2-40B4-BE49-F238E27FC236}">
                  <a16:creationId xmlns:a16="http://schemas.microsoft.com/office/drawing/2014/main" id="{FA1EE7D2-EB27-4C6C-8E54-CBCDDCA178F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3600"/>
              <a:ext cx="7266875" cy="6854400"/>
            </a:xfrm>
            <a:custGeom>
              <a:avLst/>
              <a:gdLst>
                <a:gd name="connsiteX0" fmla="*/ 3839675 w 7266875"/>
                <a:gd name="connsiteY0" fmla="*/ 0 h 6854400"/>
                <a:gd name="connsiteX1" fmla="*/ 7266875 w 7266875"/>
                <a:gd name="connsiteY1" fmla="*/ 3427200 h 6854400"/>
                <a:gd name="connsiteX2" fmla="*/ 3839675 w 7266875"/>
                <a:gd name="connsiteY2" fmla="*/ 6854400 h 6854400"/>
                <a:gd name="connsiteX3" fmla="*/ 3489264 w 7266875"/>
                <a:gd name="connsiteY3" fmla="*/ 6836706 h 6854400"/>
                <a:gd name="connsiteX4" fmla="*/ 3327588 w 7266875"/>
                <a:gd name="connsiteY4" fmla="*/ 6816161 h 6854400"/>
                <a:gd name="connsiteX5" fmla="*/ 3174464 w 7266875"/>
                <a:gd name="connsiteY5" fmla="*/ 6839531 h 6854400"/>
                <a:gd name="connsiteX6" fmla="*/ 2880000 w 7266875"/>
                <a:gd name="connsiteY6" fmla="*/ 6854400 h 6854400"/>
                <a:gd name="connsiteX7" fmla="*/ 0 w 7266875"/>
                <a:gd name="connsiteY7" fmla="*/ 3974400 h 6854400"/>
                <a:gd name="connsiteX8" fmla="*/ 226325 w 7266875"/>
                <a:gd name="connsiteY8" fmla="*/ 2853374 h 6854400"/>
                <a:gd name="connsiteX9" fmla="*/ 258015 w 7266875"/>
                <a:gd name="connsiteY9" fmla="*/ 2787590 h 6854400"/>
                <a:gd name="connsiteX10" fmla="*/ 224445 w 7266875"/>
                <a:gd name="connsiteY10" fmla="*/ 2657030 h 6854400"/>
                <a:gd name="connsiteX11" fmla="*/ 180561 w 7266875"/>
                <a:gd name="connsiteY11" fmla="*/ 2221714 h 6854400"/>
                <a:gd name="connsiteX12" fmla="*/ 2340561 w 7266875"/>
                <a:gd name="connsiteY12" fmla="*/ 61714 h 6854400"/>
                <a:gd name="connsiteX13" fmla="*/ 2828370 w 7266875"/>
                <a:gd name="connsiteY13" fmla="*/ 117025 h 6854400"/>
                <a:gd name="connsiteX14" fmla="*/ 2891183 w 7266875"/>
                <a:gd name="connsiteY14" fmla="*/ 134017 h 6854400"/>
                <a:gd name="connsiteX15" fmla="*/ 2983165 w 7266875"/>
                <a:gd name="connsiteY15" fmla="*/ 107897 h 6854400"/>
                <a:gd name="connsiteX16" fmla="*/ 3839675 w 7266875"/>
                <a:gd name="connsiteY16" fmla="*/ 0 h 685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266875" h="6854400">
                  <a:moveTo>
                    <a:pt x="3839675" y="0"/>
                  </a:moveTo>
                  <a:cubicBezTo>
                    <a:pt x="5732465" y="0"/>
                    <a:pt x="7266875" y="1534410"/>
                    <a:pt x="7266875" y="3427200"/>
                  </a:cubicBezTo>
                  <a:cubicBezTo>
                    <a:pt x="7266875" y="5319990"/>
                    <a:pt x="5732465" y="6854400"/>
                    <a:pt x="3839675" y="6854400"/>
                  </a:cubicBezTo>
                  <a:cubicBezTo>
                    <a:pt x="3721376" y="6854400"/>
                    <a:pt x="3604476" y="6848406"/>
                    <a:pt x="3489264" y="6836706"/>
                  </a:cubicBezTo>
                  <a:lnTo>
                    <a:pt x="3327588" y="6816161"/>
                  </a:lnTo>
                  <a:lnTo>
                    <a:pt x="3174464" y="6839531"/>
                  </a:lnTo>
                  <a:cubicBezTo>
                    <a:pt x="3077646" y="6849363"/>
                    <a:pt x="2979412" y="6854400"/>
                    <a:pt x="2880000" y="6854400"/>
                  </a:cubicBezTo>
                  <a:cubicBezTo>
                    <a:pt x="1289420" y="6854400"/>
                    <a:pt x="0" y="5564980"/>
                    <a:pt x="0" y="3974400"/>
                  </a:cubicBezTo>
                  <a:cubicBezTo>
                    <a:pt x="0" y="3576755"/>
                    <a:pt x="80589" y="3197933"/>
                    <a:pt x="226325" y="2853374"/>
                  </a:cubicBezTo>
                  <a:lnTo>
                    <a:pt x="258015" y="2787590"/>
                  </a:lnTo>
                  <a:lnTo>
                    <a:pt x="224445" y="2657030"/>
                  </a:lnTo>
                  <a:cubicBezTo>
                    <a:pt x="195672" y="2516419"/>
                    <a:pt x="180561" y="2370831"/>
                    <a:pt x="180561" y="2221714"/>
                  </a:cubicBezTo>
                  <a:cubicBezTo>
                    <a:pt x="180561" y="1028779"/>
                    <a:pt x="1147626" y="61714"/>
                    <a:pt x="2340561" y="61714"/>
                  </a:cubicBezTo>
                  <a:cubicBezTo>
                    <a:pt x="2508318" y="61714"/>
                    <a:pt x="2671608" y="80838"/>
                    <a:pt x="2828370" y="117025"/>
                  </a:cubicBezTo>
                  <a:lnTo>
                    <a:pt x="2891183" y="134017"/>
                  </a:lnTo>
                  <a:lnTo>
                    <a:pt x="2983165" y="107897"/>
                  </a:lnTo>
                  <a:cubicBezTo>
                    <a:pt x="3256928" y="37461"/>
                    <a:pt x="3543927" y="0"/>
                    <a:pt x="3839675" y="0"/>
                  </a:cubicBezTo>
                  <a:close/>
                </a:path>
              </a:pathLst>
            </a:custGeom>
            <a:solidFill>
              <a:schemeClr val="bg2">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Oval 11">
              <a:extLst>
                <a:ext uri="{FF2B5EF4-FFF2-40B4-BE49-F238E27FC236}">
                  <a16:creationId xmlns:a16="http://schemas.microsoft.com/office/drawing/2014/main" id="{A73CF8FD-0917-4279-B6E7-120EE392F79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1094400"/>
              <a:ext cx="5760000" cy="5760000"/>
            </a:xfrm>
            <a:prstGeom prst="ellipse">
              <a:avLst/>
            </a:prstGeom>
            <a:solidFill>
              <a:schemeClr val="accent1">
                <a:alpha val="4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F3A3FA15-CF3D-4F2B-BB5C-18E5DB3057C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180561" y="61714"/>
              <a:ext cx="4320000" cy="4320000"/>
            </a:xfrm>
            <a:prstGeom prst="ellipse">
              <a:avLst/>
            </a:prstGeom>
            <a:solidFill>
              <a:schemeClr val="accent3">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F776AED5-83E6-4A3D-B609-7CCABAD440D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412475" y="0"/>
              <a:ext cx="6854400" cy="6854400"/>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a:extLst>
              <a:ext uri="{FF2B5EF4-FFF2-40B4-BE49-F238E27FC236}">
                <a16:creationId xmlns:a16="http://schemas.microsoft.com/office/drawing/2014/main" id="{736F86ED-8BCD-0A7B-AD9F-0F54891BF8F0}"/>
              </a:ext>
            </a:extLst>
          </p:cNvPr>
          <p:cNvSpPr>
            <a:spLocks noGrp="1"/>
          </p:cNvSpPr>
          <p:nvPr>
            <p:ph type="title"/>
          </p:nvPr>
        </p:nvSpPr>
        <p:spPr>
          <a:xfrm>
            <a:off x="540000" y="833015"/>
            <a:ext cx="5958000" cy="5202026"/>
          </a:xfrm>
        </p:spPr>
        <p:txBody>
          <a:bodyPr anchor="ctr">
            <a:normAutofit/>
          </a:bodyPr>
          <a:lstStyle/>
          <a:p>
            <a:pPr algn="ctr"/>
            <a:r>
              <a:rPr lang="en-GB" sz="8800"/>
              <a:t>The ACE's Agenda</a:t>
            </a:r>
          </a:p>
        </p:txBody>
      </p:sp>
      <p:sp>
        <p:nvSpPr>
          <p:cNvPr id="3" name="Content Placeholder 2">
            <a:extLst>
              <a:ext uri="{FF2B5EF4-FFF2-40B4-BE49-F238E27FC236}">
                <a16:creationId xmlns:a16="http://schemas.microsoft.com/office/drawing/2014/main" id="{2D913BA5-8FC6-1DFC-E30A-B877FD683044}"/>
              </a:ext>
            </a:extLst>
          </p:cNvPr>
          <p:cNvSpPr>
            <a:spLocks noGrp="1"/>
          </p:cNvSpPr>
          <p:nvPr>
            <p:ph idx="1"/>
          </p:nvPr>
        </p:nvSpPr>
        <p:spPr>
          <a:xfrm>
            <a:off x="7104062" y="540347"/>
            <a:ext cx="4537075" cy="5760000"/>
          </a:xfrm>
        </p:spPr>
        <p:txBody>
          <a:bodyPr vert="horz" lIns="91440" tIns="45720" rIns="91440" bIns="45720" rtlCol="0" anchor="ctr">
            <a:normAutofit/>
          </a:bodyPr>
          <a:lstStyle/>
          <a:p>
            <a:pPr marL="269875" indent="-269875"/>
            <a:r>
              <a:rPr lang="en-GB" b="1" dirty="0"/>
              <a:t>The Evidence Base</a:t>
            </a:r>
            <a:endParaRPr lang="en-GB" dirty="0"/>
          </a:p>
          <a:p>
            <a:pPr marL="269875" indent="-269875"/>
            <a:r>
              <a:rPr lang="en-GB" b="1" dirty="0">
                <a:ea typeface="+mn-lt"/>
                <a:cs typeface="+mn-lt"/>
              </a:rPr>
              <a:t>Adverse Childhood Experiences (ACEs)</a:t>
            </a:r>
            <a:r>
              <a:rPr lang="en-GB" dirty="0">
                <a:ea typeface="+mn-lt"/>
                <a:cs typeface="+mn-lt"/>
              </a:rPr>
              <a:t> include abuse, neglect, and household dysfunction. Public Health Wales research found that </a:t>
            </a:r>
            <a:r>
              <a:rPr lang="en-GB" b="1" dirty="0">
                <a:ea typeface="+mn-lt"/>
                <a:cs typeface="+mn-lt"/>
              </a:rPr>
              <a:t>47%</a:t>
            </a:r>
            <a:r>
              <a:rPr lang="en-GB" dirty="0">
                <a:ea typeface="+mn-lt"/>
                <a:cs typeface="+mn-lt"/>
              </a:rPr>
              <a:t> of adults in Wales have suffered at least one ACE.</a:t>
            </a:r>
          </a:p>
          <a:p>
            <a:pPr marL="269875" indent="-269875"/>
            <a:r>
              <a:rPr lang="en-GB" b="1" dirty="0"/>
              <a:t>The Practice Shift</a:t>
            </a:r>
            <a:endParaRPr lang="en-GB" dirty="0"/>
          </a:p>
          <a:p>
            <a:pPr marL="269875" indent="-269875"/>
            <a:r>
              <a:rPr lang="en-GB" dirty="0">
                <a:ea typeface="+mn-lt"/>
                <a:cs typeface="+mn-lt"/>
              </a:rPr>
              <a:t>Understanding ACEs shifts the fundamental question of mental health nursing:</a:t>
            </a:r>
          </a:p>
          <a:p>
            <a:pPr marL="269875" indent="-269875"/>
            <a:r>
              <a:rPr lang="en-GB" b="1" dirty="0">
                <a:ea typeface="+mn-lt"/>
                <a:cs typeface="+mn-lt"/>
              </a:rPr>
              <a:t>From: "What is wrong with you?"</a:t>
            </a:r>
            <a:endParaRPr lang="en-GB" dirty="0">
              <a:ea typeface="+mn-lt"/>
              <a:cs typeface="+mn-lt"/>
            </a:endParaRPr>
          </a:p>
          <a:p>
            <a:pPr marL="269875" indent="-269875"/>
            <a:r>
              <a:rPr lang="en-GB" b="1" dirty="0">
                <a:ea typeface="+mn-lt"/>
                <a:cs typeface="+mn-lt"/>
              </a:rPr>
              <a:t>To: "What happened to you?"</a:t>
            </a:r>
            <a:endParaRPr lang="en-GB" dirty="0">
              <a:ea typeface="+mn-lt"/>
              <a:cs typeface="+mn-lt"/>
            </a:endParaRPr>
          </a:p>
          <a:p>
            <a:pPr marL="269875" indent="-269875"/>
            <a:endParaRPr lang="en-GB" dirty="0"/>
          </a:p>
        </p:txBody>
      </p:sp>
    </p:spTree>
    <p:extLst>
      <p:ext uri="{BB962C8B-B14F-4D97-AF65-F5344CB8AC3E}">
        <p14:creationId xmlns:p14="http://schemas.microsoft.com/office/powerpoint/2010/main" val="3575664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143237-506C-150E-90D1-65347808FB56}"/>
              </a:ext>
            </a:extLst>
          </p:cNvPr>
          <p:cNvSpPr>
            <a:spLocks noGrp="1"/>
          </p:cNvSpPr>
          <p:nvPr>
            <p:ph type="title"/>
          </p:nvPr>
        </p:nvSpPr>
        <p:spPr/>
        <p:txBody>
          <a:bodyPr/>
          <a:lstStyle/>
          <a:p>
            <a:r>
              <a:rPr lang="en-GB" dirty="0"/>
              <a:t>Impact of ACE's</a:t>
            </a:r>
          </a:p>
        </p:txBody>
      </p:sp>
      <p:pic>
        <p:nvPicPr>
          <p:cNvPr id="4" name="Content Placeholder 3" descr="A screenshot of a graph&#10;&#10;AI-generated content may be incorrect.">
            <a:extLst>
              <a:ext uri="{FF2B5EF4-FFF2-40B4-BE49-F238E27FC236}">
                <a16:creationId xmlns:a16="http://schemas.microsoft.com/office/drawing/2014/main" id="{72EEF5BC-4B54-F3EF-C066-1F76C6869918}"/>
              </a:ext>
            </a:extLst>
          </p:cNvPr>
          <p:cNvPicPr>
            <a:picLocks noGrp="1" noChangeAspect="1"/>
          </p:cNvPicPr>
          <p:nvPr>
            <p:ph idx="1"/>
          </p:nvPr>
        </p:nvPicPr>
        <p:blipFill>
          <a:blip r:embed="rId2"/>
          <a:stretch>
            <a:fillRect/>
          </a:stretch>
        </p:blipFill>
        <p:spPr>
          <a:xfrm>
            <a:off x="1413793" y="2961480"/>
            <a:ext cx="9353550" cy="2914650"/>
          </a:xfrm>
          <a:prstGeom prst="rect">
            <a:avLst/>
          </a:prstGeom>
        </p:spPr>
      </p:pic>
    </p:spTree>
    <p:extLst>
      <p:ext uri="{BB962C8B-B14F-4D97-AF65-F5344CB8AC3E}">
        <p14:creationId xmlns:p14="http://schemas.microsoft.com/office/powerpoint/2010/main" val="292581483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BA10581-08F2-4D9E-8CB4-07ECFEE95E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59E2092A-4250-4BDD-AC6C-CA57E30DDD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7266875" cy="6858000"/>
            <a:chOff x="0" y="0"/>
            <a:chExt cx="7266875" cy="6858000"/>
          </a:xfrm>
        </p:grpSpPr>
        <p:sp>
          <p:nvSpPr>
            <p:cNvPr id="11" name="Freeform: Shape 10">
              <a:extLst>
                <a:ext uri="{FF2B5EF4-FFF2-40B4-BE49-F238E27FC236}">
                  <a16:creationId xmlns:a16="http://schemas.microsoft.com/office/drawing/2014/main" id="{FA1EE7D2-EB27-4C6C-8E54-CBCDDCA178F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3600"/>
              <a:ext cx="7266875" cy="6854400"/>
            </a:xfrm>
            <a:custGeom>
              <a:avLst/>
              <a:gdLst>
                <a:gd name="connsiteX0" fmla="*/ 3839675 w 7266875"/>
                <a:gd name="connsiteY0" fmla="*/ 0 h 6854400"/>
                <a:gd name="connsiteX1" fmla="*/ 7266875 w 7266875"/>
                <a:gd name="connsiteY1" fmla="*/ 3427200 h 6854400"/>
                <a:gd name="connsiteX2" fmla="*/ 3839675 w 7266875"/>
                <a:gd name="connsiteY2" fmla="*/ 6854400 h 6854400"/>
                <a:gd name="connsiteX3" fmla="*/ 3489264 w 7266875"/>
                <a:gd name="connsiteY3" fmla="*/ 6836706 h 6854400"/>
                <a:gd name="connsiteX4" fmla="*/ 3327588 w 7266875"/>
                <a:gd name="connsiteY4" fmla="*/ 6816161 h 6854400"/>
                <a:gd name="connsiteX5" fmla="*/ 3174464 w 7266875"/>
                <a:gd name="connsiteY5" fmla="*/ 6839531 h 6854400"/>
                <a:gd name="connsiteX6" fmla="*/ 2880000 w 7266875"/>
                <a:gd name="connsiteY6" fmla="*/ 6854400 h 6854400"/>
                <a:gd name="connsiteX7" fmla="*/ 0 w 7266875"/>
                <a:gd name="connsiteY7" fmla="*/ 3974400 h 6854400"/>
                <a:gd name="connsiteX8" fmla="*/ 226325 w 7266875"/>
                <a:gd name="connsiteY8" fmla="*/ 2853374 h 6854400"/>
                <a:gd name="connsiteX9" fmla="*/ 258015 w 7266875"/>
                <a:gd name="connsiteY9" fmla="*/ 2787590 h 6854400"/>
                <a:gd name="connsiteX10" fmla="*/ 224445 w 7266875"/>
                <a:gd name="connsiteY10" fmla="*/ 2657030 h 6854400"/>
                <a:gd name="connsiteX11" fmla="*/ 180561 w 7266875"/>
                <a:gd name="connsiteY11" fmla="*/ 2221714 h 6854400"/>
                <a:gd name="connsiteX12" fmla="*/ 2340561 w 7266875"/>
                <a:gd name="connsiteY12" fmla="*/ 61714 h 6854400"/>
                <a:gd name="connsiteX13" fmla="*/ 2828370 w 7266875"/>
                <a:gd name="connsiteY13" fmla="*/ 117025 h 6854400"/>
                <a:gd name="connsiteX14" fmla="*/ 2891183 w 7266875"/>
                <a:gd name="connsiteY14" fmla="*/ 134017 h 6854400"/>
                <a:gd name="connsiteX15" fmla="*/ 2983165 w 7266875"/>
                <a:gd name="connsiteY15" fmla="*/ 107897 h 6854400"/>
                <a:gd name="connsiteX16" fmla="*/ 3839675 w 7266875"/>
                <a:gd name="connsiteY16" fmla="*/ 0 h 685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266875" h="6854400">
                  <a:moveTo>
                    <a:pt x="3839675" y="0"/>
                  </a:moveTo>
                  <a:cubicBezTo>
                    <a:pt x="5732465" y="0"/>
                    <a:pt x="7266875" y="1534410"/>
                    <a:pt x="7266875" y="3427200"/>
                  </a:cubicBezTo>
                  <a:cubicBezTo>
                    <a:pt x="7266875" y="5319990"/>
                    <a:pt x="5732465" y="6854400"/>
                    <a:pt x="3839675" y="6854400"/>
                  </a:cubicBezTo>
                  <a:cubicBezTo>
                    <a:pt x="3721376" y="6854400"/>
                    <a:pt x="3604476" y="6848406"/>
                    <a:pt x="3489264" y="6836706"/>
                  </a:cubicBezTo>
                  <a:lnTo>
                    <a:pt x="3327588" y="6816161"/>
                  </a:lnTo>
                  <a:lnTo>
                    <a:pt x="3174464" y="6839531"/>
                  </a:lnTo>
                  <a:cubicBezTo>
                    <a:pt x="3077646" y="6849363"/>
                    <a:pt x="2979412" y="6854400"/>
                    <a:pt x="2880000" y="6854400"/>
                  </a:cubicBezTo>
                  <a:cubicBezTo>
                    <a:pt x="1289420" y="6854400"/>
                    <a:pt x="0" y="5564980"/>
                    <a:pt x="0" y="3974400"/>
                  </a:cubicBezTo>
                  <a:cubicBezTo>
                    <a:pt x="0" y="3576755"/>
                    <a:pt x="80589" y="3197933"/>
                    <a:pt x="226325" y="2853374"/>
                  </a:cubicBezTo>
                  <a:lnTo>
                    <a:pt x="258015" y="2787590"/>
                  </a:lnTo>
                  <a:lnTo>
                    <a:pt x="224445" y="2657030"/>
                  </a:lnTo>
                  <a:cubicBezTo>
                    <a:pt x="195672" y="2516419"/>
                    <a:pt x="180561" y="2370831"/>
                    <a:pt x="180561" y="2221714"/>
                  </a:cubicBezTo>
                  <a:cubicBezTo>
                    <a:pt x="180561" y="1028779"/>
                    <a:pt x="1147626" y="61714"/>
                    <a:pt x="2340561" y="61714"/>
                  </a:cubicBezTo>
                  <a:cubicBezTo>
                    <a:pt x="2508318" y="61714"/>
                    <a:pt x="2671608" y="80838"/>
                    <a:pt x="2828370" y="117025"/>
                  </a:cubicBezTo>
                  <a:lnTo>
                    <a:pt x="2891183" y="134017"/>
                  </a:lnTo>
                  <a:lnTo>
                    <a:pt x="2983165" y="107897"/>
                  </a:lnTo>
                  <a:cubicBezTo>
                    <a:pt x="3256928" y="37461"/>
                    <a:pt x="3543927" y="0"/>
                    <a:pt x="3839675" y="0"/>
                  </a:cubicBezTo>
                  <a:close/>
                </a:path>
              </a:pathLst>
            </a:custGeom>
            <a:solidFill>
              <a:schemeClr val="bg2">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Oval 11">
              <a:extLst>
                <a:ext uri="{FF2B5EF4-FFF2-40B4-BE49-F238E27FC236}">
                  <a16:creationId xmlns:a16="http://schemas.microsoft.com/office/drawing/2014/main" id="{A73CF8FD-0917-4279-B6E7-120EE392F79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1094400"/>
              <a:ext cx="5760000" cy="5760000"/>
            </a:xfrm>
            <a:prstGeom prst="ellipse">
              <a:avLst/>
            </a:prstGeom>
            <a:solidFill>
              <a:schemeClr val="accent1">
                <a:alpha val="4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F3A3FA15-CF3D-4F2B-BB5C-18E5DB3057C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180561" y="61714"/>
              <a:ext cx="4320000" cy="4320000"/>
            </a:xfrm>
            <a:prstGeom prst="ellipse">
              <a:avLst/>
            </a:prstGeom>
            <a:solidFill>
              <a:schemeClr val="accent3">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F776AED5-83E6-4A3D-B609-7CCABAD440D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412475" y="0"/>
              <a:ext cx="6854400" cy="6854400"/>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a:extLst>
              <a:ext uri="{FF2B5EF4-FFF2-40B4-BE49-F238E27FC236}">
                <a16:creationId xmlns:a16="http://schemas.microsoft.com/office/drawing/2014/main" id="{A4FF8973-9872-42A0-F4ED-23691AC62840}"/>
              </a:ext>
            </a:extLst>
          </p:cNvPr>
          <p:cNvSpPr>
            <a:spLocks noGrp="1"/>
          </p:cNvSpPr>
          <p:nvPr>
            <p:ph type="title"/>
          </p:nvPr>
        </p:nvSpPr>
        <p:spPr>
          <a:xfrm>
            <a:off x="922020" y="833015"/>
            <a:ext cx="5193960" cy="5202026"/>
          </a:xfrm>
        </p:spPr>
        <p:txBody>
          <a:bodyPr anchor="ctr">
            <a:normAutofit/>
          </a:bodyPr>
          <a:lstStyle/>
          <a:p>
            <a:pPr algn="ctr"/>
            <a:r>
              <a:rPr lang="en-GB" dirty="0"/>
              <a:t>Example</a:t>
            </a:r>
            <a:endParaRPr lang="en-GB"/>
          </a:p>
        </p:txBody>
      </p:sp>
      <p:sp>
        <p:nvSpPr>
          <p:cNvPr id="3" name="Content Placeholder 2">
            <a:extLst>
              <a:ext uri="{FF2B5EF4-FFF2-40B4-BE49-F238E27FC236}">
                <a16:creationId xmlns:a16="http://schemas.microsoft.com/office/drawing/2014/main" id="{B1AEB311-7454-4E0A-5F57-78B9E466C454}"/>
              </a:ext>
            </a:extLst>
          </p:cNvPr>
          <p:cNvSpPr>
            <a:spLocks noGrp="1"/>
          </p:cNvSpPr>
          <p:nvPr>
            <p:ph idx="1"/>
          </p:nvPr>
        </p:nvSpPr>
        <p:spPr>
          <a:xfrm>
            <a:off x="7104062" y="540347"/>
            <a:ext cx="4537075" cy="5760000"/>
          </a:xfrm>
        </p:spPr>
        <p:txBody>
          <a:bodyPr vert="horz" lIns="91440" tIns="45720" rIns="91440" bIns="45720" rtlCol="0" anchor="ctr">
            <a:normAutofit/>
          </a:bodyPr>
          <a:lstStyle/>
          <a:p>
            <a:pPr marL="269875" indent="-269875"/>
            <a:r>
              <a:rPr lang="en-GB" dirty="0">
                <a:ea typeface="+mn-lt"/>
                <a:cs typeface="+mn-lt"/>
              </a:rPr>
              <a:t>Gareth, 24, is a first-language Welsh speaker from a remote farm, presenting with severe anxiety.</a:t>
            </a:r>
          </a:p>
          <a:p>
            <a:pPr marL="269875" indent="-269875"/>
            <a:r>
              <a:rPr lang="en-GB" b="1" dirty="0">
                <a:ea typeface="+mn-lt"/>
                <a:cs typeface="+mn-lt"/>
              </a:rPr>
              <a:t>Mental Health (Wales) Measure 2010:</a:t>
            </a:r>
            <a:r>
              <a:rPr lang="en-GB" dirty="0">
                <a:ea typeface="+mn-lt"/>
                <a:cs typeface="+mn-lt"/>
              </a:rPr>
              <a:t> He has a legal right to a Part 1 assessment within 28 days.</a:t>
            </a:r>
          </a:p>
          <a:p>
            <a:pPr marL="269875" indent="-269875"/>
            <a:r>
              <a:rPr lang="en-GB" b="1" dirty="0">
                <a:ea typeface="+mn-lt"/>
                <a:cs typeface="+mn-lt"/>
              </a:rPr>
              <a:t>Active Offer:</a:t>
            </a:r>
            <a:r>
              <a:rPr lang="en-GB" dirty="0">
                <a:ea typeface="+mn-lt"/>
                <a:cs typeface="+mn-lt"/>
              </a:rPr>
              <a:t> He struggles to express emotion in English. You </a:t>
            </a:r>
            <a:r>
              <a:rPr lang="en-GB" i="1" dirty="0">
                <a:ea typeface="+mn-lt"/>
                <a:cs typeface="+mn-lt"/>
              </a:rPr>
              <a:t>must</a:t>
            </a:r>
            <a:r>
              <a:rPr lang="en-GB" dirty="0">
                <a:ea typeface="+mn-lt"/>
                <a:cs typeface="+mn-lt"/>
              </a:rPr>
              <a:t> offer the assessment in Welsh.</a:t>
            </a:r>
          </a:p>
          <a:p>
            <a:pPr marL="269875" indent="-269875"/>
            <a:r>
              <a:rPr lang="en-GB" b="1" dirty="0">
                <a:ea typeface="+mn-lt"/>
                <a:cs typeface="+mn-lt"/>
              </a:rPr>
              <a:t>Rurality:</a:t>
            </a:r>
            <a:r>
              <a:rPr lang="en-GB" dirty="0">
                <a:ea typeface="+mn-lt"/>
                <a:cs typeface="+mn-lt"/>
              </a:rPr>
              <a:t> He cannot drive and has no signal for tele-health. The service must adapt to him, not him to the service.</a:t>
            </a:r>
          </a:p>
          <a:p>
            <a:pPr marL="269875" indent="-269875"/>
            <a:endParaRPr lang="en-GB" dirty="0"/>
          </a:p>
        </p:txBody>
      </p:sp>
    </p:spTree>
    <p:extLst>
      <p:ext uri="{BB962C8B-B14F-4D97-AF65-F5344CB8AC3E}">
        <p14:creationId xmlns:p14="http://schemas.microsoft.com/office/powerpoint/2010/main" val="94796861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7BA10581-08F2-4D9E-8CB4-07ECFEE95E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1" name="Group 20">
            <a:extLst>
              <a:ext uri="{FF2B5EF4-FFF2-40B4-BE49-F238E27FC236}">
                <a16:creationId xmlns:a16="http://schemas.microsoft.com/office/drawing/2014/main" id="{59E2092A-4250-4BDD-AC6C-CA57E30DDD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7266875" cy="6858000"/>
            <a:chOff x="0" y="0"/>
            <a:chExt cx="7266875" cy="6858000"/>
          </a:xfrm>
        </p:grpSpPr>
        <p:sp>
          <p:nvSpPr>
            <p:cNvPr id="22" name="Freeform: Shape 21">
              <a:extLst>
                <a:ext uri="{FF2B5EF4-FFF2-40B4-BE49-F238E27FC236}">
                  <a16:creationId xmlns:a16="http://schemas.microsoft.com/office/drawing/2014/main" id="{FA1EE7D2-EB27-4C6C-8E54-CBCDDCA178F3}"/>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3600"/>
              <a:ext cx="7266875" cy="6854400"/>
            </a:xfrm>
            <a:custGeom>
              <a:avLst/>
              <a:gdLst>
                <a:gd name="connsiteX0" fmla="*/ 3839675 w 7266875"/>
                <a:gd name="connsiteY0" fmla="*/ 0 h 6854400"/>
                <a:gd name="connsiteX1" fmla="*/ 7266875 w 7266875"/>
                <a:gd name="connsiteY1" fmla="*/ 3427200 h 6854400"/>
                <a:gd name="connsiteX2" fmla="*/ 3839675 w 7266875"/>
                <a:gd name="connsiteY2" fmla="*/ 6854400 h 6854400"/>
                <a:gd name="connsiteX3" fmla="*/ 3489264 w 7266875"/>
                <a:gd name="connsiteY3" fmla="*/ 6836706 h 6854400"/>
                <a:gd name="connsiteX4" fmla="*/ 3327588 w 7266875"/>
                <a:gd name="connsiteY4" fmla="*/ 6816161 h 6854400"/>
                <a:gd name="connsiteX5" fmla="*/ 3174464 w 7266875"/>
                <a:gd name="connsiteY5" fmla="*/ 6839531 h 6854400"/>
                <a:gd name="connsiteX6" fmla="*/ 2880000 w 7266875"/>
                <a:gd name="connsiteY6" fmla="*/ 6854400 h 6854400"/>
                <a:gd name="connsiteX7" fmla="*/ 0 w 7266875"/>
                <a:gd name="connsiteY7" fmla="*/ 3974400 h 6854400"/>
                <a:gd name="connsiteX8" fmla="*/ 226325 w 7266875"/>
                <a:gd name="connsiteY8" fmla="*/ 2853374 h 6854400"/>
                <a:gd name="connsiteX9" fmla="*/ 258015 w 7266875"/>
                <a:gd name="connsiteY9" fmla="*/ 2787590 h 6854400"/>
                <a:gd name="connsiteX10" fmla="*/ 224445 w 7266875"/>
                <a:gd name="connsiteY10" fmla="*/ 2657030 h 6854400"/>
                <a:gd name="connsiteX11" fmla="*/ 180561 w 7266875"/>
                <a:gd name="connsiteY11" fmla="*/ 2221714 h 6854400"/>
                <a:gd name="connsiteX12" fmla="*/ 2340561 w 7266875"/>
                <a:gd name="connsiteY12" fmla="*/ 61714 h 6854400"/>
                <a:gd name="connsiteX13" fmla="*/ 2828370 w 7266875"/>
                <a:gd name="connsiteY13" fmla="*/ 117025 h 6854400"/>
                <a:gd name="connsiteX14" fmla="*/ 2891183 w 7266875"/>
                <a:gd name="connsiteY14" fmla="*/ 134017 h 6854400"/>
                <a:gd name="connsiteX15" fmla="*/ 2983165 w 7266875"/>
                <a:gd name="connsiteY15" fmla="*/ 107897 h 6854400"/>
                <a:gd name="connsiteX16" fmla="*/ 3839675 w 7266875"/>
                <a:gd name="connsiteY16" fmla="*/ 0 h 685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7266875" h="6854400">
                  <a:moveTo>
                    <a:pt x="3839675" y="0"/>
                  </a:moveTo>
                  <a:cubicBezTo>
                    <a:pt x="5732465" y="0"/>
                    <a:pt x="7266875" y="1534410"/>
                    <a:pt x="7266875" y="3427200"/>
                  </a:cubicBezTo>
                  <a:cubicBezTo>
                    <a:pt x="7266875" y="5319990"/>
                    <a:pt x="5732465" y="6854400"/>
                    <a:pt x="3839675" y="6854400"/>
                  </a:cubicBezTo>
                  <a:cubicBezTo>
                    <a:pt x="3721376" y="6854400"/>
                    <a:pt x="3604476" y="6848406"/>
                    <a:pt x="3489264" y="6836706"/>
                  </a:cubicBezTo>
                  <a:lnTo>
                    <a:pt x="3327588" y="6816161"/>
                  </a:lnTo>
                  <a:lnTo>
                    <a:pt x="3174464" y="6839531"/>
                  </a:lnTo>
                  <a:cubicBezTo>
                    <a:pt x="3077646" y="6849363"/>
                    <a:pt x="2979412" y="6854400"/>
                    <a:pt x="2880000" y="6854400"/>
                  </a:cubicBezTo>
                  <a:cubicBezTo>
                    <a:pt x="1289420" y="6854400"/>
                    <a:pt x="0" y="5564980"/>
                    <a:pt x="0" y="3974400"/>
                  </a:cubicBezTo>
                  <a:cubicBezTo>
                    <a:pt x="0" y="3576755"/>
                    <a:pt x="80589" y="3197933"/>
                    <a:pt x="226325" y="2853374"/>
                  </a:cubicBezTo>
                  <a:lnTo>
                    <a:pt x="258015" y="2787590"/>
                  </a:lnTo>
                  <a:lnTo>
                    <a:pt x="224445" y="2657030"/>
                  </a:lnTo>
                  <a:cubicBezTo>
                    <a:pt x="195672" y="2516419"/>
                    <a:pt x="180561" y="2370831"/>
                    <a:pt x="180561" y="2221714"/>
                  </a:cubicBezTo>
                  <a:cubicBezTo>
                    <a:pt x="180561" y="1028779"/>
                    <a:pt x="1147626" y="61714"/>
                    <a:pt x="2340561" y="61714"/>
                  </a:cubicBezTo>
                  <a:cubicBezTo>
                    <a:pt x="2508318" y="61714"/>
                    <a:pt x="2671608" y="80838"/>
                    <a:pt x="2828370" y="117025"/>
                  </a:cubicBezTo>
                  <a:lnTo>
                    <a:pt x="2891183" y="134017"/>
                  </a:lnTo>
                  <a:lnTo>
                    <a:pt x="2983165" y="107897"/>
                  </a:lnTo>
                  <a:cubicBezTo>
                    <a:pt x="3256928" y="37461"/>
                    <a:pt x="3543927" y="0"/>
                    <a:pt x="3839675" y="0"/>
                  </a:cubicBezTo>
                  <a:close/>
                </a:path>
              </a:pathLst>
            </a:custGeom>
            <a:solidFill>
              <a:schemeClr val="bg2">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Oval 22">
              <a:extLst>
                <a:ext uri="{FF2B5EF4-FFF2-40B4-BE49-F238E27FC236}">
                  <a16:creationId xmlns:a16="http://schemas.microsoft.com/office/drawing/2014/main" id="{A73CF8FD-0917-4279-B6E7-120EE392F79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0" y="1094400"/>
              <a:ext cx="5760000" cy="5760000"/>
            </a:xfrm>
            <a:prstGeom prst="ellipse">
              <a:avLst/>
            </a:prstGeom>
            <a:solidFill>
              <a:schemeClr val="accent1">
                <a:alpha val="4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Oval 23">
              <a:extLst>
                <a:ext uri="{FF2B5EF4-FFF2-40B4-BE49-F238E27FC236}">
                  <a16:creationId xmlns:a16="http://schemas.microsoft.com/office/drawing/2014/main" id="{F3A3FA15-CF3D-4F2B-BB5C-18E5DB3057C1}"/>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180561" y="61714"/>
              <a:ext cx="4320000" cy="4320000"/>
            </a:xfrm>
            <a:prstGeom prst="ellipse">
              <a:avLst/>
            </a:prstGeom>
            <a:solidFill>
              <a:schemeClr val="accent3">
                <a:alpha val="60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a:extLst>
                <a:ext uri="{FF2B5EF4-FFF2-40B4-BE49-F238E27FC236}">
                  <a16:creationId xmlns:a16="http://schemas.microsoft.com/office/drawing/2014/main" id="{F776AED5-83E6-4A3D-B609-7CCABAD440D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412475" y="0"/>
              <a:ext cx="6854400" cy="6854400"/>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 name="Title 1">
            <a:extLst>
              <a:ext uri="{FF2B5EF4-FFF2-40B4-BE49-F238E27FC236}">
                <a16:creationId xmlns:a16="http://schemas.microsoft.com/office/drawing/2014/main" id="{61BC4A42-BFA9-94BD-89C1-5EFFC6CAA700}"/>
              </a:ext>
            </a:extLst>
          </p:cNvPr>
          <p:cNvSpPr>
            <a:spLocks noGrp="1"/>
          </p:cNvSpPr>
          <p:nvPr>
            <p:ph type="title"/>
          </p:nvPr>
        </p:nvSpPr>
        <p:spPr>
          <a:xfrm>
            <a:off x="540000" y="833015"/>
            <a:ext cx="5958000" cy="5202026"/>
          </a:xfrm>
        </p:spPr>
        <p:txBody>
          <a:bodyPr anchor="ctr">
            <a:normAutofit/>
          </a:bodyPr>
          <a:lstStyle/>
          <a:p>
            <a:pPr algn="ctr"/>
            <a:r>
              <a:rPr lang="en-GB" sz="8100"/>
              <a:t>Social Services and Wellbeing (Wales) 2014</a:t>
            </a:r>
          </a:p>
        </p:txBody>
      </p:sp>
      <p:sp>
        <p:nvSpPr>
          <p:cNvPr id="3" name="Content Placeholder 2">
            <a:extLst>
              <a:ext uri="{FF2B5EF4-FFF2-40B4-BE49-F238E27FC236}">
                <a16:creationId xmlns:a16="http://schemas.microsoft.com/office/drawing/2014/main" id="{E52EDF78-494C-6F5A-7FF6-45A0A6BB4777}"/>
              </a:ext>
            </a:extLst>
          </p:cNvPr>
          <p:cNvSpPr>
            <a:spLocks noGrp="1"/>
          </p:cNvSpPr>
          <p:nvPr>
            <p:ph idx="1"/>
          </p:nvPr>
        </p:nvSpPr>
        <p:spPr>
          <a:xfrm>
            <a:off x="7104062" y="540347"/>
            <a:ext cx="4537075" cy="5760000"/>
          </a:xfrm>
        </p:spPr>
        <p:txBody>
          <a:bodyPr vert="horz" lIns="91440" tIns="45720" rIns="91440" bIns="45720" rtlCol="0" anchor="ctr">
            <a:normAutofit/>
          </a:bodyPr>
          <a:lstStyle/>
          <a:p>
            <a:pPr marL="269875" indent="-269875"/>
            <a:r>
              <a:rPr lang="en-GB" b="1" dirty="0">
                <a:ea typeface="+mn-lt"/>
                <a:cs typeface="+mn-lt"/>
              </a:rPr>
              <a:t>Voice and Control:</a:t>
            </a:r>
            <a:r>
              <a:rPr lang="en-GB" dirty="0">
                <a:ea typeface="+mn-lt"/>
                <a:cs typeface="+mn-lt"/>
              </a:rPr>
              <a:t> The shift from "Doctor knows best" to "Patient knows best." The individual is the expert in their own life.</a:t>
            </a:r>
            <a:endParaRPr lang="en-US" dirty="0"/>
          </a:p>
          <a:p>
            <a:pPr marL="269875" indent="-269875"/>
            <a:r>
              <a:rPr lang="en-GB" b="1" dirty="0">
                <a:ea typeface="+mn-lt"/>
                <a:cs typeface="+mn-lt"/>
              </a:rPr>
              <a:t>Co-production:</a:t>
            </a:r>
            <a:r>
              <a:rPr lang="en-GB" dirty="0">
                <a:ea typeface="+mn-lt"/>
                <a:cs typeface="+mn-lt"/>
              </a:rPr>
              <a:t> Services should be designed and delivered </a:t>
            </a:r>
            <a:r>
              <a:rPr lang="en-GB" i="1" dirty="0">
                <a:ea typeface="+mn-lt"/>
                <a:cs typeface="+mn-lt"/>
              </a:rPr>
              <a:t>with</a:t>
            </a:r>
            <a:r>
              <a:rPr lang="en-GB" dirty="0">
                <a:ea typeface="+mn-lt"/>
                <a:cs typeface="+mn-lt"/>
              </a:rPr>
              <a:t> service users, not just </a:t>
            </a:r>
            <a:r>
              <a:rPr lang="en-GB" i="1" dirty="0">
                <a:ea typeface="+mn-lt"/>
                <a:cs typeface="+mn-lt"/>
              </a:rPr>
              <a:t>for</a:t>
            </a:r>
            <a:r>
              <a:rPr lang="en-GB" dirty="0">
                <a:ea typeface="+mn-lt"/>
                <a:cs typeface="+mn-lt"/>
              </a:rPr>
              <a:t> them.</a:t>
            </a:r>
          </a:p>
          <a:p>
            <a:pPr marL="269875" indent="-269875"/>
            <a:r>
              <a:rPr lang="en-GB" b="1" dirty="0">
                <a:ea typeface="+mn-lt"/>
                <a:cs typeface="+mn-lt"/>
              </a:rPr>
              <a:t>The Well-being Duty:</a:t>
            </a:r>
            <a:r>
              <a:rPr lang="en-GB" dirty="0">
                <a:ea typeface="+mn-lt"/>
                <a:cs typeface="+mn-lt"/>
              </a:rPr>
              <a:t> Local authorities have a legal duty to promote well-being and prevention, rather than just waiting for a crisis to intervene.</a:t>
            </a:r>
          </a:p>
          <a:p>
            <a:pPr marL="269875" indent="-269875"/>
            <a:endParaRPr lang="en-GB" dirty="0"/>
          </a:p>
        </p:txBody>
      </p:sp>
    </p:spTree>
    <p:extLst>
      <p:ext uri="{BB962C8B-B14F-4D97-AF65-F5344CB8AC3E}">
        <p14:creationId xmlns:p14="http://schemas.microsoft.com/office/powerpoint/2010/main" val="4758998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37F6730-8F76-4239-8CBA-B914B02A75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DE11E5CC-3C1F-4093-97B6-6433FBF9A9C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9" cy="6861600"/>
            <a:chOff x="1" y="0"/>
            <a:chExt cx="12191999" cy="6861600"/>
          </a:xfrm>
        </p:grpSpPr>
        <p:sp>
          <p:nvSpPr>
            <p:cNvPr id="12" name="Rectangle 11">
              <a:extLst>
                <a:ext uri="{FF2B5EF4-FFF2-40B4-BE49-F238E27FC236}">
                  <a16:creationId xmlns:a16="http://schemas.microsoft.com/office/drawing/2014/main" id="{28D720AE-B07F-482D-B526-4A9C632DA767}"/>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6200000">
              <a:off x="1" y="1640114"/>
              <a:ext cx="5217886" cy="5217886"/>
            </a:xfrm>
            <a:prstGeom prst="rect">
              <a:avLst/>
            </a:prstGeom>
            <a:gradFill flip="none" rotWithShape="1">
              <a:gsLst>
                <a:gs pos="0">
                  <a:schemeClr val="accent2">
                    <a:alpha val="60000"/>
                  </a:schemeClr>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076F0BCA-E2AA-4AED-9091-1E820FF25B54}"/>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384514" y="0"/>
              <a:ext cx="4320000" cy="4320000"/>
            </a:xfrm>
            <a:prstGeom prst="ellipse">
              <a:avLst/>
            </a:prstGeom>
            <a:solidFill>
              <a:schemeClr val="accent3">
                <a:alpha val="96000"/>
              </a:schemeClr>
            </a:solidFill>
            <a:ln>
              <a:noFill/>
            </a:ln>
            <a:effectLst>
              <a:softEdge rad="1016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571D2B33-982E-4EC0-9252-B8A7383C9655}"/>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a:off x="6119057" y="1230054"/>
              <a:ext cx="5506886" cy="5506886"/>
            </a:xfrm>
            <a:prstGeom prst="ellipse">
              <a:avLst/>
            </a:prstGeom>
            <a:solidFill>
              <a:schemeClr val="accent2">
                <a:alpha val="60000"/>
              </a:schemeClr>
            </a:solidFill>
            <a:ln>
              <a:noFill/>
            </a:ln>
            <a:effectLst>
              <a:softEdge rad="1270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5" name="Group 14">
              <a:extLst>
                <a:ext uri="{FF2B5EF4-FFF2-40B4-BE49-F238E27FC236}">
                  <a16:creationId xmlns:a16="http://schemas.microsoft.com/office/drawing/2014/main" id="{9250D86D-299E-4837-B82C-B97DACC97546}"/>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a:off x="690092" y="0"/>
              <a:ext cx="10800000" cy="6858000"/>
              <a:chOff x="2328000" y="0"/>
              <a:chExt cx="2880000" cy="1440000"/>
            </a:xfrm>
          </p:grpSpPr>
          <p:sp>
            <p:nvSpPr>
              <p:cNvPr id="20" name="Rectangle 19">
                <a:extLst>
                  <a:ext uri="{FF2B5EF4-FFF2-40B4-BE49-F238E27FC236}">
                    <a16:creationId xmlns:a16="http://schemas.microsoft.com/office/drawing/2014/main" id="{F74EFAF9-4DE5-4C1F-BF17-0A5930FFFA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6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A857D782-AB09-4CB1-A94A-54F935E709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2328000" y="0"/>
                <a:ext cx="1440000" cy="1440000"/>
              </a:xfrm>
              <a:prstGeom prst="rect">
                <a:avLst/>
              </a:prstGeom>
              <a:gradFill flip="none" rotWithShape="1">
                <a:gsLst>
                  <a:gs pos="0">
                    <a:schemeClr val="accent1"/>
                  </a:gs>
                  <a:gs pos="60000">
                    <a:schemeClr val="accent1">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a:extLst>
                <a:ext uri="{FF2B5EF4-FFF2-40B4-BE49-F238E27FC236}">
                  <a16:creationId xmlns:a16="http://schemas.microsoft.com/office/drawing/2014/main" id="{94E95A3B-E29B-40AA-B9DD-FF0BA512FD73}"/>
                </a:ext>
                <a:ext uri="{C183D7F6-B498-43B3-948B-1728B52AA6E4}">
                  <adec:decorative xmlns:adec="http://schemas.microsoft.com/office/drawing/2017/decorative" val="1"/>
                </a:ext>
              </a:extLst>
            </p:cNvPr>
            <p:cNvGrpSpPr>
              <a:grpSpLocks noChangeAspect="1"/>
            </p:cNvGrpSpPr>
            <p:nvPr>
              <p:extLst>
                <p:ext uri="{386F3935-93C4-4BCD-93E2-E3B085C9AB24}">
                  <p16:designElem xmlns:p16="http://schemas.microsoft.com/office/powerpoint/2015/main" val="1"/>
                </p:ext>
              </p:extLst>
            </p:nvPr>
          </p:nvGrpSpPr>
          <p:grpSpPr>
            <a:xfrm rot="5400000">
              <a:off x="7048499" y="1714500"/>
              <a:ext cx="6858000" cy="3429000"/>
              <a:chOff x="0" y="0"/>
              <a:chExt cx="2880000" cy="1440000"/>
            </a:xfrm>
          </p:grpSpPr>
          <p:sp>
            <p:nvSpPr>
              <p:cNvPr id="18" name="Rectangle 17">
                <a:extLst>
                  <a:ext uri="{FF2B5EF4-FFF2-40B4-BE49-F238E27FC236}">
                    <a16:creationId xmlns:a16="http://schemas.microsoft.com/office/drawing/2014/main" id="{1A71F79C-8170-4729-A592-753969B849B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44000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AE5C556-02CA-4512-9F5F-7088484CF7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0" y="0"/>
                <a:ext cx="1440000" cy="1440000"/>
              </a:xfrm>
              <a:prstGeom prst="rect">
                <a:avLst/>
              </a:prstGeom>
              <a:gradFill flip="none" rotWithShape="1">
                <a:gsLst>
                  <a:gs pos="0">
                    <a:schemeClr val="accent2"/>
                  </a:gs>
                  <a:gs pos="60000">
                    <a:schemeClr val="accent2">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7" name="Rectangle 16">
              <a:extLst>
                <a:ext uri="{FF2B5EF4-FFF2-40B4-BE49-F238E27FC236}">
                  <a16:creationId xmlns:a16="http://schemas.microsoft.com/office/drawing/2014/main" id="{B75FD132-C2ED-4807-B2DA-D428F9C449E2}"/>
                </a:ext>
                <a:ext uri="{C183D7F6-B498-43B3-948B-1728B52AA6E4}">
                  <adec:decorative xmlns:adec="http://schemas.microsoft.com/office/drawing/2017/decorative" val="1"/>
                </a:ext>
              </a:extLst>
            </p:cNvPr>
            <p:cNvSpPr>
              <a:spLocks noChangeAspect="1"/>
            </p:cNvSpPr>
            <p:nvPr>
              <p:extLst>
                <p:ext uri="{386F3935-93C4-4BCD-93E2-E3B085C9AB24}">
                  <p16:designElem xmlns:p16="http://schemas.microsoft.com/office/powerpoint/2015/main" val="1"/>
                </p:ext>
              </p:extLst>
            </p:nvPr>
          </p:nvSpPr>
          <p:spPr>
            <a:xfrm rot="10800000">
              <a:off x="5602287" y="271887"/>
              <a:ext cx="6589713" cy="6589713"/>
            </a:xfrm>
            <a:prstGeom prst="rect">
              <a:avLst/>
            </a:prstGeom>
            <a:gradFill flip="none" rotWithShape="1">
              <a:gsLst>
                <a:gs pos="0">
                  <a:schemeClr val="accent3"/>
                </a:gs>
                <a:gs pos="60000">
                  <a:schemeClr val="accent3">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3" name="Rectangle 22">
            <a:extLst>
              <a:ext uri="{FF2B5EF4-FFF2-40B4-BE49-F238E27FC236}">
                <a16:creationId xmlns:a16="http://schemas.microsoft.com/office/drawing/2014/main" id="{71967F12-B0C4-4D31-8D63-89945DCD29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0">
                <a:schemeClr val="bg2">
                  <a:alpha val="40000"/>
                </a:schemeClr>
              </a:gs>
              <a:gs pos="100000">
                <a:schemeClr val="bg2">
                  <a:alpha val="80000"/>
                </a:schemeClr>
              </a:gs>
            </a:gsLst>
            <a:lin ang="0" scaled="1"/>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p>
        </p:txBody>
      </p:sp>
      <p:sp>
        <p:nvSpPr>
          <p:cNvPr id="2" name="Title 1">
            <a:extLst>
              <a:ext uri="{FF2B5EF4-FFF2-40B4-BE49-F238E27FC236}">
                <a16:creationId xmlns:a16="http://schemas.microsoft.com/office/drawing/2014/main" id="{52FE8140-D0E1-B229-866F-A92122798DB7}"/>
              </a:ext>
            </a:extLst>
          </p:cNvPr>
          <p:cNvSpPr>
            <a:spLocks noGrp="1"/>
          </p:cNvSpPr>
          <p:nvPr>
            <p:ph type="title"/>
          </p:nvPr>
        </p:nvSpPr>
        <p:spPr>
          <a:xfrm>
            <a:off x="540000" y="540000"/>
            <a:ext cx="4500561" cy="5759450"/>
          </a:xfrm>
        </p:spPr>
        <p:txBody>
          <a:bodyPr anchor="t">
            <a:normAutofit/>
          </a:bodyPr>
          <a:lstStyle/>
          <a:p>
            <a:r>
              <a:rPr lang="en-GB" sz="7500"/>
              <a:t>Current Challenges</a:t>
            </a:r>
          </a:p>
        </p:txBody>
      </p:sp>
      <p:graphicFrame>
        <p:nvGraphicFramePr>
          <p:cNvPr id="5" name="Content Placeholder 2">
            <a:extLst>
              <a:ext uri="{FF2B5EF4-FFF2-40B4-BE49-F238E27FC236}">
                <a16:creationId xmlns:a16="http://schemas.microsoft.com/office/drawing/2014/main" id="{FEE01324-775D-1949-E949-6344D039D9B3}"/>
              </a:ext>
            </a:extLst>
          </p:cNvPr>
          <p:cNvGraphicFramePr>
            <a:graphicFrameLocks noGrp="1"/>
          </p:cNvGraphicFramePr>
          <p:nvPr>
            <p:ph idx="1"/>
            <p:extLst>
              <p:ext uri="{D42A27DB-BD31-4B8C-83A1-F6EECF244321}">
                <p14:modId xmlns:p14="http://schemas.microsoft.com/office/powerpoint/2010/main" val="465875108"/>
              </p:ext>
            </p:extLst>
          </p:nvPr>
        </p:nvGraphicFramePr>
        <p:xfrm>
          <a:off x="5232400" y="540000"/>
          <a:ext cx="6408738" cy="57594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2354228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F53F69-F93A-6BCD-7265-7BC8EB4DAA3A}"/>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299D3FBD-F82F-F5C5-192A-2FFD1ED71890}"/>
              </a:ext>
            </a:extLst>
          </p:cNvPr>
          <p:cNvSpPr>
            <a:spLocks noGrp="1"/>
          </p:cNvSpPr>
          <p:nvPr>
            <p:ph idx="1"/>
          </p:nvPr>
        </p:nvSpPr>
        <p:spPr/>
        <p:txBody>
          <a:bodyPr vert="horz" lIns="91440" tIns="45720" rIns="91440" bIns="45720" rtlCol="0" anchor="t">
            <a:noAutofit/>
          </a:bodyPr>
          <a:lstStyle/>
          <a:p>
            <a:pPr marL="269875" indent="-269875"/>
            <a:r>
              <a:rPr lang="en-US" sz="1200" dirty="0"/>
              <a:t>Ali, A., &amp; Khan, F. A. (2015). Key agreement schemes in wireless body area networks: Taxonomy and state-of-the-Art. </a:t>
            </a:r>
            <a:r>
              <a:rPr lang="en-US" sz="1200" i="1" dirty="0"/>
              <a:t>Journal of medical systems, 39</a:t>
            </a:r>
            <a:r>
              <a:rPr lang="en-US" sz="1200" dirty="0"/>
              <a:t>(10), 115.</a:t>
            </a:r>
          </a:p>
          <a:p>
            <a:pPr marL="269875" indent="-269875"/>
            <a:r>
              <a:rPr lang="en-US" sz="1200" dirty="0"/>
              <a:t>Awais, M., Palmerini, L., Bourke, A. K., Ihlen, E. A., </a:t>
            </a:r>
            <a:r>
              <a:rPr lang="en-US" sz="1200" err="1"/>
              <a:t>Helbostad</a:t>
            </a:r>
            <a:r>
              <a:rPr lang="en-US" sz="1200" dirty="0"/>
              <a:t>, J. L., &amp; Chiari, L. (2016). Performance evaluation of state of the art systems for physical activity classification of older subjects using inertial sensors in a real life scenario: a benchmark study. </a:t>
            </a:r>
            <a:r>
              <a:rPr lang="en-US" sz="1200" i="1" dirty="0"/>
              <a:t>Sensors, 16</a:t>
            </a:r>
            <a:r>
              <a:rPr lang="en-US" sz="1200" dirty="0"/>
              <a:t>(12), 2105.</a:t>
            </a:r>
          </a:p>
          <a:p>
            <a:pPr marL="269875" indent="-269875"/>
            <a:r>
              <a:rPr lang="en-US" sz="1200" dirty="0"/>
              <a:t>Bergmann, J., &amp; McGregor, A. (2011). Body-worn sensor design: what do patients and clinicians want? </a:t>
            </a:r>
            <a:r>
              <a:rPr lang="en-US" sz="1200" i="1" dirty="0"/>
              <a:t>Annals of Biomedical Engineering, 39</a:t>
            </a:r>
            <a:r>
              <a:rPr lang="en-US" sz="1200" dirty="0"/>
              <a:t>(9), 2299-2312.</a:t>
            </a:r>
          </a:p>
          <a:p>
            <a:pPr marL="269875" indent="-269875"/>
            <a:r>
              <a:rPr lang="en-US" sz="1200" dirty="0"/>
              <a:t>Choi, Y., Jeon, Y.-M., Wang, L., &amp; Kim, K. (2017). A Biological Signal-Based Stress Monitoring Framework for Children Using Wearable Devices. </a:t>
            </a:r>
            <a:r>
              <a:rPr lang="en-US" sz="1200" i="1" dirty="0"/>
              <a:t>Sensors, 17</a:t>
            </a:r>
            <a:r>
              <a:rPr lang="en-US" sz="1200" dirty="0"/>
              <a:t>(9), 1936.</a:t>
            </a:r>
          </a:p>
          <a:p>
            <a:pPr marL="269875" indent="-269875"/>
            <a:r>
              <a:rPr lang="en-US" sz="1200" err="1"/>
              <a:t>Eruchalu</a:t>
            </a:r>
            <a:r>
              <a:rPr lang="en-US" sz="1200" dirty="0"/>
              <a:t>, C.N., Pichardo, M.S., Bharadwaj, M., Rodriguez, C.B., Rodriguez, J.A., Bergmark, R.W., Bates, D.W. and Ortega, G., (2021). The expanding digital divide: digital health access inequities during the COVID-19 pandemic in New York City. </a:t>
            </a:r>
            <a:r>
              <a:rPr lang="en-US" sz="1200" i="1" dirty="0"/>
              <a:t>Journal of Urban Health</a:t>
            </a:r>
            <a:r>
              <a:rPr lang="en-US" sz="1200" dirty="0"/>
              <a:t>, </a:t>
            </a:r>
            <a:r>
              <a:rPr lang="en-US" sz="1200" i="1" dirty="0"/>
              <a:t>98</a:t>
            </a:r>
            <a:r>
              <a:rPr lang="en-US" sz="1200" dirty="0"/>
              <a:t>, pp.183-186.</a:t>
            </a:r>
          </a:p>
          <a:p>
            <a:pPr marL="269875" indent="-269875"/>
            <a:r>
              <a:rPr lang="en-US" sz="1200" dirty="0"/>
              <a:t>Frank, H. A., Jacobs, K., &amp; McLoone, H. (2017). The effect of a wearable device prompting high school students aged 17-18 years to break up periods of prolonged sitting in class. </a:t>
            </a:r>
            <a:r>
              <a:rPr lang="en-US" sz="1200" i="1" dirty="0"/>
              <a:t>Work, 56</a:t>
            </a:r>
            <a:r>
              <a:rPr lang="en-US" sz="1200" dirty="0"/>
              <a:t>(3), 475-482.</a:t>
            </a:r>
          </a:p>
          <a:p>
            <a:pPr marL="269875" indent="-269875"/>
            <a:r>
              <a:rPr lang="en-US" sz="1200" dirty="0"/>
              <a:t>Gesme, D., &amp; Wiseman, M. (2010). How to implement change in practice. </a:t>
            </a:r>
            <a:r>
              <a:rPr lang="en-US" sz="1200" i="1" dirty="0"/>
              <a:t>Journal of oncology practice</a:t>
            </a:r>
            <a:r>
              <a:rPr lang="en-US" sz="1200" dirty="0"/>
              <a:t>, </a:t>
            </a:r>
            <a:r>
              <a:rPr lang="en-US" sz="1200" i="1" dirty="0"/>
              <a:t>6</a:t>
            </a:r>
            <a:r>
              <a:rPr lang="en-US" sz="1200" dirty="0"/>
              <a:t>(5), pp. 257–259.</a:t>
            </a:r>
          </a:p>
          <a:p>
            <a:pPr marL="269875" indent="-269875"/>
            <a:endParaRPr lang="en-US" sz="800" dirty="0"/>
          </a:p>
        </p:txBody>
      </p:sp>
    </p:spTree>
    <p:extLst>
      <p:ext uri="{BB962C8B-B14F-4D97-AF65-F5344CB8AC3E}">
        <p14:creationId xmlns:p14="http://schemas.microsoft.com/office/powerpoint/2010/main" val="93900726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78C76-1C1E-66EF-3F0D-57848FC9AC0B}"/>
              </a:ext>
            </a:extLst>
          </p:cNvPr>
          <p:cNvSpPr>
            <a:spLocks noGrp="1"/>
          </p:cNvSpPr>
          <p:nvPr>
            <p:ph type="title"/>
          </p:nvPr>
        </p:nvSpPr>
        <p:spPr/>
        <p:txBody>
          <a:bodyPr/>
          <a:lstStyle/>
          <a:p>
            <a:r>
              <a:rPr lang="en-US" dirty="0"/>
              <a:t>References</a:t>
            </a:r>
          </a:p>
        </p:txBody>
      </p:sp>
      <p:sp>
        <p:nvSpPr>
          <p:cNvPr id="3" name="Content Placeholder 2">
            <a:extLst>
              <a:ext uri="{FF2B5EF4-FFF2-40B4-BE49-F238E27FC236}">
                <a16:creationId xmlns:a16="http://schemas.microsoft.com/office/drawing/2014/main" id="{7053EF7C-3694-5B7A-05FF-A1F55DF32F96}"/>
              </a:ext>
            </a:extLst>
          </p:cNvPr>
          <p:cNvSpPr>
            <a:spLocks noGrp="1"/>
          </p:cNvSpPr>
          <p:nvPr>
            <p:ph idx="1"/>
          </p:nvPr>
        </p:nvSpPr>
        <p:spPr/>
        <p:txBody>
          <a:bodyPr vert="horz" lIns="91440" tIns="45720" rIns="91440" bIns="45720" rtlCol="0" anchor="t">
            <a:noAutofit/>
          </a:bodyPr>
          <a:lstStyle/>
          <a:p>
            <a:pPr marL="269875" indent="-269875"/>
            <a:r>
              <a:rPr lang="en-US" sz="1200"/>
              <a:t>Henni, S.H., </a:t>
            </a:r>
            <a:r>
              <a:rPr lang="en-US" sz="1200" err="1"/>
              <a:t>Maurud</a:t>
            </a:r>
            <a:r>
              <a:rPr lang="en-US" sz="1200"/>
              <a:t>, S., Fuglerud, K.S. and Moen, A., (2022). The experiences, needs and barriers of people with impairments related to usability and accessibility of digital health solutions, levels of involvement in the design process and strategies for participatory and universal design: A scoping review. </a:t>
            </a:r>
            <a:r>
              <a:rPr lang="en-US" sz="1200" i="1"/>
              <a:t>BMC public health</a:t>
            </a:r>
            <a:r>
              <a:rPr lang="en-US" sz="1200"/>
              <a:t>, </a:t>
            </a:r>
            <a:r>
              <a:rPr lang="en-US" sz="1200" i="1"/>
              <a:t>22</a:t>
            </a:r>
            <a:r>
              <a:rPr lang="en-US" sz="1200"/>
              <a:t>(1), pp.1-18.</a:t>
            </a:r>
            <a:endParaRPr lang="en-US" sz="1200" dirty="0"/>
          </a:p>
          <a:p>
            <a:pPr marL="269875" indent="-269875"/>
            <a:r>
              <a:rPr lang="en-US" sz="1200" err="1"/>
              <a:t>Kekade</a:t>
            </a:r>
            <a:r>
              <a:rPr lang="en-US" sz="1200"/>
              <a:t>, S., </a:t>
            </a:r>
            <a:r>
              <a:rPr lang="en-US" sz="1200" err="1"/>
              <a:t>Hseieh</a:t>
            </a:r>
            <a:r>
              <a:rPr lang="en-US" sz="1200"/>
              <a:t>, C.-H., Islam, M. M., </a:t>
            </a:r>
            <a:r>
              <a:rPr lang="en-US" sz="1200" err="1"/>
              <a:t>Atique</a:t>
            </a:r>
            <a:r>
              <a:rPr lang="en-US" sz="1200"/>
              <a:t>, S., Khalfan, A. M., Li, Y.-C., &amp; Abdul, S. S. (2018). The usefulness and actual use of wearable devices among the elderly population. </a:t>
            </a:r>
            <a:r>
              <a:rPr lang="en-US" sz="1200" i="1"/>
              <a:t>Computer Methods and Programs in Biomedicine, 153</a:t>
            </a:r>
            <a:r>
              <a:rPr lang="en-US" sz="1200"/>
              <a:t>, 137-159.</a:t>
            </a:r>
            <a:endParaRPr lang="en-US" sz="1200" dirty="0"/>
          </a:p>
          <a:p>
            <a:pPr marL="269875" indent="-269875"/>
            <a:r>
              <a:rPr lang="en-US" sz="1200"/>
              <a:t>Nikou, S., </a:t>
            </a:r>
            <a:r>
              <a:rPr lang="en-US" sz="1200" err="1"/>
              <a:t>Agahari</a:t>
            </a:r>
            <a:r>
              <a:rPr lang="en-US" sz="1200"/>
              <a:t>, W., Keijzer-Broers, W. and de Reuver, M., (2020). Digital healthcare technology adoption by elderly people: A capability approach model. </a:t>
            </a:r>
            <a:r>
              <a:rPr lang="en-US" sz="1200" i="1"/>
              <a:t>Telematics and Informatics</a:t>
            </a:r>
            <a:r>
              <a:rPr lang="en-US" sz="1200"/>
              <a:t>, </a:t>
            </a:r>
            <a:r>
              <a:rPr lang="en-US" sz="1200" i="1"/>
              <a:t>53</a:t>
            </a:r>
            <a:r>
              <a:rPr lang="en-US" sz="1200"/>
              <a:t>, p.101315.</a:t>
            </a:r>
            <a:endParaRPr lang="en-US" sz="1200" dirty="0"/>
          </a:p>
          <a:p>
            <a:pPr marL="269875" indent="-269875"/>
            <a:r>
              <a:rPr lang="en-US" sz="1200" dirty="0"/>
              <a:t>Richardson, S., Lawrence, K., Schoenthaler, A.M. and Mann, D., (2022). A framework for digital health equity. </a:t>
            </a:r>
            <a:r>
              <a:rPr lang="en-US" sz="1200" i="1" dirty="0"/>
              <a:t>NPJ Digital Medicine</a:t>
            </a:r>
            <a:r>
              <a:rPr lang="en-US" sz="1200" dirty="0"/>
              <a:t>, </a:t>
            </a:r>
            <a:r>
              <a:rPr lang="en-US" sz="1200" i="1" dirty="0"/>
              <a:t>5</a:t>
            </a:r>
            <a:r>
              <a:rPr lang="en-US" sz="1200" dirty="0"/>
              <a:t>(1), p.119.</a:t>
            </a:r>
          </a:p>
          <a:p>
            <a:pPr marL="269875" indent="-269875"/>
            <a:r>
              <a:rPr lang="en-US" sz="1200" err="1"/>
              <a:t>Skazalski</a:t>
            </a:r>
            <a:r>
              <a:rPr lang="en-US" sz="1200" dirty="0"/>
              <a:t>, C., Whiteley, R., Hansen, C., &amp; Bahr, R. (2018). A valid and reliable method to measure jump‐specific training and competition load in elite volleyball players. </a:t>
            </a:r>
            <a:r>
              <a:rPr lang="en-US" sz="1200" i="1" dirty="0"/>
              <a:t>Scandinavian Journal of Medicine &amp; Science in Sports, 28</a:t>
            </a:r>
            <a:r>
              <a:rPr lang="en-US" sz="1200" dirty="0"/>
              <a:t>(5), 1578-1585.</a:t>
            </a:r>
          </a:p>
          <a:p>
            <a:pPr marL="269875" indent="-269875"/>
            <a:r>
              <a:rPr lang="en-US" sz="1200" dirty="0"/>
              <a:t>World Health </a:t>
            </a:r>
            <a:r>
              <a:rPr lang="en-US" sz="1200" err="1"/>
              <a:t>Organisation</a:t>
            </a:r>
            <a:r>
              <a:rPr lang="en-US" sz="1200" dirty="0"/>
              <a:t> (2022) </a:t>
            </a:r>
            <a:r>
              <a:rPr lang="en-US" sz="1200" i="1" dirty="0"/>
              <a:t>Digital health not accessible by everyone equally, new study finds. </a:t>
            </a:r>
            <a:r>
              <a:rPr lang="en-US" sz="1200" dirty="0"/>
              <a:t>Available at:</a:t>
            </a:r>
            <a:r>
              <a:rPr lang="en-US" sz="1200" i="1" dirty="0"/>
              <a:t> </a:t>
            </a:r>
            <a:r>
              <a:rPr lang="en-US" sz="1200" dirty="0">
                <a:hlinkClick r:id="rId2"/>
              </a:rPr>
              <a:t>https://www.who.int/europe/news/item/21-12-2022-digital-health-not-accessible-by-everyone-equally-new-study-finds</a:t>
            </a:r>
            <a:r>
              <a:rPr lang="en-US" sz="1200" dirty="0"/>
              <a:t> (Accessed on: 6 March 2023)</a:t>
            </a:r>
          </a:p>
        </p:txBody>
      </p:sp>
    </p:spTree>
    <p:extLst>
      <p:ext uri="{BB962C8B-B14F-4D97-AF65-F5344CB8AC3E}">
        <p14:creationId xmlns:p14="http://schemas.microsoft.com/office/powerpoint/2010/main" val="2578702749"/>
      </p:ext>
    </p:extLst>
  </p:cSld>
  <p:clrMapOvr>
    <a:masterClrMapping/>
  </p:clrMapOvr>
</p:sld>
</file>

<file path=ppt/theme/theme1.xml><?xml version="1.0" encoding="utf-8"?>
<a:theme xmlns:a="http://schemas.openxmlformats.org/drawingml/2006/main" name="GlowVTI">
  <a:themeElements>
    <a:clrScheme name="AnalogousFromDarkSeedLeftStep">
      <a:dk1>
        <a:srgbClr val="000000"/>
      </a:dk1>
      <a:lt1>
        <a:srgbClr val="FFFFFF"/>
      </a:lt1>
      <a:dk2>
        <a:srgbClr val="36291F"/>
      </a:dk2>
      <a:lt2>
        <a:srgbClr val="E6E2E8"/>
      </a:lt2>
      <a:accent1>
        <a:srgbClr val="52B620"/>
      </a:accent1>
      <a:accent2>
        <a:srgbClr val="87AF13"/>
      </a:accent2>
      <a:accent3>
        <a:srgbClr val="B79F21"/>
      </a:accent3>
      <a:accent4>
        <a:srgbClr val="D56717"/>
      </a:accent4>
      <a:accent5>
        <a:srgbClr val="E72A29"/>
      </a:accent5>
      <a:accent6>
        <a:srgbClr val="D51765"/>
      </a:accent6>
      <a:hlink>
        <a:srgbClr val="BF553F"/>
      </a:hlink>
      <a:folHlink>
        <a:srgbClr val="7F7F7F"/>
      </a:folHlink>
    </a:clrScheme>
    <a:fontScheme name="Blur">
      <a:majorFont>
        <a:latin typeface="Bell M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lowVTI" id="{D5B5AA20-F6D3-43B8-AF6B-ECAF69256418}" vid="{93025AB5-1D44-4CD3-9BC3-729F6E11E040}"/>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54</Slides>
  <Notes>0</Notes>
  <HiddenSlides>0</HiddenSlides>
  <MMClips>0</MMClips>
  <ScaleCrop>false</ScaleCrop>
  <HeadingPairs>
    <vt:vector size="4" baseType="variant">
      <vt:variant>
        <vt:lpstr>Theme</vt:lpstr>
      </vt:variant>
      <vt:variant>
        <vt:i4>1</vt:i4>
      </vt:variant>
      <vt:variant>
        <vt:lpstr>Slide Titles</vt:lpstr>
      </vt:variant>
      <vt:variant>
        <vt:i4>54</vt:i4>
      </vt:variant>
    </vt:vector>
  </HeadingPairs>
  <TitlesOfParts>
    <vt:vector size="55" baseType="lpstr">
      <vt:lpstr>GlowVTI</vt:lpstr>
      <vt:lpstr>Influences on Practice</vt:lpstr>
      <vt:lpstr>Aims and Objectives</vt:lpstr>
      <vt:lpstr>Current Practice</vt:lpstr>
      <vt:lpstr>Current Practice</vt:lpstr>
      <vt:lpstr>The Current State</vt:lpstr>
      <vt:lpstr>The Current State</vt:lpstr>
      <vt:lpstr>Causal Factors</vt:lpstr>
      <vt:lpstr>The Current Methods</vt:lpstr>
      <vt:lpstr>One Wales (2007)</vt:lpstr>
      <vt:lpstr>One Wales (2007)</vt:lpstr>
      <vt:lpstr>The Current Organisation</vt:lpstr>
      <vt:lpstr>The Current Methods</vt:lpstr>
      <vt:lpstr>Why Was Change Needed?</vt:lpstr>
      <vt:lpstr>What Did We Need?</vt:lpstr>
      <vt:lpstr>Current Practices</vt:lpstr>
      <vt:lpstr>Potential Changes</vt:lpstr>
      <vt:lpstr>Potential Changes</vt:lpstr>
      <vt:lpstr>Implementing Change</vt:lpstr>
      <vt:lpstr>Implementing Change</vt:lpstr>
      <vt:lpstr>Resistance to Change</vt:lpstr>
      <vt:lpstr>Resistance to Change</vt:lpstr>
      <vt:lpstr>Resistance to Change</vt:lpstr>
      <vt:lpstr>Smart Devices</vt:lpstr>
      <vt:lpstr>Smart Devices</vt:lpstr>
      <vt:lpstr>Current Trends: Wearables</vt:lpstr>
      <vt:lpstr>Wearables: Thoughts?</vt:lpstr>
      <vt:lpstr>Wearables: Positives</vt:lpstr>
      <vt:lpstr>Wearables: Negatives</vt:lpstr>
      <vt:lpstr>Future of Wearables</vt:lpstr>
      <vt:lpstr>A Healthier Wales (2016)</vt:lpstr>
      <vt:lpstr>Policy Reinforcement</vt:lpstr>
      <vt:lpstr>Policy Reinforcement</vt:lpstr>
      <vt:lpstr>Emerging Technologies</vt:lpstr>
      <vt:lpstr>Closing the Digital Gap</vt:lpstr>
      <vt:lpstr>Closing the Digital Gap: Accessibility</vt:lpstr>
      <vt:lpstr>Closing the Digital Gap: Accessiblity</vt:lpstr>
      <vt:lpstr>Improving Accessibility</vt:lpstr>
      <vt:lpstr>Influences on Practice</vt:lpstr>
      <vt:lpstr>Influence on Practice</vt:lpstr>
      <vt:lpstr>Patient Factors</vt:lpstr>
      <vt:lpstr>Provider Factors</vt:lpstr>
      <vt:lpstr>Systemic Factors</vt:lpstr>
      <vt:lpstr>Influences on Mental Health Practice</vt:lpstr>
      <vt:lpstr>Historical Context</vt:lpstr>
      <vt:lpstr>Mental Health (Wales) Measure 2010</vt:lpstr>
      <vt:lpstr>Cultural Influences: Mwy na Geiriau</vt:lpstr>
      <vt:lpstr>Socio-Economics</vt:lpstr>
      <vt:lpstr>The ACE's Agenda</vt:lpstr>
      <vt:lpstr>Impact of ACE's</vt:lpstr>
      <vt:lpstr>Example</vt:lpstr>
      <vt:lpstr>Social Services and Wellbeing (Wales) 2014</vt:lpstr>
      <vt:lpstr>Current Challenges</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165</cp:revision>
  <dcterms:created xsi:type="dcterms:W3CDTF">2024-09-09T11:17:20Z</dcterms:created>
  <dcterms:modified xsi:type="dcterms:W3CDTF">2025-11-25T08:53:36Z</dcterms:modified>
</cp:coreProperties>
</file>