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4" r:id="rId3"/>
    <p:sldId id="257" r:id="rId4"/>
    <p:sldId id="258" r:id="rId5"/>
    <p:sldId id="259" r:id="rId6"/>
    <p:sldId id="262" r:id="rId7"/>
    <p:sldId id="260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2B8ED5-8C09-4D82-9514-B5BE6C431A3E}" v="4" dt="2023-03-28T13:08:13.8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F79F6B-754C-4771-A8E9-4348F42B45A1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A3B13A3-8956-4D3A-9694-5A0D516A6D69}">
      <dgm:prSet/>
      <dgm:spPr/>
      <dgm:t>
        <a:bodyPr/>
        <a:lstStyle/>
        <a:p>
          <a:r>
            <a:rPr lang="en-GB"/>
            <a:t>Physical and Psychological violence (lies, brainwashing, threads)</a:t>
          </a:r>
          <a:endParaRPr lang="en-US"/>
        </a:p>
      </dgm:t>
    </dgm:pt>
    <dgm:pt modelId="{7018BF6A-703C-481E-9882-D88F6EB0A297}" type="parTrans" cxnId="{F5F9CA86-6A95-4000-93DB-97EE1BFADEDF}">
      <dgm:prSet/>
      <dgm:spPr/>
      <dgm:t>
        <a:bodyPr/>
        <a:lstStyle/>
        <a:p>
          <a:endParaRPr lang="en-US"/>
        </a:p>
      </dgm:t>
    </dgm:pt>
    <dgm:pt modelId="{4BA45139-E806-4864-9EA3-B148C0F8E8D4}" type="sibTrans" cxnId="{F5F9CA86-6A95-4000-93DB-97EE1BFADEDF}">
      <dgm:prSet/>
      <dgm:spPr/>
      <dgm:t>
        <a:bodyPr/>
        <a:lstStyle/>
        <a:p>
          <a:endParaRPr lang="en-US"/>
        </a:p>
      </dgm:t>
    </dgm:pt>
    <dgm:pt modelId="{FD43B8A6-F42A-458A-BEDB-42BA6EC980F2}">
      <dgm:prSet/>
      <dgm:spPr/>
      <dgm:t>
        <a:bodyPr/>
        <a:lstStyle/>
        <a:p>
          <a:r>
            <a:rPr lang="en-GB"/>
            <a:t>Positive and Negative Influence. Punishing what the influencer considers wrong, and rewarding what the influencer considers right.</a:t>
          </a:r>
          <a:endParaRPr lang="en-US"/>
        </a:p>
      </dgm:t>
    </dgm:pt>
    <dgm:pt modelId="{F6B603FF-7FF0-411B-A440-A0EA86AE2565}" type="parTrans" cxnId="{A8417AA9-E116-4FB2-870C-14062F654F8E}">
      <dgm:prSet/>
      <dgm:spPr/>
      <dgm:t>
        <a:bodyPr/>
        <a:lstStyle/>
        <a:p>
          <a:endParaRPr lang="en-US"/>
        </a:p>
      </dgm:t>
    </dgm:pt>
    <dgm:pt modelId="{4611F2A0-D69D-4546-BBA1-FC63336A5E78}" type="sibTrans" cxnId="{A8417AA9-E116-4FB2-870C-14062F654F8E}">
      <dgm:prSet/>
      <dgm:spPr/>
      <dgm:t>
        <a:bodyPr/>
        <a:lstStyle/>
        <a:p>
          <a:endParaRPr lang="en-US"/>
        </a:p>
      </dgm:t>
    </dgm:pt>
    <dgm:pt modelId="{EE909120-D3FA-4B1D-AEB0-02C4682A4E20}">
      <dgm:prSet/>
      <dgm:spPr/>
      <dgm:t>
        <a:bodyPr/>
        <a:lstStyle/>
        <a:p>
          <a:r>
            <a:rPr lang="en-GB" dirty="0"/>
            <a:t>Whether or not there is an object that is hurt.</a:t>
          </a:r>
          <a:endParaRPr lang="en-US" dirty="0"/>
        </a:p>
      </dgm:t>
    </dgm:pt>
    <dgm:pt modelId="{E6AB4DA8-0D7E-4289-A1AC-11B9A9ED43FA}" type="parTrans" cxnId="{7AC575D5-03F2-4D7F-AD0E-84BE25ADEE4D}">
      <dgm:prSet/>
      <dgm:spPr/>
      <dgm:t>
        <a:bodyPr/>
        <a:lstStyle/>
        <a:p>
          <a:endParaRPr lang="en-US"/>
        </a:p>
      </dgm:t>
    </dgm:pt>
    <dgm:pt modelId="{B04979D6-2E79-4C7C-915F-C1CD2EC4DB8B}" type="sibTrans" cxnId="{7AC575D5-03F2-4D7F-AD0E-84BE25ADEE4D}">
      <dgm:prSet/>
      <dgm:spPr/>
      <dgm:t>
        <a:bodyPr/>
        <a:lstStyle/>
        <a:p>
          <a:endParaRPr lang="en-US"/>
        </a:p>
      </dgm:t>
    </dgm:pt>
    <dgm:pt modelId="{3EB98DE9-0B45-4C60-BB45-F0D4D572E9AD}">
      <dgm:prSet/>
      <dgm:spPr/>
      <dgm:t>
        <a:bodyPr/>
        <a:lstStyle/>
        <a:p>
          <a:r>
            <a:rPr lang="en-GB" dirty="0"/>
            <a:t>Whether or not there is a person who hurts: personal/direct vs structural/indirect violence (social injustice).</a:t>
          </a:r>
          <a:endParaRPr lang="en-US" dirty="0"/>
        </a:p>
      </dgm:t>
    </dgm:pt>
    <dgm:pt modelId="{E42FCFF8-FBCD-4F9B-89B9-9D392348D13D}" type="parTrans" cxnId="{6FFCAE34-4B90-42B0-A790-09B5F51FB97F}">
      <dgm:prSet/>
      <dgm:spPr/>
      <dgm:t>
        <a:bodyPr/>
        <a:lstStyle/>
        <a:p>
          <a:endParaRPr lang="en-US"/>
        </a:p>
      </dgm:t>
    </dgm:pt>
    <dgm:pt modelId="{475B068E-F26D-4AB7-8667-698E8422F3A5}" type="sibTrans" cxnId="{6FFCAE34-4B90-42B0-A790-09B5F51FB97F}">
      <dgm:prSet/>
      <dgm:spPr/>
      <dgm:t>
        <a:bodyPr/>
        <a:lstStyle/>
        <a:p>
          <a:endParaRPr lang="en-US"/>
        </a:p>
      </dgm:t>
    </dgm:pt>
    <dgm:pt modelId="{50AA11EA-C486-4510-84D1-C1118FD27DD6}">
      <dgm:prSet/>
      <dgm:spPr/>
      <dgm:t>
        <a:bodyPr/>
        <a:lstStyle/>
        <a:p>
          <a:r>
            <a:rPr lang="en-US" dirty="0"/>
            <a:t>Intended and unintended violence.</a:t>
          </a:r>
        </a:p>
      </dgm:t>
    </dgm:pt>
    <dgm:pt modelId="{E3E1F794-3D77-4549-BB67-18EF3FD16193}" type="parTrans" cxnId="{D07C79B6-9E21-46B8-B36A-73E7F097D332}">
      <dgm:prSet/>
      <dgm:spPr/>
      <dgm:t>
        <a:bodyPr/>
        <a:lstStyle/>
        <a:p>
          <a:endParaRPr lang="en-GB"/>
        </a:p>
      </dgm:t>
    </dgm:pt>
    <dgm:pt modelId="{86F76328-A105-494E-8412-FAB277856F87}" type="sibTrans" cxnId="{D07C79B6-9E21-46B8-B36A-73E7F097D332}">
      <dgm:prSet/>
      <dgm:spPr/>
      <dgm:t>
        <a:bodyPr/>
        <a:lstStyle/>
        <a:p>
          <a:endParaRPr lang="en-GB"/>
        </a:p>
      </dgm:t>
    </dgm:pt>
    <dgm:pt modelId="{7E5D2FF0-8580-49BF-AD6E-CF309E44CA9F}">
      <dgm:prSet/>
      <dgm:spPr/>
      <dgm:t>
        <a:bodyPr/>
        <a:lstStyle/>
        <a:p>
          <a:r>
            <a:rPr lang="en-US" dirty="0"/>
            <a:t>Manifest and Latent.</a:t>
          </a:r>
        </a:p>
      </dgm:t>
    </dgm:pt>
    <dgm:pt modelId="{0595AAE5-6320-483C-BF50-1C69838667B6}" type="parTrans" cxnId="{6240B3A7-30C5-4FC8-BD35-716AEAA157D6}">
      <dgm:prSet/>
      <dgm:spPr/>
      <dgm:t>
        <a:bodyPr/>
        <a:lstStyle/>
        <a:p>
          <a:endParaRPr lang="en-GB"/>
        </a:p>
      </dgm:t>
    </dgm:pt>
    <dgm:pt modelId="{5FE3250E-E23B-4691-AB90-8EE0F2A42582}" type="sibTrans" cxnId="{6240B3A7-30C5-4FC8-BD35-716AEAA157D6}">
      <dgm:prSet/>
      <dgm:spPr/>
      <dgm:t>
        <a:bodyPr/>
        <a:lstStyle/>
        <a:p>
          <a:endParaRPr lang="en-GB"/>
        </a:p>
      </dgm:t>
    </dgm:pt>
    <dgm:pt modelId="{27CD1B72-F517-4AA0-B9DC-C68A9E13E2D8}" type="pres">
      <dgm:prSet presAssocID="{7BF79F6B-754C-4771-A8E9-4348F42B45A1}" presName="vert0" presStyleCnt="0">
        <dgm:presLayoutVars>
          <dgm:dir/>
          <dgm:animOne val="branch"/>
          <dgm:animLvl val="lvl"/>
        </dgm:presLayoutVars>
      </dgm:prSet>
      <dgm:spPr/>
    </dgm:pt>
    <dgm:pt modelId="{426619AF-3D43-46B1-B1AB-D214FEB0F1F8}" type="pres">
      <dgm:prSet presAssocID="{2A3B13A3-8956-4D3A-9694-5A0D516A6D69}" presName="thickLine" presStyleLbl="alignNode1" presStyleIdx="0" presStyleCnt="6"/>
      <dgm:spPr/>
    </dgm:pt>
    <dgm:pt modelId="{5C64B926-DEF8-4D71-8C32-CDDAF0AACB04}" type="pres">
      <dgm:prSet presAssocID="{2A3B13A3-8956-4D3A-9694-5A0D516A6D69}" presName="horz1" presStyleCnt="0"/>
      <dgm:spPr/>
    </dgm:pt>
    <dgm:pt modelId="{644CD371-2782-4FA1-A5F3-5C621EC0C70D}" type="pres">
      <dgm:prSet presAssocID="{2A3B13A3-8956-4D3A-9694-5A0D516A6D69}" presName="tx1" presStyleLbl="revTx" presStyleIdx="0" presStyleCnt="6"/>
      <dgm:spPr/>
    </dgm:pt>
    <dgm:pt modelId="{27686904-DD5D-4CDE-A1F0-89A34E121D62}" type="pres">
      <dgm:prSet presAssocID="{2A3B13A3-8956-4D3A-9694-5A0D516A6D69}" presName="vert1" presStyleCnt="0"/>
      <dgm:spPr/>
    </dgm:pt>
    <dgm:pt modelId="{197190C2-B979-40C0-9FB2-C8D40B9F1CAF}" type="pres">
      <dgm:prSet presAssocID="{FD43B8A6-F42A-458A-BEDB-42BA6EC980F2}" presName="thickLine" presStyleLbl="alignNode1" presStyleIdx="1" presStyleCnt="6"/>
      <dgm:spPr/>
    </dgm:pt>
    <dgm:pt modelId="{78245069-9B7D-4498-BCC6-28827AAC3D48}" type="pres">
      <dgm:prSet presAssocID="{FD43B8A6-F42A-458A-BEDB-42BA6EC980F2}" presName="horz1" presStyleCnt="0"/>
      <dgm:spPr/>
    </dgm:pt>
    <dgm:pt modelId="{045CA2C2-3E94-4446-8884-F47F8158A284}" type="pres">
      <dgm:prSet presAssocID="{FD43B8A6-F42A-458A-BEDB-42BA6EC980F2}" presName="tx1" presStyleLbl="revTx" presStyleIdx="1" presStyleCnt="6"/>
      <dgm:spPr/>
    </dgm:pt>
    <dgm:pt modelId="{44A328C8-69EC-4990-9754-DCE4DC8F3D8B}" type="pres">
      <dgm:prSet presAssocID="{FD43B8A6-F42A-458A-BEDB-42BA6EC980F2}" presName="vert1" presStyleCnt="0"/>
      <dgm:spPr/>
    </dgm:pt>
    <dgm:pt modelId="{D1BB9B2B-19D9-4FBB-86A1-EDC4C8E5F9A0}" type="pres">
      <dgm:prSet presAssocID="{EE909120-D3FA-4B1D-AEB0-02C4682A4E20}" presName="thickLine" presStyleLbl="alignNode1" presStyleIdx="2" presStyleCnt="6"/>
      <dgm:spPr/>
    </dgm:pt>
    <dgm:pt modelId="{0C9EEC0F-9BF3-404C-A916-93F868AE3B03}" type="pres">
      <dgm:prSet presAssocID="{EE909120-D3FA-4B1D-AEB0-02C4682A4E20}" presName="horz1" presStyleCnt="0"/>
      <dgm:spPr/>
    </dgm:pt>
    <dgm:pt modelId="{5B5DCC96-46B4-490D-BDCA-F1A91401D5D4}" type="pres">
      <dgm:prSet presAssocID="{EE909120-D3FA-4B1D-AEB0-02C4682A4E20}" presName="tx1" presStyleLbl="revTx" presStyleIdx="2" presStyleCnt="6"/>
      <dgm:spPr/>
    </dgm:pt>
    <dgm:pt modelId="{70AD544D-7F7B-4331-8C2B-E6E2DB2EF30B}" type="pres">
      <dgm:prSet presAssocID="{EE909120-D3FA-4B1D-AEB0-02C4682A4E20}" presName="vert1" presStyleCnt="0"/>
      <dgm:spPr/>
    </dgm:pt>
    <dgm:pt modelId="{79997F04-0550-4E3C-AB84-E45FBEFEBBC3}" type="pres">
      <dgm:prSet presAssocID="{3EB98DE9-0B45-4C60-BB45-F0D4D572E9AD}" presName="thickLine" presStyleLbl="alignNode1" presStyleIdx="3" presStyleCnt="6"/>
      <dgm:spPr/>
    </dgm:pt>
    <dgm:pt modelId="{CFDE4B39-C089-4739-8490-2CC9C98E69EB}" type="pres">
      <dgm:prSet presAssocID="{3EB98DE9-0B45-4C60-BB45-F0D4D572E9AD}" presName="horz1" presStyleCnt="0"/>
      <dgm:spPr/>
    </dgm:pt>
    <dgm:pt modelId="{08436363-3760-409C-928D-6761D1D41078}" type="pres">
      <dgm:prSet presAssocID="{3EB98DE9-0B45-4C60-BB45-F0D4D572E9AD}" presName="tx1" presStyleLbl="revTx" presStyleIdx="3" presStyleCnt="6"/>
      <dgm:spPr/>
    </dgm:pt>
    <dgm:pt modelId="{9F49CAD1-FC0E-4F3E-9C3A-A53BE321BA33}" type="pres">
      <dgm:prSet presAssocID="{3EB98DE9-0B45-4C60-BB45-F0D4D572E9AD}" presName="vert1" presStyleCnt="0"/>
      <dgm:spPr/>
    </dgm:pt>
    <dgm:pt modelId="{A3D9B16D-53CD-4DAC-A2A3-71AA1732F845}" type="pres">
      <dgm:prSet presAssocID="{50AA11EA-C486-4510-84D1-C1118FD27DD6}" presName="thickLine" presStyleLbl="alignNode1" presStyleIdx="4" presStyleCnt="6"/>
      <dgm:spPr/>
    </dgm:pt>
    <dgm:pt modelId="{65716377-3FF6-4CA0-B85B-48DF409AE7C2}" type="pres">
      <dgm:prSet presAssocID="{50AA11EA-C486-4510-84D1-C1118FD27DD6}" presName="horz1" presStyleCnt="0"/>
      <dgm:spPr/>
    </dgm:pt>
    <dgm:pt modelId="{FC5B76BB-E9D0-4A87-B91F-8D86F57ADA6E}" type="pres">
      <dgm:prSet presAssocID="{50AA11EA-C486-4510-84D1-C1118FD27DD6}" presName="tx1" presStyleLbl="revTx" presStyleIdx="4" presStyleCnt="6"/>
      <dgm:spPr/>
    </dgm:pt>
    <dgm:pt modelId="{CFA55B82-C9BC-43B4-BA41-B83B0F01F22B}" type="pres">
      <dgm:prSet presAssocID="{50AA11EA-C486-4510-84D1-C1118FD27DD6}" presName="vert1" presStyleCnt="0"/>
      <dgm:spPr/>
    </dgm:pt>
    <dgm:pt modelId="{25CCFAA3-7899-44FC-B6B0-4DCDF56CF09B}" type="pres">
      <dgm:prSet presAssocID="{7E5D2FF0-8580-49BF-AD6E-CF309E44CA9F}" presName="thickLine" presStyleLbl="alignNode1" presStyleIdx="5" presStyleCnt="6"/>
      <dgm:spPr/>
    </dgm:pt>
    <dgm:pt modelId="{CB22CB42-6311-4986-AA98-87E72112FBF3}" type="pres">
      <dgm:prSet presAssocID="{7E5D2FF0-8580-49BF-AD6E-CF309E44CA9F}" presName="horz1" presStyleCnt="0"/>
      <dgm:spPr/>
    </dgm:pt>
    <dgm:pt modelId="{FA77C088-AC16-41B5-8443-676BFB408BE2}" type="pres">
      <dgm:prSet presAssocID="{7E5D2FF0-8580-49BF-AD6E-CF309E44CA9F}" presName="tx1" presStyleLbl="revTx" presStyleIdx="5" presStyleCnt="6"/>
      <dgm:spPr/>
    </dgm:pt>
    <dgm:pt modelId="{BC51A42B-76E8-4AA6-A35E-450B2FA27D2B}" type="pres">
      <dgm:prSet presAssocID="{7E5D2FF0-8580-49BF-AD6E-CF309E44CA9F}" presName="vert1" presStyleCnt="0"/>
      <dgm:spPr/>
    </dgm:pt>
  </dgm:ptLst>
  <dgm:cxnLst>
    <dgm:cxn modelId="{6540372C-111B-4F06-9E01-AEEA64638531}" type="presOf" srcId="{3EB98DE9-0B45-4C60-BB45-F0D4D572E9AD}" destId="{08436363-3760-409C-928D-6761D1D41078}" srcOrd="0" destOrd="0" presId="urn:microsoft.com/office/officeart/2008/layout/LinedList"/>
    <dgm:cxn modelId="{6FFCAE34-4B90-42B0-A790-09B5F51FB97F}" srcId="{7BF79F6B-754C-4771-A8E9-4348F42B45A1}" destId="{3EB98DE9-0B45-4C60-BB45-F0D4D572E9AD}" srcOrd="3" destOrd="0" parTransId="{E42FCFF8-FBCD-4F9B-89B9-9D392348D13D}" sibTransId="{475B068E-F26D-4AB7-8667-698E8422F3A5}"/>
    <dgm:cxn modelId="{76CE7F5D-9CDE-49FB-B48B-50CB10278062}" type="presOf" srcId="{FD43B8A6-F42A-458A-BEDB-42BA6EC980F2}" destId="{045CA2C2-3E94-4446-8884-F47F8158A284}" srcOrd="0" destOrd="0" presId="urn:microsoft.com/office/officeart/2008/layout/LinedList"/>
    <dgm:cxn modelId="{3FF1A76A-B5EF-42B2-96A1-E876636E04C0}" type="presOf" srcId="{EE909120-D3FA-4B1D-AEB0-02C4682A4E20}" destId="{5B5DCC96-46B4-490D-BDCA-F1A91401D5D4}" srcOrd="0" destOrd="0" presId="urn:microsoft.com/office/officeart/2008/layout/LinedList"/>
    <dgm:cxn modelId="{F5F9CA86-6A95-4000-93DB-97EE1BFADEDF}" srcId="{7BF79F6B-754C-4771-A8E9-4348F42B45A1}" destId="{2A3B13A3-8956-4D3A-9694-5A0D516A6D69}" srcOrd="0" destOrd="0" parTransId="{7018BF6A-703C-481E-9882-D88F6EB0A297}" sibTransId="{4BA45139-E806-4864-9EA3-B148C0F8E8D4}"/>
    <dgm:cxn modelId="{5E09A1A4-1FDA-4DB4-A220-AC7910D44137}" type="presOf" srcId="{2A3B13A3-8956-4D3A-9694-5A0D516A6D69}" destId="{644CD371-2782-4FA1-A5F3-5C621EC0C70D}" srcOrd="0" destOrd="0" presId="urn:microsoft.com/office/officeart/2008/layout/LinedList"/>
    <dgm:cxn modelId="{6240B3A7-30C5-4FC8-BD35-716AEAA157D6}" srcId="{7BF79F6B-754C-4771-A8E9-4348F42B45A1}" destId="{7E5D2FF0-8580-49BF-AD6E-CF309E44CA9F}" srcOrd="5" destOrd="0" parTransId="{0595AAE5-6320-483C-BF50-1C69838667B6}" sibTransId="{5FE3250E-E23B-4691-AB90-8EE0F2A42582}"/>
    <dgm:cxn modelId="{A8417AA9-E116-4FB2-870C-14062F654F8E}" srcId="{7BF79F6B-754C-4771-A8E9-4348F42B45A1}" destId="{FD43B8A6-F42A-458A-BEDB-42BA6EC980F2}" srcOrd="1" destOrd="0" parTransId="{F6B603FF-7FF0-411B-A440-A0EA86AE2565}" sibTransId="{4611F2A0-D69D-4546-BBA1-FC63336A5E78}"/>
    <dgm:cxn modelId="{D07C79B6-9E21-46B8-B36A-73E7F097D332}" srcId="{7BF79F6B-754C-4771-A8E9-4348F42B45A1}" destId="{50AA11EA-C486-4510-84D1-C1118FD27DD6}" srcOrd="4" destOrd="0" parTransId="{E3E1F794-3D77-4549-BB67-18EF3FD16193}" sibTransId="{86F76328-A105-494E-8412-FAB277856F87}"/>
    <dgm:cxn modelId="{B17FC2B6-8D03-4CA4-944A-9DFE1D292EDC}" type="presOf" srcId="{7BF79F6B-754C-4771-A8E9-4348F42B45A1}" destId="{27CD1B72-F517-4AA0-B9DC-C68A9E13E2D8}" srcOrd="0" destOrd="0" presId="urn:microsoft.com/office/officeart/2008/layout/LinedList"/>
    <dgm:cxn modelId="{CE18BFCC-41C3-4A5D-86E4-52E9566A6690}" type="presOf" srcId="{7E5D2FF0-8580-49BF-AD6E-CF309E44CA9F}" destId="{FA77C088-AC16-41B5-8443-676BFB408BE2}" srcOrd="0" destOrd="0" presId="urn:microsoft.com/office/officeart/2008/layout/LinedList"/>
    <dgm:cxn modelId="{7AC575D5-03F2-4D7F-AD0E-84BE25ADEE4D}" srcId="{7BF79F6B-754C-4771-A8E9-4348F42B45A1}" destId="{EE909120-D3FA-4B1D-AEB0-02C4682A4E20}" srcOrd="2" destOrd="0" parTransId="{E6AB4DA8-0D7E-4289-A1AC-11B9A9ED43FA}" sibTransId="{B04979D6-2E79-4C7C-915F-C1CD2EC4DB8B}"/>
    <dgm:cxn modelId="{6B72F1D9-915A-4043-966C-D4DE911DA0B5}" type="presOf" srcId="{50AA11EA-C486-4510-84D1-C1118FD27DD6}" destId="{FC5B76BB-E9D0-4A87-B91F-8D86F57ADA6E}" srcOrd="0" destOrd="0" presId="urn:microsoft.com/office/officeart/2008/layout/LinedList"/>
    <dgm:cxn modelId="{C2DF6EA8-3598-4352-A19C-97946D539161}" type="presParOf" srcId="{27CD1B72-F517-4AA0-B9DC-C68A9E13E2D8}" destId="{426619AF-3D43-46B1-B1AB-D214FEB0F1F8}" srcOrd="0" destOrd="0" presId="urn:microsoft.com/office/officeart/2008/layout/LinedList"/>
    <dgm:cxn modelId="{83ED877D-95CB-4A18-9F68-34ECB3639C3D}" type="presParOf" srcId="{27CD1B72-F517-4AA0-B9DC-C68A9E13E2D8}" destId="{5C64B926-DEF8-4D71-8C32-CDDAF0AACB04}" srcOrd="1" destOrd="0" presId="urn:microsoft.com/office/officeart/2008/layout/LinedList"/>
    <dgm:cxn modelId="{53975BFC-46B4-4686-BDDF-6771104BBF29}" type="presParOf" srcId="{5C64B926-DEF8-4D71-8C32-CDDAF0AACB04}" destId="{644CD371-2782-4FA1-A5F3-5C621EC0C70D}" srcOrd="0" destOrd="0" presId="urn:microsoft.com/office/officeart/2008/layout/LinedList"/>
    <dgm:cxn modelId="{F1D64E29-A059-46CC-A82E-EB351C20A5EB}" type="presParOf" srcId="{5C64B926-DEF8-4D71-8C32-CDDAF0AACB04}" destId="{27686904-DD5D-4CDE-A1F0-89A34E121D62}" srcOrd="1" destOrd="0" presId="urn:microsoft.com/office/officeart/2008/layout/LinedList"/>
    <dgm:cxn modelId="{24A6C3F4-E387-41FD-B404-347F9A8994F4}" type="presParOf" srcId="{27CD1B72-F517-4AA0-B9DC-C68A9E13E2D8}" destId="{197190C2-B979-40C0-9FB2-C8D40B9F1CAF}" srcOrd="2" destOrd="0" presId="urn:microsoft.com/office/officeart/2008/layout/LinedList"/>
    <dgm:cxn modelId="{80C09061-D3D8-45C4-AFA3-176D9FF8A494}" type="presParOf" srcId="{27CD1B72-F517-4AA0-B9DC-C68A9E13E2D8}" destId="{78245069-9B7D-4498-BCC6-28827AAC3D48}" srcOrd="3" destOrd="0" presId="urn:microsoft.com/office/officeart/2008/layout/LinedList"/>
    <dgm:cxn modelId="{F62447ED-6CA6-4A5D-A449-DD64409D85FB}" type="presParOf" srcId="{78245069-9B7D-4498-BCC6-28827AAC3D48}" destId="{045CA2C2-3E94-4446-8884-F47F8158A284}" srcOrd="0" destOrd="0" presId="urn:microsoft.com/office/officeart/2008/layout/LinedList"/>
    <dgm:cxn modelId="{1555AAE9-CBBE-4678-829D-E7C3980E15D3}" type="presParOf" srcId="{78245069-9B7D-4498-BCC6-28827AAC3D48}" destId="{44A328C8-69EC-4990-9754-DCE4DC8F3D8B}" srcOrd="1" destOrd="0" presId="urn:microsoft.com/office/officeart/2008/layout/LinedList"/>
    <dgm:cxn modelId="{44C9414B-A3FB-499E-9D28-B80A61049A5D}" type="presParOf" srcId="{27CD1B72-F517-4AA0-B9DC-C68A9E13E2D8}" destId="{D1BB9B2B-19D9-4FBB-86A1-EDC4C8E5F9A0}" srcOrd="4" destOrd="0" presId="urn:microsoft.com/office/officeart/2008/layout/LinedList"/>
    <dgm:cxn modelId="{A3B8796C-119D-4A66-B6D8-04BC33D79850}" type="presParOf" srcId="{27CD1B72-F517-4AA0-B9DC-C68A9E13E2D8}" destId="{0C9EEC0F-9BF3-404C-A916-93F868AE3B03}" srcOrd="5" destOrd="0" presId="urn:microsoft.com/office/officeart/2008/layout/LinedList"/>
    <dgm:cxn modelId="{EC084CE5-B81E-4586-AF78-3460B100EE9F}" type="presParOf" srcId="{0C9EEC0F-9BF3-404C-A916-93F868AE3B03}" destId="{5B5DCC96-46B4-490D-BDCA-F1A91401D5D4}" srcOrd="0" destOrd="0" presId="urn:microsoft.com/office/officeart/2008/layout/LinedList"/>
    <dgm:cxn modelId="{7A846EF4-4304-4162-9B00-E3AE356630FF}" type="presParOf" srcId="{0C9EEC0F-9BF3-404C-A916-93F868AE3B03}" destId="{70AD544D-7F7B-4331-8C2B-E6E2DB2EF30B}" srcOrd="1" destOrd="0" presId="urn:microsoft.com/office/officeart/2008/layout/LinedList"/>
    <dgm:cxn modelId="{0AE5378F-3785-4B06-B330-A7BDD982861F}" type="presParOf" srcId="{27CD1B72-F517-4AA0-B9DC-C68A9E13E2D8}" destId="{79997F04-0550-4E3C-AB84-E45FBEFEBBC3}" srcOrd="6" destOrd="0" presId="urn:microsoft.com/office/officeart/2008/layout/LinedList"/>
    <dgm:cxn modelId="{A7F9DE3F-6C30-4C48-AB1B-B633F7FFC2A9}" type="presParOf" srcId="{27CD1B72-F517-4AA0-B9DC-C68A9E13E2D8}" destId="{CFDE4B39-C089-4739-8490-2CC9C98E69EB}" srcOrd="7" destOrd="0" presId="urn:microsoft.com/office/officeart/2008/layout/LinedList"/>
    <dgm:cxn modelId="{B203D428-98F8-46EE-87B5-90AEBDDD8D25}" type="presParOf" srcId="{CFDE4B39-C089-4739-8490-2CC9C98E69EB}" destId="{08436363-3760-409C-928D-6761D1D41078}" srcOrd="0" destOrd="0" presId="urn:microsoft.com/office/officeart/2008/layout/LinedList"/>
    <dgm:cxn modelId="{96EEFC1A-7A6A-4726-8344-7270CF807C70}" type="presParOf" srcId="{CFDE4B39-C089-4739-8490-2CC9C98E69EB}" destId="{9F49CAD1-FC0E-4F3E-9C3A-A53BE321BA33}" srcOrd="1" destOrd="0" presId="urn:microsoft.com/office/officeart/2008/layout/LinedList"/>
    <dgm:cxn modelId="{823DD171-AA29-4C12-9028-16CC6C33262C}" type="presParOf" srcId="{27CD1B72-F517-4AA0-B9DC-C68A9E13E2D8}" destId="{A3D9B16D-53CD-4DAC-A2A3-71AA1732F845}" srcOrd="8" destOrd="0" presId="urn:microsoft.com/office/officeart/2008/layout/LinedList"/>
    <dgm:cxn modelId="{F5563082-D24C-4E86-9543-83699B464FF2}" type="presParOf" srcId="{27CD1B72-F517-4AA0-B9DC-C68A9E13E2D8}" destId="{65716377-3FF6-4CA0-B85B-48DF409AE7C2}" srcOrd="9" destOrd="0" presId="urn:microsoft.com/office/officeart/2008/layout/LinedList"/>
    <dgm:cxn modelId="{3528C13B-A511-4479-A092-DC0EDB04C1C2}" type="presParOf" srcId="{65716377-3FF6-4CA0-B85B-48DF409AE7C2}" destId="{FC5B76BB-E9D0-4A87-B91F-8D86F57ADA6E}" srcOrd="0" destOrd="0" presId="urn:microsoft.com/office/officeart/2008/layout/LinedList"/>
    <dgm:cxn modelId="{C605454C-0290-48C1-AEA0-8D572062B572}" type="presParOf" srcId="{65716377-3FF6-4CA0-B85B-48DF409AE7C2}" destId="{CFA55B82-C9BC-43B4-BA41-B83B0F01F22B}" srcOrd="1" destOrd="0" presId="urn:microsoft.com/office/officeart/2008/layout/LinedList"/>
    <dgm:cxn modelId="{CAA9C209-A2B6-40FC-ADA1-7E57A76D55B0}" type="presParOf" srcId="{27CD1B72-F517-4AA0-B9DC-C68A9E13E2D8}" destId="{25CCFAA3-7899-44FC-B6B0-4DCDF56CF09B}" srcOrd="10" destOrd="0" presId="urn:microsoft.com/office/officeart/2008/layout/LinedList"/>
    <dgm:cxn modelId="{30964AC0-EFBF-421D-97FA-D41754330119}" type="presParOf" srcId="{27CD1B72-F517-4AA0-B9DC-C68A9E13E2D8}" destId="{CB22CB42-6311-4986-AA98-87E72112FBF3}" srcOrd="11" destOrd="0" presId="urn:microsoft.com/office/officeart/2008/layout/LinedList"/>
    <dgm:cxn modelId="{7B90A431-16E5-4593-B121-BCAE29073B09}" type="presParOf" srcId="{CB22CB42-6311-4986-AA98-87E72112FBF3}" destId="{FA77C088-AC16-41B5-8443-676BFB408BE2}" srcOrd="0" destOrd="0" presId="urn:microsoft.com/office/officeart/2008/layout/LinedList"/>
    <dgm:cxn modelId="{FBA60277-1552-4652-A2F0-1DE2B53B1D75}" type="presParOf" srcId="{CB22CB42-6311-4986-AA98-87E72112FBF3}" destId="{BC51A42B-76E8-4AA6-A35E-450B2FA27D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B5EE06-F88F-4B08-B598-39F88035ED2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0C73572-B67C-4378-8F4B-D579CEE173E4}">
      <dgm:prSet/>
      <dgm:spPr/>
      <dgm:t>
        <a:bodyPr/>
        <a:lstStyle/>
        <a:p>
          <a:r>
            <a:rPr lang="en-GB"/>
            <a:t>what should be the scope of conflict prevention</a:t>
          </a:r>
          <a:endParaRPr lang="en-US"/>
        </a:p>
      </dgm:t>
    </dgm:pt>
    <dgm:pt modelId="{18ACF8C6-358E-43B9-AE01-8ACED6AAC681}" type="parTrans" cxnId="{61DA8708-B220-4AA3-900D-535CCDAED8CA}">
      <dgm:prSet/>
      <dgm:spPr/>
      <dgm:t>
        <a:bodyPr/>
        <a:lstStyle/>
        <a:p>
          <a:endParaRPr lang="en-US"/>
        </a:p>
      </dgm:t>
    </dgm:pt>
    <dgm:pt modelId="{D0403C96-414C-4E82-BE7D-38433C20B15C}" type="sibTrans" cxnId="{61DA8708-B220-4AA3-900D-535CCDAED8CA}">
      <dgm:prSet/>
      <dgm:spPr/>
      <dgm:t>
        <a:bodyPr/>
        <a:lstStyle/>
        <a:p>
          <a:endParaRPr lang="en-US"/>
        </a:p>
      </dgm:t>
    </dgm:pt>
    <dgm:pt modelId="{F3A8183F-CC17-4646-B7AC-F2C723A8104D}">
      <dgm:prSet/>
      <dgm:spPr/>
      <dgm:t>
        <a:bodyPr/>
        <a:lstStyle/>
        <a:p>
          <a:r>
            <a:rPr lang="en-GB"/>
            <a:t>how can the effectiveness of preventive action be enhanced</a:t>
          </a:r>
          <a:endParaRPr lang="en-US"/>
        </a:p>
      </dgm:t>
    </dgm:pt>
    <dgm:pt modelId="{5EED5286-5233-48CD-8E45-2C5EE34C47BD}" type="parTrans" cxnId="{28572A1D-092E-43B6-A79C-E2978A9B233C}">
      <dgm:prSet/>
      <dgm:spPr/>
      <dgm:t>
        <a:bodyPr/>
        <a:lstStyle/>
        <a:p>
          <a:endParaRPr lang="en-US"/>
        </a:p>
      </dgm:t>
    </dgm:pt>
    <dgm:pt modelId="{280327D0-0006-4A90-BB85-D4FAF7BBBED4}" type="sibTrans" cxnId="{28572A1D-092E-43B6-A79C-E2978A9B233C}">
      <dgm:prSet/>
      <dgm:spPr/>
      <dgm:t>
        <a:bodyPr/>
        <a:lstStyle/>
        <a:p>
          <a:endParaRPr lang="en-US"/>
        </a:p>
      </dgm:t>
    </dgm:pt>
    <dgm:pt modelId="{6491ABDA-30CF-467D-B375-2C47198E32C4}" type="pres">
      <dgm:prSet presAssocID="{20B5EE06-F88F-4B08-B598-39F88035ED25}" presName="vert0" presStyleCnt="0">
        <dgm:presLayoutVars>
          <dgm:dir/>
          <dgm:animOne val="branch"/>
          <dgm:animLvl val="lvl"/>
        </dgm:presLayoutVars>
      </dgm:prSet>
      <dgm:spPr/>
    </dgm:pt>
    <dgm:pt modelId="{D4CFE716-A4B7-40C7-B345-4FD3DD7BF78F}" type="pres">
      <dgm:prSet presAssocID="{70C73572-B67C-4378-8F4B-D579CEE173E4}" presName="thickLine" presStyleLbl="alignNode1" presStyleIdx="0" presStyleCnt="2"/>
      <dgm:spPr/>
    </dgm:pt>
    <dgm:pt modelId="{211FC726-703D-4DE7-9F14-77BD7941FA72}" type="pres">
      <dgm:prSet presAssocID="{70C73572-B67C-4378-8F4B-D579CEE173E4}" presName="horz1" presStyleCnt="0"/>
      <dgm:spPr/>
    </dgm:pt>
    <dgm:pt modelId="{F68CAD7E-A65B-48E4-9F2A-C854AE9E1A45}" type="pres">
      <dgm:prSet presAssocID="{70C73572-B67C-4378-8F4B-D579CEE173E4}" presName="tx1" presStyleLbl="revTx" presStyleIdx="0" presStyleCnt="2"/>
      <dgm:spPr/>
    </dgm:pt>
    <dgm:pt modelId="{FA33E455-6A49-49F4-9096-EF24A0FCE7F5}" type="pres">
      <dgm:prSet presAssocID="{70C73572-B67C-4378-8F4B-D579CEE173E4}" presName="vert1" presStyleCnt="0"/>
      <dgm:spPr/>
    </dgm:pt>
    <dgm:pt modelId="{DD0B608E-E6F8-44FD-95E5-55C76CE5C510}" type="pres">
      <dgm:prSet presAssocID="{F3A8183F-CC17-4646-B7AC-F2C723A8104D}" presName="thickLine" presStyleLbl="alignNode1" presStyleIdx="1" presStyleCnt="2"/>
      <dgm:spPr/>
    </dgm:pt>
    <dgm:pt modelId="{C7D41449-9411-45DD-9B74-79BE6388ECD3}" type="pres">
      <dgm:prSet presAssocID="{F3A8183F-CC17-4646-B7AC-F2C723A8104D}" presName="horz1" presStyleCnt="0"/>
      <dgm:spPr/>
    </dgm:pt>
    <dgm:pt modelId="{16DFDC50-1DF4-43A6-BD77-17F0D7F201EA}" type="pres">
      <dgm:prSet presAssocID="{F3A8183F-CC17-4646-B7AC-F2C723A8104D}" presName="tx1" presStyleLbl="revTx" presStyleIdx="1" presStyleCnt="2"/>
      <dgm:spPr/>
    </dgm:pt>
    <dgm:pt modelId="{225C2CFA-5F7F-4972-9447-F6F887DD5582}" type="pres">
      <dgm:prSet presAssocID="{F3A8183F-CC17-4646-B7AC-F2C723A8104D}" presName="vert1" presStyleCnt="0"/>
      <dgm:spPr/>
    </dgm:pt>
  </dgm:ptLst>
  <dgm:cxnLst>
    <dgm:cxn modelId="{E2FD4602-1399-48F2-AACC-E7BD241D0E4B}" type="presOf" srcId="{F3A8183F-CC17-4646-B7AC-F2C723A8104D}" destId="{16DFDC50-1DF4-43A6-BD77-17F0D7F201EA}" srcOrd="0" destOrd="0" presId="urn:microsoft.com/office/officeart/2008/layout/LinedList"/>
    <dgm:cxn modelId="{61DA8708-B220-4AA3-900D-535CCDAED8CA}" srcId="{20B5EE06-F88F-4B08-B598-39F88035ED25}" destId="{70C73572-B67C-4378-8F4B-D579CEE173E4}" srcOrd="0" destOrd="0" parTransId="{18ACF8C6-358E-43B9-AE01-8ACED6AAC681}" sibTransId="{D0403C96-414C-4E82-BE7D-38433C20B15C}"/>
    <dgm:cxn modelId="{28572A1D-092E-43B6-A79C-E2978A9B233C}" srcId="{20B5EE06-F88F-4B08-B598-39F88035ED25}" destId="{F3A8183F-CC17-4646-B7AC-F2C723A8104D}" srcOrd="1" destOrd="0" parTransId="{5EED5286-5233-48CD-8E45-2C5EE34C47BD}" sibTransId="{280327D0-0006-4A90-BB85-D4FAF7BBBED4}"/>
    <dgm:cxn modelId="{E88FCE62-72A8-4FC2-A54F-3FB07C11FE0E}" type="presOf" srcId="{70C73572-B67C-4378-8F4B-D579CEE173E4}" destId="{F68CAD7E-A65B-48E4-9F2A-C854AE9E1A45}" srcOrd="0" destOrd="0" presId="urn:microsoft.com/office/officeart/2008/layout/LinedList"/>
    <dgm:cxn modelId="{AF435E93-05B1-41D6-A5C8-13978D87C24F}" type="presOf" srcId="{20B5EE06-F88F-4B08-B598-39F88035ED25}" destId="{6491ABDA-30CF-467D-B375-2C47198E32C4}" srcOrd="0" destOrd="0" presId="urn:microsoft.com/office/officeart/2008/layout/LinedList"/>
    <dgm:cxn modelId="{9CEBACA9-B609-450C-A89F-58919E18E104}" type="presParOf" srcId="{6491ABDA-30CF-467D-B375-2C47198E32C4}" destId="{D4CFE716-A4B7-40C7-B345-4FD3DD7BF78F}" srcOrd="0" destOrd="0" presId="urn:microsoft.com/office/officeart/2008/layout/LinedList"/>
    <dgm:cxn modelId="{604B10E6-876F-4919-BD16-6757A1945305}" type="presParOf" srcId="{6491ABDA-30CF-467D-B375-2C47198E32C4}" destId="{211FC726-703D-4DE7-9F14-77BD7941FA72}" srcOrd="1" destOrd="0" presId="urn:microsoft.com/office/officeart/2008/layout/LinedList"/>
    <dgm:cxn modelId="{C51CEE14-E6B4-4D33-BAD5-18A1289B195E}" type="presParOf" srcId="{211FC726-703D-4DE7-9F14-77BD7941FA72}" destId="{F68CAD7E-A65B-48E4-9F2A-C854AE9E1A45}" srcOrd="0" destOrd="0" presId="urn:microsoft.com/office/officeart/2008/layout/LinedList"/>
    <dgm:cxn modelId="{0C334763-8363-4F31-9D42-F2BC7A4BA592}" type="presParOf" srcId="{211FC726-703D-4DE7-9F14-77BD7941FA72}" destId="{FA33E455-6A49-49F4-9096-EF24A0FCE7F5}" srcOrd="1" destOrd="0" presId="urn:microsoft.com/office/officeart/2008/layout/LinedList"/>
    <dgm:cxn modelId="{E4A27DAC-52FC-49A6-A3BA-A9AF484DCE29}" type="presParOf" srcId="{6491ABDA-30CF-467D-B375-2C47198E32C4}" destId="{DD0B608E-E6F8-44FD-95E5-55C76CE5C510}" srcOrd="2" destOrd="0" presId="urn:microsoft.com/office/officeart/2008/layout/LinedList"/>
    <dgm:cxn modelId="{BEE78C9F-9482-464E-B067-8488C6C69894}" type="presParOf" srcId="{6491ABDA-30CF-467D-B375-2C47198E32C4}" destId="{C7D41449-9411-45DD-9B74-79BE6388ECD3}" srcOrd="3" destOrd="0" presId="urn:microsoft.com/office/officeart/2008/layout/LinedList"/>
    <dgm:cxn modelId="{57420F1A-2E58-425C-822E-35F39665412B}" type="presParOf" srcId="{C7D41449-9411-45DD-9B74-79BE6388ECD3}" destId="{16DFDC50-1DF4-43A6-BD77-17F0D7F201EA}" srcOrd="0" destOrd="0" presId="urn:microsoft.com/office/officeart/2008/layout/LinedList"/>
    <dgm:cxn modelId="{B210D312-B103-4602-AC14-BC6C4E291213}" type="presParOf" srcId="{C7D41449-9411-45DD-9B74-79BE6388ECD3}" destId="{225C2CFA-5F7F-4972-9447-F6F887DD558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A82A13-F995-40F2-A9B8-E193431A3388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2273B2D-8189-44BA-B5AE-70D2A57C4BFB}">
      <dgm:prSet/>
      <dgm:spPr/>
      <dgm:t>
        <a:bodyPr/>
        <a:lstStyle/>
        <a:p>
          <a:r>
            <a:rPr lang="en-GB"/>
            <a:t>Should conflict prevention be limited only to the early and non-escalatory stages of conflict, or also encompass the escalation and post-conflict stages of a conflict? (Ackermann, 2000; Leatherman et al., 1999); </a:t>
          </a:r>
          <a:endParaRPr lang="en-US"/>
        </a:p>
      </dgm:t>
    </dgm:pt>
    <dgm:pt modelId="{E3610478-1185-4325-A5AD-7E7BC8F3D3C5}" type="parTrans" cxnId="{03709123-97D6-498F-BF1E-7CA56DD4D88C}">
      <dgm:prSet/>
      <dgm:spPr/>
      <dgm:t>
        <a:bodyPr/>
        <a:lstStyle/>
        <a:p>
          <a:endParaRPr lang="en-US"/>
        </a:p>
      </dgm:t>
    </dgm:pt>
    <dgm:pt modelId="{E4990215-7AA9-4ED0-906B-6C379BF84D7D}" type="sibTrans" cxnId="{03709123-97D6-498F-BF1E-7CA56DD4D88C}">
      <dgm:prSet/>
      <dgm:spPr/>
      <dgm:t>
        <a:bodyPr/>
        <a:lstStyle/>
        <a:p>
          <a:endParaRPr lang="en-US"/>
        </a:p>
      </dgm:t>
    </dgm:pt>
    <dgm:pt modelId="{0E59F2F7-8945-4D9B-A0BC-B13A72BB8F14}">
      <dgm:prSet/>
      <dgm:spPr/>
      <dgm:t>
        <a:bodyPr/>
        <a:lstStyle/>
        <a:p>
          <a:r>
            <a:rPr lang="en-GB"/>
            <a:t>Should conflict prevention address only the immediate causes of conflict or also its underlying roots, or both?</a:t>
          </a:r>
          <a:endParaRPr lang="en-US"/>
        </a:p>
      </dgm:t>
    </dgm:pt>
    <dgm:pt modelId="{3D66786B-D34D-4034-B151-CEE2F012DE56}" type="parTrans" cxnId="{2BB24333-9570-423A-8F61-CBDD0E076C15}">
      <dgm:prSet/>
      <dgm:spPr/>
      <dgm:t>
        <a:bodyPr/>
        <a:lstStyle/>
        <a:p>
          <a:endParaRPr lang="en-US"/>
        </a:p>
      </dgm:t>
    </dgm:pt>
    <dgm:pt modelId="{CCB8CF13-2F36-45E2-99A7-3542D5ADDEA0}" type="sibTrans" cxnId="{2BB24333-9570-423A-8F61-CBDD0E076C15}">
      <dgm:prSet/>
      <dgm:spPr/>
      <dgm:t>
        <a:bodyPr/>
        <a:lstStyle/>
        <a:p>
          <a:endParaRPr lang="en-US"/>
        </a:p>
      </dgm:t>
    </dgm:pt>
    <dgm:pt modelId="{4A7DEF3D-01E2-4833-A7FA-FE80C3EA2AD7}" type="pres">
      <dgm:prSet presAssocID="{0BA82A13-F995-40F2-A9B8-E193431A3388}" presName="vert0" presStyleCnt="0">
        <dgm:presLayoutVars>
          <dgm:dir/>
          <dgm:animOne val="branch"/>
          <dgm:animLvl val="lvl"/>
        </dgm:presLayoutVars>
      </dgm:prSet>
      <dgm:spPr/>
    </dgm:pt>
    <dgm:pt modelId="{BF053B68-C7CC-447B-9F4A-E4A8128EEBEF}" type="pres">
      <dgm:prSet presAssocID="{A2273B2D-8189-44BA-B5AE-70D2A57C4BFB}" presName="thickLine" presStyleLbl="alignNode1" presStyleIdx="0" presStyleCnt="2"/>
      <dgm:spPr/>
    </dgm:pt>
    <dgm:pt modelId="{3378540B-B7DD-4DDE-B30C-C892DD113A01}" type="pres">
      <dgm:prSet presAssocID="{A2273B2D-8189-44BA-B5AE-70D2A57C4BFB}" presName="horz1" presStyleCnt="0"/>
      <dgm:spPr/>
    </dgm:pt>
    <dgm:pt modelId="{99CE04E1-81F0-4898-96F0-087C4B45B5C8}" type="pres">
      <dgm:prSet presAssocID="{A2273B2D-8189-44BA-B5AE-70D2A57C4BFB}" presName="tx1" presStyleLbl="revTx" presStyleIdx="0" presStyleCnt="2"/>
      <dgm:spPr/>
    </dgm:pt>
    <dgm:pt modelId="{A7E5C7A5-1632-4FEC-84C5-A3B06ED98C40}" type="pres">
      <dgm:prSet presAssocID="{A2273B2D-8189-44BA-B5AE-70D2A57C4BFB}" presName="vert1" presStyleCnt="0"/>
      <dgm:spPr/>
    </dgm:pt>
    <dgm:pt modelId="{38C2498A-1944-42E8-A287-D5E7F767FB75}" type="pres">
      <dgm:prSet presAssocID="{0E59F2F7-8945-4D9B-A0BC-B13A72BB8F14}" presName="thickLine" presStyleLbl="alignNode1" presStyleIdx="1" presStyleCnt="2"/>
      <dgm:spPr/>
    </dgm:pt>
    <dgm:pt modelId="{241663D9-650B-43DD-8E0A-46FA6A134B58}" type="pres">
      <dgm:prSet presAssocID="{0E59F2F7-8945-4D9B-A0BC-B13A72BB8F14}" presName="horz1" presStyleCnt="0"/>
      <dgm:spPr/>
    </dgm:pt>
    <dgm:pt modelId="{D365ABDB-C623-4105-A9BC-59520B6966DA}" type="pres">
      <dgm:prSet presAssocID="{0E59F2F7-8945-4D9B-A0BC-B13A72BB8F14}" presName="tx1" presStyleLbl="revTx" presStyleIdx="1" presStyleCnt="2"/>
      <dgm:spPr/>
    </dgm:pt>
    <dgm:pt modelId="{8969269C-6DF6-4B51-ABE2-564E716190DB}" type="pres">
      <dgm:prSet presAssocID="{0E59F2F7-8945-4D9B-A0BC-B13A72BB8F14}" presName="vert1" presStyleCnt="0"/>
      <dgm:spPr/>
    </dgm:pt>
  </dgm:ptLst>
  <dgm:cxnLst>
    <dgm:cxn modelId="{03709123-97D6-498F-BF1E-7CA56DD4D88C}" srcId="{0BA82A13-F995-40F2-A9B8-E193431A3388}" destId="{A2273B2D-8189-44BA-B5AE-70D2A57C4BFB}" srcOrd="0" destOrd="0" parTransId="{E3610478-1185-4325-A5AD-7E7BC8F3D3C5}" sibTransId="{E4990215-7AA9-4ED0-906B-6C379BF84D7D}"/>
    <dgm:cxn modelId="{2BB24333-9570-423A-8F61-CBDD0E076C15}" srcId="{0BA82A13-F995-40F2-A9B8-E193431A3388}" destId="{0E59F2F7-8945-4D9B-A0BC-B13A72BB8F14}" srcOrd="1" destOrd="0" parTransId="{3D66786B-D34D-4034-B151-CEE2F012DE56}" sibTransId="{CCB8CF13-2F36-45E2-99A7-3542D5ADDEA0}"/>
    <dgm:cxn modelId="{A457A756-FB78-4383-B522-417B587ADD57}" type="presOf" srcId="{A2273B2D-8189-44BA-B5AE-70D2A57C4BFB}" destId="{99CE04E1-81F0-4898-96F0-087C4B45B5C8}" srcOrd="0" destOrd="0" presId="urn:microsoft.com/office/officeart/2008/layout/LinedList"/>
    <dgm:cxn modelId="{02A551C1-83AF-4EF1-82B1-DC6C7F06F97F}" type="presOf" srcId="{0E59F2F7-8945-4D9B-A0BC-B13A72BB8F14}" destId="{D365ABDB-C623-4105-A9BC-59520B6966DA}" srcOrd="0" destOrd="0" presId="urn:microsoft.com/office/officeart/2008/layout/LinedList"/>
    <dgm:cxn modelId="{8E6A80CE-A9C0-4569-9496-E9EF866BC3E5}" type="presOf" srcId="{0BA82A13-F995-40F2-A9B8-E193431A3388}" destId="{4A7DEF3D-01E2-4833-A7FA-FE80C3EA2AD7}" srcOrd="0" destOrd="0" presId="urn:microsoft.com/office/officeart/2008/layout/LinedList"/>
    <dgm:cxn modelId="{6BD4D753-5702-4ED2-98B0-A20073F161C9}" type="presParOf" srcId="{4A7DEF3D-01E2-4833-A7FA-FE80C3EA2AD7}" destId="{BF053B68-C7CC-447B-9F4A-E4A8128EEBEF}" srcOrd="0" destOrd="0" presId="urn:microsoft.com/office/officeart/2008/layout/LinedList"/>
    <dgm:cxn modelId="{DE26E20E-F00D-43D2-BFEC-EBBC1E992D2C}" type="presParOf" srcId="{4A7DEF3D-01E2-4833-A7FA-FE80C3EA2AD7}" destId="{3378540B-B7DD-4DDE-B30C-C892DD113A01}" srcOrd="1" destOrd="0" presId="urn:microsoft.com/office/officeart/2008/layout/LinedList"/>
    <dgm:cxn modelId="{4070B457-8120-47AF-B07A-223F07B59295}" type="presParOf" srcId="{3378540B-B7DD-4DDE-B30C-C892DD113A01}" destId="{99CE04E1-81F0-4898-96F0-087C4B45B5C8}" srcOrd="0" destOrd="0" presId="urn:microsoft.com/office/officeart/2008/layout/LinedList"/>
    <dgm:cxn modelId="{F47FD3BA-8FE9-4873-BEAE-6FDDF3BBA873}" type="presParOf" srcId="{3378540B-B7DD-4DDE-B30C-C892DD113A01}" destId="{A7E5C7A5-1632-4FEC-84C5-A3B06ED98C40}" srcOrd="1" destOrd="0" presId="urn:microsoft.com/office/officeart/2008/layout/LinedList"/>
    <dgm:cxn modelId="{F5CBEFC4-432A-4E59-B132-53BFEAC7C1C7}" type="presParOf" srcId="{4A7DEF3D-01E2-4833-A7FA-FE80C3EA2AD7}" destId="{38C2498A-1944-42E8-A287-D5E7F767FB75}" srcOrd="2" destOrd="0" presId="urn:microsoft.com/office/officeart/2008/layout/LinedList"/>
    <dgm:cxn modelId="{67D5BA7F-47FF-4251-85CC-4CD24CE63553}" type="presParOf" srcId="{4A7DEF3D-01E2-4833-A7FA-FE80C3EA2AD7}" destId="{241663D9-650B-43DD-8E0A-46FA6A134B58}" srcOrd="3" destOrd="0" presId="urn:microsoft.com/office/officeart/2008/layout/LinedList"/>
    <dgm:cxn modelId="{94D054F4-4292-445B-B771-437FD4DCB153}" type="presParOf" srcId="{241663D9-650B-43DD-8E0A-46FA6A134B58}" destId="{D365ABDB-C623-4105-A9BC-59520B6966DA}" srcOrd="0" destOrd="0" presId="urn:microsoft.com/office/officeart/2008/layout/LinedList"/>
    <dgm:cxn modelId="{C99B1DC6-0C7C-4A74-B14D-7AA157464867}" type="presParOf" srcId="{241663D9-650B-43DD-8E0A-46FA6A134B58}" destId="{8969269C-6DF6-4B51-ABE2-564E716190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6DC030-86E5-4EFE-9785-ABD71A335B4A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921CAC54-DDDF-4EDC-9155-6CD15F452068}">
      <dgm:prSet/>
      <dgm:spPr/>
      <dgm:t>
        <a:bodyPr/>
        <a:lstStyle/>
        <a:p>
          <a:r>
            <a:rPr lang="en-GB"/>
            <a:t>Structural prevention also might meet with less resistance toward implementation since structural preventive measures can be incorporated into developmental assistance programs.</a:t>
          </a:r>
          <a:endParaRPr lang="en-US"/>
        </a:p>
      </dgm:t>
    </dgm:pt>
    <dgm:pt modelId="{65C14CCC-6F86-490F-B4F2-06275AD50F58}" type="parTrans" cxnId="{8BDD36EF-33F1-42A8-86A3-1BCF7BA5617C}">
      <dgm:prSet/>
      <dgm:spPr/>
      <dgm:t>
        <a:bodyPr/>
        <a:lstStyle/>
        <a:p>
          <a:endParaRPr lang="en-US"/>
        </a:p>
      </dgm:t>
    </dgm:pt>
    <dgm:pt modelId="{0A139908-0CAC-4D01-8E27-2D2070B44632}" type="sibTrans" cxnId="{8BDD36EF-33F1-42A8-86A3-1BCF7BA5617C}">
      <dgm:prSet/>
      <dgm:spPr/>
      <dgm:t>
        <a:bodyPr/>
        <a:lstStyle/>
        <a:p>
          <a:endParaRPr lang="en-US"/>
        </a:p>
      </dgm:t>
    </dgm:pt>
    <dgm:pt modelId="{E5E75BB4-AF59-4A98-97AF-AB01E625135D}">
      <dgm:prSet/>
      <dgm:spPr/>
      <dgm:t>
        <a:bodyPr/>
        <a:lstStyle/>
        <a:p>
          <a:r>
            <a:rPr lang="en-GB"/>
            <a:t>However, some consensus on the scope of conflict prevention will be crucial since the conceptual parameters are essential for establishing the parameters of effective conflict prevention strategies</a:t>
          </a:r>
          <a:endParaRPr lang="en-US"/>
        </a:p>
      </dgm:t>
    </dgm:pt>
    <dgm:pt modelId="{52EE086D-6951-4E13-A99B-776FB090E760}" type="parTrans" cxnId="{95E32C3F-4312-40FE-9382-AE13547A8E1A}">
      <dgm:prSet/>
      <dgm:spPr/>
      <dgm:t>
        <a:bodyPr/>
        <a:lstStyle/>
        <a:p>
          <a:endParaRPr lang="en-US"/>
        </a:p>
      </dgm:t>
    </dgm:pt>
    <dgm:pt modelId="{7F8A2244-E66C-4460-BBF9-299748544256}" type="sibTrans" cxnId="{95E32C3F-4312-40FE-9382-AE13547A8E1A}">
      <dgm:prSet/>
      <dgm:spPr/>
      <dgm:t>
        <a:bodyPr/>
        <a:lstStyle/>
        <a:p>
          <a:endParaRPr lang="en-US"/>
        </a:p>
      </dgm:t>
    </dgm:pt>
    <dgm:pt modelId="{8E3AB8BB-4A6B-427C-B9D1-E301149CC0F8}" type="pres">
      <dgm:prSet presAssocID="{F16DC030-86E5-4EFE-9785-ABD71A335B4A}" presName="vert0" presStyleCnt="0">
        <dgm:presLayoutVars>
          <dgm:dir/>
          <dgm:animOne val="branch"/>
          <dgm:animLvl val="lvl"/>
        </dgm:presLayoutVars>
      </dgm:prSet>
      <dgm:spPr/>
    </dgm:pt>
    <dgm:pt modelId="{4A9286F8-A17E-4439-9EC7-3B3BE396D539}" type="pres">
      <dgm:prSet presAssocID="{921CAC54-DDDF-4EDC-9155-6CD15F452068}" presName="thickLine" presStyleLbl="alignNode1" presStyleIdx="0" presStyleCnt="2"/>
      <dgm:spPr/>
    </dgm:pt>
    <dgm:pt modelId="{BBA09663-351C-49B8-8964-C01D5902F94E}" type="pres">
      <dgm:prSet presAssocID="{921CAC54-DDDF-4EDC-9155-6CD15F452068}" presName="horz1" presStyleCnt="0"/>
      <dgm:spPr/>
    </dgm:pt>
    <dgm:pt modelId="{9C782557-0103-4118-A549-5FD957C31635}" type="pres">
      <dgm:prSet presAssocID="{921CAC54-DDDF-4EDC-9155-6CD15F452068}" presName="tx1" presStyleLbl="revTx" presStyleIdx="0" presStyleCnt="2"/>
      <dgm:spPr/>
    </dgm:pt>
    <dgm:pt modelId="{CC736CE5-D777-43F8-842C-2D6960A7B374}" type="pres">
      <dgm:prSet presAssocID="{921CAC54-DDDF-4EDC-9155-6CD15F452068}" presName="vert1" presStyleCnt="0"/>
      <dgm:spPr/>
    </dgm:pt>
    <dgm:pt modelId="{B1D154B9-93AF-473E-88F8-6761D7357A8F}" type="pres">
      <dgm:prSet presAssocID="{E5E75BB4-AF59-4A98-97AF-AB01E625135D}" presName="thickLine" presStyleLbl="alignNode1" presStyleIdx="1" presStyleCnt="2"/>
      <dgm:spPr/>
    </dgm:pt>
    <dgm:pt modelId="{CCEBFFE4-823B-4F4C-824D-0290A5EAEE14}" type="pres">
      <dgm:prSet presAssocID="{E5E75BB4-AF59-4A98-97AF-AB01E625135D}" presName="horz1" presStyleCnt="0"/>
      <dgm:spPr/>
    </dgm:pt>
    <dgm:pt modelId="{8FBD7C54-B68B-4FC5-869E-6E523A379765}" type="pres">
      <dgm:prSet presAssocID="{E5E75BB4-AF59-4A98-97AF-AB01E625135D}" presName="tx1" presStyleLbl="revTx" presStyleIdx="1" presStyleCnt="2"/>
      <dgm:spPr/>
    </dgm:pt>
    <dgm:pt modelId="{911BD1F5-4DD0-421F-BCD2-F8D90FF91469}" type="pres">
      <dgm:prSet presAssocID="{E5E75BB4-AF59-4A98-97AF-AB01E625135D}" presName="vert1" presStyleCnt="0"/>
      <dgm:spPr/>
    </dgm:pt>
  </dgm:ptLst>
  <dgm:cxnLst>
    <dgm:cxn modelId="{5137B324-4ABE-484A-BD1C-1BDBABD6527D}" type="presOf" srcId="{F16DC030-86E5-4EFE-9785-ABD71A335B4A}" destId="{8E3AB8BB-4A6B-427C-B9D1-E301149CC0F8}" srcOrd="0" destOrd="0" presId="urn:microsoft.com/office/officeart/2008/layout/LinedList"/>
    <dgm:cxn modelId="{95E32C3F-4312-40FE-9382-AE13547A8E1A}" srcId="{F16DC030-86E5-4EFE-9785-ABD71A335B4A}" destId="{E5E75BB4-AF59-4A98-97AF-AB01E625135D}" srcOrd="1" destOrd="0" parTransId="{52EE086D-6951-4E13-A99B-776FB090E760}" sibTransId="{7F8A2244-E66C-4460-BBF9-299748544256}"/>
    <dgm:cxn modelId="{56BC125E-F0B7-494D-9A30-055E7F3C964D}" type="presOf" srcId="{E5E75BB4-AF59-4A98-97AF-AB01E625135D}" destId="{8FBD7C54-B68B-4FC5-869E-6E523A379765}" srcOrd="0" destOrd="0" presId="urn:microsoft.com/office/officeart/2008/layout/LinedList"/>
    <dgm:cxn modelId="{1E47024B-98C0-4457-B35C-E6EF8DC60193}" type="presOf" srcId="{921CAC54-DDDF-4EDC-9155-6CD15F452068}" destId="{9C782557-0103-4118-A549-5FD957C31635}" srcOrd="0" destOrd="0" presId="urn:microsoft.com/office/officeart/2008/layout/LinedList"/>
    <dgm:cxn modelId="{8BDD36EF-33F1-42A8-86A3-1BCF7BA5617C}" srcId="{F16DC030-86E5-4EFE-9785-ABD71A335B4A}" destId="{921CAC54-DDDF-4EDC-9155-6CD15F452068}" srcOrd="0" destOrd="0" parTransId="{65C14CCC-6F86-490F-B4F2-06275AD50F58}" sibTransId="{0A139908-0CAC-4D01-8E27-2D2070B44632}"/>
    <dgm:cxn modelId="{70C04AB4-405C-43F0-A0FE-EDA784D347C1}" type="presParOf" srcId="{8E3AB8BB-4A6B-427C-B9D1-E301149CC0F8}" destId="{4A9286F8-A17E-4439-9EC7-3B3BE396D539}" srcOrd="0" destOrd="0" presId="urn:microsoft.com/office/officeart/2008/layout/LinedList"/>
    <dgm:cxn modelId="{E411BB74-08CB-4127-95C0-0FFD81F859FA}" type="presParOf" srcId="{8E3AB8BB-4A6B-427C-B9D1-E301149CC0F8}" destId="{BBA09663-351C-49B8-8964-C01D5902F94E}" srcOrd="1" destOrd="0" presId="urn:microsoft.com/office/officeart/2008/layout/LinedList"/>
    <dgm:cxn modelId="{8A64233C-E3CE-4E4C-B363-6928E4AE7EE9}" type="presParOf" srcId="{BBA09663-351C-49B8-8964-C01D5902F94E}" destId="{9C782557-0103-4118-A549-5FD957C31635}" srcOrd="0" destOrd="0" presId="urn:microsoft.com/office/officeart/2008/layout/LinedList"/>
    <dgm:cxn modelId="{24249869-C48C-4331-B45A-D89506689445}" type="presParOf" srcId="{BBA09663-351C-49B8-8964-C01D5902F94E}" destId="{CC736CE5-D777-43F8-842C-2D6960A7B374}" srcOrd="1" destOrd="0" presId="urn:microsoft.com/office/officeart/2008/layout/LinedList"/>
    <dgm:cxn modelId="{86580723-E6C4-47EB-ADCC-BE89046CA4AB}" type="presParOf" srcId="{8E3AB8BB-4A6B-427C-B9D1-E301149CC0F8}" destId="{B1D154B9-93AF-473E-88F8-6761D7357A8F}" srcOrd="2" destOrd="0" presId="urn:microsoft.com/office/officeart/2008/layout/LinedList"/>
    <dgm:cxn modelId="{1F4D211F-F168-4DFE-B688-FDD6E37502B5}" type="presParOf" srcId="{8E3AB8BB-4A6B-427C-B9D1-E301149CC0F8}" destId="{CCEBFFE4-823B-4F4C-824D-0290A5EAEE14}" srcOrd="3" destOrd="0" presId="urn:microsoft.com/office/officeart/2008/layout/LinedList"/>
    <dgm:cxn modelId="{9D8358DD-97FF-4BD4-A589-C8F21FA9408C}" type="presParOf" srcId="{CCEBFFE4-823B-4F4C-824D-0290A5EAEE14}" destId="{8FBD7C54-B68B-4FC5-869E-6E523A379765}" srcOrd="0" destOrd="0" presId="urn:microsoft.com/office/officeart/2008/layout/LinedList"/>
    <dgm:cxn modelId="{AC900013-775B-482E-9FB8-B2332703AEB4}" type="presParOf" srcId="{CCEBFFE4-823B-4F4C-824D-0290A5EAEE14}" destId="{911BD1F5-4DD0-421F-BCD2-F8D90FF914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9C37C78-75B0-4960-9837-2AE2AA110414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A7A56B-12CE-4C88-B156-B3ACAF965E20}">
      <dgm:prSet/>
      <dgm:spPr/>
      <dgm:t>
        <a:bodyPr/>
        <a:lstStyle/>
        <a:p>
          <a:r>
            <a:rPr lang="en-GB"/>
            <a:t>How to design preventive action plans and strategies that accomplish the stated objectives and desired preventive?</a:t>
          </a:r>
          <a:endParaRPr lang="en-US"/>
        </a:p>
      </dgm:t>
    </dgm:pt>
    <dgm:pt modelId="{E7367602-FE01-44ED-A02B-2D90BF59702F}" type="parTrans" cxnId="{BF587B9D-0D70-441A-99A5-FABC5D3E22E0}">
      <dgm:prSet/>
      <dgm:spPr/>
      <dgm:t>
        <a:bodyPr/>
        <a:lstStyle/>
        <a:p>
          <a:endParaRPr lang="en-US"/>
        </a:p>
      </dgm:t>
    </dgm:pt>
    <dgm:pt modelId="{ECFDDCF9-92BA-4089-B226-4436B642B34C}" type="sibTrans" cxnId="{BF587B9D-0D70-441A-99A5-FABC5D3E22E0}">
      <dgm:prSet/>
      <dgm:spPr/>
      <dgm:t>
        <a:bodyPr/>
        <a:lstStyle/>
        <a:p>
          <a:endParaRPr lang="en-US"/>
        </a:p>
      </dgm:t>
    </dgm:pt>
    <dgm:pt modelId="{678B9DA8-96F9-47C8-9186-3873932D14E3}">
      <dgm:prSet/>
      <dgm:spPr/>
      <dgm:t>
        <a:bodyPr/>
        <a:lstStyle/>
        <a:p>
          <a:r>
            <a:rPr lang="en-GB"/>
            <a:t>be country context-specific.</a:t>
          </a:r>
          <a:endParaRPr lang="en-US"/>
        </a:p>
      </dgm:t>
    </dgm:pt>
    <dgm:pt modelId="{CE667B71-07BC-4B81-A2BF-CC13F4E02243}" type="parTrans" cxnId="{F25A7471-AB82-48F8-8C9E-2B399D351E75}">
      <dgm:prSet/>
      <dgm:spPr/>
      <dgm:t>
        <a:bodyPr/>
        <a:lstStyle/>
        <a:p>
          <a:endParaRPr lang="en-US"/>
        </a:p>
      </dgm:t>
    </dgm:pt>
    <dgm:pt modelId="{2E69B1A2-75D8-4D9C-B06B-DA0A381D38B6}" type="sibTrans" cxnId="{F25A7471-AB82-48F8-8C9E-2B399D351E75}">
      <dgm:prSet/>
      <dgm:spPr/>
      <dgm:t>
        <a:bodyPr/>
        <a:lstStyle/>
        <a:p>
          <a:endParaRPr lang="en-US"/>
        </a:p>
      </dgm:t>
    </dgm:pt>
    <dgm:pt modelId="{9BBCD08A-E663-41E0-A213-8A0C093B09D7}">
      <dgm:prSet/>
      <dgm:spPr/>
      <dgm:t>
        <a:bodyPr/>
        <a:lstStyle/>
        <a:p>
          <a:r>
            <a:rPr lang="en-GB"/>
            <a:t>Localising mechanisms.</a:t>
          </a:r>
          <a:endParaRPr lang="en-US"/>
        </a:p>
      </dgm:t>
    </dgm:pt>
    <dgm:pt modelId="{9F459D84-2226-4CE1-90FE-A5ED39D4141F}" type="parTrans" cxnId="{3AC06E18-ACC0-4BAC-A3F6-FC329DF23B77}">
      <dgm:prSet/>
      <dgm:spPr/>
      <dgm:t>
        <a:bodyPr/>
        <a:lstStyle/>
        <a:p>
          <a:endParaRPr lang="en-US"/>
        </a:p>
      </dgm:t>
    </dgm:pt>
    <dgm:pt modelId="{46815C07-0EF8-4368-A73D-AAE41EECB8B6}" type="sibTrans" cxnId="{3AC06E18-ACC0-4BAC-A3F6-FC329DF23B77}">
      <dgm:prSet/>
      <dgm:spPr/>
      <dgm:t>
        <a:bodyPr/>
        <a:lstStyle/>
        <a:p>
          <a:endParaRPr lang="en-US"/>
        </a:p>
      </dgm:t>
    </dgm:pt>
    <dgm:pt modelId="{C5EC9322-A580-4634-99DF-8413C9D79319}">
      <dgm:prSet/>
      <dgm:spPr/>
      <dgm:t>
        <a:bodyPr/>
        <a:lstStyle/>
        <a:p>
          <a:r>
            <a:rPr lang="en-GB"/>
            <a:t>Participatory methods.</a:t>
          </a:r>
          <a:endParaRPr lang="en-US"/>
        </a:p>
      </dgm:t>
    </dgm:pt>
    <dgm:pt modelId="{41D8707A-76C7-4002-867C-5BE0E6527D1A}" type="parTrans" cxnId="{FB411433-C927-4CDC-B126-90BC581C9D4A}">
      <dgm:prSet/>
      <dgm:spPr/>
      <dgm:t>
        <a:bodyPr/>
        <a:lstStyle/>
        <a:p>
          <a:endParaRPr lang="en-US"/>
        </a:p>
      </dgm:t>
    </dgm:pt>
    <dgm:pt modelId="{FBDD7ED6-9609-4588-8DB0-18360402031C}" type="sibTrans" cxnId="{FB411433-C927-4CDC-B126-90BC581C9D4A}">
      <dgm:prSet/>
      <dgm:spPr/>
      <dgm:t>
        <a:bodyPr/>
        <a:lstStyle/>
        <a:p>
          <a:endParaRPr lang="en-US"/>
        </a:p>
      </dgm:t>
    </dgm:pt>
    <dgm:pt modelId="{35129CEA-0739-4DAE-BF2B-3899FCC8F68B}">
      <dgm:prSet/>
      <dgm:spPr/>
      <dgm:t>
        <a:bodyPr/>
        <a:lstStyle/>
        <a:p>
          <a:r>
            <a:rPr lang="en-GB"/>
            <a:t>Preventive action is timely; that it is multilateral, coordinated, varied, and multifaceted in terms of the preventive instruments.</a:t>
          </a:r>
          <a:endParaRPr lang="en-US"/>
        </a:p>
      </dgm:t>
    </dgm:pt>
    <dgm:pt modelId="{DB103AF9-79D5-4C7F-8559-051105311A85}" type="parTrans" cxnId="{2D945F0F-8CC1-4D19-8881-731C64C54B5B}">
      <dgm:prSet/>
      <dgm:spPr/>
      <dgm:t>
        <a:bodyPr/>
        <a:lstStyle/>
        <a:p>
          <a:endParaRPr lang="en-US"/>
        </a:p>
      </dgm:t>
    </dgm:pt>
    <dgm:pt modelId="{CB802C78-C263-4650-BD97-BB5BBA67D330}" type="sibTrans" cxnId="{2D945F0F-8CC1-4D19-8881-731C64C54B5B}">
      <dgm:prSet/>
      <dgm:spPr/>
      <dgm:t>
        <a:bodyPr/>
        <a:lstStyle/>
        <a:p>
          <a:endParaRPr lang="en-US"/>
        </a:p>
      </dgm:t>
    </dgm:pt>
    <dgm:pt modelId="{96FAEB0D-2E61-40F7-92E6-231A6C981BBE}" type="pres">
      <dgm:prSet presAssocID="{E9C37C78-75B0-4960-9837-2AE2AA110414}" presName="vert0" presStyleCnt="0">
        <dgm:presLayoutVars>
          <dgm:dir/>
          <dgm:animOne val="branch"/>
          <dgm:animLvl val="lvl"/>
        </dgm:presLayoutVars>
      </dgm:prSet>
      <dgm:spPr/>
    </dgm:pt>
    <dgm:pt modelId="{18CA21B8-C013-4744-BBC4-F67C8BED599A}" type="pres">
      <dgm:prSet presAssocID="{1EA7A56B-12CE-4C88-B156-B3ACAF965E20}" presName="thickLine" presStyleLbl="alignNode1" presStyleIdx="0" presStyleCnt="5"/>
      <dgm:spPr/>
    </dgm:pt>
    <dgm:pt modelId="{C8DD8401-827A-4B1A-BFD2-C8624B3DE970}" type="pres">
      <dgm:prSet presAssocID="{1EA7A56B-12CE-4C88-B156-B3ACAF965E20}" presName="horz1" presStyleCnt="0"/>
      <dgm:spPr/>
    </dgm:pt>
    <dgm:pt modelId="{FE6470AA-3403-4BE2-9553-C05C479AC960}" type="pres">
      <dgm:prSet presAssocID="{1EA7A56B-12CE-4C88-B156-B3ACAF965E20}" presName="tx1" presStyleLbl="revTx" presStyleIdx="0" presStyleCnt="5"/>
      <dgm:spPr/>
    </dgm:pt>
    <dgm:pt modelId="{9DA4EEF6-2558-4FE8-8232-6BBE8813C6D7}" type="pres">
      <dgm:prSet presAssocID="{1EA7A56B-12CE-4C88-B156-B3ACAF965E20}" presName="vert1" presStyleCnt="0"/>
      <dgm:spPr/>
    </dgm:pt>
    <dgm:pt modelId="{21EE5E08-D34D-4E2A-851A-18EB42FF7167}" type="pres">
      <dgm:prSet presAssocID="{678B9DA8-96F9-47C8-9186-3873932D14E3}" presName="thickLine" presStyleLbl="alignNode1" presStyleIdx="1" presStyleCnt="5"/>
      <dgm:spPr/>
    </dgm:pt>
    <dgm:pt modelId="{6CC57900-7291-494A-A08C-20DBC1A4E32E}" type="pres">
      <dgm:prSet presAssocID="{678B9DA8-96F9-47C8-9186-3873932D14E3}" presName="horz1" presStyleCnt="0"/>
      <dgm:spPr/>
    </dgm:pt>
    <dgm:pt modelId="{CDC8E709-A78E-40B3-8A0C-E40A152C4FC5}" type="pres">
      <dgm:prSet presAssocID="{678B9DA8-96F9-47C8-9186-3873932D14E3}" presName="tx1" presStyleLbl="revTx" presStyleIdx="1" presStyleCnt="5"/>
      <dgm:spPr/>
    </dgm:pt>
    <dgm:pt modelId="{A72E4D1E-5F0D-488A-91BB-A6F9B86367FE}" type="pres">
      <dgm:prSet presAssocID="{678B9DA8-96F9-47C8-9186-3873932D14E3}" presName="vert1" presStyleCnt="0"/>
      <dgm:spPr/>
    </dgm:pt>
    <dgm:pt modelId="{F0A96386-B62F-40AE-9A60-461F99552D94}" type="pres">
      <dgm:prSet presAssocID="{9BBCD08A-E663-41E0-A213-8A0C093B09D7}" presName="thickLine" presStyleLbl="alignNode1" presStyleIdx="2" presStyleCnt="5"/>
      <dgm:spPr/>
    </dgm:pt>
    <dgm:pt modelId="{F1C4358E-940A-4CF9-90D4-B637A9DC18BC}" type="pres">
      <dgm:prSet presAssocID="{9BBCD08A-E663-41E0-A213-8A0C093B09D7}" presName="horz1" presStyleCnt="0"/>
      <dgm:spPr/>
    </dgm:pt>
    <dgm:pt modelId="{5A08AB2C-C90C-4B10-87A7-FC6F065C5AB0}" type="pres">
      <dgm:prSet presAssocID="{9BBCD08A-E663-41E0-A213-8A0C093B09D7}" presName="tx1" presStyleLbl="revTx" presStyleIdx="2" presStyleCnt="5"/>
      <dgm:spPr/>
    </dgm:pt>
    <dgm:pt modelId="{B382907D-B79B-418C-ABE3-8F20516DDB40}" type="pres">
      <dgm:prSet presAssocID="{9BBCD08A-E663-41E0-A213-8A0C093B09D7}" presName="vert1" presStyleCnt="0"/>
      <dgm:spPr/>
    </dgm:pt>
    <dgm:pt modelId="{8AA7117D-FB8F-46C1-B82A-4EBB67DF8B58}" type="pres">
      <dgm:prSet presAssocID="{C5EC9322-A580-4634-99DF-8413C9D79319}" presName="thickLine" presStyleLbl="alignNode1" presStyleIdx="3" presStyleCnt="5"/>
      <dgm:spPr/>
    </dgm:pt>
    <dgm:pt modelId="{5D4E9698-53C2-4E3B-A510-25E4EE6A5D14}" type="pres">
      <dgm:prSet presAssocID="{C5EC9322-A580-4634-99DF-8413C9D79319}" presName="horz1" presStyleCnt="0"/>
      <dgm:spPr/>
    </dgm:pt>
    <dgm:pt modelId="{2B6D806A-A20F-41C7-9419-64088D1BCC23}" type="pres">
      <dgm:prSet presAssocID="{C5EC9322-A580-4634-99DF-8413C9D79319}" presName="tx1" presStyleLbl="revTx" presStyleIdx="3" presStyleCnt="5"/>
      <dgm:spPr/>
    </dgm:pt>
    <dgm:pt modelId="{78B07D7A-AC7F-4458-9A4D-6184C6E1022D}" type="pres">
      <dgm:prSet presAssocID="{C5EC9322-A580-4634-99DF-8413C9D79319}" presName="vert1" presStyleCnt="0"/>
      <dgm:spPr/>
    </dgm:pt>
    <dgm:pt modelId="{401AE28D-091C-487F-9AE9-3202BE039827}" type="pres">
      <dgm:prSet presAssocID="{35129CEA-0739-4DAE-BF2B-3899FCC8F68B}" presName="thickLine" presStyleLbl="alignNode1" presStyleIdx="4" presStyleCnt="5"/>
      <dgm:spPr/>
    </dgm:pt>
    <dgm:pt modelId="{B44E58EA-B5E2-46AF-9CBE-02079DB1C6B1}" type="pres">
      <dgm:prSet presAssocID="{35129CEA-0739-4DAE-BF2B-3899FCC8F68B}" presName="horz1" presStyleCnt="0"/>
      <dgm:spPr/>
    </dgm:pt>
    <dgm:pt modelId="{AFB25DBA-CFC7-4897-8417-8B1A1F6F9DA0}" type="pres">
      <dgm:prSet presAssocID="{35129CEA-0739-4DAE-BF2B-3899FCC8F68B}" presName="tx1" presStyleLbl="revTx" presStyleIdx="4" presStyleCnt="5"/>
      <dgm:spPr/>
    </dgm:pt>
    <dgm:pt modelId="{4B9A30A4-31D6-4C86-9702-93607D639629}" type="pres">
      <dgm:prSet presAssocID="{35129CEA-0739-4DAE-BF2B-3899FCC8F68B}" presName="vert1" presStyleCnt="0"/>
      <dgm:spPr/>
    </dgm:pt>
  </dgm:ptLst>
  <dgm:cxnLst>
    <dgm:cxn modelId="{2D945F0F-8CC1-4D19-8881-731C64C54B5B}" srcId="{E9C37C78-75B0-4960-9837-2AE2AA110414}" destId="{35129CEA-0739-4DAE-BF2B-3899FCC8F68B}" srcOrd="4" destOrd="0" parTransId="{DB103AF9-79D5-4C7F-8559-051105311A85}" sibTransId="{CB802C78-C263-4650-BD97-BB5BBA67D330}"/>
    <dgm:cxn modelId="{3AC06E18-ACC0-4BAC-A3F6-FC329DF23B77}" srcId="{E9C37C78-75B0-4960-9837-2AE2AA110414}" destId="{9BBCD08A-E663-41E0-A213-8A0C093B09D7}" srcOrd="2" destOrd="0" parTransId="{9F459D84-2226-4CE1-90FE-A5ED39D4141F}" sibTransId="{46815C07-0EF8-4368-A73D-AAE41EECB8B6}"/>
    <dgm:cxn modelId="{189C3032-B6CC-42CF-86D4-03A08FC8110A}" type="presOf" srcId="{C5EC9322-A580-4634-99DF-8413C9D79319}" destId="{2B6D806A-A20F-41C7-9419-64088D1BCC23}" srcOrd="0" destOrd="0" presId="urn:microsoft.com/office/officeart/2008/layout/LinedList"/>
    <dgm:cxn modelId="{FB411433-C927-4CDC-B126-90BC581C9D4A}" srcId="{E9C37C78-75B0-4960-9837-2AE2AA110414}" destId="{C5EC9322-A580-4634-99DF-8413C9D79319}" srcOrd="3" destOrd="0" parTransId="{41D8707A-76C7-4002-867C-5BE0E6527D1A}" sibTransId="{FBDD7ED6-9609-4588-8DB0-18360402031C}"/>
    <dgm:cxn modelId="{CE92D55F-F220-4673-8EA6-279AC26FA500}" type="presOf" srcId="{9BBCD08A-E663-41E0-A213-8A0C093B09D7}" destId="{5A08AB2C-C90C-4B10-87A7-FC6F065C5AB0}" srcOrd="0" destOrd="0" presId="urn:microsoft.com/office/officeart/2008/layout/LinedList"/>
    <dgm:cxn modelId="{0D6FAE4F-3665-4478-A55B-756F327B2221}" type="presOf" srcId="{678B9DA8-96F9-47C8-9186-3873932D14E3}" destId="{CDC8E709-A78E-40B3-8A0C-E40A152C4FC5}" srcOrd="0" destOrd="0" presId="urn:microsoft.com/office/officeart/2008/layout/LinedList"/>
    <dgm:cxn modelId="{F25A7471-AB82-48F8-8C9E-2B399D351E75}" srcId="{E9C37C78-75B0-4960-9837-2AE2AA110414}" destId="{678B9DA8-96F9-47C8-9186-3873932D14E3}" srcOrd="1" destOrd="0" parTransId="{CE667B71-07BC-4B81-A2BF-CC13F4E02243}" sibTransId="{2E69B1A2-75D8-4D9C-B06B-DA0A381D38B6}"/>
    <dgm:cxn modelId="{09C59859-BF21-41F1-89EF-8CE6B314C89E}" type="presOf" srcId="{E9C37C78-75B0-4960-9837-2AE2AA110414}" destId="{96FAEB0D-2E61-40F7-92E6-231A6C981BBE}" srcOrd="0" destOrd="0" presId="urn:microsoft.com/office/officeart/2008/layout/LinedList"/>
    <dgm:cxn modelId="{0643D58E-ECB8-4FFE-B45C-49995F44931E}" type="presOf" srcId="{35129CEA-0739-4DAE-BF2B-3899FCC8F68B}" destId="{AFB25DBA-CFC7-4897-8417-8B1A1F6F9DA0}" srcOrd="0" destOrd="0" presId="urn:microsoft.com/office/officeart/2008/layout/LinedList"/>
    <dgm:cxn modelId="{BF587B9D-0D70-441A-99A5-FABC5D3E22E0}" srcId="{E9C37C78-75B0-4960-9837-2AE2AA110414}" destId="{1EA7A56B-12CE-4C88-B156-B3ACAF965E20}" srcOrd="0" destOrd="0" parTransId="{E7367602-FE01-44ED-A02B-2D90BF59702F}" sibTransId="{ECFDDCF9-92BA-4089-B226-4436B642B34C}"/>
    <dgm:cxn modelId="{12A861F9-8375-4BA1-B612-18F76D0CB054}" type="presOf" srcId="{1EA7A56B-12CE-4C88-B156-B3ACAF965E20}" destId="{FE6470AA-3403-4BE2-9553-C05C479AC960}" srcOrd="0" destOrd="0" presId="urn:microsoft.com/office/officeart/2008/layout/LinedList"/>
    <dgm:cxn modelId="{7080C3C6-5D33-4E3A-A73A-72A125F95266}" type="presParOf" srcId="{96FAEB0D-2E61-40F7-92E6-231A6C981BBE}" destId="{18CA21B8-C013-4744-BBC4-F67C8BED599A}" srcOrd="0" destOrd="0" presId="urn:microsoft.com/office/officeart/2008/layout/LinedList"/>
    <dgm:cxn modelId="{2BC51EE1-32F9-4F52-80CE-744315A9494B}" type="presParOf" srcId="{96FAEB0D-2E61-40F7-92E6-231A6C981BBE}" destId="{C8DD8401-827A-4B1A-BFD2-C8624B3DE970}" srcOrd="1" destOrd="0" presId="urn:microsoft.com/office/officeart/2008/layout/LinedList"/>
    <dgm:cxn modelId="{50CCCAB8-04DF-4505-B243-2A73535A7267}" type="presParOf" srcId="{C8DD8401-827A-4B1A-BFD2-C8624B3DE970}" destId="{FE6470AA-3403-4BE2-9553-C05C479AC960}" srcOrd="0" destOrd="0" presId="urn:microsoft.com/office/officeart/2008/layout/LinedList"/>
    <dgm:cxn modelId="{87DF9762-253A-4B5D-B852-A0C9667C5517}" type="presParOf" srcId="{C8DD8401-827A-4B1A-BFD2-C8624B3DE970}" destId="{9DA4EEF6-2558-4FE8-8232-6BBE8813C6D7}" srcOrd="1" destOrd="0" presId="urn:microsoft.com/office/officeart/2008/layout/LinedList"/>
    <dgm:cxn modelId="{CE173185-F76F-4736-B686-68AF867036F2}" type="presParOf" srcId="{96FAEB0D-2E61-40F7-92E6-231A6C981BBE}" destId="{21EE5E08-D34D-4E2A-851A-18EB42FF7167}" srcOrd="2" destOrd="0" presId="urn:microsoft.com/office/officeart/2008/layout/LinedList"/>
    <dgm:cxn modelId="{F4FFBF2C-DD4B-4480-A172-36C33A0875AB}" type="presParOf" srcId="{96FAEB0D-2E61-40F7-92E6-231A6C981BBE}" destId="{6CC57900-7291-494A-A08C-20DBC1A4E32E}" srcOrd="3" destOrd="0" presId="urn:microsoft.com/office/officeart/2008/layout/LinedList"/>
    <dgm:cxn modelId="{0C293308-590E-4E1E-B270-047877678808}" type="presParOf" srcId="{6CC57900-7291-494A-A08C-20DBC1A4E32E}" destId="{CDC8E709-A78E-40B3-8A0C-E40A152C4FC5}" srcOrd="0" destOrd="0" presId="urn:microsoft.com/office/officeart/2008/layout/LinedList"/>
    <dgm:cxn modelId="{53DEB97A-0E0D-4218-8477-4766973C15B4}" type="presParOf" srcId="{6CC57900-7291-494A-A08C-20DBC1A4E32E}" destId="{A72E4D1E-5F0D-488A-91BB-A6F9B86367FE}" srcOrd="1" destOrd="0" presId="urn:microsoft.com/office/officeart/2008/layout/LinedList"/>
    <dgm:cxn modelId="{9869C2EC-E887-486E-A290-2FCCBDB0C88B}" type="presParOf" srcId="{96FAEB0D-2E61-40F7-92E6-231A6C981BBE}" destId="{F0A96386-B62F-40AE-9A60-461F99552D94}" srcOrd="4" destOrd="0" presId="urn:microsoft.com/office/officeart/2008/layout/LinedList"/>
    <dgm:cxn modelId="{48083ACD-DC88-4873-B265-C5CC311B95EE}" type="presParOf" srcId="{96FAEB0D-2E61-40F7-92E6-231A6C981BBE}" destId="{F1C4358E-940A-4CF9-90D4-B637A9DC18BC}" srcOrd="5" destOrd="0" presId="urn:microsoft.com/office/officeart/2008/layout/LinedList"/>
    <dgm:cxn modelId="{AE86EF2B-9D62-47AB-B097-5126FFCABB84}" type="presParOf" srcId="{F1C4358E-940A-4CF9-90D4-B637A9DC18BC}" destId="{5A08AB2C-C90C-4B10-87A7-FC6F065C5AB0}" srcOrd="0" destOrd="0" presId="urn:microsoft.com/office/officeart/2008/layout/LinedList"/>
    <dgm:cxn modelId="{7D4A0074-4A3C-4B56-BC59-D3FF2B75B08D}" type="presParOf" srcId="{F1C4358E-940A-4CF9-90D4-B637A9DC18BC}" destId="{B382907D-B79B-418C-ABE3-8F20516DDB40}" srcOrd="1" destOrd="0" presId="urn:microsoft.com/office/officeart/2008/layout/LinedList"/>
    <dgm:cxn modelId="{52DF6604-BFDF-4E4A-9F9F-A1F60FE76FD7}" type="presParOf" srcId="{96FAEB0D-2E61-40F7-92E6-231A6C981BBE}" destId="{8AA7117D-FB8F-46C1-B82A-4EBB67DF8B58}" srcOrd="6" destOrd="0" presId="urn:microsoft.com/office/officeart/2008/layout/LinedList"/>
    <dgm:cxn modelId="{659C200E-A1D8-41FF-9957-40B0D4DDF810}" type="presParOf" srcId="{96FAEB0D-2E61-40F7-92E6-231A6C981BBE}" destId="{5D4E9698-53C2-4E3B-A510-25E4EE6A5D14}" srcOrd="7" destOrd="0" presId="urn:microsoft.com/office/officeart/2008/layout/LinedList"/>
    <dgm:cxn modelId="{763F33E9-51FD-4857-A2FD-0C7B9BF34EED}" type="presParOf" srcId="{5D4E9698-53C2-4E3B-A510-25E4EE6A5D14}" destId="{2B6D806A-A20F-41C7-9419-64088D1BCC23}" srcOrd="0" destOrd="0" presId="urn:microsoft.com/office/officeart/2008/layout/LinedList"/>
    <dgm:cxn modelId="{E722FB55-EB2C-4061-815D-0E9628AA41E9}" type="presParOf" srcId="{5D4E9698-53C2-4E3B-A510-25E4EE6A5D14}" destId="{78B07D7A-AC7F-4458-9A4D-6184C6E1022D}" srcOrd="1" destOrd="0" presId="urn:microsoft.com/office/officeart/2008/layout/LinedList"/>
    <dgm:cxn modelId="{C66AA7F3-A421-49AE-8417-3A4388F88825}" type="presParOf" srcId="{96FAEB0D-2E61-40F7-92E6-231A6C981BBE}" destId="{401AE28D-091C-487F-9AE9-3202BE039827}" srcOrd="8" destOrd="0" presId="urn:microsoft.com/office/officeart/2008/layout/LinedList"/>
    <dgm:cxn modelId="{4EABFCF6-0027-44B2-9A0D-D0E12FE58DE3}" type="presParOf" srcId="{96FAEB0D-2E61-40F7-92E6-231A6C981BBE}" destId="{B44E58EA-B5E2-46AF-9CBE-02079DB1C6B1}" srcOrd="9" destOrd="0" presId="urn:microsoft.com/office/officeart/2008/layout/LinedList"/>
    <dgm:cxn modelId="{2985A7D9-CE97-48A5-A910-2CC39674C8D3}" type="presParOf" srcId="{B44E58EA-B5E2-46AF-9CBE-02079DB1C6B1}" destId="{AFB25DBA-CFC7-4897-8417-8B1A1F6F9DA0}" srcOrd="0" destOrd="0" presId="urn:microsoft.com/office/officeart/2008/layout/LinedList"/>
    <dgm:cxn modelId="{3FAFAC7F-4815-4C10-9B5F-9EF0D2D763A2}" type="presParOf" srcId="{B44E58EA-B5E2-46AF-9CBE-02079DB1C6B1}" destId="{4B9A30A4-31D6-4C86-9702-93607D63962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6619AF-3D43-46B1-B1AB-D214FEB0F1F8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CD371-2782-4FA1-A5F3-5C621EC0C70D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Physical and Psychological violence (lies, brainwashing, threads)</a:t>
          </a:r>
          <a:endParaRPr lang="en-US" sz="1900" kern="1200"/>
        </a:p>
      </dsp:txBody>
      <dsp:txXfrm>
        <a:off x="0" y="2703"/>
        <a:ext cx="6900512" cy="921789"/>
      </dsp:txXfrm>
    </dsp:sp>
    <dsp:sp modelId="{197190C2-B979-40C0-9FB2-C8D40B9F1CAF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CA2C2-3E94-4446-8884-F47F8158A284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Positive and Negative Influence. Punishing what the influencer considers wrong, and rewarding what the influencer considers right.</a:t>
          </a:r>
          <a:endParaRPr lang="en-US" sz="1900" kern="1200"/>
        </a:p>
      </dsp:txBody>
      <dsp:txXfrm>
        <a:off x="0" y="924492"/>
        <a:ext cx="6900512" cy="921789"/>
      </dsp:txXfrm>
    </dsp:sp>
    <dsp:sp modelId="{D1BB9B2B-19D9-4FBB-86A1-EDC4C8E5F9A0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DCC96-46B4-490D-BDCA-F1A91401D5D4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Whether or not there is an object that is hurt.</a:t>
          </a:r>
          <a:endParaRPr lang="en-US" sz="1900" kern="1200" dirty="0"/>
        </a:p>
      </dsp:txBody>
      <dsp:txXfrm>
        <a:off x="0" y="1846281"/>
        <a:ext cx="6900512" cy="921789"/>
      </dsp:txXfrm>
    </dsp:sp>
    <dsp:sp modelId="{79997F04-0550-4E3C-AB84-E45FBEFEBBC3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36363-3760-409C-928D-6761D1D41078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Whether or not there is a person who hurts: personal/direct vs structural/indirect violence (social injustice).</a:t>
          </a:r>
          <a:endParaRPr lang="en-US" sz="1900" kern="1200" dirty="0"/>
        </a:p>
      </dsp:txBody>
      <dsp:txXfrm>
        <a:off x="0" y="2768070"/>
        <a:ext cx="6900512" cy="921789"/>
      </dsp:txXfrm>
    </dsp:sp>
    <dsp:sp modelId="{A3D9B16D-53CD-4DAC-A2A3-71AA1732F845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5B76BB-E9D0-4A87-B91F-8D86F57ADA6E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Intended and unintended violence.</a:t>
          </a:r>
        </a:p>
      </dsp:txBody>
      <dsp:txXfrm>
        <a:off x="0" y="3689859"/>
        <a:ext cx="6900512" cy="921789"/>
      </dsp:txXfrm>
    </dsp:sp>
    <dsp:sp modelId="{25CCFAA3-7899-44FC-B6B0-4DCDF56CF09B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77C088-AC16-41B5-8443-676BFB408BE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Manifest and Latent.</a:t>
          </a:r>
        </a:p>
      </dsp:txBody>
      <dsp:txXfrm>
        <a:off x="0" y="4611648"/>
        <a:ext cx="6900512" cy="9217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FE716-A4B7-40C7-B345-4FD3DD7BF78F}">
      <dsp:nvSpPr>
        <dsp:cNvPr id="0" name=""/>
        <dsp:cNvSpPr/>
      </dsp:nvSpPr>
      <dsp:spPr>
        <a:xfrm>
          <a:off x="0" y="0"/>
          <a:ext cx="4780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8CAD7E-A65B-48E4-9F2A-C854AE9E1A45}">
      <dsp:nvSpPr>
        <dsp:cNvPr id="0" name=""/>
        <dsp:cNvSpPr/>
      </dsp:nvSpPr>
      <dsp:spPr>
        <a:xfrm>
          <a:off x="0" y="0"/>
          <a:ext cx="4780416" cy="2240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what should be the scope of conflict prevention</a:t>
          </a:r>
          <a:endParaRPr lang="en-US" sz="3500" kern="1200"/>
        </a:p>
      </dsp:txBody>
      <dsp:txXfrm>
        <a:off x="0" y="0"/>
        <a:ext cx="4780416" cy="2240363"/>
      </dsp:txXfrm>
    </dsp:sp>
    <dsp:sp modelId="{DD0B608E-E6F8-44FD-95E5-55C76CE5C510}">
      <dsp:nvSpPr>
        <dsp:cNvPr id="0" name=""/>
        <dsp:cNvSpPr/>
      </dsp:nvSpPr>
      <dsp:spPr>
        <a:xfrm>
          <a:off x="0" y="2240363"/>
          <a:ext cx="478041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DFDC50-1DF4-43A6-BD77-17F0D7F201EA}">
      <dsp:nvSpPr>
        <dsp:cNvPr id="0" name=""/>
        <dsp:cNvSpPr/>
      </dsp:nvSpPr>
      <dsp:spPr>
        <a:xfrm>
          <a:off x="0" y="2240363"/>
          <a:ext cx="4780416" cy="2240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how can the effectiveness of preventive action be enhanced</a:t>
          </a:r>
          <a:endParaRPr lang="en-US" sz="3500" kern="1200"/>
        </a:p>
      </dsp:txBody>
      <dsp:txXfrm>
        <a:off x="0" y="2240363"/>
        <a:ext cx="4780416" cy="22403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053B68-C7CC-447B-9F4A-E4A8128EEBEF}">
      <dsp:nvSpPr>
        <dsp:cNvPr id="0" name=""/>
        <dsp:cNvSpPr/>
      </dsp:nvSpPr>
      <dsp:spPr>
        <a:xfrm>
          <a:off x="0" y="0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E04E1-81F0-4898-96F0-087C4B45B5C8}">
      <dsp:nvSpPr>
        <dsp:cNvPr id="0" name=""/>
        <dsp:cNvSpPr/>
      </dsp:nvSpPr>
      <dsp:spPr>
        <a:xfrm>
          <a:off x="0" y="0"/>
          <a:ext cx="4780416" cy="2240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Should conflict prevention be limited only to the early and non-escalatory stages of conflict, or also encompass the escalation and post-conflict stages of a conflict? (Ackermann, 2000; Leatherman et al., 1999); </a:t>
          </a:r>
          <a:endParaRPr lang="en-US" sz="2400" kern="1200"/>
        </a:p>
      </dsp:txBody>
      <dsp:txXfrm>
        <a:off x="0" y="0"/>
        <a:ext cx="4780416" cy="2240363"/>
      </dsp:txXfrm>
    </dsp:sp>
    <dsp:sp modelId="{38C2498A-1944-42E8-A287-D5E7F767FB75}">
      <dsp:nvSpPr>
        <dsp:cNvPr id="0" name=""/>
        <dsp:cNvSpPr/>
      </dsp:nvSpPr>
      <dsp:spPr>
        <a:xfrm>
          <a:off x="0" y="2240363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5ABDB-C623-4105-A9BC-59520B6966DA}">
      <dsp:nvSpPr>
        <dsp:cNvPr id="0" name=""/>
        <dsp:cNvSpPr/>
      </dsp:nvSpPr>
      <dsp:spPr>
        <a:xfrm>
          <a:off x="0" y="2240363"/>
          <a:ext cx="4780416" cy="2240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Should conflict prevention address only the immediate causes of conflict or also its underlying roots, or both?</a:t>
          </a:r>
          <a:endParaRPr lang="en-US" sz="2400" kern="1200"/>
        </a:p>
      </dsp:txBody>
      <dsp:txXfrm>
        <a:off x="0" y="2240363"/>
        <a:ext cx="4780416" cy="22403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9286F8-A17E-4439-9EC7-3B3BE396D539}">
      <dsp:nvSpPr>
        <dsp:cNvPr id="0" name=""/>
        <dsp:cNvSpPr/>
      </dsp:nvSpPr>
      <dsp:spPr>
        <a:xfrm>
          <a:off x="0" y="0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782557-0103-4118-A549-5FD957C31635}">
      <dsp:nvSpPr>
        <dsp:cNvPr id="0" name=""/>
        <dsp:cNvSpPr/>
      </dsp:nvSpPr>
      <dsp:spPr>
        <a:xfrm>
          <a:off x="0" y="0"/>
          <a:ext cx="4780416" cy="2240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Structural prevention also might meet with less resistance toward implementation since structural preventive measures can be incorporated into developmental assistance programs.</a:t>
          </a:r>
          <a:endParaRPr lang="en-US" sz="2300" kern="1200"/>
        </a:p>
      </dsp:txBody>
      <dsp:txXfrm>
        <a:off x="0" y="0"/>
        <a:ext cx="4780416" cy="2240363"/>
      </dsp:txXfrm>
    </dsp:sp>
    <dsp:sp modelId="{B1D154B9-93AF-473E-88F8-6761D7357A8F}">
      <dsp:nvSpPr>
        <dsp:cNvPr id="0" name=""/>
        <dsp:cNvSpPr/>
      </dsp:nvSpPr>
      <dsp:spPr>
        <a:xfrm>
          <a:off x="0" y="2240363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D7C54-B68B-4FC5-869E-6E523A379765}">
      <dsp:nvSpPr>
        <dsp:cNvPr id="0" name=""/>
        <dsp:cNvSpPr/>
      </dsp:nvSpPr>
      <dsp:spPr>
        <a:xfrm>
          <a:off x="0" y="2240363"/>
          <a:ext cx="4780416" cy="2240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However, some consensus on the scope of conflict prevention will be crucial since the conceptual parameters are essential for establishing the parameters of effective conflict prevention strategies</a:t>
          </a:r>
          <a:endParaRPr lang="en-US" sz="2300" kern="1200"/>
        </a:p>
      </dsp:txBody>
      <dsp:txXfrm>
        <a:off x="0" y="2240363"/>
        <a:ext cx="4780416" cy="22403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CA21B8-C013-4744-BBC4-F67C8BED599A}">
      <dsp:nvSpPr>
        <dsp:cNvPr id="0" name=""/>
        <dsp:cNvSpPr/>
      </dsp:nvSpPr>
      <dsp:spPr>
        <a:xfrm>
          <a:off x="0" y="546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6470AA-3403-4BE2-9553-C05C479AC960}">
      <dsp:nvSpPr>
        <dsp:cNvPr id="0" name=""/>
        <dsp:cNvSpPr/>
      </dsp:nvSpPr>
      <dsp:spPr>
        <a:xfrm>
          <a:off x="0" y="546"/>
          <a:ext cx="4780416" cy="895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How to design preventive action plans and strategies that accomplish the stated objectives and desired preventive?</a:t>
          </a:r>
          <a:endParaRPr lang="en-US" sz="1800" kern="1200"/>
        </a:p>
      </dsp:txBody>
      <dsp:txXfrm>
        <a:off x="0" y="546"/>
        <a:ext cx="4780416" cy="895926"/>
      </dsp:txXfrm>
    </dsp:sp>
    <dsp:sp modelId="{21EE5E08-D34D-4E2A-851A-18EB42FF7167}">
      <dsp:nvSpPr>
        <dsp:cNvPr id="0" name=""/>
        <dsp:cNvSpPr/>
      </dsp:nvSpPr>
      <dsp:spPr>
        <a:xfrm>
          <a:off x="0" y="896473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C8E709-A78E-40B3-8A0C-E40A152C4FC5}">
      <dsp:nvSpPr>
        <dsp:cNvPr id="0" name=""/>
        <dsp:cNvSpPr/>
      </dsp:nvSpPr>
      <dsp:spPr>
        <a:xfrm>
          <a:off x="0" y="896473"/>
          <a:ext cx="4780416" cy="895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be country context-specific.</a:t>
          </a:r>
          <a:endParaRPr lang="en-US" sz="1800" kern="1200"/>
        </a:p>
      </dsp:txBody>
      <dsp:txXfrm>
        <a:off x="0" y="896473"/>
        <a:ext cx="4780416" cy="895926"/>
      </dsp:txXfrm>
    </dsp:sp>
    <dsp:sp modelId="{F0A96386-B62F-40AE-9A60-461F99552D94}">
      <dsp:nvSpPr>
        <dsp:cNvPr id="0" name=""/>
        <dsp:cNvSpPr/>
      </dsp:nvSpPr>
      <dsp:spPr>
        <a:xfrm>
          <a:off x="0" y="1792399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8AB2C-C90C-4B10-87A7-FC6F065C5AB0}">
      <dsp:nvSpPr>
        <dsp:cNvPr id="0" name=""/>
        <dsp:cNvSpPr/>
      </dsp:nvSpPr>
      <dsp:spPr>
        <a:xfrm>
          <a:off x="0" y="1792399"/>
          <a:ext cx="4780416" cy="895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Localising mechanisms.</a:t>
          </a:r>
          <a:endParaRPr lang="en-US" sz="1800" kern="1200"/>
        </a:p>
      </dsp:txBody>
      <dsp:txXfrm>
        <a:off x="0" y="1792399"/>
        <a:ext cx="4780416" cy="895926"/>
      </dsp:txXfrm>
    </dsp:sp>
    <dsp:sp modelId="{8AA7117D-FB8F-46C1-B82A-4EBB67DF8B58}">
      <dsp:nvSpPr>
        <dsp:cNvPr id="0" name=""/>
        <dsp:cNvSpPr/>
      </dsp:nvSpPr>
      <dsp:spPr>
        <a:xfrm>
          <a:off x="0" y="2688326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D806A-A20F-41C7-9419-64088D1BCC23}">
      <dsp:nvSpPr>
        <dsp:cNvPr id="0" name=""/>
        <dsp:cNvSpPr/>
      </dsp:nvSpPr>
      <dsp:spPr>
        <a:xfrm>
          <a:off x="0" y="2688326"/>
          <a:ext cx="4780416" cy="895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Participatory methods.</a:t>
          </a:r>
          <a:endParaRPr lang="en-US" sz="1800" kern="1200"/>
        </a:p>
      </dsp:txBody>
      <dsp:txXfrm>
        <a:off x="0" y="2688326"/>
        <a:ext cx="4780416" cy="895926"/>
      </dsp:txXfrm>
    </dsp:sp>
    <dsp:sp modelId="{401AE28D-091C-487F-9AE9-3202BE039827}">
      <dsp:nvSpPr>
        <dsp:cNvPr id="0" name=""/>
        <dsp:cNvSpPr/>
      </dsp:nvSpPr>
      <dsp:spPr>
        <a:xfrm>
          <a:off x="0" y="3584252"/>
          <a:ext cx="4780416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B25DBA-CFC7-4897-8417-8B1A1F6F9DA0}">
      <dsp:nvSpPr>
        <dsp:cNvPr id="0" name=""/>
        <dsp:cNvSpPr/>
      </dsp:nvSpPr>
      <dsp:spPr>
        <a:xfrm>
          <a:off x="0" y="3584252"/>
          <a:ext cx="4780416" cy="895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Preventive action is timely; that it is multilateral, coordinated, varied, and multifaceted in terms of the preventive instruments.</a:t>
          </a:r>
          <a:endParaRPr lang="en-US" sz="1800" kern="1200"/>
        </a:p>
      </dsp:txBody>
      <dsp:txXfrm>
        <a:off x="0" y="3584252"/>
        <a:ext cx="4780416" cy="8959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E76DE-9A0A-2F5C-E26B-E53FE09031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D3F25F-B688-C110-FE7B-0D088777C1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FDFB52-FFC7-7823-00EC-21B282B76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D5949-AC9B-1EB7-07AA-43B70EB1BD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DCB24-6678-792D-C025-4367650A3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303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DE8CC-DD5E-334C-AFE0-416C883852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7453C-BED5-3083-3B39-E42877991D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E96F7D-EC0F-A6AC-3248-C73922BDD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A3DE0-B07F-2849-39D1-113CEDC32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4C80B8-476C-2108-A51E-2FD3F3CA5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565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E527-15CF-313E-E9E5-8E0C614B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D6729-86CC-A13A-6E13-41EA0977E6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0E842-FBF3-0003-7A16-04FBF50AD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88D1EF-D3EA-CD7C-175D-D2C90C74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D7ED76-4104-2961-3076-B425493BA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00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9AB54-B7DB-365C-1FBE-7C64F528DE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EFF361-A213-CB7E-913A-165AC5EE88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EFD6F6-EDE5-5380-B7A2-9C601C128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7B1893-5501-8131-2C88-A04179D7D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B0653A-CF43-26B3-76CF-53F5ADCC7C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CD2E05-E2D6-A9F2-E756-FE75C2F44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448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C7C08-379D-83C0-DF68-05D90E7D0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ADCF4-2189-7984-CB5A-2A814D38A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A22907-E2D8-8923-5A40-B7EEC98C08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6C70E1-BD20-3164-604F-8B0DBC541E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F4A5BD-5A98-B08E-9CCF-F773AFE7E0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1011A4-AA51-1FEA-5B6A-C29FCAB10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3ABFB7-21EF-E876-3BAC-C03CC9D296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DE3C1D-C827-64D1-562D-818D56464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773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4D446-5739-B36B-1CE2-3A7FAB190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A01B2B-7D3C-E2F8-B2CD-9B1987E49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433E21-AA96-7205-D953-EF8BE8EA9F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3ED323-E62B-B102-CBFC-0ADCE8A38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957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756C4B-410A-7BA6-F638-12CC54361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F85ABF-4576-0D62-A4F0-D166EC19D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E2C6EC-7308-2B3F-C8F7-F90A9145F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9337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9B02D-E8EC-4102-D818-4458CD5F0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8AB45-D2CD-1A80-B867-8C6EDBDA99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6A8BC8-6070-6D07-E83D-84470D5D72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63B05B-E4E6-F757-FFBF-3F691859F4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7FC236-F956-BD01-9C3A-1001E29F9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D488E-3A79-E5F3-D009-AF8ECE9A6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310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24C90-664E-D3DA-FCD8-DE4B92966B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6F361B-CBF1-5E3B-303E-A4EB3E66C1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7C982A-5BF8-DE68-2B89-17C0622138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D4C976-9FA7-B210-9A9A-035DB98C2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AB666E-1636-46BE-2CAF-ADEF419695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523881-EECC-40E7-9548-5C3480992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36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57DF-9C71-F550-B891-5A6625059F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E499D0-5793-4470-2302-F60165EA9B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2D834F-CFBE-118B-CB76-4F8A5513D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51A3C-77B4-6C77-AB7A-A7554AA57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5CD39-1D6A-E592-DFE8-586DAA903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74999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B5928A-8E92-472D-6BBC-C267379FDB3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E1F779-B0FF-2BD4-A234-AF2FF4A05A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6268F-11F8-B0F6-E515-1B8BDD7720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D77D2C-B467-E90A-E480-D441F8A60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F8F2AC-2690-EEA7-D044-A113CB574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75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209E9C-A499-CB84-BE1D-13D7CAB6E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5EEFD7-CF53-E24C-EE4E-160765B8B7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6C5C5-079F-C448-45F7-F4AA3A46BB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062530-9762-4C96-8DA9-4CBF4814F165}" type="datetimeFigureOut">
              <a:rPr lang="en-GB" smtClean="0"/>
              <a:t>28/03/2023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95CD2-70AA-9FFB-C851-10A6823BCF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43820-E7F3-B3B0-51DB-2722ED47A06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8F343E-BD5A-4497-B7E8-9026461BA7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97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79EECFE-814E-4B68-96A7-86A795BD2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F180F00-B4B2-4196-BB1C-ECD21B03F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D1815C-A511-DAE0-DC4D-1D8FF9D802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44742" y="1581326"/>
            <a:ext cx="6705067" cy="3779568"/>
          </a:xfrm>
        </p:spPr>
        <p:txBody>
          <a:bodyPr anchor="ctr">
            <a:normAutofit/>
          </a:bodyPr>
          <a:lstStyle/>
          <a:p>
            <a:pPr algn="l"/>
            <a:r>
              <a:rPr lang="en-GB" sz="6700"/>
              <a:t>Week 8. Dialogue and Conflict Resolution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9F23A0-217E-1DD1-F873-14B1024FB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365" y="2184951"/>
            <a:ext cx="2479588" cy="2572320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Dr Lina Malagon</a:t>
            </a:r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DF0D3DE-EC74-4C9F-AFA1-DC5CE5236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56347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6712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356BE6-8BCD-2B0A-4575-A12316B6E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Johan Galtung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C61BCCF-8B15-A875-0EB3-D9A7D9737E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" b="2049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593078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23D792D-D9F2-4EB4-ADE2-65A518DA64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67600" y="0"/>
            <a:ext cx="47244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5592A9C-8D2C-465B-A803-5CC96FD80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B6D3DC2-5D3E-4BC5-AE58-2714933793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06891CE-5B9C-4B9E-AA78-3A5E25434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67600" y="1"/>
            <a:ext cx="4724400" cy="6857999"/>
          </a:xfrm>
          <a:custGeom>
            <a:avLst/>
            <a:gdLst>
              <a:gd name="connsiteX0" fmla="*/ 0 w 4724400"/>
              <a:gd name="connsiteY0" fmla="*/ 6805948 h 6857999"/>
              <a:gd name="connsiteX1" fmla="*/ 15600 w 4724400"/>
              <a:gd name="connsiteY1" fmla="*/ 6813099 h 6857999"/>
              <a:gd name="connsiteX2" fmla="*/ 117632 w 4724400"/>
              <a:gd name="connsiteY2" fmla="*/ 6850060 h 6857999"/>
              <a:gd name="connsiteX3" fmla="*/ 146175 w 4724400"/>
              <a:gd name="connsiteY3" fmla="*/ 6857998 h 6857999"/>
              <a:gd name="connsiteX4" fmla="*/ 54597 w 4724400"/>
              <a:gd name="connsiteY4" fmla="*/ 6857998 h 6857999"/>
              <a:gd name="connsiteX5" fmla="*/ 0 w 4724400"/>
              <a:gd name="connsiteY5" fmla="*/ 6831490 h 6857999"/>
              <a:gd name="connsiteX6" fmla="*/ 0 w 4724400"/>
              <a:gd name="connsiteY6" fmla="*/ 6736157 h 6857999"/>
              <a:gd name="connsiteX7" fmla="*/ 114811 w 4724400"/>
              <a:gd name="connsiteY7" fmla="*/ 6784122 h 6857999"/>
              <a:gd name="connsiteX8" fmla="*/ 138159 w 4724400"/>
              <a:gd name="connsiteY8" fmla="*/ 6793465 h 6857999"/>
              <a:gd name="connsiteX9" fmla="*/ 270310 w 4724400"/>
              <a:gd name="connsiteY9" fmla="*/ 6840638 h 6857999"/>
              <a:gd name="connsiteX10" fmla="*/ 358932 w 4724400"/>
              <a:gd name="connsiteY10" fmla="*/ 6857999 h 6857999"/>
              <a:gd name="connsiteX11" fmla="*/ 228496 w 4724400"/>
              <a:gd name="connsiteY11" fmla="*/ 6857999 h 6857999"/>
              <a:gd name="connsiteX12" fmla="*/ 126481 w 4724400"/>
              <a:gd name="connsiteY12" fmla="*/ 6821149 h 6857999"/>
              <a:gd name="connsiteX13" fmla="*/ 103134 w 4724400"/>
              <a:gd name="connsiteY13" fmla="*/ 6811799 h 6857999"/>
              <a:gd name="connsiteX14" fmla="*/ 0 w 4724400"/>
              <a:gd name="connsiteY14" fmla="*/ 6767913 h 6857999"/>
              <a:gd name="connsiteX15" fmla="*/ 2460543 w 4724400"/>
              <a:gd name="connsiteY15" fmla="*/ 6515312 h 6857999"/>
              <a:gd name="connsiteX16" fmla="*/ 2286201 w 4724400"/>
              <a:gd name="connsiteY16" fmla="*/ 6525103 h 6857999"/>
              <a:gd name="connsiteX17" fmla="*/ 2110427 w 4724400"/>
              <a:gd name="connsiteY17" fmla="*/ 6532104 h 6857999"/>
              <a:gd name="connsiteX18" fmla="*/ 1956742 w 4724400"/>
              <a:gd name="connsiteY18" fmla="*/ 6528403 h 6857999"/>
              <a:gd name="connsiteX19" fmla="*/ 1534307 w 4724400"/>
              <a:gd name="connsiteY19" fmla="*/ 6560369 h 6857999"/>
              <a:gd name="connsiteX20" fmla="*/ 1454538 w 4724400"/>
              <a:gd name="connsiteY20" fmla="*/ 6591702 h 6857999"/>
              <a:gd name="connsiteX21" fmla="*/ 1619950 w 4724400"/>
              <a:gd name="connsiteY21" fmla="*/ 6599765 h 6857999"/>
              <a:gd name="connsiteX22" fmla="*/ 2044875 w 4724400"/>
              <a:gd name="connsiteY22" fmla="*/ 6563693 h 6857999"/>
              <a:gd name="connsiteX23" fmla="*/ 2460543 w 4724400"/>
              <a:gd name="connsiteY23" fmla="*/ 6515312 h 6857999"/>
              <a:gd name="connsiteX24" fmla="*/ 1883620 w 4724400"/>
              <a:gd name="connsiteY24" fmla="*/ 6459370 h 6857999"/>
              <a:gd name="connsiteX25" fmla="*/ 1532156 w 4724400"/>
              <a:gd name="connsiteY25" fmla="*/ 6529929 h 6857999"/>
              <a:gd name="connsiteX26" fmla="*/ 1958230 w 4724400"/>
              <a:gd name="connsiteY26" fmla="*/ 6498517 h 6857999"/>
              <a:gd name="connsiteX27" fmla="*/ 2110707 w 4724400"/>
              <a:gd name="connsiteY27" fmla="*/ 6502035 h 6857999"/>
              <a:gd name="connsiteX28" fmla="*/ 2285171 w 4724400"/>
              <a:gd name="connsiteY28" fmla="*/ 6495471 h 6857999"/>
              <a:gd name="connsiteX29" fmla="*/ 2385179 w 4724400"/>
              <a:gd name="connsiteY29" fmla="*/ 6489665 h 6857999"/>
              <a:gd name="connsiteX30" fmla="*/ 2227262 w 4724400"/>
              <a:gd name="connsiteY30" fmla="*/ 6473140 h 6857999"/>
              <a:gd name="connsiteX31" fmla="*/ 1883620 w 4724400"/>
              <a:gd name="connsiteY31" fmla="*/ 6459370 h 6857999"/>
              <a:gd name="connsiteX32" fmla="*/ 1611255 w 4724400"/>
              <a:gd name="connsiteY32" fmla="*/ 5884754 h 6857999"/>
              <a:gd name="connsiteX33" fmla="*/ 1357588 w 4724400"/>
              <a:gd name="connsiteY33" fmla="*/ 6496752 h 6857999"/>
              <a:gd name="connsiteX34" fmla="*/ 1611255 w 4724400"/>
              <a:gd name="connsiteY34" fmla="*/ 5884754 h 6857999"/>
              <a:gd name="connsiteX35" fmla="*/ 1646205 w 4724400"/>
              <a:gd name="connsiteY35" fmla="*/ 5883072 h 6857999"/>
              <a:gd name="connsiteX36" fmla="*/ 1387600 w 4724400"/>
              <a:gd name="connsiteY36" fmla="*/ 6494950 h 6857999"/>
              <a:gd name="connsiteX37" fmla="*/ 1646205 w 4724400"/>
              <a:gd name="connsiteY37" fmla="*/ 5883072 h 6857999"/>
              <a:gd name="connsiteX38" fmla="*/ 0 w 4724400"/>
              <a:gd name="connsiteY38" fmla="*/ 5845526 h 6857999"/>
              <a:gd name="connsiteX39" fmla="*/ 23370 w 4724400"/>
              <a:gd name="connsiteY39" fmla="*/ 5869422 h 6857999"/>
              <a:gd name="connsiteX40" fmla="*/ 321428 w 4724400"/>
              <a:gd name="connsiteY40" fmla="*/ 6212316 h 6857999"/>
              <a:gd name="connsiteX41" fmla="*/ 626000 w 4724400"/>
              <a:gd name="connsiteY41" fmla="*/ 6710671 h 6857999"/>
              <a:gd name="connsiteX42" fmla="*/ 661825 w 4724400"/>
              <a:gd name="connsiteY42" fmla="*/ 6854298 h 6857999"/>
              <a:gd name="connsiteX43" fmla="*/ 663298 w 4724400"/>
              <a:gd name="connsiteY43" fmla="*/ 6857998 h 6857999"/>
              <a:gd name="connsiteX44" fmla="*/ 431765 w 4724400"/>
              <a:gd name="connsiteY44" fmla="*/ 6857998 h 6857999"/>
              <a:gd name="connsiteX45" fmla="*/ 293576 w 4724400"/>
              <a:gd name="connsiteY45" fmla="*/ 6816656 h 6857999"/>
              <a:gd name="connsiteX46" fmla="*/ 134480 w 4724400"/>
              <a:gd name="connsiteY46" fmla="*/ 6760867 h 6857999"/>
              <a:gd name="connsiteX47" fmla="*/ 0 w 4724400"/>
              <a:gd name="connsiteY47" fmla="*/ 6714215 h 6857999"/>
              <a:gd name="connsiteX48" fmla="*/ 0 w 4724400"/>
              <a:gd name="connsiteY48" fmla="*/ 6683873 h 6857999"/>
              <a:gd name="connsiteX49" fmla="*/ 143737 w 4724400"/>
              <a:gd name="connsiteY49" fmla="*/ 6732821 h 6857999"/>
              <a:gd name="connsiteX50" fmla="*/ 488162 w 4724400"/>
              <a:gd name="connsiteY50" fmla="*/ 6842006 h 6857999"/>
              <a:gd name="connsiteX51" fmla="*/ 44855 w 4724400"/>
              <a:gd name="connsiteY51" fmla="*/ 6674734 h 6857999"/>
              <a:gd name="connsiteX52" fmla="*/ 0 w 4724400"/>
              <a:gd name="connsiteY52" fmla="*/ 6668575 h 6857999"/>
              <a:gd name="connsiteX53" fmla="*/ 0 w 4724400"/>
              <a:gd name="connsiteY53" fmla="*/ 6628217 h 6857999"/>
              <a:gd name="connsiteX54" fmla="*/ 144942 w 4724400"/>
              <a:gd name="connsiteY54" fmla="*/ 6657611 h 6857999"/>
              <a:gd name="connsiteX55" fmla="*/ 312446 w 4724400"/>
              <a:gd name="connsiteY55" fmla="*/ 6711283 h 6857999"/>
              <a:gd name="connsiteX56" fmla="*/ 477357 w 4724400"/>
              <a:gd name="connsiteY56" fmla="*/ 6799347 h 6857999"/>
              <a:gd name="connsiteX57" fmla="*/ 134228 w 4724400"/>
              <a:gd name="connsiteY57" fmla="*/ 6503934 h 6857999"/>
              <a:gd name="connsiteX58" fmla="*/ 0 w 4724400"/>
              <a:gd name="connsiteY58" fmla="*/ 6334256 h 6857999"/>
              <a:gd name="connsiteX59" fmla="*/ 0 w 4724400"/>
              <a:gd name="connsiteY59" fmla="*/ 6221686 h 6857999"/>
              <a:gd name="connsiteX60" fmla="*/ 113296 w 4724400"/>
              <a:gd name="connsiteY60" fmla="*/ 6402069 h 6857999"/>
              <a:gd name="connsiteX61" fmla="*/ 523262 w 4724400"/>
              <a:gd name="connsiteY61" fmla="*/ 6807025 h 6857999"/>
              <a:gd name="connsiteX62" fmla="*/ 404364 w 4724400"/>
              <a:gd name="connsiteY62" fmla="*/ 6649139 h 6857999"/>
              <a:gd name="connsiteX63" fmla="*/ 392074 w 4724400"/>
              <a:gd name="connsiteY63" fmla="*/ 6636358 h 6857999"/>
              <a:gd name="connsiteX64" fmla="*/ 77450 w 4724400"/>
              <a:gd name="connsiteY64" fmla="*/ 6260110 h 6857999"/>
              <a:gd name="connsiteX65" fmla="*/ 0 w 4724400"/>
              <a:gd name="connsiteY65" fmla="*/ 6163634 h 6857999"/>
              <a:gd name="connsiteX66" fmla="*/ 0 w 4724400"/>
              <a:gd name="connsiteY66" fmla="*/ 6117703 h 6857999"/>
              <a:gd name="connsiteX67" fmla="*/ 99669 w 4724400"/>
              <a:gd name="connsiteY67" fmla="*/ 6240461 h 6857999"/>
              <a:gd name="connsiteX68" fmla="*/ 412670 w 4724400"/>
              <a:gd name="connsiteY68" fmla="*/ 6615176 h 6857999"/>
              <a:gd name="connsiteX69" fmla="*/ 424960 w 4724400"/>
              <a:gd name="connsiteY69" fmla="*/ 6627949 h 6857999"/>
              <a:gd name="connsiteX70" fmla="*/ 504043 w 4724400"/>
              <a:gd name="connsiteY70" fmla="*/ 6718236 h 6857999"/>
              <a:gd name="connsiteX71" fmla="*/ 251759 w 4724400"/>
              <a:gd name="connsiteY71" fmla="*/ 6299011 h 6857999"/>
              <a:gd name="connsiteX72" fmla="*/ 21191 w 4724400"/>
              <a:gd name="connsiteY72" fmla="*/ 6033111 h 6857999"/>
              <a:gd name="connsiteX73" fmla="*/ 0 w 4724400"/>
              <a:gd name="connsiteY73" fmla="*/ 6012219 h 6857999"/>
              <a:gd name="connsiteX74" fmla="*/ 0 w 4724400"/>
              <a:gd name="connsiteY74" fmla="*/ 5971257 h 6857999"/>
              <a:gd name="connsiteX75" fmla="*/ 41571 w 4724400"/>
              <a:gd name="connsiteY75" fmla="*/ 6012292 h 6857999"/>
              <a:gd name="connsiteX76" fmla="*/ 273883 w 4724400"/>
              <a:gd name="connsiteY76" fmla="*/ 6279980 h 6857999"/>
              <a:gd name="connsiteX77" fmla="*/ 541341 w 4724400"/>
              <a:gd name="connsiteY77" fmla="*/ 6733560 h 6857999"/>
              <a:gd name="connsiteX78" fmla="*/ 531634 w 4724400"/>
              <a:gd name="connsiteY78" fmla="*/ 6610993 h 6857999"/>
              <a:gd name="connsiteX79" fmla="*/ 247554 w 4724400"/>
              <a:gd name="connsiteY79" fmla="*/ 6197148 h 6857999"/>
              <a:gd name="connsiteX80" fmla="*/ 33651 w 4724400"/>
              <a:gd name="connsiteY80" fmla="*/ 5957901 h 6857999"/>
              <a:gd name="connsiteX81" fmla="*/ 0 w 4724400"/>
              <a:gd name="connsiteY81" fmla="*/ 5925131 h 6857999"/>
              <a:gd name="connsiteX82" fmla="*/ 1656340 w 4724400"/>
              <a:gd name="connsiteY82" fmla="*/ 5825040 h 6857999"/>
              <a:gd name="connsiteX83" fmla="*/ 1653246 w 4724400"/>
              <a:gd name="connsiteY83" fmla="*/ 5829053 h 6857999"/>
              <a:gd name="connsiteX84" fmla="*/ 1655667 w 4724400"/>
              <a:gd name="connsiteY84" fmla="*/ 5829425 h 6857999"/>
              <a:gd name="connsiteX85" fmla="*/ 2630124 w 4724400"/>
              <a:gd name="connsiteY85" fmla="*/ 5591852 h 6857999"/>
              <a:gd name="connsiteX86" fmla="*/ 2177648 w 4724400"/>
              <a:gd name="connsiteY86" fmla="*/ 5630119 h 6857999"/>
              <a:gd name="connsiteX87" fmla="*/ 2076258 w 4724400"/>
              <a:gd name="connsiteY87" fmla="*/ 5650510 h 6857999"/>
              <a:gd name="connsiteX88" fmla="*/ 2214048 w 4724400"/>
              <a:gd name="connsiteY88" fmla="*/ 5629828 h 6857999"/>
              <a:gd name="connsiteX89" fmla="*/ 3090246 w 4724400"/>
              <a:gd name="connsiteY89" fmla="*/ 5601337 h 6857999"/>
              <a:gd name="connsiteX90" fmla="*/ 2834104 w 4724400"/>
              <a:gd name="connsiteY90" fmla="*/ 5598847 h 6857999"/>
              <a:gd name="connsiteX91" fmla="*/ 2782953 w 4724400"/>
              <a:gd name="connsiteY91" fmla="*/ 5595539 h 6857999"/>
              <a:gd name="connsiteX92" fmla="*/ 2630124 w 4724400"/>
              <a:gd name="connsiteY92" fmla="*/ 5591852 h 6857999"/>
              <a:gd name="connsiteX93" fmla="*/ 2751064 w 4724400"/>
              <a:gd name="connsiteY93" fmla="*/ 5525300 h 6857999"/>
              <a:gd name="connsiteX94" fmla="*/ 2618554 w 4724400"/>
              <a:gd name="connsiteY94" fmla="*/ 5525937 h 6857999"/>
              <a:gd name="connsiteX95" fmla="*/ 2311014 w 4724400"/>
              <a:gd name="connsiteY95" fmla="*/ 5550189 h 6857999"/>
              <a:gd name="connsiteX96" fmla="*/ 2134103 w 4724400"/>
              <a:gd name="connsiteY96" fmla="*/ 5605852 h 6857999"/>
              <a:gd name="connsiteX97" fmla="*/ 2174084 w 4724400"/>
              <a:gd name="connsiteY97" fmla="*/ 5600203 h 6857999"/>
              <a:gd name="connsiteX98" fmla="*/ 2785199 w 4724400"/>
              <a:gd name="connsiteY98" fmla="*/ 5564971 h 6857999"/>
              <a:gd name="connsiteX99" fmla="*/ 2836697 w 4724400"/>
              <a:gd name="connsiteY99" fmla="*/ 5568822 h 6857999"/>
              <a:gd name="connsiteX100" fmla="*/ 3066345 w 4724400"/>
              <a:gd name="connsiteY100" fmla="*/ 5573703 h 6857999"/>
              <a:gd name="connsiteX101" fmla="*/ 2978461 w 4724400"/>
              <a:gd name="connsiteY101" fmla="*/ 5555562 h 6857999"/>
              <a:gd name="connsiteX102" fmla="*/ 2893277 w 4724400"/>
              <a:gd name="connsiteY102" fmla="*/ 5538004 h 6857999"/>
              <a:gd name="connsiteX103" fmla="*/ 2751064 w 4724400"/>
              <a:gd name="connsiteY103" fmla="*/ 5525300 h 6857999"/>
              <a:gd name="connsiteX104" fmla="*/ 2636807 w 4724400"/>
              <a:gd name="connsiteY104" fmla="*/ 5458317 h 6857999"/>
              <a:gd name="connsiteX105" fmla="*/ 2236775 w 4724400"/>
              <a:gd name="connsiteY105" fmla="*/ 5536349 h 6857999"/>
              <a:gd name="connsiteX106" fmla="*/ 2306204 w 4724400"/>
              <a:gd name="connsiteY106" fmla="*/ 5519543 h 6857999"/>
              <a:gd name="connsiteX107" fmla="*/ 2619005 w 4724400"/>
              <a:gd name="connsiteY107" fmla="*/ 5494992 h 6857999"/>
              <a:gd name="connsiteX108" fmla="*/ 2899676 w 4724400"/>
              <a:gd name="connsiteY108" fmla="*/ 5507848 h 6857999"/>
              <a:gd name="connsiteX109" fmla="*/ 2986662 w 4724400"/>
              <a:gd name="connsiteY109" fmla="*/ 5525798 h 6857999"/>
              <a:gd name="connsiteX110" fmla="*/ 3101623 w 4724400"/>
              <a:gd name="connsiteY110" fmla="*/ 5547311 h 6857999"/>
              <a:gd name="connsiteX111" fmla="*/ 2636807 w 4724400"/>
              <a:gd name="connsiteY111" fmla="*/ 5458317 h 6857999"/>
              <a:gd name="connsiteX112" fmla="*/ 0 w 4724400"/>
              <a:gd name="connsiteY112" fmla="*/ 5142496 h 6857999"/>
              <a:gd name="connsiteX113" fmla="*/ 127996 w 4724400"/>
              <a:gd name="connsiteY113" fmla="*/ 5201004 h 6857999"/>
              <a:gd name="connsiteX114" fmla="*/ 661087 w 4724400"/>
              <a:gd name="connsiteY114" fmla="*/ 5790959 h 6857999"/>
              <a:gd name="connsiteX115" fmla="*/ 1029402 w 4724400"/>
              <a:gd name="connsiteY115" fmla="*/ 6204913 h 6857999"/>
              <a:gd name="connsiteX116" fmla="*/ 1046692 w 4724400"/>
              <a:gd name="connsiteY116" fmla="*/ 6015372 h 6857999"/>
              <a:gd name="connsiteX117" fmla="*/ 1024238 w 4724400"/>
              <a:gd name="connsiteY117" fmla="*/ 5336275 h 6857999"/>
              <a:gd name="connsiteX118" fmla="*/ 1138131 w 4724400"/>
              <a:gd name="connsiteY118" fmla="*/ 5600804 h 6857999"/>
              <a:gd name="connsiteX119" fmla="*/ 1127280 w 4724400"/>
              <a:gd name="connsiteY119" fmla="*/ 6039262 h 6857999"/>
              <a:gd name="connsiteX120" fmla="*/ 1026642 w 4724400"/>
              <a:gd name="connsiteY120" fmla="*/ 6792600 h 6857999"/>
              <a:gd name="connsiteX121" fmla="*/ 1327075 w 4724400"/>
              <a:gd name="connsiteY121" fmla="*/ 6590735 h 6857999"/>
              <a:gd name="connsiteX122" fmla="*/ 1332848 w 4724400"/>
              <a:gd name="connsiteY122" fmla="*/ 6581371 h 6857999"/>
              <a:gd name="connsiteX123" fmla="*/ 1320586 w 4724400"/>
              <a:gd name="connsiteY123" fmla="*/ 6572441 h 6857999"/>
              <a:gd name="connsiteX124" fmla="*/ 1669632 w 4724400"/>
              <a:gd name="connsiteY124" fmla="*/ 5665639 h 6857999"/>
              <a:gd name="connsiteX125" fmla="*/ 1749165 w 4724400"/>
              <a:gd name="connsiteY125" fmla="*/ 5696416 h 6857999"/>
              <a:gd name="connsiteX126" fmla="*/ 1502249 w 4724400"/>
              <a:gd name="connsiteY126" fmla="*/ 6466405 h 6857999"/>
              <a:gd name="connsiteX127" fmla="*/ 2238637 w 4724400"/>
              <a:gd name="connsiteY127" fmla="*/ 6419148 h 6857999"/>
              <a:gd name="connsiteX128" fmla="*/ 2642775 w 4724400"/>
              <a:gd name="connsiteY128" fmla="*/ 6563116 h 6857999"/>
              <a:gd name="connsiteX129" fmla="*/ 2628681 w 4724400"/>
              <a:gd name="connsiteY129" fmla="*/ 6578254 h 6857999"/>
              <a:gd name="connsiteX130" fmla="*/ 1600072 w 4724400"/>
              <a:gd name="connsiteY130" fmla="*/ 6648608 h 6857999"/>
              <a:gd name="connsiteX131" fmla="*/ 1391841 w 4724400"/>
              <a:gd name="connsiteY131" fmla="*/ 6641028 h 6857999"/>
              <a:gd name="connsiteX132" fmla="*/ 1389928 w 4724400"/>
              <a:gd name="connsiteY132" fmla="*/ 6641375 h 6857999"/>
              <a:gd name="connsiteX133" fmla="*/ 1380979 w 4724400"/>
              <a:gd name="connsiteY133" fmla="*/ 6643204 h 6857999"/>
              <a:gd name="connsiteX134" fmla="*/ 1108685 w 4724400"/>
              <a:gd name="connsiteY134" fmla="*/ 6824788 h 6857999"/>
              <a:gd name="connsiteX135" fmla="*/ 1051559 w 4724400"/>
              <a:gd name="connsiteY135" fmla="*/ 6857998 h 6857999"/>
              <a:gd name="connsiteX136" fmla="*/ 925940 w 4724400"/>
              <a:gd name="connsiteY136" fmla="*/ 6857998 h 6857999"/>
              <a:gd name="connsiteX137" fmla="*/ 949746 w 4724400"/>
              <a:gd name="connsiteY137" fmla="*/ 6745652 h 6857999"/>
              <a:gd name="connsiteX138" fmla="*/ 1017902 w 4724400"/>
              <a:gd name="connsiteY138" fmla="*/ 6308216 h 6857999"/>
              <a:gd name="connsiteX139" fmla="*/ 1012614 w 4724400"/>
              <a:gd name="connsiteY139" fmla="*/ 6302278 h 6857999"/>
              <a:gd name="connsiteX140" fmla="*/ 644615 w 4724400"/>
              <a:gd name="connsiteY140" fmla="*/ 5837768 h 6857999"/>
              <a:gd name="connsiteX141" fmla="*/ 627546 w 4724400"/>
              <a:gd name="connsiteY141" fmla="*/ 5831943 h 6857999"/>
              <a:gd name="connsiteX142" fmla="*/ 128963 w 4724400"/>
              <a:gd name="connsiteY142" fmla="*/ 5481226 h 6857999"/>
              <a:gd name="connsiteX143" fmla="*/ 0 w 4724400"/>
              <a:gd name="connsiteY143" fmla="*/ 5361850 h 6857999"/>
              <a:gd name="connsiteX144" fmla="*/ 0 w 4724400"/>
              <a:gd name="connsiteY144" fmla="*/ 5297634 h 6857999"/>
              <a:gd name="connsiteX145" fmla="*/ 40861 w 4724400"/>
              <a:gd name="connsiteY145" fmla="*/ 5333413 h 6857999"/>
              <a:gd name="connsiteX146" fmla="*/ 514278 w 4724400"/>
              <a:gd name="connsiteY146" fmla="*/ 5738345 h 6857999"/>
              <a:gd name="connsiteX147" fmla="*/ 337180 w 4724400"/>
              <a:gd name="connsiteY147" fmla="*/ 5572174 h 6857999"/>
              <a:gd name="connsiteX148" fmla="*/ 303564 w 4724400"/>
              <a:gd name="connsiteY148" fmla="*/ 5536908 h 6857999"/>
              <a:gd name="connsiteX149" fmla="*/ 88496 w 4724400"/>
              <a:gd name="connsiteY149" fmla="*/ 5343132 h 6857999"/>
              <a:gd name="connsiteX150" fmla="*/ 0 w 4724400"/>
              <a:gd name="connsiteY150" fmla="*/ 5277736 h 6857999"/>
              <a:gd name="connsiteX151" fmla="*/ 0 w 4724400"/>
              <a:gd name="connsiteY151" fmla="*/ 5241225 h 6857999"/>
              <a:gd name="connsiteX152" fmla="*/ 106479 w 4724400"/>
              <a:gd name="connsiteY152" fmla="*/ 5319780 h 6857999"/>
              <a:gd name="connsiteX153" fmla="*/ 324159 w 4724400"/>
              <a:gd name="connsiteY153" fmla="*/ 5515717 h 6857999"/>
              <a:gd name="connsiteX154" fmla="*/ 357680 w 4724400"/>
              <a:gd name="connsiteY154" fmla="*/ 5551608 h 6857999"/>
              <a:gd name="connsiteX155" fmla="*/ 514810 w 4724400"/>
              <a:gd name="connsiteY155" fmla="*/ 5702551 h 6857999"/>
              <a:gd name="connsiteX156" fmla="*/ 464808 w 4724400"/>
              <a:gd name="connsiteY156" fmla="*/ 5632736 h 6857999"/>
              <a:gd name="connsiteX157" fmla="*/ 416327 w 4724400"/>
              <a:gd name="connsiteY157" fmla="*/ 5565087 h 6857999"/>
              <a:gd name="connsiteX158" fmla="*/ 232232 w 4724400"/>
              <a:gd name="connsiteY158" fmla="*/ 5379904 h 6857999"/>
              <a:gd name="connsiteX159" fmla="*/ 2640 w 4724400"/>
              <a:gd name="connsiteY159" fmla="*/ 5200559 h 6857999"/>
              <a:gd name="connsiteX160" fmla="*/ 0 w 4724400"/>
              <a:gd name="connsiteY160" fmla="*/ 5199146 h 6857999"/>
              <a:gd name="connsiteX161" fmla="*/ 0 w 4724400"/>
              <a:gd name="connsiteY161" fmla="*/ 5164774 h 6857999"/>
              <a:gd name="connsiteX162" fmla="*/ 18363 w 4724400"/>
              <a:gd name="connsiteY162" fmla="*/ 5174783 h 6857999"/>
              <a:gd name="connsiteX163" fmla="*/ 251810 w 4724400"/>
              <a:gd name="connsiteY163" fmla="*/ 5357281 h 6857999"/>
              <a:gd name="connsiteX164" fmla="*/ 439563 w 4724400"/>
              <a:gd name="connsiteY164" fmla="*/ 5546863 h 6857999"/>
              <a:gd name="connsiteX165" fmla="*/ 489056 w 4724400"/>
              <a:gd name="connsiteY165" fmla="*/ 5615961 h 6857999"/>
              <a:gd name="connsiteX166" fmla="*/ 555845 w 4724400"/>
              <a:gd name="connsiteY166" fmla="*/ 5705642 h 6857999"/>
              <a:gd name="connsiteX167" fmla="*/ 287056 w 4724400"/>
              <a:gd name="connsiteY167" fmla="*/ 5341546 h 6857999"/>
              <a:gd name="connsiteX168" fmla="*/ 49874 w 4724400"/>
              <a:gd name="connsiteY168" fmla="*/ 5178238 h 6857999"/>
              <a:gd name="connsiteX169" fmla="*/ 0 w 4724400"/>
              <a:gd name="connsiteY169" fmla="*/ 5158623 h 6857999"/>
              <a:gd name="connsiteX170" fmla="*/ 4076694 w 4724400"/>
              <a:gd name="connsiteY170" fmla="*/ 4944364 h 6857999"/>
              <a:gd name="connsiteX171" fmla="*/ 4287610 w 4724400"/>
              <a:gd name="connsiteY171" fmla="*/ 5588157 h 6857999"/>
              <a:gd name="connsiteX172" fmla="*/ 4076694 w 4724400"/>
              <a:gd name="connsiteY172" fmla="*/ 4944364 h 6857999"/>
              <a:gd name="connsiteX173" fmla="*/ 4103808 w 4724400"/>
              <a:gd name="connsiteY173" fmla="*/ 4918599 h 6857999"/>
              <a:gd name="connsiteX174" fmla="*/ 4310650 w 4724400"/>
              <a:gd name="connsiteY174" fmla="*/ 5565760 h 6857999"/>
              <a:gd name="connsiteX175" fmla="*/ 4103808 w 4724400"/>
              <a:gd name="connsiteY175" fmla="*/ 4918599 h 6857999"/>
              <a:gd name="connsiteX176" fmla="*/ 4072554 w 4724400"/>
              <a:gd name="connsiteY176" fmla="*/ 4867303 h 6857999"/>
              <a:gd name="connsiteX177" fmla="*/ 4072780 w 4724400"/>
              <a:gd name="connsiteY177" fmla="*/ 4872526 h 6857999"/>
              <a:gd name="connsiteX178" fmla="*/ 4074990 w 4724400"/>
              <a:gd name="connsiteY178" fmla="*/ 4871112 h 6857999"/>
              <a:gd name="connsiteX179" fmla="*/ 3100062 w 4724400"/>
              <a:gd name="connsiteY179" fmla="*/ 4866948 h 6857999"/>
              <a:gd name="connsiteX180" fmla="*/ 2963625 w 4724400"/>
              <a:gd name="connsiteY180" fmla="*/ 4877568 h 6857999"/>
              <a:gd name="connsiteX181" fmla="*/ 2809956 w 4724400"/>
              <a:gd name="connsiteY181" fmla="*/ 4889247 h 6857999"/>
              <a:gd name="connsiteX182" fmla="*/ 2688275 w 4724400"/>
              <a:gd name="connsiteY182" fmla="*/ 4882769 h 6857999"/>
              <a:gd name="connsiteX183" fmla="*/ 2605133 w 4724400"/>
              <a:gd name="connsiteY183" fmla="*/ 4876924 h 6857999"/>
              <a:gd name="connsiteX184" fmla="*/ 2414900 w 4724400"/>
              <a:gd name="connsiteY184" fmla="*/ 4881330 h 6857999"/>
              <a:gd name="connsiteX185" fmla="*/ 2217605 w 4724400"/>
              <a:gd name="connsiteY185" fmla="*/ 4885650 h 6857999"/>
              <a:gd name="connsiteX186" fmla="*/ 2199332 w 4724400"/>
              <a:gd name="connsiteY186" fmla="*/ 4885075 h 6857999"/>
              <a:gd name="connsiteX187" fmla="*/ 2141062 w 4724400"/>
              <a:gd name="connsiteY187" fmla="*/ 4884027 h 6857999"/>
              <a:gd name="connsiteX188" fmla="*/ 2558630 w 4724400"/>
              <a:gd name="connsiteY188" fmla="*/ 4938088 h 6857999"/>
              <a:gd name="connsiteX189" fmla="*/ 3100062 w 4724400"/>
              <a:gd name="connsiteY189" fmla="*/ 4866948 h 6857999"/>
              <a:gd name="connsiteX190" fmla="*/ 2753415 w 4724400"/>
              <a:gd name="connsiteY190" fmla="*/ 4783657 h 6857999"/>
              <a:gd name="connsiteX191" fmla="*/ 2639521 w 4724400"/>
              <a:gd name="connsiteY191" fmla="*/ 4785091 h 6857999"/>
              <a:gd name="connsiteX192" fmla="*/ 2193068 w 4724400"/>
              <a:gd name="connsiteY192" fmla="*/ 4854595 h 6857999"/>
              <a:gd name="connsiteX193" fmla="*/ 2201931 w 4724400"/>
              <a:gd name="connsiteY193" fmla="*/ 4855057 h 6857999"/>
              <a:gd name="connsiteX194" fmla="*/ 2219654 w 4724400"/>
              <a:gd name="connsiteY194" fmla="*/ 4855986 h 6857999"/>
              <a:gd name="connsiteX195" fmla="*/ 2413690 w 4724400"/>
              <a:gd name="connsiteY195" fmla="*/ 4851445 h 6857999"/>
              <a:gd name="connsiteX196" fmla="*/ 2606832 w 4724400"/>
              <a:gd name="connsiteY196" fmla="*/ 4846715 h 6857999"/>
              <a:gd name="connsiteX197" fmla="*/ 2691769 w 4724400"/>
              <a:gd name="connsiteY197" fmla="*/ 4852935 h 6857999"/>
              <a:gd name="connsiteX198" fmla="*/ 2811106 w 4724400"/>
              <a:gd name="connsiteY198" fmla="*/ 4859393 h 6857999"/>
              <a:gd name="connsiteX199" fmla="*/ 2961520 w 4724400"/>
              <a:gd name="connsiteY199" fmla="*/ 4847493 h 6857999"/>
              <a:gd name="connsiteX200" fmla="*/ 3070965 w 4724400"/>
              <a:gd name="connsiteY200" fmla="*/ 4837270 h 6857999"/>
              <a:gd name="connsiteX201" fmla="*/ 2753415 w 4724400"/>
              <a:gd name="connsiteY201" fmla="*/ 4783657 h 6857999"/>
              <a:gd name="connsiteX202" fmla="*/ 2389654 w 4724400"/>
              <a:gd name="connsiteY202" fmla="*/ 4275904 h 6857999"/>
              <a:gd name="connsiteX203" fmla="*/ 1522266 w 4724400"/>
              <a:gd name="connsiteY203" fmla="*/ 4472742 h 6857999"/>
              <a:gd name="connsiteX204" fmla="*/ 1464014 w 4724400"/>
              <a:gd name="connsiteY204" fmla="*/ 4498508 h 6857999"/>
              <a:gd name="connsiteX205" fmla="*/ 1376111 w 4724400"/>
              <a:gd name="connsiteY205" fmla="*/ 4536334 h 6857999"/>
              <a:gd name="connsiteX206" fmla="*/ 1498493 w 4724400"/>
              <a:gd name="connsiteY206" fmla="*/ 4502509 h 6857999"/>
              <a:gd name="connsiteX207" fmla="*/ 1831627 w 4724400"/>
              <a:gd name="connsiteY207" fmla="*/ 4454994 h 6857999"/>
              <a:gd name="connsiteX208" fmla="*/ 2389654 w 4724400"/>
              <a:gd name="connsiteY208" fmla="*/ 4275904 h 6857999"/>
              <a:gd name="connsiteX209" fmla="*/ 2147582 w 4724400"/>
              <a:gd name="connsiteY209" fmla="*/ 4220499 h 6857999"/>
              <a:gd name="connsiteX210" fmla="*/ 1556088 w 4724400"/>
              <a:gd name="connsiteY210" fmla="*/ 4425819 h 6857999"/>
              <a:gd name="connsiteX211" fmla="*/ 2346927 w 4724400"/>
              <a:gd name="connsiteY211" fmla="*/ 4248048 h 6857999"/>
              <a:gd name="connsiteX212" fmla="*/ 2147582 w 4724400"/>
              <a:gd name="connsiteY212" fmla="*/ 4220499 h 6857999"/>
              <a:gd name="connsiteX213" fmla="*/ 1790494 w 4724400"/>
              <a:gd name="connsiteY213" fmla="*/ 3958602 h 6857999"/>
              <a:gd name="connsiteX214" fmla="*/ 1059112 w 4724400"/>
              <a:gd name="connsiteY214" fmla="*/ 4119804 h 6857999"/>
              <a:gd name="connsiteX215" fmla="*/ 1790494 w 4724400"/>
              <a:gd name="connsiteY215" fmla="*/ 3958602 h 6857999"/>
              <a:gd name="connsiteX216" fmla="*/ 3757613 w 4724400"/>
              <a:gd name="connsiteY216" fmla="*/ 3936722 h 6857999"/>
              <a:gd name="connsiteX217" fmla="*/ 3715314 w 4724400"/>
              <a:gd name="connsiteY217" fmla="*/ 4196771 h 6857999"/>
              <a:gd name="connsiteX218" fmla="*/ 3631611 w 4724400"/>
              <a:gd name="connsiteY218" fmla="*/ 4613594 h 6857999"/>
              <a:gd name="connsiteX219" fmla="*/ 3596909 w 4724400"/>
              <a:gd name="connsiteY219" fmla="*/ 4707830 h 6857999"/>
              <a:gd name="connsiteX220" fmla="*/ 3581749 w 4724400"/>
              <a:gd name="connsiteY220" fmla="*/ 4747418 h 6857999"/>
              <a:gd name="connsiteX221" fmla="*/ 3510660 w 4724400"/>
              <a:gd name="connsiteY221" fmla="*/ 4966094 h 6857999"/>
              <a:gd name="connsiteX222" fmla="*/ 3757613 w 4724400"/>
              <a:gd name="connsiteY222" fmla="*/ 3936722 h 6857999"/>
              <a:gd name="connsiteX223" fmla="*/ 1701387 w 4724400"/>
              <a:gd name="connsiteY223" fmla="*/ 3919232 h 6857999"/>
              <a:gd name="connsiteX224" fmla="*/ 1136310 w 4724400"/>
              <a:gd name="connsiteY224" fmla="*/ 4068895 h 6857999"/>
              <a:gd name="connsiteX225" fmla="*/ 1784782 w 4724400"/>
              <a:gd name="connsiteY225" fmla="*/ 3927759 h 6857999"/>
              <a:gd name="connsiteX226" fmla="*/ 1701387 w 4724400"/>
              <a:gd name="connsiteY226" fmla="*/ 3919232 h 6857999"/>
              <a:gd name="connsiteX227" fmla="*/ 3733405 w 4724400"/>
              <a:gd name="connsiteY227" fmla="*/ 3900089 h 6857999"/>
              <a:gd name="connsiteX228" fmla="*/ 3500832 w 4724400"/>
              <a:gd name="connsiteY228" fmla="*/ 4885010 h 6857999"/>
              <a:gd name="connsiteX229" fmla="*/ 3552367 w 4724400"/>
              <a:gd name="connsiteY229" fmla="*/ 4735553 h 6857999"/>
              <a:gd name="connsiteX230" fmla="*/ 3567525 w 4724400"/>
              <a:gd name="connsiteY230" fmla="*/ 4695966 h 6857999"/>
              <a:gd name="connsiteX231" fmla="*/ 3602372 w 4724400"/>
              <a:gd name="connsiteY231" fmla="*/ 4603168 h 6857999"/>
              <a:gd name="connsiteX232" fmla="*/ 3684639 w 4724400"/>
              <a:gd name="connsiteY232" fmla="*/ 4192628 h 6857999"/>
              <a:gd name="connsiteX233" fmla="*/ 3733405 w 4724400"/>
              <a:gd name="connsiteY233" fmla="*/ 3900089 h 6857999"/>
              <a:gd name="connsiteX234" fmla="*/ 2800959 w 4724400"/>
              <a:gd name="connsiteY234" fmla="*/ 3871054 h 6857999"/>
              <a:gd name="connsiteX235" fmla="*/ 3026569 w 4724400"/>
              <a:gd name="connsiteY235" fmla="*/ 4520780 h 6857999"/>
              <a:gd name="connsiteX236" fmla="*/ 2889061 w 4724400"/>
              <a:gd name="connsiteY236" fmla="*/ 4157302 h 6857999"/>
              <a:gd name="connsiteX237" fmla="*/ 2800959 w 4724400"/>
              <a:gd name="connsiteY237" fmla="*/ 3871054 h 6857999"/>
              <a:gd name="connsiteX238" fmla="*/ 2809929 w 4724400"/>
              <a:gd name="connsiteY238" fmla="*/ 3701307 h 6857999"/>
              <a:gd name="connsiteX239" fmla="*/ 2809197 w 4724400"/>
              <a:gd name="connsiteY239" fmla="*/ 3708672 h 6857999"/>
              <a:gd name="connsiteX240" fmla="*/ 2918306 w 4724400"/>
              <a:gd name="connsiteY240" fmla="*/ 4147031 h 6857999"/>
              <a:gd name="connsiteX241" fmla="*/ 3068858 w 4724400"/>
              <a:gd name="connsiteY241" fmla="*/ 4544310 h 6857999"/>
              <a:gd name="connsiteX242" fmla="*/ 2968879 w 4724400"/>
              <a:gd name="connsiteY242" fmla="*/ 4144570 h 6857999"/>
              <a:gd name="connsiteX243" fmla="*/ 2809929 w 4724400"/>
              <a:gd name="connsiteY243" fmla="*/ 3701307 h 6857999"/>
              <a:gd name="connsiteX244" fmla="*/ 1867196 w 4724400"/>
              <a:gd name="connsiteY244" fmla="*/ 3456584 h 6857999"/>
              <a:gd name="connsiteX245" fmla="*/ 2183970 w 4724400"/>
              <a:gd name="connsiteY245" fmla="*/ 3826505 h 6857999"/>
              <a:gd name="connsiteX246" fmla="*/ 1867196 w 4724400"/>
              <a:gd name="connsiteY246" fmla="*/ 3456584 h 6857999"/>
              <a:gd name="connsiteX247" fmla="*/ 2322880 w 4724400"/>
              <a:gd name="connsiteY247" fmla="*/ 3078533 h 6857999"/>
              <a:gd name="connsiteX248" fmla="*/ 2295695 w 4724400"/>
              <a:gd name="connsiteY248" fmla="*/ 3245370 h 6857999"/>
              <a:gd name="connsiteX249" fmla="*/ 2268858 w 4724400"/>
              <a:gd name="connsiteY249" fmla="*/ 3758413 h 6857999"/>
              <a:gd name="connsiteX250" fmla="*/ 2295899 w 4724400"/>
              <a:gd name="connsiteY250" fmla="*/ 3528057 h 6857999"/>
              <a:gd name="connsiteX251" fmla="*/ 2326306 w 4724400"/>
              <a:gd name="connsiteY251" fmla="*/ 3231157 h 6857999"/>
              <a:gd name="connsiteX252" fmla="*/ 2324274 w 4724400"/>
              <a:gd name="connsiteY252" fmla="*/ 3142788 h 6857999"/>
              <a:gd name="connsiteX253" fmla="*/ 2322880 w 4724400"/>
              <a:gd name="connsiteY253" fmla="*/ 3078533 h 6857999"/>
              <a:gd name="connsiteX254" fmla="*/ 912797 w 4724400"/>
              <a:gd name="connsiteY254" fmla="*/ 2896659 h 6857999"/>
              <a:gd name="connsiteX255" fmla="*/ 1167201 w 4724400"/>
              <a:gd name="connsiteY255" fmla="*/ 3304169 h 6857999"/>
              <a:gd name="connsiteX256" fmla="*/ 1503848 w 4724400"/>
              <a:gd name="connsiteY256" fmla="*/ 3675946 h 6857999"/>
              <a:gd name="connsiteX257" fmla="*/ 1353091 w 4724400"/>
              <a:gd name="connsiteY257" fmla="*/ 3486482 h 6857999"/>
              <a:gd name="connsiteX258" fmla="*/ 1340012 w 4724400"/>
              <a:gd name="connsiteY258" fmla="*/ 3467256 h 6857999"/>
              <a:gd name="connsiteX259" fmla="*/ 1089196 w 4724400"/>
              <a:gd name="connsiteY259" fmla="*/ 3116474 h 6857999"/>
              <a:gd name="connsiteX260" fmla="*/ 959418 w 4724400"/>
              <a:gd name="connsiteY260" fmla="*/ 2948853 h 6857999"/>
              <a:gd name="connsiteX261" fmla="*/ 912797 w 4724400"/>
              <a:gd name="connsiteY261" fmla="*/ 2896659 h 6857999"/>
              <a:gd name="connsiteX262" fmla="*/ 2363420 w 4724400"/>
              <a:gd name="connsiteY262" fmla="*/ 2871730 h 6857999"/>
              <a:gd name="connsiteX263" fmla="*/ 2360107 w 4724400"/>
              <a:gd name="connsiteY263" fmla="*/ 2915231 h 6857999"/>
              <a:gd name="connsiteX264" fmla="*/ 2353099 w 4724400"/>
              <a:gd name="connsiteY264" fmla="*/ 3051540 h 6857999"/>
              <a:gd name="connsiteX265" fmla="*/ 2354925 w 4724400"/>
              <a:gd name="connsiteY265" fmla="*/ 3140814 h 6857999"/>
              <a:gd name="connsiteX266" fmla="*/ 2357104 w 4724400"/>
              <a:gd name="connsiteY266" fmla="*/ 3230628 h 6857999"/>
              <a:gd name="connsiteX267" fmla="*/ 2326221 w 4724400"/>
              <a:gd name="connsiteY267" fmla="*/ 3531652 h 6857999"/>
              <a:gd name="connsiteX268" fmla="*/ 2299836 w 4724400"/>
              <a:gd name="connsiteY268" fmla="*/ 3750864 h 6857999"/>
              <a:gd name="connsiteX269" fmla="*/ 2346877 w 4724400"/>
              <a:gd name="connsiteY269" fmla="*/ 3662531 h 6857999"/>
              <a:gd name="connsiteX270" fmla="*/ 2363420 w 4724400"/>
              <a:gd name="connsiteY270" fmla="*/ 2871730 h 6857999"/>
              <a:gd name="connsiteX271" fmla="*/ 912921 w 4724400"/>
              <a:gd name="connsiteY271" fmla="*/ 2850596 h 6857999"/>
              <a:gd name="connsiteX272" fmla="*/ 983846 w 4724400"/>
              <a:gd name="connsiteY272" fmla="*/ 2928627 h 6857999"/>
              <a:gd name="connsiteX273" fmla="*/ 1114669 w 4724400"/>
              <a:gd name="connsiteY273" fmla="*/ 3097880 h 6857999"/>
              <a:gd name="connsiteX274" fmla="*/ 1366183 w 4724400"/>
              <a:gd name="connsiteY274" fmla="*/ 3449753 h 6857999"/>
              <a:gd name="connsiteX275" fmla="*/ 1379263 w 4724400"/>
              <a:gd name="connsiteY275" fmla="*/ 3468981 h 6857999"/>
              <a:gd name="connsiteX276" fmla="*/ 1492446 w 4724400"/>
              <a:gd name="connsiteY276" fmla="*/ 3620389 h 6857999"/>
              <a:gd name="connsiteX277" fmla="*/ 912921 w 4724400"/>
              <a:gd name="connsiteY277" fmla="*/ 2850596 h 6857999"/>
              <a:gd name="connsiteX278" fmla="*/ 2386551 w 4724400"/>
              <a:gd name="connsiteY278" fmla="*/ 2642862 h 6857999"/>
              <a:gd name="connsiteX279" fmla="*/ 2403741 w 4724400"/>
              <a:gd name="connsiteY279" fmla="*/ 2659697 h 6857999"/>
              <a:gd name="connsiteX280" fmla="*/ 2499078 w 4724400"/>
              <a:gd name="connsiteY280" fmla="*/ 3423399 h 6857999"/>
              <a:gd name="connsiteX281" fmla="*/ 2413232 w 4724400"/>
              <a:gd name="connsiteY281" fmla="*/ 3700562 h 6857999"/>
              <a:gd name="connsiteX282" fmla="*/ 2428424 w 4724400"/>
              <a:gd name="connsiteY282" fmla="*/ 4178295 h 6857999"/>
              <a:gd name="connsiteX283" fmla="*/ 2927779 w 4724400"/>
              <a:gd name="connsiteY283" fmla="*/ 4531843 h 6857999"/>
              <a:gd name="connsiteX284" fmla="*/ 2758380 w 4724400"/>
              <a:gd name="connsiteY284" fmla="*/ 3561061 h 6857999"/>
              <a:gd name="connsiteX285" fmla="*/ 2846610 w 4724400"/>
              <a:gd name="connsiteY285" fmla="*/ 3538353 h 6857999"/>
              <a:gd name="connsiteX286" fmla="*/ 3106063 w 4724400"/>
              <a:gd name="connsiteY286" fmla="*/ 4271430 h 6857999"/>
              <a:gd name="connsiteX287" fmla="*/ 3116136 w 4724400"/>
              <a:gd name="connsiteY287" fmla="*/ 4688819 h 6857999"/>
              <a:gd name="connsiteX288" fmla="*/ 3412872 w 4724400"/>
              <a:gd name="connsiteY288" fmla="*/ 4966558 h 6857999"/>
              <a:gd name="connsiteX289" fmla="*/ 3763612 w 4724400"/>
              <a:gd name="connsiteY289" fmla="*/ 3645474 h 6857999"/>
              <a:gd name="connsiteX290" fmla="*/ 3850165 w 4724400"/>
              <a:gd name="connsiteY290" fmla="*/ 3638405 h 6857999"/>
              <a:gd name="connsiteX291" fmla="*/ 3515311 w 4724400"/>
              <a:gd name="connsiteY291" fmla="*/ 5051260 h 6857999"/>
              <a:gd name="connsiteX292" fmla="*/ 3501147 w 4724400"/>
              <a:gd name="connsiteY292" fmla="*/ 5059552 h 6857999"/>
              <a:gd name="connsiteX293" fmla="*/ 3790420 w 4724400"/>
              <a:gd name="connsiteY293" fmla="*/ 5401078 h 6857999"/>
              <a:gd name="connsiteX294" fmla="*/ 4221141 w 4724400"/>
              <a:gd name="connsiteY294" fmla="*/ 6045312 h 6857999"/>
              <a:gd name="connsiteX295" fmla="*/ 4326825 w 4724400"/>
              <a:gd name="connsiteY295" fmla="*/ 5681109 h 6857999"/>
              <a:gd name="connsiteX296" fmla="*/ 4325127 w 4724400"/>
              <a:gd name="connsiteY296" fmla="*/ 5669934 h 6857999"/>
              <a:gd name="connsiteX297" fmla="*/ 4309144 w 4724400"/>
              <a:gd name="connsiteY297" fmla="*/ 5671723 h 6857999"/>
              <a:gd name="connsiteX298" fmla="*/ 3974946 w 4724400"/>
              <a:gd name="connsiteY298" fmla="*/ 4736592 h 6857999"/>
              <a:gd name="connsiteX299" fmla="*/ 4060171 w 4724400"/>
              <a:gd name="connsiteY299" fmla="*/ 4704317 h 6857999"/>
              <a:gd name="connsiteX300" fmla="*/ 4383942 w 4724400"/>
              <a:gd name="connsiteY300" fmla="*/ 5463703 h 6857999"/>
              <a:gd name="connsiteX301" fmla="*/ 4654905 w 4724400"/>
              <a:gd name="connsiteY301" fmla="*/ 5156948 h 6857999"/>
              <a:gd name="connsiteX302" fmla="*/ 4724400 w 4724400"/>
              <a:gd name="connsiteY302" fmla="*/ 5098975 h 6857999"/>
              <a:gd name="connsiteX303" fmla="*/ 4724400 w 4724400"/>
              <a:gd name="connsiteY303" fmla="*/ 5160063 h 6857999"/>
              <a:gd name="connsiteX304" fmla="*/ 4687505 w 4724400"/>
              <a:gd name="connsiteY304" fmla="*/ 5191181 h 6857999"/>
              <a:gd name="connsiteX305" fmla="*/ 4451303 w 4724400"/>
              <a:gd name="connsiteY305" fmla="*/ 5491132 h 6857999"/>
              <a:gd name="connsiteX306" fmla="*/ 4599954 w 4724400"/>
              <a:gd name="connsiteY306" fmla="*/ 5317498 h 6857999"/>
              <a:gd name="connsiteX307" fmla="*/ 4724400 w 4724400"/>
              <a:gd name="connsiteY307" fmla="*/ 5211392 h 6857999"/>
              <a:gd name="connsiteX308" fmla="*/ 4724400 w 4724400"/>
              <a:gd name="connsiteY308" fmla="*/ 5251559 h 6857999"/>
              <a:gd name="connsiteX309" fmla="*/ 4619898 w 4724400"/>
              <a:gd name="connsiteY309" fmla="*/ 5340764 h 6857999"/>
              <a:gd name="connsiteX310" fmla="*/ 4473735 w 4724400"/>
              <a:gd name="connsiteY310" fmla="*/ 5512809 h 6857999"/>
              <a:gd name="connsiteX311" fmla="*/ 4430539 w 4724400"/>
              <a:gd name="connsiteY311" fmla="*/ 5592553 h 6857999"/>
              <a:gd name="connsiteX312" fmla="*/ 4569759 w 4724400"/>
              <a:gd name="connsiteY312" fmla="*/ 5482816 h 6857999"/>
              <a:gd name="connsiteX313" fmla="*/ 4724400 w 4724400"/>
              <a:gd name="connsiteY313" fmla="*/ 5330891 h 6857999"/>
              <a:gd name="connsiteX314" fmla="*/ 4724400 w 4724400"/>
              <a:gd name="connsiteY314" fmla="*/ 5402912 h 6857999"/>
              <a:gd name="connsiteX315" fmla="*/ 4586888 w 4724400"/>
              <a:gd name="connsiteY315" fmla="*/ 5533939 h 6857999"/>
              <a:gd name="connsiteX316" fmla="*/ 4413377 w 4724400"/>
              <a:gd name="connsiteY316" fmla="*/ 5674040 h 6857999"/>
              <a:gd name="connsiteX317" fmla="*/ 4412066 w 4724400"/>
              <a:gd name="connsiteY317" fmla="*/ 5675644 h 6857999"/>
              <a:gd name="connsiteX318" fmla="*/ 4406074 w 4724400"/>
              <a:gd name="connsiteY318" fmla="*/ 5683306 h 6857999"/>
              <a:gd name="connsiteX319" fmla="*/ 4271008 w 4724400"/>
              <a:gd name="connsiteY319" fmla="*/ 6118417 h 6857999"/>
              <a:gd name="connsiteX320" fmla="*/ 4265220 w 4724400"/>
              <a:gd name="connsiteY320" fmla="*/ 6125184 h 6857999"/>
              <a:gd name="connsiteX321" fmla="*/ 4590463 w 4724400"/>
              <a:gd name="connsiteY321" fmla="*/ 6805045 h 6857999"/>
              <a:gd name="connsiteX322" fmla="*/ 4610122 w 4724400"/>
              <a:gd name="connsiteY322" fmla="*/ 6857999 h 6857999"/>
              <a:gd name="connsiteX323" fmla="*/ 4513231 w 4724400"/>
              <a:gd name="connsiteY323" fmla="*/ 6857999 h 6857999"/>
              <a:gd name="connsiteX324" fmla="*/ 4374770 w 4724400"/>
              <a:gd name="connsiteY324" fmla="*/ 6532596 h 6857999"/>
              <a:gd name="connsiteX325" fmla="*/ 4339518 w 4724400"/>
              <a:gd name="connsiteY325" fmla="*/ 6461642 h 6857999"/>
              <a:gd name="connsiteX326" fmla="*/ 3884810 w 4724400"/>
              <a:gd name="connsiteY326" fmla="*/ 5682534 h 6857999"/>
              <a:gd name="connsiteX327" fmla="*/ 3876498 w 4724400"/>
              <a:gd name="connsiteY327" fmla="*/ 5681717 h 6857999"/>
              <a:gd name="connsiteX328" fmla="*/ 3263209 w 4724400"/>
              <a:gd name="connsiteY328" fmla="*/ 5585749 h 6857999"/>
              <a:gd name="connsiteX329" fmla="*/ 3245450 w 4724400"/>
              <a:gd name="connsiteY329" fmla="*/ 5593271 h 6857999"/>
              <a:gd name="connsiteX330" fmla="*/ 1952592 w 4724400"/>
              <a:gd name="connsiteY330" fmla="*/ 5692050 h 6857999"/>
              <a:gd name="connsiteX331" fmla="*/ 1936466 w 4724400"/>
              <a:gd name="connsiteY331" fmla="*/ 5671708 h 6857999"/>
              <a:gd name="connsiteX332" fmla="*/ 3244709 w 4724400"/>
              <a:gd name="connsiteY332" fmla="*/ 5538562 h 6857999"/>
              <a:gd name="connsiteX333" fmla="*/ 3823886 w 4724400"/>
              <a:gd name="connsiteY333" fmla="*/ 5595804 h 6857999"/>
              <a:gd name="connsiteX334" fmla="*/ 3709024 w 4724400"/>
              <a:gd name="connsiteY334" fmla="*/ 5439340 h 6857999"/>
              <a:gd name="connsiteX335" fmla="*/ 3198362 w 4724400"/>
              <a:gd name="connsiteY335" fmla="*/ 4874588 h 6857999"/>
              <a:gd name="connsiteX336" fmla="*/ 3179417 w 4724400"/>
              <a:gd name="connsiteY336" fmla="*/ 4879047 h 6857999"/>
              <a:gd name="connsiteX337" fmla="*/ 2639496 w 4724400"/>
              <a:gd name="connsiteY337" fmla="*/ 4989072 h 6857999"/>
              <a:gd name="connsiteX338" fmla="*/ 1972353 w 4724400"/>
              <a:gd name="connsiteY338" fmla="*/ 4909921 h 6857999"/>
              <a:gd name="connsiteX339" fmla="*/ 2002679 w 4724400"/>
              <a:gd name="connsiteY339" fmla="*/ 4872131 h 6857999"/>
              <a:gd name="connsiteX340" fmla="*/ 3097424 w 4724400"/>
              <a:gd name="connsiteY340" fmla="*/ 4781269 h 6857999"/>
              <a:gd name="connsiteX341" fmla="*/ 2454890 w 4724400"/>
              <a:gd name="connsiteY341" fmla="*/ 4287833 h 6857999"/>
              <a:gd name="connsiteX342" fmla="*/ 2452881 w 4724400"/>
              <a:gd name="connsiteY342" fmla="*/ 4288346 h 6857999"/>
              <a:gd name="connsiteX343" fmla="*/ 2448527 w 4724400"/>
              <a:gd name="connsiteY343" fmla="*/ 4288836 h 6857999"/>
              <a:gd name="connsiteX344" fmla="*/ 2323525 w 4724400"/>
              <a:gd name="connsiteY344" fmla="*/ 4367248 h 6857999"/>
              <a:gd name="connsiteX345" fmla="*/ 2060764 w 4724400"/>
              <a:gd name="connsiteY345" fmla="*/ 4451767 h 6857999"/>
              <a:gd name="connsiteX346" fmla="*/ 1162250 w 4724400"/>
              <a:gd name="connsiteY346" fmla="*/ 4613329 h 6857999"/>
              <a:gd name="connsiteX347" fmla="*/ 1132639 w 4724400"/>
              <a:gd name="connsiteY347" fmla="*/ 4596243 h 6857999"/>
              <a:gd name="connsiteX348" fmla="*/ 2293970 w 4724400"/>
              <a:gd name="connsiteY348" fmla="*/ 4182283 h 6857999"/>
              <a:gd name="connsiteX349" fmla="*/ 1900637 w 4724400"/>
              <a:gd name="connsiteY349" fmla="*/ 3949470 h 6857999"/>
              <a:gd name="connsiteX350" fmla="*/ 1887014 w 4724400"/>
              <a:gd name="connsiteY350" fmla="*/ 3951288 h 6857999"/>
              <a:gd name="connsiteX351" fmla="*/ 896751 w 4724400"/>
              <a:gd name="connsiteY351" fmla="*/ 4159267 h 6857999"/>
              <a:gd name="connsiteX352" fmla="*/ 918967 w 4724400"/>
              <a:gd name="connsiteY352" fmla="*/ 4119760 h 6857999"/>
              <a:gd name="connsiteX353" fmla="*/ 1764113 w 4724400"/>
              <a:gd name="connsiteY353" fmla="*/ 3873539 h 6857999"/>
              <a:gd name="connsiteX354" fmla="*/ 1555701 w 4724400"/>
              <a:gd name="connsiteY354" fmla="*/ 3763109 h 6857999"/>
              <a:gd name="connsiteX355" fmla="*/ 1542956 w 4724400"/>
              <a:gd name="connsiteY355" fmla="*/ 3758998 h 6857999"/>
              <a:gd name="connsiteX356" fmla="*/ 1136724 w 4724400"/>
              <a:gd name="connsiteY356" fmla="*/ 3417171 h 6857999"/>
              <a:gd name="connsiteX357" fmla="*/ 750977 w 4724400"/>
              <a:gd name="connsiteY357" fmla="*/ 2770227 h 6857999"/>
              <a:gd name="connsiteX358" fmla="*/ 755174 w 4724400"/>
              <a:gd name="connsiteY358" fmla="*/ 2749954 h 6857999"/>
              <a:gd name="connsiteX359" fmla="*/ 830023 w 4724400"/>
              <a:gd name="connsiteY359" fmla="*/ 2731935 h 6857999"/>
              <a:gd name="connsiteX360" fmla="*/ 1623018 w 4724400"/>
              <a:gd name="connsiteY360" fmla="*/ 3716225 h 6857999"/>
              <a:gd name="connsiteX361" fmla="*/ 2294841 w 4724400"/>
              <a:gd name="connsiteY361" fmla="*/ 4093587 h 6857999"/>
              <a:gd name="connsiteX362" fmla="*/ 2250226 w 4724400"/>
              <a:gd name="connsiteY362" fmla="*/ 3916719 h 6857999"/>
              <a:gd name="connsiteX363" fmla="*/ 2245523 w 4724400"/>
              <a:gd name="connsiteY363" fmla="*/ 3916663 h 6857999"/>
              <a:gd name="connsiteX364" fmla="*/ 1707994 w 4724400"/>
              <a:gd name="connsiteY364" fmla="*/ 3326950 h 6857999"/>
              <a:gd name="connsiteX365" fmla="*/ 1786341 w 4724400"/>
              <a:gd name="connsiteY365" fmla="*/ 3287566 h 6857999"/>
              <a:gd name="connsiteX366" fmla="*/ 2158071 w 4724400"/>
              <a:gd name="connsiteY366" fmla="*/ 3639960 h 6857999"/>
              <a:gd name="connsiteX367" fmla="*/ 2189281 w 4724400"/>
              <a:gd name="connsiteY367" fmla="*/ 3333361 h 6857999"/>
              <a:gd name="connsiteX368" fmla="*/ 2314466 w 4724400"/>
              <a:gd name="connsiteY368" fmla="*/ 2680771 h 6857999"/>
              <a:gd name="connsiteX369" fmla="*/ 2386551 w 4724400"/>
              <a:gd name="connsiteY369" fmla="*/ 2642862 h 6857999"/>
              <a:gd name="connsiteX370" fmla="*/ 3646699 w 4724400"/>
              <a:gd name="connsiteY370" fmla="*/ 2390555 h 6857999"/>
              <a:gd name="connsiteX371" fmla="*/ 3645773 w 4724400"/>
              <a:gd name="connsiteY371" fmla="*/ 2392739 h 6857999"/>
              <a:gd name="connsiteX372" fmla="*/ 3649597 w 4724400"/>
              <a:gd name="connsiteY372" fmla="*/ 2394358 h 6857999"/>
              <a:gd name="connsiteX373" fmla="*/ 3646699 w 4724400"/>
              <a:gd name="connsiteY373" fmla="*/ 2390555 h 6857999"/>
              <a:gd name="connsiteX374" fmla="*/ 3038676 w 4724400"/>
              <a:gd name="connsiteY374" fmla="*/ 2118977 h 6857999"/>
              <a:gd name="connsiteX375" fmla="*/ 2963942 w 4724400"/>
              <a:gd name="connsiteY375" fmla="*/ 2525128 h 6857999"/>
              <a:gd name="connsiteX376" fmla="*/ 2923775 w 4724400"/>
              <a:gd name="connsiteY376" fmla="*/ 2667145 h 6857999"/>
              <a:gd name="connsiteX377" fmla="*/ 2887447 w 4724400"/>
              <a:gd name="connsiteY377" fmla="*/ 2832031 h 6857999"/>
              <a:gd name="connsiteX378" fmla="*/ 2868480 w 4724400"/>
              <a:gd name="connsiteY378" fmla="*/ 2927011 h 6857999"/>
              <a:gd name="connsiteX379" fmla="*/ 2921794 w 4724400"/>
              <a:gd name="connsiteY379" fmla="*/ 2782834 h 6857999"/>
              <a:gd name="connsiteX380" fmla="*/ 3038676 w 4724400"/>
              <a:gd name="connsiteY380" fmla="*/ 2118977 h 6857999"/>
              <a:gd name="connsiteX381" fmla="*/ 4070579 w 4724400"/>
              <a:gd name="connsiteY381" fmla="*/ 2090376 h 6857999"/>
              <a:gd name="connsiteX382" fmla="*/ 4109879 w 4724400"/>
              <a:gd name="connsiteY382" fmla="*/ 2228695 h 6857999"/>
              <a:gd name="connsiteX383" fmla="*/ 4119154 w 4724400"/>
              <a:gd name="connsiteY383" fmla="*/ 2266098 h 6857999"/>
              <a:gd name="connsiteX384" fmla="*/ 4141411 w 4724400"/>
              <a:gd name="connsiteY384" fmla="*/ 2353427 h 6857999"/>
              <a:gd name="connsiteX385" fmla="*/ 4293979 w 4724400"/>
              <a:gd name="connsiteY385" fmla="*/ 2703223 h 6857999"/>
              <a:gd name="connsiteX386" fmla="*/ 4410111 w 4724400"/>
              <a:gd name="connsiteY386" fmla="*/ 2947465 h 6857999"/>
              <a:gd name="connsiteX387" fmla="*/ 4070579 w 4724400"/>
              <a:gd name="connsiteY387" fmla="*/ 2090376 h 6857999"/>
              <a:gd name="connsiteX388" fmla="*/ 4020821 w 4724400"/>
              <a:gd name="connsiteY388" fmla="*/ 2034549 h 6857999"/>
              <a:gd name="connsiteX389" fmla="*/ 4372756 w 4724400"/>
              <a:gd name="connsiteY389" fmla="*/ 2932293 h 6857999"/>
              <a:gd name="connsiteX390" fmla="*/ 4268731 w 4724400"/>
              <a:gd name="connsiteY390" fmla="*/ 2715710 h 6857999"/>
              <a:gd name="connsiteX391" fmla="*/ 4113960 w 4724400"/>
              <a:gd name="connsiteY391" fmla="*/ 2360474 h 6857999"/>
              <a:gd name="connsiteX392" fmla="*/ 4090842 w 4724400"/>
              <a:gd name="connsiteY392" fmla="*/ 2272139 h 6857999"/>
              <a:gd name="connsiteX393" fmla="*/ 4081569 w 4724400"/>
              <a:gd name="connsiteY393" fmla="*/ 2234734 h 6857999"/>
              <a:gd name="connsiteX394" fmla="*/ 4020821 w 4724400"/>
              <a:gd name="connsiteY394" fmla="*/ 2034549 h 6857999"/>
              <a:gd name="connsiteX395" fmla="*/ 3001316 w 4724400"/>
              <a:gd name="connsiteY395" fmla="*/ 2032338 h 6857999"/>
              <a:gd name="connsiteX396" fmla="*/ 2953880 w 4724400"/>
              <a:gd name="connsiteY396" fmla="*/ 2185446 h 6857999"/>
              <a:gd name="connsiteX397" fmla="*/ 2883664 w 4724400"/>
              <a:gd name="connsiteY397" fmla="*/ 2591574 h 6857999"/>
              <a:gd name="connsiteX398" fmla="*/ 2826885 w 4724400"/>
              <a:gd name="connsiteY398" fmla="*/ 2991809 h 6857999"/>
              <a:gd name="connsiteX399" fmla="*/ 2860250 w 4724400"/>
              <a:gd name="connsiteY399" fmla="*/ 2826310 h 6857999"/>
              <a:gd name="connsiteX400" fmla="*/ 2896499 w 4724400"/>
              <a:gd name="connsiteY400" fmla="*/ 2660098 h 6857999"/>
              <a:gd name="connsiteX401" fmla="*/ 2937125 w 4724400"/>
              <a:gd name="connsiteY401" fmla="*/ 2516991 h 6857999"/>
              <a:gd name="connsiteX402" fmla="*/ 3010471 w 4724400"/>
              <a:gd name="connsiteY402" fmla="*/ 2114122 h 6857999"/>
              <a:gd name="connsiteX403" fmla="*/ 3001316 w 4724400"/>
              <a:gd name="connsiteY403" fmla="*/ 2032338 h 6857999"/>
              <a:gd name="connsiteX404" fmla="*/ 3105532 w 4724400"/>
              <a:gd name="connsiteY404" fmla="*/ 1991479 h 6857999"/>
              <a:gd name="connsiteX405" fmla="*/ 3599280 w 4724400"/>
              <a:gd name="connsiteY405" fmla="*/ 2371770 h 6857999"/>
              <a:gd name="connsiteX406" fmla="*/ 3105532 w 4724400"/>
              <a:gd name="connsiteY406" fmla="*/ 1991479 h 6857999"/>
              <a:gd name="connsiteX407" fmla="*/ 3111169 w 4724400"/>
              <a:gd name="connsiteY407" fmla="*/ 1962963 h 6857999"/>
              <a:gd name="connsiteX408" fmla="*/ 3606223 w 4724400"/>
              <a:gd name="connsiteY408" fmla="*/ 2338658 h 6857999"/>
              <a:gd name="connsiteX409" fmla="*/ 3111169 w 4724400"/>
              <a:gd name="connsiteY409" fmla="*/ 1962963 h 6857999"/>
              <a:gd name="connsiteX410" fmla="*/ 2050698 w 4724400"/>
              <a:gd name="connsiteY410" fmla="*/ 1338235 h 6857999"/>
              <a:gd name="connsiteX411" fmla="*/ 2370409 w 4724400"/>
              <a:gd name="connsiteY411" fmla="*/ 2272553 h 6857999"/>
              <a:gd name="connsiteX412" fmla="*/ 2338306 w 4724400"/>
              <a:gd name="connsiteY412" fmla="*/ 2159819 h 6857999"/>
              <a:gd name="connsiteX413" fmla="*/ 2334023 w 4724400"/>
              <a:gd name="connsiteY413" fmla="*/ 2142555 h 6857999"/>
              <a:gd name="connsiteX414" fmla="*/ 2161071 w 4724400"/>
              <a:gd name="connsiteY414" fmla="*/ 1617375 h 6857999"/>
              <a:gd name="connsiteX415" fmla="*/ 2130699 w 4724400"/>
              <a:gd name="connsiteY415" fmla="*/ 1544643 h 6857999"/>
              <a:gd name="connsiteX416" fmla="*/ 2050698 w 4724400"/>
              <a:gd name="connsiteY416" fmla="*/ 1338235 h 6857999"/>
              <a:gd name="connsiteX417" fmla="*/ 2060478 w 4724400"/>
              <a:gd name="connsiteY417" fmla="*/ 1278636 h 6857999"/>
              <a:gd name="connsiteX418" fmla="*/ 2156346 w 4724400"/>
              <a:gd name="connsiteY418" fmla="*/ 1534260 h 6857999"/>
              <a:gd name="connsiteX419" fmla="*/ 2187258 w 4724400"/>
              <a:gd name="connsiteY419" fmla="*/ 1607218 h 6857999"/>
              <a:gd name="connsiteX420" fmla="*/ 2358704 w 4724400"/>
              <a:gd name="connsiteY420" fmla="*/ 2125320 h 6857999"/>
              <a:gd name="connsiteX421" fmla="*/ 2233598 w 4724400"/>
              <a:gd name="connsiteY421" fmla="*/ 1646797 h 6857999"/>
              <a:gd name="connsiteX422" fmla="*/ 2060478 w 4724400"/>
              <a:gd name="connsiteY422" fmla="*/ 1278636 h 6857999"/>
              <a:gd name="connsiteX423" fmla="*/ 1974152 w 4724400"/>
              <a:gd name="connsiteY423" fmla="*/ 1245311 h 6857999"/>
              <a:gd name="connsiteX424" fmla="*/ 1811379 w 4724400"/>
              <a:gd name="connsiteY424" fmla="*/ 1406236 h 6857999"/>
              <a:gd name="connsiteX425" fmla="*/ 1767940 w 4724400"/>
              <a:gd name="connsiteY425" fmla="*/ 1546869 h 6857999"/>
              <a:gd name="connsiteX426" fmla="*/ 1796474 w 4724400"/>
              <a:gd name="connsiteY426" fmla="*/ 1557016 h 6857999"/>
              <a:gd name="connsiteX427" fmla="*/ 1974152 w 4724400"/>
              <a:gd name="connsiteY427" fmla="*/ 1245311 h 6857999"/>
              <a:gd name="connsiteX428" fmla="*/ 4681531 w 4724400"/>
              <a:gd name="connsiteY428" fmla="*/ 959050 h 6857999"/>
              <a:gd name="connsiteX429" fmla="*/ 4638064 w 4724400"/>
              <a:gd name="connsiteY429" fmla="*/ 1006960 h 6857999"/>
              <a:gd name="connsiteX430" fmla="*/ 4415502 w 4724400"/>
              <a:gd name="connsiteY430" fmla="*/ 1184424 h 6857999"/>
              <a:gd name="connsiteX431" fmla="*/ 4197574 w 4724400"/>
              <a:gd name="connsiteY431" fmla="*/ 1317493 h 6857999"/>
              <a:gd name="connsiteX432" fmla="*/ 4122737 w 4724400"/>
              <a:gd name="connsiteY432" fmla="*/ 1348256 h 6857999"/>
              <a:gd name="connsiteX433" fmla="*/ 4024988 w 4724400"/>
              <a:gd name="connsiteY433" fmla="*/ 1390573 h 6857999"/>
              <a:gd name="connsiteX434" fmla="*/ 4421265 w 4724400"/>
              <a:gd name="connsiteY434" fmla="*/ 1220988 h 6857999"/>
              <a:gd name="connsiteX435" fmla="*/ 4681531 w 4724400"/>
              <a:gd name="connsiteY435" fmla="*/ 959050 h 6857999"/>
              <a:gd name="connsiteX436" fmla="*/ 4722484 w 4724400"/>
              <a:gd name="connsiteY436" fmla="*/ 854709 h 6857999"/>
              <a:gd name="connsiteX437" fmla="*/ 4695347 w 4724400"/>
              <a:gd name="connsiteY437" fmla="*/ 879275 h 6857999"/>
              <a:gd name="connsiteX438" fmla="*/ 4253878 w 4724400"/>
              <a:gd name="connsiteY438" fmla="*/ 1216434 h 6857999"/>
              <a:gd name="connsiteX439" fmla="*/ 4213112 w 4724400"/>
              <a:gd name="connsiteY439" fmla="*/ 1239730 h 6857999"/>
              <a:gd name="connsiteX440" fmla="*/ 4037747 w 4724400"/>
              <a:gd name="connsiteY440" fmla="*/ 1352837 h 6857999"/>
              <a:gd name="connsiteX441" fmla="*/ 4113362 w 4724400"/>
              <a:gd name="connsiteY441" fmla="*/ 1321759 h 6857999"/>
              <a:gd name="connsiteX442" fmla="*/ 4186634 w 4724400"/>
              <a:gd name="connsiteY442" fmla="*/ 1291618 h 6857999"/>
              <a:gd name="connsiteX443" fmla="*/ 4399674 w 4724400"/>
              <a:gd name="connsiteY443" fmla="*/ 1160983 h 6857999"/>
              <a:gd name="connsiteX444" fmla="*/ 4618435 w 4724400"/>
              <a:gd name="connsiteY444" fmla="*/ 986418 h 6857999"/>
              <a:gd name="connsiteX445" fmla="*/ 4722484 w 4724400"/>
              <a:gd name="connsiteY445" fmla="*/ 854709 h 6857999"/>
              <a:gd name="connsiteX446" fmla="*/ 1456504 w 4724400"/>
              <a:gd name="connsiteY446" fmla="*/ 777000 h 6857999"/>
              <a:gd name="connsiteX447" fmla="*/ 1454399 w 4724400"/>
              <a:gd name="connsiteY447" fmla="*/ 794136 h 6857999"/>
              <a:gd name="connsiteX448" fmla="*/ 1448466 w 4724400"/>
              <a:gd name="connsiteY448" fmla="*/ 843129 h 6857999"/>
              <a:gd name="connsiteX449" fmla="*/ 1442252 w 4724400"/>
              <a:gd name="connsiteY449" fmla="*/ 1005313 h 6857999"/>
              <a:gd name="connsiteX450" fmla="*/ 1469382 w 4724400"/>
              <a:gd name="connsiteY450" fmla="*/ 1614896 h 6857999"/>
              <a:gd name="connsiteX451" fmla="*/ 1472106 w 4724400"/>
              <a:gd name="connsiteY451" fmla="*/ 1632791 h 6857999"/>
              <a:gd name="connsiteX452" fmla="*/ 1479091 w 4724400"/>
              <a:gd name="connsiteY452" fmla="*/ 1680170 h 6857999"/>
              <a:gd name="connsiteX453" fmla="*/ 1480043 w 4724400"/>
              <a:gd name="connsiteY453" fmla="*/ 1649028 h 6857999"/>
              <a:gd name="connsiteX454" fmla="*/ 1464087 w 4724400"/>
              <a:gd name="connsiteY454" fmla="*/ 871628 h 6857999"/>
              <a:gd name="connsiteX455" fmla="*/ 1462204 w 4724400"/>
              <a:gd name="connsiteY455" fmla="*/ 850229 h 6857999"/>
              <a:gd name="connsiteX456" fmla="*/ 1456504 w 4724400"/>
              <a:gd name="connsiteY456" fmla="*/ 777000 h 6857999"/>
              <a:gd name="connsiteX457" fmla="*/ 1483619 w 4724400"/>
              <a:gd name="connsiteY457" fmla="*/ 764662 h 6857999"/>
              <a:gd name="connsiteX458" fmla="*/ 1489670 w 4724400"/>
              <a:gd name="connsiteY458" fmla="*/ 847698 h 6857999"/>
              <a:gd name="connsiteX459" fmla="*/ 1491553 w 4724400"/>
              <a:gd name="connsiteY459" fmla="*/ 869097 h 6857999"/>
              <a:gd name="connsiteX460" fmla="*/ 1508481 w 4724400"/>
              <a:gd name="connsiteY460" fmla="*/ 1619865 h 6857999"/>
              <a:gd name="connsiteX461" fmla="*/ 1483619 w 4724400"/>
              <a:gd name="connsiteY461" fmla="*/ 764662 h 6857999"/>
              <a:gd name="connsiteX462" fmla="*/ 1430481 w 4724400"/>
              <a:gd name="connsiteY462" fmla="*/ 630137 h 6857999"/>
              <a:gd name="connsiteX463" fmla="*/ 1442495 w 4724400"/>
              <a:gd name="connsiteY463" fmla="*/ 1626691 h 6857999"/>
              <a:gd name="connsiteX464" fmla="*/ 1441222 w 4724400"/>
              <a:gd name="connsiteY464" fmla="*/ 1619067 h 6857999"/>
              <a:gd name="connsiteX465" fmla="*/ 1414069 w 4724400"/>
              <a:gd name="connsiteY465" fmla="*/ 1004967 h 6857999"/>
              <a:gd name="connsiteX466" fmla="*/ 1420665 w 4724400"/>
              <a:gd name="connsiteY466" fmla="*/ 840369 h 6857999"/>
              <a:gd name="connsiteX467" fmla="*/ 1426829 w 4724400"/>
              <a:gd name="connsiteY467" fmla="*/ 790831 h 6857999"/>
              <a:gd name="connsiteX468" fmla="*/ 1430481 w 4724400"/>
              <a:gd name="connsiteY468" fmla="*/ 630137 h 6857999"/>
              <a:gd name="connsiteX469" fmla="*/ 4023796 w 4724400"/>
              <a:gd name="connsiteY469" fmla="*/ 623931 h 6857999"/>
              <a:gd name="connsiteX470" fmla="*/ 3945729 w 4724400"/>
              <a:gd name="connsiteY470" fmla="*/ 662344 h 6857999"/>
              <a:gd name="connsiteX471" fmla="*/ 3498947 w 4724400"/>
              <a:gd name="connsiteY471" fmla="*/ 818916 h 6857999"/>
              <a:gd name="connsiteX472" fmla="*/ 3031283 w 4724400"/>
              <a:gd name="connsiteY472" fmla="*/ 1111507 h 6857999"/>
              <a:gd name="connsiteX473" fmla="*/ 3203692 w 4724400"/>
              <a:gd name="connsiteY473" fmla="*/ 1035777 h 6857999"/>
              <a:gd name="connsiteX474" fmla="*/ 3218294 w 4724400"/>
              <a:gd name="connsiteY474" fmla="*/ 1027151 h 6857999"/>
              <a:gd name="connsiteX475" fmla="*/ 3636737 w 4724400"/>
              <a:gd name="connsiteY475" fmla="*/ 817377 h 6857999"/>
              <a:gd name="connsiteX476" fmla="*/ 4023796 w 4724400"/>
              <a:gd name="connsiteY476" fmla="*/ 623931 h 6857999"/>
              <a:gd name="connsiteX477" fmla="*/ 3311704 w 4724400"/>
              <a:gd name="connsiteY477" fmla="*/ 584486 h 6857999"/>
              <a:gd name="connsiteX478" fmla="*/ 3190778 w 4724400"/>
              <a:gd name="connsiteY478" fmla="*/ 772788 h 6857999"/>
              <a:gd name="connsiteX479" fmla="*/ 3007981 w 4724400"/>
              <a:gd name="connsiteY479" fmla="*/ 1070739 h 6857999"/>
              <a:gd name="connsiteX480" fmla="*/ 3267578 w 4724400"/>
              <a:gd name="connsiteY480" fmla="*/ 693281 h 6857999"/>
              <a:gd name="connsiteX481" fmla="*/ 2664888 w 4724400"/>
              <a:gd name="connsiteY481" fmla="*/ 518596 h 6857999"/>
              <a:gd name="connsiteX482" fmla="*/ 2411865 w 4724400"/>
              <a:gd name="connsiteY482" fmla="*/ 567273 h 6857999"/>
              <a:gd name="connsiteX483" fmla="*/ 1896643 w 4724400"/>
              <a:gd name="connsiteY483" fmla="*/ 809468 h 6857999"/>
              <a:gd name="connsiteX484" fmla="*/ 1899055 w 4724400"/>
              <a:gd name="connsiteY484" fmla="*/ 809848 h 6857999"/>
              <a:gd name="connsiteX485" fmla="*/ 2446633 w 4724400"/>
              <a:gd name="connsiteY485" fmla="*/ 596159 h 6857999"/>
              <a:gd name="connsiteX486" fmla="*/ 2796924 w 4724400"/>
              <a:gd name="connsiteY486" fmla="*/ 501747 h 6857999"/>
              <a:gd name="connsiteX487" fmla="*/ 2455237 w 4724400"/>
              <a:gd name="connsiteY487" fmla="*/ 622979 h 6857999"/>
              <a:gd name="connsiteX488" fmla="*/ 1949308 w 4724400"/>
              <a:gd name="connsiteY488" fmla="*/ 818889 h 6857999"/>
              <a:gd name="connsiteX489" fmla="*/ 1950634 w 4724400"/>
              <a:gd name="connsiteY489" fmla="*/ 818810 h 6857999"/>
              <a:gd name="connsiteX490" fmla="*/ 2796924 w 4724400"/>
              <a:gd name="connsiteY490" fmla="*/ 501747 h 6857999"/>
              <a:gd name="connsiteX491" fmla="*/ 3335099 w 4724400"/>
              <a:gd name="connsiteY491" fmla="*/ 488163 h 6857999"/>
              <a:gd name="connsiteX492" fmla="*/ 3151139 w 4724400"/>
              <a:gd name="connsiteY492" fmla="*/ 734118 h 6857999"/>
              <a:gd name="connsiteX493" fmla="*/ 3136980 w 4724400"/>
              <a:gd name="connsiteY493" fmla="*/ 753877 h 6857999"/>
              <a:gd name="connsiteX494" fmla="*/ 3062043 w 4724400"/>
              <a:gd name="connsiteY494" fmla="*/ 867004 h 6857999"/>
              <a:gd name="connsiteX495" fmla="*/ 2994594 w 4724400"/>
              <a:gd name="connsiteY495" fmla="*/ 1035452 h 6857999"/>
              <a:gd name="connsiteX496" fmla="*/ 3167517 w 4724400"/>
              <a:gd name="connsiteY496" fmla="*/ 757788 h 6857999"/>
              <a:gd name="connsiteX497" fmla="*/ 3335099 w 4724400"/>
              <a:gd name="connsiteY497" fmla="*/ 488163 h 6857999"/>
              <a:gd name="connsiteX498" fmla="*/ 2891507 w 4724400"/>
              <a:gd name="connsiteY498" fmla="*/ 485136 h 6857999"/>
              <a:gd name="connsiteX499" fmla="*/ 2047508 w 4724400"/>
              <a:gd name="connsiteY499" fmla="*/ 825701 h 6857999"/>
              <a:gd name="connsiteX500" fmla="*/ 2891507 w 4724400"/>
              <a:gd name="connsiteY500" fmla="*/ 485136 h 6857999"/>
              <a:gd name="connsiteX501" fmla="*/ 4418489 w 4724400"/>
              <a:gd name="connsiteY501" fmla="*/ 483936 h 6857999"/>
              <a:gd name="connsiteX502" fmla="*/ 4155290 w 4724400"/>
              <a:gd name="connsiteY502" fmla="*/ 661575 h 6857999"/>
              <a:gd name="connsiteX503" fmla="*/ 3571040 w 4724400"/>
              <a:gd name="connsiteY503" fmla="*/ 996875 h 6857999"/>
              <a:gd name="connsiteX504" fmla="*/ 3093710 w 4724400"/>
              <a:gd name="connsiteY504" fmla="*/ 1145020 h 6857999"/>
              <a:gd name="connsiteX505" fmla="*/ 3207527 w 4724400"/>
              <a:gd name="connsiteY505" fmla="*/ 1163586 h 6857999"/>
              <a:gd name="connsiteX506" fmla="*/ 3652751 w 4724400"/>
              <a:gd name="connsiteY506" fmla="*/ 990907 h 6857999"/>
              <a:gd name="connsiteX507" fmla="*/ 4180906 w 4724400"/>
              <a:gd name="connsiteY507" fmla="*/ 680145 h 6857999"/>
              <a:gd name="connsiteX508" fmla="*/ 4418489 w 4724400"/>
              <a:gd name="connsiteY508" fmla="*/ 483936 h 6857999"/>
              <a:gd name="connsiteX509" fmla="*/ 3316944 w 4724400"/>
              <a:gd name="connsiteY509" fmla="*/ 465669 h 6857999"/>
              <a:gd name="connsiteX510" fmla="*/ 2958819 w 4724400"/>
              <a:gd name="connsiteY510" fmla="*/ 1062158 h 6857999"/>
              <a:gd name="connsiteX511" fmla="*/ 3004132 w 4724400"/>
              <a:gd name="connsiteY511" fmla="*/ 921679 h 6857999"/>
              <a:gd name="connsiteX512" fmla="*/ 3037224 w 4724400"/>
              <a:gd name="connsiteY512" fmla="*/ 852631 h 6857999"/>
              <a:gd name="connsiteX513" fmla="*/ 3114637 w 4724400"/>
              <a:gd name="connsiteY513" fmla="*/ 736692 h 6857999"/>
              <a:gd name="connsiteX514" fmla="*/ 3128801 w 4724400"/>
              <a:gd name="connsiteY514" fmla="*/ 716935 h 6857999"/>
              <a:gd name="connsiteX515" fmla="*/ 3316944 w 4724400"/>
              <a:gd name="connsiteY515" fmla="*/ 465669 h 6857999"/>
              <a:gd name="connsiteX516" fmla="*/ 4448894 w 4724400"/>
              <a:gd name="connsiteY516" fmla="*/ 422768 h 6857999"/>
              <a:gd name="connsiteX517" fmla="*/ 4235585 w 4724400"/>
              <a:gd name="connsiteY517" fmla="*/ 528178 h 6857999"/>
              <a:gd name="connsiteX518" fmla="*/ 4213155 w 4724400"/>
              <a:gd name="connsiteY518" fmla="*/ 543149 h 6857999"/>
              <a:gd name="connsiteX519" fmla="*/ 3649218 w 4724400"/>
              <a:gd name="connsiteY519" fmla="*/ 842623 h 6857999"/>
              <a:gd name="connsiteX520" fmla="*/ 3232564 w 4724400"/>
              <a:gd name="connsiteY520" fmla="*/ 1051220 h 6857999"/>
              <a:gd name="connsiteX521" fmla="*/ 3217970 w 4724400"/>
              <a:gd name="connsiteY521" fmla="*/ 1059849 h 6857999"/>
              <a:gd name="connsiteX522" fmla="*/ 3116688 w 4724400"/>
              <a:gd name="connsiteY522" fmla="*/ 1113543 h 6857999"/>
              <a:gd name="connsiteX523" fmla="*/ 3559098 w 4724400"/>
              <a:gd name="connsiteY523" fmla="*/ 971858 h 6857999"/>
              <a:gd name="connsiteX524" fmla="*/ 4140004 w 4724400"/>
              <a:gd name="connsiteY524" fmla="*/ 638368 h 6857999"/>
              <a:gd name="connsiteX525" fmla="*/ 4451852 w 4724400"/>
              <a:gd name="connsiteY525" fmla="*/ 423380 h 6857999"/>
              <a:gd name="connsiteX526" fmla="*/ 4448894 w 4724400"/>
              <a:gd name="connsiteY526" fmla="*/ 422768 h 6857999"/>
              <a:gd name="connsiteX527" fmla="*/ 680568 w 4724400"/>
              <a:gd name="connsiteY527" fmla="*/ 416949 h 6857999"/>
              <a:gd name="connsiteX528" fmla="*/ 394452 w 4724400"/>
              <a:gd name="connsiteY528" fmla="*/ 694330 h 6857999"/>
              <a:gd name="connsiteX529" fmla="*/ 340402 w 4724400"/>
              <a:gd name="connsiteY529" fmla="*/ 759654 h 6857999"/>
              <a:gd name="connsiteX530" fmla="*/ 827699 w 4724400"/>
              <a:gd name="connsiteY530" fmla="*/ 416143 h 6857999"/>
              <a:gd name="connsiteX531" fmla="*/ 841524 w 4724400"/>
              <a:gd name="connsiteY531" fmla="*/ 534021 h 6857999"/>
              <a:gd name="connsiteX532" fmla="*/ 825554 w 4724400"/>
              <a:gd name="connsiteY532" fmla="*/ 672115 h 6857999"/>
              <a:gd name="connsiteX533" fmla="*/ 811499 w 4724400"/>
              <a:gd name="connsiteY533" fmla="*/ 769176 h 6857999"/>
              <a:gd name="connsiteX534" fmla="*/ 841586 w 4724400"/>
              <a:gd name="connsiteY534" fmla="*/ 1060039 h 6857999"/>
              <a:gd name="connsiteX535" fmla="*/ 942912 w 4724400"/>
              <a:gd name="connsiteY535" fmla="*/ 1511108 h 6857999"/>
              <a:gd name="connsiteX536" fmla="*/ 884057 w 4724400"/>
              <a:gd name="connsiteY536" fmla="*/ 521768 h 6857999"/>
              <a:gd name="connsiteX537" fmla="*/ 827699 w 4724400"/>
              <a:gd name="connsiteY537" fmla="*/ 416143 h 6857999"/>
              <a:gd name="connsiteX538" fmla="*/ 798883 w 4724400"/>
              <a:gd name="connsiteY538" fmla="*/ 414244 h 6857999"/>
              <a:gd name="connsiteX539" fmla="*/ 875825 w 4724400"/>
              <a:gd name="connsiteY539" fmla="*/ 1357811 h 6857999"/>
              <a:gd name="connsiteX540" fmla="*/ 814514 w 4724400"/>
              <a:gd name="connsiteY540" fmla="*/ 1064671 h 6857999"/>
              <a:gd name="connsiteX541" fmla="*/ 783698 w 4724400"/>
              <a:gd name="connsiteY541" fmla="*/ 766414 h 6857999"/>
              <a:gd name="connsiteX542" fmla="*/ 798129 w 4724400"/>
              <a:gd name="connsiteY542" fmla="*/ 666939 h 6857999"/>
              <a:gd name="connsiteX543" fmla="*/ 813894 w 4724400"/>
              <a:gd name="connsiteY543" fmla="*/ 533909 h 6857999"/>
              <a:gd name="connsiteX544" fmla="*/ 798883 w 4724400"/>
              <a:gd name="connsiteY544" fmla="*/ 414244 h 6857999"/>
              <a:gd name="connsiteX545" fmla="*/ 673202 w 4724400"/>
              <a:gd name="connsiteY545" fmla="*/ 388720 h 6857999"/>
              <a:gd name="connsiteX546" fmla="*/ 392779 w 4724400"/>
              <a:gd name="connsiteY546" fmla="*/ 596411 h 6857999"/>
              <a:gd name="connsiteX547" fmla="*/ 270088 w 4724400"/>
              <a:gd name="connsiteY547" fmla="*/ 790400 h 6857999"/>
              <a:gd name="connsiteX548" fmla="*/ 259285 w 4724400"/>
              <a:gd name="connsiteY548" fmla="*/ 812869 h 6857999"/>
              <a:gd name="connsiteX549" fmla="*/ 372890 w 4724400"/>
              <a:gd name="connsiteY549" fmla="*/ 676832 h 6857999"/>
              <a:gd name="connsiteX550" fmla="*/ 673202 w 4724400"/>
              <a:gd name="connsiteY550" fmla="*/ 388720 h 6857999"/>
              <a:gd name="connsiteX551" fmla="*/ 1628210 w 4724400"/>
              <a:gd name="connsiteY551" fmla="*/ 0 h 6857999"/>
              <a:gd name="connsiteX552" fmla="*/ 1748399 w 4724400"/>
              <a:gd name="connsiteY552" fmla="*/ 0 h 6857999"/>
              <a:gd name="connsiteX553" fmla="*/ 1783391 w 4724400"/>
              <a:gd name="connsiteY553" fmla="*/ 17650 h 6857999"/>
              <a:gd name="connsiteX554" fmla="*/ 2084193 w 4724400"/>
              <a:gd name="connsiteY554" fmla="*/ 69947 h 6857999"/>
              <a:gd name="connsiteX555" fmla="*/ 2744101 w 4724400"/>
              <a:gd name="connsiteY555" fmla="*/ 15192 h 6857999"/>
              <a:gd name="connsiteX556" fmla="*/ 2197414 w 4724400"/>
              <a:gd name="connsiteY556" fmla="*/ 41266 h 6857999"/>
              <a:gd name="connsiteX557" fmla="*/ 1914967 w 4724400"/>
              <a:gd name="connsiteY557" fmla="*/ 18583 h 6857999"/>
              <a:gd name="connsiteX558" fmla="*/ 1815559 w 4724400"/>
              <a:gd name="connsiteY558" fmla="*/ 0 h 6857999"/>
              <a:gd name="connsiteX559" fmla="*/ 2001666 w 4724400"/>
              <a:gd name="connsiteY559" fmla="*/ 0 h 6857999"/>
              <a:gd name="connsiteX560" fmla="*/ 2036517 w 4724400"/>
              <a:gd name="connsiteY560" fmla="*/ 4274 h 6857999"/>
              <a:gd name="connsiteX561" fmla="*/ 2199623 w 4724400"/>
              <a:gd name="connsiteY561" fmla="*/ 13232 h 6857999"/>
              <a:gd name="connsiteX562" fmla="*/ 2420103 w 4724400"/>
              <a:gd name="connsiteY562" fmla="*/ 12601 h 6857999"/>
              <a:gd name="connsiteX563" fmla="*/ 2621330 w 4724400"/>
              <a:gd name="connsiteY563" fmla="*/ 0 h 6857999"/>
              <a:gd name="connsiteX564" fmla="*/ 3076571 w 4724400"/>
              <a:gd name="connsiteY564" fmla="*/ 0 h 6857999"/>
              <a:gd name="connsiteX565" fmla="*/ 2924796 w 4724400"/>
              <a:gd name="connsiteY565" fmla="*/ 36772 h 6857999"/>
              <a:gd name="connsiteX566" fmla="*/ 1946203 w 4724400"/>
              <a:gd name="connsiteY566" fmla="*/ 131277 h 6857999"/>
              <a:gd name="connsiteX567" fmla="*/ 1707026 w 4724400"/>
              <a:gd name="connsiteY567" fmla="*/ 44983 h 6857999"/>
              <a:gd name="connsiteX568" fmla="*/ 1007398 w 4724400"/>
              <a:gd name="connsiteY568" fmla="*/ 0 h 6857999"/>
              <a:gd name="connsiteX569" fmla="*/ 1105902 w 4724400"/>
              <a:gd name="connsiteY569" fmla="*/ 0 h 6857999"/>
              <a:gd name="connsiteX570" fmla="*/ 1191939 w 4724400"/>
              <a:gd name="connsiteY570" fmla="*/ 117664 h 6857999"/>
              <a:gd name="connsiteX571" fmla="*/ 1780907 w 4724400"/>
              <a:gd name="connsiteY571" fmla="*/ 743734 h 6857999"/>
              <a:gd name="connsiteX572" fmla="*/ 1841857 w 4724400"/>
              <a:gd name="connsiteY572" fmla="*/ 795932 h 6857999"/>
              <a:gd name="connsiteX573" fmla="*/ 2317896 w 4724400"/>
              <a:gd name="connsiteY573" fmla="*/ 530713 h 6857999"/>
              <a:gd name="connsiteX574" fmla="*/ 3015228 w 4724400"/>
              <a:gd name="connsiteY574" fmla="*/ 399738 h 6857999"/>
              <a:gd name="connsiteX575" fmla="*/ 3000782 w 4724400"/>
              <a:gd name="connsiteY575" fmla="*/ 461219 h 6857999"/>
              <a:gd name="connsiteX576" fmla="*/ 1963190 w 4724400"/>
              <a:gd name="connsiteY576" fmla="*/ 895589 h 6857999"/>
              <a:gd name="connsiteX577" fmla="*/ 2552180 w 4724400"/>
              <a:gd name="connsiteY577" fmla="*/ 1298815 h 6857999"/>
              <a:gd name="connsiteX578" fmla="*/ 2904618 w 4724400"/>
              <a:gd name="connsiteY578" fmla="*/ 1146081 h 6857999"/>
              <a:gd name="connsiteX579" fmla="*/ 3428829 w 4724400"/>
              <a:gd name="connsiteY579" fmla="*/ 310883 h 6857999"/>
              <a:gd name="connsiteX580" fmla="*/ 3452135 w 4724400"/>
              <a:gd name="connsiteY580" fmla="*/ 318176 h 6857999"/>
              <a:gd name="connsiteX581" fmla="*/ 3169464 w 4724400"/>
              <a:gd name="connsiteY581" fmla="*/ 935661 h 6857999"/>
              <a:gd name="connsiteX582" fmla="*/ 3049395 w 4724400"/>
              <a:gd name="connsiteY582" fmla="*/ 1070245 h 6857999"/>
              <a:gd name="connsiteX583" fmla="*/ 3401235 w 4724400"/>
              <a:gd name="connsiteY583" fmla="*/ 815534 h 6857999"/>
              <a:gd name="connsiteX584" fmla="*/ 4236947 w 4724400"/>
              <a:gd name="connsiteY584" fmla="*/ 465665 h 6857999"/>
              <a:gd name="connsiteX585" fmla="*/ 4565962 w 4724400"/>
              <a:gd name="connsiteY585" fmla="*/ 350012 h 6857999"/>
              <a:gd name="connsiteX586" fmla="*/ 4557937 w 4724400"/>
              <a:gd name="connsiteY586" fmla="*/ 382666 h 6857999"/>
              <a:gd name="connsiteX587" fmla="*/ 3621049 w 4724400"/>
              <a:gd name="connsiteY587" fmla="*/ 1056676 h 6857999"/>
              <a:gd name="connsiteX588" fmla="*/ 3094000 w 4724400"/>
              <a:gd name="connsiteY588" fmla="*/ 1229477 h 6857999"/>
              <a:gd name="connsiteX589" fmla="*/ 2813197 w 4724400"/>
              <a:gd name="connsiteY589" fmla="*/ 1263181 h 6857999"/>
              <a:gd name="connsiteX590" fmla="*/ 2615776 w 4724400"/>
              <a:gd name="connsiteY590" fmla="*/ 1334114 h 6857999"/>
              <a:gd name="connsiteX591" fmla="*/ 3364982 w 4724400"/>
              <a:gd name="connsiteY591" fmla="*/ 1687356 h 6857999"/>
              <a:gd name="connsiteX592" fmla="*/ 3371663 w 4724400"/>
              <a:gd name="connsiteY592" fmla="*/ 1683743 h 6857999"/>
              <a:gd name="connsiteX593" fmla="*/ 3883310 w 4724400"/>
              <a:gd name="connsiteY593" fmla="*/ 1443899 h 6857999"/>
              <a:gd name="connsiteX594" fmla="*/ 3892746 w 4724400"/>
              <a:gd name="connsiteY594" fmla="*/ 1429225 h 6857999"/>
              <a:gd name="connsiteX595" fmla="*/ 4699980 w 4724400"/>
              <a:gd name="connsiteY595" fmla="*/ 789523 h 6857999"/>
              <a:gd name="connsiteX596" fmla="*/ 4724400 w 4724400"/>
              <a:gd name="connsiteY596" fmla="*/ 769876 h 6857999"/>
              <a:gd name="connsiteX597" fmla="*/ 4724400 w 4724400"/>
              <a:gd name="connsiteY597" fmla="*/ 802845 h 6857999"/>
              <a:gd name="connsiteX598" fmla="*/ 4705958 w 4724400"/>
              <a:gd name="connsiteY598" fmla="*/ 821317 h 6857999"/>
              <a:gd name="connsiteX599" fmla="*/ 4649798 w 4724400"/>
              <a:gd name="connsiteY599" fmla="*/ 877374 h 6857999"/>
              <a:gd name="connsiteX600" fmla="*/ 4005326 w 4724400"/>
              <a:gd name="connsiteY600" fmla="*/ 1344259 h 6857999"/>
              <a:gd name="connsiteX601" fmla="*/ 4199378 w 4724400"/>
              <a:gd name="connsiteY601" fmla="*/ 1215889 h 6857999"/>
              <a:gd name="connsiteX602" fmla="*/ 4239600 w 4724400"/>
              <a:gd name="connsiteY602" fmla="*/ 1192361 h 6857999"/>
              <a:gd name="connsiteX603" fmla="*/ 4677037 w 4724400"/>
              <a:gd name="connsiteY603" fmla="*/ 858646 h 6857999"/>
              <a:gd name="connsiteX604" fmla="*/ 4724400 w 4724400"/>
              <a:gd name="connsiteY604" fmla="*/ 810414 h 6857999"/>
              <a:gd name="connsiteX605" fmla="*/ 4724400 w 4724400"/>
              <a:gd name="connsiteY605" fmla="*/ 916439 h 6857999"/>
              <a:gd name="connsiteX606" fmla="*/ 4683030 w 4724400"/>
              <a:gd name="connsiteY606" fmla="*/ 982925 h 6857999"/>
              <a:gd name="connsiteX607" fmla="*/ 3921884 w 4724400"/>
              <a:gd name="connsiteY607" fmla="*/ 1469889 h 6857999"/>
              <a:gd name="connsiteX608" fmla="*/ 3456136 w 4724400"/>
              <a:gd name="connsiteY608" fmla="*/ 1721439 h 6857999"/>
              <a:gd name="connsiteX609" fmla="*/ 3624313 w 4724400"/>
              <a:gd name="connsiteY609" fmla="*/ 1780406 h 6857999"/>
              <a:gd name="connsiteX610" fmla="*/ 4303638 w 4724400"/>
              <a:gd name="connsiteY610" fmla="*/ 1944400 h 6857999"/>
              <a:gd name="connsiteX611" fmla="*/ 4315566 w 4724400"/>
              <a:gd name="connsiteY611" fmla="*/ 1931422 h 6857999"/>
              <a:gd name="connsiteX612" fmla="*/ 4664388 w 4724400"/>
              <a:gd name="connsiteY612" fmla="*/ 1574357 h 6857999"/>
              <a:gd name="connsiteX613" fmla="*/ 4724400 w 4724400"/>
              <a:gd name="connsiteY613" fmla="*/ 1537429 h 6857999"/>
              <a:gd name="connsiteX614" fmla="*/ 4724400 w 4724400"/>
              <a:gd name="connsiteY614" fmla="*/ 1589108 h 6857999"/>
              <a:gd name="connsiteX615" fmla="*/ 4644505 w 4724400"/>
              <a:gd name="connsiteY615" fmla="*/ 1640352 h 6857999"/>
              <a:gd name="connsiteX616" fmla="*/ 4381603 w 4724400"/>
              <a:gd name="connsiteY616" fmla="*/ 1900149 h 6857999"/>
              <a:gd name="connsiteX617" fmla="*/ 4478726 w 4724400"/>
              <a:gd name="connsiteY617" fmla="*/ 1822808 h 6857999"/>
              <a:gd name="connsiteX618" fmla="*/ 4588263 w 4724400"/>
              <a:gd name="connsiteY618" fmla="*/ 1735914 h 6857999"/>
              <a:gd name="connsiteX619" fmla="*/ 4683216 w 4724400"/>
              <a:gd name="connsiteY619" fmla="*/ 1678902 h 6857999"/>
              <a:gd name="connsiteX620" fmla="*/ 4724400 w 4724400"/>
              <a:gd name="connsiteY620" fmla="*/ 1655121 h 6857999"/>
              <a:gd name="connsiteX621" fmla="*/ 4724400 w 4724400"/>
              <a:gd name="connsiteY621" fmla="*/ 1686869 h 6857999"/>
              <a:gd name="connsiteX622" fmla="*/ 4696172 w 4724400"/>
              <a:gd name="connsiteY622" fmla="*/ 1703058 h 6857999"/>
              <a:gd name="connsiteX623" fmla="*/ 4602997 w 4724400"/>
              <a:gd name="connsiteY623" fmla="*/ 1758893 h 6857999"/>
              <a:gd name="connsiteX624" fmla="*/ 4496021 w 4724400"/>
              <a:gd name="connsiteY624" fmla="*/ 1844299 h 6857999"/>
              <a:gd name="connsiteX625" fmla="*/ 4419004 w 4724400"/>
              <a:gd name="connsiteY625" fmla="*/ 1907617 h 6857999"/>
              <a:gd name="connsiteX626" fmla="*/ 4685975 w 4724400"/>
              <a:gd name="connsiteY626" fmla="*/ 1786372 h 6857999"/>
              <a:gd name="connsiteX627" fmla="*/ 4724400 w 4724400"/>
              <a:gd name="connsiteY627" fmla="*/ 1759693 h 6857999"/>
              <a:gd name="connsiteX628" fmla="*/ 4724400 w 4724400"/>
              <a:gd name="connsiteY628" fmla="*/ 1809459 h 6857999"/>
              <a:gd name="connsiteX629" fmla="*/ 4653762 w 4724400"/>
              <a:gd name="connsiteY629" fmla="*/ 1857561 h 6857999"/>
              <a:gd name="connsiteX630" fmla="*/ 4428349 w 4724400"/>
              <a:gd name="connsiteY630" fmla="*/ 1963079 h 6857999"/>
              <a:gd name="connsiteX631" fmla="*/ 4724400 w 4724400"/>
              <a:gd name="connsiteY631" fmla="*/ 1990579 h 6857999"/>
              <a:gd name="connsiteX632" fmla="*/ 4724400 w 4724400"/>
              <a:gd name="connsiteY632" fmla="*/ 2065582 h 6857999"/>
              <a:gd name="connsiteX633" fmla="*/ 4686318 w 4724400"/>
              <a:gd name="connsiteY633" fmla="*/ 2063926 h 6857999"/>
              <a:gd name="connsiteX634" fmla="*/ 4724400 w 4724400"/>
              <a:gd name="connsiteY634" fmla="*/ 2085104 h 6857999"/>
              <a:gd name="connsiteX635" fmla="*/ 4724400 w 4724400"/>
              <a:gd name="connsiteY635" fmla="*/ 2178471 h 6857999"/>
              <a:gd name="connsiteX636" fmla="*/ 4617755 w 4724400"/>
              <a:gd name="connsiteY636" fmla="*/ 2122457 h 6857999"/>
              <a:gd name="connsiteX637" fmla="*/ 4724400 w 4724400"/>
              <a:gd name="connsiteY637" fmla="*/ 2196158 h 6857999"/>
              <a:gd name="connsiteX638" fmla="*/ 4724400 w 4724400"/>
              <a:gd name="connsiteY638" fmla="*/ 2230374 h 6857999"/>
              <a:gd name="connsiteX639" fmla="*/ 4573637 w 4724400"/>
              <a:gd name="connsiteY639" fmla="*/ 2126309 h 6857999"/>
              <a:gd name="connsiteX640" fmla="*/ 4706850 w 4724400"/>
              <a:gd name="connsiteY640" fmla="*/ 2262541 h 6857999"/>
              <a:gd name="connsiteX641" fmla="*/ 4724400 w 4724400"/>
              <a:gd name="connsiteY641" fmla="*/ 2275857 h 6857999"/>
              <a:gd name="connsiteX642" fmla="*/ 4724400 w 4724400"/>
              <a:gd name="connsiteY642" fmla="*/ 2377131 h 6857999"/>
              <a:gd name="connsiteX643" fmla="*/ 4688201 w 4724400"/>
              <a:gd name="connsiteY643" fmla="*/ 2349925 h 6857999"/>
              <a:gd name="connsiteX644" fmla="*/ 4462564 w 4724400"/>
              <a:gd name="connsiteY644" fmla="*/ 2041945 h 6857999"/>
              <a:gd name="connsiteX645" fmla="*/ 4094167 w 4724400"/>
              <a:gd name="connsiteY645" fmla="*/ 1984479 h 6857999"/>
              <a:gd name="connsiteX646" fmla="*/ 4520397 w 4724400"/>
              <a:gd name="connsiteY646" fmla="*/ 3153822 h 6857999"/>
              <a:gd name="connsiteX647" fmla="*/ 4458958 w 4724400"/>
              <a:gd name="connsiteY647" fmla="*/ 3203134 h 6857999"/>
              <a:gd name="connsiteX648" fmla="*/ 3972830 w 4724400"/>
              <a:gd name="connsiteY648" fmla="*/ 1973028 h 6857999"/>
              <a:gd name="connsiteX649" fmla="*/ 3979154 w 4724400"/>
              <a:gd name="connsiteY649" fmla="*/ 1959605 h 6857999"/>
              <a:gd name="connsiteX650" fmla="*/ 3583051 w 4724400"/>
              <a:gd name="connsiteY650" fmla="*/ 1850495 h 6857999"/>
              <a:gd name="connsiteX651" fmla="*/ 2922360 w 4724400"/>
              <a:gd name="connsiteY651" fmla="*/ 1586232 h 6857999"/>
              <a:gd name="connsiteX652" fmla="*/ 3033099 w 4724400"/>
              <a:gd name="connsiteY652" fmla="*/ 1913175 h 6857999"/>
              <a:gd name="connsiteX653" fmla="*/ 3040214 w 4724400"/>
              <a:gd name="connsiteY653" fmla="*/ 1920694 h 6857999"/>
              <a:gd name="connsiteX654" fmla="*/ 3051308 w 4724400"/>
              <a:gd name="connsiteY654" fmla="*/ 1911226 h 6857999"/>
              <a:gd name="connsiteX655" fmla="*/ 3791335 w 4724400"/>
              <a:gd name="connsiteY655" fmla="*/ 2442781 h 6857999"/>
              <a:gd name="connsiteX656" fmla="*/ 3744063 w 4724400"/>
              <a:gd name="connsiteY656" fmla="*/ 2510325 h 6857999"/>
              <a:gd name="connsiteX657" fmla="*/ 3103695 w 4724400"/>
              <a:gd name="connsiteY657" fmla="*/ 2105302 h 6857999"/>
              <a:gd name="connsiteX658" fmla="*/ 2968137 w 4724400"/>
              <a:gd name="connsiteY658" fmla="*/ 2805672 h 6857999"/>
              <a:gd name="connsiteX659" fmla="*/ 2739231 w 4724400"/>
              <a:gd name="connsiteY659" fmla="*/ 3151701 h 6857999"/>
              <a:gd name="connsiteX660" fmla="*/ 2728882 w 4724400"/>
              <a:gd name="connsiteY660" fmla="*/ 3135084 h 6857999"/>
              <a:gd name="connsiteX661" fmla="*/ 2914282 w 4724400"/>
              <a:gd name="connsiteY661" fmla="*/ 2155807 h 6857999"/>
              <a:gd name="connsiteX662" fmla="*/ 2971660 w 4724400"/>
              <a:gd name="connsiteY662" fmla="*/ 1962486 h 6857999"/>
              <a:gd name="connsiteX663" fmla="*/ 2971809 w 4724400"/>
              <a:gd name="connsiteY663" fmla="*/ 1960615 h 6857999"/>
              <a:gd name="connsiteX664" fmla="*/ 2972315 w 4724400"/>
              <a:gd name="connsiteY664" fmla="*/ 1951821 h 6857999"/>
              <a:gd name="connsiteX665" fmla="*/ 2846641 w 4724400"/>
              <a:gd name="connsiteY665" fmla="*/ 1556749 h 6857999"/>
              <a:gd name="connsiteX666" fmla="*/ 2847461 w 4724400"/>
              <a:gd name="connsiteY666" fmla="*/ 1548729 h 6857999"/>
              <a:gd name="connsiteX667" fmla="*/ 2058558 w 4724400"/>
              <a:gd name="connsiteY667" fmla="*/ 1071804 h 6857999"/>
              <a:gd name="connsiteX668" fmla="*/ 2291089 w 4724400"/>
              <a:gd name="connsiteY668" fmla="*/ 1585512 h 6857999"/>
              <a:gd name="connsiteX669" fmla="*/ 2473792 w 4724400"/>
              <a:gd name="connsiteY669" fmla="*/ 2432858 h 6857999"/>
              <a:gd name="connsiteX670" fmla="*/ 2420124 w 4724400"/>
              <a:gd name="connsiteY670" fmla="*/ 2495762 h 6857999"/>
              <a:gd name="connsiteX671" fmla="*/ 2119846 w 4724400"/>
              <a:gd name="connsiteY671" fmla="*/ 1872898 h 6857999"/>
              <a:gd name="connsiteX672" fmla="*/ 1995210 w 4724400"/>
              <a:gd name="connsiteY672" fmla="*/ 1288346 h 6857999"/>
              <a:gd name="connsiteX673" fmla="*/ 1850975 w 4724400"/>
              <a:gd name="connsiteY673" fmla="*/ 1540820 h 6857999"/>
              <a:gd name="connsiteX674" fmla="*/ 1723490 w 4724400"/>
              <a:gd name="connsiteY674" fmla="*/ 1688355 h 6857999"/>
              <a:gd name="connsiteX675" fmla="*/ 1710157 w 4724400"/>
              <a:gd name="connsiteY675" fmla="*/ 1683354 h 6857999"/>
              <a:gd name="connsiteX676" fmla="*/ 1807265 w 4724400"/>
              <a:gd name="connsiteY676" fmla="*/ 1336896 h 6857999"/>
              <a:gd name="connsiteX677" fmla="*/ 2011049 w 4724400"/>
              <a:gd name="connsiteY677" fmla="*/ 1173376 h 6857999"/>
              <a:gd name="connsiteX678" fmla="*/ 2014681 w 4724400"/>
              <a:gd name="connsiteY678" fmla="*/ 1167830 h 6857999"/>
              <a:gd name="connsiteX679" fmla="*/ 1971037 w 4724400"/>
              <a:gd name="connsiteY679" fmla="*/ 1015438 h 6857999"/>
              <a:gd name="connsiteX680" fmla="*/ 1971858 w 4724400"/>
              <a:gd name="connsiteY680" fmla="*/ 1007420 h 6857999"/>
              <a:gd name="connsiteX681" fmla="*/ 1729505 w 4724400"/>
              <a:gd name="connsiteY681" fmla="*/ 808882 h 6857999"/>
              <a:gd name="connsiteX682" fmla="*/ 1506007 w 4724400"/>
              <a:gd name="connsiteY682" fmla="*/ 597733 h 6857999"/>
              <a:gd name="connsiteX683" fmla="*/ 1499912 w 4724400"/>
              <a:gd name="connsiteY683" fmla="*/ 1795211 h 6857999"/>
              <a:gd name="connsiteX684" fmla="*/ 1444926 w 4724400"/>
              <a:gd name="connsiteY684" fmla="*/ 1841464 h 6857999"/>
              <a:gd name="connsiteX685" fmla="*/ 1425791 w 4724400"/>
              <a:gd name="connsiteY685" fmla="*/ 572788 h 6857999"/>
              <a:gd name="connsiteX686" fmla="*/ 1435390 w 4724400"/>
              <a:gd name="connsiteY686" fmla="*/ 560750 h 6857999"/>
              <a:gd name="connsiteX687" fmla="*/ 1451502 w 4724400"/>
              <a:gd name="connsiteY687" fmla="*/ 542471 h 6857999"/>
              <a:gd name="connsiteX688" fmla="*/ 1194128 w 4724400"/>
              <a:gd name="connsiteY688" fmla="*/ 250903 h 6857999"/>
              <a:gd name="connsiteX689" fmla="*/ 890158 w 4724400"/>
              <a:gd name="connsiteY689" fmla="*/ 0 h 6857999"/>
              <a:gd name="connsiteX690" fmla="*/ 937892 w 4724400"/>
              <a:gd name="connsiteY690" fmla="*/ 0 h 6857999"/>
              <a:gd name="connsiteX691" fmla="*/ 924483 w 4724400"/>
              <a:gd name="connsiteY691" fmla="*/ 30495 h 6857999"/>
              <a:gd name="connsiteX692" fmla="*/ 872288 w 4724400"/>
              <a:gd name="connsiteY692" fmla="*/ 306259 h 6857999"/>
              <a:gd name="connsiteX693" fmla="*/ 1006247 w 4724400"/>
              <a:gd name="connsiteY693" fmla="*/ 727373 h 6857999"/>
              <a:gd name="connsiteX694" fmla="*/ 986481 w 4724400"/>
              <a:gd name="connsiteY694" fmla="*/ 1611960 h 6857999"/>
              <a:gd name="connsiteX695" fmla="*/ 928400 w 4724400"/>
              <a:gd name="connsiteY695" fmla="*/ 1663986 h 6857999"/>
              <a:gd name="connsiteX696" fmla="*/ 771281 w 4724400"/>
              <a:gd name="connsiteY696" fmla="*/ 368438 h 6857999"/>
              <a:gd name="connsiteX697" fmla="*/ 200540 w 4724400"/>
              <a:gd name="connsiteY697" fmla="*/ 942511 h 6857999"/>
              <a:gd name="connsiteX698" fmla="*/ 170253 w 4724400"/>
              <a:gd name="connsiteY698" fmla="*/ 942567 h 6857999"/>
              <a:gd name="connsiteX699" fmla="*/ 442049 w 4724400"/>
              <a:gd name="connsiteY699" fmla="*/ 489150 h 6857999"/>
              <a:gd name="connsiteX700" fmla="*/ 788582 w 4724400"/>
              <a:gd name="connsiteY700" fmla="*/ 301724 h 6857999"/>
              <a:gd name="connsiteX701" fmla="*/ 788312 w 4724400"/>
              <a:gd name="connsiteY701" fmla="*/ 276498 h 6857999"/>
              <a:gd name="connsiteX702" fmla="*/ 847625 w 4724400"/>
              <a:gd name="connsiteY702" fmla="*/ 89075 h 6857999"/>
              <a:gd name="connsiteX703" fmla="*/ 29788 w 4724400"/>
              <a:gd name="connsiteY703" fmla="*/ 0 h 6857999"/>
              <a:gd name="connsiteX704" fmla="*/ 93321 w 4724400"/>
              <a:gd name="connsiteY704" fmla="*/ 0 h 6857999"/>
              <a:gd name="connsiteX705" fmla="*/ 79142 w 4724400"/>
              <a:gd name="connsiteY705" fmla="*/ 68966 h 6857999"/>
              <a:gd name="connsiteX706" fmla="*/ 21253 w 4724400"/>
              <a:gd name="connsiteY706" fmla="*/ 535687 h 6857999"/>
              <a:gd name="connsiteX707" fmla="*/ 61909 w 4724400"/>
              <a:gd name="connsiteY707" fmla="*/ 380358 h 6857999"/>
              <a:gd name="connsiteX708" fmla="*/ 118339 w 4724400"/>
              <a:gd name="connsiteY708" fmla="*/ 184712 h 6857999"/>
              <a:gd name="connsiteX709" fmla="*/ 154192 w 4724400"/>
              <a:gd name="connsiteY709" fmla="*/ 87864 h 6857999"/>
              <a:gd name="connsiteX710" fmla="*/ 186604 w 4724400"/>
              <a:gd name="connsiteY710" fmla="*/ 0 h 6857999"/>
              <a:gd name="connsiteX711" fmla="*/ 216386 w 4724400"/>
              <a:gd name="connsiteY711" fmla="*/ 0 h 6857999"/>
              <a:gd name="connsiteX712" fmla="*/ 180314 w 4724400"/>
              <a:gd name="connsiteY712" fmla="*/ 97640 h 6857999"/>
              <a:gd name="connsiteX713" fmla="*/ 144924 w 4724400"/>
              <a:gd name="connsiteY713" fmla="*/ 193392 h 6857999"/>
              <a:gd name="connsiteX714" fmla="*/ 89413 w 4724400"/>
              <a:gd name="connsiteY714" fmla="*/ 386853 h 6857999"/>
              <a:gd name="connsiteX715" fmla="*/ 49686 w 4724400"/>
              <a:gd name="connsiteY715" fmla="*/ 539999 h 6857999"/>
              <a:gd name="connsiteX716" fmla="*/ 236604 w 4724400"/>
              <a:gd name="connsiteY716" fmla="*/ 152292 h 6857999"/>
              <a:gd name="connsiteX717" fmla="*/ 289375 w 4724400"/>
              <a:gd name="connsiteY717" fmla="*/ 0 h 6857999"/>
              <a:gd name="connsiteX718" fmla="*/ 369729 w 4724400"/>
              <a:gd name="connsiteY718" fmla="*/ 0 h 6857999"/>
              <a:gd name="connsiteX719" fmla="*/ 354160 w 4724400"/>
              <a:gd name="connsiteY719" fmla="*/ 65656 h 6857999"/>
              <a:gd name="connsiteX720" fmla="*/ 21325 w 4724400"/>
              <a:gd name="connsiteY720" fmla="*/ 763628 h 6857999"/>
              <a:gd name="connsiteX721" fmla="*/ 6426 w 4724400"/>
              <a:gd name="connsiteY721" fmla="*/ 785104 h 6857999"/>
              <a:gd name="connsiteX722" fmla="*/ 0 w 4724400"/>
              <a:gd name="connsiteY722" fmla="*/ 789215 h 6857999"/>
              <a:gd name="connsiteX723" fmla="*/ 0 w 4724400"/>
              <a:gd name="connsiteY723" fmla="*/ 163142 h 6857999"/>
              <a:gd name="connsiteX724" fmla="*/ 20220 w 4724400"/>
              <a:gd name="connsiteY724" fmla="*/ 3741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</a:cxnLst>
            <a:rect l="l" t="t" r="r" b="b"/>
            <a:pathLst>
              <a:path w="4724400" h="6857999">
                <a:moveTo>
                  <a:pt x="0" y="6805948"/>
                </a:moveTo>
                <a:lnTo>
                  <a:pt x="15600" y="6813099"/>
                </a:lnTo>
                <a:cubicBezTo>
                  <a:pt x="48179" y="6826367"/>
                  <a:pt x="82589" y="6838841"/>
                  <a:pt x="117632" y="6850060"/>
                </a:cubicBezTo>
                <a:lnTo>
                  <a:pt x="146175" y="6857998"/>
                </a:lnTo>
                <a:lnTo>
                  <a:pt x="54597" y="6857998"/>
                </a:lnTo>
                <a:lnTo>
                  <a:pt x="0" y="6831490"/>
                </a:lnTo>
                <a:close/>
                <a:moveTo>
                  <a:pt x="0" y="6736157"/>
                </a:moveTo>
                <a:lnTo>
                  <a:pt x="114811" y="6784122"/>
                </a:lnTo>
                <a:lnTo>
                  <a:pt x="138159" y="6793465"/>
                </a:lnTo>
                <a:cubicBezTo>
                  <a:pt x="184756" y="6812785"/>
                  <a:pt x="226800" y="6829482"/>
                  <a:pt x="270310" y="6840638"/>
                </a:cubicBezTo>
                <a:lnTo>
                  <a:pt x="358932" y="6857999"/>
                </a:lnTo>
                <a:lnTo>
                  <a:pt x="228496" y="6857999"/>
                </a:lnTo>
                <a:lnTo>
                  <a:pt x="126481" y="6821149"/>
                </a:lnTo>
                <a:lnTo>
                  <a:pt x="103134" y="6811799"/>
                </a:lnTo>
                <a:lnTo>
                  <a:pt x="0" y="6767913"/>
                </a:lnTo>
                <a:close/>
                <a:moveTo>
                  <a:pt x="2460543" y="6515312"/>
                </a:moveTo>
                <a:lnTo>
                  <a:pt x="2286201" y="6525103"/>
                </a:lnTo>
                <a:cubicBezTo>
                  <a:pt x="2228694" y="6528458"/>
                  <a:pt x="2169369" y="6531530"/>
                  <a:pt x="2110427" y="6532104"/>
                </a:cubicBezTo>
                <a:cubicBezTo>
                  <a:pt x="2058946" y="6532538"/>
                  <a:pt x="2007242" y="6530381"/>
                  <a:pt x="1956742" y="6528403"/>
                </a:cubicBezTo>
                <a:cubicBezTo>
                  <a:pt x="1815643" y="6523421"/>
                  <a:pt x="1669606" y="6518329"/>
                  <a:pt x="1534307" y="6560369"/>
                </a:cubicBezTo>
                <a:cubicBezTo>
                  <a:pt x="1506964" y="6568983"/>
                  <a:pt x="1480544" y="6579668"/>
                  <a:pt x="1454538" y="6591702"/>
                </a:cubicBezTo>
                <a:cubicBezTo>
                  <a:pt x="1508795" y="6597451"/>
                  <a:pt x="1564033" y="6600803"/>
                  <a:pt x="1619950" y="6599765"/>
                </a:cubicBezTo>
                <a:cubicBezTo>
                  <a:pt x="1760796" y="6598297"/>
                  <a:pt x="1904212" y="6576077"/>
                  <a:pt x="2044875" y="6563693"/>
                </a:cubicBezTo>
                <a:cubicBezTo>
                  <a:pt x="2158459" y="6554204"/>
                  <a:pt x="2431086" y="6537707"/>
                  <a:pt x="2460543" y="6515312"/>
                </a:cubicBezTo>
                <a:close/>
                <a:moveTo>
                  <a:pt x="1883620" y="6459370"/>
                </a:moveTo>
                <a:cubicBezTo>
                  <a:pt x="1757800" y="6463303"/>
                  <a:pt x="1630678" y="6481291"/>
                  <a:pt x="1532156" y="6529929"/>
                </a:cubicBezTo>
                <a:cubicBezTo>
                  <a:pt x="1670483" y="6488352"/>
                  <a:pt x="1816519" y="6493450"/>
                  <a:pt x="1958230" y="6498517"/>
                </a:cubicBezTo>
                <a:cubicBezTo>
                  <a:pt x="2008720" y="6500495"/>
                  <a:pt x="2060523" y="6502029"/>
                  <a:pt x="2110707" y="6502035"/>
                </a:cubicBezTo>
                <a:cubicBezTo>
                  <a:pt x="2168940" y="6501999"/>
                  <a:pt x="2227759" y="6498204"/>
                  <a:pt x="2285171" y="6495471"/>
                </a:cubicBezTo>
                <a:lnTo>
                  <a:pt x="2385179" y="6489665"/>
                </a:lnTo>
                <a:cubicBezTo>
                  <a:pt x="2348158" y="6484629"/>
                  <a:pt x="2296424" y="6478620"/>
                  <a:pt x="2227262" y="6473140"/>
                </a:cubicBezTo>
                <a:cubicBezTo>
                  <a:pt x="2133953" y="6465560"/>
                  <a:pt x="2009438" y="6455438"/>
                  <a:pt x="1883620" y="6459370"/>
                </a:cubicBezTo>
                <a:close/>
                <a:moveTo>
                  <a:pt x="1611255" y="5884754"/>
                </a:moveTo>
                <a:cubicBezTo>
                  <a:pt x="1475034" y="6070158"/>
                  <a:pt x="1320332" y="6315508"/>
                  <a:pt x="1357588" y="6496752"/>
                </a:cubicBezTo>
                <a:cubicBezTo>
                  <a:pt x="1404118" y="6270055"/>
                  <a:pt x="1507631" y="6063621"/>
                  <a:pt x="1611255" y="5884754"/>
                </a:cubicBezTo>
                <a:close/>
                <a:moveTo>
                  <a:pt x="1646205" y="5883072"/>
                </a:moveTo>
                <a:cubicBezTo>
                  <a:pt x="1542170" y="6060592"/>
                  <a:pt x="1436044" y="6267900"/>
                  <a:pt x="1387600" y="6494950"/>
                </a:cubicBezTo>
                <a:cubicBezTo>
                  <a:pt x="1504199" y="6300136"/>
                  <a:pt x="1601945" y="6103069"/>
                  <a:pt x="1646205" y="5883072"/>
                </a:cubicBezTo>
                <a:close/>
                <a:moveTo>
                  <a:pt x="0" y="5845526"/>
                </a:moveTo>
                <a:lnTo>
                  <a:pt x="23370" y="5869422"/>
                </a:lnTo>
                <a:cubicBezTo>
                  <a:pt x="131924" y="5985784"/>
                  <a:pt x="231640" y="6107018"/>
                  <a:pt x="321428" y="6212316"/>
                </a:cubicBezTo>
                <a:cubicBezTo>
                  <a:pt x="452682" y="6366340"/>
                  <a:pt x="578409" y="6507973"/>
                  <a:pt x="626000" y="6710671"/>
                </a:cubicBezTo>
                <a:cubicBezTo>
                  <a:pt x="638757" y="6764837"/>
                  <a:pt x="647619" y="6810078"/>
                  <a:pt x="661825" y="6854298"/>
                </a:cubicBezTo>
                <a:lnTo>
                  <a:pt x="663298" y="6857998"/>
                </a:lnTo>
                <a:lnTo>
                  <a:pt x="431765" y="6857998"/>
                </a:lnTo>
                <a:lnTo>
                  <a:pt x="293576" y="6816656"/>
                </a:lnTo>
                <a:cubicBezTo>
                  <a:pt x="240014" y="6798833"/>
                  <a:pt x="187020" y="6779815"/>
                  <a:pt x="134480" y="6760867"/>
                </a:cubicBezTo>
                <a:lnTo>
                  <a:pt x="0" y="6714215"/>
                </a:lnTo>
                <a:lnTo>
                  <a:pt x="0" y="6683873"/>
                </a:lnTo>
                <a:lnTo>
                  <a:pt x="143737" y="6732821"/>
                </a:lnTo>
                <a:cubicBezTo>
                  <a:pt x="255889" y="6773078"/>
                  <a:pt x="371066" y="6813801"/>
                  <a:pt x="488162" y="6842006"/>
                </a:cubicBezTo>
                <a:cubicBezTo>
                  <a:pt x="358293" y="6763794"/>
                  <a:pt x="187560" y="6705586"/>
                  <a:pt x="44855" y="6674734"/>
                </a:cubicBezTo>
                <a:lnTo>
                  <a:pt x="0" y="6668575"/>
                </a:lnTo>
                <a:lnTo>
                  <a:pt x="0" y="6628217"/>
                </a:lnTo>
                <a:lnTo>
                  <a:pt x="144942" y="6657611"/>
                </a:lnTo>
                <a:cubicBezTo>
                  <a:pt x="201726" y="6672044"/>
                  <a:pt x="257694" y="6689595"/>
                  <a:pt x="312446" y="6711283"/>
                </a:cubicBezTo>
                <a:cubicBezTo>
                  <a:pt x="343371" y="6723712"/>
                  <a:pt x="523593" y="6837187"/>
                  <a:pt x="477357" y="6799347"/>
                </a:cubicBezTo>
                <a:cubicBezTo>
                  <a:pt x="362978" y="6704934"/>
                  <a:pt x="237571" y="6617800"/>
                  <a:pt x="134228" y="6503934"/>
                </a:cubicBezTo>
                <a:lnTo>
                  <a:pt x="0" y="6334256"/>
                </a:lnTo>
                <a:lnTo>
                  <a:pt x="0" y="6221686"/>
                </a:lnTo>
                <a:lnTo>
                  <a:pt x="113296" y="6402069"/>
                </a:lnTo>
                <a:cubicBezTo>
                  <a:pt x="227569" y="6561808"/>
                  <a:pt x="381603" y="6676399"/>
                  <a:pt x="523262" y="6807025"/>
                </a:cubicBezTo>
                <a:cubicBezTo>
                  <a:pt x="495103" y="6748256"/>
                  <a:pt x="449573" y="6697712"/>
                  <a:pt x="404364" y="6649139"/>
                </a:cubicBezTo>
                <a:lnTo>
                  <a:pt x="392074" y="6636358"/>
                </a:lnTo>
                <a:cubicBezTo>
                  <a:pt x="280930" y="6516822"/>
                  <a:pt x="177660" y="6386311"/>
                  <a:pt x="77450" y="6260110"/>
                </a:cubicBezTo>
                <a:lnTo>
                  <a:pt x="0" y="6163634"/>
                </a:lnTo>
                <a:lnTo>
                  <a:pt x="0" y="6117703"/>
                </a:lnTo>
                <a:lnTo>
                  <a:pt x="99669" y="6240461"/>
                </a:lnTo>
                <a:cubicBezTo>
                  <a:pt x="199276" y="6366562"/>
                  <a:pt x="302033" y="6496348"/>
                  <a:pt x="412670" y="6615176"/>
                </a:cubicBezTo>
                <a:lnTo>
                  <a:pt x="424960" y="6627949"/>
                </a:lnTo>
                <a:cubicBezTo>
                  <a:pt x="452087" y="6657095"/>
                  <a:pt x="479817" y="6686334"/>
                  <a:pt x="504043" y="6718236"/>
                </a:cubicBezTo>
                <a:cubicBezTo>
                  <a:pt x="434583" y="6569208"/>
                  <a:pt x="350187" y="6428779"/>
                  <a:pt x="251759" y="6299011"/>
                </a:cubicBezTo>
                <a:cubicBezTo>
                  <a:pt x="180915" y="6205508"/>
                  <a:pt x="102557" y="6117579"/>
                  <a:pt x="21191" y="6033111"/>
                </a:cubicBezTo>
                <a:lnTo>
                  <a:pt x="0" y="6012219"/>
                </a:lnTo>
                <a:lnTo>
                  <a:pt x="0" y="5971257"/>
                </a:lnTo>
                <a:lnTo>
                  <a:pt x="41571" y="6012292"/>
                </a:lnTo>
                <a:cubicBezTo>
                  <a:pt x="123333" y="6097220"/>
                  <a:pt x="202225" y="6185713"/>
                  <a:pt x="273883" y="6279980"/>
                </a:cubicBezTo>
                <a:cubicBezTo>
                  <a:pt x="380040" y="6419905"/>
                  <a:pt x="469472" y="6571994"/>
                  <a:pt x="541341" y="6733560"/>
                </a:cubicBezTo>
                <a:cubicBezTo>
                  <a:pt x="542355" y="6694639"/>
                  <a:pt x="542948" y="6654374"/>
                  <a:pt x="531634" y="6610993"/>
                </a:cubicBezTo>
                <a:cubicBezTo>
                  <a:pt x="490540" y="6454784"/>
                  <a:pt x="347902" y="6314397"/>
                  <a:pt x="247554" y="6197148"/>
                </a:cubicBezTo>
                <a:cubicBezTo>
                  <a:pt x="178265" y="6115731"/>
                  <a:pt x="107245" y="6035491"/>
                  <a:pt x="33651" y="5957901"/>
                </a:cubicBezTo>
                <a:lnTo>
                  <a:pt x="0" y="5925131"/>
                </a:lnTo>
                <a:close/>
                <a:moveTo>
                  <a:pt x="1656340" y="5825040"/>
                </a:moveTo>
                <a:cubicBezTo>
                  <a:pt x="1655542" y="5826205"/>
                  <a:pt x="1654747" y="5827360"/>
                  <a:pt x="1653246" y="5829053"/>
                </a:cubicBezTo>
                <a:lnTo>
                  <a:pt x="1655667" y="5829425"/>
                </a:lnTo>
                <a:close/>
                <a:moveTo>
                  <a:pt x="2630124" y="5591852"/>
                </a:moveTo>
                <a:cubicBezTo>
                  <a:pt x="2477082" y="5593954"/>
                  <a:pt x="2324114" y="5611746"/>
                  <a:pt x="2177648" y="5630119"/>
                </a:cubicBezTo>
                <a:cubicBezTo>
                  <a:pt x="2143127" y="5634568"/>
                  <a:pt x="2109856" y="5639754"/>
                  <a:pt x="2076258" y="5650510"/>
                </a:cubicBezTo>
                <a:cubicBezTo>
                  <a:pt x="2082463" y="5662642"/>
                  <a:pt x="2162157" y="5633895"/>
                  <a:pt x="2214048" y="5629828"/>
                </a:cubicBezTo>
                <a:cubicBezTo>
                  <a:pt x="2501741" y="5609845"/>
                  <a:pt x="2805089" y="5655720"/>
                  <a:pt x="3090246" y="5601337"/>
                </a:cubicBezTo>
                <a:cubicBezTo>
                  <a:pt x="3006333" y="5611321"/>
                  <a:pt x="2919037" y="5605065"/>
                  <a:pt x="2834104" y="5598847"/>
                </a:cubicBezTo>
                <a:cubicBezTo>
                  <a:pt x="2816936" y="5597562"/>
                  <a:pt x="2799771" y="5596280"/>
                  <a:pt x="2782953" y="5595539"/>
                </a:cubicBezTo>
                <a:cubicBezTo>
                  <a:pt x="2732159" y="5592194"/>
                  <a:pt x="2681137" y="5591152"/>
                  <a:pt x="2630124" y="5591852"/>
                </a:cubicBezTo>
                <a:close/>
                <a:moveTo>
                  <a:pt x="2751064" y="5525300"/>
                </a:moveTo>
                <a:cubicBezTo>
                  <a:pt x="2704155" y="5524070"/>
                  <a:pt x="2658863" y="5525064"/>
                  <a:pt x="2618554" y="5525937"/>
                </a:cubicBezTo>
                <a:cubicBezTo>
                  <a:pt x="2508038" y="5528402"/>
                  <a:pt x="2408741" y="5531370"/>
                  <a:pt x="2311014" y="5550189"/>
                </a:cubicBezTo>
                <a:cubicBezTo>
                  <a:pt x="2246417" y="5562376"/>
                  <a:pt x="2186894" y="5581286"/>
                  <a:pt x="2134103" y="5605852"/>
                </a:cubicBezTo>
                <a:cubicBezTo>
                  <a:pt x="2147385" y="5603489"/>
                  <a:pt x="2160456" y="5602024"/>
                  <a:pt x="2174084" y="5600203"/>
                </a:cubicBezTo>
                <a:cubicBezTo>
                  <a:pt x="2370475" y="5575001"/>
                  <a:pt x="2579125" y="5551921"/>
                  <a:pt x="2785199" y="5564971"/>
                </a:cubicBezTo>
                <a:lnTo>
                  <a:pt x="2836697" y="5568822"/>
                </a:lnTo>
                <a:cubicBezTo>
                  <a:pt x="2913331" y="5574228"/>
                  <a:pt x="2991761" y="5580014"/>
                  <a:pt x="3066345" y="5573703"/>
                </a:cubicBezTo>
                <a:cubicBezTo>
                  <a:pt x="3036778" y="5568851"/>
                  <a:pt x="3007621" y="5562210"/>
                  <a:pt x="2978461" y="5555562"/>
                </a:cubicBezTo>
                <a:cubicBezTo>
                  <a:pt x="2950203" y="5549116"/>
                  <a:pt x="2921945" y="5542665"/>
                  <a:pt x="2893277" y="5538004"/>
                </a:cubicBezTo>
                <a:cubicBezTo>
                  <a:pt x="2846501" y="5529982"/>
                  <a:pt x="2797974" y="5526529"/>
                  <a:pt x="2751064" y="5525300"/>
                </a:cubicBezTo>
                <a:close/>
                <a:moveTo>
                  <a:pt x="2636807" y="5458317"/>
                </a:moveTo>
                <a:cubicBezTo>
                  <a:pt x="2511188" y="5456650"/>
                  <a:pt x="2361021" y="5479881"/>
                  <a:pt x="2236775" y="5536349"/>
                </a:cubicBezTo>
                <a:cubicBezTo>
                  <a:pt x="2259387" y="5530319"/>
                  <a:pt x="2281995" y="5524291"/>
                  <a:pt x="2306204" y="5519543"/>
                </a:cubicBezTo>
                <a:cubicBezTo>
                  <a:pt x="2406280" y="5500749"/>
                  <a:pt x="2506685" y="5497081"/>
                  <a:pt x="2619005" y="5494992"/>
                </a:cubicBezTo>
                <a:cubicBezTo>
                  <a:pt x="2701072" y="5493085"/>
                  <a:pt x="2803428" y="5491236"/>
                  <a:pt x="2899676" y="5507848"/>
                </a:cubicBezTo>
                <a:cubicBezTo>
                  <a:pt x="2928691" y="5513052"/>
                  <a:pt x="2957502" y="5519151"/>
                  <a:pt x="2986662" y="5525798"/>
                </a:cubicBezTo>
                <a:cubicBezTo>
                  <a:pt x="3025723" y="5534530"/>
                  <a:pt x="3063542" y="5542536"/>
                  <a:pt x="3101623" y="5547311"/>
                </a:cubicBezTo>
                <a:cubicBezTo>
                  <a:pt x="2954636" y="5490328"/>
                  <a:pt x="2792455" y="5460700"/>
                  <a:pt x="2636807" y="5458317"/>
                </a:cubicBezTo>
                <a:close/>
                <a:moveTo>
                  <a:pt x="0" y="5142496"/>
                </a:moveTo>
                <a:lnTo>
                  <a:pt x="127996" y="5201004"/>
                </a:lnTo>
                <a:cubicBezTo>
                  <a:pt x="360812" y="5325151"/>
                  <a:pt x="547980" y="5518563"/>
                  <a:pt x="661087" y="5790959"/>
                </a:cubicBezTo>
                <a:cubicBezTo>
                  <a:pt x="808965" y="5905246"/>
                  <a:pt x="932653" y="6044012"/>
                  <a:pt x="1029402" y="6204913"/>
                </a:cubicBezTo>
                <a:cubicBezTo>
                  <a:pt x="1035975" y="6141856"/>
                  <a:pt x="1034897" y="6159666"/>
                  <a:pt x="1046692" y="6015372"/>
                </a:cubicBezTo>
                <a:cubicBezTo>
                  <a:pt x="1068452" y="5749157"/>
                  <a:pt x="1080160" y="5533819"/>
                  <a:pt x="1024238" y="5336275"/>
                </a:cubicBezTo>
                <a:cubicBezTo>
                  <a:pt x="1039478" y="5267180"/>
                  <a:pt x="1107861" y="5351481"/>
                  <a:pt x="1138131" y="5600804"/>
                </a:cubicBezTo>
                <a:cubicBezTo>
                  <a:pt x="1140750" y="5745349"/>
                  <a:pt x="1138236" y="5891029"/>
                  <a:pt x="1127280" y="6039262"/>
                </a:cubicBezTo>
                <a:cubicBezTo>
                  <a:pt x="1108357" y="6291971"/>
                  <a:pt x="1074713" y="6543716"/>
                  <a:pt x="1026642" y="6792600"/>
                </a:cubicBezTo>
                <a:cubicBezTo>
                  <a:pt x="1130130" y="6727745"/>
                  <a:pt x="1224262" y="6639036"/>
                  <a:pt x="1327075" y="6590735"/>
                </a:cubicBezTo>
                <a:cubicBezTo>
                  <a:pt x="1328762" y="6587786"/>
                  <a:pt x="1331155" y="6584312"/>
                  <a:pt x="1332848" y="6581371"/>
                </a:cubicBezTo>
                <a:cubicBezTo>
                  <a:pt x="1327684" y="6578656"/>
                  <a:pt x="1322621" y="6575317"/>
                  <a:pt x="1320586" y="6572441"/>
                </a:cubicBezTo>
                <a:cubicBezTo>
                  <a:pt x="1127046" y="6311498"/>
                  <a:pt x="1526112" y="5858248"/>
                  <a:pt x="1669632" y="5665639"/>
                </a:cubicBezTo>
                <a:cubicBezTo>
                  <a:pt x="1682895" y="5647816"/>
                  <a:pt x="1749910" y="5675384"/>
                  <a:pt x="1749165" y="5696416"/>
                </a:cubicBezTo>
                <a:cubicBezTo>
                  <a:pt x="1740476" y="5983368"/>
                  <a:pt x="1637864" y="6228377"/>
                  <a:pt x="1502249" y="6466405"/>
                </a:cubicBezTo>
                <a:cubicBezTo>
                  <a:pt x="1725190" y="6382070"/>
                  <a:pt x="2047033" y="6424367"/>
                  <a:pt x="2238637" y="6419148"/>
                </a:cubicBezTo>
                <a:cubicBezTo>
                  <a:pt x="2408385" y="6415062"/>
                  <a:pt x="2531389" y="6424957"/>
                  <a:pt x="2642775" y="6563116"/>
                </a:cubicBezTo>
                <a:cubicBezTo>
                  <a:pt x="2652137" y="6574800"/>
                  <a:pt x="2636747" y="6578204"/>
                  <a:pt x="2628681" y="6578254"/>
                </a:cubicBezTo>
                <a:cubicBezTo>
                  <a:pt x="2285142" y="6584519"/>
                  <a:pt x="1943610" y="6642343"/>
                  <a:pt x="1600072" y="6648608"/>
                </a:cubicBezTo>
                <a:cubicBezTo>
                  <a:pt x="1541036" y="6649807"/>
                  <a:pt x="1450884" y="6627657"/>
                  <a:pt x="1391841" y="6641028"/>
                </a:cubicBezTo>
                <a:cubicBezTo>
                  <a:pt x="1391239" y="6640935"/>
                  <a:pt x="1390538" y="6641468"/>
                  <a:pt x="1389928" y="6641375"/>
                </a:cubicBezTo>
                <a:cubicBezTo>
                  <a:pt x="1386712" y="6642158"/>
                  <a:pt x="1383592" y="6642319"/>
                  <a:pt x="1380979" y="6643204"/>
                </a:cubicBezTo>
                <a:cubicBezTo>
                  <a:pt x="1295418" y="6670925"/>
                  <a:pt x="1201880" y="6759768"/>
                  <a:pt x="1108685" y="6824788"/>
                </a:cubicBezTo>
                <a:lnTo>
                  <a:pt x="1051559" y="6857998"/>
                </a:lnTo>
                <a:lnTo>
                  <a:pt x="925940" y="6857998"/>
                </a:lnTo>
                <a:lnTo>
                  <a:pt x="949746" y="6745652"/>
                </a:lnTo>
                <a:cubicBezTo>
                  <a:pt x="977694" y="6600749"/>
                  <a:pt x="1000382" y="6454800"/>
                  <a:pt x="1017902" y="6308216"/>
                </a:cubicBezTo>
                <a:cubicBezTo>
                  <a:pt x="1015769" y="6305964"/>
                  <a:pt x="1013539" y="6304343"/>
                  <a:pt x="1012614" y="6302278"/>
                </a:cubicBezTo>
                <a:cubicBezTo>
                  <a:pt x="921548" y="6120471"/>
                  <a:pt x="798037" y="5964433"/>
                  <a:pt x="644615" y="5837768"/>
                </a:cubicBezTo>
                <a:cubicBezTo>
                  <a:pt x="639869" y="5836403"/>
                  <a:pt x="633910" y="5834843"/>
                  <a:pt x="627546" y="5831943"/>
                </a:cubicBezTo>
                <a:cubicBezTo>
                  <a:pt x="440473" y="5751050"/>
                  <a:pt x="281887" y="5620709"/>
                  <a:pt x="128963" y="5481226"/>
                </a:cubicBezTo>
                <a:lnTo>
                  <a:pt x="0" y="5361850"/>
                </a:lnTo>
                <a:lnTo>
                  <a:pt x="0" y="5297634"/>
                </a:lnTo>
                <a:lnTo>
                  <a:pt x="40861" y="5333413"/>
                </a:lnTo>
                <a:cubicBezTo>
                  <a:pt x="193141" y="5476012"/>
                  <a:pt x="339724" y="5631340"/>
                  <a:pt x="514278" y="5738345"/>
                </a:cubicBezTo>
                <a:cubicBezTo>
                  <a:pt x="449538" y="5691903"/>
                  <a:pt x="392547" y="5631267"/>
                  <a:pt x="337180" y="5572174"/>
                </a:cubicBezTo>
                <a:cubicBezTo>
                  <a:pt x="326006" y="5560210"/>
                  <a:pt x="314833" y="5548247"/>
                  <a:pt x="303564" y="5536908"/>
                </a:cubicBezTo>
                <a:cubicBezTo>
                  <a:pt x="236878" y="5466783"/>
                  <a:pt x="163817" y="5402889"/>
                  <a:pt x="88496" y="5343132"/>
                </a:cubicBezTo>
                <a:lnTo>
                  <a:pt x="0" y="5277736"/>
                </a:lnTo>
                <a:lnTo>
                  <a:pt x="0" y="5241225"/>
                </a:lnTo>
                <a:lnTo>
                  <a:pt x="106479" y="5319780"/>
                </a:lnTo>
                <a:cubicBezTo>
                  <a:pt x="182485" y="5380123"/>
                  <a:pt x="256358" y="5444782"/>
                  <a:pt x="324159" y="5515717"/>
                </a:cubicBezTo>
                <a:lnTo>
                  <a:pt x="357680" y="5551608"/>
                </a:lnTo>
                <a:cubicBezTo>
                  <a:pt x="407763" y="5604773"/>
                  <a:pt x="458863" y="5659374"/>
                  <a:pt x="514810" y="5702551"/>
                </a:cubicBezTo>
                <a:cubicBezTo>
                  <a:pt x="497209" y="5679989"/>
                  <a:pt x="481008" y="5656366"/>
                  <a:pt x="464808" y="5632736"/>
                </a:cubicBezTo>
                <a:cubicBezTo>
                  <a:pt x="449112" y="5609836"/>
                  <a:pt x="433420" y="5586930"/>
                  <a:pt x="416327" y="5565087"/>
                </a:cubicBezTo>
                <a:cubicBezTo>
                  <a:pt x="361064" y="5493188"/>
                  <a:pt x="289546" y="5430331"/>
                  <a:pt x="232232" y="5379904"/>
                </a:cubicBezTo>
                <a:cubicBezTo>
                  <a:pt x="153617" y="5310828"/>
                  <a:pt x="82516" y="5249322"/>
                  <a:pt x="2640" y="5200559"/>
                </a:cubicBezTo>
                <a:lnTo>
                  <a:pt x="0" y="5199146"/>
                </a:lnTo>
                <a:lnTo>
                  <a:pt x="0" y="5164774"/>
                </a:lnTo>
                <a:lnTo>
                  <a:pt x="18363" y="5174783"/>
                </a:lnTo>
                <a:cubicBezTo>
                  <a:pt x="99860" y="5225071"/>
                  <a:pt x="172172" y="5286770"/>
                  <a:pt x="251810" y="5357281"/>
                </a:cubicBezTo>
                <a:cubicBezTo>
                  <a:pt x="310235" y="5408518"/>
                  <a:pt x="382775" y="5472816"/>
                  <a:pt x="439563" y="5546863"/>
                </a:cubicBezTo>
                <a:cubicBezTo>
                  <a:pt x="456560" y="5569331"/>
                  <a:pt x="472857" y="5592330"/>
                  <a:pt x="489056" y="5615961"/>
                </a:cubicBezTo>
                <a:cubicBezTo>
                  <a:pt x="510864" y="5647485"/>
                  <a:pt x="532257" y="5677676"/>
                  <a:pt x="555845" y="5705642"/>
                </a:cubicBezTo>
                <a:cubicBezTo>
                  <a:pt x="488800" y="5569150"/>
                  <a:pt x="394131" y="5443166"/>
                  <a:pt x="287056" y="5341546"/>
                </a:cubicBezTo>
                <a:cubicBezTo>
                  <a:pt x="222125" y="5280178"/>
                  <a:pt x="138844" y="5220320"/>
                  <a:pt x="49874" y="5178238"/>
                </a:cubicBezTo>
                <a:lnTo>
                  <a:pt x="0" y="5158623"/>
                </a:lnTo>
                <a:close/>
                <a:moveTo>
                  <a:pt x="4076694" y="4944364"/>
                </a:moveTo>
                <a:cubicBezTo>
                  <a:pt x="4092586" y="5180994"/>
                  <a:pt x="4134286" y="5476223"/>
                  <a:pt x="4287610" y="5588157"/>
                </a:cubicBezTo>
                <a:cubicBezTo>
                  <a:pt x="4171130" y="5382912"/>
                  <a:pt x="4114497" y="5153179"/>
                  <a:pt x="4076694" y="4944364"/>
                </a:cubicBezTo>
                <a:close/>
                <a:moveTo>
                  <a:pt x="4103808" y="4918599"/>
                </a:moveTo>
                <a:cubicBezTo>
                  <a:pt x="4140363" y="5126676"/>
                  <a:pt x="4195478" y="5358905"/>
                  <a:pt x="4310650" y="5565760"/>
                </a:cubicBezTo>
                <a:cubicBezTo>
                  <a:pt x="4272496" y="5335710"/>
                  <a:pt x="4217566" y="5117152"/>
                  <a:pt x="4103808" y="4918599"/>
                </a:cubicBezTo>
                <a:close/>
                <a:moveTo>
                  <a:pt x="4072554" y="4867303"/>
                </a:moveTo>
                <a:cubicBezTo>
                  <a:pt x="4072702" y="4868748"/>
                  <a:pt x="4072843" y="4870186"/>
                  <a:pt x="4072780" y="4872526"/>
                </a:cubicBezTo>
                <a:lnTo>
                  <a:pt x="4074990" y="4871112"/>
                </a:lnTo>
                <a:close/>
                <a:moveTo>
                  <a:pt x="3100062" y="4866948"/>
                </a:moveTo>
                <a:cubicBezTo>
                  <a:pt x="3054598" y="4867672"/>
                  <a:pt x="3008663" y="4872522"/>
                  <a:pt x="2963625" y="4877568"/>
                </a:cubicBezTo>
                <a:cubicBezTo>
                  <a:pt x="2913679" y="4883457"/>
                  <a:pt x="2861381" y="4889314"/>
                  <a:pt x="2809956" y="4889247"/>
                </a:cubicBezTo>
                <a:cubicBezTo>
                  <a:pt x="2768849" y="4889475"/>
                  <a:pt x="2727662" y="4885932"/>
                  <a:pt x="2688275" y="4882769"/>
                </a:cubicBezTo>
                <a:cubicBezTo>
                  <a:pt x="2660443" y="4880639"/>
                  <a:pt x="2632820" y="4877611"/>
                  <a:pt x="2605133" y="4876924"/>
                </a:cubicBezTo>
                <a:cubicBezTo>
                  <a:pt x="2542005" y="4874377"/>
                  <a:pt x="2477453" y="4878112"/>
                  <a:pt x="2414900" y="4881330"/>
                </a:cubicBezTo>
                <a:cubicBezTo>
                  <a:pt x="2350347" y="4885065"/>
                  <a:pt x="2283431" y="4888772"/>
                  <a:pt x="2217605" y="4885650"/>
                </a:cubicBezTo>
                <a:lnTo>
                  <a:pt x="2199332" y="4885075"/>
                </a:lnTo>
                <a:cubicBezTo>
                  <a:pt x="2179813" y="4883768"/>
                  <a:pt x="2160089" y="4883349"/>
                  <a:pt x="2141062" y="4884027"/>
                </a:cubicBezTo>
                <a:cubicBezTo>
                  <a:pt x="2279340" y="4906717"/>
                  <a:pt x="2418587" y="4927258"/>
                  <a:pt x="2558630" y="4938088"/>
                </a:cubicBezTo>
                <a:cubicBezTo>
                  <a:pt x="2750317" y="4954217"/>
                  <a:pt x="2921561" y="4921336"/>
                  <a:pt x="3100062" y="4866948"/>
                </a:cubicBezTo>
                <a:close/>
                <a:moveTo>
                  <a:pt x="2753415" y="4783657"/>
                </a:moveTo>
                <a:cubicBezTo>
                  <a:pt x="2715812" y="4782731"/>
                  <a:pt x="2677745" y="4783278"/>
                  <a:pt x="2639521" y="4785091"/>
                </a:cubicBezTo>
                <a:cubicBezTo>
                  <a:pt x="2486624" y="4792347"/>
                  <a:pt x="2331226" y="4819883"/>
                  <a:pt x="2193068" y="4854595"/>
                </a:cubicBezTo>
                <a:cubicBezTo>
                  <a:pt x="2196324" y="4854814"/>
                  <a:pt x="2198676" y="4854838"/>
                  <a:pt x="2201931" y="4855057"/>
                </a:cubicBezTo>
                <a:lnTo>
                  <a:pt x="2219654" y="4855986"/>
                </a:lnTo>
                <a:cubicBezTo>
                  <a:pt x="2283679" y="4858722"/>
                  <a:pt x="2350037" y="4855370"/>
                  <a:pt x="2413690" y="4851445"/>
                </a:cubicBezTo>
                <a:cubicBezTo>
                  <a:pt x="2476795" y="4847874"/>
                  <a:pt x="2542257" y="4844334"/>
                  <a:pt x="2606832" y="4846715"/>
                </a:cubicBezTo>
                <a:cubicBezTo>
                  <a:pt x="2634866" y="4847944"/>
                  <a:pt x="2663590" y="4850269"/>
                  <a:pt x="2691769" y="4852935"/>
                </a:cubicBezTo>
                <a:cubicBezTo>
                  <a:pt x="2730608" y="4856456"/>
                  <a:pt x="2771445" y="4859459"/>
                  <a:pt x="2811106" y="4859393"/>
                </a:cubicBezTo>
                <a:cubicBezTo>
                  <a:pt x="2860724" y="4859079"/>
                  <a:pt x="2912124" y="4853023"/>
                  <a:pt x="2961520" y="4847493"/>
                </a:cubicBezTo>
                <a:cubicBezTo>
                  <a:pt x="2997835" y="4843425"/>
                  <a:pt x="3034156" y="4839354"/>
                  <a:pt x="3070965" y="4837270"/>
                </a:cubicBezTo>
                <a:cubicBezTo>
                  <a:pt x="2974850" y="4802463"/>
                  <a:pt x="2866224" y="4786435"/>
                  <a:pt x="2753415" y="4783657"/>
                </a:cubicBezTo>
                <a:close/>
                <a:moveTo>
                  <a:pt x="2389654" y="4275904"/>
                </a:moveTo>
                <a:cubicBezTo>
                  <a:pt x="2058380" y="4300770"/>
                  <a:pt x="1773879" y="4364703"/>
                  <a:pt x="1522266" y="4472742"/>
                </a:cubicBezTo>
                <a:lnTo>
                  <a:pt x="1464014" y="4498508"/>
                </a:lnTo>
                <a:cubicBezTo>
                  <a:pt x="1435059" y="4511659"/>
                  <a:pt x="1405759" y="4524268"/>
                  <a:pt x="1376111" y="4536334"/>
                </a:cubicBezTo>
                <a:cubicBezTo>
                  <a:pt x="1422294" y="4522124"/>
                  <a:pt x="1470274" y="4508296"/>
                  <a:pt x="1498493" y="4502509"/>
                </a:cubicBezTo>
                <a:cubicBezTo>
                  <a:pt x="1608595" y="4481142"/>
                  <a:pt x="1719912" y="4468967"/>
                  <a:pt x="1831627" y="4454994"/>
                </a:cubicBezTo>
                <a:cubicBezTo>
                  <a:pt x="2034733" y="4429326"/>
                  <a:pt x="2186680" y="4317586"/>
                  <a:pt x="2389654" y="4275904"/>
                </a:cubicBezTo>
                <a:close/>
                <a:moveTo>
                  <a:pt x="2147582" y="4220499"/>
                </a:moveTo>
                <a:cubicBezTo>
                  <a:pt x="1947585" y="4228027"/>
                  <a:pt x="1746826" y="4329700"/>
                  <a:pt x="1556088" y="4425819"/>
                </a:cubicBezTo>
                <a:cubicBezTo>
                  <a:pt x="1788857" y="4332127"/>
                  <a:pt x="2048945" y="4273854"/>
                  <a:pt x="2346927" y="4248048"/>
                </a:cubicBezTo>
                <a:cubicBezTo>
                  <a:pt x="2280831" y="4225943"/>
                  <a:pt x="2214248" y="4217991"/>
                  <a:pt x="2147582" y="4220499"/>
                </a:cubicBezTo>
                <a:close/>
                <a:moveTo>
                  <a:pt x="1790494" y="3958602"/>
                </a:moveTo>
                <a:cubicBezTo>
                  <a:pt x="1546078" y="4006086"/>
                  <a:pt x="1301131" y="4060051"/>
                  <a:pt x="1059112" y="4119804"/>
                </a:cubicBezTo>
                <a:cubicBezTo>
                  <a:pt x="1314148" y="4123003"/>
                  <a:pt x="1558894" y="4069940"/>
                  <a:pt x="1790494" y="3958602"/>
                </a:cubicBezTo>
                <a:close/>
                <a:moveTo>
                  <a:pt x="3757613" y="3936722"/>
                </a:moveTo>
                <a:cubicBezTo>
                  <a:pt x="3739428" y="4022695"/>
                  <a:pt x="3726993" y="4110355"/>
                  <a:pt x="3715314" y="4196771"/>
                </a:cubicBezTo>
                <a:cubicBezTo>
                  <a:pt x="3696476" y="4335276"/>
                  <a:pt x="3677516" y="4478465"/>
                  <a:pt x="3631611" y="4613594"/>
                </a:cubicBezTo>
                <a:cubicBezTo>
                  <a:pt x="3620645" y="4645134"/>
                  <a:pt x="3608778" y="4676477"/>
                  <a:pt x="3596909" y="4707830"/>
                </a:cubicBezTo>
                <a:lnTo>
                  <a:pt x="3581749" y="4747418"/>
                </a:lnTo>
                <a:cubicBezTo>
                  <a:pt x="3554523" y="4819250"/>
                  <a:pt x="3531238" y="4892390"/>
                  <a:pt x="3510660" y="4966094"/>
                </a:cubicBezTo>
                <a:cubicBezTo>
                  <a:pt x="3748857" y="4678857"/>
                  <a:pt x="3755323" y="4300706"/>
                  <a:pt x="3757613" y="3936722"/>
                </a:cubicBezTo>
                <a:close/>
                <a:moveTo>
                  <a:pt x="1701387" y="3919232"/>
                </a:moveTo>
                <a:cubicBezTo>
                  <a:pt x="1507766" y="3912045"/>
                  <a:pt x="1320741" y="3989836"/>
                  <a:pt x="1136310" y="4068895"/>
                </a:cubicBezTo>
                <a:cubicBezTo>
                  <a:pt x="1350954" y="4017452"/>
                  <a:pt x="1568376" y="3970366"/>
                  <a:pt x="1784782" y="3927759"/>
                </a:cubicBezTo>
                <a:cubicBezTo>
                  <a:pt x="1756841" y="3923020"/>
                  <a:pt x="1729046" y="3920259"/>
                  <a:pt x="1701387" y="3919232"/>
                </a:cubicBezTo>
                <a:close/>
                <a:moveTo>
                  <a:pt x="3733405" y="3900089"/>
                </a:moveTo>
                <a:cubicBezTo>
                  <a:pt x="3597105" y="4216426"/>
                  <a:pt x="3490805" y="4541932"/>
                  <a:pt x="3500832" y="4885010"/>
                </a:cubicBezTo>
                <a:cubicBezTo>
                  <a:pt x="3516996" y="4834817"/>
                  <a:pt x="3533505" y="4785171"/>
                  <a:pt x="3552367" y="4735553"/>
                </a:cubicBezTo>
                <a:lnTo>
                  <a:pt x="3567525" y="4695966"/>
                </a:lnTo>
                <a:cubicBezTo>
                  <a:pt x="3579742" y="4665154"/>
                  <a:pt x="3591404" y="4634706"/>
                  <a:pt x="3602372" y="4603168"/>
                </a:cubicBezTo>
                <a:cubicBezTo>
                  <a:pt x="3647108" y="4471083"/>
                  <a:pt x="3666211" y="4329343"/>
                  <a:pt x="3684639" y="4192628"/>
                </a:cubicBezTo>
                <a:cubicBezTo>
                  <a:pt x="3697672" y="4096160"/>
                  <a:pt x="3710761" y="3997344"/>
                  <a:pt x="3733405" y="3900089"/>
                </a:cubicBezTo>
                <a:close/>
                <a:moveTo>
                  <a:pt x="2800959" y="3871054"/>
                </a:moveTo>
                <a:cubicBezTo>
                  <a:pt x="2809421" y="4100939"/>
                  <a:pt x="2907977" y="4306148"/>
                  <a:pt x="3026569" y="4520780"/>
                </a:cubicBezTo>
                <a:cubicBezTo>
                  <a:pt x="2979577" y="4399850"/>
                  <a:pt x="2933143" y="4278562"/>
                  <a:pt x="2889061" y="4157302"/>
                </a:cubicBezTo>
                <a:cubicBezTo>
                  <a:pt x="2854271" y="4061517"/>
                  <a:pt x="2821632" y="3966669"/>
                  <a:pt x="2800959" y="3871054"/>
                </a:cubicBezTo>
                <a:close/>
                <a:moveTo>
                  <a:pt x="2809929" y="3701307"/>
                </a:moveTo>
                <a:cubicBezTo>
                  <a:pt x="2809867" y="3703640"/>
                  <a:pt x="2809253" y="3706334"/>
                  <a:pt x="2809197" y="3708672"/>
                </a:cubicBezTo>
                <a:cubicBezTo>
                  <a:pt x="2816609" y="3854149"/>
                  <a:pt x="2864235" y="3999199"/>
                  <a:pt x="2918306" y="4147031"/>
                </a:cubicBezTo>
                <a:cubicBezTo>
                  <a:pt x="2966436" y="4279493"/>
                  <a:pt x="3017273" y="4412529"/>
                  <a:pt x="3068858" y="4544310"/>
                </a:cubicBezTo>
                <a:cubicBezTo>
                  <a:pt x="3069715" y="4408107"/>
                  <a:pt x="3008952" y="4266858"/>
                  <a:pt x="2968879" y="4144570"/>
                </a:cubicBezTo>
                <a:cubicBezTo>
                  <a:pt x="2919376" y="3995354"/>
                  <a:pt x="2865655" y="3848072"/>
                  <a:pt x="2809929" y="3701307"/>
                </a:cubicBezTo>
                <a:close/>
                <a:moveTo>
                  <a:pt x="1867196" y="3456584"/>
                </a:moveTo>
                <a:cubicBezTo>
                  <a:pt x="1939275" y="3608228"/>
                  <a:pt x="2036188" y="3758542"/>
                  <a:pt x="2183970" y="3826505"/>
                </a:cubicBezTo>
                <a:cubicBezTo>
                  <a:pt x="2092208" y="3686686"/>
                  <a:pt x="1989300" y="3564734"/>
                  <a:pt x="1867196" y="3456584"/>
                </a:cubicBezTo>
                <a:close/>
                <a:moveTo>
                  <a:pt x="2322880" y="3078533"/>
                </a:moveTo>
                <a:cubicBezTo>
                  <a:pt x="2314902" y="3134217"/>
                  <a:pt x="2306026" y="3189710"/>
                  <a:pt x="2295695" y="3245370"/>
                </a:cubicBezTo>
                <a:cubicBezTo>
                  <a:pt x="2262659" y="3421320"/>
                  <a:pt x="2225570" y="3586065"/>
                  <a:pt x="2268858" y="3758413"/>
                </a:cubicBezTo>
                <a:cubicBezTo>
                  <a:pt x="2273785" y="3680922"/>
                  <a:pt x="2284872" y="3603320"/>
                  <a:pt x="2295899" y="3528057"/>
                </a:cubicBezTo>
                <a:cubicBezTo>
                  <a:pt x="2310584" y="3430521"/>
                  <a:pt x="2325878" y="3330298"/>
                  <a:pt x="2326306" y="3231157"/>
                </a:cubicBezTo>
                <a:cubicBezTo>
                  <a:pt x="2326349" y="3202011"/>
                  <a:pt x="2325135" y="3172131"/>
                  <a:pt x="2324274" y="3142788"/>
                </a:cubicBezTo>
                <a:cubicBezTo>
                  <a:pt x="2323575" y="3121009"/>
                  <a:pt x="2323232" y="3099770"/>
                  <a:pt x="2322880" y="3078533"/>
                </a:cubicBezTo>
                <a:close/>
                <a:moveTo>
                  <a:pt x="912797" y="2896659"/>
                </a:moveTo>
                <a:cubicBezTo>
                  <a:pt x="987675" y="3038078"/>
                  <a:pt x="1077553" y="3173735"/>
                  <a:pt x="1167201" y="3304169"/>
                </a:cubicBezTo>
                <a:cubicBezTo>
                  <a:pt x="1258595" y="3437326"/>
                  <a:pt x="1353896" y="3600936"/>
                  <a:pt x="1503848" y="3675946"/>
                </a:cubicBezTo>
                <a:cubicBezTo>
                  <a:pt x="1443175" y="3621244"/>
                  <a:pt x="1397337" y="3553231"/>
                  <a:pt x="1353091" y="3486482"/>
                </a:cubicBezTo>
                <a:cubicBezTo>
                  <a:pt x="1348731" y="3480073"/>
                  <a:pt x="1344372" y="3473665"/>
                  <a:pt x="1340012" y="3467256"/>
                </a:cubicBezTo>
                <a:cubicBezTo>
                  <a:pt x="1259674" y="3347730"/>
                  <a:pt x="1172762" y="3230102"/>
                  <a:pt x="1089196" y="3116474"/>
                </a:cubicBezTo>
                <a:cubicBezTo>
                  <a:pt x="1048102" y="3060746"/>
                  <a:pt x="1005067" y="3003195"/>
                  <a:pt x="959418" y="2948853"/>
                </a:cubicBezTo>
                <a:cubicBezTo>
                  <a:pt x="944128" y="2931040"/>
                  <a:pt x="928639" y="2914119"/>
                  <a:pt x="912797" y="2896659"/>
                </a:cubicBezTo>
                <a:close/>
                <a:moveTo>
                  <a:pt x="2363420" y="2871730"/>
                </a:moveTo>
                <a:lnTo>
                  <a:pt x="2360107" y="2915231"/>
                </a:lnTo>
                <a:cubicBezTo>
                  <a:pt x="2356940" y="2960178"/>
                  <a:pt x="2353568" y="3006017"/>
                  <a:pt x="2353099" y="3051540"/>
                </a:cubicBezTo>
                <a:cubicBezTo>
                  <a:pt x="2352858" y="3081589"/>
                  <a:pt x="2354064" y="3111470"/>
                  <a:pt x="2354925" y="3140814"/>
                </a:cubicBezTo>
                <a:cubicBezTo>
                  <a:pt x="2356138" y="3170696"/>
                  <a:pt x="2357347" y="3200579"/>
                  <a:pt x="2357104" y="3230628"/>
                </a:cubicBezTo>
                <a:cubicBezTo>
                  <a:pt x="2356269" y="3331557"/>
                  <a:pt x="2341112" y="3433224"/>
                  <a:pt x="2326221" y="3531652"/>
                </a:cubicBezTo>
                <a:cubicBezTo>
                  <a:pt x="2315466" y="3603683"/>
                  <a:pt x="2304846" y="3677150"/>
                  <a:pt x="2299836" y="3750864"/>
                </a:cubicBezTo>
                <a:cubicBezTo>
                  <a:pt x="2315186" y="3724954"/>
                  <a:pt x="2331840" y="3697443"/>
                  <a:pt x="2346877" y="3662531"/>
                </a:cubicBezTo>
                <a:cubicBezTo>
                  <a:pt x="2459154" y="3406015"/>
                  <a:pt x="2424454" y="3133900"/>
                  <a:pt x="2363420" y="2871730"/>
                </a:cubicBezTo>
                <a:close/>
                <a:moveTo>
                  <a:pt x="912921" y="2850596"/>
                </a:moveTo>
                <a:cubicBezTo>
                  <a:pt x="936881" y="2875897"/>
                  <a:pt x="961194" y="2901731"/>
                  <a:pt x="983846" y="2928627"/>
                </a:cubicBezTo>
                <a:cubicBezTo>
                  <a:pt x="1029846" y="2983517"/>
                  <a:pt x="1073228" y="3041610"/>
                  <a:pt x="1114669" y="3097880"/>
                </a:cubicBezTo>
                <a:cubicBezTo>
                  <a:pt x="1199144" y="3211700"/>
                  <a:pt x="1286398" y="3329876"/>
                  <a:pt x="1366183" y="3449753"/>
                </a:cubicBezTo>
                <a:cubicBezTo>
                  <a:pt x="1370543" y="3456162"/>
                  <a:pt x="1374903" y="3462572"/>
                  <a:pt x="1379263" y="3468981"/>
                </a:cubicBezTo>
                <a:cubicBezTo>
                  <a:pt x="1414114" y="3521040"/>
                  <a:pt x="1450010" y="3574725"/>
                  <a:pt x="1492446" y="3620389"/>
                </a:cubicBezTo>
                <a:cubicBezTo>
                  <a:pt x="1379640" y="3316219"/>
                  <a:pt x="1197433" y="3014288"/>
                  <a:pt x="912921" y="2850596"/>
                </a:cubicBezTo>
                <a:close/>
                <a:moveTo>
                  <a:pt x="2386551" y="2642862"/>
                </a:moveTo>
                <a:cubicBezTo>
                  <a:pt x="2394776" y="2644690"/>
                  <a:pt x="2401148" y="2649859"/>
                  <a:pt x="2403741" y="2659697"/>
                </a:cubicBezTo>
                <a:cubicBezTo>
                  <a:pt x="2468949" y="2907705"/>
                  <a:pt x="2536818" y="3164740"/>
                  <a:pt x="2499078" y="3423399"/>
                </a:cubicBezTo>
                <a:cubicBezTo>
                  <a:pt x="2484124" y="3524170"/>
                  <a:pt x="2447241" y="3605244"/>
                  <a:pt x="2413232" y="3700562"/>
                </a:cubicBezTo>
                <a:cubicBezTo>
                  <a:pt x="2350039" y="3880472"/>
                  <a:pt x="2357716" y="4002022"/>
                  <a:pt x="2428424" y="4178295"/>
                </a:cubicBezTo>
                <a:cubicBezTo>
                  <a:pt x="2600434" y="4289020"/>
                  <a:pt x="2768104" y="4406341"/>
                  <a:pt x="2927779" y="4531843"/>
                </a:cubicBezTo>
                <a:cubicBezTo>
                  <a:pt x="2760215" y="4223610"/>
                  <a:pt x="2637267" y="3926696"/>
                  <a:pt x="2758380" y="3561061"/>
                </a:cubicBezTo>
                <a:cubicBezTo>
                  <a:pt x="2765639" y="3539559"/>
                  <a:pt x="2835782" y="3509255"/>
                  <a:pt x="2846610" y="3538353"/>
                </a:cubicBezTo>
                <a:cubicBezTo>
                  <a:pt x="2941134" y="3779872"/>
                  <a:pt x="3029996" y="4023472"/>
                  <a:pt x="3106063" y="4271430"/>
                </a:cubicBezTo>
                <a:cubicBezTo>
                  <a:pt x="3150638" y="4415363"/>
                  <a:pt x="3185704" y="4549296"/>
                  <a:pt x="3116136" y="4688819"/>
                </a:cubicBezTo>
                <a:cubicBezTo>
                  <a:pt x="3218309" y="4776757"/>
                  <a:pt x="3317100" y="4869157"/>
                  <a:pt x="3412872" y="4966558"/>
                </a:cubicBezTo>
                <a:cubicBezTo>
                  <a:pt x="3381456" y="4499967"/>
                  <a:pt x="3566630" y="4066538"/>
                  <a:pt x="3763612" y="3645474"/>
                </a:cubicBezTo>
                <a:cubicBezTo>
                  <a:pt x="3774538" y="3622394"/>
                  <a:pt x="3852109" y="3598841"/>
                  <a:pt x="3850165" y="3638405"/>
                </a:cubicBezTo>
                <a:cubicBezTo>
                  <a:pt x="3828358" y="4125233"/>
                  <a:pt x="3904636" y="4676562"/>
                  <a:pt x="3515311" y="5051260"/>
                </a:cubicBezTo>
                <a:cubicBezTo>
                  <a:pt x="3511789" y="5054277"/>
                  <a:pt x="3506819" y="5057456"/>
                  <a:pt x="3501147" y="5059552"/>
                </a:cubicBezTo>
                <a:cubicBezTo>
                  <a:pt x="3601520" y="5167803"/>
                  <a:pt x="3698516" y="5280511"/>
                  <a:pt x="3790420" y="5401078"/>
                </a:cubicBezTo>
                <a:cubicBezTo>
                  <a:pt x="3946901" y="5606795"/>
                  <a:pt x="4090825" y="5822089"/>
                  <a:pt x="4221141" y="6045312"/>
                </a:cubicBezTo>
                <a:cubicBezTo>
                  <a:pt x="4260726" y="5923422"/>
                  <a:pt x="4276533" y="5789920"/>
                  <a:pt x="4326825" y="5681109"/>
                </a:cubicBezTo>
                <a:cubicBezTo>
                  <a:pt x="4326185" y="5677682"/>
                  <a:pt x="4325759" y="5673360"/>
                  <a:pt x="4325127" y="5669934"/>
                </a:cubicBezTo>
                <a:cubicBezTo>
                  <a:pt x="4319106" y="5671483"/>
                  <a:pt x="4312744" y="5672486"/>
                  <a:pt x="4309144" y="5671723"/>
                </a:cubicBezTo>
                <a:cubicBezTo>
                  <a:pt x="3975286" y="5608574"/>
                  <a:pt x="3989836" y="4983823"/>
                  <a:pt x="3974946" y="4736592"/>
                </a:cubicBezTo>
                <a:cubicBezTo>
                  <a:pt x="3973555" y="4713728"/>
                  <a:pt x="4046476" y="4687776"/>
                  <a:pt x="4060171" y="4704317"/>
                </a:cubicBezTo>
                <a:cubicBezTo>
                  <a:pt x="4248204" y="4928943"/>
                  <a:pt x="4331788" y="5187422"/>
                  <a:pt x="4383942" y="5463703"/>
                </a:cubicBezTo>
                <a:cubicBezTo>
                  <a:pt x="4445404" y="5353500"/>
                  <a:pt x="4548377" y="5250086"/>
                  <a:pt x="4654905" y="5156948"/>
                </a:cubicBezTo>
                <a:lnTo>
                  <a:pt x="4724400" y="5098975"/>
                </a:lnTo>
                <a:lnTo>
                  <a:pt x="4724400" y="5160063"/>
                </a:lnTo>
                <a:lnTo>
                  <a:pt x="4687505" y="5191181"/>
                </a:lnTo>
                <a:cubicBezTo>
                  <a:pt x="4588452" y="5282318"/>
                  <a:pt x="4497898" y="5385071"/>
                  <a:pt x="4451303" y="5491132"/>
                </a:cubicBezTo>
                <a:cubicBezTo>
                  <a:pt x="4493091" y="5426848"/>
                  <a:pt x="4544370" y="5370101"/>
                  <a:pt x="4599954" y="5317498"/>
                </a:cubicBezTo>
                <a:lnTo>
                  <a:pt x="4724400" y="5211392"/>
                </a:lnTo>
                <a:lnTo>
                  <a:pt x="4724400" y="5251559"/>
                </a:lnTo>
                <a:lnTo>
                  <a:pt x="4619898" y="5340764"/>
                </a:lnTo>
                <a:cubicBezTo>
                  <a:pt x="4564729" y="5393102"/>
                  <a:pt x="4514142" y="5449408"/>
                  <a:pt x="4473735" y="5512809"/>
                </a:cubicBezTo>
                <a:cubicBezTo>
                  <a:pt x="4457482" y="5538523"/>
                  <a:pt x="4443385" y="5565169"/>
                  <a:pt x="4430539" y="5592553"/>
                </a:cubicBezTo>
                <a:cubicBezTo>
                  <a:pt x="4478314" y="5558922"/>
                  <a:pt x="4525254" y="5522778"/>
                  <a:pt x="4569759" y="5482816"/>
                </a:cubicBezTo>
                <a:lnTo>
                  <a:pt x="4724400" y="5330891"/>
                </a:lnTo>
                <a:lnTo>
                  <a:pt x="4724400" y="5402912"/>
                </a:lnTo>
                <a:lnTo>
                  <a:pt x="4586888" y="5533939"/>
                </a:lnTo>
                <a:cubicBezTo>
                  <a:pt x="4539970" y="5576210"/>
                  <a:pt x="4452025" y="5622495"/>
                  <a:pt x="4413377" y="5674040"/>
                </a:cubicBezTo>
                <a:cubicBezTo>
                  <a:pt x="4412828" y="5674391"/>
                  <a:pt x="4412623" y="5675288"/>
                  <a:pt x="4412066" y="5675644"/>
                </a:cubicBezTo>
                <a:cubicBezTo>
                  <a:pt x="4409999" y="5678494"/>
                  <a:pt x="4407586" y="5680803"/>
                  <a:pt x="4406074" y="5683306"/>
                </a:cubicBezTo>
                <a:cubicBezTo>
                  <a:pt x="4338963" y="5791374"/>
                  <a:pt x="4334247" y="5992131"/>
                  <a:pt x="4271008" y="6118417"/>
                </a:cubicBezTo>
                <a:cubicBezTo>
                  <a:pt x="4270042" y="6120562"/>
                  <a:pt x="4267634" y="6122876"/>
                  <a:pt x="4265220" y="6125184"/>
                </a:cubicBezTo>
                <a:cubicBezTo>
                  <a:pt x="4388620" y="6344593"/>
                  <a:pt x="4497559" y="6571523"/>
                  <a:pt x="4590463" y="6805045"/>
                </a:cubicBezTo>
                <a:lnTo>
                  <a:pt x="4610122" y="6857999"/>
                </a:lnTo>
                <a:lnTo>
                  <a:pt x="4513231" y="6857999"/>
                </a:lnTo>
                <a:lnTo>
                  <a:pt x="4374770" y="6532596"/>
                </a:lnTo>
                <a:lnTo>
                  <a:pt x="4339518" y="6461642"/>
                </a:lnTo>
                <a:cubicBezTo>
                  <a:pt x="4208274" y="6190726"/>
                  <a:pt x="4055763" y="5930353"/>
                  <a:pt x="3884810" y="5682534"/>
                </a:cubicBezTo>
                <a:cubicBezTo>
                  <a:pt x="3881554" y="5682314"/>
                  <a:pt x="3878648" y="5682642"/>
                  <a:pt x="3876498" y="5681717"/>
                </a:cubicBezTo>
                <a:cubicBezTo>
                  <a:pt x="3679284" y="5607050"/>
                  <a:pt x="3473354" y="5574737"/>
                  <a:pt x="3263209" y="5585749"/>
                </a:cubicBezTo>
                <a:cubicBezTo>
                  <a:pt x="3258445" y="5588034"/>
                  <a:pt x="3252566" y="5591021"/>
                  <a:pt x="3245450" y="5593271"/>
                </a:cubicBezTo>
                <a:cubicBezTo>
                  <a:pt x="2832970" y="5732161"/>
                  <a:pt x="2378174" y="5640588"/>
                  <a:pt x="1952592" y="5692050"/>
                </a:cubicBezTo>
                <a:cubicBezTo>
                  <a:pt x="1937512" y="5694029"/>
                  <a:pt x="1912708" y="5686903"/>
                  <a:pt x="1936466" y="5671708"/>
                </a:cubicBezTo>
                <a:cubicBezTo>
                  <a:pt x="2343705" y="5415077"/>
                  <a:pt x="2802129" y="5333413"/>
                  <a:pt x="3244709" y="5538562"/>
                </a:cubicBezTo>
                <a:cubicBezTo>
                  <a:pt x="3441959" y="5522006"/>
                  <a:pt x="3636288" y="5541041"/>
                  <a:pt x="3823886" y="5595804"/>
                </a:cubicBezTo>
                <a:cubicBezTo>
                  <a:pt x="3786337" y="5543176"/>
                  <a:pt x="3748232" y="5490905"/>
                  <a:pt x="3709024" y="5439340"/>
                </a:cubicBezTo>
                <a:cubicBezTo>
                  <a:pt x="3551844" y="5232532"/>
                  <a:pt x="3380544" y="5046247"/>
                  <a:pt x="3198362" y="4874588"/>
                </a:cubicBezTo>
                <a:cubicBezTo>
                  <a:pt x="3191800" y="4876493"/>
                  <a:pt x="3185778" y="4878043"/>
                  <a:pt x="3179417" y="4879047"/>
                </a:cubicBezTo>
                <a:cubicBezTo>
                  <a:pt x="3002241" y="4937947"/>
                  <a:pt x="2827252" y="4989315"/>
                  <a:pt x="2639496" y="4989072"/>
                </a:cubicBezTo>
                <a:cubicBezTo>
                  <a:pt x="2416792" y="4988955"/>
                  <a:pt x="2191177" y="4947776"/>
                  <a:pt x="1972353" y="4909921"/>
                </a:cubicBezTo>
                <a:cubicBezTo>
                  <a:pt x="1940984" y="4904693"/>
                  <a:pt x="1996456" y="4874580"/>
                  <a:pt x="2002679" y="4872131"/>
                </a:cubicBezTo>
                <a:cubicBezTo>
                  <a:pt x="2309478" y="4772480"/>
                  <a:pt x="2760385" y="4680296"/>
                  <a:pt x="3097424" y="4781269"/>
                </a:cubicBezTo>
                <a:cubicBezTo>
                  <a:pt x="2895349" y="4601638"/>
                  <a:pt x="2680528" y="4438593"/>
                  <a:pt x="2454890" y="4287833"/>
                </a:cubicBezTo>
                <a:cubicBezTo>
                  <a:pt x="2454338" y="4288186"/>
                  <a:pt x="2453432" y="4287993"/>
                  <a:pt x="2452881" y="4288346"/>
                </a:cubicBezTo>
                <a:cubicBezTo>
                  <a:pt x="2451433" y="4288508"/>
                  <a:pt x="2449426" y="4289026"/>
                  <a:pt x="2448527" y="4288836"/>
                </a:cubicBezTo>
                <a:cubicBezTo>
                  <a:pt x="2435306" y="4288860"/>
                  <a:pt x="2328295" y="4364971"/>
                  <a:pt x="2323525" y="4367248"/>
                </a:cubicBezTo>
                <a:cubicBezTo>
                  <a:pt x="2239575" y="4406384"/>
                  <a:pt x="2150175" y="4432133"/>
                  <a:pt x="2060764" y="4451767"/>
                </a:cubicBezTo>
                <a:cubicBezTo>
                  <a:pt x="1760632" y="4518029"/>
                  <a:pt x="1460022" y="4526349"/>
                  <a:pt x="1162250" y="4613329"/>
                </a:cubicBezTo>
                <a:cubicBezTo>
                  <a:pt x="1141991" y="4619390"/>
                  <a:pt x="1086625" y="4618011"/>
                  <a:pt x="1132639" y="4596243"/>
                </a:cubicBezTo>
                <a:cubicBezTo>
                  <a:pt x="1461250" y="4438196"/>
                  <a:pt x="1900100" y="4136057"/>
                  <a:pt x="2293970" y="4182283"/>
                </a:cubicBezTo>
                <a:cubicBezTo>
                  <a:pt x="2166077" y="4101602"/>
                  <a:pt x="2034669" y="4023929"/>
                  <a:pt x="1900637" y="3949470"/>
                </a:cubicBezTo>
                <a:cubicBezTo>
                  <a:pt x="1896077" y="3950852"/>
                  <a:pt x="1891168" y="3951697"/>
                  <a:pt x="1887014" y="3951288"/>
                </a:cubicBezTo>
                <a:cubicBezTo>
                  <a:pt x="1578066" y="4112095"/>
                  <a:pt x="1243908" y="4184792"/>
                  <a:pt x="896751" y="4159267"/>
                </a:cubicBezTo>
                <a:cubicBezTo>
                  <a:pt x="855005" y="4156073"/>
                  <a:pt x="905428" y="4125362"/>
                  <a:pt x="918967" y="4119760"/>
                </a:cubicBezTo>
                <a:cubicBezTo>
                  <a:pt x="1194342" y="4017222"/>
                  <a:pt x="1471034" y="3857115"/>
                  <a:pt x="1764113" y="3873539"/>
                </a:cubicBezTo>
                <a:cubicBezTo>
                  <a:pt x="1695196" y="3836374"/>
                  <a:pt x="1625724" y="3799562"/>
                  <a:pt x="1555701" y="3763109"/>
                </a:cubicBezTo>
                <a:cubicBezTo>
                  <a:pt x="1550645" y="3762512"/>
                  <a:pt x="1546699" y="3761207"/>
                  <a:pt x="1542956" y="3758998"/>
                </a:cubicBezTo>
                <a:cubicBezTo>
                  <a:pt x="1350426" y="3719652"/>
                  <a:pt x="1247288" y="3571783"/>
                  <a:pt x="1136724" y="3417171"/>
                </a:cubicBezTo>
                <a:cubicBezTo>
                  <a:pt x="993337" y="3216099"/>
                  <a:pt x="846020" y="2999153"/>
                  <a:pt x="750977" y="2770227"/>
                </a:cubicBezTo>
                <a:cubicBezTo>
                  <a:pt x="747611" y="2762227"/>
                  <a:pt x="749771" y="2755481"/>
                  <a:pt x="755174" y="2749954"/>
                </a:cubicBezTo>
                <a:cubicBezTo>
                  <a:pt x="771390" y="2733370"/>
                  <a:pt x="816824" y="2727735"/>
                  <a:pt x="830023" y="2731935"/>
                </a:cubicBezTo>
                <a:cubicBezTo>
                  <a:pt x="1258787" y="2883841"/>
                  <a:pt x="1497280" y="3311498"/>
                  <a:pt x="1623018" y="3716225"/>
                </a:cubicBezTo>
                <a:cubicBezTo>
                  <a:pt x="1853470" y="3835548"/>
                  <a:pt x="2078531" y="3959850"/>
                  <a:pt x="2294841" y="4093587"/>
                </a:cubicBezTo>
                <a:cubicBezTo>
                  <a:pt x="2272291" y="4035197"/>
                  <a:pt x="2253055" y="3974696"/>
                  <a:pt x="2250226" y="3916719"/>
                </a:cubicBezTo>
                <a:cubicBezTo>
                  <a:pt x="2248779" y="3916883"/>
                  <a:pt x="2246771" y="3917401"/>
                  <a:pt x="2245523" y="3916663"/>
                </a:cubicBezTo>
                <a:cubicBezTo>
                  <a:pt x="1951808" y="3876118"/>
                  <a:pt x="1808968" y="3571232"/>
                  <a:pt x="1707994" y="3326950"/>
                </a:cubicBezTo>
                <a:cubicBezTo>
                  <a:pt x="1694877" y="3295477"/>
                  <a:pt x="1766980" y="3273123"/>
                  <a:pt x="1786341" y="3287566"/>
                </a:cubicBezTo>
                <a:cubicBezTo>
                  <a:pt x="1929395" y="3390749"/>
                  <a:pt x="2051663" y="3506453"/>
                  <a:pt x="2158071" y="3639960"/>
                </a:cubicBezTo>
                <a:cubicBezTo>
                  <a:pt x="2154892" y="3540061"/>
                  <a:pt x="2170197" y="3439839"/>
                  <a:pt x="2189281" y="3333361"/>
                </a:cubicBezTo>
                <a:cubicBezTo>
                  <a:pt x="2229372" y="3116116"/>
                  <a:pt x="2246120" y="2891570"/>
                  <a:pt x="2314466" y="2680771"/>
                </a:cubicBezTo>
                <a:cubicBezTo>
                  <a:pt x="2320529" y="2661952"/>
                  <a:pt x="2361878" y="2637374"/>
                  <a:pt x="2386551" y="2642862"/>
                </a:cubicBezTo>
                <a:close/>
                <a:moveTo>
                  <a:pt x="3646699" y="2390555"/>
                </a:moveTo>
                <a:lnTo>
                  <a:pt x="3645773" y="2392739"/>
                </a:lnTo>
                <a:lnTo>
                  <a:pt x="3649597" y="2394358"/>
                </a:lnTo>
                <a:cubicBezTo>
                  <a:pt x="3648733" y="2393349"/>
                  <a:pt x="3647874" y="2392343"/>
                  <a:pt x="3646699" y="2390555"/>
                </a:cubicBezTo>
                <a:close/>
                <a:moveTo>
                  <a:pt x="3038676" y="2118977"/>
                </a:moveTo>
                <a:cubicBezTo>
                  <a:pt x="3042950" y="2257918"/>
                  <a:pt x="3002907" y="2393544"/>
                  <a:pt x="2963942" y="2525128"/>
                </a:cubicBezTo>
                <a:cubicBezTo>
                  <a:pt x="2949902" y="2571972"/>
                  <a:pt x="2935948" y="2620144"/>
                  <a:pt x="2923775" y="2667145"/>
                </a:cubicBezTo>
                <a:cubicBezTo>
                  <a:pt x="2909690" y="2721696"/>
                  <a:pt x="2898881" y="2777642"/>
                  <a:pt x="2887447" y="2832031"/>
                </a:cubicBezTo>
                <a:lnTo>
                  <a:pt x="2868480" y="2927011"/>
                </a:lnTo>
                <a:cubicBezTo>
                  <a:pt x="2882036" y="2893472"/>
                  <a:pt x="2900043" y="2846374"/>
                  <a:pt x="2921794" y="2782834"/>
                </a:cubicBezTo>
                <a:cubicBezTo>
                  <a:pt x="2980827" y="2611467"/>
                  <a:pt x="3079367" y="2325483"/>
                  <a:pt x="3038676" y="2118977"/>
                </a:cubicBezTo>
                <a:close/>
                <a:moveTo>
                  <a:pt x="4070579" y="2090376"/>
                </a:moveTo>
                <a:cubicBezTo>
                  <a:pt x="4084637" y="2136248"/>
                  <a:pt x="4098150" y="2181883"/>
                  <a:pt x="4109879" y="2228695"/>
                </a:cubicBezTo>
                <a:lnTo>
                  <a:pt x="4119154" y="2266098"/>
                </a:lnTo>
                <a:cubicBezTo>
                  <a:pt x="4126056" y="2295423"/>
                  <a:pt x="4133187" y="2324193"/>
                  <a:pt x="4141411" y="2353427"/>
                </a:cubicBezTo>
                <a:cubicBezTo>
                  <a:pt x="4176749" y="2475257"/>
                  <a:pt x="4236423" y="2591295"/>
                  <a:pt x="4293979" y="2703223"/>
                </a:cubicBezTo>
                <a:cubicBezTo>
                  <a:pt x="4334570" y="2782214"/>
                  <a:pt x="4376344" y="2862994"/>
                  <a:pt x="4410111" y="2947465"/>
                </a:cubicBezTo>
                <a:cubicBezTo>
                  <a:pt x="4347417" y="2640863"/>
                  <a:pt x="4257356" y="2342636"/>
                  <a:pt x="4070579" y="2090376"/>
                </a:cubicBezTo>
                <a:close/>
                <a:moveTo>
                  <a:pt x="4020821" y="2034549"/>
                </a:moveTo>
                <a:cubicBezTo>
                  <a:pt x="3991634" y="2371132"/>
                  <a:pt x="4184325" y="2658088"/>
                  <a:pt x="4372756" y="2932293"/>
                </a:cubicBezTo>
                <a:cubicBezTo>
                  <a:pt x="4341528" y="2858555"/>
                  <a:pt x="4305088" y="2786473"/>
                  <a:pt x="4268731" y="2715710"/>
                </a:cubicBezTo>
                <a:cubicBezTo>
                  <a:pt x="4210547" y="2602235"/>
                  <a:pt x="4150011" y="2485181"/>
                  <a:pt x="4113960" y="2360474"/>
                </a:cubicBezTo>
                <a:cubicBezTo>
                  <a:pt x="4105734" y="2331239"/>
                  <a:pt x="4098289" y="2301693"/>
                  <a:pt x="4090842" y="2272139"/>
                </a:cubicBezTo>
                <a:lnTo>
                  <a:pt x="4081569" y="2234734"/>
                </a:lnTo>
                <a:cubicBezTo>
                  <a:pt x="4064530" y="2167007"/>
                  <a:pt x="4043843" y="2100302"/>
                  <a:pt x="4020821" y="2034549"/>
                </a:cubicBezTo>
                <a:close/>
                <a:moveTo>
                  <a:pt x="3001316" y="2032338"/>
                </a:moveTo>
                <a:cubicBezTo>
                  <a:pt x="2982933" y="2081859"/>
                  <a:pt x="2966493" y="2132840"/>
                  <a:pt x="2953880" y="2185446"/>
                </a:cubicBezTo>
                <a:cubicBezTo>
                  <a:pt x="2921068" y="2317695"/>
                  <a:pt x="2906505" y="2457032"/>
                  <a:pt x="2883664" y="2591574"/>
                </a:cubicBezTo>
                <a:cubicBezTo>
                  <a:pt x="2864755" y="2700098"/>
                  <a:pt x="2813661" y="2959166"/>
                  <a:pt x="2826885" y="2991809"/>
                </a:cubicBezTo>
                <a:lnTo>
                  <a:pt x="2860250" y="2826310"/>
                </a:lnTo>
                <a:cubicBezTo>
                  <a:pt x="2871141" y="2771690"/>
                  <a:pt x="2882731" y="2715434"/>
                  <a:pt x="2896499" y="2660098"/>
                </a:cubicBezTo>
                <a:cubicBezTo>
                  <a:pt x="2908585" y="2611783"/>
                  <a:pt x="2923082" y="2563843"/>
                  <a:pt x="2937125" y="2516991"/>
                </a:cubicBezTo>
                <a:cubicBezTo>
                  <a:pt x="2975863" y="2385961"/>
                  <a:pt x="3015900" y="2250332"/>
                  <a:pt x="3010471" y="2114122"/>
                </a:cubicBezTo>
                <a:cubicBezTo>
                  <a:pt x="3009267" y="2086568"/>
                  <a:pt x="3005955" y="2059413"/>
                  <a:pt x="3001316" y="2032338"/>
                </a:cubicBezTo>
                <a:close/>
                <a:moveTo>
                  <a:pt x="3105532" y="1991479"/>
                </a:moveTo>
                <a:cubicBezTo>
                  <a:pt x="3254427" y="2144650"/>
                  <a:pt x="3409943" y="2280670"/>
                  <a:pt x="3599280" y="2371770"/>
                </a:cubicBezTo>
                <a:cubicBezTo>
                  <a:pt x="3463064" y="2234271"/>
                  <a:pt x="3300266" y="2088089"/>
                  <a:pt x="3105532" y="1991479"/>
                </a:cubicBezTo>
                <a:close/>
                <a:moveTo>
                  <a:pt x="3111169" y="1962963"/>
                </a:moveTo>
                <a:cubicBezTo>
                  <a:pt x="3306049" y="2057701"/>
                  <a:pt x="3468685" y="2201237"/>
                  <a:pt x="3606223" y="2338658"/>
                </a:cubicBezTo>
                <a:cubicBezTo>
                  <a:pt x="3470641" y="2169232"/>
                  <a:pt x="3285027" y="1968969"/>
                  <a:pt x="3111169" y="1962963"/>
                </a:cubicBezTo>
                <a:close/>
                <a:moveTo>
                  <a:pt x="2050698" y="1338235"/>
                </a:moveTo>
                <a:cubicBezTo>
                  <a:pt x="2064377" y="1651120"/>
                  <a:pt x="2209927" y="1999242"/>
                  <a:pt x="2370409" y="2272553"/>
                </a:cubicBezTo>
                <a:cubicBezTo>
                  <a:pt x="2357712" y="2235634"/>
                  <a:pt x="2347580" y="2197225"/>
                  <a:pt x="2338306" y="2159819"/>
                </a:cubicBezTo>
                <a:lnTo>
                  <a:pt x="2334023" y="2142555"/>
                </a:lnTo>
                <a:cubicBezTo>
                  <a:pt x="2289026" y="1964482"/>
                  <a:pt x="2230790" y="1787247"/>
                  <a:pt x="2161071" y="1617375"/>
                </a:cubicBezTo>
                <a:cubicBezTo>
                  <a:pt x="2150764" y="1593060"/>
                  <a:pt x="2141003" y="1568967"/>
                  <a:pt x="2130699" y="1544643"/>
                </a:cubicBezTo>
                <a:cubicBezTo>
                  <a:pt x="2102533" y="1477354"/>
                  <a:pt x="2073739" y="1408510"/>
                  <a:pt x="2050698" y="1338235"/>
                </a:cubicBezTo>
                <a:close/>
                <a:moveTo>
                  <a:pt x="2060478" y="1278636"/>
                </a:moveTo>
                <a:cubicBezTo>
                  <a:pt x="2085382" y="1365794"/>
                  <a:pt x="2121337" y="1451189"/>
                  <a:pt x="2156346" y="1534260"/>
                </a:cubicBezTo>
                <a:lnTo>
                  <a:pt x="2187258" y="1607218"/>
                </a:lnTo>
                <a:cubicBezTo>
                  <a:pt x="2256583" y="1774989"/>
                  <a:pt x="2314102" y="1949347"/>
                  <a:pt x="2358704" y="2125320"/>
                </a:cubicBezTo>
                <a:cubicBezTo>
                  <a:pt x="2326696" y="1963695"/>
                  <a:pt x="2286060" y="1804203"/>
                  <a:pt x="2233598" y="1646797"/>
                </a:cubicBezTo>
                <a:cubicBezTo>
                  <a:pt x="2188082" y="1511000"/>
                  <a:pt x="2118450" y="1397178"/>
                  <a:pt x="2060478" y="1278636"/>
                </a:cubicBezTo>
                <a:close/>
                <a:moveTo>
                  <a:pt x="1974152" y="1245311"/>
                </a:moveTo>
                <a:cubicBezTo>
                  <a:pt x="1899849" y="1271794"/>
                  <a:pt x="1845607" y="1329954"/>
                  <a:pt x="1811379" y="1406236"/>
                </a:cubicBezTo>
                <a:cubicBezTo>
                  <a:pt x="1793417" y="1445630"/>
                  <a:pt x="1774985" y="1502850"/>
                  <a:pt x="1767940" y="1546869"/>
                </a:cubicBezTo>
                <a:cubicBezTo>
                  <a:pt x="1756267" y="1618535"/>
                  <a:pt x="1762401" y="1614698"/>
                  <a:pt x="1796474" y="1557016"/>
                </a:cubicBezTo>
                <a:cubicBezTo>
                  <a:pt x="1857987" y="1454296"/>
                  <a:pt x="1917005" y="1349880"/>
                  <a:pt x="1974152" y="1245311"/>
                </a:cubicBezTo>
                <a:close/>
                <a:moveTo>
                  <a:pt x="4681531" y="959050"/>
                </a:moveTo>
                <a:cubicBezTo>
                  <a:pt x="4667665" y="975072"/>
                  <a:pt x="4653801" y="991089"/>
                  <a:pt x="4638064" y="1006960"/>
                </a:cubicBezTo>
                <a:cubicBezTo>
                  <a:pt x="4572574" y="1071943"/>
                  <a:pt x="4498932" y="1125748"/>
                  <a:pt x="4415502" y="1184424"/>
                </a:cubicBezTo>
                <a:cubicBezTo>
                  <a:pt x="4354739" y="1227583"/>
                  <a:pt x="4278681" y="1281016"/>
                  <a:pt x="4197574" y="1317493"/>
                </a:cubicBezTo>
                <a:cubicBezTo>
                  <a:pt x="4173020" y="1328342"/>
                  <a:pt x="4148153" y="1338416"/>
                  <a:pt x="4122737" y="1348256"/>
                </a:cubicBezTo>
                <a:cubicBezTo>
                  <a:pt x="4088783" y="1361567"/>
                  <a:pt x="4056139" y="1374791"/>
                  <a:pt x="4024988" y="1390573"/>
                </a:cubicBezTo>
                <a:cubicBezTo>
                  <a:pt x="4165369" y="1358579"/>
                  <a:pt x="4302892" y="1298342"/>
                  <a:pt x="4421265" y="1220988"/>
                </a:cubicBezTo>
                <a:cubicBezTo>
                  <a:pt x="4516666" y="1158366"/>
                  <a:pt x="4617535" y="1064584"/>
                  <a:pt x="4681531" y="959050"/>
                </a:cubicBezTo>
                <a:close/>
                <a:moveTo>
                  <a:pt x="4722484" y="854709"/>
                </a:moveTo>
                <a:cubicBezTo>
                  <a:pt x="4713724" y="863235"/>
                  <a:pt x="4704652" y="870980"/>
                  <a:pt x="4695347" y="879275"/>
                </a:cubicBezTo>
                <a:cubicBezTo>
                  <a:pt x="4560726" y="998039"/>
                  <a:pt x="4415771" y="1121443"/>
                  <a:pt x="4253878" y="1216434"/>
                </a:cubicBezTo>
                <a:lnTo>
                  <a:pt x="4213112" y="1239730"/>
                </a:lnTo>
                <a:cubicBezTo>
                  <a:pt x="4152620" y="1274640"/>
                  <a:pt x="4090577" y="1310180"/>
                  <a:pt x="4037747" y="1352837"/>
                </a:cubicBezTo>
                <a:cubicBezTo>
                  <a:pt x="4062533" y="1341442"/>
                  <a:pt x="4087944" y="1331600"/>
                  <a:pt x="4113362" y="1321759"/>
                </a:cubicBezTo>
                <a:cubicBezTo>
                  <a:pt x="4137990" y="1312227"/>
                  <a:pt x="4162627" y="1302697"/>
                  <a:pt x="4186634" y="1291618"/>
                </a:cubicBezTo>
                <a:cubicBezTo>
                  <a:pt x="4265418" y="1256083"/>
                  <a:pt x="4339921" y="1203284"/>
                  <a:pt x="4399674" y="1160983"/>
                </a:cubicBezTo>
                <a:cubicBezTo>
                  <a:pt x="4481551" y="1102940"/>
                  <a:pt x="4554724" y="1050225"/>
                  <a:pt x="4618435" y="986418"/>
                </a:cubicBezTo>
                <a:cubicBezTo>
                  <a:pt x="4660678" y="944429"/>
                  <a:pt x="4695591" y="899980"/>
                  <a:pt x="4722484" y="854709"/>
                </a:cubicBezTo>
                <a:close/>
                <a:moveTo>
                  <a:pt x="1456504" y="777000"/>
                </a:moveTo>
                <a:cubicBezTo>
                  <a:pt x="1456064" y="782606"/>
                  <a:pt x="1455073" y="787979"/>
                  <a:pt x="1454399" y="794136"/>
                </a:cubicBezTo>
                <a:cubicBezTo>
                  <a:pt x="1451982" y="810498"/>
                  <a:pt x="1450340" y="826538"/>
                  <a:pt x="1448466" y="843129"/>
                </a:cubicBezTo>
                <a:cubicBezTo>
                  <a:pt x="1443098" y="896870"/>
                  <a:pt x="1442326" y="951907"/>
                  <a:pt x="1442252" y="1005313"/>
                </a:cubicBezTo>
                <a:cubicBezTo>
                  <a:pt x="1440336" y="1206014"/>
                  <a:pt x="1438833" y="1413328"/>
                  <a:pt x="1469382" y="1614896"/>
                </a:cubicBezTo>
                <a:lnTo>
                  <a:pt x="1472106" y="1632791"/>
                </a:lnTo>
                <a:lnTo>
                  <a:pt x="1479091" y="1680170"/>
                </a:lnTo>
                <a:cubicBezTo>
                  <a:pt x="1479741" y="1669501"/>
                  <a:pt x="1479617" y="1659149"/>
                  <a:pt x="1480043" y="1649028"/>
                </a:cubicBezTo>
                <a:cubicBezTo>
                  <a:pt x="1483046" y="1394060"/>
                  <a:pt x="1486555" y="1130296"/>
                  <a:pt x="1464087" y="871628"/>
                </a:cubicBezTo>
                <a:lnTo>
                  <a:pt x="1462204" y="850229"/>
                </a:lnTo>
                <a:cubicBezTo>
                  <a:pt x="1460150" y="826182"/>
                  <a:pt x="1458096" y="802134"/>
                  <a:pt x="1456504" y="777000"/>
                </a:cubicBezTo>
                <a:close/>
                <a:moveTo>
                  <a:pt x="1483619" y="764662"/>
                </a:moveTo>
                <a:cubicBezTo>
                  <a:pt x="1484834" y="792211"/>
                  <a:pt x="1487677" y="820458"/>
                  <a:pt x="1489670" y="847698"/>
                </a:cubicBezTo>
                <a:lnTo>
                  <a:pt x="1491553" y="869097"/>
                </a:lnTo>
                <a:cubicBezTo>
                  <a:pt x="1513754" y="1119277"/>
                  <a:pt x="1511208" y="1373147"/>
                  <a:pt x="1508481" y="1619865"/>
                </a:cubicBezTo>
                <a:cubicBezTo>
                  <a:pt x="1576046" y="1335574"/>
                  <a:pt x="1567527" y="1045475"/>
                  <a:pt x="1483619" y="764662"/>
                </a:cubicBezTo>
                <a:close/>
                <a:moveTo>
                  <a:pt x="1430481" y="630137"/>
                </a:moveTo>
                <a:cubicBezTo>
                  <a:pt x="1267590" y="940376"/>
                  <a:pt x="1333252" y="1302315"/>
                  <a:pt x="1442495" y="1626691"/>
                </a:cubicBezTo>
                <a:lnTo>
                  <a:pt x="1441222" y="1619067"/>
                </a:lnTo>
                <a:cubicBezTo>
                  <a:pt x="1410273" y="1415398"/>
                  <a:pt x="1411692" y="1206762"/>
                  <a:pt x="1414069" y="1004967"/>
                </a:cubicBezTo>
                <a:cubicBezTo>
                  <a:pt x="1414375" y="951016"/>
                  <a:pt x="1414834" y="895204"/>
                  <a:pt x="1420665" y="840369"/>
                </a:cubicBezTo>
                <a:cubicBezTo>
                  <a:pt x="1422537" y="823783"/>
                  <a:pt x="1424411" y="807192"/>
                  <a:pt x="1426829" y="790831"/>
                </a:cubicBezTo>
                <a:cubicBezTo>
                  <a:pt x="1433522" y="737010"/>
                  <a:pt x="1440125" y="681866"/>
                  <a:pt x="1430481" y="630137"/>
                </a:cubicBezTo>
                <a:close/>
                <a:moveTo>
                  <a:pt x="4023796" y="623931"/>
                </a:moveTo>
                <a:cubicBezTo>
                  <a:pt x="3998086" y="637515"/>
                  <a:pt x="3972609" y="650546"/>
                  <a:pt x="3945729" y="662344"/>
                </a:cubicBezTo>
                <a:cubicBezTo>
                  <a:pt x="3801060" y="727282"/>
                  <a:pt x="3645502" y="758642"/>
                  <a:pt x="3498947" y="818916"/>
                </a:cubicBezTo>
                <a:cubicBezTo>
                  <a:pt x="3325974" y="889896"/>
                  <a:pt x="3184420" y="1008307"/>
                  <a:pt x="3031283" y="1111507"/>
                </a:cubicBezTo>
                <a:cubicBezTo>
                  <a:pt x="3091555" y="1098395"/>
                  <a:pt x="3148558" y="1067158"/>
                  <a:pt x="3203692" y="1035777"/>
                </a:cubicBezTo>
                <a:lnTo>
                  <a:pt x="3218294" y="1027151"/>
                </a:lnTo>
                <a:cubicBezTo>
                  <a:pt x="3353948" y="950027"/>
                  <a:pt x="3497672" y="882756"/>
                  <a:pt x="3636737" y="817377"/>
                </a:cubicBezTo>
                <a:cubicBezTo>
                  <a:pt x="3765775" y="757414"/>
                  <a:pt x="3897289" y="694633"/>
                  <a:pt x="4023796" y="623931"/>
                </a:cubicBezTo>
                <a:close/>
                <a:moveTo>
                  <a:pt x="3311704" y="584486"/>
                </a:moveTo>
                <a:cubicBezTo>
                  <a:pt x="3272983" y="648568"/>
                  <a:pt x="3231536" y="711502"/>
                  <a:pt x="3190778" y="772788"/>
                </a:cubicBezTo>
                <a:cubicBezTo>
                  <a:pt x="3126979" y="868744"/>
                  <a:pt x="3062020" y="967431"/>
                  <a:pt x="3007981" y="1070739"/>
                </a:cubicBezTo>
                <a:cubicBezTo>
                  <a:pt x="3110594" y="966751"/>
                  <a:pt x="3204922" y="819977"/>
                  <a:pt x="3267578" y="693281"/>
                </a:cubicBezTo>
                <a:close/>
                <a:moveTo>
                  <a:pt x="2664888" y="518596"/>
                </a:moveTo>
                <a:cubicBezTo>
                  <a:pt x="2580256" y="532980"/>
                  <a:pt x="2495702" y="548687"/>
                  <a:pt x="2411865" y="567273"/>
                </a:cubicBezTo>
                <a:cubicBezTo>
                  <a:pt x="2215416" y="611580"/>
                  <a:pt x="2055895" y="697916"/>
                  <a:pt x="1896643" y="809468"/>
                </a:cubicBezTo>
                <a:cubicBezTo>
                  <a:pt x="1897193" y="809701"/>
                  <a:pt x="1897736" y="809931"/>
                  <a:pt x="1899055" y="809848"/>
                </a:cubicBezTo>
                <a:cubicBezTo>
                  <a:pt x="2091065" y="728900"/>
                  <a:pt x="2275399" y="656935"/>
                  <a:pt x="2446633" y="596159"/>
                </a:cubicBezTo>
                <a:close/>
                <a:moveTo>
                  <a:pt x="2796924" y="501747"/>
                </a:moveTo>
                <a:lnTo>
                  <a:pt x="2455237" y="622979"/>
                </a:lnTo>
                <a:cubicBezTo>
                  <a:pt x="2296206" y="679263"/>
                  <a:pt x="2126634" y="745243"/>
                  <a:pt x="1949308" y="818889"/>
                </a:cubicBezTo>
                <a:cubicBezTo>
                  <a:pt x="1950089" y="818579"/>
                  <a:pt x="1950089" y="818579"/>
                  <a:pt x="1950634" y="818810"/>
                </a:cubicBezTo>
                <a:cubicBezTo>
                  <a:pt x="2249794" y="764555"/>
                  <a:pt x="2535304" y="633058"/>
                  <a:pt x="2796924" y="501747"/>
                </a:cubicBezTo>
                <a:close/>
                <a:moveTo>
                  <a:pt x="3335099" y="488163"/>
                </a:moveTo>
                <a:lnTo>
                  <a:pt x="3151139" y="734118"/>
                </a:lnTo>
                <a:lnTo>
                  <a:pt x="3136980" y="753877"/>
                </a:lnTo>
                <a:cubicBezTo>
                  <a:pt x="3108114" y="793161"/>
                  <a:pt x="3082736" y="828772"/>
                  <a:pt x="3062043" y="867004"/>
                </a:cubicBezTo>
                <a:cubicBezTo>
                  <a:pt x="3033701" y="918746"/>
                  <a:pt x="3011684" y="973805"/>
                  <a:pt x="2994594" y="1035452"/>
                </a:cubicBezTo>
                <a:cubicBezTo>
                  <a:pt x="3046947" y="939156"/>
                  <a:pt x="3107576" y="847655"/>
                  <a:pt x="3167517" y="757788"/>
                </a:cubicBezTo>
                <a:cubicBezTo>
                  <a:pt x="3225200" y="670189"/>
                  <a:pt x="3284135" y="581180"/>
                  <a:pt x="3335099" y="488163"/>
                </a:cubicBezTo>
                <a:close/>
                <a:moveTo>
                  <a:pt x="2891507" y="485136"/>
                </a:moveTo>
                <a:cubicBezTo>
                  <a:pt x="2633092" y="616512"/>
                  <a:pt x="2348081" y="755947"/>
                  <a:pt x="2047508" y="825701"/>
                </a:cubicBezTo>
                <a:cubicBezTo>
                  <a:pt x="2357909" y="831572"/>
                  <a:pt x="2636584" y="667562"/>
                  <a:pt x="2891507" y="485136"/>
                </a:cubicBezTo>
                <a:close/>
                <a:moveTo>
                  <a:pt x="4418489" y="483936"/>
                </a:moveTo>
                <a:cubicBezTo>
                  <a:pt x="4332433" y="547295"/>
                  <a:pt x="4242855" y="605296"/>
                  <a:pt x="4155290" y="661575"/>
                </a:cubicBezTo>
                <a:cubicBezTo>
                  <a:pt x="3969451" y="781189"/>
                  <a:pt x="3777243" y="905190"/>
                  <a:pt x="3571040" y="996875"/>
                </a:cubicBezTo>
                <a:cubicBezTo>
                  <a:pt x="3418056" y="1064725"/>
                  <a:pt x="3258062" y="1114166"/>
                  <a:pt x="3093710" y="1145020"/>
                </a:cubicBezTo>
                <a:cubicBezTo>
                  <a:pt x="3128860" y="1154752"/>
                  <a:pt x="3165333" y="1164394"/>
                  <a:pt x="3207527" y="1163586"/>
                </a:cubicBezTo>
                <a:cubicBezTo>
                  <a:pt x="3359545" y="1160350"/>
                  <a:pt x="3521798" y="1058435"/>
                  <a:pt x="3652751" y="990907"/>
                </a:cubicBezTo>
                <a:cubicBezTo>
                  <a:pt x="3834432" y="897860"/>
                  <a:pt x="4013510" y="797268"/>
                  <a:pt x="4180906" y="680145"/>
                </a:cubicBezTo>
                <a:cubicBezTo>
                  <a:pt x="4224133" y="649515"/>
                  <a:pt x="4353624" y="550475"/>
                  <a:pt x="4418489" y="483936"/>
                </a:cubicBezTo>
                <a:close/>
                <a:moveTo>
                  <a:pt x="3316944" y="465669"/>
                </a:moveTo>
                <a:cubicBezTo>
                  <a:pt x="3194809" y="521478"/>
                  <a:pt x="2954579" y="894258"/>
                  <a:pt x="2958819" y="1062158"/>
                </a:cubicBezTo>
                <a:cubicBezTo>
                  <a:pt x="2971057" y="1011968"/>
                  <a:pt x="2985641" y="965354"/>
                  <a:pt x="3004132" y="921679"/>
                </a:cubicBezTo>
                <a:cubicBezTo>
                  <a:pt x="3014072" y="898200"/>
                  <a:pt x="3025105" y="875187"/>
                  <a:pt x="3037224" y="852631"/>
                </a:cubicBezTo>
                <a:cubicBezTo>
                  <a:pt x="3058615" y="812759"/>
                  <a:pt x="3085004" y="776291"/>
                  <a:pt x="3114637" y="736692"/>
                </a:cubicBezTo>
                <a:lnTo>
                  <a:pt x="3128801" y="716935"/>
                </a:lnTo>
                <a:cubicBezTo>
                  <a:pt x="3193882" y="628604"/>
                  <a:pt x="3252848" y="548625"/>
                  <a:pt x="3316944" y="465669"/>
                </a:cubicBezTo>
                <a:close/>
                <a:moveTo>
                  <a:pt x="4448894" y="422768"/>
                </a:moveTo>
                <a:cubicBezTo>
                  <a:pt x="4372745" y="436884"/>
                  <a:pt x="4303112" y="482734"/>
                  <a:pt x="4235585" y="528178"/>
                </a:cubicBezTo>
                <a:lnTo>
                  <a:pt x="4213155" y="543149"/>
                </a:lnTo>
                <a:cubicBezTo>
                  <a:pt x="4035485" y="661715"/>
                  <a:pt x="3839402" y="753816"/>
                  <a:pt x="3649218" y="842623"/>
                </a:cubicBezTo>
                <a:cubicBezTo>
                  <a:pt x="3510392" y="907459"/>
                  <a:pt x="3367451" y="974411"/>
                  <a:pt x="3232564" y="1051220"/>
                </a:cubicBezTo>
                <a:lnTo>
                  <a:pt x="3217970" y="1059849"/>
                </a:lnTo>
                <a:cubicBezTo>
                  <a:pt x="3184886" y="1078679"/>
                  <a:pt x="3151576" y="1098052"/>
                  <a:pt x="3116688" y="1113543"/>
                </a:cubicBezTo>
                <a:cubicBezTo>
                  <a:pt x="3269055" y="1082118"/>
                  <a:pt x="3417223" y="1034762"/>
                  <a:pt x="3559098" y="971858"/>
                </a:cubicBezTo>
                <a:cubicBezTo>
                  <a:pt x="3763514" y="881353"/>
                  <a:pt x="3954942" y="757667"/>
                  <a:pt x="4140004" y="638368"/>
                </a:cubicBezTo>
                <a:cubicBezTo>
                  <a:pt x="4244649" y="570645"/>
                  <a:pt x="4351849" y="501435"/>
                  <a:pt x="4451852" y="423380"/>
                </a:cubicBezTo>
                <a:cubicBezTo>
                  <a:pt x="4450763" y="422918"/>
                  <a:pt x="4450211" y="422686"/>
                  <a:pt x="4448894" y="422768"/>
                </a:cubicBezTo>
                <a:close/>
                <a:moveTo>
                  <a:pt x="680568" y="416949"/>
                </a:moveTo>
                <a:cubicBezTo>
                  <a:pt x="573847" y="489578"/>
                  <a:pt x="483985" y="589312"/>
                  <a:pt x="394452" y="694330"/>
                </a:cubicBezTo>
                <a:lnTo>
                  <a:pt x="340402" y="759654"/>
                </a:lnTo>
                <a:close/>
                <a:moveTo>
                  <a:pt x="827699" y="416143"/>
                </a:moveTo>
                <a:cubicBezTo>
                  <a:pt x="835728" y="454953"/>
                  <a:pt x="841663" y="494162"/>
                  <a:pt x="841524" y="534021"/>
                </a:cubicBezTo>
                <a:cubicBezTo>
                  <a:pt x="841577" y="581042"/>
                  <a:pt x="833611" y="627240"/>
                  <a:pt x="825554" y="672115"/>
                </a:cubicBezTo>
                <a:cubicBezTo>
                  <a:pt x="819855" y="703824"/>
                  <a:pt x="814239" y="736857"/>
                  <a:pt x="811499" y="769176"/>
                </a:cubicBezTo>
                <a:cubicBezTo>
                  <a:pt x="803608" y="866910"/>
                  <a:pt x="822564" y="965070"/>
                  <a:pt x="841586" y="1060039"/>
                </a:cubicBezTo>
                <a:cubicBezTo>
                  <a:pt x="870658" y="1208834"/>
                  <a:pt x="901383" y="1362838"/>
                  <a:pt x="942912" y="1511108"/>
                </a:cubicBezTo>
                <a:cubicBezTo>
                  <a:pt x="977911" y="1186645"/>
                  <a:pt x="995896" y="815698"/>
                  <a:pt x="884057" y="521768"/>
                </a:cubicBezTo>
                <a:cubicBezTo>
                  <a:pt x="868776" y="481820"/>
                  <a:pt x="846755" y="448679"/>
                  <a:pt x="827699" y="416143"/>
                </a:cubicBezTo>
                <a:close/>
                <a:moveTo>
                  <a:pt x="798883" y="414244"/>
                </a:moveTo>
                <a:cubicBezTo>
                  <a:pt x="695211" y="736679"/>
                  <a:pt x="755992" y="1050836"/>
                  <a:pt x="875825" y="1357811"/>
                </a:cubicBezTo>
                <a:cubicBezTo>
                  <a:pt x="852896" y="1259904"/>
                  <a:pt x="833394" y="1161513"/>
                  <a:pt x="814514" y="1064671"/>
                </a:cubicBezTo>
                <a:cubicBezTo>
                  <a:pt x="795638" y="967838"/>
                  <a:pt x="775736" y="867346"/>
                  <a:pt x="783698" y="766414"/>
                </a:cubicBezTo>
                <a:cubicBezTo>
                  <a:pt x="786354" y="732777"/>
                  <a:pt x="792197" y="699198"/>
                  <a:pt x="798129" y="666939"/>
                </a:cubicBezTo>
                <a:cubicBezTo>
                  <a:pt x="805719" y="623158"/>
                  <a:pt x="813776" y="578281"/>
                  <a:pt x="813894" y="533909"/>
                </a:cubicBezTo>
                <a:cubicBezTo>
                  <a:pt x="813480" y="493822"/>
                  <a:pt x="807234" y="453832"/>
                  <a:pt x="798883" y="414244"/>
                </a:cubicBezTo>
                <a:close/>
                <a:moveTo>
                  <a:pt x="673202" y="388720"/>
                </a:moveTo>
                <a:cubicBezTo>
                  <a:pt x="560862" y="422924"/>
                  <a:pt x="473506" y="490876"/>
                  <a:pt x="392779" y="596411"/>
                </a:cubicBezTo>
                <a:cubicBezTo>
                  <a:pt x="345173" y="658663"/>
                  <a:pt x="304966" y="720182"/>
                  <a:pt x="270088" y="790400"/>
                </a:cubicBezTo>
                <a:cubicBezTo>
                  <a:pt x="265839" y="798902"/>
                  <a:pt x="262292" y="805767"/>
                  <a:pt x="259285" y="812869"/>
                </a:cubicBezTo>
                <a:cubicBezTo>
                  <a:pt x="297306" y="767160"/>
                  <a:pt x="334780" y="721219"/>
                  <a:pt x="372890" y="676832"/>
                </a:cubicBezTo>
                <a:cubicBezTo>
                  <a:pt x="466138" y="567590"/>
                  <a:pt x="560501" y="463327"/>
                  <a:pt x="673202" y="388720"/>
                </a:cubicBezTo>
                <a:close/>
                <a:moveTo>
                  <a:pt x="1628210" y="0"/>
                </a:moveTo>
                <a:lnTo>
                  <a:pt x="1748399" y="0"/>
                </a:lnTo>
                <a:lnTo>
                  <a:pt x="1783391" y="17650"/>
                </a:lnTo>
                <a:cubicBezTo>
                  <a:pt x="1878225" y="54329"/>
                  <a:pt x="1980824" y="64330"/>
                  <a:pt x="2084193" y="69947"/>
                </a:cubicBezTo>
                <a:cubicBezTo>
                  <a:pt x="2305723" y="81971"/>
                  <a:pt x="2525917" y="56091"/>
                  <a:pt x="2744101" y="15192"/>
                </a:cubicBezTo>
                <a:cubicBezTo>
                  <a:pt x="2562964" y="37013"/>
                  <a:pt x="2380220" y="45912"/>
                  <a:pt x="2197414" y="41266"/>
                </a:cubicBezTo>
                <a:cubicBezTo>
                  <a:pt x="2092695" y="38460"/>
                  <a:pt x="1999575" y="31066"/>
                  <a:pt x="1914967" y="18583"/>
                </a:cubicBezTo>
                <a:lnTo>
                  <a:pt x="1815559" y="0"/>
                </a:lnTo>
                <a:lnTo>
                  <a:pt x="2001666" y="0"/>
                </a:lnTo>
                <a:lnTo>
                  <a:pt x="2036517" y="4274"/>
                </a:lnTo>
                <a:cubicBezTo>
                  <a:pt x="2087672" y="8689"/>
                  <a:pt x="2141872" y="11637"/>
                  <a:pt x="2199623" y="13232"/>
                </a:cubicBezTo>
                <a:cubicBezTo>
                  <a:pt x="2273140" y="15225"/>
                  <a:pt x="2346666" y="15008"/>
                  <a:pt x="2420103" y="12601"/>
                </a:cubicBezTo>
                <a:lnTo>
                  <a:pt x="2621330" y="0"/>
                </a:lnTo>
                <a:lnTo>
                  <a:pt x="3076571" y="0"/>
                </a:lnTo>
                <a:lnTo>
                  <a:pt x="2924796" y="36772"/>
                </a:lnTo>
                <a:cubicBezTo>
                  <a:pt x="2603232" y="110795"/>
                  <a:pt x="2272273" y="167441"/>
                  <a:pt x="1946203" y="131277"/>
                </a:cubicBezTo>
                <a:cubicBezTo>
                  <a:pt x="1847872" y="120226"/>
                  <a:pt x="1775939" y="84460"/>
                  <a:pt x="1707026" y="44983"/>
                </a:cubicBezTo>
                <a:close/>
                <a:moveTo>
                  <a:pt x="1007398" y="0"/>
                </a:moveTo>
                <a:lnTo>
                  <a:pt x="1105902" y="0"/>
                </a:lnTo>
                <a:lnTo>
                  <a:pt x="1191939" y="117664"/>
                </a:lnTo>
                <a:cubicBezTo>
                  <a:pt x="1366125" y="341427"/>
                  <a:pt x="1562103" y="551148"/>
                  <a:pt x="1780907" y="743734"/>
                </a:cubicBezTo>
                <a:cubicBezTo>
                  <a:pt x="1801144" y="761313"/>
                  <a:pt x="1821617" y="778348"/>
                  <a:pt x="1841857" y="795932"/>
                </a:cubicBezTo>
                <a:cubicBezTo>
                  <a:pt x="1990610" y="686371"/>
                  <a:pt x="2139633" y="585288"/>
                  <a:pt x="2317896" y="530713"/>
                </a:cubicBezTo>
                <a:cubicBezTo>
                  <a:pt x="2542030" y="462073"/>
                  <a:pt x="2783392" y="434854"/>
                  <a:pt x="3015228" y="399738"/>
                </a:cubicBezTo>
                <a:cubicBezTo>
                  <a:pt x="3052333" y="394202"/>
                  <a:pt x="3010950" y="453937"/>
                  <a:pt x="3000782" y="461219"/>
                </a:cubicBezTo>
                <a:cubicBezTo>
                  <a:pt x="2693972" y="688641"/>
                  <a:pt x="2350770" y="924476"/>
                  <a:pt x="1963190" y="895589"/>
                </a:cubicBezTo>
                <a:cubicBezTo>
                  <a:pt x="2149512" y="1044003"/>
                  <a:pt x="2346363" y="1178199"/>
                  <a:pt x="2552180" y="1298815"/>
                </a:cubicBezTo>
                <a:cubicBezTo>
                  <a:pt x="2674551" y="1263712"/>
                  <a:pt x="2789192" y="1186061"/>
                  <a:pt x="2904618" y="1146081"/>
                </a:cubicBezTo>
                <a:cubicBezTo>
                  <a:pt x="2811839" y="901425"/>
                  <a:pt x="3283913" y="443317"/>
                  <a:pt x="3428829" y="310883"/>
                </a:cubicBezTo>
                <a:cubicBezTo>
                  <a:pt x="3440380" y="300321"/>
                  <a:pt x="3459741" y="295643"/>
                  <a:pt x="3452135" y="318176"/>
                </a:cubicBezTo>
                <a:cubicBezTo>
                  <a:pt x="3377952" y="531416"/>
                  <a:pt x="3301457" y="750112"/>
                  <a:pt x="3169464" y="935661"/>
                </a:cubicBezTo>
                <a:cubicBezTo>
                  <a:pt x="3150662" y="961821"/>
                  <a:pt x="3003773" y="1105010"/>
                  <a:pt x="3049395" y="1070245"/>
                </a:cubicBezTo>
                <a:cubicBezTo>
                  <a:pt x="3162985" y="984423"/>
                  <a:pt x="3272630" y="886628"/>
                  <a:pt x="3401235" y="815534"/>
                </a:cubicBezTo>
                <a:cubicBezTo>
                  <a:pt x="3665893" y="669415"/>
                  <a:pt x="3968082" y="612577"/>
                  <a:pt x="4236947" y="465665"/>
                </a:cubicBezTo>
                <a:cubicBezTo>
                  <a:pt x="4280594" y="441649"/>
                  <a:pt x="4494768" y="287033"/>
                  <a:pt x="4565962" y="350012"/>
                </a:cubicBezTo>
                <a:cubicBezTo>
                  <a:pt x="4574408" y="357446"/>
                  <a:pt x="4561570" y="377121"/>
                  <a:pt x="4557937" y="382666"/>
                </a:cubicBezTo>
                <a:cubicBezTo>
                  <a:pt x="4368036" y="694348"/>
                  <a:pt x="3934455" y="895784"/>
                  <a:pt x="3621049" y="1056676"/>
                </a:cubicBezTo>
                <a:cubicBezTo>
                  <a:pt x="3449155" y="1144851"/>
                  <a:pt x="3289873" y="1230645"/>
                  <a:pt x="3094000" y="1229477"/>
                </a:cubicBezTo>
                <a:cubicBezTo>
                  <a:pt x="2989297" y="1228927"/>
                  <a:pt x="2920834" y="1221837"/>
                  <a:pt x="2813197" y="1263181"/>
                </a:cubicBezTo>
                <a:cubicBezTo>
                  <a:pt x="2746514" y="1288380"/>
                  <a:pt x="2682165" y="1312641"/>
                  <a:pt x="2615776" y="1334114"/>
                </a:cubicBezTo>
                <a:cubicBezTo>
                  <a:pt x="2856074" y="1470609"/>
                  <a:pt x="3106867" y="1588379"/>
                  <a:pt x="3364982" y="1687356"/>
                </a:cubicBezTo>
                <a:cubicBezTo>
                  <a:pt x="3367545" y="1685866"/>
                  <a:pt x="3369560" y="1684144"/>
                  <a:pt x="3371663" y="1683743"/>
                </a:cubicBezTo>
                <a:cubicBezTo>
                  <a:pt x="3559080" y="1639479"/>
                  <a:pt x="3730923" y="1559010"/>
                  <a:pt x="3883310" y="1443899"/>
                </a:cubicBezTo>
                <a:cubicBezTo>
                  <a:pt x="3885702" y="1439761"/>
                  <a:pt x="3888566" y="1434532"/>
                  <a:pt x="3892746" y="1429225"/>
                </a:cubicBezTo>
                <a:cubicBezTo>
                  <a:pt x="4100854" y="1154547"/>
                  <a:pt x="4425526" y="995756"/>
                  <a:pt x="4699980" y="789523"/>
                </a:cubicBezTo>
                <a:lnTo>
                  <a:pt x="4724400" y="769876"/>
                </a:lnTo>
                <a:lnTo>
                  <a:pt x="4724400" y="802845"/>
                </a:lnTo>
                <a:lnTo>
                  <a:pt x="4705958" y="821317"/>
                </a:lnTo>
                <a:cubicBezTo>
                  <a:pt x="4688728" y="839775"/>
                  <a:pt x="4668259" y="862655"/>
                  <a:pt x="4649798" y="877374"/>
                </a:cubicBezTo>
                <a:cubicBezTo>
                  <a:pt x="4443742" y="1038644"/>
                  <a:pt x="4191500" y="1158472"/>
                  <a:pt x="4005326" y="1344259"/>
                </a:cubicBezTo>
                <a:cubicBezTo>
                  <a:pt x="4063256" y="1294104"/>
                  <a:pt x="4132215" y="1254410"/>
                  <a:pt x="4199378" y="1215889"/>
                </a:cubicBezTo>
                <a:cubicBezTo>
                  <a:pt x="4212968" y="1208123"/>
                  <a:pt x="4226555" y="1200357"/>
                  <a:pt x="4239600" y="1192361"/>
                </a:cubicBezTo>
                <a:cubicBezTo>
                  <a:pt x="4399481" y="1099094"/>
                  <a:pt x="4542878" y="976320"/>
                  <a:pt x="4677037" y="858646"/>
                </a:cubicBezTo>
                <a:lnTo>
                  <a:pt x="4724400" y="810414"/>
                </a:lnTo>
                <a:lnTo>
                  <a:pt x="4724400" y="916439"/>
                </a:lnTo>
                <a:lnTo>
                  <a:pt x="4683030" y="982925"/>
                </a:lnTo>
                <a:cubicBezTo>
                  <a:pt x="4504646" y="1237618"/>
                  <a:pt x="4252054" y="1416530"/>
                  <a:pt x="3921884" y="1469889"/>
                </a:cubicBezTo>
                <a:cubicBezTo>
                  <a:pt x="3782100" y="1582602"/>
                  <a:pt x="3625917" y="1667134"/>
                  <a:pt x="3456136" y="1721439"/>
                </a:cubicBezTo>
                <a:cubicBezTo>
                  <a:pt x="3511887" y="1741826"/>
                  <a:pt x="3567869" y="1761662"/>
                  <a:pt x="3624313" y="1780406"/>
                </a:cubicBezTo>
                <a:cubicBezTo>
                  <a:pt x="3850637" y="1855623"/>
                  <a:pt x="4076864" y="1908264"/>
                  <a:pt x="4303638" y="1944400"/>
                </a:cubicBezTo>
                <a:cubicBezTo>
                  <a:pt x="4307581" y="1939634"/>
                  <a:pt x="4311304" y="1935410"/>
                  <a:pt x="4315566" y="1931422"/>
                </a:cubicBezTo>
                <a:cubicBezTo>
                  <a:pt x="4418123" y="1797152"/>
                  <a:pt x="4522970" y="1669642"/>
                  <a:pt x="4664388" y="1574357"/>
                </a:cubicBezTo>
                <a:lnTo>
                  <a:pt x="4724400" y="1537429"/>
                </a:lnTo>
                <a:lnTo>
                  <a:pt x="4724400" y="1589108"/>
                </a:lnTo>
                <a:lnTo>
                  <a:pt x="4644505" y="1640352"/>
                </a:lnTo>
                <a:cubicBezTo>
                  <a:pt x="4543719" y="1713959"/>
                  <a:pt x="4461038" y="1801479"/>
                  <a:pt x="4381603" y="1900149"/>
                </a:cubicBezTo>
                <a:cubicBezTo>
                  <a:pt x="4415438" y="1876488"/>
                  <a:pt x="4447471" y="1849494"/>
                  <a:pt x="4478726" y="1822808"/>
                </a:cubicBezTo>
                <a:cubicBezTo>
                  <a:pt x="4513234" y="1792997"/>
                  <a:pt x="4549530" y="1762011"/>
                  <a:pt x="4588263" y="1735914"/>
                </a:cubicBezTo>
                <a:cubicBezTo>
                  <a:pt x="4619078" y="1714840"/>
                  <a:pt x="4651924" y="1696556"/>
                  <a:pt x="4683216" y="1678902"/>
                </a:cubicBezTo>
                <a:lnTo>
                  <a:pt x="4724400" y="1655121"/>
                </a:lnTo>
                <a:lnTo>
                  <a:pt x="4724400" y="1686869"/>
                </a:lnTo>
                <a:lnTo>
                  <a:pt x="4696172" y="1703058"/>
                </a:lnTo>
                <a:cubicBezTo>
                  <a:pt x="4665104" y="1720165"/>
                  <a:pt x="4632805" y="1738677"/>
                  <a:pt x="4602997" y="1758893"/>
                </a:cubicBezTo>
                <a:cubicBezTo>
                  <a:pt x="4565822" y="1784357"/>
                  <a:pt x="4530304" y="1815035"/>
                  <a:pt x="4496021" y="1844299"/>
                </a:cubicBezTo>
                <a:cubicBezTo>
                  <a:pt x="4470821" y="1865816"/>
                  <a:pt x="4445614" y="1887338"/>
                  <a:pt x="4419004" y="1907617"/>
                </a:cubicBezTo>
                <a:cubicBezTo>
                  <a:pt x="4509516" y="1884856"/>
                  <a:pt x="4599633" y="1841647"/>
                  <a:pt x="4685975" y="1786372"/>
                </a:cubicBezTo>
                <a:lnTo>
                  <a:pt x="4724400" y="1759693"/>
                </a:lnTo>
                <a:lnTo>
                  <a:pt x="4724400" y="1809459"/>
                </a:lnTo>
                <a:lnTo>
                  <a:pt x="4653762" y="1857561"/>
                </a:lnTo>
                <a:cubicBezTo>
                  <a:pt x="4580587" y="1902591"/>
                  <a:pt x="4504944" y="1939172"/>
                  <a:pt x="4428349" y="1963079"/>
                </a:cubicBezTo>
                <a:lnTo>
                  <a:pt x="4724400" y="1990579"/>
                </a:lnTo>
                <a:lnTo>
                  <a:pt x="4724400" y="2065582"/>
                </a:lnTo>
                <a:lnTo>
                  <a:pt x="4686318" y="2063926"/>
                </a:lnTo>
                <a:lnTo>
                  <a:pt x="4724400" y="2085104"/>
                </a:lnTo>
                <a:lnTo>
                  <a:pt x="4724400" y="2178471"/>
                </a:lnTo>
                <a:lnTo>
                  <a:pt x="4617755" y="2122457"/>
                </a:lnTo>
                <a:lnTo>
                  <a:pt x="4724400" y="2196158"/>
                </a:lnTo>
                <a:lnTo>
                  <a:pt x="4724400" y="2230374"/>
                </a:lnTo>
                <a:lnTo>
                  <a:pt x="4573637" y="2126309"/>
                </a:lnTo>
                <a:cubicBezTo>
                  <a:pt x="4608893" y="2177612"/>
                  <a:pt x="4656401" y="2222030"/>
                  <a:pt x="4706850" y="2262541"/>
                </a:cubicBezTo>
                <a:lnTo>
                  <a:pt x="4724400" y="2275857"/>
                </a:lnTo>
                <a:lnTo>
                  <a:pt x="4724400" y="2377131"/>
                </a:lnTo>
                <a:lnTo>
                  <a:pt x="4688201" y="2349925"/>
                </a:lnTo>
                <a:cubicBezTo>
                  <a:pt x="4579462" y="2264619"/>
                  <a:pt x="4483104" y="2181979"/>
                  <a:pt x="4462564" y="2041945"/>
                </a:cubicBezTo>
                <a:cubicBezTo>
                  <a:pt x="4339738" y="2027929"/>
                  <a:pt x="4217123" y="2008847"/>
                  <a:pt x="4094167" y="1984479"/>
                </a:cubicBezTo>
                <a:cubicBezTo>
                  <a:pt x="4361568" y="2318516"/>
                  <a:pt x="4448657" y="2737804"/>
                  <a:pt x="4520397" y="3153822"/>
                </a:cubicBezTo>
                <a:cubicBezTo>
                  <a:pt x="4524234" y="3176690"/>
                  <a:pt x="4478166" y="3233800"/>
                  <a:pt x="4458958" y="3203134"/>
                </a:cubicBezTo>
                <a:cubicBezTo>
                  <a:pt x="4221037" y="2826855"/>
                  <a:pt x="3875607" y="2452063"/>
                  <a:pt x="3972830" y="1973028"/>
                </a:cubicBezTo>
                <a:cubicBezTo>
                  <a:pt x="3973903" y="1968973"/>
                  <a:pt x="3975983" y="1964061"/>
                  <a:pt x="3979154" y="1959605"/>
                </a:cubicBezTo>
                <a:cubicBezTo>
                  <a:pt x="3847070" y="1929437"/>
                  <a:pt x="3715197" y="1894208"/>
                  <a:pt x="3583051" y="1850495"/>
                </a:cubicBezTo>
                <a:cubicBezTo>
                  <a:pt x="3357823" y="1775743"/>
                  <a:pt x="3137042" y="1687421"/>
                  <a:pt x="2922360" y="1586232"/>
                </a:cubicBezTo>
                <a:cubicBezTo>
                  <a:pt x="2956249" y="1697796"/>
                  <a:pt x="3014099" y="1805979"/>
                  <a:pt x="3033099" y="1913175"/>
                </a:cubicBezTo>
                <a:cubicBezTo>
                  <a:pt x="3035371" y="1915419"/>
                  <a:pt x="3037950" y="1918445"/>
                  <a:pt x="3040214" y="1920694"/>
                </a:cubicBezTo>
                <a:cubicBezTo>
                  <a:pt x="3043936" y="1916469"/>
                  <a:pt x="3048200" y="1912482"/>
                  <a:pt x="3051308" y="1911226"/>
                </a:cubicBezTo>
                <a:cubicBezTo>
                  <a:pt x="3335533" y="1788841"/>
                  <a:pt x="3650972" y="2264893"/>
                  <a:pt x="3791335" y="2442781"/>
                </a:cubicBezTo>
                <a:cubicBezTo>
                  <a:pt x="3804329" y="2459223"/>
                  <a:pt x="3763010" y="2515770"/>
                  <a:pt x="3744063" y="2510325"/>
                </a:cubicBezTo>
                <a:cubicBezTo>
                  <a:pt x="3485213" y="2437432"/>
                  <a:pt x="3287280" y="2286035"/>
                  <a:pt x="3103695" y="2105302"/>
                </a:cubicBezTo>
                <a:cubicBezTo>
                  <a:pt x="3126339" y="2333141"/>
                  <a:pt x="3009845" y="2625036"/>
                  <a:pt x="2968137" y="2805672"/>
                </a:cubicBezTo>
                <a:cubicBezTo>
                  <a:pt x="2930699" y="2965580"/>
                  <a:pt x="2891878" y="3078554"/>
                  <a:pt x="2739231" y="3151701"/>
                </a:cubicBezTo>
                <a:cubicBezTo>
                  <a:pt x="2726335" y="3157832"/>
                  <a:pt x="2726972" y="3142650"/>
                  <a:pt x="2728882" y="3135084"/>
                </a:cubicBezTo>
                <a:cubicBezTo>
                  <a:pt x="2806473" y="2811909"/>
                  <a:pt x="2836690" y="2478979"/>
                  <a:pt x="2914282" y="2155807"/>
                </a:cubicBezTo>
                <a:cubicBezTo>
                  <a:pt x="2927505" y="2100241"/>
                  <a:pt x="2969504" y="2020803"/>
                  <a:pt x="2971660" y="1962486"/>
                </a:cubicBezTo>
                <a:cubicBezTo>
                  <a:pt x="2971891" y="1961942"/>
                  <a:pt x="2971575" y="1961166"/>
                  <a:pt x="2971809" y="1960615"/>
                </a:cubicBezTo>
                <a:cubicBezTo>
                  <a:pt x="2971875" y="1957427"/>
                  <a:pt x="2972485" y="1954468"/>
                  <a:pt x="2972315" y="1951821"/>
                </a:cubicBezTo>
                <a:cubicBezTo>
                  <a:pt x="2966359" y="1836632"/>
                  <a:pt x="2865027" y="1683636"/>
                  <a:pt x="2846641" y="1556749"/>
                </a:cubicBezTo>
                <a:cubicBezTo>
                  <a:pt x="2846247" y="1554649"/>
                  <a:pt x="2846851" y="1551688"/>
                  <a:pt x="2847461" y="1548729"/>
                </a:cubicBezTo>
                <a:cubicBezTo>
                  <a:pt x="2570813" y="1412938"/>
                  <a:pt x="2306528" y="1254043"/>
                  <a:pt x="2058558" y="1071804"/>
                </a:cubicBezTo>
                <a:cubicBezTo>
                  <a:pt x="2118947" y="1245450"/>
                  <a:pt x="2231454" y="1407035"/>
                  <a:pt x="2291089" y="1585512"/>
                </a:cubicBezTo>
                <a:cubicBezTo>
                  <a:pt x="2383696" y="1860991"/>
                  <a:pt x="2441466" y="2144264"/>
                  <a:pt x="2473792" y="2432858"/>
                </a:cubicBezTo>
                <a:cubicBezTo>
                  <a:pt x="2475176" y="2446319"/>
                  <a:pt x="2431252" y="2512059"/>
                  <a:pt x="2420124" y="2495762"/>
                </a:cubicBezTo>
                <a:cubicBezTo>
                  <a:pt x="2291230" y="2305989"/>
                  <a:pt x="2208353" y="2083557"/>
                  <a:pt x="2119846" y="1872898"/>
                </a:cubicBezTo>
                <a:cubicBezTo>
                  <a:pt x="2037236" y="1675682"/>
                  <a:pt x="1982639" y="1492905"/>
                  <a:pt x="1995210" y="1288346"/>
                </a:cubicBezTo>
                <a:cubicBezTo>
                  <a:pt x="1948480" y="1372857"/>
                  <a:pt x="1900430" y="1457457"/>
                  <a:pt x="1850975" y="1540820"/>
                </a:cubicBezTo>
                <a:cubicBezTo>
                  <a:pt x="1816437" y="1599587"/>
                  <a:pt x="1789540" y="1661598"/>
                  <a:pt x="1723490" y="1688355"/>
                </a:cubicBezTo>
                <a:cubicBezTo>
                  <a:pt x="1718826" y="1690241"/>
                  <a:pt x="1711811" y="1688563"/>
                  <a:pt x="1710157" y="1683354"/>
                </a:cubicBezTo>
                <a:cubicBezTo>
                  <a:pt x="1675928" y="1583238"/>
                  <a:pt x="1752515" y="1420588"/>
                  <a:pt x="1807265" y="1336896"/>
                </a:cubicBezTo>
                <a:cubicBezTo>
                  <a:pt x="1856904" y="1260695"/>
                  <a:pt x="1925612" y="1200294"/>
                  <a:pt x="2011049" y="1173376"/>
                </a:cubicBezTo>
                <a:cubicBezTo>
                  <a:pt x="2011743" y="1171736"/>
                  <a:pt x="2013211" y="1169782"/>
                  <a:pt x="2014681" y="1167830"/>
                </a:cubicBezTo>
                <a:cubicBezTo>
                  <a:pt x="1995942" y="1119335"/>
                  <a:pt x="1980541" y="1069035"/>
                  <a:pt x="1971037" y="1015438"/>
                </a:cubicBezTo>
                <a:cubicBezTo>
                  <a:pt x="1970873" y="1012795"/>
                  <a:pt x="1971247" y="1010377"/>
                  <a:pt x="1971858" y="1007420"/>
                </a:cubicBezTo>
                <a:cubicBezTo>
                  <a:pt x="1889219" y="944106"/>
                  <a:pt x="1807963" y="877509"/>
                  <a:pt x="1729505" y="808882"/>
                </a:cubicBezTo>
                <a:cubicBezTo>
                  <a:pt x="1652132" y="740719"/>
                  <a:pt x="1577790" y="669969"/>
                  <a:pt x="1506007" y="597733"/>
                </a:cubicBezTo>
                <a:cubicBezTo>
                  <a:pt x="1650265" y="988437"/>
                  <a:pt x="1648039" y="1402749"/>
                  <a:pt x="1499912" y="1795211"/>
                </a:cubicBezTo>
                <a:cubicBezTo>
                  <a:pt x="1496995" y="1803635"/>
                  <a:pt x="1454455" y="1866099"/>
                  <a:pt x="1444926" y="1841464"/>
                </a:cubicBezTo>
                <a:cubicBezTo>
                  <a:pt x="1288444" y="1433999"/>
                  <a:pt x="1179507" y="967467"/>
                  <a:pt x="1425791" y="572788"/>
                </a:cubicBezTo>
                <a:cubicBezTo>
                  <a:pt x="1428418" y="568101"/>
                  <a:pt x="1431907" y="564428"/>
                  <a:pt x="1435390" y="560750"/>
                </a:cubicBezTo>
                <a:cubicBezTo>
                  <a:pt x="1440033" y="554349"/>
                  <a:pt x="1445996" y="547863"/>
                  <a:pt x="1451502" y="542471"/>
                </a:cubicBezTo>
                <a:cubicBezTo>
                  <a:pt x="1361214" y="448553"/>
                  <a:pt x="1275425" y="351231"/>
                  <a:pt x="1194128" y="250903"/>
                </a:cubicBezTo>
                <a:close/>
                <a:moveTo>
                  <a:pt x="890158" y="0"/>
                </a:moveTo>
                <a:lnTo>
                  <a:pt x="937892" y="0"/>
                </a:lnTo>
                <a:lnTo>
                  <a:pt x="924483" y="30495"/>
                </a:lnTo>
                <a:cubicBezTo>
                  <a:pt x="886566" y="121698"/>
                  <a:pt x="856718" y="217584"/>
                  <a:pt x="872288" y="306259"/>
                </a:cubicBezTo>
                <a:cubicBezTo>
                  <a:pt x="896800" y="446040"/>
                  <a:pt x="987449" y="577127"/>
                  <a:pt x="1006247" y="727373"/>
                </a:cubicBezTo>
                <a:cubicBezTo>
                  <a:pt x="1042700" y="1013846"/>
                  <a:pt x="1021035" y="1326579"/>
                  <a:pt x="986481" y="1611960"/>
                </a:cubicBezTo>
                <a:cubicBezTo>
                  <a:pt x="984668" y="1625361"/>
                  <a:pt x="941918" y="1692886"/>
                  <a:pt x="928400" y="1663986"/>
                </a:cubicBezTo>
                <a:cubicBezTo>
                  <a:pt x="723163" y="1233305"/>
                  <a:pt x="596239" y="818387"/>
                  <a:pt x="771281" y="368438"/>
                </a:cubicBezTo>
                <a:lnTo>
                  <a:pt x="200540" y="942511"/>
                </a:lnTo>
                <a:cubicBezTo>
                  <a:pt x="190537" y="952438"/>
                  <a:pt x="161507" y="972341"/>
                  <a:pt x="170253" y="942567"/>
                </a:cubicBezTo>
                <a:cubicBezTo>
                  <a:pt x="222670" y="771614"/>
                  <a:pt x="326261" y="624255"/>
                  <a:pt x="442049" y="489150"/>
                </a:cubicBezTo>
                <a:cubicBezTo>
                  <a:pt x="542966" y="370919"/>
                  <a:pt x="644574" y="322520"/>
                  <a:pt x="788582" y="301724"/>
                </a:cubicBezTo>
                <a:cubicBezTo>
                  <a:pt x="788307" y="293239"/>
                  <a:pt x="787808" y="285302"/>
                  <a:pt x="788312" y="276498"/>
                </a:cubicBezTo>
                <a:cubicBezTo>
                  <a:pt x="793051" y="221208"/>
                  <a:pt x="817827" y="155085"/>
                  <a:pt x="847625" y="89075"/>
                </a:cubicBezTo>
                <a:close/>
                <a:moveTo>
                  <a:pt x="29788" y="0"/>
                </a:moveTo>
                <a:lnTo>
                  <a:pt x="93321" y="0"/>
                </a:lnTo>
                <a:lnTo>
                  <a:pt x="79142" y="68966"/>
                </a:lnTo>
                <a:cubicBezTo>
                  <a:pt x="45734" y="225436"/>
                  <a:pt x="26794" y="379659"/>
                  <a:pt x="21253" y="535687"/>
                </a:cubicBezTo>
                <a:lnTo>
                  <a:pt x="61909" y="380358"/>
                </a:lnTo>
                <a:cubicBezTo>
                  <a:pt x="78826" y="316055"/>
                  <a:pt x="96125" y="249346"/>
                  <a:pt x="118339" y="184712"/>
                </a:cubicBezTo>
                <a:cubicBezTo>
                  <a:pt x="129562" y="152119"/>
                  <a:pt x="141878" y="119997"/>
                  <a:pt x="154192" y="87864"/>
                </a:cubicBezTo>
                <a:lnTo>
                  <a:pt x="186604" y="0"/>
                </a:lnTo>
                <a:lnTo>
                  <a:pt x="216386" y="0"/>
                </a:lnTo>
                <a:lnTo>
                  <a:pt x="180314" y="97640"/>
                </a:lnTo>
                <a:cubicBezTo>
                  <a:pt x="168233" y="129221"/>
                  <a:pt x="155916" y="161350"/>
                  <a:pt x="144924" y="193392"/>
                </a:cubicBezTo>
                <a:cubicBezTo>
                  <a:pt x="123175" y="256933"/>
                  <a:pt x="106102" y="323103"/>
                  <a:pt x="89413" y="386853"/>
                </a:cubicBezTo>
                <a:lnTo>
                  <a:pt x="49686" y="539999"/>
                </a:lnTo>
                <a:cubicBezTo>
                  <a:pt x="112204" y="409054"/>
                  <a:pt x="181190" y="283748"/>
                  <a:pt x="236604" y="152292"/>
                </a:cubicBezTo>
                <a:lnTo>
                  <a:pt x="289375" y="0"/>
                </a:lnTo>
                <a:lnTo>
                  <a:pt x="369729" y="0"/>
                </a:lnTo>
                <a:lnTo>
                  <a:pt x="354160" y="65656"/>
                </a:lnTo>
                <a:cubicBezTo>
                  <a:pt x="272180" y="311007"/>
                  <a:pt x="108679" y="519263"/>
                  <a:pt x="21325" y="763628"/>
                </a:cubicBezTo>
                <a:cubicBezTo>
                  <a:pt x="18671" y="771035"/>
                  <a:pt x="13191" y="778653"/>
                  <a:pt x="6426" y="785104"/>
                </a:cubicBezTo>
                <a:lnTo>
                  <a:pt x="0" y="789215"/>
                </a:lnTo>
                <a:lnTo>
                  <a:pt x="0" y="163142"/>
                </a:lnTo>
                <a:lnTo>
                  <a:pt x="20220" y="37416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C466E2-3FA2-FFCE-A6A9-7CB2CAF80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676400"/>
            <a:ext cx="4038600" cy="3505200"/>
          </a:xfrm>
        </p:spPr>
        <p:txBody>
          <a:bodyPr anchor="t">
            <a:normAutofit/>
          </a:bodyPr>
          <a:lstStyle/>
          <a:p>
            <a:br>
              <a:rPr lang="en-GB" sz="4000" dirty="0"/>
            </a:br>
            <a:r>
              <a:rPr lang="en-GB" sz="4000" dirty="0"/>
              <a:t>Galtung's principles of </a:t>
            </a:r>
            <a:br>
              <a:rPr lang="en-GB" sz="4000" dirty="0"/>
            </a:br>
            <a:r>
              <a:rPr lang="en-GB" sz="4000" dirty="0"/>
              <a:t>Peace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D11FA-212E-DB93-3AB6-6D40E1576E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1601" y="1676400"/>
            <a:ext cx="5181599" cy="35052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tx1">
                    <a:alpha val="55000"/>
                  </a:schemeClr>
                </a:solidFill>
              </a:rPr>
              <a:t>Peace based on Social Goals</a:t>
            </a:r>
          </a:p>
          <a:p>
            <a:r>
              <a:rPr lang="en-GB" sz="3200" dirty="0">
                <a:solidFill>
                  <a:schemeClr val="tx1">
                    <a:alpha val="55000"/>
                  </a:schemeClr>
                </a:solidFill>
              </a:rPr>
              <a:t>Social Goals are complex and difficult to attain, but not impossible. </a:t>
            </a:r>
          </a:p>
          <a:p>
            <a:r>
              <a:rPr lang="en-GB" sz="3200" dirty="0">
                <a:solidFill>
                  <a:schemeClr val="tx1">
                    <a:alpha val="55000"/>
                  </a:schemeClr>
                </a:solidFill>
              </a:rPr>
              <a:t>Peace implies absence of violence.</a:t>
            </a:r>
          </a:p>
        </p:txBody>
      </p:sp>
    </p:spTree>
    <p:extLst>
      <p:ext uri="{BB962C8B-B14F-4D97-AF65-F5344CB8AC3E}">
        <p14:creationId xmlns:p14="http://schemas.microsoft.com/office/powerpoint/2010/main" val="2187105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B7142-9685-F403-DA52-A1075C052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Violence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E879F-1815-B3E5-18D0-53A711490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92930"/>
            <a:ext cx="5734050" cy="5700707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</a:rPr>
              <a:t>“</a:t>
            </a:r>
            <a:r>
              <a:rPr lang="en-GB" sz="4000" dirty="0">
                <a:solidFill>
                  <a:schemeClr val="bg1"/>
                </a:solidFill>
              </a:rPr>
              <a:t>It is the cause of the difference between the potential and the actual, between what has been, and what is”</a:t>
            </a:r>
          </a:p>
          <a:p>
            <a:pPr marL="0" indent="0">
              <a:buNone/>
            </a:pPr>
            <a:endParaRPr lang="en-GB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4000" dirty="0">
                <a:solidFill>
                  <a:schemeClr val="bg1"/>
                </a:solidFill>
              </a:rPr>
              <a:t>“When the potential is higher than the actual is by definition avoidable, so violence is present”</a:t>
            </a:r>
          </a:p>
        </p:txBody>
      </p:sp>
    </p:spTree>
    <p:extLst>
      <p:ext uri="{BB962C8B-B14F-4D97-AF65-F5344CB8AC3E}">
        <p14:creationId xmlns:p14="http://schemas.microsoft.com/office/powerpoint/2010/main" val="1640938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9E0E6-4CCA-2D74-128D-D99188DDF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Types of violence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A1CD57-9840-B780-D9C0-0305BA9745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790237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75076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B6D0DE0-192A-C473-9A52-81CECDCC6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8811" y="1851241"/>
            <a:ext cx="6344701" cy="2675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2614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91E3D-8F93-A1C7-E988-BECE8010BF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GB" sz="6600" dirty="0"/>
              <a:t>Practice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1A504-EDA7-6161-523B-F37157410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Could you provide some examples of the six types of violence in the Ukraine-Russia conflict?</a:t>
            </a:r>
          </a:p>
        </p:txBody>
      </p:sp>
    </p:spTree>
    <p:extLst>
      <p:ext uri="{BB962C8B-B14F-4D97-AF65-F5344CB8AC3E}">
        <p14:creationId xmlns:p14="http://schemas.microsoft.com/office/powerpoint/2010/main" val="2453239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AD318CC-E2A8-4E27-9548-A047A7899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779431-E154-8BCF-8A74-6E7E13A3A2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463040"/>
            <a:ext cx="3796306" cy="2690949"/>
          </a:xfrm>
        </p:spPr>
        <p:txBody>
          <a:bodyPr anchor="t">
            <a:normAutofit/>
          </a:bodyPr>
          <a:lstStyle/>
          <a:p>
            <a:r>
              <a:rPr lang="en-GB" sz="4800" dirty="0"/>
              <a:t>Practice II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14B560F-9DD7-4302-A60B-EBD3EF59B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9667" y="4415246"/>
            <a:ext cx="11982332" cy="2087795"/>
            <a:chOff x="143163" y="5763486"/>
            <a:chExt cx="11982332" cy="739555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3A9A4357-BD1D-4622-A4FE-766E6AB8DE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357444" y="5763486"/>
              <a:ext cx="11768051" cy="739555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21D6966-343E-49AC-A026-D2497E0C3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43163" y="5763486"/>
              <a:ext cx="1" cy="739555"/>
            </a:xfrm>
            <a:prstGeom prst="line">
              <a:avLst/>
            </a:prstGeom>
            <a:ln w="1778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99672-F4F5-9D60-1D9E-FAC872BF5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6218" y="1463039"/>
            <a:ext cx="5542387" cy="4300447"/>
          </a:xfrm>
        </p:spPr>
        <p:txBody>
          <a:bodyPr anchor="t">
            <a:normAutofit/>
          </a:bodyPr>
          <a:lstStyle/>
          <a:p>
            <a:endParaRPr lang="en-GB" sz="2200" dirty="0"/>
          </a:p>
          <a:p>
            <a:endParaRPr lang="en-GB" sz="3600" dirty="0"/>
          </a:p>
          <a:p>
            <a:r>
              <a:rPr lang="en-GB" sz="3600" dirty="0"/>
              <a:t>Can you think about an example in which structural violence has naturalised personal violence?</a:t>
            </a:r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718213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5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6C1505-D335-77AF-B82E-B9A567176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 extended concept of violence leads to an extended concept of peace. </a:t>
            </a:r>
            <a:br>
              <a:rPr lang="en-US" sz="1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1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4" name="Content Placeholder 13" descr="Diagram&#10;&#10;Description automatically generated">
            <a:extLst>
              <a:ext uri="{FF2B5EF4-FFF2-40B4-BE49-F238E27FC236}">
                <a16:creationId xmlns:a16="http://schemas.microsoft.com/office/drawing/2014/main" id="{DA7A5C53-CF2B-330C-5CC5-4DD1473A92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31755" y="1004021"/>
            <a:ext cx="6675601" cy="5088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4536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081C33-723F-12E8-9E07-AAA5693C9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240" y="3931919"/>
            <a:ext cx="8074815" cy="1618489"/>
          </a:xfrm>
        </p:spPr>
        <p:txBody>
          <a:bodyPr anchor="b">
            <a:normAutofit/>
          </a:bodyPr>
          <a:lstStyle/>
          <a:p>
            <a:r>
              <a:rPr lang="en-GB" sz="5100"/>
              <a:t>Impact of understanding Positive Peace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ABB95-1F39-FD83-61BC-000241E73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41" y="1131524"/>
            <a:ext cx="10029758" cy="2800395"/>
          </a:xfrm>
        </p:spPr>
        <p:txBody>
          <a:bodyPr anchor="ctr">
            <a:normAutofit/>
          </a:bodyPr>
          <a:lstStyle/>
          <a:p>
            <a:r>
              <a:rPr lang="en-GB" dirty="0"/>
              <a:t>Peace theory is intimately connected not only with conflict theory, but equally with development theory. </a:t>
            </a:r>
          </a:p>
          <a:p>
            <a:r>
              <a:rPr lang="en-GB" dirty="0"/>
              <a:t>Positive Peace gives better responses to overcoming conflicts.</a:t>
            </a:r>
          </a:p>
          <a:p>
            <a:r>
              <a:rPr lang="en-GB" dirty="0"/>
              <a:t>Inclusion of socio-economic rights/issues as comprehensive understanding of conflicts.</a:t>
            </a:r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55716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7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9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DA0C9-D5A8-29A2-2152-CB7CAC45EC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Conflict Resolution: preventing conflicts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710711-EF0E-D0F6-6A45-AE950408D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Conflict prevention is a central feature of the United Nations Charter, authorising the Security Council, the Secretary-General, and the General Assembly to settle disputes peacefully and to prevent the outbreak of confrontations. </a:t>
            </a:r>
          </a:p>
          <a:p>
            <a:r>
              <a:rPr lang="en-GB" sz="2400" dirty="0"/>
              <a:t>The Marshall Plan, NATO, and the creation of common European institutions.</a:t>
            </a:r>
          </a:p>
          <a:p>
            <a:r>
              <a:rPr lang="en-GB" sz="2400" dirty="0"/>
              <a:t>In 1992, UN Secretary-General Boutros Boutros-Ghali redefined preventive diplomacy for the post-Cold War context.</a:t>
            </a:r>
          </a:p>
          <a:p>
            <a:r>
              <a:rPr lang="en-GB" sz="2400" dirty="0"/>
              <a:t>UN's moral responsibility in preventing large-scale violence(UN 2001)</a:t>
            </a:r>
          </a:p>
        </p:txBody>
      </p:sp>
    </p:spTree>
    <p:extLst>
      <p:ext uri="{BB962C8B-B14F-4D97-AF65-F5344CB8AC3E}">
        <p14:creationId xmlns:p14="http://schemas.microsoft.com/office/powerpoint/2010/main" val="42561702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BDC343-3EBC-EA5C-573C-B711276618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057101" cy="4480726"/>
          </a:xfrm>
        </p:spPr>
        <p:txBody>
          <a:bodyPr>
            <a:normAutofit/>
          </a:bodyPr>
          <a:lstStyle/>
          <a:p>
            <a:pPr algn="r"/>
            <a:r>
              <a:rPr lang="en-GB" sz="5100"/>
              <a:t>Major Issues in Conflict Prevention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6ED255B-8FE1-1E76-C271-03CB4D5C13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609656"/>
              </p:ext>
            </p:extLst>
          </p:nvPr>
        </p:nvGraphicFramePr>
        <p:xfrm>
          <a:off x="5170778" y="1188637"/>
          <a:ext cx="4780416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21645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F77858-EF45-F3E9-3BDD-9F11CFBB2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057101" cy="4480726"/>
          </a:xfrm>
        </p:spPr>
        <p:txBody>
          <a:bodyPr>
            <a:normAutofit/>
          </a:bodyPr>
          <a:lstStyle/>
          <a:p>
            <a:pPr algn="r"/>
            <a:r>
              <a:rPr lang="en-GB" sz="5100" dirty="0"/>
              <a:t>The scope of conflict prevention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87633A-0EBD-C61F-F0E7-64C723A933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374856"/>
              </p:ext>
            </p:extLst>
          </p:nvPr>
        </p:nvGraphicFramePr>
        <p:xfrm>
          <a:off x="5170778" y="1188637"/>
          <a:ext cx="4780416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2759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5CD316-AA1F-5462-B4EE-236C07A61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057101" cy="4480726"/>
          </a:xfrm>
        </p:spPr>
        <p:txBody>
          <a:bodyPr>
            <a:normAutofit/>
          </a:bodyPr>
          <a:lstStyle/>
          <a:p>
            <a:pPr algn="r"/>
            <a:r>
              <a:rPr lang="en-GB" sz="6600"/>
              <a:t>Some answers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8747F1-C5B4-BDAE-8059-497E3BC8D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9647750"/>
              </p:ext>
            </p:extLst>
          </p:nvPr>
        </p:nvGraphicFramePr>
        <p:xfrm>
          <a:off x="5170778" y="1188637"/>
          <a:ext cx="4780416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46437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5B30-68AE-C466-1AFD-7F9772E9C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057101" cy="4480726"/>
          </a:xfrm>
        </p:spPr>
        <p:txBody>
          <a:bodyPr>
            <a:normAutofit/>
          </a:bodyPr>
          <a:lstStyle/>
          <a:p>
            <a:pPr algn="r"/>
            <a:r>
              <a:rPr lang="en-GB" sz="4100"/>
              <a:t>Enhancing Effectiveness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01A39A-0696-2109-5E94-FC392278A4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3432725"/>
              </p:ext>
            </p:extLst>
          </p:nvPr>
        </p:nvGraphicFramePr>
        <p:xfrm>
          <a:off x="5170778" y="1188637"/>
          <a:ext cx="4780416" cy="44807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155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32DE3-E0E3-35D0-EF3A-2C12184BB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dirty="0"/>
              <a:t>Practice 3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36152-D302-AFDA-7534-14FDF0117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Based on your experience, are there mechanisms to prevent conflicts that would work in Ukraine? If so, what prevention mechanism might work in a highly escalated conflict? </a:t>
            </a:r>
          </a:p>
        </p:txBody>
      </p:sp>
      <p:pic>
        <p:nvPicPr>
          <p:cNvPr id="20" name="Graphic 19" descr="Handshake">
            <a:extLst>
              <a:ext uri="{FF2B5EF4-FFF2-40B4-BE49-F238E27FC236}">
                <a16:creationId xmlns:a16="http://schemas.microsoft.com/office/drawing/2014/main" id="{8337BEFC-3573-B0DE-FE1A-239935FB04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4324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556</Words>
  <Application>Microsoft Office PowerPoint</Application>
  <PresentationFormat>Widescreen</PresentationFormat>
  <Paragraphs>55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Week 8. Dialogue and Conflict Resolution</vt:lpstr>
      <vt:lpstr>Johan Galtung</vt:lpstr>
      <vt:lpstr> Galtung's principles of  Peace </vt:lpstr>
      <vt:lpstr>Violence</vt:lpstr>
      <vt:lpstr>Types of violence</vt:lpstr>
      <vt:lpstr>PowerPoint Presentation</vt:lpstr>
      <vt:lpstr>Practice</vt:lpstr>
      <vt:lpstr>Practice II</vt:lpstr>
      <vt:lpstr>An extended concept of violence leads to an extended concept of peace.  </vt:lpstr>
      <vt:lpstr>Impact of understanding Positive Peace</vt:lpstr>
      <vt:lpstr>Conflict Resolution: preventing conflicts</vt:lpstr>
      <vt:lpstr>Major Issues in Conflict Prevention</vt:lpstr>
      <vt:lpstr>The scope of conflict prevention</vt:lpstr>
      <vt:lpstr>Some answers</vt:lpstr>
      <vt:lpstr>Enhancing Effectiveness</vt:lpstr>
      <vt:lpstr>Practice 3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8. Dialogue and Conflict Resolution</dc:title>
  <dc:creator>Lina Malagon</dc:creator>
  <cp:lastModifiedBy>Lina Malagon</cp:lastModifiedBy>
  <cp:revision>2</cp:revision>
  <dcterms:created xsi:type="dcterms:W3CDTF">2023-03-27T16:19:28Z</dcterms:created>
  <dcterms:modified xsi:type="dcterms:W3CDTF">2023-03-28T19:21:13Z</dcterms:modified>
</cp:coreProperties>
</file>