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na Hussain (2319523)" userId="d85ec1f0-bfb5-4ec9-8bd5-b9cbdebff5c7" providerId="ADAL" clId="{2D9149FD-2293-403B-B194-DBF681050A61}"/>
    <pc:docChg chg="undo redo custSel modSld">
      <pc:chgData name="Amna Hussain (2319523)" userId="d85ec1f0-bfb5-4ec9-8bd5-b9cbdebff5c7" providerId="ADAL" clId="{2D9149FD-2293-403B-B194-DBF681050A61}" dt="2026-03-08T02:52:11.197" v="330" actId="20577"/>
      <pc:docMkLst>
        <pc:docMk/>
      </pc:docMkLst>
      <pc:sldChg chg="addSp delSp modSp mod setBg">
        <pc:chgData name="Amna Hussain (2319523)" userId="d85ec1f0-bfb5-4ec9-8bd5-b9cbdebff5c7" providerId="ADAL" clId="{2D9149FD-2293-403B-B194-DBF681050A61}" dt="2026-03-08T02:33:34.234" v="106" actId="26606"/>
        <pc:sldMkLst>
          <pc:docMk/>
          <pc:sldMk cId="0" sldId="256"/>
        </pc:sldMkLst>
        <pc:spChg chg="mod">
          <ac:chgData name="Amna Hussain (2319523)" userId="d85ec1f0-bfb5-4ec9-8bd5-b9cbdebff5c7" providerId="ADAL" clId="{2D9149FD-2293-403B-B194-DBF681050A61}" dt="2026-03-08T02:32:45.833" v="87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32:45.833" v="87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Amna Hussain (2319523)" userId="d85ec1f0-bfb5-4ec9-8bd5-b9cbdebff5c7" providerId="ADAL" clId="{2D9149FD-2293-403B-B194-DBF681050A61}" dt="2026-03-08T02:32:44.545" v="84" actId="26606"/>
          <ac:spMkLst>
            <pc:docMk/>
            <pc:sldMk cId="0" sldId="256"/>
            <ac:spMk id="11" creationId="{058A14AF-9FB5-4CC7-BA35-E8E85D3EDF0E}"/>
          </ac:spMkLst>
        </pc:spChg>
        <pc:spChg chg="add del">
          <ac:chgData name="Amna Hussain (2319523)" userId="d85ec1f0-bfb5-4ec9-8bd5-b9cbdebff5c7" providerId="ADAL" clId="{2D9149FD-2293-403B-B194-DBF681050A61}" dt="2026-03-08T02:32:44.545" v="84" actId="26606"/>
          <ac:spMkLst>
            <pc:docMk/>
            <pc:sldMk cId="0" sldId="256"/>
            <ac:spMk id="13" creationId="{3A9A4357-BD1D-4622-A4FE-766E6AB8DE84}"/>
          </ac:spMkLst>
        </pc:spChg>
        <pc:spChg chg="add del">
          <ac:chgData name="Amna Hussain (2319523)" userId="d85ec1f0-bfb5-4ec9-8bd5-b9cbdebff5c7" providerId="ADAL" clId="{2D9149FD-2293-403B-B194-DBF681050A61}" dt="2026-03-08T02:32:44.545" v="84" actId="26606"/>
          <ac:spMkLst>
            <pc:docMk/>
            <pc:sldMk cId="0" sldId="256"/>
            <ac:spMk id="15" creationId="{E659831F-0D9A-4C63-9EBB-8435B85A440F}"/>
          </ac:spMkLst>
        </pc:spChg>
        <pc:spChg chg="add del">
          <ac:chgData name="Amna Hussain (2319523)" userId="d85ec1f0-bfb5-4ec9-8bd5-b9cbdebff5c7" providerId="ADAL" clId="{2D9149FD-2293-403B-B194-DBF681050A61}" dt="2026-03-08T02:32:44.545" v="84" actId="26606"/>
          <ac:spMkLst>
            <pc:docMk/>
            <pc:sldMk cId="0" sldId="256"/>
            <ac:spMk id="17" creationId="{E6995CE5-F890-4ABA-82A2-26507CE8D2A3}"/>
          </ac:spMkLst>
        </pc:spChg>
        <pc:spChg chg="add del">
          <ac:chgData name="Amna Hussain (2319523)" userId="d85ec1f0-bfb5-4ec9-8bd5-b9cbdebff5c7" providerId="ADAL" clId="{2D9149FD-2293-403B-B194-DBF681050A61}" dt="2026-03-08T02:32:45.827" v="86" actId="26606"/>
          <ac:spMkLst>
            <pc:docMk/>
            <pc:sldMk cId="0" sldId="256"/>
            <ac:spMk id="19" creationId="{7FF47CB7-972F-479F-A36D-9E72D26EC8DA}"/>
          </ac:spMkLst>
        </pc:spChg>
        <pc:spChg chg="add del">
          <ac:chgData name="Amna Hussain (2319523)" userId="d85ec1f0-bfb5-4ec9-8bd5-b9cbdebff5c7" providerId="ADAL" clId="{2D9149FD-2293-403B-B194-DBF681050A61}" dt="2026-03-08T02:32:45.827" v="86" actId="26606"/>
          <ac:spMkLst>
            <pc:docMk/>
            <pc:sldMk cId="0" sldId="256"/>
            <ac:spMk id="20" creationId="{0D153B68-5844-490D-8E67-F616D6D721CA}"/>
          </ac:spMkLst>
        </pc:spChg>
        <pc:spChg chg="add del">
          <ac:chgData name="Amna Hussain (2319523)" userId="d85ec1f0-bfb5-4ec9-8bd5-b9cbdebff5c7" providerId="ADAL" clId="{2D9149FD-2293-403B-B194-DBF681050A61}" dt="2026-03-08T02:32:45.827" v="86" actId="26606"/>
          <ac:spMkLst>
            <pc:docMk/>
            <pc:sldMk cId="0" sldId="256"/>
            <ac:spMk id="21" creationId="{9A0D773F-7A7D-4DBB-9DEA-86BB8B8F4BC8}"/>
          </ac:spMkLst>
        </pc:spChg>
        <pc:spChg chg="add del">
          <ac:chgData name="Amna Hussain (2319523)" userId="d85ec1f0-bfb5-4ec9-8bd5-b9cbdebff5c7" providerId="ADAL" clId="{2D9149FD-2293-403B-B194-DBF681050A61}" dt="2026-03-08T02:33:34.234" v="106" actId="26606"/>
          <ac:spMkLst>
            <pc:docMk/>
            <pc:sldMk cId="0" sldId="256"/>
            <ac:spMk id="23" creationId="{1A95671B-3CC6-4792-9114-B74FAEA224E6}"/>
          </ac:spMkLst>
        </pc:spChg>
        <pc:spChg chg="add">
          <ac:chgData name="Amna Hussain (2319523)" userId="d85ec1f0-bfb5-4ec9-8bd5-b9cbdebff5c7" providerId="ADAL" clId="{2D9149FD-2293-403B-B194-DBF681050A61}" dt="2026-03-08T02:33:34.234" v="106" actId="26606"/>
          <ac:spMkLst>
            <pc:docMk/>
            <pc:sldMk cId="0" sldId="256"/>
            <ac:spMk id="28" creationId="{1A95671B-3CC6-4792-9114-B74FAEA224E6}"/>
          </ac:spMkLst>
        </pc:spChg>
        <pc:picChg chg="add mod">
          <ac:chgData name="Amna Hussain (2319523)" userId="d85ec1f0-bfb5-4ec9-8bd5-b9cbdebff5c7" providerId="ADAL" clId="{2D9149FD-2293-403B-B194-DBF681050A61}" dt="2026-03-08T02:32:45.833" v="87" actId="26606"/>
          <ac:picMkLst>
            <pc:docMk/>
            <pc:sldMk cId="0" sldId="256"/>
            <ac:picMk id="6" creationId="{4FECA549-9E90-03D4-8D00-10F7A589A19C}"/>
          </ac:picMkLst>
        </pc:picChg>
      </pc:sldChg>
      <pc:sldChg chg="addSp delSp modSp mod setBg">
        <pc:chgData name="Amna Hussain (2319523)" userId="d85ec1f0-bfb5-4ec9-8bd5-b9cbdebff5c7" providerId="ADAL" clId="{2D9149FD-2293-403B-B194-DBF681050A61}" dt="2026-03-08T02:38:31.790" v="190" actId="688"/>
        <pc:sldMkLst>
          <pc:docMk/>
          <pc:sldMk cId="0" sldId="257"/>
        </pc:sldMkLst>
        <pc:spChg chg="mod">
          <ac:chgData name="Amna Hussain (2319523)" userId="d85ec1f0-bfb5-4ec9-8bd5-b9cbdebff5c7" providerId="ADAL" clId="{2D9149FD-2293-403B-B194-DBF681050A61}" dt="2026-03-08T02:38:26.773" v="189" actId="688"/>
          <ac:spMkLst>
            <pc:docMk/>
            <pc:sldMk cId="0" sldId="257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38:31.790" v="190" actId="688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Amna Hussain (2319523)" userId="d85ec1f0-bfb5-4ec9-8bd5-b9cbdebff5c7" providerId="ADAL" clId="{2D9149FD-2293-403B-B194-DBF681050A61}" dt="2026-03-08T02:33:15.970" v="90" actId="26606"/>
          <ac:spMkLst>
            <pc:docMk/>
            <pc:sldMk cId="0" sldId="257"/>
            <ac:spMk id="11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15.970" v="90" actId="26606"/>
          <ac:spMkLst>
            <pc:docMk/>
            <pc:sldMk cId="0" sldId="257"/>
            <ac:spMk id="13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3:18.519" v="92" actId="26606"/>
          <ac:spMkLst>
            <pc:docMk/>
            <pc:sldMk cId="0" sldId="257"/>
            <ac:spMk id="15" creationId="{80DF40B2-80F7-4E71-B46C-284163F3654A}"/>
          </ac:spMkLst>
        </pc:spChg>
        <pc:spChg chg="add del">
          <ac:chgData name="Amna Hussain (2319523)" userId="d85ec1f0-bfb5-4ec9-8bd5-b9cbdebff5c7" providerId="ADAL" clId="{2D9149FD-2293-403B-B194-DBF681050A61}" dt="2026-03-08T02:33:19.802" v="94" actId="26606"/>
          <ac:spMkLst>
            <pc:docMk/>
            <pc:sldMk cId="0" sldId="257"/>
            <ac:spMk id="17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19.802" v="94" actId="26606"/>
          <ac:spMkLst>
            <pc:docMk/>
            <pc:sldMk cId="0" sldId="257"/>
            <ac:spMk id="18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3:22.271" v="96" actId="26606"/>
          <ac:spMkLst>
            <pc:docMk/>
            <pc:sldMk cId="0" sldId="257"/>
            <ac:spMk id="20" creationId="{80DF40B2-80F7-4E71-B46C-284163F3654A}"/>
          </ac:spMkLst>
        </pc:spChg>
        <pc:spChg chg="add del">
          <ac:chgData name="Amna Hussain (2319523)" userId="d85ec1f0-bfb5-4ec9-8bd5-b9cbdebff5c7" providerId="ADAL" clId="{2D9149FD-2293-403B-B194-DBF681050A61}" dt="2026-03-08T02:33:27.452" v="98" actId="26606"/>
          <ac:spMkLst>
            <pc:docMk/>
            <pc:sldMk cId="0" sldId="257"/>
            <ac:spMk id="22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27.452" v="98" actId="26606"/>
          <ac:spMkLst>
            <pc:docMk/>
            <pc:sldMk cId="0" sldId="257"/>
            <ac:spMk id="23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3:27.937" v="100" actId="26606"/>
          <ac:spMkLst>
            <pc:docMk/>
            <pc:sldMk cId="0" sldId="257"/>
            <ac:spMk id="25" creationId="{E8A8EAB8-D2FF-444D-B34B-7D32F106AD0E}"/>
          </ac:spMkLst>
        </pc:spChg>
        <pc:spChg chg="add del">
          <ac:chgData name="Amna Hussain (2319523)" userId="d85ec1f0-bfb5-4ec9-8bd5-b9cbdebff5c7" providerId="ADAL" clId="{2D9149FD-2293-403B-B194-DBF681050A61}" dt="2026-03-08T02:33:28.386" v="102" actId="26606"/>
          <ac:spMkLst>
            <pc:docMk/>
            <pc:sldMk cId="0" sldId="257"/>
            <ac:spMk id="29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28.386" v="102" actId="26606"/>
          <ac:spMkLst>
            <pc:docMk/>
            <pc:sldMk cId="0" sldId="257"/>
            <ac:spMk id="30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3:29.402" v="104" actId="26606"/>
          <ac:spMkLst>
            <pc:docMk/>
            <pc:sldMk cId="0" sldId="257"/>
            <ac:spMk id="32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29.402" v="104" actId="26606"/>
          <ac:spMkLst>
            <pc:docMk/>
            <pc:sldMk cId="0" sldId="257"/>
            <ac:spMk id="33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3:41.457" v="111" actId="26606"/>
          <ac:spMkLst>
            <pc:docMk/>
            <pc:sldMk cId="0" sldId="257"/>
            <ac:spMk id="35" creationId="{80DF40B2-80F7-4E71-B46C-284163F3654A}"/>
          </ac:spMkLst>
        </pc:spChg>
        <pc:spChg chg="add del">
          <ac:chgData name="Amna Hussain (2319523)" userId="d85ec1f0-bfb5-4ec9-8bd5-b9cbdebff5c7" providerId="ADAL" clId="{2D9149FD-2293-403B-B194-DBF681050A61}" dt="2026-03-08T02:33:40.552" v="108" actId="26606"/>
          <ac:spMkLst>
            <pc:docMk/>
            <pc:sldMk cId="0" sldId="257"/>
            <ac:spMk id="40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3:40.552" v="108" actId="26606"/>
          <ac:spMkLst>
            <pc:docMk/>
            <pc:sldMk cId="0" sldId="257"/>
            <ac:spMk id="42" creationId="{A783CD55-1776-4C75-9A8F-D1179C0C7B48}"/>
          </ac:spMkLst>
        </pc:spChg>
        <pc:spChg chg="add del">
          <ac:chgData name="Amna Hussain (2319523)" userId="d85ec1f0-bfb5-4ec9-8bd5-b9cbdebff5c7" providerId="ADAL" clId="{2D9149FD-2293-403B-B194-DBF681050A61}" dt="2026-03-08T02:33:41.451" v="110" actId="26606"/>
          <ac:spMkLst>
            <pc:docMk/>
            <pc:sldMk cId="0" sldId="257"/>
            <ac:spMk id="44" creationId="{1A95671B-3CC6-4792-9114-B74FAEA224E6}"/>
          </ac:spMkLst>
        </pc:spChg>
        <pc:spChg chg="add">
          <ac:chgData name="Amna Hussain (2319523)" userId="d85ec1f0-bfb5-4ec9-8bd5-b9cbdebff5c7" providerId="ADAL" clId="{2D9149FD-2293-403B-B194-DBF681050A61}" dt="2026-03-08T02:33:41.457" v="111" actId="26606"/>
          <ac:spMkLst>
            <pc:docMk/>
            <pc:sldMk cId="0" sldId="257"/>
            <ac:spMk id="46" creationId="{80DF40B2-80F7-4E71-B46C-284163F3654A}"/>
          </ac:spMkLst>
        </pc:spChg>
        <pc:picChg chg="add mod ord">
          <ac:chgData name="Amna Hussain (2319523)" userId="d85ec1f0-bfb5-4ec9-8bd5-b9cbdebff5c7" providerId="ADAL" clId="{2D9149FD-2293-403B-B194-DBF681050A61}" dt="2026-03-08T02:33:41.451" v="110" actId="26606"/>
          <ac:picMkLst>
            <pc:docMk/>
            <pc:sldMk cId="0" sldId="257"/>
            <ac:picMk id="6" creationId="{16A64FE6-F484-BD2C-B249-DD727D46EF28}"/>
          </ac:picMkLst>
        </pc:picChg>
        <pc:cxnChg chg="add del">
          <ac:chgData name="Amna Hussain (2319523)" userId="d85ec1f0-bfb5-4ec9-8bd5-b9cbdebff5c7" providerId="ADAL" clId="{2D9149FD-2293-403B-B194-DBF681050A61}" dt="2026-03-08T02:33:27.937" v="100" actId="26606"/>
          <ac:cxnSpMkLst>
            <pc:docMk/>
            <pc:sldMk cId="0" sldId="257"/>
            <ac:cxnSpMk id="26" creationId="{EEA38897-7BA3-4408-8083-3235339C4A60}"/>
          </ac:cxnSpMkLst>
        </pc:cxnChg>
        <pc:cxnChg chg="add del">
          <ac:chgData name="Amna Hussain (2319523)" userId="d85ec1f0-bfb5-4ec9-8bd5-b9cbdebff5c7" providerId="ADAL" clId="{2D9149FD-2293-403B-B194-DBF681050A61}" dt="2026-03-08T02:33:27.937" v="100" actId="26606"/>
          <ac:cxnSpMkLst>
            <pc:docMk/>
            <pc:sldMk cId="0" sldId="257"/>
            <ac:cxnSpMk id="27" creationId="{F11AD06B-AB20-4097-8606-5DA00DBACE88}"/>
          </ac:cxnSpMkLst>
        </pc:cxnChg>
      </pc:sldChg>
      <pc:sldChg chg="addSp delSp modSp mod setBg">
        <pc:chgData name="Amna Hussain (2319523)" userId="d85ec1f0-bfb5-4ec9-8bd5-b9cbdebff5c7" providerId="ADAL" clId="{2D9149FD-2293-403B-B194-DBF681050A61}" dt="2026-03-08T02:40:00.299" v="201" actId="1076"/>
        <pc:sldMkLst>
          <pc:docMk/>
          <pc:sldMk cId="0" sldId="258"/>
        </pc:sldMkLst>
        <pc:spChg chg="mod">
          <ac:chgData name="Amna Hussain (2319523)" userId="d85ec1f0-bfb5-4ec9-8bd5-b9cbdebff5c7" providerId="ADAL" clId="{2D9149FD-2293-403B-B194-DBF681050A61}" dt="2026-03-08T02:39:51.565" v="199" actId="2660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Amna Hussain (2319523)" userId="d85ec1f0-bfb5-4ec9-8bd5-b9cbdebff5c7" providerId="ADAL" clId="{2D9149FD-2293-403B-B194-DBF681050A61}" dt="2026-03-08T02:40:00.299" v="201" actId="107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Amna Hussain (2319523)" userId="d85ec1f0-bfb5-4ec9-8bd5-b9cbdebff5c7" providerId="ADAL" clId="{2D9149FD-2293-403B-B194-DBF681050A61}" dt="2026-03-08T02:39:47.253" v="194" actId="26606"/>
          <ac:spMkLst>
            <pc:docMk/>
            <pc:sldMk cId="0" sldId="258"/>
            <ac:spMk id="11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39:47.253" v="194" actId="26606"/>
          <ac:spMkLst>
            <pc:docMk/>
            <pc:sldMk cId="0" sldId="258"/>
            <ac:spMk id="13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39:49.150" v="196" actId="26606"/>
          <ac:spMkLst>
            <pc:docMk/>
            <pc:sldMk cId="0" sldId="258"/>
            <ac:spMk id="15" creationId="{1A95671B-3CC6-4792-9114-B74FAEA224E6}"/>
          </ac:spMkLst>
        </pc:spChg>
        <pc:spChg chg="add del">
          <ac:chgData name="Amna Hussain (2319523)" userId="d85ec1f0-bfb5-4ec9-8bd5-b9cbdebff5c7" providerId="ADAL" clId="{2D9149FD-2293-403B-B194-DBF681050A61}" dt="2026-03-08T02:39:51.558" v="198" actId="26606"/>
          <ac:spMkLst>
            <pc:docMk/>
            <pc:sldMk cId="0" sldId="258"/>
            <ac:spMk id="18" creationId="{3BA513B0-82FF-4F41-8178-885375D1CFB5}"/>
          </ac:spMkLst>
        </pc:spChg>
        <pc:grpChg chg="add del">
          <ac:chgData name="Amna Hussain (2319523)" userId="d85ec1f0-bfb5-4ec9-8bd5-b9cbdebff5c7" providerId="ADAL" clId="{2D9149FD-2293-403B-B194-DBF681050A61}" dt="2026-03-08T02:39:51.558" v="198" actId="26606"/>
          <ac:grpSpMkLst>
            <pc:docMk/>
            <pc:sldMk cId="0" sldId="258"/>
            <ac:grpSpMk id="19" creationId="{93DB8501-F9F2-4ACD-B56A-9019CD5006D6}"/>
          </ac:grpSpMkLst>
        </pc:grpChg>
        <pc:picChg chg="add mod ord">
          <ac:chgData name="Amna Hussain (2319523)" userId="d85ec1f0-bfb5-4ec9-8bd5-b9cbdebff5c7" providerId="ADAL" clId="{2D9149FD-2293-403B-B194-DBF681050A61}" dt="2026-03-08T02:39:51.565" v="199" actId="26606"/>
          <ac:picMkLst>
            <pc:docMk/>
            <pc:sldMk cId="0" sldId="258"/>
            <ac:picMk id="6" creationId="{16E71AC9-BDDE-0BE2-BEB2-0945060155C4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40:44.078" v="210" actId="1076"/>
        <pc:sldMkLst>
          <pc:docMk/>
          <pc:sldMk cId="0" sldId="259"/>
        </pc:sldMkLst>
        <pc:spChg chg="mod">
          <ac:chgData name="Amna Hussain (2319523)" userId="d85ec1f0-bfb5-4ec9-8bd5-b9cbdebff5c7" providerId="ADAL" clId="{2D9149FD-2293-403B-B194-DBF681050A61}" dt="2026-03-08T02:40:41.796" v="209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40:44.078" v="210" actId="1076"/>
          <ac:spMkLst>
            <pc:docMk/>
            <pc:sldMk cId="0" sldId="259"/>
            <ac:spMk id="3" creationId="{00000000-0000-0000-0000-000000000000}"/>
          </ac:spMkLst>
        </pc:spChg>
        <pc:spChg chg="add">
          <ac:chgData name="Amna Hussain (2319523)" userId="d85ec1f0-bfb5-4ec9-8bd5-b9cbdebff5c7" providerId="ADAL" clId="{2D9149FD-2293-403B-B194-DBF681050A61}" dt="2026-03-08T02:40:28.368" v="203" actId="26606"/>
          <ac:spMkLst>
            <pc:docMk/>
            <pc:sldMk cId="0" sldId="259"/>
            <ac:spMk id="11" creationId="{80DF40B2-80F7-4E71-B46C-284163F3654A}"/>
          </ac:spMkLst>
        </pc:spChg>
        <pc:picChg chg="add mod">
          <ac:chgData name="Amna Hussain (2319523)" userId="d85ec1f0-bfb5-4ec9-8bd5-b9cbdebff5c7" providerId="ADAL" clId="{2D9149FD-2293-403B-B194-DBF681050A61}" dt="2026-03-08T02:40:28.368" v="203" actId="26606"/>
          <ac:picMkLst>
            <pc:docMk/>
            <pc:sldMk cId="0" sldId="259"/>
            <ac:picMk id="6" creationId="{F7B502F7-E931-5A8A-37D9-30AC135E3ACF}"/>
          </ac:picMkLst>
        </pc:picChg>
      </pc:sldChg>
      <pc:sldChg chg="addSp delSp modSp mod setBg">
        <pc:chgData name="Amna Hussain (2319523)" userId="d85ec1f0-bfb5-4ec9-8bd5-b9cbdebff5c7" providerId="ADAL" clId="{2D9149FD-2293-403B-B194-DBF681050A61}" dt="2026-03-08T02:41:32.076" v="222" actId="1076"/>
        <pc:sldMkLst>
          <pc:docMk/>
          <pc:sldMk cId="0" sldId="260"/>
        </pc:sldMkLst>
        <pc:spChg chg="mod">
          <ac:chgData name="Amna Hussain (2319523)" userId="d85ec1f0-bfb5-4ec9-8bd5-b9cbdebff5c7" providerId="ADAL" clId="{2D9149FD-2293-403B-B194-DBF681050A61}" dt="2026-03-08T02:41:22.307" v="220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41:32.076" v="222" actId="107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Amna Hussain (2319523)" userId="d85ec1f0-bfb5-4ec9-8bd5-b9cbdebff5c7" providerId="ADAL" clId="{2D9149FD-2293-403B-B194-DBF681050A61}" dt="2026-03-08T02:41:18.460" v="213" actId="26606"/>
          <ac:spMkLst>
            <pc:docMk/>
            <pc:sldMk cId="0" sldId="260"/>
            <ac:spMk id="11" creationId="{04812C46-200A-4DEB-A05E-3ED6C68C2387}"/>
          </ac:spMkLst>
        </pc:spChg>
        <pc:spChg chg="add del">
          <ac:chgData name="Amna Hussain (2319523)" userId="d85ec1f0-bfb5-4ec9-8bd5-b9cbdebff5c7" providerId="ADAL" clId="{2D9149FD-2293-403B-B194-DBF681050A61}" dt="2026-03-08T02:41:18.460" v="213" actId="26606"/>
          <ac:spMkLst>
            <pc:docMk/>
            <pc:sldMk cId="0" sldId="260"/>
            <ac:spMk id="13" creationId="{D1EA859B-E555-4109-94F3-6700E046E008}"/>
          </ac:spMkLst>
        </pc:spChg>
        <pc:spChg chg="add del">
          <ac:chgData name="Amna Hussain (2319523)" userId="d85ec1f0-bfb5-4ec9-8bd5-b9cbdebff5c7" providerId="ADAL" clId="{2D9149FD-2293-403B-B194-DBF681050A61}" dt="2026-03-08T02:41:18.976" v="215" actId="26606"/>
          <ac:spMkLst>
            <pc:docMk/>
            <pc:sldMk cId="0" sldId="260"/>
            <ac:spMk id="15" creationId="{D1D34770-47A8-402C-AF23-2B653F2D88C1}"/>
          </ac:spMkLst>
        </pc:spChg>
        <pc:spChg chg="add del">
          <ac:chgData name="Amna Hussain (2319523)" userId="d85ec1f0-bfb5-4ec9-8bd5-b9cbdebff5c7" providerId="ADAL" clId="{2D9149FD-2293-403B-B194-DBF681050A61}" dt="2026-03-08T02:41:21.175" v="217" actId="26606"/>
          <ac:spMkLst>
            <pc:docMk/>
            <pc:sldMk cId="0" sldId="260"/>
            <ac:spMk id="17" creationId="{22587ECF-85E9-4393-9D87-8EB6F3F6C208}"/>
          </ac:spMkLst>
        </pc:spChg>
        <pc:spChg chg="add del">
          <ac:chgData name="Amna Hussain (2319523)" userId="d85ec1f0-bfb5-4ec9-8bd5-b9cbdebff5c7" providerId="ADAL" clId="{2D9149FD-2293-403B-B194-DBF681050A61}" dt="2026-03-08T02:41:22.297" v="219" actId="26606"/>
          <ac:spMkLst>
            <pc:docMk/>
            <pc:sldMk cId="0" sldId="260"/>
            <ac:spMk id="19" creationId="{F13C74B1-5B17-4795-BED0-7140497B445A}"/>
          </ac:spMkLst>
        </pc:spChg>
        <pc:spChg chg="add del">
          <ac:chgData name="Amna Hussain (2319523)" userId="d85ec1f0-bfb5-4ec9-8bd5-b9cbdebff5c7" providerId="ADAL" clId="{2D9149FD-2293-403B-B194-DBF681050A61}" dt="2026-03-08T02:41:22.297" v="219" actId="26606"/>
          <ac:spMkLst>
            <pc:docMk/>
            <pc:sldMk cId="0" sldId="260"/>
            <ac:spMk id="20" creationId="{D4974D33-8DC5-464E-8C6D-BE58F0669C17}"/>
          </ac:spMkLst>
        </pc:spChg>
        <pc:spChg chg="add">
          <ac:chgData name="Amna Hussain (2319523)" userId="d85ec1f0-bfb5-4ec9-8bd5-b9cbdebff5c7" providerId="ADAL" clId="{2D9149FD-2293-403B-B194-DBF681050A61}" dt="2026-03-08T02:41:22.307" v="220" actId="26606"/>
          <ac:spMkLst>
            <pc:docMk/>
            <pc:sldMk cId="0" sldId="260"/>
            <ac:spMk id="22" creationId="{22587ECF-85E9-4393-9D87-8EB6F3F6C208}"/>
          </ac:spMkLst>
        </pc:spChg>
        <pc:picChg chg="add mod ord">
          <ac:chgData name="Amna Hussain (2319523)" userId="d85ec1f0-bfb5-4ec9-8bd5-b9cbdebff5c7" providerId="ADAL" clId="{2D9149FD-2293-403B-B194-DBF681050A61}" dt="2026-03-08T02:41:22.307" v="220" actId="26606"/>
          <ac:picMkLst>
            <pc:docMk/>
            <pc:sldMk cId="0" sldId="260"/>
            <ac:picMk id="6" creationId="{F174648D-19EF-F953-D34D-64678F30360F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41:55.544" v="224" actId="26606"/>
        <pc:sldMkLst>
          <pc:docMk/>
          <pc:sldMk cId="0" sldId="261"/>
        </pc:sldMkLst>
        <pc:spChg chg="mod">
          <ac:chgData name="Amna Hussain (2319523)" userId="d85ec1f0-bfb5-4ec9-8bd5-b9cbdebff5c7" providerId="ADAL" clId="{2D9149FD-2293-403B-B194-DBF681050A61}" dt="2026-03-08T02:41:55.544" v="224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Amna Hussain (2319523)" userId="d85ec1f0-bfb5-4ec9-8bd5-b9cbdebff5c7" providerId="ADAL" clId="{2D9149FD-2293-403B-B194-DBF681050A61}" dt="2026-03-08T02:41:55.544" v="224" actId="26606"/>
          <ac:spMkLst>
            <pc:docMk/>
            <pc:sldMk cId="0" sldId="261"/>
            <ac:spMk id="3" creationId="{00000000-0000-0000-0000-000000000000}"/>
          </ac:spMkLst>
        </pc:spChg>
        <pc:picChg chg="add mod">
          <ac:chgData name="Amna Hussain (2319523)" userId="d85ec1f0-bfb5-4ec9-8bd5-b9cbdebff5c7" providerId="ADAL" clId="{2D9149FD-2293-403B-B194-DBF681050A61}" dt="2026-03-08T02:41:55.544" v="224" actId="26606"/>
          <ac:picMkLst>
            <pc:docMk/>
            <pc:sldMk cId="0" sldId="261"/>
            <ac:picMk id="6" creationId="{5602D5F8-47BD-25B3-99C9-8BBEC4F0B2CB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43:20.799" v="238" actId="1076"/>
        <pc:sldMkLst>
          <pc:docMk/>
          <pc:sldMk cId="0" sldId="262"/>
        </pc:sldMkLst>
        <pc:spChg chg="mod">
          <ac:chgData name="Amna Hussain (2319523)" userId="d85ec1f0-bfb5-4ec9-8bd5-b9cbdebff5c7" providerId="ADAL" clId="{2D9149FD-2293-403B-B194-DBF681050A61}" dt="2026-03-08T02:43:20.799" v="238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43:14.214" v="236" actId="1076"/>
          <ac:spMkLst>
            <pc:docMk/>
            <pc:sldMk cId="0" sldId="262"/>
            <ac:spMk id="3" creationId="{00000000-0000-0000-0000-000000000000}"/>
          </ac:spMkLst>
        </pc:spChg>
        <pc:spChg chg="add">
          <ac:chgData name="Amna Hussain (2319523)" userId="d85ec1f0-bfb5-4ec9-8bd5-b9cbdebff5c7" providerId="ADAL" clId="{2D9149FD-2293-403B-B194-DBF681050A61}" dt="2026-03-08T02:42:20.727" v="226" actId="26606"/>
          <ac:spMkLst>
            <pc:docMk/>
            <pc:sldMk cId="0" sldId="262"/>
            <ac:spMk id="11" creationId="{1A95671B-3CC6-4792-9114-B74FAEA224E6}"/>
          </ac:spMkLst>
        </pc:spChg>
        <pc:picChg chg="add mod">
          <ac:chgData name="Amna Hussain (2319523)" userId="d85ec1f0-bfb5-4ec9-8bd5-b9cbdebff5c7" providerId="ADAL" clId="{2D9149FD-2293-403B-B194-DBF681050A61}" dt="2026-03-08T02:42:20.727" v="226" actId="26606"/>
          <ac:picMkLst>
            <pc:docMk/>
            <pc:sldMk cId="0" sldId="262"/>
            <ac:picMk id="6" creationId="{647B4EE4-B44E-8D76-C24F-2E57DA5FE0E2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45:13.044" v="245" actId="1076"/>
        <pc:sldMkLst>
          <pc:docMk/>
          <pc:sldMk cId="0" sldId="263"/>
        </pc:sldMkLst>
        <pc:spChg chg="mod">
          <ac:chgData name="Amna Hussain (2319523)" userId="d85ec1f0-bfb5-4ec9-8bd5-b9cbdebff5c7" providerId="ADAL" clId="{2D9149FD-2293-403B-B194-DBF681050A61}" dt="2026-03-08T02:44:55.929" v="240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Amna Hussain (2319523)" userId="d85ec1f0-bfb5-4ec9-8bd5-b9cbdebff5c7" providerId="ADAL" clId="{2D9149FD-2293-403B-B194-DBF681050A61}" dt="2026-03-08T02:45:13.044" v="245" actId="1076"/>
          <ac:spMkLst>
            <pc:docMk/>
            <pc:sldMk cId="0" sldId="263"/>
            <ac:spMk id="3" creationId="{00000000-0000-0000-0000-000000000000}"/>
          </ac:spMkLst>
        </pc:spChg>
        <pc:spChg chg="add">
          <ac:chgData name="Amna Hussain (2319523)" userId="d85ec1f0-bfb5-4ec9-8bd5-b9cbdebff5c7" providerId="ADAL" clId="{2D9149FD-2293-403B-B194-DBF681050A61}" dt="2026-03-08T02:44:55.929" v="240" actId="26606"/>
          <ac:spMkLst>
            <pc:docMk/>
            <pc:sldMk cId="0" sldId="263"/>
            <ac:spMk id="11" creationId="{22587ECF-85E9-4393-9D87-8EB6F3F6C208}"/>
          </ac:spMkLst>
        </pc:spChg>
        <pc:picChg chg="add mod">
          <ac:chgData name="Amna Hussain (2319523)" userId="d85ec1f0-bfb5-4ec9-8bd5-b9cbdebff5c7" providerId="ADAL" clId="{2D9149FD-2293-403B-B194-DBF681050A61}" dt="2026-03-08T02:44:55.929" v="240" actId="26606"/>
          <ac:picMkLst>
            <pc:docMk/>
            <pc:sldMk cId="0" sldId="263"/>
            <ac:picMk id="6" creationId="{3ECC9115-9496-B90E-21EB-07EC00753B01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48:17.612" v="264" actId="1076"/>
        <pc:sldMkLst>
          <pc:docMk/>
          <pc:sldMk cId="0" sldId="264"/>
        </pc:sldMkLst>
        <pc:spChg chg="mod">
          <ac:chgData name="Amna Hussain (2319523)" userId="d85ec1f0-bfb5-4ec9-8bd5-b9cbdebff5c7" providerId="ADAL" clId="{2D9149FD-2293-403B-B194-DBF681050A61}" dt="2026-03-08T02:48:00.825" v="261" actId="255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Amna Hussain (2319523)" userId="d85ec1f0-bfb5-4ec9-8bd5-b9cbdebff5c7" providerId="ADAL" clId="{2D9149FD-2293-403B-B194-DBF681050A61}" dt="2026-03-08T02:48:17.612" v="264" actId="1076"/>
          <ac:spMkLst>
            <pc:docMk/>
            <pc:sldMk cId="0" sldId="264"/>
            <ac:spMk id="3" creationId="{00000000-0000-0000-0000-000000000000}"/>
          </ac:spMkLst>
        </pc:spChg>
        <pc:picChg chg="add mod">
          <ac:chgData name="Amna Hussain (2319523)" userId="d85ec1f0-bfb5-4ec9-8bd5-b9cbdebff5c7" providerId="ADAL" clId="{2D9149FD-2293-403B-B194-DBF681050A61}" dt="2026-03-08T02:47:55.402" v="259" actId="26606"/>
          <ac:picMkLst>
            <pc:docMk/>
            <pc:sldMk cId="0" sldId="264"/>
            <ac:picMk id="6" creationId="{DA40787D-4075-F407-781E-16EE40FD27A3}"/>
          </ac:picMkLst>
        </pc:picChg>
      </pc:sldChg>
      <pc:sldChg chg="addSp modSp mod setBg">
        <pc:chgData name="Amna Hussain (2319523)" userId="d85ec1f0-bfb5-4ec9-8bd5-b9cbdebff5c7" providerId="ADAL" clId="{2D9149FD-2293-403B-B194-DBF681050A61}" dt="2026-03-08T02:52:11.197" v="330" actId="20577"/>
        <pc:sldMkLst>
          <pc:docMk/>
          <pc:sldMk cId="0" sldId="265"/>
        </pc:sldMkLst>
        <pc:spChg chg="mod">
          <ac:chgData name="Amna Hussain (2319523)" userId="d85ec1f0-bfb5-4ec9-8bd5-b9cbdebff5c7" providerId="ADAL" clId="{2D9149FD-2293-403B-B194-DBF681050A61}" dt="2026-03-08T02:48:51.028" v="272" actId="255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Amna Hussain (2319523)" userId="d85ec1f0-bfb5-4ec9-8bd5-b9cbdebff5c7" providerId="ADAL" clId="{2D9149FD-2293-403B-B194-DBF681050A61}" dt="2026-03-08T02:52:11.197" v="330" actId="20577"/>
          <ac:spMkLst>
            <pc:docMk/>
            <pc:sldMk cId="0" sldId="265"/>
            <ac:spMk id="3" creationId="{00000000-0000-0000-0000-000000000000}"/>
          </ac:spMkLst>
        </pc:spChg>
        <pc:picChg chg="add mod">
          <ac:chgData name="Amna Hussain (2319523)" userId="d85ec1f0-bfb5-4ec9-8bd5-b9cbdebff5c7" providerId="ADAL" clId="{2D9149FD-2293-403B-B194-DBF681050A61}" dt="2026-03-08T02:48:38.198" v="266" actId="26606"/>
          <ac:picMkLst>
            <pc:docMk/>
            <pc:sldMk cId="0" sldId="265"/>
            <ac:picMk id="6" creationId="{DCE10648-1A6B-E7B8-31E5-C412EF9D96E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o.org/healthcare/electronic-health-record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kffhealthnews.org/news/as-coronavirus-strikes-crucial-data-in-electronic-health-records-hard-to-harve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138" y="174032"/>
            <a:ext cx="7631723" cy="111184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b="1"/>
              <a:t>Electronic Health Records (EHRs)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6138" y="1459907"/>
            <a:ext cx="7631722" cy="767904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400" b="1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Amna Hussain - ID number 2319523</a:t>
            </a:r>
            <a:endParaRPr lang="en-GB" sz="14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</a:pPr>
            <a:r>
              <a:rPr lang="en-GB" sz="1400" b="1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– Digital Transformation in the Health and Care Professions </a:t>
            </a:r>
            <a:endParaRPr lang="en-GB" sz="14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</a:pPr>
            <a:r>
              <a:rPr lang="en-GB" sz="1400" b="1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 – Martin Svejda (BMHP6026) 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400" b="1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CA549-9E90-03D4-8D00-10F7A589A1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606" y="2405149"/>
            <a:ext cx="7392214" cy="389939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32" y="478339"/>
            <a:ext cx="2855390" cy="2228074"/>
          </a:xfrm>
        </p:spPr>
        <p:txBody>
          <a:bodyPr>
            <a:normAutofit/>
          </a:bodyPr>
          <a:lstStyle/>
          <a:p>
            <a:r>
              <a:rPr lang="en-GB" sz="3300" b="1" dirty="0"/>
              <a:t>Introduction to Electronic Health Records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286" y="3184752"/>
            <a:ext cx="3618627" cy="43747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dirty="0"/>
              <a:t>Electronic Health Records (EHRs) are digital versions of patient medical records.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They store patient information such as medical history, diagnoses, medications, and test results.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Accessible by authorised healthcare professionals.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Used across hospitals, clinics, and other healthcare settings.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A64FE6-F484-BD2C-B249-DD727D46EF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40" r="20333" b="-2"/>
          <a:stretch>
            <a:fillRect/>
          </a:stretch>
        </p:blipFill>
        <p:spPr>
          <a:xfrm>
            <a:off x="3757789" y="10"/>
            <a:ext cx="5386210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/>
              <a:t>Importance of EHRs in Healthcare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E71AC9-BDDE-0BE2-BEB2-0945060155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91" b="12487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6108" y="3710613"/>
            <a:ext cx="5737133" cy="2776537"/>
          </a:xfrm>
        </p:spPr>
        <p:txBody>
          <a:bodyPr anchor="ctr">
            <a:normAutofit/>
          </a:bodyPr>
          <a:lstStyle/>
          <a:p>
            <a:r>
              <a:rPr lang="en-GB" sz="1600" b="1"/>
              <a:t>Improves communication between healthcare professionals.</a:t>
            </a:r>
          </a:p>
          <a:p>
            <a:r>
              <a:rPr lang="en-GB" sz="1600" b="1"/>
              <a:t>Provides quick access to patient information.</a:t>
            </a:r>
          </a:p>
          <a:p>
            <a:r>
              <a:rPr lang="en-GB" sz="1600" b="1"/>
              <a:t>Reduces medical errors.</a:t>
            </a:r>
          </a:p>
          <a:p>
            <a:r>
              <a:rPr lang="en-GB" sz="1600" b="1"/>
              <a:t>Supports better clinical decision making.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200" y="548464"/>
            <a:ext cx="2855390" cy="2228074"/>
          </a:xfrm>
        </p:spPr>
        <p:txBody>
          <a:bodyPr>
            <a:normAutofit/>
          </a:bodyPr>
          <a:lstStyle/>
          <a:p>
            <a:r>
              <a:rPr lang="en-GB" sz="3500" b="1"/>
              <a:t>Benefits of Electronic Health Records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876" y="3241524"/>
            <a:ext cx="3294037" cy="3616476"/>
          </a:xfrm>
        </p:spPr>
        <p:txBody>
          <a:bodyPr>
            <a:normAutofit/>
          </a:bodyPr>
          <a:lstStyle/>
          <a:p>
            <a:r>
              <a:rPr lang="en-GB" sz="1700" b="1"/>
              <a:t>Improves patient safety.</a:t>
            </a:r>
          </a:p>
          <a:p>
            <a:r>
              <a:rPr lang="en-GB" sz="1700" b="1"/>
              <a:t>Enhances coordination of care.</a:t>
            </a:r>
          </a:p>
          <a:p>
            <a:r>
              <a:rPr lang="en-GB" sz="1700" b="1"/>
              <a:t>Reduces paperwork and administrative tasks.</a:t>
            </a:r>
          </a:p>
          <a:p>
            <a:r>
              <a:rPr lang="en-GB" sz="1700" b="1"/>
              <a:t>Allows healthcare providers to track patient progress over time.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B502F7-E931-5A8A-37D9-30AC135E3A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52" r="32228" b="2"/>
          <a:stretch>
            <a:fillRect/>
          </a:stretch>
        </p:blipFill>
        <p:spPr>
          <a:xfrm>
            <a:off x="3757789" y="10"/>
            <a:ext cx="5386210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37883"/>
            <a:ext cx="3587773" cy="1942810"/>
          </a:xfrm>
        </p:spPr>
        <p:txBody>
          <a:bodyPr anchor="b">
            <a:normAutofit/>
          </a:bodyPr>
          <a:lstStyle/>
          <a:p>
            <a:r>
              <a:rPr lang="en-GB" sz="3500" b="1"/>
              <a:t>Challenges of EHR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871" y="3018576"/>
            <a:ext cx="3587773" cy="3433583"/>
          </a:xfrm>
        </p:spPr>
        <p:txBody>
          <a:bodyPr>
            <a:normAutofit/>
          </a:bodyPr>
          <a:lstStyle/>
          <a:p>
            <a:r>
              <a:rPr lang="en-GB" sz="1700" b="1"/>
              <a:t>High cost of implementation and maintenance.</a:t>
            </a:r>
          </a:p>
          <a:p>
            <a:r>
              <a:rPr lang="en-GB" sz="1700" b="1"/>
              <a:t>Staff require training to use systems effectively.</a:t>
            </a:r>
          </a:p>
          <a:p>
            <a:r>
              <a:rPr lang="en-GB" sz="1700" b="1"/>
              <a:t>Technical problems or system downtime.</a:t>
            </a:r>
          </a:p>
          <a:p>
            <a:r>
              <a:rPr lang="en-GB" sz="1700" b="1"/>
              <a:t>Resistance to change from healthcare staff.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74648D-19EF-F953-D34D-64678F303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318" y="1265288"/>
            <a:ext cx="4024031" cy="412721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900" b="1"/>
              <a:t>Data Security and Confidentiality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02D5F8-47BD-25B3-99C9-8BBEC4F0B2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802" b="28404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b="1"/>
              <a:t>Patient information must remain confidential.</a:t>
            </a:r>
          </a:p>
          <a:p>
            <a:r>
              <a:rPr lang="en-GB" sz="1600" b="1"/>
              <a:t>Systems must follow data protection regulations such as GDPR.</a:t>
            </a:r>
          </a:p>
          <a:p>
            <a:r>
              <a:rPr lang="en-GB" sz="1600" b="1"/>
              <a:t>Use of passwords, access controls, and encryption.</a:t>
            </a:r>
          </a:p>
          <a:p>
            <a:r>
              <a:rPr lang="en-GB" sz="1600" b="1"/>
              <a:t>Only authorised healthcare professionals can access records.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851" y="0"/>
            <a:ext cx="7631723" cy="1111843"/>
          </a:xfrm>
        </p:spPr>
        <p:txBody>
          <a:bodyPr anchor="ctr">
            <a:normAutofit/>
          </a:bodyPr>
          <a:lstStyle/>
          <a:p>
            <a:r>
              <a:rPr lang="en-GB" sz="3500" b="1"/>
              <a:t>Impact on Healthcare Professionals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365" y="929131"/>
            <a:ext cx="7631723" cy="1449871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600" b="1" dirty="0"/>
              <a:t>Improves efficiency in documenting patient information.</a:t>
            </a:r>
          </a:p>
          <a:p>
            <a:pPr algn="ctr">
              <a:lnSpc>
                <a:spcPct val="90000"/>
              </a:lnSpc>
            </a:pPr>
            <a:r>
              <a:rPr lang="en-GB" sz="1600" b="1" dirty="0"/>
              <a:t>Supports teamwork between multidisciplinary teams.</a:t>
            </a:r>
          </a:p>
          <a:p>
            <a:pPr algn="ctr">
              <a:lnSpc>
                <a:spcPct val="90000"/>
              </a:lnSpc>
            </a:pPr>
            <a:r>
              <a:rPr lang="en-GB" sz="1600" b="1" dirty="0"/>
              <a:t>Reduces duplication of tests and procedures.</a:t>
            </a:r>
          </a:p>
          <a:p>
            <a:pPr algn="ctr">
              <a:lnSpc>
                <a:spcPct val="90000"/>
              </a:lnSpc>
            </a:pPr>
            <a:r>
              <a:rPr lang="en-GB" sz="1600" b="1" dirty="0"/>
              <a:t>Requires digital skills and continuous training.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7B4EE4-B44E-8D76-C24F-2E57DA5FE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365" y="2629631"/>
            <a:ext cx="7886696" cy="345042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37883"/>
            <a:ext cx="3587773" cy="1942810"/>
          </a:xfrm>
        </p:spPr>
        <p:txBody>
          <a:bodyPr anchor="b">
            <a:normAutofit/>
          </a:bodyPr>
          <a:lstStyle/>
          <a:p>
            <a:r>
              <a:rPr lang="en-GB" sz="3500" b="1"/>
              <a:t>Research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2660516"/>
            <a:ext cx="3397667" cy="3433583"/>
          </a:xfrm>
        </p:spPr>
        <p:txBody>
          <a:bodyPr>
            <a:normAutofit/>
          </a:bodyPr>
          <a:lstStyle/>
          <a:p>
            <a:r>
              <a:rPr lang="en-GB" sz="1700" b="1"/>
              <a:t>EHRs improve quality of patient care.</a:t>
            </a:r>
          </a:p>
          <a:p>
            <a:r>
              <a:rPr lang="en-GB" sz="1700" b="1"/>
              <a:t>Healthcare professionals can access patient records quickly.</a:t>
            </a:r>
          </a:p>
          <a:p>
            <a:r>
              <a:rPr lang="en-GB" sz="1700" b="1"/>
              <a:t>Reduces risk of medication errors.</a:t>
            </a:r>
          </a:p>
          <a:p>
            <a:r>
              <a:rPr lang="en-GB" sz="1700" b="1"/>
              <a:t>Initial implementation may increase workload temporarily.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CC9115-9496-B90E-21EB-07EC00753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318" y="1895332"/>
            <a:ext cx="4024031" cy="286712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900" b="1" dirty="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40787D-4075-F407-781E-16EE40FD2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39" b="19634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9058" y="4115707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Electronic Health Records are essential in modern healthcare.</a:t>
            </a:r>
          </a:p>
          <a:p>
            <a:r>
              <a:rPr lang="en-GB" sz="1800" b="1" dirty="0"/>
              <a:t>They improve efficiency, patient safety, and quality of care.</a:t>
            </a:r>
          </a:p>
          <a:p>
            <a:r>
              <a:rPr lang="en-GB" sz="1800" b="1" dirty="0"/>
              <a:t>Despite challenges, their benefits outweigh the disadvantages.</a:t>
            </a:r>
          </a:p>
          <a:p>
            <a:r>
              <a:rPr lang="en-GB" sz="1800" b="1" dirty="0"/>
              <a:t>Digital healthcare systems will continue to develop in the future.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3299" y="490537"/>
            <a:ext cx="3968748" cy="1628775"/>
          </a:xfrm>
        </p:spPr>
        <p:txBody>
          <a:bodyPr anchor="b">
            <a:normAutofit/>
          </a:bodyPr>
          <a:lstStyle/>
          <a:p>
            <a:r>
              <a:rPr lang="en-GB" sz="2900" b="1" dirty="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E10648-1A6B-E7B8-31E5-C412EF9D96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70" r="13404"/>
          <a:stretch>
            <a:fillRect/>
          </a:stretch>
        </p:blipFill>
        <p:spPr>
          <a:xfrm>
            <a:off x="1" y="1587"/>
            <a:ext cx="4571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9133" y="2402945"/>
            <a:ext cx="3968747" cy="3752849"/>
          </a:xfrm>
        </p:spPr>
        <p:txBody>
          <a:bodyPr>
            <a:normAutofit fontScale="55000" lnSpcReduction="20000"/>
          </a:bodyPr>
          <a:lstStyle/>
          <a:p>
            <a:r>
              <a:rPr lang="en-GB" sz="1600" b="1" dirty="0"/>
              <a:t>NHS Digital – Electronic Health Records</a:t>
            </a:r>
          </a:p>
          <a:p>
            <a:endParaRPr lang="en-GB" sz="1600" b="1" dirty="0"/>
          </a:p>
          <a:p>
            <a:r>
              <a:rPr lang="en-GB" sz="1600" b="1" dirty="0"/>
              <a:t>World Health </a:t>
            </a:r>
            <a:r>
              <a:rPr lang="en-GB" sz="1600" b="1" dirty="0" err="1"/>
              <a:t>Organization</a:t>
            </a:r>
            <a:r>
              <a:rPr lang="en-GB" sz="1600" b="1" dirty="0"/>
              <a:t> (WHO) – Digital Health</a:t>
            </a:r>
          </a:p>
          <a:p>
            <a:r>
              <a:rPr lang="en-GB" sz="1600" b="1" dirty="0"/>
              <a:t>Health and Social Care Journals on Electronic Health Records</a:t>
            </a:r>
          </a:p>
          <a:p>
            <a:endParaRPr lang="en-GB" sz="1600" b="1" dirty="0"/>
          </a:p>
          <a:p>
            <a:r>
              <a:rPr lang="en-GB" sz="1600" b="1" dirty="0">
                <a:hlinkClick r:id="rId3"/>
              </a:rPr>
              <a:t>https://www.iso.org/healthcare/electronic-health-records</a:t>
            </a:r>
            <a:endParaRPr lang="en-GB" sz="1600" b="1" dirty="0"/>
          </a:p>
          <a:p>
            <a:r>
              <a:rPr lang="en-GB" sz="1600" b="1" dirty="0">
                <a:hlinkClick r:id="rId4"/>
              </a:rPr>
              <a:t>https://</a:t>
            </a:r>
            <a:r>
              <a:rPr lang="en-GB" sz="1600" b="1" dirty="0" err="1">
                <a:hlinkClick r:id="rId4"/>
              </a:rPr>
              <a:t>kffhealthnews.org</a:t>
            </a:r>
            <a:r>
              <a:rPr lang="en-GB" sz="1600" b="1" dirty="0">
                <a:hlinkClick r:id="rId4"/>
              </a:rPr>
              <a:t>/news/as-coronavirus-strikes-crucial-data-in-electronic-health-records-hard-to-harvest/</a:t>
            </a:r>
            <a:endParaRPr lang="en-GB" sz="1600" b="1" dirty="0"/>
          </a:p>
          <a:p>
            <a:endParaRPr lang="en-GB" sz="1600" b="1" dirty="0"/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Definition, structure, content, use and impacts of electronic health records </a:t>
            </a:r>
            <a:r>
              <a:rPr lang="en-GB" sz="18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Kristiina</a:t>
            </a:r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Häyrinen,2008</a:t>
            </a:r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Electronic Health Record (EHR)-Based Community Health Measures: An Exploratory Assessment of Perceived Usefulness by Local Health Departments Comer,2018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Electronic Health Record Impact on Work Burden in Small, Unaffiliated, Community-Based Primary Care Practices Howard,2012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Electronic health records to facilitate clinical research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 R. </a:t>
            </a:r>
            <a:r>
              <a:rPr lang="en-GB" sz="1800" b="1" kern="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Cowie</a:t>
            </a:r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patients’ perceptions of accessing electronic health records: Innovation in healthcare </a:t>
            </a:r>
            <a:r>
              <a:rPr lang="en-GB" sz="1800" b="1" u="sng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Sofie Wass</a:t>
            </a:r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,2021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b="1" dirty="0"/>
          </a:p>
          <a:p>
            <a:endParaRPr lang="en-GB" sz="16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Electronic Health Records (EHRs) in Health and Social Care</vt:lpstr>
      <vt:lpstr>Introduction to Electronic Health Records</vt:lpstr>
      <vt:lpstr>Importance of EHRs in Healthcare</vt:lpstr>
      <vt:lpstr>Benefits of Electronic Health Records</vt:lpstr>
      <vt:lpstr>Challenges of EHR Implementation</vt:lpstr>
      <vt:lpstr>Data Security and Confidentiality</vt:lpstr>
      <vt:lpstr>Impact on Healthcare Professionals</vt:lpstr>
      <vt:lpstr>Research Findings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Electronic Health Records (EHRs) in Health and Social Care</dc:title>
  <dc:subject/>
  <dc:creator/>
  <cp:keywords/>
  <dc:description>generated using python-pptx</dc:description>
  <cp:lastModifiedBy>Amna Hussain (2319523)</cp:lastModifiedBy>
  <cp:revision>2</cp:revision>
  <dcterms:created xsi:type="dcterms:W3CDTF">2013-01-27T09:14:16Z</dcterms:created>
  <dcterms:modified xsi:type="dcterms:W3CDTF">2026-03-08T02:52:17Z</dcterms:modified>
  <cp:category/>
</cp:coreProperties>
</file>