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35" autoAdjust="0"/>
    <p:restoredTop sz="94660"/>
  </p:normalViewPr>
  <p:slideViewPr>
    <p:cSldViewPr snapToGrid="0">
      <p:cViewPr varScale="1">
        <p:scale>
          <a:sx n="77" d="100"/>
          <a:sy n="77" d="100"/>
        </p:scale>
        <p:origin x="368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3B4BC6-D4D4-4243-9494-F072C7161B19}" type="datetimeFigureOut">
              <a:rPr lang="en-GB" smtClean="0"/>
              <a:t>11/07/2023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634B82-4632-4C23-9CC1-BB6041EFF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732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094E08A-F5C8-44D8-8753-43503C41EF3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739602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3B4FA4-CD26-353B-14FA-74DFF50C54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B63E2A-E191-70D3-4394-85351D8508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1110A4-3DA7-3F2D-C0E9-70AA2028E7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B4F6F-4F9B-49DF-9E91-0E94BE195D94}" type="datetimeFigureOut">
              <a:rPr lang="en-GB" smtClean="0"/>
              <a:t>11/07/2023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A1BB8D-FED8-BA9C-7E5F-24D3BC5187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F43907-9DEE-0F15-D81C-D6C8BD8783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AE166-0092-4934-9AC5-0666F2C8D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94130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217F0-8074-E19B-E2B7-40B5DADA6D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2339EF-479A-26EE-FF3F-655F8A89E9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73405F-D053-720C-ECE7-F0E08454EB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B4F6F-4F9B-49DF-9E91-0E94BE195D94}" type="datetimeFigureOut">
              <a:rPr lang="en-GB" smtClean="0"/>
              <a:t>11/07/2023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E090B-828E-E960-D9CC-4402887F2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B94B66-DEC6-139B-8EB0-68C1090CCE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AE166-0092-4934-9AC5-0666F2C8D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9989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465F9-8858-C931-68C6-69140FDC08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DCBE50-F906-E46E-3E81-3CDA6BC238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9442FB-C3E4-DD10-1229-4FF009AAF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B4F6F-4F9B-49DF-9E91-0E94BE195D94}" type="datetimeFigureOut">
              <a:rPr lang="en-GB" smtClean="0"/>
              <a:t>11/07/2023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449EEF-9C34-2F70-7F06-44ED1B81E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A4AB25-B082-99E0-7F4A-F2BD4EB73C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AE166-0092-4934-9AC5-0666F2C8D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68039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A32EA1-221A-4F84-9B53-0142F18581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CFABD6-D92C-E21D-2D01-509221B408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ED56C5-51BB-AC0E-A002-33DFD319D8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E9AFA8-589A-9159-FF65-4930C93A41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B4F6F-4F9B-49DF-9E91-0E94BE195D94}" type="datetimeFigureOut">
              <a:rPr lang="en-GB" smtClean="0"/>
              <a:t>11/07/2023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D5CF7B-ECAF-F8F3-992C-A404E4B095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096236-E742-66D8-86D8-C9DC998234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AE166-0092-4934-9AC5-0666F2C8D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8949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399CA5-FF47-D76C-D0BA-E044402BC5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468506-F000-7C4C-0BD5-8EA8087004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CD3133-94EA-0601-868D-203AE903BA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CCB6DFD-48D9-1C66-07A8-F3F894E686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678429-64BD-317E-E411-C5AEE9DF280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A2CC0CF-66C0-148F-095E-9DB4589AEA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B4F6F-4F9B-49DF-9E91-0E94BE195D94}" type="datetimeFigureOut">
              <a:rPr lang="en-GB" smtClean="0"/>
              <a:t>11/07/2023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3AA98B-382C-A1AE-396F-642F212B38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66C46AC-B6F7-EE09-D1E8-905A7B19CD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AE166-0092-4934-9AC5-0666F2C8D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42640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BDFCB-3402-720B-5150-A88E47528F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F21453-DA20-6C26-17D0-9FF1CF022D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B4F6F-4F9B-49DF-9E91-0E94BE195D94}" type="datetimeFigureOut">
              <a:rPr lang="en-GB" smtClean="0"/>
              <a:t>11/07/2023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9B9D3D-A453-51EC-EF9F-24500D7AD6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4D06DE-C1A0-617A-32A8-2BC4B39A9C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AE166-0092-4934-9AC5-0666F2C8D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952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5DE9349-E1F4-281E-E775-1EB6288E15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B4F6F-4F9B-49DF-9E91-0E94BE195D94}" type="datetimeFigureOut">
              <a:rPr lang="en-GB" smtClean="0"/>
              <a:t>11/07/2023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8C3B718-F410-3F93-9150-0F1561C7F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E7FB07-78AC-4279-EF63-FE1FF5D7D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AE166-0092-4934-9AC5-0666F2C8D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4155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80DD52-B0BC-C7B6-F655-F9DA26B5B4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2BE4A4-28C7-6E72-84D1-2AE2DC120C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10D9984-0C10-247E-2FF5-D6DF6ECA48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8783BE-5A51-4BEA-A35C-5F0BA4E8A9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B4F6F-4F9B-49DF-9E91-0E94BE195D94}" type="datetimeFigureOut">
              <a:rPr lang="en-GB" smtClean="0"/>
              <a:t>11/07/2023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4BF7A6-D6AB-ADBF-2CE4-B27A36DA16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2EEAE8-DD14-9366-5C0F-556F8C61C9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AE166-0092-4934-9AC5-0666F2C8D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54834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6EBCD1-19F8-722D-295C-9A4D462EC1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C4FD635-1C3F-2A1A-F272-39EA9858AC5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46BE97-52A7-4D74-012F-5A0575713A1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6D38DA-B232-CBF6-7B08-FBF2E1D3D0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B4F6F-4F9B-49DF-9E91-0E94BE195D94}" type="datetimeFigureOut">
              <a:rPr lang="en-GB" smtClean="0"/>
              <a:t>11/07/2023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7EE99C-8E69-E711-CED2-59B1D186A2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7402A3-D7BD-DEB1-51A9-EC8BAEC6C4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AE166-0092-4934-9AC5-0666F2C8D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1540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828034-C1B7-A79E-0CA0-426078DD65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C43AB8-3DFC-9F5F-C48E-3506872E6E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42D16B-E507-6E63-3628-F08514BD3E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B4F6F-4F9B-49DF-9E91-0E94BE195D94}" type="datetimeFigureOut">
              <a:rPr lang="en-GB" smtClean="0"/>
              <a:t>11/07/2023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DD56F5-8472-AC7D-FCFD-67A68E027F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51A774-0E52-A808-5A5E-ECB7925BC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AE166-0092-4934-9AC5-0666F2C8D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1884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E43406-6256-6CC6-FD79-0F4AC187A85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2E99A9-4815-06E0-6387-5C3C8DED476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4D611-2571-44C0-4629-81A41CE1A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B4F6F-4F9B-49DF-9E91-0E94BE195D94}" type="datetimeFigureOut">
              <a:rPr lang="en-GB" smtClean="0"/>
              <a:t>11/07/2023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FC47C0-44B4-1058-BEA6-4079B64456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21F67E-C28E-5993-EC48-D8273E3647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AE166-0092-4934-9AC5-0666F2C8D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94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BA832C-76FF-45A8-AB82-97328C03C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34E2D1-AC29-19CB-C9E5-0E7316CCC2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C9FCE2-7407-B7DB-F669-24AAB7C7BB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0B4F6F-4F9B-49DF-9E91-0E94BE195D94}" type="datetimeFigureOut">
              <a:rPr lang="en-GB" smtClean="0"/>
              <a:t>11/07/2023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6C9F5A-9B58-EF7E-31A5-A497D900C3E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888422-A140-F6B5-836F-2F69AAB9C3D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AAE166-0092-4934-9AC5-0666F2C8D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81658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schoolbeat.cymru/uploads/tx_lessonmgr_pi3/760/20230711203547-Impact_of_politics_on_the_police_and_their_parthers_-_C_Lewis.ppt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7AC8514F-91F4-D1D3-F75D-7D4041BD766C}"/>
              </a:ext>
            </a:extLst>
          </p:cNvPr>
          <p:cNvSpPr txBox="1">
            <a:spLocks/>
          </p:cNvSpPr>
          <p:nvPr/>
        </p:nvSpPr>
        <p:spPr>
          <a:xfrm>
            <a:off x="1676400" y="1274763"/>
            <a:ext cx="9144000" cy="2387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60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Module 6: Policing and the Political Landscape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D693B25-9DCD-912E-E6CA-3FFFCBE24108}"/>
              </a:ext>
            </a:extLst>
          </p:cNvPr>
          <p:cNvSpPr/>
          <p:nvPr/>
        </p:nvSpPr>
        <p:spPr>
          <a:xfrm>
            <a:off x="0" y="4631310"/>
            <a:ext cx="12192000" cy="18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 descr="Logo&#10;&#10;Description automatically generated">
            <a:extLst>
              <a:ext uri="{FF2B5EF4-FFF2-40B4-BE49-F238E27FC236}">
                <a16:creationId xmlns:a16="http://schemas.microsoft.com/office/drawing/2014/main" id="{59AF0B3C-81BC-D3D1-110C-EB9AF82E4B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8207" y="2452716"/>
            <a:ext cx="3143793" cy="409613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C557941-271D-08CC-4885-F263E86C2948}"/>
              </a:ext>
            </a:extLst>
          </p:cNvPr>
          <p:cNvSpPr txBox="1"/>
          <p:nvPr/>
        </p:nvSpPr>
        <p:spPr>
          <a:xfrm>
            <a:off x="3283131" y="5735637"/>
            <a:ext cx="58695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Catherine Lewis July 2023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0EBD3FAB-E04F-5A20-F31C-6A15F099E5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688966" y="3843265"/>
            <a:ext cx="11667242" cy="1655762"/>
          </a:xfrm>
        </p:spPr>
        <p:txBody>
          <a:bodyPr/>
          <a:lstStyle/>
          <a:p>
            <a:r>
              <a:rPr lang="en-GB" dirty="0"/>
              <a:t>                                                           POLICING CHILDREN IN WALES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D04CD7B-15B4-FB6B-DF89-E488BCD12CBF}"/>
              </a:ext>
            </a:extLst>
          </p:cNvPr>
          <p:cNvSpPr txBox="1"/>
          <p:nvPr/>
        </p:nvSpPr>
        <p:spPr>
          <a:xfrm>
            <a:off x="2588821" y="522514"/>
            <a:ext cx="82315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4"/>
              </a:rPr>
              <a:t>https://schoolbeat.cymru/uploads/tx_lessonmgr_pi3/760/20230711203547-Impact_of_politics_on_the_police_and_their_parthers_-_C_Lewis.pptx</a:t>
            </a:r>
            <a:r>
              <a:rPr lang="en-GB" dirty="0"/>
              <a:t>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A48A534-95F8-A033-F34D-9430E4310729}"/>
              </a:ext>
            </a:extLst>
          </p:cNvPr>
          <p:cNvSpPr/>
          <p:nvPr/>
        </p:nvSpPr>
        <p:spPr>
          <a:xfrm rot="19394906">
            <a:off x="-160978" y="796507"/>
            <a:ext cx="27563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Link here</a:t>
            </a:r>
          </a:p>
        </p:txBody>
      </p:sp>
    </p:spTree>
    <p:extLst>
      <p:ext uri="{BB962C8B-B14F-4D97-AF65-F5344CB8AC3E}">
        <p14:creationId xmlns:p14="http://schemas.microsoft.com/office/powerpoint/2010/main" val="195923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06"/>
    </mc:Choice>
    <mc:Fallback xmlns="">
      <p:transition spd="slow" advTm="1506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55</Words>
  <Application>Microsoft Office PowerPoint</Application>
  <PresentationFormat>Widescreen</PresentationFormat>
  <Paragraphs>6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>South Wales Police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Lewis,Catherine swp54722</dc:creator>
  <cp:lastModifiedBy>Lewis,Catherine swp54722</cp:lastModifiedBy>
  <cp:revision>1</cp:revision>
  <dcterms:created xsi:type="dcterms:W3CDTF">2023-07-11T20:03:34Z</dcterms:created>
  <dcterms:modified xsi:type="dcterms:W3CDTF">2023-07-11T20:11:16Z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66cf8fe5-b7b7-4df7-b38d-1c61ac2f6639_Enabled">
    <vt:lpwstr>true</vt:lpwstr>
  </property>
  <property fmtid="{D5CDD505-2E9C-101B-9397-08002B2CF9AE}" pid="3" name="MSIP_Label_66cf8fe5-b7b7-4df7-b38d-1c61ac2f6639_SetDate">
    <vt:lpwstr>2023-07-11T20:09:54Z</vt:lpwstr>
  </property>
  <property fmtid="{D5CDD505-2E9C-101B-9397-08002B2CF9AE}" pid="4" name="MSIP_Label_66cf8fe5-b7b7-4df7-b38d-1c61ac2f6639_Method">
    <vt:lpwstr>Standard</vt:lpwstr>
  </property>
  <property fmtid="{D5CDD505-2E9C-101B-9397-08002B2CF9AE}" pid="5" name="MSIP_Label_66cf8fe5-b7b7-4df7-b38d-1c61ac2f6639_Name">
    <vt:lpwstr>66cf8fe5-b7b7-4df7-b38d-1c61ac2f6639</vt:lpwstr>
  </property>
  <property fmtid="{D5CDD505-2E9C-101B-9397-08002B2CF9AE}" pid="6" name="MSIP_Label_66cf8fe5-b7b7-4df7-b38d-1c61ac2f6639_SiteId">
    <vt:lpwstr>270c2f4d-fd0c-4f08-92a9-e5bdd8a87e09</vt:lpwstr>
  </property>
  <property fmtid="{D5CDD505-2E9C-101B-9397-08002B2CF9AE}" pid="7" name="MSIP_Label_66cf8fe5-b7b7-4df7-b38d-1c61ac2f6639_ActionId">
    <vt:lpwstr>4be7fd13-1e95-43b0-8992-9f1300ab8f33</vt:lpwstr>
  </property>
  <property fmtid="{D5CDD505-2E9C-101B-9397-08002B2CF9AE}" pid="8" name="MSIP_Label_66cf8fe5-b7b7-4df7-b38d-1c61ac2f6639_ContentBits">
    <vt:lpwstr>0</vt:lpwstr>
  </property>
</Properties>
</file>