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modernComment_107_96EC9BB7.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63" r:id="rId7"/>
    <p:sldId id="268" r:id="rId8"/>
    <p:sldId id="269" r:id="rId9"/>
    <p:sldId id="270" r:id="rId10"/>
    <p:sldId id="262" r:id="rId11"/>
    <p:sldId id="265" r:id="rId12"/>
    <p:sldId id="266" r:id="rId13"/>
    <p:sldId id="261" r:id="rId14"/>
    <p:sldId id="267"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8935983-0476-BC6A-3CBF-21040B9F315A}" name="Ellis-Anthony Willis" initials="EAW" userId="S::2304969@student.uwtsd.ac.uk::71ff79e6-2729-4462-a48e-9d88485b317f"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554A74-A50E-44C9-AD22-08F1E1786541}" v="76" dt="2024-04-26T13:45:09.0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s-Anthony Willis" userId="71ff79e6-2729-4462-a48e-9d88485b317f" providerId="ADAL" clId="{C7554A74-A50E-44C9-AD22-08F1E1786541}"/>
    <pc:docChg chg="custSel modSld">
      <pc:chgData name="Ellis-Anthony Willis" userId="71ff79e6-2729-4462-a48e-9d88485b317f" providerId="ADAL" clId="{C7554A74-A50E-44C9-AD22-08F1E1786541}" dt="2024-04-26T13:45:09.001" v="230" actId="1076"/>
      <pc:docMkLst>
        <pc:docMk/>
      </pc:docMkLst>
      <pc:sldChg chg="delSp mod modTransition">
        <pc:chgData name="Ellis-Anthony Willis" userId="71ff79e6-2729-4462-a48e-9d88485b317f" providerId="ADAL" clId="{C7554A74-A50E-44C9-AD22-08F1E1786541}" dt="2024-04-26T13:31:25.976" v="166"/>
        <pc:sldMkLst>
          <pc:docMk/>
          <pc:sldMk cId="2286916283" sldId="256"/>
        </pc:sldMkLst>
        <pc:spChg chg="del">
          <ac:chgData name="Ellis-Anthony Willis" userId="71ff79e6-2729-4462-a48e-9d88485b317f" providerId="ADAL" clId="{C7554A74-A50E-44C9-AD22-08F1E1786541}" dt="2024-04-26T13:24:32.548" v="96" actId="478"/>
          <ac:spMkLst>
            <pc:docMk/>
            <pc:sldMk cId="2286916283" sldId="256"/>
            <ac:spMk id="4" creationId="{84333699-2788-2D28-2A4A-FFDA10620F61}"/>
          </ac:spMkLst>
        </pc:spChg>
      </pc:sldChg>
      <pc:sldChg chg="addSp delSp modSp mod modTransition">
        <pc:chgData name="Ellis-Anthony Willis" userId="71ff79e6-2729-4462-a48e-9d88485b317f" providerId="ADAL" clId="{C7554A74-A50E-44C9-AD22-08F1E1786541}" dt="2024-04-26T13:26:54.528" v="98" actId="1076"/>
        <pc:sldMkLst>
          <pc:docMk/>
          <pc:sldMk cId="2111152920" sldId="257"/>
        </pc:sldMkLst>
        <pc:spChg chg="del">
          <ac:chgData name="Ellis-Anthony Willis" userId="71ff79e6-2729-4462-a48e-9d88485b317f" providerId="ADAL" clId="{C7554A74-A50E-44C9-AD22-08F1E1786541}" dt="2024-04-26T13:24:23.938" v="95" actId="478"/>
          <ac:spMkLst>
            <pc:docMk/>
            <pc:sldMk cId="2111152920" sldId="257"/>
            <ac:spMk id="4" creationId="{7420650F-D733-1BD3-1B7D-4EC9CCCB5063}"/>
          </ac:spMkLst>
        </pc:spChg>
        <pc:spChg chg="del">
          <ac:chgData name="Ellis-Anthony Willis" userId="71ff79e6-2729-4462-a48e-9d88485b317f" providerId="ADAL" clId="{C7554A74-A50E-44C9-AD22-08F1E1786541}" dt="2024-04-26T13:22:44.253" v="88" actId="478"/>
          <ac:spMkLst>
            <pc:docMk/>
            <pc:sldMk cId="2111152920" sldId="257"/>
            <ac:spMk id="7" creationId="{93391B02-C284-49AD-4A38-BADD56B01236}"/>
          </ac:spMkLst>
        </pc:spChg>
        <pc:picChg chg="mod">
          <ac:chgData name="Ellis-Anthony Willis" userId="71ff79e6-2729-4462-a48e-9d88485b317f" providerId="ADAL" clId="{C7554A74-A50E-44C9-AD22-08F1E1786541}" dt="2024-04-26T13:26:54.528" v="98" actId="1076"/>
          <ac:picMkLst>
            <pc:docMk/>
            <pc:sldMk cId="2111152920" sldId="257"/>
            <ac:picMk id="8" creationId="{F2652155-761A-E22D-3B5C-1418D3492650}"/>
          </ac:picMkLst>
        </pc:picChg>
        <pc:picChg chg="add mod">
          <ac:chgData name="Ellis-Anthony Willis" userId="71ff79e6-2729-4462-a48e-9d88485b317f" providerId="ADAL" clId="{C7554A74-A50E-44C9-AD22-08F1E1786541}" dt="2024-04-26T13:22:41.323" v="87" actId="1076"/>
          <ac:picMkLst>
            <pc:docMk/>
            <pc:sldMk cId="2111152920" sldId="257"/>
            <ac:picMk id="17" creationId="{E34E785E-9E11-9DDF-5F50-9511605F9AA3}"/>
          </ac:picMkLst>
        </pc:picChg>
        <pc:picChg chg="add mod modCrop">
          <ac:chgData name="Ellis-Anthony Willis" userId="71ff79e6-2729-4462-a48e-9d88485b317f" providerId="ADAL" clId="{C7554A74-A50E-44C9-AD22-08F1E1786541}" dt="2024-04-26T13:24:17.289" v="94" actId="1076"/>
          <ac:picMkLst>
            <pc:docMk/>
            <pc:sldMk cId="2111152920" sldId="257"/>
            <ac:picMk id="18" creationId="{AAAFE5BC-B6F3-D3AC-4DF2-E2E56B482FA2}"/>
          </ac:picMkLst>
        </pc:picChg>
      </pc:sldChg>
      <pc:sldChg chg="delSp modSp mod">
        <pc:chgData name="Ellis-Anthony Willis" userId="71ff79e6-2729-4462-a48e-9d88485b317f" providerId="ADAL" clId="{C7554A74-A50E-44C9-AD22-08F1E1786541}" dt="2024-04-26T13:41:36.365" v="181" actId="1076"/>
        <pc:sldMkLst>
          <pc:docMk/>
          <pc:sldMk cId="3529247894" sldId="261"/>
        </pc:sldMkLst>
        <pc:spChg chg="mod">
          <ac:chgData name="Ellis-Anthony Willis" userId="71ff79e6-2729-4462-a48e-9d88485b317f" providerId="ADAL" clId="{C7554A74-A50E-44C9-AD22-08F1E1786541}" dt="2024-04-26T13:41:22.443" v="178" actId="313"/>
          <ac:spMkLst>
            <pc:docMk/>
            <pc:sldMk cId="3529247894" sldId="261"/>
            <ac:spMk id="2" creationId="{0F87D597-F6C7-D110-78AA-64D25F5E9514}"/>
          </ac:spMkLst>
        </pc:spChg>
        <pc:spChg chg="del">
          <ac:chgData name="Ellis-Anthony Willis" userId="71ff79e6-2729-4462-a48e-9d88485b317f" providerId="ADAL" clId="{C7554A74-A50E-44C9-AD22-08F1E1786541}" dt="2024-04-26T13:41:14.768" v="177" actId="478"/>
          <ac:spMkLst>
            <pc:docMk/>
            <pc:sldMk cId="3529247894" sldId="261"/>
            <ac:spMk id="5" creationId="{27D32C3B-E4F6-383D-8BB7-2B154FF50E6A}"/>
          </ac:spMkLst>
        </pc:spChg>
        <pc:spChg chg="del">
          <ac:chgData name="Ellis-Anthony Willis" userId="71ff79e6-2729-4462-a48e-9d88485b317f" providerId="ADAL" clId="{C7554A74-A50E-44C9-AD22-08F1E1786541}" dt="2024-04-26T13:41:12.633" v="176" actId="478"/>
          <ac:spMkLst>
            <pc:docMk/>
            <pc:sldMk cId="3529247894" sldId="261"/>
            <ac:spMk id="9" creationId="{DFCDBB01-4DC8-926A-A3A1-0E06F5835550}"/>
          </ac:spMkLst>
        </pc:spChg>
        <pc:picChg chg="mod">
          <ac:chgData name="Ellis-Anthony Willis" userId="71ff79e6-2729-4462-a48e-9d88485b317f" providerId="ADAL" clId="{C7554A74-A50E-44C9-AD22-08F1E1786541}" dt="2024-04-26T13:41:27.013" v="179" actId="1076"/>
          <ac:picMkLst>
            <pc:docMk/>
            <pc:sldMk cId="3529247894" sldId="261"/>
            <ac:picMk id="12" creationId="{221628F7-F30B-CD70-9414-8A8F0BF1E699}"/>
          </ac:picMkLst>
        </pc:picChg>
        <pc:picChg chg="mod">
          <ac:chgData name="Ellis-Anthony Willis" userId="71ff79e6-2729-4462-a48e-9d88485b317f" providerId="ADAL" clId="{C7554A74-A50E-44C9-AD22-08F1E1786541}" dt="2024-04-26T13:41:31.465" v="180" actId="1076"/>
          <ac:picMkLst>
            <pc:docMk/>
            <pc:sldMk cId="3529247894" sldId="261"/>
            <ac:picMk id="13" creationId="{262E5381-B9AE-219C-C7E5-AA78BFCBAB24}"/>
          </ac:picMkLst>
        </pc:picChg>
        <pc:picChg chg="mod">
          <ac:chgData name="Ellis-Anthony Willis" userId="71ff79e6-2729-4462-a48e-9d88485b317f" providerId="ADAL" clId="{C7554A74-A50E-44C9-AD22-08F1E1786541}" dt="2024-04-26T13:41:36.365" v="181" actId="1076"/>
          <ac:picMkLst>
            <pc:docMk/>
            <pc:sldMk cId="3529247894" sldId="261"/>
            <ac:picMk id="14" creationId="{9F8DC45F-DBDD-4F76-AE0E-931ECA1D0D2E}"/>
          </ac:picMkLst>
        </pc:picChg>
      </pc:sldChg>
      <pc:sldChg chg="addSp delSp modSp mod">
        <pc:chgData name="Ellis-Anthony Willis" userId="71ff79e6-2729-4462-a48e-9d88485b317f" providerId="ADAL" clId="{C7554A74-A50E-44C9-AD22-08F1E1786541}" dt="2024-04-26T13:30:29.933" v="155" actId="1076"/>
        <pc:sldMkLst>
          <pc:docMk/>
          <pc:sldMk cId="2532088759" sldId="263"/>
        </pc:sldMkLst>
        <pc:spChg chg="del">
          <ac:chgData name="Ellis-Anthony Willis" userId="71ff79e6-2729-4462-a48e-9d88485b317f" providerId="ADAL" clId="{C7554A74-A50E-44C9-AD22-08F1E1786541}" dt="2024-04-26T13:27:43.883" v="105" actId="478"/>
          <ac:spMkLst>
            <pc:docMk/>
            <pc:sldMk cId="2532088759" sldId="263"/>
            <ac:spMk id="7" creationId="{45AFF64A-EF4C-8343-6BDF-08A3303ACEFC}"/>
          </ac:spMkLst>
        </pc:spChg>
        <pc:spChg chg="del">
          <ac:chgData name="Ellis-Anthony Willis" userId="71ff79e6-2729-4462-a48e-9d88485b317f" providerId="ADAL" clId="{C7554A74-A50E-44C9-AD22-08F1E1786541}" dt="2024-04-26T13:27:45.259" v="106" actId="478"/>
          <ac:spMkLst>
            <pc:docMk/>
            <pc:sldMk cId="2532088759" sldId="263"/>
            <ac:spMk id="9" creationId="{7E82C6D4-CED7-12E7-D616-0F3C874EAFDA}"/>
          </ac:spMkLst>
        </pc:spChg>
        <pc:spChg chg="del">
          <ac:chgData name="Ellis-Anthony Willis" userId="71ff79e6-2729-4462-a48e-9d88485b317f" providerId="ADAL" clId="{C7554A74-A50E-44C9-AD22-08F1E1786541}" dt="2024-04-26T13:26:58.773" v="99" actId="478"/>
          <ac:spMkLst>
            <pc:docMk/>
            <pc:sldMk cId="2532088759" sldId="263"/>
            <ac:spMk id="10" creationId="{09768825-6858-75D5-502A-AFD069AD4D33}"/>
          </ac:spMkLst>
        </pc:spChg>
        <pc:spChg chg="del">
          <ac:chgData name="Ellis-Anthony Willis" userId="71ff79e6-2729-4462-a48e-9d88485b317f" providerId="ADAL" clId="{C7554A74-A50E-44C9-AD22-08F1E1786541}" dt="2024-04-26T13:27:49.023" v="107" actId="478"/>
          <ac:spMkLst>
            <pc:docMk/>
            <pc:sldMk cId="2532088759" sldId="263"/>
            <ac:spMk id="13" creationId="{18E1E07E-3CD3-6D1D-4D58-382B91CB509A}"/>
          </ac:spMkLst>
        </pc:spChg>
        <pc:spChg chg="del">
          <ac:chgData name="Ellis-Anthony Willis" userId="71ff79e6-2729-4462-a48e-9d88485b317f" providerId="ADAL" clId="{C7554A74-A50E-44C9-AD22-08F1E1786541}" dt="2024-04-26T13:27:06.013" v="101" actId="21"/>
          <ac:spMkLst>
            <pc:docMk/>
            <pc:sldMk cId="2532088759" sldId="263"/>
            <ac:spMk id="15" creationId="{0511BECA-18D4-3F8B-A7E4-5455367D31D1}"/>
          </ac:spMkLst>
        </pc:spChg>
        <pc:spChg chg="add mod">
          <ac:chgData name="Ellis-Anthony Willis" userId="71ff79e6-2729-4462-a48e-9d88485b317f" providerId="ADAL" clId="{C7554A74-A50E-44C9-AD22-08F1E1786541}" dt="2024-04-26T13:27:34.824" v="104" actId="1076"/>
          <ac:spMkLst>
            <pc:docMk/>
            <pc:sldMk cId="2532088759" sldId="263"/>
            <ac:spMk id="17" creationId="{F0197515-5D36-851E-6103-80E7FBB0DABF}"/>
          </ac:spMkLst>
        </pc:spChg>
        <pc:spChg chg="add mod">
          <ac:chgData name="Ellis-Anthony Willis" userId="71ff79e6-2729-4462-a48e-9d88485b317f" providerId="ADAL" clId="{C7554A74-A50E-44C9-AD22-08F1E1786541}" dt="2024-04-26T13:29:32.053" v="142" actId="1076"/>
          <ac:spMkLst>
            <pc:docMk/>
            <pc:sldMk cId="2532088759" sldId="263"/>
            <ac:spMk id="18" creationId="{E54A00C3-B677-C81C-B1A7-3D811FA7EE96}"/>
          </ac:spMkLst>
        </pc:spChg>
        <pc:spChg chg="add mod">
          <ac:chgData name="Ellis-Anthony Willis" userId="71ff79e6-2729-4462-a48e-9d88485b317f" providerId="ADAL" clId="{C7554A74-A50E-44C9-AD22-08F1E1786541}" dt="2024-04-26T13:30:29.933" v="155" actId="1076"/>
          <ac:spMkLst>
            <pc:docMk/>
            <pc:sldMk cId="2532088759" sldId="263"/>
            <ac:spMk id="19" creationId="{225BB8AC-06CC-EEB6-F9DC-E5E82DD5DF16}"/>
          </ac:spMkLst>
        </pc:spChg>
        <pc:picChg chg="del">
          <ac:chgData name="Ellis-Anthony Willis" userId="71ff79e6-2729-4462-a48e-9d88485b317f" providerId="ADAL" clId="{C7554A74-A50E-44C9-AD22-08F1E1786541}" dt="2024-04-26T13:27:51.413" v="108" actId="478"/>
          <ac:picMkLst>
            <pc:docMk/>
            <pc:sldMk cId="2532088759" sldId="263"/>
            <ac:picMk id="8" creationId="{339034F1-107F-CD23-4AD0-D854A36C99DE}"/>
          </ac:picMkLst>
        </pc:picChg>
        <pc:picChg chg="mod">
          <ac:chgData name="Ellis-Anthony Willis" userId="71ff79e6-2729-4462-a48e-9d88485b317f" providerId="ADAL" clId="{C7554A74-A50E-44C9-AD22-08F1E1786541}" dt="2024-04-26T13:27:01.973" v="100" actId="1076"/>
          <ac:picMkLst>
            <pc:docMk/>
            <pc:sldMk cId="2532088759" sldId="263"/>
            <ac:picMk id="12" creationId="{8114603D-DE4E-113B-E305-36165B7FB44F}"/>
          </ac:picMkLst>
        </pc:picChg>
      </pc:sldChg>
      <pc:sldChg chg="addSp delSp modSp mod">
        <pc:chgData name="Ellis-Anthony Willis" userId="71ff79e6-2729-4462-a48e-9d88485b317f" providerId="ADAL" clId="{C7554A74-A50E-44C9-AD22-08F1E1786541}" dt="2024-04-26T13:45:09.001" v="230" actId="1076"/>
        <pc:sldMkLst>
          <pc:docMk/>
          <pc:sldMk cId="2367538170" sldId="265"/>
        </pc:sldMkLst>
        <pc:spChg chg="del">
          <ac:chgData name="Ellis-Anthony Willis" userId="71ff79e6-2729-4462-a48e-9d88485b317f" providerId="ADAL" clId="{C7554A74-A50E-44C9-AD22-08F1E1786541}" dt="2024-04-26T13:41:54.133" v="182" actId="478"/>
          <ac:spMkLst>
            <pc:docMk/>
            <pc:sldMk cId="2367538170" sldId="265"/>
            <ac:spMk id="3" creationId="{B6E2CBAC-2B76-88E8-3D08-1211BBE2911F}"/>
          </ac:spMkLst>
        </pc:spChg>
        <pc:spChg chg="del">
          <ac:chgData name="Ellis-Anthony Willis" userId="71ff79e6-2729-4462-a48e-9d88485b317f" providerId="ADAL" clId="{C7554A74-A50E-44C9-AD22-08F1E1786541}" dt="2024-04-26T13:41:56.973" v="183" actId="478"/>
          <ac:spMkLst>
            <pc:docMk/>
            <pc:sldMk cId="2367538170" sldId="265"/>
            <ac:spMk id="16" creationId="{80B48515-CDCE-4648-A05E-BBD1562A22A0}"/>
          </ac:spMkLst>
        </pc:spChg>
        <pc:spChg chg="add del mod">
          <ac:chgData name="Ellis-Anthony Willis" userId="71ff79e6-2729-4462-a48e-9d88485b317f" providerId="ADAL" clId="{C7554A74-A50E-44C9-AD22-08F1E1786541}" dt="2024-04-26T13:42:01.086" v="184" actId="478"/>
          <ac:spMkLst>
            <pc:docMk/>
            <pc:sldMk cId="2367538170" sldId="265"/>
            <ac:spMk id="18" creationId="{FAF1E24E-56F1-EC65-34D8-AA75B950BACF}"/>
          </ac:spMkLst>
        </pc:spChg>
        <pc:spChg chg="add mod">
          <ac:chgData name="Ellis-Anthony Willis" userId="71ff79e6-2729-4462-a48e-9d88485b317f" providerId="ADAL" clId="{C7554A74-A50E-44C9-AD22-08F1E1786541}" dt="2024-04-26T13:44:52.893" v="228" actId="20577"/>
          <ac:spMkLst>
            <pc:docMk/>
            <pc:sldMk cId="2367538170" sldId="265"/>
            <ac:spMk id="23" creationId="{1621B054-5A65-FC7F-EE73-53599BF00ABB}"/>
          </ac:spMkLst>
        </pc:spChg>
        <pc:picChg chg="mod">
          <ac:chgData name="Ellis-Anthony Willis" userId="71ff79e6-2729-4462-a48e-9d88485b317f" providerId="ADAL" clId="{C7554A74-A50E-44C9-AD22-08F1E1786541}" dt="2024-04-26T13:44:59.820" v="229" actId="1076"/>
          <ac:picMkLst>
            <pc:docMk/>
            <pc:sldMk cId="2367538170" sldId="265"/>
            <ac:picMk id="5" creationId="{87CE0185-555E-DA30-2AC7-EC5FD6724450}"/>
          </ac:picMkLst>
        </pc:picChg>
        <pc:picChg chg="mod">
          <ac:chgData name="Ellis-Anthony Willis" userId="71ff79e6-2729-4462-a48e-9d88485b317f" providerId="ADAL" clId="{C7554A74-A50E-44C9-AD22-08F1E1786541}" dt="2024-04-26T13:45:09.001" v="230" actId="1076"/>
          <ac:picMkLst>
            <pc:docMk/>
            <pc:sldMk cId="2367538170" sldId="265"/>
            <ac:picMk id="6" creationId="{2E92460F-F182-98F5-07CD-F5BAA19E96BB}"/>
          </ac:picMkLst>
        </pc:picChg>
        <pc:picChg chg="mod">
          <ac:chgData name="Ellis-Anthony Willis" userId="71ff79e6-2729-4462-a48e-9d88485b317f" providerId="ADAL" clId="{C7554A74-A50E-44C9-AD22-08F1E1786541}" dt="2024-04-26T13:45:09.001" v="230" actId="1076"/>
          <ac:picMkLst>
            <pc:docMk/>
            <pc:sldMk cId="2367538170" sldId="265"/>
            <ac:picMk id="7" creationId="{4926E2A7-5285-4DD5-66A1-7118CA7686B2}"/>
          </ac:picMkLst>
        </pc:picChg>
        <pc:picChg chg="mod">
          <ac:chgData name="Ellis-Anthony Willis" userId="71ff79e6-2729-4462-a48e-9d88485b317f" providerId="ADAL" clId="{C7554A74-A50E-44C9-AD22-08F1E1786541}" dt="2024-04-26T13:43:18.457" v="193" actId="1076"/>
          <ac:picMkLst>
            <pc:docMk/>
            <pc:sldMk cId="2367538170" sldId="265"/>
            <ac:picMk id="8" creationId="{BE970A95-DD4A-293A-47AB-D58614FFFE70}"/>
          </ac:picMkLst>
        </pc:picChg>
        <pc:picChg chg="add mod">
          <ac:chgData name="Ellis-Anthony Willis" userId="71ff79e6-2729-4462-a48e-9d88485b317f" providerId="ADAL" clId="{C7554A74-A50E-44C9-AD22-08F1E1786541}" dt="2024-04-26T13:44:33.253" v="214" actId="1035"/>
          <ac:picMkLst>
            <pc:docMk/>
            <pc:sldMk cId="2367538170" sldId="265"/>
            <ac:picMk id="20" creationId="{724BD76E-AC64-FF1B-80E7-B54A50B83B91}"/>
          </ac:picMkLst>
        </pc:picChg>
        <pc:picChg chg="add mod">
          <ac:chgData name="Ellis-Anthony Willis" userId="71ff79e6-2729-4462-a48e-9d88485b317f" providerId="ADAL" clId="{C7554A74-A50E-44C9-AD22-08F1E1786541}" dt="2024-04-26T13:44:36.794" v="215" actId="1076"/>
          <ac:picMkLst>
            <pc:docMk/>
            <pc:sldMk cId="2367538170" sldId="265"/>
            <ac:picMk id="21" creationId="{11D9D566-7AF2-945A-42DA-9B3682746C34}"/>
          </ac:picMkLst>
        </pc:picChg>
        <pc:picChg chg="add mod">
          <ac:chgData name="Ellis-Anthony Willis" userId="71ff79e6-2729-4462-a48e-9d88485b317f" providerId="ADAL" clId="{C7554A74-A50E-44C9-AD22-08F1E1786541}" dt="2024-04-26T13:44:33.253" v="214" actId="1035"/>
          <ac:picMkLst>
            <pc:docMk/>
            <pc:sldMk cId="2367538170" sldId="265"/>
            <ac:picMk id="22" creationId="{F4C5B0A0-00B0-9B2C-69A1-052EBED45D86}"/>
          </ac:picMkLst>
        </pc:picChg>
      </pc:sldChg>
      <pc:sldChg chg="addSp delSp modSp mod">
        <pc:chgData name="Ellis-Anthony Willis" userId="71ff79e6-2729-4462-a48e-9d88485b317f" providerId="ADAL" clId="{C7554A74-A50E-44C9-AD22-08F1E1786541}" dt="2024-04-26T13:40:37.685" v="169" actId="478"/>
        <pc:sldMkLst>
          <pc:docMk/>
          <pc:sldMk cId="401034427" sldId="266"/>
        </pc:sldMkLst>
        <pc:spChg chg="del">
          <ac:chgData name="Ellis-Anthony Willis" userId="71ff79e6-2729-4462-a48e-9d88485b317f" providerId="ADAL" clId="{C7554A74-A50E-44C9-AD22-08F1E1786541}" dt="2024-04-26T13:40:37.685" v="169" actId="478"/>
          <ac:spMkLst>
            <pc:docMk/>
            <pc:sldMk cId="401034427" sldId="266"/>
            <ac:spMk id="3" creationId="{306F1CE3-AD61-4F2F-3ABB-1232348794C8}"/>
          </ac:spMkLst>
        </pc:spChg>
        <pc:spChg chg="del">
          <ac:chgData name="Ellis-Anthony Willis" userId="71ff79e6-2729-4462-a48e-9d88485b317f" providerId="ADAL" clId="{C7554A74-A50E-44C9-AD22-08F1E1786541}" dt="2024-04-26T13:40:34.410" v="168" actId="478"/>
          <ac:spMkLst>
            <pc:docMk/>
            <pc:sldMk cId="401034427" sldId="266"/>
            <ac:spMk id="9" creationId="{3C119AFE-922E-EFEE-F4E4-F77FC7894F70}"/>
          </ac:spMkLst>
        </pc:spChg>
        <pc:spChg chg="add mod">
          <ac:chgData name="Ellis-Anthony Willis" userId="71ff79e6-2729-4462-a48e-9d88485b317f" providerId="ADAL" clId="{C7554A74-A50E-44C9-AD22-08F1E1786541}" dt="2024-04-26T13:40:37.685" v="169" actId="478"/>
          <ac:spMkLst>
            <pc:docMk/>
            <pc:sldMk cId="401034427" sldId="266"/>
            <ac:spMk id="12" creationId="{47CD7395-C3CB-8BA7-7363-416417CC4004}"/>
          </ac:spMkLst>
        </pc:spChg>
        <pc:picChg chg="del">
          <ac:chgData name="Ellis-Anthony Willis" userId="71ff79e6-2729-4462-a48e-9d88485b317f" providerId="ADAL" clId="{C7554A74-A50E-44C9-AD22-08F1E1786541}" dt="2024-04-26T13:40:32.636" v="167" actId="478"/>
          <ac:picMkLst>
            <pc:docMk/>
            <pc:sldMk cId="401034427" sldId="266"/>
            <ac:picMk id="5" creationId="{F4A228C7-ACA9-3853-0051-60E4C0B42A28}"/>
          </ac:picMkLst>
        </pc:picChg>
      </pc:sldChg>
      <pc:sldChg chg="addSp delSp modSp mod">
        <pc:chgData name="Ellis-Anthony Willis" userId="71ff79e6-2729-4462-a48e-9d88485b317f" providerId="ADAL" clId="{C7554A74-A50E-44C9-AD22-08F1E1786541}" dt="2024-04-26T13:41:04.875" v="175" actId="478"/>
        <pc:sldMkLst>
          <pc:docMk/>
          <pc:sldMk cId="1667641366" sldId="267"/>
        </pc:sldMkLst>
        <pc:spChg chg="del">
          <ac:chgData name="Ellis-Anthony Willis" userId="71ff79e6-2729-4462-a48e-9d88485b317f" providerId="ADAL" clId="{C7554A74-A50E-44C9-AD22-08F1E1786541}" dt="2024-04-26T13:40:45.953" v="171" actId="478"/>
          <ac:spMkLst>
            <pc:docMk/>
            <pc:sldMk cId="1667641366" sldId="267"/>
            <ac:spMk id="3" creationId="{E4B06A86-1647-CD2E-B846-ACCCF945246E}"/>
          </ac:spMkLst>
        </pc:spChg>
        <pc:spChg chg="del">
          <ac:chgData name="Ellis-Anthony Willis" userId="71ff79e6-2729-4462-a48e-9d88485b317f" providerId="ADAL" clId="{C7554A74-A50E-44C9-AD22-08F1E1786541}" dt="2024-04-26T13:40:52.743" v="173" actId="478"/>
          <ac:spMkLst>
            <pc:docMk/>
            <pc:sldMk cId="1667641366" sldId="267"/>
            <ac:spMk id="6" creationId="{8335266D-9817-7BDD-5779-3A43EF204BFE}"/>
          </ac:spMkLst>
        </pc:spChg>
        <pc:spChg chg="del">
          <ac:chgData name="Ellis-Anthony Willis" userId="71ff79e6-2729-4462-a48e-9d88485b317f" providerId="ADAL" clId="{C7554A74-A50E-44C9-AD22-08F1E1786541}" dt="2024-04-26T13:40:57.633" v="174" actId="478"/>
          <ac:spMkLst>
            <pc:docMk/>
            <pc:sldMk cId="1667641366" sldId="267"/>
            <ac:spMk id="10" creationId="{41556DEE-2445-4D41-28FF-1A6F633ADCF7}"/>
          </ac:spMkLst>
        </pc:spChg>
        <pc:spChg chg="del">
          <ac:chgData name="Ellis-Anthony Willis" userId="71ff79e6-2729-4462-a48e-9d88485b317f" providerId="ADAL" clId="{C7554A74-A50E-44C9-AD22-08F1E1786541}" dt="2024-04-26T13:40:50.566" v="172" actId="21"/>
          <ac:spMkLst>
            <pc:docMk/>
            <pc:sldMk cId="1667641366" sldId="267"/>
            <ac:spMk id="11" creationId="{A674BD3B-67C6-6EF9-5079-EC14F10A00F2}"/>
          </ac:spMkLst>
        </pc:spChg>
        <pc:spChg chg="del">
          <ac:chgData name="Ellis-Anthony Willis" userId="71ff79e6-2729-4462-a48e-9d88485b317f" providerId="ADAL" clId="{C7554A74-A50E-44C9-AD22-08F1E1786541}" dt="2024-04-26T13:40:43.703" v="170" actId="478"/>
          <ac:spMkLst>
            <pc:docMk/>
            <pc:sldMk cId="1667641366" sldId="267"/>
            <ac:spMk id="18" creationId="{92DF9454-568F-0295-E63A-972C6D01D585}"/>
          </ac:spMkLst>
        </pc:spChg>
        <pc:spChg chg="add del mod">
          <ac:chgData name="Ellis-Anthony Willis" userId="71ff79e6-2729-4462-a48e-9d88485b317f" providerId="ADAL" clId="{C7554A74-A50E-44C9-AD22-08F1E1786541}" dt="2024-04-26T13:41:04.875" v="175" actId="478"/>
          <ac:spMkLst>
            <pc:docMk/>
            <pc:sldMk cId="1667641366" sldId="267"/>
            <ac:spMk id="21" creationId="{5675E8C9-88BD-93E0-03B4-5CDD2621377E}"/>
          </ac:spMkLst>
        </pc:spChg>
      </pc:sldChg>
      <pc:sldChg chg="addSp delSp modSp mod">
        <pc:chgData name="Ellis-Anthony Willis" userId="71ff79e6-2729-4462-a48e-9d88485b317f" providerId="ADAL" clId="{C7554A74-A50E-44C9-AD22-08F1E1786541}" dt="2024-04-26T13:29:24.718" v="140" actId="1076"/>
        <pc:sldMkLst>
          <pc:docMk/>
          <pc:sldMk cId="3754410561" sldId="268"/>
        </pc:sldMkLst>
        <pc:spChg chg="del">
          <ac:chgData name="Ellis-Anthony Willis" userId="71ff79e6-2729-4462-a48e-9d88485b317f" providerId="ADAL" clId="{C7554A74-A50E-44C9-AD22-08F1E1786541}" dt="2024-04-26T13:28:03.087" v="109" actId="478"/>
          <ac:spMkLst>
            <pc:docMk/>
            <pc:sldMk cId="3754410561" sldId="268"/>
            <ac:spMk id="3" creationId="{BAFEDA4D-3B5A-BDF5-C2F0-D7504385F112}"/>
          </ac:spMkLst>
        </pc:spChg>
        <pc:spChg chg="del">
          <ac:chgData name="Ellis-Anthony Willis" userId="71ff79e6-2729-4462-a48e-9d88485b317f" providerId="ADAL" clId="{C7554A74-A50E-44C9-AD22-08F1E1786541}" dt="2024-04-26T13:28:05.443" v="110" actId="478"/>
          <ac:spMkLst>
            <pc:docMk/>
            <pc:sldMk cId="3754410561" sldId="268"/>
            <ac:spMk id="4" creationId="{A7068570-0189-620B-E0B9-63B612A33ABD}"/>
          </ac:spMkLst>
        </pc:spChg>
        <pc:spChg chg="add mod">
          <ac:chgData name="Ellis-Anthony Willis" userId="71ff79e6-2729-4462-a48e-9d88485b317f" providerId="ADAL" clId="{C7554A74-A50E-44C9-AD22-08F1E1786541}" dt="2024-04-26T13:29:24.718" v="140" actId="1076"/>
          <ac:spMkLst>
            <pc:docMk/>
            <pc:sldMk cId="3754410561" sldId="268"/>
            <ac:spMk id="10" creationId="{5162DF63-8F55-074B-83ED-55A1A4488713}"/>
          </ac:spMkLst>
        </pc:spChg>
      </pc:sldChg>
      <pc:sldChg chg="addSp delSp modSp mod">
        <pc:chgData name="Ellis-Anthony Willis" userId="71ff79e6-2729-4462-a48e-9d88485b317f" providerId="ADAL" clId="{C7554A74-A50E-44C9-AD22-08F1E1786541}" dt="2024-04-26T13:31:14.270" v="164" actId="1076"/>
        <pc:sldMkLst>
          <pc:docMk/>
          <pc:sldMk cId="42579415" sldId="269"/>
        </pc:sldMkLst>
        <pc:spChg chg="del">
          <ac:chgData name="Ellis-Anthony Willis" userId="71ff79e6-2729-4462-a48e-9d88485b317f" providerId="ADAL" clId="{C7554A74-A50E-44C9-AD22-08F1E1786541}" dt="2024-04-26T13:30:54.493" v="160" actId="478"/>
          <ac:spMkLst>
            <pc:docMk/>
            <pc:sldMk cId="42579415" sldId="269"/>
            <ac:spMk id="3" creationId="{07013CAD-BBA8-7B55-006C-846B918AE061}"/>
          </ac:spMkLst>
        </pc:spChg>
        <pc:spChg chg="del">
          <ac:chgData name="Ellis-Anthony Willis" userId="71ff79e6-2729-4462-a48e-9d88485b317f" providerId="ADAL" clId="{C7554A74-A50E-44C9-AD22-08F1E1786541}" dt="2024-04-26T13:30:56.355" v="161" actId="478"/>
          <ac:spMkLst>
            <pc:docMk/>
            <pc:sldMk cId="42579415" sldId="269"/>
            <ac:spMk id="5" creationId="{113AEE46-5BB9-95D5-EC85-EE6E824F4513}"/>
          </ac:spMkLst>
        </pc:spChg>
        <pc:spChg chg="del">
          <ac:chgData name="Ellis-Anthony Willis" userId="71ff79e6-2729-4462-a48e-9d88485b317f" providerId="ADAL" clId="{C7554A74-A50E-44C9-AD22-08F1E1786541}" dt="2024-04-26T13:31:06.613" v="163" actId="478"/>
          <ac:spMkLst>
            <pc:docMk/>
            <pc:sldMk cId="42579415" sldId="269"/>
            <ac:spMk id="18" creationId="{480EFCD1-27EC-2C97-9B78-C3953ED6DA6C}"/>
          </ac:spMkLst>
        </pc:spChg>
        <pc:spChg chg="add del mod">
          <ac:chgData name="Ellis-Anthony Willis" userId="71ff79e6-2729-4462-a48e-9d88485b317f" providerId="ADAL" clId="{C7554A74-A50E-44C9-AD22-08F1E1786541}" dt="2024-04-26T13:31:02.117" v="162" actId="478"/>
          <ac:spMkLst>
            <pc:docMk/>
            <pc:sldMk cId="42579415" sldId="269"/>
            <ac:spMk id="20" creationId="{8147C3F5-2F86-EB20-FD3D-F5AAFD376E1C}"/>
          </ac:spMkLst>
        </pc:spChg>
        <pc:picChg chg="mod">
          <ac:chgData name="Ellis-Anthony Willis" userId="71ff79e6-2729-4462-a48e-9d88485b317f" providerId="ADAL" clId="{C7554A74-A50E-44C9-AD22-08F1E1786541}" dt="2024-04-26T13:31:14.270" v="164" actId="1076"/>
          <ac:picMkLst>
            <pc:docMk/>
            <pc:sldMk cId="42579415" sldId="269"/>
            <ac:picMk id="17" creationId="{CE80AB37-9583-391C-5715-E04899B37A22}"/>
          </ac:picMkLst>
        </pc:picChg>
      </pc:sldChg>
      <pc:sldChg chg="addSp delSp modSp mod">
        <pc:chgData name="Ellis-Anthony Willis" userId="71ff79e6-2729-4462-a48e-9d88485b317f" providerId="ADAL" clId="{C7554A74-A50E-44C9-AD22-08F1E1786541}" dt="2024-04-26T13:31:21.043" v="165" actId="1076"/>
        <pc:sldMkLst>
          <pc:docMk/>
          <pc:sldMk cId="4264740177" sldId="270"/>
        </pc:sldMkLst>
        <pc:spChg chg="del">
          <ac:chgData name="Ellis-Anthony Willis" userId="71ff79e6-2729-4462-a48e-9d88485b317f" providerId="ADAL" clId="{C7554A74-A50E-44C9-AD22-08F1E1786541}" dt="2024-04-26T13:30:47.933" v="158" actId="478"/>
          <ac:spMkLst>
            <pc:docMk/>
            <pc:sldMk cId="4264740177" sldId="270"/>
            <ac:spMk id="3" creationId="{BA8E155F-3CD8-D9D3-0712-D71F97F815C3}"/>
          </ac:spMkLst>
        </pc:spChg>
        <pc:spChg chg="del">
          <ac:chgData name="Ellis-Anthony Willis" userId="71ff79e6-2729-4462-a48e-9d88485b317f" providerId="ADAL" clId="{C7554A74-A50E-44C9-AD22-08F1E1786541}" dt="2024-04-26T13:30:50.913" v="159" actId="478"/>
          <ac:spMkLst>
            <pc:docMk/>
            <pc:sldMk cId="4264740177" sldId="270"/>
            <ac:spMk id="12" creationId="{550AFBCA-78FF-346A-1BBA-31959A56142E}"/>
          </ac:spMkLst>
        </pc:spChg>
        <pc:spChg chg="add mod">
          <ac:chgData name="Ellis-Anthony Willis" userId="71ff79e6-2729-4462-a48e-9d88485b317f" providerId="ADAL" clId="{C7554A74-A50E-44C9-AD22-08F1E1786541}" dt="2024-04-26T13:30:19.243" v="153" actId="20577"/>
          <ac:spMkLst>
            <pc:docMk/>
            <pc:sldMk cId="4264740177" sldId="270"/>
            <ac:spMk id="17" creationId="{5F83A60F-5324-3357-0A97-4118323C5EAC}"/>
          </ac:spMkLst>
        </pc:spChg>
        <pc:spChg chg="add mod">
          <ac:chgData name="Ellis-Anthony Willis" userId="71ff79e6-2729-4462-a48e-9d88485b317f" providerId="ADAL" clId="{C7554A74-A50E-44C9-AD22-08F1E1786541}" dt="2024-04-26T13:30:43.027" v="157" actId="1076"/>
          <ac:spMkLst>
            <pc:docMk/>
            <pc:sldMk cId="4264740177" sldId="270"/>
            <ac:spMk id="18" creationId="{A2C3B0F3-7224-1EEB-776C-28C8C6EB142D}"/>
          </ac:spMkLst>
        </pc:spChg>
        <pc:spChg chg="add mod">
          <ac:chgData name="Ellis-Anthony Willis" userId="71ff79e6-2729-4462-a48e-9d88485b317f" providerId="ADAL" clId="{C7554A74-A50E-44C9-AD22-08F1E1786541}" dt="2024-04-26T13:30:47.933" v="158" actId="478"/>
          <ac:spMkLst>
            <pc:docMk/>
            <pc:sldMk cId="4264740177" sldId="270"/>
            <ac:spMk id="20" creationId="{7463B3E2-CC92-7F90-CE1C-C5A4192588ED}"/>
          </ac:spMkLst>
        </pc:spChg>
        <pc:picChg chg="mod">
          <ac:chgData name="Ellis-Anthony Willis" userId="71ff79e6-2729-4462-a48e-9d88485b317f" providerId="ADAL" clId="{C7554A74-A50E-44C9-AD22-08F1E1786541}" dt="2024-04-26T13:31:21.043" v="165" actId="1076"/>
          <ac:picMkLst>
            <pc:docMk/>
            <pc:sldMk cId="4264740177" sldId="270"/>
            <ac:picMk id="16" creationId="{0F517025-EAF6-83A7-8E07-F220FB741098}"/>
          </ac:picMkLst>
        </pc:picChg>
      </pc:sldChg>
      <pc:sldChg chg="addSp delSp modSp mod delAnim">
        <pc:chgData name="Ellis-Anthony Willis" userId="71ff79e6-2729-4462-a48e-9d88485b317f" providerId="ADAL" clId="{C7554A74-A50E-44C9-AD22-08F1E1786541}" dt="2024-04-26T13:20:30.328" v="82" actId="20577"/>
        <pc:sldMkLst>
          <pc:docMk/>
          <pc:sldMk cId="1451830288" sldId="271"/>
        </pc:sldMkLst>
        <pc:spChg chg="mod">
          <ac:chgData name="Ellis-Anthony Willis" userId="71ff79e6-2729-4462-a48e-9d88485b317f" providerId="ADAL" clId="{C7554A74-A50E-44C9-AD22-08F1E1786541}" dt="2024-04-26T13:17:08.743" v="26" actId="20577"/>
          <ac:spMkLst>
            <pc:docMk/>
            <pc:sldMk cId="1451830288" sldId="271"/>
            <ac:spMk id="2" creationId="{DB63B9C7-34B9-74B1-F023-B6283C3FB274}"/>
          </ac:spMkLst>
        </pc:spChg>
        <pc:spChg chg="mod">
          <ac:chgData name="Ellis-Anthony Willis" userId="71ff79e6-2729-4462-a48e-9d88485b317f" providerId="ADAL" clId="{C7554A74-A50E-44C9-AD22-08F1E1786541}" dt="2024-04-26T13:17:13.313" v="27" actId="1076"/>
          <ac:spMkLst>
            <pc:docMk/>
            <pc:sldMk cId="1451830288" sldId="271"/>
            <ac:spMk id="3" creationId="{6D43E37F-A902-E103-38AF-4B8521DFEEFB}"/>
          </ac:spMkLst>
        </pc:spChg>
        <pc:spChg chg="add mod">
          <ac:chgData name="Ellis-Anthony Willis" userId="71ff79e6-2729-4462-a48e-9d88485b317f" providerId="ADAL" clId="{C7554A74-A50E-44C9-AD22-08F1E1786541}" dt="2024-04-26T13:20:30.328" v="82" actId="20577"/>
          <ac:spMkLst>
            <pc:docMk/>
            <pc:sldMk cId="1451830288" sldId="271"/>
            <ac:spMk id="6" creationId="{C1818AF3-6990-2B7B-1222-95DB1688657B}"/>
          </ac:spMkLst>
        </pc:spChg>
        <pc:picChg chg="del">
          <ac:chgData name="Ellis-Anthony Willis" userId="71ff79e6-2729-4462-a48e-9d88485b317f" providerId="ADAL" clId="{C7554A74-A50E-44C9-AD22-08F1E1786541}" dt="2024-04-26T13:19:54.508" v="32" actId="21"/>
          <ac:picMkLst>
            <pc:docMk/>
            <pc:sldMk cId="1451830288" sldId="271"/>
            <ac:picMk id="4" creationId="{D047308B-A533-4DE3-3618-BAF6D7B3D7C5}"/>
          </ac:picMkLst>
        </pc:picChg>
        <pc:picChg chg="mod">
          <ac:chgData name="Ellis-Anthony Willis" userId="71ff79e6-2729-4462-a48e-9d88485b317f" providerId="ADAL" clId="{C7554A74-A50E-44C9-AD22-08F1E1786541}" dt="2024-04-26T13:19:58.939" v="33" actId="1076"/>
          <ac:picMkLst>
            <pc:docMk/>
            <pc:sldMk cId="1451830288" sldId="271"/>
            <ac:picMk id="5" creationId="{09D2E884-18B7-4751-202E-434846C585C9}"/>
          </ac:picMkLst>
        </pc:picChg>
      </pc:sldChg>
    </pc:docChg>
  </pc:docChgLst>
</pc:chgInfo>
</file>

<file path=ppt/comments/modernComment_107_96EC9BB7.xml><?xml version="1.0" encoding="utf-8"?>
<p188:cmLst xmlns:a="http://schemas.openxmlformats.org/drawingml/2006/main" xmlns:r="http://schemas.openxmlformats.org/officeDocument/2006/relationships" xmlns:p188="http://schemas.microsoft.com/office/powerpoint/2018/8/main">
  <p188:cm id="{B60E31F1-34FF-4531-A2B9-57312E345C8C}" authorId="{58935983-0476-BC6A-3CBF-21040B9F315A}" created="2024-03-21T22:36:40.898">
    <pc:sldMkLst xmlns:pc="http://schemas.microsoft.com/office/powerpoint/2013/main/command">
      <pc:docMk/>
      <pc:sldMk cId="2532088759" sldId="263"/>
    </pc:sldMkLst>
    <p188:txBody>
      <a:bodyPr/>
      <a:lstStyle/>
      <a:p>
        <a:r>
          <a:rPr lang="en-GB"/>
          <a:t>Reflection theories
https://studyprism.co.uk/reflective-practice/models/schons-model-of-reflection/</a:t>
        </a:r>
      </a:p>
    </p188:txBody>
  </p188:cm>
</p188:cmLst>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7983232" y="5037663"/>
            <a:ext cx="897467" cy="279400"/>
          </a:xfrm>
        </p:spPr>
        <p:txBody>
          <a:bodyPr/>
          <a:lstStyle/>
          <a:p>
            <a:fld id="{8C53EB6D-6568-45B5-BC40-C29F95EB7994}" type="datetimeFigureOut">
              <a:rPr lang="en-GB" smtClean="0"/>
              <a:t>26/04/2024</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ACF8827B-7443-4297-9421-22A894AF62E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33902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C53EB6D-6568-45B5-BC40-C29F95EB7994}" type="datetimeFigureOut">
              <a:rPr lang="en-GB" smtClean="0"/>
              <a:t>26/04/2024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F8827B-7443-4297-9421-22A894AF62E2}" type="slidenum">
              <a:rPr lang="en-GB" smtClean="0"/>
              <a:t>‹#›</a:t>
            </a:fld>
            <a:endParaRPr lang="en-GB"/>
          </a:p>
        </p:txBody>
      </p:sp>
    </p:spTree>
    <p:extLst>
      <p:ext uri="{BB962C8B-B14F-4D97-AF65-F5344CB8AC3E}">
        <p14:creationId xmlns:p14="http://schemas.microsoft.com/office/powerpoint/2010/main" val="30062501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C53EB6D-6568-45B5-BC40-C29F95EB7994}" type="datetimeFigureOut">
              <a:rPr lang="en-GB" smtClean="0"/>
              <a:t>26/04/2024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F8827B-7443-4297-9421-22A894AF62E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84503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C53EB6D-6568-45B5-BC40-C29F95EB7994}" type="datetimeFigureOut">
              <a:rPr lang="en-GB" smtClean="0"/>
              <a:t>26/04/2024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F8827B-7443-4297-9421-22A894AF62E2}" type="slidenum">
              <a:rPr lang="en-GB" smtClean="0"/>
              <a:t>‹#›</a:t>
            </a:fld>
            <a:endParaRPr lang="en-GB"/>
          </a:p>
        </p:txBody>
      </p:sp>
    </p:spTree>
    <p:extLst>
      <p:ext uri="{BB962C8B-B14F-4D97-AF65-F5344CB8AC3E}">
        <p14:creationId xmlns:p14="http://schemas.microsoft.com/office/powerpoint/2010/main" val="2932514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C53EB6D-6568-45B5-BC40-C29F95EB7994}" type="datetimeFigureOut">
              <a:rPr lang="en-GB" smtClean="0"/>
              <a:t>26/04/2024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F8827B-7443-4297-9421-22A894AF62E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830204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C53EB6D-6568-45B5-BC40-C29F95EB7994}" type="datetimeFigureOut">
              <a:rPr lang="en-GB" smtClean="0"/>
              <a:t>26/04/2024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F8827B-7443-4297-9421-22A894AF62E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19864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53EB6D-6568-45B5-BC40-C29F95EB7994}" type="datetimeFigureOut">
              <a:rPr lang="en-GB" smtClean="0"/>
              <a:t>26/04/2024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F8827B-7443-4297-9421-22A894AF62E2}" type="slidenum">
              <a:rPr lang="en-GB" smtClean="0"/>
              <a:t>‹#›</a:t>
            </a:fld>
            <a:endParaRPr lang="en-GB"/>
          </a:p>
        </p:txBody>
      </p:sp>
    </p:spTree>
    <p:extLst>
      <p:ext uri="{BB962C8B-B14F-4D97-AF65-F5344CB8AC3E}">
        <p14:creationId xmlns:p14="http://schemas.microsoft.com/office/powerpoint/2010/main" val="2405295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C53EB6D-6568-45B5-BC40-C29F95EB7994}" type="datetimeFigureOut">
              <a:rPr lang="en-GB" smtClean="0"/>
              <a:t>26/04/2024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F8827B-7443-4297-9421-22A894AF62E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3671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C53EB6D-6568-45B5-BC40-C29F95EB7994}" type="datetimeFigureOut">
              <a:rPr lang="en-GB" smtClean="0"/>
              <a:t>26/04/2024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F8827B-7443-4297-9421-22A894AF62E2}" type="slidenum">
              <a:rPr lang="en-GB" smtClean="0"/>
              <a:t>‹#›</a:t>
            </a:fld>
            <a:endParaRPr lang="en-GB"/>
          </a:p>
        </p:txBody>
      </p:sp>
    </p:spTree>
    <p:extLst>
      <p:ext uri="{BB962C8B-B14F-4D97-AF65-F5344CB8AC3E}">
        <p14:creationId xmlns:p14="http://schemas.microsoft.com/office/powerpoint/2010/main" val="368758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C53EB6D-6568-45B5-BC40-C29F95EB7994}" type="datetimeFigureOut">
              <a:rPr lang="en-GB" smtClean="0"/>
              <a:t>26/04/2024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F8827B-7443-4297-9421-22A894AF62E2}" type="slidenum">
              <a:rPr lang="en-GB" smtClean="0"/>
              <a:t>‹#›</a:t>
            </a:fld>
            <a:endParaRPr lang="en-GB"/>
          </a:p>
        </p:txBody>
      </p:sp>
    </p:spTree>
    <p:extLst>
      <p:ext uri="{BB962C8B-B14F-4D97-AF65-F5344CB8AC3E}">
        <p14:creationId xmlns:p14="http://schemas.microsoft.com/office/powerpoint/2010/main" val="3484789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C53EB6D-6568-45B5-BC40-C29F95EB7994}" type="datetimeFigureOut">
              <a:rPr lang="en-GB" smtClean="0"/>
              <a:t>26/04/2024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F8827B-7443-4297-9421-22A894AF62E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75073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C53EB6D-6568-45B5-BC40-C29F95EB7994}" type="datetimeFigureOut">
              <a:rPr lang="en-GB" smtClean="0"/>
              <a:t>26/04/2024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F8827B-7443-4297-9421-22A894AF62E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73700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C53EB6D-6568-45B5-BC40-C29F95EB7994}" type="datetimeFigureOut">
              <a:rPr lang="en-GB" smtClean="0"/>
              <a:t>26/04/2024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F8827B-7443-4297-9421-22A894AF62E2}" type="slidenum">
              <a:rPr lang="en-GB" smtClean="0"/>
              <a:t>‹#›</a:t>
            </a:fld>
            <a:endParaRPr lang="en-GB"/>
          </a:p>
        </p:txBody>
      </p:sp>
    </p:spTree>
    <p:extLst>
      <p:ext uri="{BB962C8B-B14F-4D97-AF65-F5344CB8AC3E}">
        <p14:creationId xmlns:p14="http://schemas.microsoft.com/office/powerpoint/2010/main" val="30344929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C53EB6D-6568-45B5-BC40-C29F95EB7994}" type="datetimeFigureOut">
              <a:rPr lang="en-GB" smtClean="0"/>
              <a:t>26/04/2024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F8827B-7443-4297-9421-22A894AF62E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6757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C53EB6D-6568-45B5-BC40-C29F95EB7994}" type="datetimeFigureOut">
              <a:rPr lang="en-GB" smtClean="0"/>
              <a:t>26/04/2024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F8827B-7443-4297-9421-22A894AF62E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76734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C53EB6D-6568-45B5-BC40-C29F95EB7994}" type="datetimeFigureOut">
              <a:rPr lang="en-GB" smtClean="0"/>
              <a:t>26/04/2024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F8827B-7443-4297-9421-22A894AF62E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303300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C53EB6D-6568-45B5-BC40-C29F95EB7994}" type="datetimeFigureOut">
              <a:rPr lang="en-GB" smtClean="0"/>
              <a:t>26/04/2024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F8827B-7443-4297-9421-22A894AF62E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94617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C53EB6D-6568-45B5-BC40-C29F95EB7994}" type="datetimeFigureOut">
              <a:rPr lang="en-GB" smtClean="0"/>
              <a:t>26/04/2024</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CF8827B-7443-4297-9421-22A894AF62E2}" type="slidenum">
              <a:rPr lang="en-GB" smtClean="0"/>
              <a:t>‹#›</a:t>
            </a:fld>
            <a:endParaRPr lang="en-GB"/>
          </a:p>
        </p:txBody>
      </p:sp>
    </p:spTree>
    <p:extLst>
      <p:ext uri="{BB962C8B-B14F-4D97-AF65-F5344CB8AC3E}">
        <p14:creationId xmlns:p14="http://schemas.microsoft.com/office/powerpoint/2010/main" val="35720202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xml"/><Relationship Id="rId7" Type="http://schemas.openxmlformats.org/officeDocument/2006/relationships/image" Target="../media/image10.jpe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image" Target="../media/image1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3.png"/><Relationship Id="rId5" Type="http://schemas.openxmlformats.org/officeDocument/2006/relationships/image" Target="../media/image12.png"/><Relationship Id="rId4" Type="http://schemas.microsoft.com/office/2018/10/relationships/comments" Target="../comments/modernComment_107_96EC9BB7.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7.png"/><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microsoft.com/office/2007/relationships/media" Target="../media/media7.m4a"/><Relationship Id="rId7" Type="http://schemas.openxmlformats.org/officeDocument/2006/relationships/image" Target="../media/image17.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3.png"/><Relationship Id="rId5" Type="http://schemas.openxmlformats.org/officeDocument/2006/relationships/slideLayout" Target="../slideLayouts/slideLayout2.xml"/><Relationship Id="rId4" Type="http://schemas.openxmlformats.org/officeDocument/2006/relationships/audio" Target="../media/media7.m4a"/></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0.jpeg"/><Relationship Id="rId2" Type="http://schemas.microsoft.com/office/2007/relationships/media" Target="../media/media8.m4a"/><Relationship Id="rId1" Type="http://schemas.openxmlformats.org/officeDocument/2006/relationships/audio" Target="NULL" TargetMode="Externa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25.jpeg"/><Relationship Id="rId3" Type="http://schemas.microsoft.com/office/2007/relationships/media" Target="../media/media10.m4a"/><Relationship Id="rId7" Type="http://schemas.openxmlformats.org/officeDocument/2006/relationships/slideLayout" Target="../slideLayouts/slideLayout2.xml"/><Relationship Id="rId12" Type="http://schemas.openxmlformats.org/officeDocument/2006/relationships/image" Target="../media/image24.png"/><Relationship Id="rId2" Type="http://schemas.microsoft.com/office/2007/relationships/media" Target="../media/media9.m4a"/><Relationship Id="rId1" Type="http://schemas.openxmlformats.org/officeDocument/2006/relationships/audio" Target="NULL" TargetMode="External"/><Relationship Id="rId6" Type="http://schemas.openxmlformats.org/officeDocument/2006/relationships/audio" Target="../media/media11.m4a"/><Relationship Id="rId11" Type="http://schemas.openxmlformats.org/officeDocument/2006/relationships/image" Target="../media/image23.png"/><Relationship Id="rId5" Type="http://schemas.microsoft.com/office/2007/relationships/media" Target="../media/media11.m4a"/><Relationship Id="rId15" Type="http://schemas.openxmlformats.org/officeDocument/2006/relationships/image" Target="../media/image27.png"/><Relationship Id="rId10" Type="http://schemas.openxmlformats.org/officeDocument/2006/relationships/image" Target="../media/image22.png"/><Relationship Id="rId4" Type="http://schemas.openxmlformats.org/officeDocument/2006/relationships/audio" Target="../media/media10.m4a"/><Relationship Id="rId9" Type="http://schemas.openxmlformats.org/officeDocument/2006/relationships/image" Target="../media/image21.png"/><Relationship Id="rId14" Type="http://schemas.openxmlformats.org/officeDocument/2006/relationships/image" Target="../media/image26.png"/></Relationships>
</file>

<file path=ppt/slides/_rels/slide9.xml.rels><?xml version="1.0" encoding="UTF-8" standalone="yes"?>
<Relationships xmlns="http://schemas.openxmlformats.org/package/2006/relationships"><Relationship Id="rId13" Type="http://schemas.openxmlformats.org/officeDocument/2006/relationships/image" Target="../media/image37.jpeg"/><Relationship Id="rId18" Type="http://schemas.openxmlformats.org/officeDocument/2006/relationships/image" Target="../media/image42.jpeg"/><Relationship Id="rId26" Type="http://schemas.openxmlformats.org/officeDocument/2006/relationships/image" Target="../media/image50.jpeg"/><Relationship Id="rId39" Type="http://schemas.openxmlformats.org/officeDocument/2006/relationships/image" Target="../media/image63.jpeg"/><Relationship Id="rId21" Type="http://schemas.openxmlformats.org/officeDocument/2006/relationships/image" Target="../media/image45.jpeg"/><Relationship Id="rId34" Type="http://schemas.openxmlformats.org/officeDocument/2006/relationships/image" Target="../media/image58.jpeg"/><Relationship Id="rId42" Type="http://schemas.openxmlformats.org/officeDocument/2006/relationships/image" Target="../media/image7.png"/><Relationship Id="rId7" Type="http://schemas.openxmlformats.org/officeDocument/2006/relationships/image" Target="../media/image31.jpeg"/><Relationship Id="rId2" Type="http://schemas.openxmlformats.org/officeDocument/2006/relationships/audio" Target="../media/media12.m4a"/><Relationship Id="rId16" Type="http://schemas.openxmlformats.org/officeDocument/2006/relationships/image" Target="../media/image40.jpeg"/><Relationship Id="rId20" Type="http://schemas.openxmlformats.org/officeDocument/2006/relationships/image" Target="../media/image44.jpeg"/><Relationship Id="rId29" Type="http://schemas.openxmlformats.org/officeDocument/2006/relationships/image" Target="../media/image53.jpeg"/><Relationship Id="rId41" Type="http://schemas.openxmlformats.org/officeDocument/2006/relationships/image" Target="../media/image65.png"/><Relationship Id="rId1" Type="http://schemas.microsoft.com/office/2007/relationships/media" Target="../media/media12.m4a"/><Relationship Id="rId6" Type="http://schemas.openxmlformats.org/officeDocument/2006/relationships/image" Target="../media/image30.jpeg"/><Relationship Id="rId11" Type="http://schemas.openxmlformats.org/officeDocument/2006/relationships/image" Target="../media/image35.jpeg"/><Relationship Id="rId24" Type="http://schemas.openxmlformats.org/officeDocument/2006/relationships/image" Target="../media/image48.jpeg"/><Relationship Id="rId32" Type="http://schemas.openxmlformats.org/officeDocument/2006/relationships/image" Target="../media/image56.jpeg"/><Relationship Id="rId37" Type="http://schemas.openxmlformats.org/officeDocument/2006/relationships/image" Target="../media/image61.jpeg"/><Relationship Id="rId40" Type="http://schemas.openxmlformats.org/officeDocument/2006/relationships/image" Target="../media/image64.png"/><Relationship Id="rId5" Type="http://schemas.openxmlformats.org/officeDocument/2006/relationships/image" Target="../media/image29.jpeg"/><Relationship Id="rId15" Type="http://schemas.openxmlformats.org/officeDocument/2006/relationships/image" Target="../media/image39.jpeg"/><Relationship Id="rId23" Type="http://schemas.openxmlformats.org/officeDocument/2006/relationships/image" Target="../media/image47.jpeg"/><Relationship Id="rId28" Type="http://schemas.openxmlformats.org/officeDocument/2006/relationships/image" Target="../media/image52.jpeg"/><Relationship Id="rId36" Type="http://schemas.openxmlformats.org/officeDocument/2006/relationships/image" Target="../media/image60.jpeg"/><Relationship Id="rId10" Type="http://schemas.openxmlformats.org/officeDocument/2006/relationships/image" Target="../media/image34.jpeg"/><Relationship Id="rId19" Type="http://schemas.openxmlformats.org/officeDocument/2006/relationships/image" Target="../media/image43.jpeg"/><Relationship Id="rId31" Type="http://schemas.openxmlformats.org/officeDocument/2006/relationships/image" Target="../media/image55.jpeg"/><Relationship Id="rId4" Type="http://schemas.openxmlformats.org/officeDocument/2006/relationships/image" Target="../media/image28.jpeg"/><Relationship Id="rId9" Type="http://schemas.openxmlformats.org/officeDocument/2006/relationships/image" Target="../media/image33.jpeg"/><Relationship Id="rId14" Type="http://schemas.openxmlformats.org/officeDocument/2006/relationships/image" Target="../media/image38.jpeg"/><Relationship Id="rId22" Type="http://schemas.openxmlformats.org/officeDocument/2006/relationships/image" Target="../media/image46.jpeg"/><Relationship Id="rId27" Type="http://schemas.openxmlformats.org/officeDocument/2006/relationships/image" Target="../media/image51.jpeg"/><Relationship Id="rId30" Type="http://schemas.openxmlformats.org/officeDocument/2006/relationships/image" Target="../media/image54.jpeg"/><Relationship Id="rId35" Type="http://schemas.openxmlformats.org/officeDocument/2006/relationships/image" Target="../media/image59.jpeg"/><Relationship Id="rId8" Type="http://schemas.openxmlformats.org/officeDocument/2006/relationships/image" Target="../media/image32.jpeg"/><Relationship Id="rId3" Type="http://schemas.openxmlformats.org/officeDocument/2006/relationships/slideLayout" Target="../slideLayouts/slideLayout2.xml"/><Relationship Id="rId12" Type="http://schemas.openxmlformats.org/officeDocument/2006/relationships/image" Target="../media/image36.jpeg"/><Relationship Id="rId17" Type="http://schemas.openxmlformats.org/officeDocument/2006/relationships/image" Target="../media/image41.jpeg"/><Relationship Id="rId25" Type="http://schemas.openxmlformats.org/officeDocument/2006/relationships/image" Target="../media/image49.jpeg"/><Relationship Id="rId33" Type="http://schemas.openxmlformats.org/officeDocument/2006/relationships/image" Target="../media/image57.jpeg"/><Relationship Id="rId38" Type="http://schemas.openxmlformats.org/officeDocument/2006/relationships/image" Target="../media/image62.jpeg"/></Relationships>
</file>

<file path=ppt/slides/_rels/slide10.xml.rels><?xml version="1.0" encoding="UTF-8" standalone="yes"?>
<Relationships xmlns="http://schemas.openxmlformats.org/package/2006/relationships"><Relationship Id="rId8" Type="http://schemas.openxmlformats.org/officeDocument/2006/relationships/image" Target="../media/image68.png"/><Relationship Id="rId3" Type="http://schemas.microsoft.com/office/2007/relationships/media" Target="../media/media14.m4a"/><Relationship Id="rId7" Type="http://schemas.openxmlformats.org/officeDocument/2006/relationships/image" Target="../media/image67.png"/><Relationship Id="rId2" Type="http://schemas.microsoft.com/office/2007/relationships/media" Target="../media/media13.m4a"/><Relationship Id="rId1" Type="http://schemas.openxmlformats.org/officeDocument/2006/relationships/audio" Target="NULL" TargetMode="External"/><Relationship Id="rId6" Type="http://schemas.openxmlformats.org/officeDocument/2006/relationships/image" Target="../media/image66.png"/><Relationship Id="rId5" Type="http://schemas.openxmlformats.org/officeDocument/2006/relationships/slideLayout" Target="../slideLayouts/slideLayout2.xml"/><Relationship Id="rId10" Type="http://schemas.openxmlformats.org/officeDocument/2006/relationships/image" Target="../media/image7.png"/><Relationship Id="rId4" Type="http://schemas.microsoft.com/office/2007/relationships/media" Target="../media/media15.m4a"/><Relationship Id="rId9" Type="http://schemas.openxmlformats.org/officeDocument/2006/relationships/image" Target="../media/image69.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7.png"/><Relationship Id="rId4" Type="http://schemas.openxmlformats.org/officeDocument/2006/relationships/image" Target="../media/image70.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7.png"/><Relationship Id="rId4" Type="http://schemas.openxmlformats.org/officeDocument/2006/relationships/hyperlink" Target="https://www.hcpc-uk.org/standards/meeting-our-standards/reflective-practice/what-is-refle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95A81-5284-A3F7-B225-17447AA573C6}"/>
              </a:ext>
            </a:extLst>
          </p:cNvPr>
          <p:cNvSpPr>
            <a:spLocks noGrp="1"/>
          </p:cNvSpPr>
          <p:nvPr>
            <p:ph type="ctrTitle"/>
          </p:nvPr>
        </p:nvSpPr>
        <p:spPr/>
        <p:txBody>
          <a:bodyPr>
            <a:normAutofit fontScale="90000"/>
          </a:bodyPr>
          <a:lstStyle/>
          <a:p>
            <a:r>
              <a:rPr lang="en-GB"/>
              <a:t>Learning in The Digital Era</a:t>
            </a:r>
          </a:p>
        </p:txBody>
      </p:sp>
      <p:sp>
        <p:nvSpPr>
          <p:cNvPr id="3" name="Subtitle 2">
            <a:extLst>
              <a:ext uri="{FF2B5EF4-FFF2-40B4-BE49-F238E27FC236}">
                <a16:creationId xmlns:a16="http://schemas.microsoft.com/office/drawing/2014/main" id="{78054993-9EA3-99FB-C2D1-7ACF8AB73159}"/>
              </a:ext>
            </a:extLst>
          </p:cNvPr>
          <p:cNvSpPr>
            <a:spLocks noGrp="1"/>
          </p:cNvSpPr>
          <p:nvPr>
            <p:ph type="subTitle" idx="1"/>
          </p:nvPr>
        </p:nvSpPr>
        <p:spPr/>
        <p:txBody>
          <a:bodyPr/>
          <a:lstStyle/>
          <a:p>
            <a:r>
              <a:rPr lang="en-GB"/>
              <a:t>Assessment 2 – E-Portfolio</a:t>
            </a:r>
          </a:p>
        </p:txBody>
      </p:sp>
      <p:pic>
        <p:nvPicPr>
          <p:cNvPr id="5" name="Recorded Sound">
            <a:hlinkClick r:id="" action="ppaction://media"/>
            <a:extLst>
              <a:ext uri="{FF2B5EF4-FFF2-40B4-BE49-F238E27FC236}">
                <a16:creationId xmlns:a16="http://schemas.microsoft.com/office/drawing/2014/main" id="{B3CCC299-FD68-FCCB-72A1-663E35BD8F2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90137" y="6019538"/>
            <a:ext cx="406400" cy="406400"/>
          </a:xfrm>
          <a:prstGeom prst="rect">
            <a:avLst/>
          </a:prstGeom>
        </p:spPr>
      </p:pic>
    </p:spTree>
    <p:extLst>
      <p:ext uri="{BB962C8B-B14F-4D97-AF65-F5344CB8AC3E}">
        <p14:creationId xmlns:p14="http://schemas.microsoft.com/office/powerpoint/2010/main" val="2286916283"/>
      </p:ext>
    </p:extLst>
  </p:cSld>
  <p:clrMapOvr>
    <a:masterClrMapping/>
  </p:clrMapOvr>
  <mc:AlternateContent xmlns:mc="http://schemas.openxmlformats.org/markup-compatibility/2006">
    <mc:Choice xmlns:p14="http://schemas.microsoft.com/office/powerpoint/2010/main" Requires="p14">
      <p:transition p14:dur="10" advTm="5000"/>
    </mc:Choice>
    <mc:Fallback>
      <p:transition advTm="5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54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2F759-D537-BEB5-95D4-8C153C2E87CD}"/>
              </a:ext>
            </a:extLst>
          </p:cNvPr>
          <p:cNvSpPr>
            <a:spLocks noGrp="1"/>
          </p:cNvSpPr>
          <p:nvPr>
            <p:ph type="title"/>
          </p:nvPr>
        </p:nvSpPr>
        <p:spPr/>
        <p:txBody>
          <a:bodyPr/>
          <a:lstStyle/>
          <a:p>
            <a:r>
              <a:rPr lang="en-GB"/>
              <a:t>Intro To Presentation</a:t>
            </a:r>
          </a:p>
        </p:txBody>
      </p:sp>
      <p:sp>
        <p:nvSpPr>
          <p:cNvPr id="3" name="Content Placeholder 2">
            <a:extLst>
              <a:ext uri="{FF2B5EF4-FFF2-40B4-BE49-F238E27FC236}">
                <a16:creationId xmlns:a16="http://schemas.microsoft.com/office/drawing/2014/main" id="{FCF05664-023C-0B6C-7F37-C57A5CEDDAD3}"/>
              </a:ext>
            </a:extLst>
          </p:cNvPr>
          <p:cNvSpPr>
            <a:spLocks noGrp="1"/>
          </p:cNvSpPr>
          <p:nvPr>
            <p:ph idx="1"/>
          </p:nvPr>
        </p:nvSpPr>
        <p:spPr>
          <a:xfrm>
            <a:off x="-10644963" y="1050131"/>
            <a:ext cx="10515600" cy="4351338"/>
          </a:xfrm>
        </p:spPr>
        <p:txBody>
          <a:bodyPr>
            <a:normAutofit/>
          </a:bodyPr>
          <a:lstStyle/>
          <a:p>
            <a:r>
              <a:rPr lang="en-GB"/>
              <a:t>Through this presentation I am going to reflect on what has gone well and what could have gone better </a:t>
            </a:r>
            <a:r>
              <a:rPr lang="en-GB" err="1"/>
              <a:t>throught</a:t>
            </a:r>
            <a:r>
              <a:rPr lang="en-GB"/>
              <a:t> semester 1 and two.</a:t>
            </a:r>
          </a:p>
          <a:p>
            <a:r>
              <a:rPr lang="en-GB"/>
              <a:t>I will consider how certain things have made me feel how they have affected my studies and other things. </a:t>
            </a:r>
          </a:p>
          <a:p>
            <a:r>
              <a:rPr lang="en-GB"/>
              <a:t>During reflection I will look at ways to overcome these challenges and will also look at things I could put in place to have put in place overcome them. </a:t>
            </a:r>
          </a:p>
          <a:p>
            <a:pPr marL="0" indent="0">
              <a:buNone/>
            </a:pPr>
            <a:r>
              <a:rPr lang="en-GB"/>
              <a:t>- Before I get into that though I will first look at:</a:t>
            </a:r>
          </a:p>
          <a:p>
            <a:r>
              <a:rPr lang="en-GB"/>
              <a:t>Reflection principles – Firstly we will look at types of reflection specifically what </a:t>
            </a:r>
            <a:r>
              <a:rPr lang="en-GB" err="1"/>
              <a:t>schon</a:t>
            </a:r>
            <a:r>
              <a:rPr lang="en-GB"/>
              <a:t> (says </a:t>
            </a:r>
          </a:p>
        </p:txBody>
      </p:sp>
      <p:sp>
        <p:nvSpPr>
          <p:cNvPr id="6" name="TextBox 5">
            <a:extLst>
              <a:ext uri="{FF2B5EF4-FFF2-40B4-BE49-F238E27FC236}">
                <a16:creationId xmlns:a16="http://schemas.microsoft.com/office/drawing/2014/main" id="{9811886A-BE01-6C3C-588F-D445E0C0863F}"/>
              </a:ext>
            </a:extLst>
          </p:cNvPr>
          <p:cNvSpPr txBox="1"/>
          <p:nvPr/>
        </p:nvSpPr>
        <p:spPr>
          <a:xfrm>
            <a:off x="1566310" y="2860781"/>
            <a:ext cx="2521688" cy="369332"/>
          </a:xfrm>
          <a:prstGeom prst="rect">
            <a:avLst/>
          </a:prstGeom>
          <a:noFill/>
        </p:spPr>
        <p:txBody>
          <a:bodyPr wrap="square" rtlCol="0">
            <a:spAutoFit/>
          </a:bodyPr>
          <a:lstStyle/>
          <a:p>
            <a:r>
              <a:rPr lang="en-GB"/>
              <a:t>Pictures of essays</a:t>
            </a:r>
          </a:p>
        </p:txBody>
      </p:sp>
      <p:pic>
        <p:nvPicPr>
          <p:cNvPr id="8" name="Recorded Sound">
            <a:hlinkClick r:id="" action="ppaction://media"/>
            <a:extLst>
              <a:ext uri="{FF2B5EF4-FFF2-40B4-BE49-F238E27FC236}">
                <a16:creationId xmlns:a16="http://schemas.microsoft.com/office/drawing/2014/main" id="{F2652155-761A-E22D-3B5C-1418D349265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89002" y="778932"/>
            <a:ext cx="406400" cy="406400"/>
          </a:xfrm>
          <a:prstGeom prst="rect">
            <a:avLst/>
          </a:prstGeom>
        </p:spPr>
      </p:pic>
      <p:pic>
        <p:nvPicPr>
          <p:cNvPr id="9" name="Picture 8">
            <a:extLst>
              <a:ext uri="{FF2B5EF4-FFF2-40B4-BE49-F238E27FC236}">
                <a16:creationId xmlns:a16="http://schemas.microsoft.com/office/drawing/2014/main" id="{7D516E45-E9CC-CFB8-D6BA-FECBC121723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4561" y="2475629"/>
            <a:ext cx="2672080" cy="1562310"/>
          </a:xfrm>
          <a:prstGeom prst="rect">
            <a:avLst/>
          </a:prstGeom>
        </p:spPr>
      </p:pic>
      <p:pic>
        <p:nvPicPr>
          <p:cNvPr id="15" name="Picture 14">
            <a:extLst>
              <a:ext uri="{FF2B5EF4-FFF2-40B4-BE49-F238E27FC236}">
                <a16:creationId xmlns:a16="http://schemas.microsoft.com/office/drawing/2014/main" id="{F06B934C-9619-14F3-1475-F8583BDB4FFB}"/>
              </a:ext>
            </a:extLst>
          </p:cNvPr>
          <p:cNvPicPr>
            <a:picLocks noChangeAspect="1"/>
          </p:cNvPicPr>
          <p:nvPr/>
        </p:nvPicPr>
        <p:blipFill>
          <a:blip r:embed="rId6"/>
          <a:stretch>
            <a:fillRect/>
          </a:stretch>
        </p:blipFill>
        <p:spPr>
          <a:xfrm>
            <a:off x="923572" y="4227569"/>
            <a:ext cx="2673069" cy="1562310"/>
          </a:xfrm>
          <a:prstGeom prst="rect">
            <a:avLst/>
          </a:prstGeom>
        </p:spPr>
      </p:pic>
      <p:pic>
        <p:nvPicPr>
          <p:cNvPr id="17" name="Picture 16" descr="A desk with a computer and a green board&#10;&#10;Description automatically generated">
            <a:extLst>
              <a:ext uri="{FF2B5EF4-FFF2-40B4-BE49-F238E27FC236}">
                <a16:creationId xmlns:a16="http://schemas.microsoft.com/office/drawing/2014/main" id="{E34E785E-9E11-9DDF-5F50-9511605F9AA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39903" y="2912353"/>
            <a:ext cx="3507241" cy="2630431"/>
          </a:xfrm>
          <a:prstGeom prst="rect">
            <a:avLst/>
          </a:prstGeom>
        </p:spPr>
      </p:pic>
      <p:pic>
        <p:nvPicPr>
          <p:cNvPr id="18" name="Picture 17">
            <a:extLst>
              <a:ext uri="{FF2B5EF4-FFF2-40B4-BE49-F238E27FC236}">
                <a16:creationId xmlns:a16="http://schemas.microsoft.com/office/drawing/2014/main" id="{AAAFE5BC-B6F3-D3AC-4DF2-E2E56B482FA2}"/>
              </a:ext>
            </a:extLst>
          </p:cNvPr>
          <p:cNvPicPr>
            <a:picLocks noChangeAspect="1"/>
          </p:cNvPicPr>
          <p:nvPr/>
        </p:nvPicPr>
        <p:blipFill rotWithShape="1">
          <a:blip r:embed="rId8"/>
          <a:srcRect l="5700" t="7756" r="6190" b="45810"/>
          <a:stretch/>
        </p:blipFill>
        <p:spPr>
          <a:xfrm>
            <a:off x="7933867" y="2691437"/>
            <a:ext cx="2717397" cy="3184431"/>
          </a:xfrm>
          <a:prstGeom prst="rect">
            <a:avLst/>
          </a:prstGeom>
        </p:spPr>
      </p:pic>
    </p:spTree>
    <p:extLst>
      <p:ext uri="{BB962C8B-B14F-4D97-AF65-F5344CB8AC3E}">
        <p14:creationId xmlns:p14="http://schemas.microsoft.com/office/powerpoint/2010/main" val="2111152920"/>
      </p:ext>
    </p:extLst>
  </p:cSld>
  <p:clrMapOvr>
    <a:masterClrMapping/>
  </p:clrMapOvr>
  <p:transition spd="slow" advTm="3100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03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66A77-E935-A7CB-C154-CDD938F27913}"/>
              </a:ext>
            </a:extLst>
          </p:cNvPr>
          <p:cNvSpPr>
            <a:spLocks noGrp="1"/>
          </p:cNvSpPr>
          <p:nvPr>
            <p:ph type="title"/>
          </p:nvPr>
        </p:nvSpPr>
        <p:spPr/>
        <p:txBody>
          <a:bodyPr/>
          <a:lstStyle/>
          <a:p>
            <a:r>
              <a:rPr lang="en-GB"/>
              <a:t>Reflective Models</a:t>
            </a:r>
          </a:p>
        </p:txBody>
      </p:sp>
      <p:pic>
        <p:nvPicPr>
          <p:cNvPr id="5" name="Content Placeholder 4">
            <a:extLst>
              <a:ext uri="{FF2B5EF4-FFF2-40B4-BE49-F238E27FC236}">
                <a16:creationId xmlns:a16="http://schemas.microsoft.com/office/drawing/2014/main" id="{FD9C92D8-D671-F2F5-4C0C-B9D2FC40B74D}"/>
              </a:ext>
            </a:extLst>
          </p:cNvPr>
          <p:cNvPicPr>
            <a:picLocks noGrp="1" noChangeAspect="1"/>
          </p:cNvPicPr>
          <p:nvPr>
            <p:ph idx="1"/>
          </p:nvPr>
        </p:nvPicPr>
        <p:blipFill>
          <a:blip r:embed="rId5"/>
          <a:stretch>
            <a:fillRect/>
          </a:stretch>
        </p:blipFill>
        <p:spPr>
          <a:xfrm>
            <a:off x="4277954" y="3047971"/>
            <a:ext cx="3229691" cy="2119341"/>
          </a:xfrm>
          <a:prstGeom prst="rect">
            <a:avLst/>
          </a:prstGeom>
        </p:spPr>
      </p:pic>
      <p:pic>
        <p:nvPicPr>
          <p:cNvPr id="4" name="Picture 3">
            <a:extLst>
              <a:ext uri="{FF2B5EF4-FFF2-40B4-BE49-F238E27FC236}">
                <a16:creationId xmlns:a16="http://schemas.microsoft.com/office/drawing/2014/main" id="{24FE2844-429B-E637-473B-D649C53925A5}"/>
              </a:ext>
            </a:extLst>
          </p:cNvPr>
          <p:cNvPicPr>
            <a:picLocks noChangeAspect="1"/>
          </p:cNvPicPr>
          <p:nvPr/>
        </p:nvPicPr>
        <p:blipFill>
          <a:blip r:embed="rId6"/>
          <a:stretch>
            <a:fillRect/>
          </a:stretch>
        </p:blipFill>
        <p:spPr>
          <a:xfrm>
            <a:off x="1295402" y="3092091"/>
            <a:ext cx="2437534" cy="2108976"/>
          </a:xfrm>
          <a:prstGeom prst="rect">
            <a:avLst/>
          </a:prstGeom>
        </p:spPr>
      </p:pic>
      <p:pic>
        <p:nvPicPr>
          <p:cNvPr id="6" name="Content Placeholder 7" descr="Schon's Reflective Model">
            <a:extLst>
              <a:ext uri="{FF2B5EF4-FFF2-40B4-BE49-F238E27FC236}">
                <a16:creationId xmlns:a16="http://schemas.microsoft.com/office/drawing/2014/main" id="{486ED3F9-CE8E-1963-B17F-B2F27F0AEB64}"/>
              </a:ext>
            </a:extLst>
          </p:cNvPr>
          <p:cNvPicPr>
            <a:picLocks noChangeAspect="1"/>
          </p:cNvPicPr>
          <p:nvPr/>
        </p:nvPicPr>
        <p:blipFill rotWithShape="1">
          <a:blip r:embed="rId7"/>
          <a:srcRect l="2658" t="16216" r="1993" b="22780"/>
          <a:stretch/>
        </p:blipFill>
        <p:spPr>
          <a:xfrm>
            <a:off x="7780515" y="3212560"/>
            <a:ext cx="3133929" cy="1725541"/>
          </a:xfrm>
          <a:prstGeom prst="rect">
            <a:avLst/>
          </a:prstGeom>
        </p:spPr>
      </p:pic>
      <p:sp>
        <p:nvSpPr>
          <p:cNvPr id="3" name="TextBox 2">
            <a:extLst>
              <a:ext uri="{FF2B5EF4-FFF2-40B4-BE49-F238E27FC236}">
                <a16:creationId xmlns:a16="http://schemas.microsoft.com/office/drawing/2014/main" id="{262122B7-B81A-A90E-DEB3-E6025B8D3D9A}"/>
              </a:ext>
            </a:extLst>
          </p:cNvPr>
          <p:cNvSpPr txBox="1"/>
          <p:nvPr/>
        </p:nvSpPr>
        <p:spPr>
          <a:xfrm>
            <a:off x="883806" y="5604072"/>
            <a:ext cx="6623839" cy="369332"/>
          </a:xfrm>
          <a:prstGeom prst="rect">
            <a:avLst/>
          </a:prstGeom>
          <a:noFill/>
        </p:spPr>
        <p:txBody>
          <a:bodyPr wrap="square" rtlCol="0">
            <a:spAutoFit/>
          </a:bodyPr>
          <a:lstStyle/>
          <a:p>
            <a:r>
              <a:rPr lang="en-GB">
                <a:highlight>
                  <a:srgbClr val="FFFF00"/>
                </a:highlight>
              </a:rPr>
              <a:t>Reflection is a positive thing for me I use it as a form of growth! </a:t>
            </a:r>
          </a:p>
        </p:txBody>
      </p:sp>
      <p:pic>
        <p:nvPicPr>
          <p:cNvPr id="12" name="Recorded Sound">
            <a:hlinkClick r:id="" action="ppaction://media"/>
            <a:extLst>
              <a:ext uri="{FF2B5EF4-FFF2-40B4-BE49-F238E27FC236}">
                <a16:creationId xmlns:a16="http://schemas.microsoft.com/office/drawing/2014/main" id="{8114603D-DE4E-113B-E305-36165B7FB44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61082" y="755529"/>
            <a:ext cx="406400" cy="406400"/>
          </a:xfrm>
          <a:prstGeom prst="rect">
            <a:avLst/>
          </a:prstGeom>
        </p:spPr>
      </p:pic>
      <p:sp>
        <p:nvSpPr>
          <p:cNvPr id="17" name="TextBox 16">
            <a:extLst>
              <a:ext uri="{FF2B5EF4-FFF2-40B4-BE49-F238E27FC236}">
                <a16:creationId xmlns:a16="http://schemas.microsoft.com/office/drawing/2014/main" id="{F0197515-5D36-851E-6103-80E7FBB0DABF}"/>
              </a:ext>
            </a:extLst>
          </p:cNvPr>
          <p:cNvSpPr txBox="1"/>
          <p:nvPr/>
        </p:nvSpPr>
        <p:spPr>
          <a:xfrm>
            <a:off x="5287296" y="3908130"/>
            <a:ext cx="13583264" cy="369332"/>
          </a:xfrm>
          <a:prstGeom prst="rect">
            <a:avLst/>
          </a:prstGeom>
          <a:noFill/>
        </p:spPr>
        <p:txBody>
          <a:bodyPr wrap="square">
            <a:spAutoFit/>
          </a:bodyPr>
          <a:lstStyle/>
          <a:p>
            <a:r>
              <a:rPr lang="en-GB"/>
              <a:t>Kolb 1984</a:t>
            </a:r>
          </a:p>
        </p:txBody>
      </p:sp>
      <p:sp>
        <p:nvSpPr>
          <p:cNvPr id="18" name="TextBox 17">
            <a:extLst>
              <a:ext uri="{FF2B5EF4-FFF2-40B4-BE49-F238E27FC236}">
                <a16:creationId xmlns:a16="http://schemas.microsoft.com/office/drawing/2014/main" id="{E54A00C3-B677-C81C-B1A7-3D811FA7EE96}"/>
              </a:ext>
            </a:extLst>
          </p:cNvPr>
          <p:cNvSpPr txBox="1"/>
          <p:nvPr/>
        </p:nvSpPr>
        <p:spPr>
          <a:xfrm>
            <a:off x="8730867" y="4859457"/>
            <a:ext cx="1233223" cy="369332"/>
          </a:xfrm>
          <a:prstGeom prst="rect">
            <a:avLst/>
          </a:prstGeom>
          <a:noFill/>
        </p:spPr>
        <p:txBody>
          <a:bodyPr wrap="none" rtlCol="0">
            <a:spAutoFit/>
          </a:bodyPr>
          <a:lstStyle/>
          <a:p>
            <a:r>
              <a:rPr lang="en-GB"/>
              <a:t>Schon 1991</a:t>
            </a:r>
          </a:p>
        </p:txBody>
      </p:sp>
      <p:sp>
        <p:nvSpPr>
          <p:cNvPr id="19" name="TextBox 18">
            <a:extLst>
              <a:ext uri="{FF2B5EF4-FFF2-40B4-BE49-F238E27FC236}">
                <a16:creationId xmlns:a16="http://schemas.microsoft.com/office/drawing/2014/main" id="{225BB8AC-06CC-EEB6-F9DC-E5E82DD5DF16}"/>
              </a:ext>
            </a:extLst>
          </p:cNvPr>
          <p:cNvSpPr txBox="1"/>
          <p:nvPr/>
        </p:nvSpPr>
        <p:spPr>
          <a:xfrm>
            <a:off x="1960447" y="5167312"/>
            <a:ext cx="1228221" cy="369332"/>
          </a:xfrm>
          <a:prstGeom prst="rect">
            <a:avLst/>
          </a:prstGeom>
          <a:noFill/>
        </p:spPr>
        <p:txBody>
          <a:bodyPr wrap="none" rtlCol="0">
            <a:spAutoFit/>
          </a:bodyPr>
          <a:lstStyle/>
          <a:p>
            <a:r>
              <a:rPr lang="en-GB"/>
              <a:t>Gibbs 1988</a:t>
            </a:r>
          </a:p>
        </p:txBody>
      </p:sp>
    </p:spTree>
    <p:extLst>
      <p:ext uri="{BB962C8B-B14F-4D97-AF65-F5344CB8AC3E}">
        <p14:creationId xmlns:p14="http://schemas.microsoft.com/office/powerpoint/2010/main" val="2532088759"/>
      </p:ext>
    </p:extLst>
  </p:cSld>
  <p:clrMapOvr>
    <a:masterClrMapping/>
  </p:clrMapOvr>
  <p:transition spd="slow" advTm="1688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98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extLst>
    <p:ext uri="{6950BFC3-D8DA-4A85-94F7-54DA5524770B}">
      <p188:commentRel xmlns:p188="http://schemas.microsoft.com/office/powerpoint/2018/8/main" r:id="rId4"/>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499EA-1304-72EE-D36D-05CAB26F1A4B}"/>
              </a:ext>
            </a:extLst>
          </p:cNvPr>
          <p:cNvSpPr>
            <a:spLocks noGrp="1"/>
          </p:cNvSpPr>
          <p:nvPr>
            <p:ph type="title"/>
          </p:nvPr>
        </p:nvSpPr>
        <p:spPr/>
        <p:txBody>
          <a:bodyPr/>
          <a:lstStyle/>
          <a:p>
            <a:r>
              <a:rPr lang="en-GB" err="1"/>
              <a:t>Schons</a:t>
            </a:r>
            <a:r>
              <a:rPr lang="en-GB"/>
              <a:t> Model</a:t>
            </a:r>
          </a:p>
        </p:txBody>
      </p:sp>
      <p:pic>
        <p:nvPicPr>
          <p:cNvPr id="8" name="Content Placeholder 7">
            <a:extLst>
              <a:ext uri="{FF2B5EF4-FFF2-40B4-BE49-F238E27FC236}">
                <a16:creationId xmlns:a16="http://schemas.microsoft.com/office/drawing/2014/main" id="{95E6AF63-0B70-7AD0-7804-B4012BC1353B}"/>
              </a:ext>
            </a:extLst>
          </p:cNvPr>
          <p:cNvPicPr>
            <a:picLocks noGrp="1" noChangeAspect="1"/>
          </p:cNvPicPr>
          <p:nvPr>
            <p:ph idx="1"/>
          </p:nvPr>
        </p:nvPicPr>
        <p:blipFill>
          <a:blip r:embed="rId4"/>
          <a:stretch>
            <a:fillRect/>
          </a:stretch>
        </p:blipFill>
        <p:spPr>
          <a:xfrm>
            <a:off x="1295402" y="2642888"/>
            <a:ext cx="5708586" cy="3139321"/>
          </a:xfrm>
          <a:prstGeom prst="rect">
            <a:avLst/>
          </a:prstGeom>
        </p:spPr>
      </p:pic>
      <p:pic>
        <p:nvPicPr>
          <p:cNvPr id="9" name="Recorded Sound">
            <a:hlinkClick r:id="" action="ppaction://media"/>
            <a:extLst>
              <a:ext uri="{FF2B5EF4-FFF2-40B4-BE49-F238E27FC236}">
                <a16:creationId xmlns:a16="http://schemas.microsoft.com/office/drawing/2014/main" id="{A6AA3589-0EB8-063D-C3CC-12F68A75AD5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51840" y="778932"/>
            <a:ext cx="406400" cy="406400"/>
          </a:xfrm>
          <a:prstGeom prst="rect">
            <a:avLst/>
          </a:prstGeom>
        </p:spPr>
      </p:pic>
      <p:sp>
        <p:nvSpPr>
          <p:cNvPr id="10" name="TextBox 9">
            <a:extLst>
              <a:ext uri="{FF2B5EF4-FFF2-40B4-BE49-F238E27FC236}">
                <a16:creationId xmlns:a16="http://schemas.microsoft.com/office/drawing/2014/main" id="{5162DF63-8F55-074B-83ED-55A1A4488713}"/>
              </a:ext>
            </a:extLst>
          </p:cNvPr>
          <p:cNvSpPr txBox="1"/>
          <p:nvPr/>
        </p:nvSpPr>
        <p:spPr>
          <a:xfrm>
            <a:off x="5618922" y="5506536"/>
            <a:ext cx="1233223" cy="369332"/>
          </a:xfrm>
          <a:prstGeom prst="rect">
            <a:avLst/>
          </a:prstGeom>
          <a:noFill/>
        </p:spPr>
        <p:txBody>
          <a:bodyPr wrap="none" rtlCol="0">
            <a:spAutoFit/>
          </a:bodyPr>
          <a:lstStyle/>
          <a:p>
            <a:r>
              <a:rPr lang="en-GB"/>
              <a:t>Schon 1991</a:t>
            </a:r>
          </a:p>
        </p:txBody>
      </p:sp>
    </p:spTree>
    <p:extLst>
      <p:ext uri="{BB962C8B-B14F-4D97-AF65-F5344CB8AC3E}">
        <p14:creationId xmlns:p14="http://schemas.microsoft.com/office/powerpoint/2010/main" val="3754410561"/>
      </p:ext>
    </p:extLst>
  </p:cSld>
  <p:clrMapOvr>
    <a:masterClrMapping/>
  </p:clrMapOvr>
  <p:transition spd="slow" advTm="3799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113"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EAE0F-C29B-7C25-B05A-288454BF1E09}"/>
              </a:ext>
            </a:extLst>
          </p:cNvPr>
          <p:cNvSpPr>
            <a:spLocks noGrp="1"/>
          </p:cNvSpPr>
          <p:nvPr>
            <p:ph type="title"/>
          </p:nvPr>
        </p:nvSpPr>
        <p:spPr/>
        <p:txBody>
          <a:bodyPr/>
          <a:lstStyle/>
          <a:p>
            <a:r>
              <a:rPr lang="en-GB"/>
              <a:t>What is Kolb’s Model?</a:t>
            </a:r>
          </a:p>
        </p:txBody>
      </p:sp>
      <p:grpSp>
        <p:nvGrpSpPr>
          <p:cNvPr id="6" name="Group 5">
            <a:extLst>
              <a:ext uri="{FF2B5EF4-FFF2-40B4-BE49-F238E27FC236}">
                <a16:creationId xmlns:a16="http://schemas.microsoft.com/office/drawing/2014/main" id="{43440E38-E07A-3731-3A96-3F243B5B4216}"/>
              </a:ext>
            </a:extLst>
          </p:cNvPr>
          <p:cNvGrpSpPr/>
          <p:nvPr/>
        </p:nvGrpSpPr>
        <p:grpSpPr>
          <a:xfrm>
            <a:off x="3494451" y="2592908"/>
            <a:ext cx="5203098" cy="3416320"/>
            <a:chOff x="3921171" y="2517263"/>
            <a:chExt cx="5203098" cy="3416320"/>
          </a:xfrm>
        </p:grpSpPr>
        <p:pic>
          <p:nvPicPr>
            <p:cNvPr id="9" name="Picture 8">
              <a:extLst>
                <a:ext uri="{FF2B5EF4-FFF2-40B4-BE49-F238E27FC236}">
                  <a16:creationId xmlns:a16="http://schemas.microsoft.com/office/drawing/2014/main" id="{C9C16DA0-D5FC-5556-AD7A-693236A20576}"/>
                </a:ext>
              </a:extLst>
            </p:cNvPr>
            <p:cNvPicPr>
              <a:picLocks noChangeAspect="1"/>
            </p:cNvPicPr>
            <p:nvPr/>
          </p:nvPicPr>
          <p:blipFill>
            <a:blip r:embed="rId4"/>
            <a:stretch>
              <a:fillRect/>
            </a:stretch>
          </p:blipFill>
          <p:spPr>
            <a:xfrm>
              <a:off x="3921171" y="2517263"/>
              <a:ext cx="5203098" cy="3416320"/>
            </a:xfrm>
            <a:prstGeom prst="rect">
              <a:avLst/>
            </a:prstGeom>
          </p:spPr>
        </p:pic>
        <p:sp>
          <p:nvSpPr>
            <p:cNvPr id="4" name="TextBox 3">
              <a:extLst>
                <a:ext uri="{FF2B5EF4-FFF2-40B4-BE49-F238E27FC236}">
                  <a16:creationId xmlns:a16="http://schemas.microsoft.com/office/drawing/2014/main" id="{4BF78C5E-BA32-B5C4-6753-E04164666A2A}"/>
                </a:ext>
              </a:extLst>
            </p:cNvPr>
            <p:cNvSpPr txBox="1"/>
            <p:nvPr/>
          </p:nvSpPr>
          <p:spPr>
            <a:xfrm>
              <a:off x="5850333" y="3982720"/>
              <a:ext cx="1779827" cy="369332"/>
            </a:xfrm>
            <a:prstGeom prst="rect">
              <a:avLst/>
            </a:prstGeom>
            <a:noFill/>
          </p:spPr>
          <p:txBody>
            <a:bodyPr wrap="square" rtlCol="0">
              <a:spAutoFit/>
            </a:bodyPr>
            <a:lstStyle/>
            <a:p>
              <a:r>
                <a:rPr lang="en-GB"/>
                <a:t>Kolb 1984</a:t>
              </a:r>
            </a:p>
          </p:txBody>
        </p:sp>
      </p:grpSp>
      <p:sp>
        <p:nvSpPr>
          <p:cNvPr id="10" name="TextBox 9">
            <a:extLst>
              <a:ext uri="{FF2B5EF4-FFF2-40B4-BE49-F238E27FC236}">
                <a16:creationId xmlns:a16="http://schemas.microsoft.com/office/drawing/2014/main" id="{0FE507D1-485F-DB8F-0533-8A9790F3BEB9}"/>
              </a:ext>
            </a:extLst>
          </p:cNvPr>
          <p:cNvSpPr txBox="1"/>
          <p:nvPr/>
        </p:nvSpPr>
        <p:spPr>
          <a:xfrm>
            <a:off x="1056640" y="3064410"/>
            <a:ext cx="2437811" cy="646331"/>
          </a:xfrm>
          <a:prstGeom prst="rect">
            <a:avLst/>
          </a:prstGeom>
          <a:noFill/>
          <a:ln>
            <a:solidFill>
              <a:schemeClr val="tx1"/>
            </a:solidFill>
          </a:ln>
        </p:spPr>
        <p:txBody>
          <a:bodyPr wrap="square" rtlCol="0">
            <a:spAutoFit/>
          </a:bodyPr>
          <a:lstStyle/>
          <a:p>
            <a:r>
              <a:rPr lang="en-GB"/>
              <a:t>The experience that has happened!</a:t>
            </a:r>
          </a:p>
        </p:txBody>
      </p:sp>
      <p:sp>
        <p:nvSpPr>
          <p:cNvPr id="11" name="TextBox 10">
            <a:extLst>
              <a:ext uri="{FF2B5EF4-FFF2-40B4-BE49-F238E27FC236}">
                <a16:creationId xmlns:a16="http://schemas.microsoft.com/office/drawing/2014/main" id="{ECBE9E37-A73C-CB5B-47F5-A88A4D55E03A}"/>
              </a:ext>
            </a:extLst>
          </p:cNvPr>
          <p:cNvSpPr txBox="1"/>
          <p:nvPr/>
        </p:nvSpPr>
        <p:spPr>
          <a:xfrm>
            <a:off x="973906" y="4675539"/>
            <a:ext cx="2437811" cy="1200329"/>
          </a:xfrm>
          <a:prstGeom prst="rect">
            <a:avLst/>
          </a:prstGeom>
          <a:noFill/>
          <a:ln>
            <a:solidFill>
              <a:schemeClr val="tx1"/>
            </a:solidFill>
          </a:ln>
        </p:spPr>
        <p:txBody>
          <a:bodyPr wrap="square" rtlCol="0">
            <a:spAutoFit/>
          </a:bodyPr>
          <a:lstStyle/>
          <a:p>
            <a:r>
              <a:rPr lang="en-GB"/>
              <a:t>Implementing a solution or doing something again to try and get the same or different result.</a:t>
            </a:r>
          </a:p>
        </p:txBody>
      </p:sp>
      <p:sp>
        <p:nvSpPr>
          <p:cNvPr id="12" name="TextBox 11">
            <a:extLst>
              <a:ext uri="{FF2B5EF4-FFF2-40B4-BE49-F238E27FC236}">
                <a16:creationId xmlns:a16="http://schemas.microsoft.com/office/drawing/2014/main" id="{84FA9C7A-ACD6-4DBB-D9D8-6CF614F26EC8}"/>
              </a:ext>
            </a:extLst>
          </p:cNvPr>
          <p:cNvSpPr txBox="1"/>
          <p:nvPr/>
        </p:nvSpPr>
        <p:spPr>
          <a:xfrm>
            <a:off x="8863018" y="2722880"/>
            <a:ext cx="2437811" cy="1200329"/>
          </a:xfrm>
          <a:prstGeom prst="rect">
            <a:avLst/>
          </a:prstGeom>
          <a:noFill/>
          <a:ln>
            <a:solidFill>
              <a:schemeClr val="tx1"/>
            </a:solidFill>
          </a:ln>
        </p:spPr>
        <p:txBody>
          <a:bodyPr wrap="square" rtlCol="0">
            <a:spAutoFit/>
          </a:bodyPr>
          <a:lstStyle/>
          <a:p>
            <a:r>
              <a:rPr lang="en-GB"/>
              <a:t>Thinking about the experience, considering new ideas, feelings and more.</a:t>
            </a:r>
          </a:p>
        </p:txBody>
      </p:sp>
      <p:sp>
        <p:nvSpPr>
          <p:cNvPr id="13" name="TextBox 12">
            <a:extLst>
              <a:ext uri="{FF2B5EF4-FFF2-40B4-BE49-F238E27FC236}">
                <a16:creationId xmlns:a16="http://schemas.microsoft.com/office/drawing/2014/main" id="{D00F9EA3-FE03-82EF-451C-01498331A388}"/>
              </a:ext>
            </a:extLst>
          </p:cNvPr>
          <p:cNvSpPr txBox="1"/>
          <p:nvPr/>
        </p:nvSpPr>
        <p:spPr>
          <a:xfrm>
            <a:off x="8863017" y="4141431"/>
            <a:ext cx="2437811" cy="2031325"/>
          </a:xfrm>
          <a:prstGeom prst="rect">
            <a:avLst/>
          </a:prstGeom>
          <a:noFill/>
          <a:ln>
            <a:solidFill>
              <a:schemeClr val="tx1"/>
            </a:solidFill>
          </a:ln>
        </p:spPr>
        <p:txBody>
          <a:bodyPr wrap="square" rtlCol="0">
            <a:spAutoFit/>
          </a:bodyPr>
          <a:lstStyle/>
          <a:p>
            <a:r>
              <a:rPr lang="en-GB"/>
              <a:t>This is the context! The bigger picture! For me, an example would be an experience with context to how my studies have been semester one and two</a:t>
            </a:r>
          </a:p>
        </p:txBody>
      </p:sp>
      <p:pic>
        <p:nvPicPr>
          <p:cNvPr id="17" name="Recorded Sound">
            <a:hlinkClick r:id="" action="ppaction://media"/>
            <a:extLst>
              <a:ext uri="{FF2B5EF4-FFF2-40B4-BE49-F238E27FC236}">
                <a16:creationId xmlns:a16="http://schemas.microsoft.com/office/drawing/2014/main" id="{CE80AB37-9583-391C-5715-E04899B37A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70706" y="765923"/>
            <a:ext cx="406400" cy="406400"/>
          </a:xfrm>
          <a:prstGeom prst="rect">
            <a:avLst/>
          </a:prstGeom>
        </p:spPr>
      </p:pic>
    </p:spTree>
    <p:extLst>
      <p:ext uri="{BB962C8B-B14F-4D97-AF65-F5344CB8AC3E}">
        <p14:creationId xmlns:p14="http://schemas.microsoft.com/office/powerpoint/2010/main" val="42579415"/>
      </p:ext>
    </p:extLst>
  </p:cSld>
  <p:clrMapOvr>
    <a:masterClrMapping/>
  </p:clrMapOvr>
  <p:transition spd="slow" advTm="1800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655"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DDF31-58B4-D143-69EF-885AB8850C80}"/>
              </a:ext>
            </a:extLst>
          </p:cNvPr>
          <p:cNvSpPr>
            <a:spLocks noGrp="1"/>
          </p:cNvSpPr>
          <p:nvPr>
            <p:ph type="title"/>
          </p:nvPr>
        </p:nvSpPr>
        <p:spPr/>
        <p:txBody>
          <a:bodyPr/>
          <a:lstStyle/>
          <a:p>
            <a:r>
              <a:rPr lang="en-GB"/>
              <a:t>Gibbs Reflective Cycle</a:t>
            </a:r>
          </a:p>
        </p:txBody>
      </p:sp>
      <p:pic>
        <p:nvPicPr>
          <p:cNvPr id="7" name="Picture 6">
            <a:extLst>
              <a:ext uri="{FF2B5EF4-FFF2-40B4-BE49-F238E27FC236}">
                <a16:creationId xmlns:a16="http://schemas.microsoft.com/office/drawing/2014/main" id="{6A875D5D-31E9-80BB-42C5-2AE3663516AC}"/>
              </a:ext>
            </a:extLst>
          </p:cNvPr>
          <p:cNvPicPr>
            <a:picLocks noChangeAspect="1"/>
          </p:cNvPicPr>
          <p:nvPr/>
        </p:nvPicPr>
        <p:blipFill>
          <a:blip r:embed="rId6"/>
          <a:stretch>
            <a:fillRect/>
          </a:stretch>
        </p:blipFill>
        <p:spPr>
          <a:xfrm>
            <a:off x="6850150" y="2596661"/>
            <a:ext cx="3773236" cy="3264637"/>
          </a:xfrm>
          <a:prstGeom prst="rect">
            <a:avLst/>
          </a:prstGeom>
        </p:spPr>
      </p:pic>
      <p:pic>
        <p:nvPicPr>
          <p:cNvPr id="4" name="Picture 3">
            <a:extLst>
              <a:ext uri="{FF2B5EF4-FFF2-40B4-BE49-F238E27FC236}">
                <a16:creationId xmlns:a16="http://schemas.microsoft.com/office/drawing/2014/main" id="{398EDEB7-5B81-D2D9-C630-2DD598EEC942}"/>
              </a:ext>
            </a:extLst>
          </p:cNvPr>
          <p:cNvPicPr>
            <a:picLocks noChangeAspect="1"/>
          </p:cNvPicPr>
          <p:nvPr/>
        </p:nvPicPr>
        <p:blipFill>
          <a:blip r:embed="rId7"/>
          <a:stretch>
            <a:fillRect/>
          </a:stretch>
        </p:blipFill>
        <p:spPr>
          <a:xfrm>
            <a:off x="1248591" y="2838090"/>
            <a:ext cx="4234653" cy="2781780"/>
          </a:xfrm>
          <a:prstGeom prst="rect">
            <a:avLst/>
          </a:prstGeom>
        </p:spPr>
      </p:pic>
      <p:sp>
        <p:nvSpPr>
          <p:cNvPr id="11" name="Arrow: Down 10">
            <a:extLst>
              <a:ext uri="{FF2B5EF4-FFF2-40B4-BE49-F238E27FC236}">
                <a16:creationId xmlns:a16="http://schemas.microsoft.com/office/drawing/2014/main" id="{3F51C4B8-9D6F-F4B3-33DE-17C64331233F}"/>
              </a:ext>
            </a:extLst>
          </p:cNvPr>
          <p:cNvSpPr/>
          <p:nvPr/>
        </p:nvSpPr>
        <p:spPr>
          <a:xfrm rot="16200000">
            <a:off x="5783210" y="3612189"/>
            <a:ext cx="900303" cy="123357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Recorded Sound">
            <a:hlinkClick r:id="" action="ppaction://media"/>
            <a:extLst>
              <a:ext uri="{FF2B5EF4-FFF2-40B4-BE49-F238E27FC236}">
                <a16:creationId xmlns:a16="http://schemas.microsoft.com/office/drawing/2014/main" id="{79988349-6223-6400-C470-29603CE3DFF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42191" y="684728"/>
            <a:ext cx="406400" cy="406400"/>
          </a:xfrm>
          <a:prstGeom prst="rect">
            <a:avLst/>
          </a:prstGeom>
        </p:spPr>
      </p:pic>
      <p:pic>
        <p:nvPicPr>
          <p:cNvPr id="16" name="Recorded Sound">
            <a:hlinkClick r:id="" action="ppaction://media"/>
            <a:extLst>
              <a:ext uri="{FF2B5EF4-FFF2-40B4-BE49-F238E27FC236}">
                <a16:creationId xmlns:a16="http://schemas.microsoft.com/office/drawing/2014/main" id="{0F517025-EAF6-83A7-8E07-F220FB741098}"/>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474083" y="684728"/>
            <a:ext cx="406400" cy="406400"/>
          </a:xfrm>
          <a:prstGeom prst="rect">
            <a:avLst/>
          </a:prstGeom>
        </p:spPr>
      </p:pic>
      <p:sp>
        <p:nvSpPr>
          <p:cNvPr id="17" name="TextBox 16">
            <a:extLst>
              <a:ext uri="{FF2B5EF4-FFF2-40B4-BE49-F238E27FC236}">
                <a16:creationId xmlns:a16="http://schemas.microsoft.com/office/drawing/2014/main" id="{5F83A60F-5324-3357-0A97-4118323C5EAC}"/>
              </a:ext>
            </a:extLst>
          </p:cNvPr>
          <p:cNvSpPr txBox="1"/>
          <p:nvPr/>
        </p:nvSpPr>
        <p:spPr>
          <a:xfrm>
            <a:off x="6970643" y="5861298"/>
            <a:ext cx="1228221" cy="369332"/>
          </a:xfrm>
          <a:prstGeom prst="rect">
            <a:avLst/>
          </a:prstGeom>
          <a:noFill/>
        </p:spPr>
        <p:txBody>
          <a:bodyPr wrap="none" rtlCol="0">
            <a:spAutoFit/>
          </a:bodyPr>
          <a:lstStyle/>
          <a:p>
            <a:r>
              <a:rPr lang="en-GB"/>
              <a:t>Gibbs 1988</a:t>
            </a:r>
          </a:p>
        </p:txBody>
      </p:sp>
      <p:sp>
        <p:nvSpPr>
          <p:cNvPr id="18" name="TextBox 17">
            <a:extLst>
              <a:ext uri="{FF2B5EF4-FFF2-40B4-BE49-F238E27FC236}">
                <a16:creationId xmlns:a16="http://schemas.microsoft.com/office/drawing/2014/main" id="{A2C3B0F3-7224-1EEB-776C-28C8C6EB142D}"/>
              </a:ext>
            </a:extLst>
          </p:cNvPr>
          <p:cNvSpPr txBox="1"/>
          <p:nvPr/>
        </p:nvSpPr>
        <p:spPr>
          <a:xfrm>
            <a:off x="2663365" y="4085426"/>
            <a:ext cx="13583264" cy="369332"/>
          </a:xfrm>
          <a:prstGeom prst="rect">
            <a:avLst/>
          </a:prstGeom>
          <a:noFill/>
        </p:spPr>
        <p:txBody>
          <a:bodyPr wrap="square">
            <a:spAutoFit/>
          </a:bodyPr>
          <a:lstStyle/>
          <a:p>
            <a:r>
              <a:rPr lang="en-GB"/>
              <a:t>Kolb 1984</a:t>
            </a:r>
          </a:p>
        </p:txBody>
      </p:sp>
      <p:sp>
        <p:nvSpPr>
          <p:cNvPr id="20" name="Content Placeholder 19">
            <a:extLst>
              <a:ext uri="{FF2B5EF4-FFF2-40B4-BE49-F238E27FC236}">
                <a16:creationId xmlns:a16="http://schemas.microsoft.com/office/drawing/2014/main" id="{7463B3E2-CC92-7F90-CE1C-C5A4192588E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264740177"/>
      </p:ext>
    </p:extLst>
  </p:cSld>
  <p:clrMapOvr>
    <a:masterClrMapping/>
  </p:clrMapOvr>
  <p:transition spd="slow" advTm="5400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530" fill="hold"/>
                                        <p:tgtEl>
                                          <p:spTgt spid="13"/>
                                        </p:tgtEl>
                                      </p:cBhvr>
                                    </p:cmd>
                                  </p:childTnLst>
                                </p:cTn>
                              </p:par>
                            </p:childTnLst>
                          </p:cTn>
                        </p:par>
                        <p:par>
                          <p:cTn id="7" fill="hold">
                            <p:stCondLst>
                              <p:cond delay="19530"/>
                            </p:stCondLst>
                            <p:childTnLst>
                              <p:par>
                                <p:cTn id="8" presetID="1" presetClass="mediacall" presetSubtype="0" fill="hold" nodeType="afterEffect">
                                  <p:stCondLst>
                                    <p:cond delay="0"/>
                                  </p:stCondLst>
                                  <p:childTnLst>
                                    <p:cmd type="call" cmd="playFrom(0.0)">
                                      <p:cBhvr>
                                        <p:cTn id="9" dur="33323"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13"/>
                </p:tgtEl>
              </p:cMediaNode>
            </p:audio>
            <p:audio>
              <p:cMediaNode vol="80000">
                <p:cTn id="11" fill="hold" display="0">
                  <p:stCondLst>
                    <p:cond delay="indefinite"/>
                  </p:stCondLst>
                  <p:endCondLst>
                    <p:cond evt="onStopAudio" delay="0">
                      <p:tgtEl>
                        <p:sldTgt/>
                      </p:tgtEl>
                    </p:cond>
                  </p:endCondLst>
                </p:cTn>
                <p:tgtEl>
                  <p:spTgt spid="1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1A47D-7C36-9B89-F737-F0087122B431}"/>
              </a:ext>
            </a:extLst>
          </p:cNvPr>
          <p:cNvSpPr>
            <a:spLocks noGrp="1"/>
          </p:cNvSpPr>
          <p:nvPr>
            <p:ph type="title"/>
          </p:nvPr>
        </p:nvSpPr>
        <p:spPr/>
        <p:txBody>
          <a:bodyPr/>
          <a:lstStyle/>
          <a:p>
            <a:r>
              <a:rPr lang="en-GB"/>
              <a:t>A Bit About Me</a:t>
            </a:r>
          </a:p>
        </p:txBody>
      </p:sp>
      <p:sp>
        <p:nvSpPr>
          <p:cNvPr id="3" name="Content Placeholder 2">
            <a:extLst>
              <a:ext uri="{FF2B5EF4-FFF2-40B4-BE49-F238E27FC236}">
                <a16:creationId xmlns:a16="http://schemas.microsoft.com/office/drawing/2014/main" id="{93E7D1DC-FDFD-3758-F4F2-209AE5A6C3AB}"/>
              </a:ext>
            </a:extLst>
          </p:cNvPr>
          <p:cNvSpPr>
            <a:spLocks noGrp="1"/>
          </p:cNvSpPr>
          <p:nvPr>
            <p:ph idx="1"/>
          </p:nvPr>
        </p:nvSpPr>
        <p:spPr>
          <a:xfrm>
            <a:off x="-11021288" y="616238"/>
            <a:ext cx="10793819" cy="3171248"/>
          </a:xfrm>
          <a:solidFill>
            <a:schemeClr val="bg1"/>
          </a:solidFill>
        </p:spPr>
        <p:txBody>
          <a:bodyPr>
            <a:normAutofit/>
          </a:bodyPr>
          <a:lstStyle/>
          <a:p>
            <a:r>
              <a:rPr lang="en-GB" sz="1400"/>
              <a:t>I'm a 19 year old student studying outdoor adventure education I have ADHD this stands for attention have deficit hyperactive disorder I was diagnosed with ADHD at the end of year seven when I was 12.</a:t>
            </a:r>
          </a:p>
          <a:p>
            <a:r>
              <a:rPr lang="en-GB" sz="1400"/>
              <a:t>I struggled have with staying focused, not get distracted, being organised, trying not to be hyperactive and more especially in an academic environment. </a:t>
            </a:r>
          </a:p>
          <a:p>
            <a:r>
              <a:rPr lang="en-GB" sz="1400"/>
              <a:t>This is led to me have many struggles especially with academia however as I've grown up I've taken medication and learned how to turn some of my some of these negatives into positives for instance using my massive energy stores enables me to take part in physical and mental activities for longer I'm also really good hyper focusing on hyper fixating on a task the only drawback is for this to be successful I have to ensure I have no other distractions at the start of this task or I will not be able to engage at the task at hand.</a:t>
            </a:r>
          </a:p>
          <a:p>
            <a:r>
              <a:rPr lang="en-GB" sz="1400"/>
              <a:t>So far during semester one and two there's been certain things I've struggled with today I'm going to talk about three main topics, these are time management, taking on too much and procrastination. Within these three sections have found there a definite correlation and links with one another as well as other struggles that I will also mention.</a:t>
            </a:r>
          </a:p>
          <a:p>
            <a:endParaRPr lang="en-GB"/>
          </a:p>
        </p:txBody>
      </p:sp>
      <p:pic>
        <p:nvPicPr>
          <p:cNvPr id="7" name="Abit ABout Me">
            <a:hlinkClick r:id="" action="ppaction://media"/>
            <a:extLst>
              <a:ext uri="{FF2B5EF4-FFF2-40B4-BE49-F238E27FC236}">
                <a16:creationId xmlns:a16="http://schemas.microsoft.com/office/drawing/2014/main" id="{13E849E5-AAFC-6C05-0DB8-DF02A5F231DE}"/>
              </a:ext>
            </a:extLst>
          </p:cNvPr>
          <p:cNvPicPr>
            <a:picLocks noChangeAspect="1"/>
          </p:cNvPicPr>
          <p:nvPr>
            <a:audioFile r:link="rId1"/>
            <p:extLst>
              <p:ext uri="{DAA4B4D4-6D71-4841-9C94-3DE7FCFB9230}">
                <p14:media xmlns:p14="http://schemas.microsoft.com/office/powerpoint/2010/main" r:embed="rId2">
                  <p14:trim end="4072.9478"/>
                </p14:media>
              </p:ext>
            </p:extLst>
          </p:nvPr>
        </p:nvPicPr>
        <p:blipFill>
          <a:blip r:embed="rId4"/>
          <a:stretch>
            <a:fillRect/>
          </a:stretch>
        </p:blipFill>
        <p:spPr>
          <a:xfrm>
            <a:off x="1092202" y="5672668"/>
            <a:ext cx="406400" cy="406400"/>
          </a:xfrm>
          <a:prstGeom prst="rect">
            <a:avLst/>
          </a:prstGeom>
        </p:spPr>
      </p:pic>
      <p:pic>
        <p:nvPicPr>
          <p:cNvPr id="8" name="Picture 7">
            <a:extLst>
              <a:ext uri="{FF2B5EF4-FFF2-40B4-BE49-F238E27FC236}">
                <a16:creationId xmlns:a16="http://schemas.microsoft.com/office/drawing/2014/main" id="{0D298596-DCF0-6E98-C51F-D516B38C8A5B}"/>
              </a:ext>
            </a:extLst>
          </p:cNvPr>
          <p:cNvPicPr>
            <a:picLocks noChangeAspect="1"/>
          </p:cNvPicPr>
          <p:nvPr/>
        </p:nvPicPr>
        <p:blipFill>
          <a:blip r:embed="rId5"/>
          <a:stretch>
            <a:fillRect/>
          </a:stretch>
        </p:blipFill>
        <p:spPr>
          <a:xfrm>
            <a:off x="7901796" y="2618811"/>
            <a:ext cx="3197162" cy="3197162"/>
          </a:xfrm>
          <a:prstGeom prst="rect">
            <a:avLst/>
          </a:prstGeom>
        </p:spPr>
      </p:pic>
      <p:pic>
        <p:nvPicPr>
          <p:cNvPr id="11" name="Picture 10">
            <a:extLst>
              <a:ext uri="{FF2B5EF4-FFF2-40B4-BE49-F238E27FC236}">
                <a16:creationId xmlns:a16="http://schemas.microsoft.com/office/drawing/2014/main" id="{B75586A9-2B21-F859-A6BD-D542A9FAC586}"/>
              </a:ext>
            </a:extLst>
          </p:cNvPr>
          <p:cNvPicPr>
            <a:picLocks noChangeAspect="1"/>
          </p:cNvPicPr>
          <p:nvPr/>
        </p:nvPicPr>
        <p:blipFill>
          <a:blip r:embed="rId6"/>
          <a:stretch>
            <a:fillRect/>
          </a:stretch>
        </p:blipFill>
        <p:spPr>
          <a:xfrm>
            <a:off x="1093042" y="3631989"/>
            <a:ext cx="4026922" cy="1333812"/>
          </a:xfrm>
          <a:prstGeom prst="rect">
            <a:avLst/>
          </a:prstGeom>
        </p:spPr>
      </p:pic>
      <p:pic>
        <p:nvPicPr>
          <p:cNvPr id="13" name="Picture 12" descr="A person taking a selfie on a rocky cliff&#10;&#10;Description automatically generated">
            <a:extLst>
              <a:ext uri="{FF2B5EF4-FFF2-40B4-BE49-F238E27FC236}">
                <a16:creationId xmlns:a16="http://schemas.microsoft.com/office/drawing/2014/main" id="{199B0151-D0E0-4FA4-D1D9-8CEE184A51A9}"/>
              </a:ext>
            </a:extLst>
          </p:cNvPr>
          <p:cNvPicPr>
            <a:picLocks noChangeAspect="1"/>
          </p:cNvPicPr>
          <p:nvPr/>
        </p:nvPicPr>
        <p:blipFill rotWithShape="1">
          <a:blip r:embed="rId7">
            <a:extLst>
              <a:ext uri="{28A0092B-C50C-407E-A947-70E740481C1C}">
                <a14:useLocalDpi xmlns:a14="http://schemas.microsoft.com/office/drawing/2010/main" val="0"/>
              </a:ext>
            </a:extLst>
          </a:blip>
          <a:srcRect l="17523" t="17686" r="29865" b="21356"/>
          <a:stretch/>
        </p:blipFill>
        <p:spPr>
          <a:xfrm>
            <a:off x="5278662" y="3121052"/>
            <a:ext cx="2323626" cy="2355685"/>
          </a:xfrm>
          <a:prstGeom prst="rect">
            <a:avLst/>
          </a:prstGeom>
        </p:spPr>
      </p:pic>
      <p:sp>
        <p:nvSpPr>
          <p:cNvPr id="5" name="TextBox 4">
            <a:extLst>
              <a:ext uri="{FF2B5EF4-FFF2-40B4-BE49-F238E27FC236}">
                <a16:creationId xmlns:a16="http://schemas.microsoft.com/office/drawing/2014/main" id="{6AAC06C5-4CC1-2981-5823-87F6D0DB8A36}"/>
              </a:ext>
            </a:extLst>
          </p:cNvPr>
          <p:cNvSpPr txBox="1"/>
          <p:nvPr/>
        </p:nvSpPr>
        <p:spPr>
          <a:xfrm>
            <a:off x="172720" y="162560"/>
            <a:ext cx="1503680" cy="369332"/>
          </a:xfrm>
          <a:prstGeom prst="rect">
            <a:avLst/>
          </a:prstGeom>
          <a:noFill/>
        </p:spPr>
        <p:txBody>
          <a:bodyPr wrap="square" rtlCol="0">
            <a:spAutoFit/>
          </a:bodyPr>
          <a:lstStyle/>
          <a:p>
            <a:r>
              <a:rPr lang="en-GB"/>
              <a:t>103secs</a:t>
            </a:r>
          </a:p>
        </p:txBody>
      </p:sp>
    </p:spTree>
    <p:extLst>
      <p:ext uri="{BB962C8B-B14F-4D97-AF65-F5344CB8AC3E}">
        <p14:creationId xmlns:p14="http://schemas.microsoft.com/office/powerpoint/2010/main" val="1802161737"/>
      </p:ext>
    </p:extLst>
  </p:cSld>
  <p:clrMapOvr>
    <a:masterClrMapping/>
  </p:clrMapOvr>
  <p:transition spd="slow" advTm="87191">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2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87630-1B10-4DF0-7924-20148AF4159C}"/>
              </a:ext>
            </a:extLst>
          </p:cNvPr>
          <p:cNvSpPr>
            <a:spLocks noGrp="1"/>
          </p:cNvSpPr>
          <p:nvPr>
            <p:ph type="title"/>
          </p:nvPr>
        </p:nvSpPr>
        <p:spPr/>
        <p:txBody>
          <a:bodyPr/>
          <a:lstStyle/>
          <a:p>
            <a:r>
              <a:rPr lang="en-GB"/>
              <a:t>Procrastination</a:t>
            </a:r>
          </a:p>
        </p:txBody>
      </p:sp>
      <p:pic>
        <p:nvPicPr>
          <p:cNvPr id="5" name="Problem Procrastination">
            <a:hlinkClick r:id="" action="ppaction://media"/>
            <a:extLst>
              <a:ext uri="{FF2B5EF4-FFF2-40B4-BE49-F238E27FC236}">
                <a16:creationId xmlns:a16="http://schemas.microsoft.com/office/drawing/2014/main" id="{87CE0185-555E-DA30-2AC7-EC5FD6724450}"/>
              </a:ext>
            </a:extLst>
          </p:cNvPr>
          <p:cNvPicPr>
            <a:picLocks noChangeAspect="1"/>
          </p:cNvPicPr>
          <p:nvPr>
            <a:audioFile r:link="rId1"/>
            <p:extLst>
              <p:ext uri="{DAA4B4D4-6D71-4841-9C94-3DE7FCFB9230}">
                <p14:media xmlns:p14="http://schemas.microsoft.com/office/powerpoint/2010/main" r:embed="rId2">
                  <p14:trim end="4896.9387"/>
                </p14:media>
              </p:ext>
            </p:extLst>
          </p:nvPr>
        </p:nvPicPr>
        <p:blipFill>
          <a:blip r:embed="rId8"/>
          <a:stretch>
            <a:fillRect/>
          </a:stretch>
        </p:blipFill>
        <p:spPr>
          <a:xfrm>
            <a:off x="803539" y="748507"/>
            <a:ext cx="406400" cy="406400"/>
          </a:xfrm>
          <a:prstGeom prst="rect">
            <a:avLst/>
          </a:prstGeom>
        </p:spPr>
      </p:pic>
      <p:pic>
        <p:nvPicPr>
          <p:cNvPr id="6" name="Recorded Sound">
            <a:hlinkClick r:id="" action="ppaction://media"/>
            <a:extLst>
              <a:ext uri="{FF2B5EF4-FFF2-40B4-BE49-F238E27FC236}">
                <a16:creationId xmlns:a16="http://schemas.microsoft.com/office/drawing/2014/main" id="{2E92460F-F182-98F5-07CD-F5BAA19E96BB}"/>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498602" y="748507"/>
            <a:ext cx="406400" cy="406400"/>
          </a:xfrm>
          <a:prstGeom prst="rect">
            <a:avLst/>
          </a:prstGeom>
        </p:spPr>
      </p:pic>
      <p:pic>
        <p:nvPicPr>
          <p:cNvPr id="7" name="Solutions">
            <a:hlinkClick r:id="" action="ppaction://media"/>
            <a:extLst>
              <a:ext uri="{FF2B5EF4-FFF2-40B4-BE49-F238E27FC236}">
                <a16:creationId xmlns:a16="http://schemas.microsoft.com/office/drawing/2014/main" id="{4926E2A7-5285-4DD5-66A1-7118CA7686B2}"/>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2255159" y="748507"/>
            <a:ext cx="406400" cy="406400"/>
          </a:xfrm>
          <a:prstGeom prst="rect">
            <a:avLst/>
          </a:prstGeom>
        </p:spPr>
      </p:pic>
      <p:pic>
        <p:nvPicPr>
          <p:cNvPr id="8" name="Picture 7">
            <a:extLst>
              <a:ext uri="{FF2B5EF4-FFF2-40B4-BE49-F238E27FC236}">
                <a16:creationId xmlns:a16="http://schemas.microsoft.com/office/drawing/2014/main" id="{BE970A95-DD4A-293A-47AB-D58614FFFE70}"/>
              </a:ext>
            </a:extLst>
          </p:cNvPr>
          <p:cNvPicPr>
            <a:picLocks noChangeAspect="1"/>
          </p:cNvPicPr>
          <p:nvPr/>
        </p:nvPicPr>
        <p:blipFill>
          <a:blip r:embed="rId9"/>
          <a:stretch>
            <a:fillRect/>
          </a:stretch>
        </p:blipFill>
        <p:spPr>
          <a:xfrm>
            <a:off x="4066619" y="3765075"/>
            <a:ext cx="3258662" cy="2303063"/>
          </a:xfrm>
          <a:prstGeom prst="rect">
            <a:avLst/>
          </a:prstGeom>
        </p:spPr>
      </p:pic>
      <p:pic>
        <p:nvPicPr>
          <p:cNvPr id="4" name="Picture 3">
            <a:extLst>
              <a:ext uri="{FF2B5EF4-FFF2-40B4-BE49-F238E27FC236}">
                <a16:creationId xmlns:a16="http://schemas.microsoft.com/office/drawing/2014/main" id="{3E6CAB69-4765-CE07-14C3-623C78698644}"/>
              </a:ext>
            </a:extLst>
          </p:cNvPr>
          <p:cNvPicPr>
            <a:picLocks noChangeAspect="1"/>
          </p:cNvPicPr>
          <p:nvPr/>
        </p:nvPicPr>
        <p:blipFill rotWithShape="1">
          <a:blip r:embed="rId10"/>
          <a:srcRect l="9423" t="24025" r="15294" b="18490"/>
          <a:stretch/>
        </p:blipFill>
        <p:spPr>
          <a:xfrm>
            <a:off x="1006739" y="2072898"/>
            <a:ext cx="2114164" cy="1412534"/>
          </a:xfrm>
          <a:prstGeom prst="rect">
            <a:avLst/>
          </a:prstGeom>
        </p:spPr>
      </p:pic>
      <p:pic>
        <p:nvPicPr>
          <p:cNvPr id="12" name="Picture 11">
            <a:extLst>
              <a:ext uri="{FF2B5EF4-FFF2-40B4-BE49-F238E27FC236}">
                <a16:creationId xmlns:a16="http://schemas.microsoft.com/office/drawing/2014/main" id="{5C11321B-DF5A-F66F-3C97-3F8E9DF2C27E}"/>
              </a:ext>
            </a:extLst>
          </p:cNvPr>
          <p:cNvPicPr>
            <a:picLocks noChangeAspect="1"/>
          </p:cNvPicPr>
          <p:nvPr/>
        </p:nvPicPr>
        <p:blipFill>
          <a:blip r:embed="rId11"/>
          <a:stretch>
            <a:fillRect/>
          </a:stretch>
        </p:blipFill>
        <p:spPr>
          <a:xfrm>
            <a:off x="1007842" y="3651733"/>
            <a:ext cx="2113061" cy="1848929"/>
          </a:xfrm>
          <a:prstGeom prst="rect">
            <a:avLst/>
          </a:prstGeom>
        </p:spPr>
      </p:pic>
      <p:pic>
        <p:nvPicPr>
          <p:cNvPr id="13" name="Picture 12">
            <a:extLst>
              <a:ext uri="{FF2B5EF4-FFF2-40B4-BE49-F238E27FC236}">
                <a16:creationId xmlns:a16="http://schemas.microsoft.com/office/drawing/2014/main" id="{18FF774D-FC57-2DF4-7D38-EC5959DA5E84}"/>
              </a:ext>
            </a:extLst>
          </p:cNvPr>
          <p:cNvPicPr>
            <a:picLocks noChangeAspect="1"/>
          </p:cNvPicPr>
          <p:nvPr/>
        </p:nvPicPr>
        <p:blipFill>
          <a:blip r:embed="rId12"/>
          <a:stretch>
            <a:fillRect/>
          </a:stretch>
        </p:blipFill>
        <p:spPr>
          <a:xfrm>
            <a:off x="3222070" y="2072898"/>
            <a:ext cx="1804382" cy="1578835"/>
          </a:xfrm>
          <a:prstGeom prst="rect">
            <a:avLst/>
          </a:prstGeom>
        </p:spPr>
      </p:pic>
      <p:sp>
        <p:nvSpPr>
          <p:cNvPr id="14" name="TextBox 13">
            <a:extLst>
              <a:ext uri="{FF2B5EF4-FFF2-40B4-BE49-F238E27FC236}">
                <a16:creationId xmlns:a16="http://schemas.microsoft.com/office/drawing/2014/main" id="{F68F1713-E75B-B4C8-F162-B1B766FCD58B}"/>
              </a:ext>
            </a:extLst>
          </p:cNvPr>
          <p:cNvSpPr txBox="1"/>
          <p:nvPr/>
        </p:nvSpPr>
        <p:spPr>
          <a:xfrm>
            <a:off x="2333975" y="3401610"/>
            <a:ext cx="1423359" cy="369332"/>
          </a:xfrm>
          <a:prstGeom prst="rect">
            <a:avLst/>
          </a:prstGeom>
          <a:solidFill>
            <a:schemeClr val="bg1"/>
          </a:solidFill>
          <a:ln>
            <a:solidFill>
              <a:schemeClr val="tx1"/>
            </a:solidFill>
          </a:ln>
        </p:spPr>
        <p:txBody>
          <a:bodyPr wrap="square" rtlCol="0">
            <a:spAutoFit/>
          </a:bodyPr>
          <a:lstStyle/>
          <a:p>
            <a:r>
              <a:rPr lang="en-GB"/>
              <a:t>Distractions</a:t>
            </a:r>
          </a:p>
        </p:txBody>
      </p:sp>
      <p:pic>
        <p:nvPicPr>
          <p:cNvPr id="20" name="Picture 19" descr="A table and chairs in a library&#10;&#10;Description automatically generated">
            <a:extLst>
              <a:ext uri="{FF2B5EF4-FFF2-40B4-BE49-F238E27FC236}">
                <a16:creationId xmlns:a16="http://schemas.microsoft.com/office/drawing/2014/main" id="{724BD76E-AC64-FF1B-80E7-B54A50B83B91}"/>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634566" y="2097149"/>
            <a:ext cx="1454974" cy="1939965"/>
          </a:xfrm>
          <a:prstGeom prst="rect">
            <a:avLst/>
          </a:prstGeom>
        </p:spPr>
      </p:pic>
      <p:pic>
        <p:nvPicPr>
          <p:cNvPr id="21" name="Picture 20">
            <a:extLst>
              <a:ext uri="{FF2B5EF4-FFF2-40B4-BE49-F238E27FC236}">
                <a16:creationId xmlns:a16="http://schemas.microsoft.com/office/drawing/2014/main" id="{11D9D566-7AF2-945A-42DA-9B3682746C34}"/>
              </a:ext>
            </a:extLst>
          </p:cNvPr>
          <p:cNvPicPr>
            <a:picLocks noChangeAspect="1"/>
          </p:cNvPicPr>
          <p:nvPr/>
        </p:nvPicPr>
        <p:blipFill>
          <a:blip r:embed="rId14"/>
          <a:stretch>
            <a:fillRect/>
          </a:stretch>
        </p:blipFill>
        <p:spPr>
          <a:xfrm>
            <a:off x="9205908" y="2092950"/>
            <a:ext cx="1454974" cy="1939965"/>
          </a:xfrm>
          <a:prstGeom prst="rect">
            <a:avLst/>
          </a:prstGeom>
        </p:spPr>
      </p:pic>
      <p:pic>
        <p:nvPicPr>
          <p:cNvPr id="22" name="Picture 21">
            <a:extLst>
              <a:ext uri="{FF2B5EF4-FFF2-40B4-BE49-F238E27FC236}">
                <a16:creationId xmlns:a16="http://schemas.microsoft.com/office/drawing/2014/main" id="{F4C5B0A0-00B0-9B2C-69A1-052EBED45D86}"/>
              </a:ext>
            </a:extLst>
          </p:cNvPr>
          <p:cNvPicPr>
            <a:picLocks noChangeAspect="1"/>
          </p:cNvPicPr>
          <p:nvPr/>
        </p:nvPicPr>
        <p:blipFill>
          <a:blip r:embed="rId15"/>
          <a:stretch>
            <a:fillRect/>
          </a:stretch>
        </p:blipFill>
        <p:spPr>
          <a:xfrm>
            <a:off x="7634566" y="4158911"/>
            <a:ext cx="1454974" cy="1939966"/>
          </a:xfrm>
          <a:prstGeom prst="rect">
            <a:avLst/>
          </a:prstGeom>
        </p:spPr>
      </p:pic>
      <p:sp>
        <p:nvSpPr>
          <p:cNvPr id="23" name="TextBox 22">
            <a:extLst>
              <a:ext uri="{FF2B5EF4-FFF2-40B4-BE49-F238E27FC236}">
                <a16:creationId xmlns:a16="http://schemas.microsoft.com/office/drawing/2014/main" id="{1621B054-5A65-FC7F-EE73-53599BF00ABB}"/>
              </a:ext>
            </a:extLst>
          </p:cNvPr>
          <p:cNvSpPr txBox="1"/>
          <p:nvPr/>
        </p:nvSpPr>
        <p:spPr>
          <a:xfrm>
            <a:off x="8362053" y="3848249"/>
            <a:ext cx="1423359" cy="369332"/>
          </a:xfrm>
          <a:prstGeom prst="rect">
            <a:avLst/>
          </a:prstGeom>
          <a:solidFill>
            <a:schemeClr val="bg1"/>
          </a:solidFill>
          <a:ln>
            <a:solidFill>
              <a:schemeClr val="tx1"/>
            </a:solidFill>
          </a:ln>
        </p:spPr>
        <p:txBody>
          <a:bodyPr wrap="square" rtlCol="0">
            <a:spAutoFit/>
          </a:bodyPr>
          <a:lstStyle/>
          <a:p>
            <a:r>
              <a:rPr lang="en-GB"/>
              <a:t>Solutions</a:t>
            </a:r>
          </a:p>
        </p:txBody>
      </p:sp>
    </p:spTree>
    <p:extLst>
      <p:ext uri="{BB962C8B-B14F-4D97-AF65-F5344CB8AC3E}">
        <p14:creationId xmlns:p14="http://schemas.microsoft.com/office/powerpoint/2010/main" val="2367538170"/>
      </p:ext>
    </p:extLst>
  </p:cSld>
  <p:clrMapOvr>
    <a:masterClrMapping/>
  </p:clrMapOvr>
  <p:transition spd="slow" advTm="163061">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800" fill="hold"/>
                                        <p:tgtEl>
                                          <p:spTgt spid="5"/>
                                        </p:tgtEl>
                                      </p:cBhvr>
                                    </p:cmd>
                                  </p:childTnLst>
                                </p:cTn>
                              </p:par>
                            </p:childTnLst>
                          </p:cTn>
                        </p:par>
                        <p:par>
                          <p:cTn id="7" fill="hold">
                            <p:stCondLst>
                              <p:cond delay="47800"/>
                            </p:stCondLst>
                            <p:childTnLst>
                              <p:par>
                                <p:cTn id="8" presetID="1" presetClass="mediacall" presetSubtype="0" fill="hold" nodeType="afterEffect">
                                  <p:stCondLst>
                                    <p:cond delay="0"/>
                                  </p:stCondLst>
                                  <p:childTnLst>
                                    <p:cmd type="call" cmd="playFrom(0.0)">
                                      <p:cBhvr>
                                        <p:cTn id="9" dur="18140" fill="hold"/>
                                        <p:tgtEl>
                                          <p:spTgt spid="6"/>
                                        </p:tgtEl>
                                      </p:cBhvr>
                                    </p:cmd>
                                  </p:childTnLst>
                                </p:cTn>
                              </p:par>
                            </p:childTnLst>
                          </p:cTn>
                        </p:par>
                        <p:par>
                          <p:cTn id="10" fill="hold">
                            <p:stCondLst>
                              <p:cond delay="65940"/>
                            </p:stCondLst>
                            <p:childTnLst>
                              <p:par>
                                <p:cTn id="11" presetID="1" presetClass="mediacall" presetSubtype="0" fill="hold" nodeType="afterEffect">
                                  <p:stCondLst>
                                    <p:cond delay="0"/>
                                  </p:stCondLst>
                                  <p:childTnLst>
                                    <p:cmd type="call" cmd="playFrom(0.0)">
                                      <p:cBhvr>
                                        <p:cTn id="12" dur="9783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5"/>
                </p:tgtEl>
              </p:cMediaNode>
            </p:audio>
            <p:audio>
              <p:cMediaNode vol="80000">
                <p:cTn id="14" fill="hold" display="0">
                  <p:stCondLst>
                    <p:cond delay="indefinite"/>
                  </p:stCondLst>
                  <p:endCondLst>
                    <p:cond evt="onStopAudio" delay="0">
                      <p:tgtEl>
                        <p:sldTgt/>
                      </p:tgtEl>
                    </p:cond>
                  </p:endCondLst>
                </p:cTn>
                <p:tgtEl>
                  <p:spTgt spid="6"/>
                </p:tgtEl>
              </p:cMediaNode>
            </p:audio>
            <p:audio>
              <p:cMediaNode vol="80000">
                <p:cTn id="15"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F2904414-328A-5522-DB21-84CE771D96E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64532" y="1223535"/>
            <a:ext cx="1981232" cy="1485924"/>
          </a:xfrm>
          <a:prstGeom prst="rect">
            <a:avLst/>
          </a:prstGeom>
        </p:spPr>
      </p:pic>
      <p:pic>
        <p:nvPicPr>
          <p:cNvPr id="21" name="Picture 20">
            <a:extLst>
              <a:ext uri="{FF2B5EF4-FFF2-40B4-BE49-F238E27FC236}">
                <a16:creationId xmlns:a16="http://schemas.microsoft.com/office/drawing/2014/main" id="{4FB533A6-8D3E-E7AA-1D42-C36E69DD4CE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88266" y="4918575"/>
            <a:ext cx="1212851" cy="909638"/>
          </a:xfrm>
          <a:prstGeom prst="rect">
            <a:avLst/>
          </a:prstGeom>
        </p:spPr>
      </p:pic>
      <p:pic>
        <p:nvPicPr>
          <p:cNvPr id="23" name="Picture 22">
            <a:extLst>
              <a:ext uri="{FF2B5EF4-FFF2-40B4-BE49-F238E27FC236}">
                <a16:creationId xmlns:a16="http://schemas.microsoft.com/office/drawing/2014/main" id="{55167641-0000-6212-E6E5-8A5BFA48D89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097539" y="4814210"/>
            <a:ext cx="1212651" cy="909488"/>
          </a:xfrm>
          <a:prstGeom prst="rect">
            <a:avLst/>
          </a:prstGeom>
        </p:spPr>
      </p:pic>
      <p:pic>
        <p:nvPicPr>
          <p:cNvPr id="25" name="Picture 24" descr="A boat on the water&#10;&#10;Description automatically generated">
            <a:extLst>
              <a:ext uri="{FF2B5EF4-FFF2-40B4-BE49-F238E27FC236}">
                <a16:creationId xmlns:a16="http://schemas.microsoft.com/office/drawing/2014/main" id="{D11D43C1-674D-924B-9BA7-7838A37116B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5400000">
            <a:off x="321809" y="2366899"/>
            <a:ext cx="1024902" cy="768677"/>
          </a:xfrm>
          <a:prstGeom prst="rect">
            <a:avLst/>
          </a:prstGeom>
        </p:spPr>
      </p:pic>
      <p:pic>
        <p:nvPicPr>
          <p:cNvPr id="27" name="Picture 26">
            <a:extLst>
              <a:ext uri="{FF2B5EF4-FFF2-40B4-BE49-F238E27FC236}">
                <a16:creationId xmlns:a16="http://schemas.microsoft.com/office/drawing/2014/main" id="{325D13A6-CC38-3958-4DA0-2BFE971D80A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875252" y="2275688"/>
            <a:ext cx="812740" cy="1759653"/>
          </a:xfrm>
          <a:prstGeom prst="rect">
            <a:avLst/>
          </a:prstGeom>
        </p:spPr>
      </p:pic>
      <p:pic>
        <p:nvPicPr>
          <p:cNvPr id="29" name="Picture 28">
            <a:extLst>
              <a:ext uri="{FF2B5EF4-FFF2-40B4-BE49-F238E27FC236}">
                <a16:creationId xmlns:a16="http://schemas.microsoft.com/office/drawing/2014/main" id="{9B87DCA8-BBCC-A09E-5963-819A6758EBB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296053" y="3084904"/>
            <a:ext cx="799769" cy="1066359"/>
          </a:xfrm>
          <a:prstGeom prst="rect">
            <a:avLst/>
          </a:prstGeom>
        </p:spPr>
      </p:pic>
      <p:pic>
        <p:nvPicPr>
          <p:cNvPr id="31" name="Picture 30">
            <a:extLst>
              <a:ext uri="{FF2B5EF4-FFF2-40B4-BE49-F238E27FC236}">
                <a16:creationId xmlns:a16="http://schemas.microsoft.com/office/drawing/2014/main" id="{C4A782AA-4598-0DEC-61FC-C3078D2ACFF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16200000">
            <a:off x="6888407" y="1545465"/>
            <a:ext cx="1851421" cy="1388566"/>
          </a:xfrm>
          <a:prstGeom prst="rect">
            <a:avLst/>
          </a:prstGeom>
        </p:spPr>
      </p:pic>
      <p:pic>
        <p:nvPicPr>
          <p:cNvPr id="34" name="Picture 33">
            <a:extLst>
              <a:ext uri="{FF2B5EF4-FFF2-40B4-BE49-F238E27FC236}">
                <a16:creationId xmlns:a16="http://schemas.microsoft.com/office/drawing/2014/main" id="{6C13DC1E-EA6A-6FDB-F402-97FB1259C247}"/>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352141" y="3990902"/>
            <a:ext cx="667798" cy="1001697"/>
          </a:xfrm>
          <a:prstGeom prst="rect">
            <a:avLst/>
          </a:prstGeom>
        </p:spPr>
      </p:pic>
      <p:pic>
        <p:nvPicPr>
          <p:cNvPr id="38" name="Picture 37">
            <a:extLst>
              <a:ext uri="{FF2B5EF4-FFF2-40B4-BE49-F238E27FC236}">
                <a16:creationId xmlns:a16="http://schemas.microsoft.com/office/drawing/2014/main" id="{A76274DE-8623-DA5A-4DD3-F4D49F85FFB8}"/>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360600" y="2405988"/>
            <a:ext cx="751922" cy="1002562"/>
          </a:xfrm>
          <a:prstGeom prst="rect">
            <a:avLst/>
          </a:prstGeom>
        </p:spPr>
      </p:pic>
      <p:pic>
        <p:nvPicPr>
          <p:cNvPr id="40" name="Picture 39" descr="Two people in the woods&#10;&#10;Description automatically generated">
            <a:extLst>
              <a:ext uri="{FF2B5EF4-FFF2-40B4-BE49-F238E27FC236}">
                <a16:creationId xmlns:a16="http://schemas.microsoft.com/office/drawing/2014/main" id="{14D28716-D3E5-97B7-9C64-7029949E4929}"/>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rot="16200000">
            <a:off x="791562" y="3373682"/>
            <a:ext cx="1287929" cy="965946"/>
          </a:xfrm>
          <a:prstGeom prst="rect">
            <a:avLst/>
          </a:prstGeom>
        </p:spPr>
      </p:pic>
      <p:pic>
        <p:nvPicPr>
          <p:cNvPr id="42" name="Picture 41" descr="A group of people standing on a hill&#10;&#10;Description automatically generated">
            <a:extLst>
              <a:ext uri="{FF2B5EF4-FFF2-40B4-BE49-F238E27FC236}">
                <a16:creationId xmlns:a16="http://schemas.microsoft.com/office/drawing/2014/main" id="{0117C71D-ECF0-9B5F-FA5E-191BB4E4623C}"/>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0423558" y="1465902"/>
            <a:ext cx="994173" cy="1325564"/>
          </a:xfrm>
          <a:prstGeom prst="rect">
            <a:avLst/>
          </a:prstGeom>
        </p:spPr>
      </p:pic>
      <p:pic>
        <p:nvPicPr>
          <p:cNvPr id="44" name="Picture 43">
            <a:extLst>
              <a:ext uri="{FF2B5EF4-FFF2-40B4-BE49-F238E27FC236}">
                <a16:creationId xmlns:a16="http://schemas.microsoft.com/office/drawing/2014/main" id="{566A0D29-AF49-23F5-8389-8B60B17C0009}"/>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2348441" y="1407176"/>
            <a:ext cx="808573" cy="1078097"/>
          </a:xfrm>
          <a:prstGeom prst="rect">
            <a:avLst/>
          </a:prstGeom>
        </p:spPr>
      </p:pic>
      <p:pic>
        <p:nvPicPr>
          <p:cNvPr id="46" name="Picture 45">
            <a:extLst>
              <a:ext uri="{FF2B5EF4-FFF2-40B4-BE49-F238E27FC236}">
                <a16:creationId xmlns:a16="http://schemas.microsoft.com/office/drawing/2014/main" id="{DA759E80-8D3E-02F5-957D-2892DFD3C5C8}"/>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3109534" y="4639672"/>
            <a:ext cx="1199078" cy="1598770"/>
          </a:xfrm>
          <a:prstGeom prst="rect">
            <a:avLst/>
          </a:prstGeom>
        </p:spPr>
      </p:pic>
      <p:pic>
        <p:nvPicPr>
          <p:cNvPr id="48" name="Picture 47" descr="A collage of people on a beach&#10;&#10;Description automatically generated">
            <a:extLst>
              <a:ext uri="{FF2B5EF4-FFF2-40B4-BE49-F238E27FC236}">
                <a16:creationId xmlns:a16="http://schemas.microsoft.com/office/drawing/2014/main" id="{B5991ADC-8F75-DE57-178E-290D4057E33A}"/>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10146561" y="5685174"/>
            <a:ext cx="819348" cy="819348"/>
          </a:xfrm>
          <a:prstGeom prst="rect">
            <a:avLst/>
          </a:prstGeom>
        </p:spPr>
      </p:pic>
      <p:pic>
        <p:nvPicPr>
          <p:cNvPr id="50" name="Picture 49">
            <a:extLst>
              <a:ext uri="{FF2B5EF4-FFF2-40B4-BE49-F238E27FC236}">
                <a16:creationId xmlns:a16="http://schemas.microsoft.com/office/drawing/2014/main" id="{BF4B0061-E071-985F-549C-83126A65208D}"/>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3071788" y="1340030"/>
            <a:ext cx="848632" cy="1131510"/>
          </a:xfrm>
          <a:prstGeom prst="rect">
            <a:avLst/>
          </a:prstGeom>
        </p:spPr>
      </p:pic>
      <p:pic>
        <p:nvPicPr>
          <p:cNvPr id="52" name="Picture 51">
            <a:extLst>
              <a:ext uri="{FF2B5EF4-FFF2-40B4-BE49-F238E27FC236}">
                <a16:creationId xmlns:a16="http://schemas.microsoft.com/office/drawing/2014/main" id="{6077DE67-8458-2B27-8A1A-005702C7AEFE}"/>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9117297" y="2709459"/>
            <a:ext cx="949409" cy="1265879"/>
          </a:xfrm>
          <a:prstGeom prst="rect">
            <a:avLst/>
          </a:prstGeom>
        </p:spPr>
      </p:pic>
      <p:pic>
        <p:nvPicPr>
          <p:cNvPr id="54" name="Picture 53">
            <a:extLst>
              <a:ext uri="{FF2B5EF4-FFF2-40B4-BE49-F238E27FC236}">
                <a16:creationId xmlns:a16="http://schemas.microsoft.com/office/drawing/2014/main" id="{202C2D7E-67E5-B17B-014D-3901AD2B5DE8}"/>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10154056" y="3975338"/>
            <a:ext cx="1138175" cy="853631"/>
          </a:xfrm>
          <a:prstGeom prst="rect">
            <a:avLst/>
          </a:prstGeom>
        </p:spPr>
      </p:pic>
      <p:pic>
        <p:nvPicPr>
          <p:cNvPr id="56" name="Picture 55">
            <a:extLst>
              <a:ext uri="{FF2B5EF4-FFF2-40B4-BE49-F238E27FC236}">
                <a16:creationId xmlns:a16="http://schemas.microsoft.com/office/drawing/2014/main" id="{E957A88F-97D5-5EE9-A778-B685EC375D5D}"/>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1868346" y="3221661"/>
            <a:ext cx="1355876" cy="1016907"/>
          </a:xfrm>
          <a:prstGeom prst="rect">
            <a:avLst/>
          </a:prstGeom>
        </p:spPr>
      </p:pic>
      <p:pic>
        <p:nvPicPr>
          <p:cNvPr id="58" name="Picture 57">
            <a:extLst>
              <a:ext uri="{FF2B5EF4-FFF2-40B4-BE49-F238E27FC236}">
                <a16:creationId xmlns:a16="http://schemas.microsoft.com/office/drawing/2014/main" id="{A0BBB86B-41C5-26FF-452F-67EC076F978E}"/>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8241044" y="4928647"/>
            <a:ext cx="1139585" cy="857538"/>
          </a:xfrm>
          <a:prstGeom prst="rect">
            <a:avLst/>
          </a:prstGeom>
        </p:spPr>
      </p:pic>
      <p:pic>
        <p:nvPicPr>
          <p:cNvPr id="60" name="Picture 59" descr="A white kayak on a dock&#10;&#10;Description automatically generated">
            <a:extLst>
              <a:ext uri="{FF2B5EF4-FFF2-40B4-BE49-F238E27FC236}">
                <a16:creationId xmlns:a16="http://schemas.microsoft.com/office/drawing/2014/main" id="{5891D7DF-6779-8632-9B8D-845B52FF26AE}"/>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rot="5400000">
            <a:off x="1006798" y="1789461"/>
            <a:ext cx="1654735" cy="1241051"/>
          </a:xfrm>
          <a:prstGeom prst="rect">
            <a:avLst/>
          </a:prstGeom>
        </p:spPr>
      </p:pic>
      <p:pic>
        <p:nvPicPr>
          <p:cNvPr id="62" name="Picture 61" descr="A bicycle on top of a car&#10;&#10;Description automatically generated">
            <a:extLst>
              <a:ext uri="{FF2B5EF4-FFF2-40B4-BE49-F238E27FC236}">
                <a16:creationId xmlns:a16="http://schemas.microsoft.com/office/drawing/2014/main" id="{F071DAB0-672E-1801-1D79-8089EED9AAC1}"/>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rot="5400000">
            <a:off x="989220" y="5211305"/>
            <a:ext cx="1036570" cy="777428"/>
          </a:xfrm>
          <a:prstGeom prst="rect">
            <a:avLst/>
          </a:prstGeom>
        </p:spPr>
      </p:pic>
      <p:pic>
        <p:nvPicPr>
          <p:cNvPr id="64" name="Picture 63">
            <a:extLst>
              <a:ext uri="{FF2B5EF4-FFF2-40B4-BE49-F238E27FC236}">
                <a16:creationId xmlns:a16="http://schemas.microsoft.com/office/drawing/2014/main" id="{E8DD3CBB-6355-88B6-CBC2-C81A734DFD40}"/>
              </a:ext>
            </a:extLst>
          </p:cNvPr>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5891223" y="1350067"/>
            <a:ext cx="1234948" cy="695276"/>
          </a:xfrm>
          <a:prstGeom prst="rect">
            <a:avLst/>
          </a:prstGeom>
        </p:spPr>
      </p:pic>
      <p:pic>
        <p:nvPicPr>
          <p:cNvPr id="66" name="Picture 65">
            <a:extLst>
              <a:ext uri="{FF2B5EF4-FFF2-40B4-BE49-F238E27FC236}">
                <a16:creationId xmlns:a16="http://schemas.microsoft.com/office/drawing/2014/main" id="{AEEBD59A-7A03-0667-4887-A5FE21260E46}"/>
              </a:ext>
            </a:extLst>
          </p:cNvPr>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1823250" y="5858042"/>
            <a:ext cx="1286284" cy="964713"/>
          </a:xfrm>
          <a:prstGeom prst="rect">
            <a:avLst/>
          </a:prstGeom>
        </p:spPr>
      </p:pic>
      <p:pic>
        <p:nvPicPr>
          <p:cNvPr id="68" name="Picture 67" descr="A person and person wearing santa hats&#10;&#10;Description automatically generated">
            <a:extLst>
              <a:ext uri="{FF2B5EF4-FFF2-40B4-BE49-F238E27FC236}">
                <a16:creationId xmlns:a16="http://schemas.microsoft.com/office/drawing/2014/main" id="{EDF5DE91-CA16-115F-A1E0-57104B8E5C57}"/>
              </a:ext>
            </a:extLst>
          </p:cNvPr>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9215125" y="3909876"/>
            <a:ext cx="957803" cy="1277071"/>
          </a:xfrm>
          <a:prstGeom prst="rect">
            <a:avLst/>
          </a:prstGeom>
        </p:spPr>
      </p:pic>
      <p:pic>
        <p:nvPicPr>
          <p:cNvPr id="70" name="Picture 69" descr="A group of people posing for a photo&#10;&#10;Description automatically generated">
            <a:extLst>
              <a:ext uri="{FF2B5EF4-FFF2-40B4-BE49-F238E27FC236}">
                <a16:creationId xmlns:a16="http://schemas.microsoft.com/office/drawing/2014/main" id="{19F62E87-928A-865C-5B32-B97F72559F93}"/>
              </a:ext>
            </a:extLst>
          </p:cNvPr>
          <p:cNvPicPr>
            <a:picLocks noChangeAspect="1"/>
          </p:cNvPicPr>
          <p:nvPr/>
        </p:nvPicPr>
        <p:blipFill>
          <a:blip r:embed="rId28">
            <a:extLst>
              <a:ext uri="{28A0092B-C50C-407E-A947-70E740481C1C}">
                <a14:useLocalDpi xmlns:a14="http://schemas.microsoft.com/office/drawing/2010/main" val="0"/>
              </a:ext>
            </a:extLst>
          </a:blip>
          <a:stretch>
            <a:fillRect/>
          </a:stretch>
        </p:blipFill>
        <p:spPr>
          <a:xfrm>
            <a:off x="2930493" y="2444046"/>
            <a:ext cx="1274044" cy="955533"/>
          </a:xfrm>
          <a:prstGeom prst="rect">
            <a:avLst/>
          </a:prstGeom>
        </p:spPr>
      </p:pic>
      <p:pic>
        <p:nvPicPr>
          <p:cNvPr id="74" name="Picture 73">
            <a:extLst>
              <a:ext uri="{FF2B5EF4-FFF2-40B4-BE49-F238E27FC236}">
                <a16:creationId xmlns:a16="http://schemas.microsoft.com/office/drawing/2014/main" id="{E9E86959-F550-1B9B-C8D1-39972C6CC800}"/>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9373348" y="5163576"/>
            <a:ext cx="773213" cy="1030950"/>
          </a:xfrm>
          <a:prstGeom prst="rect">
            <a:avLst/>
          </a:prstGeom>
        </p:spPr>
      </p:pic>
      <p:pic>
        <p:nvPicPr>
          <p:cNvPr id="76" name="Picture 75">
            <a:extLst>
              <a:ext uri="{FF2B5EF4-FFF2-40B4-BE49-F238E27FC236}">
                <a16:creationId xmlns:a16="http://schemas.microsoft.com/office/drawing/2014/main" id="{CD9B2B3E-A46C-BE6A-FA6C-459529A58BDE}"/>
              </a:ext>
            </a:extLst>
          </p:cNvPr>
          <p:cNvPicPr>
            <a:picLocks noChangeAspect="1"/>
          </p:cNvPicPr>
          <p:nvPr/>
        </p:nvPicPr>
        <p:blipFill>
          <a:blip r:embed="rId30">
            <a:extLst>
              <a:ext uri="{28A0092B-C50C-407E-A947-70E740481C1C}">
                <a14:useLocalDpi xmlns:a14="http://schemas.microsoft.com/office/drawing/2010/main" val="0"/>
              </a:ext>
            </a:extLst>
          </a:blip>
          <a:stretch>
            <a:fillRect/>
          </a:stretch>
        </p:blipFill>
        <p:spPr>
          <a:xfrm>
            <a:off x="3937704" y="1379554"/>
            <a:ext cx="823676" cy="1098235"/>
          </a:xfrm>
          <a:prstGeom prst="rect">
            <a:avLst/>
          </a:prstGeom>
        </p:spPr>
      </p:pic>
      <p:pic>
        <p:nvPicPr>
          <p:cNvPr id="78" name="Picture 77" descr="A group of people sitting on stairs&#10;&#10;Description automatically generated">
            <a:extLst>
              <a:ext uri="{FF2B5EF4-FFF2-40B4-BE49-F238E27FC236}">
                <a16:creationId xmlns:a16="http://schemas.microsoft.com/office/drawing/2014/main" id="{230A007E-6EAD-2E75-E715-432B35BA9ACA}"/>
              </a:ext>
            </a:extLst>
          </p:cNvPr>
          <p:cNvPicPr>
            <a:picLocks noChangeAspect="1"/>
          </p:cNvPicPr>
          <p:nvPr/>
        </p:nvPicPr>
        <p:blipFill rotWithShape="1">
          <a:blip r:embed="rId31">
            <a:extLst>
              <a:ext uri="{28A0092B-C50C-407E-A947-70E740481C1C}">
                <a14:useLocalDpi xmlns:a14="http://schemas.microsoft.com/office/drawing/2010/main" val="0"/>
              </a:ext>
            </a:extLst>
          </a:blip>
          <a:srcRect t="40555" b="18127"/>
          <a:stretch/>
        </p:blipFill>
        <p:spPr>
          <a:xfrm>
            <a:off x="8224247" y="5770275"/>
            <a:ext cx="1236102" cy="680970"/>
          </a:xfrm>
          <a:prstGeom prst="rect">
            <a:avLst/>
          </a:prstGeom>
        </p:spPr>
      </p:pic>
      <p:pic>
        <p:nvPicPr>
          <p:cNvPr id="80" name="Picture 79">
            <a:extLst>
              <a:ext uri="{FF2B5EF4-FFF2-40B4-BE49-F238E27FC236}">
                <a16:creationId xmlns:a16="http://schemas.microsoft.com/office/drawing/2014/main" id="{475FC205-2D69-E63C-6E4B-FAAFD5BAF12B}"/>
              </a:ext>
            </a:extLst>
          </p:cNvPr>
          <p:cNvPicPr>
            <a:picLocks noChangeAspect="1"/>
          </p:cNvPicPr>
          <p:nvPr/>
        </p:nvPicPr>
        <p:blipFill>
          <a:blip r:embed="rId32">
            <a:extLst>
              <a:ext uri="{28A0092B-C50C-407E-A947-70E740481C1C}">
                <a14:useLocalDpi xmlns:a14="http://schemas.microsoft.com/office/drawing/2010/main" val="0"/>
              </a:ext>
            </a:extLst>
          </a:blip>
          <a:stretch>
            <a:fillRect/>
          </a:stretch>
        </p:blipFill>
        <p:spPr>
          <a:xfrm>
            <a:off x="1882628" y="4197980"/>
            <a:ext cx="1267942" cy="1692352"/>
          </a:xfrm>
          <a:prstGeom prst="rect">
            <a:avLst/>
          </a:prstGeom>
        </p:spPr>
      </p:pic>
      <p:pic>
        <p:nvPicPr>
          <p:cNvPr id="82" name="Picture 81">
            <a:extLst>
              <a:ext uri="{FF2B5EF4-FFF2-40B4-BE49-F238E27FC236}">
                <a16:creationId xmlns:a16="http://schemas.microsoft.com/office/drawing/2014/main" id="{AFAF6787-844B-174E-FC25-F942084D3DC7}"/>
              </a:ext>
            </a:extLst>
          </p:cNvPr>
          <p:cNvPicPr>
            <a:picLocks noChangeAspect="1"/>
          </p:cNvPicPr>
          <p:nvPr/>
        </p:nvPicPr>
        <p:blipFill>
          <a:blip r:embed="rId33">
            <a:extLst>
              <a:ext uri="{28A0092B-C50C-407E-A947-70E740481C1C}">
                <a14:useLocalDpi xmlns:a14="http://schemas.microsoft.com/office/drawing/2010/main" val="0"/>
              </a:ext>
            </a:extLst>
          </a:blip>
          <a:stretch>
            <a:fillRect/>
          </a:stretch>
        </p:blipFill>
        <p:spPr>
          <a:xfrm>
            <a:off x="4778352" y="1376946"/>
            <a:ext cx="1128816" cy="634959"/>
          </a:xfrm>
          <a:prstGeom prst="rect">
            <a:avLst/>
          </a:prstGeom>
        </p:spPr>
      </p:pic>
      <p:pic>
        <p:nvPicPr>
          <p:cNvPr id="84" name="Picture 83">
            <a:extLst>
              <a:ext uri="{FF2B5EF4-FFF2-40B4-BE49-F238E27FC236}">
                <a16:creationId xmlns:a16="http://schemas.microsoft.com/office/drawing/2014/main" id="{4D08C993-0265-1265-9669-69A3AE7ECC9A}"/>
              </a:ext>
            </a:extLst>
          </p:cNvPr>
          <p:cNvPicPr>
            <a:picLocks noChangeAspect="1"/>
          </p:cNvPicPr>
          <p:nvPr/>
        </p:nvPicPr>
        <p:blipFill>
          <a:blip r:embed="rId34">
            <a:extLst>
              <a:ext uri="{28A0092B-C50C-407E-A947-70E740481C1C}">
                <a14:useLocalDpi xmlns:a14="http://schemas.microsoft.com/office/drawing/2010/main" val="0"/>
              </a:ext>
            </a:extLst>
          </a:blip>
          <a:stretch>
            <a:fillRect/>
          </a:stretch>
        </p:blipFill>
        <p:spPr>
          <a:xfrm>
            <a:off x="1064447" y="4488740"/>
            <a:ext cx="846612" cy="634959"/>
          </a:xfrm>
          <a:prstGeom prst="rect">
            <a:avLst/>
          </a:prstGeom>
        </p:spPr>
      </p:pic>
      <p:pic>
        <p:nvPicPr>
          <p:cNvPr id="86" name="Picture 85">
            <a:extLst>
              <a:ext uri="{FF2B5EF4-FFF2-40B4-BE49-F238E27FC236}">
                <a16:creationId xmlns:a16="http://schemas.microsoft.com/office/drawing/2014/main" id="{7C4AFB53-1E5B-8B0B-6ADF-08D99359C052}"/>
              </a:ext>
            </a:extLst>
          </p:cNvPr>
          <p:cNvPicPr>
            <a:picLocks noChangeAspect="1"/>
          </p:cNvPicPr>
          <p:nvPr/>
        </p:nvPicPr>
        <p:blipFill>
          <a:blip r:embed="rId35">
            <a:extLst>
              <a:ext uri="{28A0092B-C50C-407E-A947-70E740481C1C}">
                <a14:useLocalDpi xmlns:a14="http://schemas.microsoft.com/office/drawing/2010/main" val="0"/>
              </a:ext>
            </a:extLst>
          </a:blip>
          <a:stretch>
            <a:fillRect/>
          </a:stretch>
        </p:blipFill>
        <p:spPr>
          <a:xfrm rot="16200000">
            <a:off x="2966675" y="3465935"/>
            <a:ext cx="1427557" cy="1070668"/>
          </a:xfrm>
          <a:prstGeom prst="rect">
            <a:avLst/>
          </a:prstGeom>
        </p:spPr>
      </p:pic>
      <p:pic>
        <p:nvPicPr>
          <p:cNvPr id="88" name="Picture 87">
            <a:extLst>
              <a:ext uri="{FF2B5EF4-FFF2-40B4-BE49-F238E27FC236}">
                <a16:creationId xmlns:a16="http://schemas.microsoft.com/office/drawing/2014/main" id="{2E6645C9-BE41-63C9-D4BF-AFDF3A0CF6A6}"/>
              </a:ext>
            </a:extLst>
          </p:cNvPr>
          <p:cNvPicPr>
            <a:picLocks noChangeAspect="1"/>
          </p:cNvPicPr>
          <p:nvPr/>
        </p:nvPicPr>
        <p:blipFill>
          <a:blip r:embed="rId36">
            <a:extLst>
              <a:ext uri="{28A0092B-C50C-407E-A947-70E740481C1C}">
                <a14:useLocalDpi xmlns:a14="http://schemas.microsoft.com/office/drawing/2010/main" val="0"/>
              </a:ext>
            </a:extLst>
          </a:blip>
          <a:stretch>
            <a:fillRect/>
          </a:stretch>
        </p:blipFill>
        <p:spPr>
          <a:xfrm>
            <a:off x="10034759" y="2668708"/>
            <a:ext cx="981707" cy="1308943"/>
          </a:xfrm>
          <a:prstGeom prst="rect">
            <a:avLst/>
          </a:prstGeom>
        </p:spPr>
      </p:pic>
      <p:pic>
        <p:nvPicPr>
          <p:cNvPr id="92" name="Picture 91" descr="A person and person standing in a field&#10;&#10;Description automatically generated">
            <a:extLst>
              <a:ext uri="{FF2B5EF4-FFF2-40B4-BE49-F238E27FC236}">
                <a16:creationId xmlns:a16="http://schemas.microsoft.com/office/drawing/2014/main" id="{2478C016-19FB-7981-DD66-C095ED401B36}"/>
              </a:ext>
            </a:extLst>
          </p:cNvPr>
          <p:cNvPicPr>
            <a:picLocks noChangeAspect="1"/>
          </p:cNvPicPr>
          <p:nvPr/>
        </p:nvPicPr>
        <p:blipFill rotWithShape="1">
          <a:blip r:embed="rId37">
            <a:extLst>
              <a:ext uri="{28A0092B-C50C-407E-A947-70E740481C1C}">
                <a14:useLocalDpi xmlns:a14="http://schemas.microsoft.com/office/drawing/2010/main" val="0"/>
              </a:ext>
            </a:extLst>
          </a:blip>
          <a:srcRect l="24624" t="31935" r="28860" b="6531"/>
          <a:stretch/>
        </p:blipFill>
        <p:spPr>
          <a:xfrm>
            <a:off x="7989568" y="2709459"/>
            <a:ext cx="1262064" cy="2226077"/>
          </a:xfrm>
          <a:prstGeom prst="rect">
            <a:avLst/>
          </a:prstGeom>
        </p:spPr>
      </p:pic>
      <p:pic>
        <p:nvPicPr>
          <p:cNvPr id="94" name="Picture 93" descr="A person sitting on a fire&#10;&#10;Description automatically generated">
            <a:extLst>
              <a:ext uri="{FF2B5EF4-FFF2-40B4-BE49-F238E27FC236}">
                <a16:creationId xmlns:a16="http://schemas.microsoft.com/office/drawing/2014/main" id="{633DEADB-2F0A-867E-E540-19EB00D1B045}"/>
              </a:ext>
            </a:extLst>
          </p:cNvPr>
          <p:cNvPicPr>
            <a:picLocks noChangeAspect="1"/>
          </p:cNvPicPr>
          <p:nvPr/>
        </p:nvPicPr>
        <p:blipFill>
          <a:blip r:embed="rId38">
            <a:extLst>
              <a:ext uri="{28A0092B-C50C-407E-A947-70E740481C1C}">
                <a14:useLocalDpi xmlns:a14="http://schemas.microsoft.com/office/drawing/2010/main" val="0"/>
              </a:ext>
            </a:extLst>
          </a:blip>
          <a:stretch>
            <a:fillRect/>
          </a:stretch>
        </p:blipFill>
        <p:spPr>
          <a:xfrm>
            <a:off x="7159173" y="4862465"/>
            <a:ext cx="1100583" cy="1467444"/>
          </a:xfrm>
          <a:prstGeom prst="rect">
            <a:avLst/>
          </a:prstGeom>
        </p:spPr>
      </p:pic>
      <p:pic>
        <p:nvPicPr>
          <p:cNvPr id="96" name="Picture 95" descr="A person standing in the snow&#10;&#10;Description automatically generated">
            <a:extLst>
              <a:ext uri="{FF2B5EF4-FFF2-40B4-BE49-F238E27FC236}">
                <a16:creationId xmlns:a16="http://schemas.microsoft.com/office/drawing/2014/main" id="{F9A584A8-A5BE-FEE3-B98F-44E063DFAF08}"/>
              </a:ext>
            </a:extLst>
          </p:cNvPr>
          <p:cNvPicPr>
            <a:picLocks noChangeAspect="1"/>
          </p:cNvPicPr>
          <p:nvPr/>
        </p:nvPicPr>
        <p:blipFill rotWithShape="1">
          <a:blip r:embed="rId39">
            <a:extLst>
              <a:ext uri="{28A0092B-C50C-407E-A947-70E740481C1C}">
                <a14:useLocalDpi xmlns:a14="http://schemas.microsoft.com/office/drawing/2010/main" val="0"/>
              </a:ext>
            </a:extLst>
          </a:blip>
          <a:srcRect l="15486" t="37925" r="49807" b="19176"/>
          <a:stretch/>
        </p:blipFill>
        <p:spPr>
          <a:xfrm>
            <a:off x="4193924" y="2011905"/>
            <a:ext cx="3173681" cy="2942027"/>
          </a:xfrm>
          <a:prstGeom prst="rect">
            <a:avLst/>
          </a:prstGeom>
        </p:spPr>
      </p:pic>
      <p:pic>
        <p:nvPicPr>
          <p:cNvPr id="97" name="Picture 96">
            <a:extLst>
              <a:ext uri="{FF2B5EF4-FFF2-40B4-BE49-F238E27FC236}">
                <a16:creationId xmlns:a16="http://schemas.microsoft.com/office/drawing/2014/main" id="{B8FDD373-5DCF-66EF-3638-D7EB1E340D16}"/>
              </a:ext>
            </a:extLst>
          </p:cNvPr>
          <p:cNvPicPr>
            <a:picLocks noChangeAspect="1"/>
          </p:cNvPicPr>
          <p:nvPr/>
        </p:nvPicPr>
        <p:blipFill rotWithShape="1">
          <a:blip r:embed="rId40"/>
          <a:srcRect t="34419" b="2131"/>
          <a:stretch/>
        </p:blipFill>
        <p:spPr>
          <a:xfrm>
            <a:off x="5435956" y="4906180"/>
            <a:ext cx="1761734" cy="1490406"/>
          </a:xfrm>
          <a:prstGeom prst="rect">
            <a:avLst/>
          </a:prstGeom>
        </p:spPr>
      </p:pic>
      <p:pic>
        <p:nvPicPr>
          <p:cNvPr id="98" name="Picture 97">
            <a:extLst>
              <a:ext uri="{FF2B5EF4-FFF2-40B4-BE49-F238E27FC236}">
                <a16:creationId xmlns:a16="http://schemas.microsoft.com/office/drawing/2014/main" id="{D3A02C4A-9A38-9106-451C-0D3C7CBC13B4}"/>
              </a:ext>
            </a:extLst>
          </p:cNvPr>
          <p:cNvPicPr>
            <a:picLocks noChangeAspect="1"/>
          </p:cNvPicPr>
          <p:nvPr/>
        </p:nvPicPr>
        <p:blipFill rotWithShape="1">
          <a:blip r:embed="rId41"/>
          <a:srcRect t="56564" b="24638"/>
          <a:stretch/>
        </p:blipFill>
        <p:spPr>
          <a:xfrm>
            <a:off x="4462579" y="3589612"/>
            <a:ext cx="2482312" cy="880389"/>
          </a:xfrm>
          <a:prstGeom prst="rect">
            <a:avLst/>
          </a:prstGeom>
        </p:spPr>
      </p:pic>
      <p:sp>
        <p:nvSpPr>
          <p:cNvPr id="2" name="Title 1">
            <a:extLst>
              <a:ext uri="{FF2B5EF4-FFF2-40B4-BE49-F238E27FC236}">
                <a16:creationId xmlns:a16="http://schemas.microsoft.com/office/drawing/2014/main" id="{E9E7934B-FB49-50BF-8468-2491468D2D7D}"/>
              </a:ext>
            </a:extLst>
          </p:cNvPr>
          <p:cNvSpPr>
            <a:spLocks noGrp="1"/>
          </p:cNvSpPr>
          <p:nvPr>
            <p:ph type="title"/>
          </p:nvPr>
        </p:nvSpPr>
        <p:spPr>
          <a:solidFill>
            <a:schemeClr val="bg1"/>
          </a:solidFill>
        </p:spPr>
        <p:txBody>
          <a:bodyPr/>
          <a:lstStyle/>
          <a:p>
            <a:r>
              <a:rPr lang="en-GB"/>
              <a:t>Taking on too much?</a:t>
            </a:r>
          </a:p>
        </p:txBody>
      </p:sp>
      <p:sp>
        <p:nvSpPr>
          <p:cNvPr id="8" name="TextBox 7">
            <a:extLst>
              <a:ext uri="{FF2B5EF4-FFF2-40B4-BE49-F238E27FC236}">
                <a16:creationId xmlns:a16="http://schemas.microsoft.com/office/drawing/2014/main" id="{2AAE8675-4B37-7031-6671-6BD904A1CAE1}"/>
              </a:ext>
            </a:extLst>
          </p:cNvPr>
          <p:cNvSpPr txBox="1"/>
          <p:nvPr/>
        </p:nvSpPr>
        <p:spPr>
          <a:xfrm>
            <a:off x="172720" y="162560"/>
            <a:ext cx="3444240" cy="369332"/>
          </a:xfrm>
          <a:prstGeom prst="rect">
            <a:avLst/>
          </a:prstGeom>
          <a:noFill/>
        </p:spPr>
        <p:txBody>
          <a:bodyPr wrap="square" rtlCol="0">
            <a:spAutoFit/>
          </a:bodyPr>
          <a:lstStyle/>
          <a:p>
            <a:r>
              <a:rPr lang="en-GB"/>
              <a:t>104 secs</a:t>
            </a:r>
          </a:p>
        </p:txBody>
      </p:sp>
      <p:pic>
        <p:nvPicPr>
          <p:cNvPr id="10" name="Recorded Sound">
            <a:hlinkClick r:id="" action="ppaction://media"/>
            <a:extLst>
              <a:ext uri="{FF2B5EF4-FFF2-40B4-BE49-F238E27FC236}">
                <a16:creationId xmlns:a16="http://schemas.microsoft.com/office/drawing/2014/main" id="{74DCBA6B-0BC9-C411-213C-275126EDF1EA}"/>
              </a:ext>
            </a:extLst>
          </p:cNvPr>
          <p:cNvPicPr>
            <a:picLocks noChangeAspect="1"/>
          </p:cNvPicPr>
          <p:nvPr>
            <a:audioFile r:link="rId2"/>
            <p:extLst>
              <p:ext uri="{DAA4B4D4-6D71-4841-9C94-3DE7FCFB9230}">
                <p14:media xmlns:p14="http://schemas.microsoft.com/office/powerpoint/2010/main" r:embed="rId1"/>
              </p:ext>
            </p:extLst>
          </p:nvPr>
        </p:nvPicPr>
        <p:blipFill>
          <a:blip r:embed="rId42"/>
          <a:stretch>
            <a:fillRect/>
          </a:stretch>
        </p:blipFill>
        <p:spPr>
          <a:xfrm>
            <a:off x="5688023" y="721553"/>
            <a:ext cx="406400" cy="406400"/>
          </a:xfrm>
          <a:prstGeom prst="rect">
            <a:avLst/>
          </a:prstGeom>
        </p:spPr>
      </p:pic>
      <p:sp>
        <p:nvSpPr>
          <p:cNvPr id="12" name="Content Placeholder 11">
            <a:extLst>
              <a:ext uri="{FF2B5EF4-FFF2-40B4-BE49-F238E27FC236}">
                <a16:creationId xmlns:a16="http://schemas.microsoft.com/office/drawing/2014/main" id="{47CD7395-C3CB-8BA7-7363-416417CC400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01034427"/>
      </p:ext>
    </p:extLst>
  </p:cSld>
  <p:clrMapOvr>
    <a:masterClrMapping/>
  </p:clrMapOvr>
  <p:transition spd="slow" advTm="3927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03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7D597-F6C7-D110-78AA-64D25F5E9514}"/>
              </a:ext>
            </a:extLst>
          </p:cNvPr>
          <p:cNvSpPr>
            <a:spLocks noGrp="1"/>
          </p:cNvSpPr>
          <p:nvPr>
            <p:ph type="title"/>
          </p:nvPr>
        </p:nvSpPr>
        <p:spPr/>
        <p:txBody>
          <a:bodyPr/>
          <a:lstStyle/>
          <a:p>
            <a:r>
              <a:rPr lang="en-GB"/>
              <a:t>Time Management</a:t>
            </a:r>
          </a:p>
        </p:txBody>
      </p:sp>
      <p:pic>
        <p:nvPicPr>
          <p:cNvPr id="3" name="Picture 2">
            <a:extLst>
              <a:ext uri="{FF2B5EF4-FFF2-40B4-BE49-F238E27FC236}">
                <a16:creationId xmlns:a16="http://schemas.microsoft.com/office/drawing/2014/main" id="{4823706B-4680-FE8A-1A0B-129D61AE059D}"/>
              </a:ext>
            </a:extLst>
          </p:cNvPr>
          <p:cNvPicPr>
            <a:picLocks noChangeAspect="1"/>
          </p:cNvPicPr>
          <p:nvPr/>
        </p:nvPicPr>
        <p:blipFill rotWithShape="1">
          <a:blip r:embed="rId6"/>
          <a:srcRect t="8731" b="6402"/>
          <a:stretch/>
        </p:blipFill>
        <p:spPr>
          <a:xfrm>
            <a:off x="1571130" y="2454461"/>
            <a:ext cx="1996861" cy="3767632"/>
          </a:xfrm>
          <a:prstGeom prst="rect">
            <a:avLst/>
          </a:prstGeom>
        </p:spPr>
      </p:pic>
      <p:pic>
        <p:nvPicPr>
          <p:cNvPr id="4" name="Picture 3">
            <a:extLst>
              <a:ext uri="{FF2B5EF4-FFF2-40B4-BE49-F238E27FC236}">
                <a16:creationId xmlns:a16="http://schemas.microsoft.com/office/drawing/2014/main" id="{0F9B7A2D-6453-0F55-902A-7159C795CD84}"/>
              </a:ext>
            </a:extLst>
          </p:cNvPr>
          <p:cNvPicPr>
            <a:picLocks noChangeAspect="1"/>
          </p:cNvPicPr>
          <p:nvPr/>
        </p:nvPicPr>
        <p:blipFill rotWithShape="1">
          <a:blip r:embed="rId7"/>
          <a:srcRect t="8731" b="6402"/>
          <a:stretch/>
        </p:blipFill>
        <p:spPr>
          <a:xfrm>
            <a:off x="3772004" y="2454461"/>
            <a:ext cx="1996861" cy="3767633"/>
          </a:xfrm>
          <a:prstGeom prst="rect">
            <a:avLst/>
          </a:prstGeom>
        </p:spPr>
      </p:pic>
      <p:pic>
        <p:nvPicPr>
          <p:cNvPr id="6" name="Picture 5">
            <a:extLst>
              <a:ext uri="{FF2B5EF4-FFF2-40B4-BE49-F238E27FC236}">
                <a16:creationId xmlns:a16="http://schemas.microsoft.com/office/drawing/2014/main" id="{94F02B00-800C-8D5C-604A-840E4DDC0EE8}"/>
              </a:ext>
            </a:extLst>
          </p:cNvPr>
          <p:cNvPicPr>
            <a:picLocks noChangeAspect="1"/>
          </p:cNvPicPr>
          <p:nvPr/>
        </p:nvPicPr>
        <p:blipFill rotWithShape="1">
          <a:blip r:embed="rId8"/>
          <a:srcRect t="8731" b="6402"/>
          <a:stretch/>
        </p:blipFill>
        <p:spPr>
          <a:xfrm>
            <a:off x="5927274" y="2454461"/>
            <a:ext cx="1996861" cy="3767632"/>
          </a:xfrm>
          <a:prstGeom prst="rect">
            <a:avLst/>
          </a:prstGeom>
        </p:spPr>
      </p:pic>
      <p:pic>
        <p:nvPicPr>
          <p:cNvPr id="7" name="Picture 6">
            <a:extLst>
              <a:ext uri="{FF2B5EF4-FFF2-40B4-BE49-F238E27FC236}">
                <a16:creationId xmlns:a16="http://schemas.microsoft.com/office/drawing/2014/main" id="{3C36C327-DD4D-C4D9-8E01-CEC8863DBDF0}"/>
              </a:ext>
            </a:extLst>
          </p:cNvPr>
          <p:cNvPicPr>
            <a:picLocks noChangeAspect="1"/>
          </p:cNvPicPr>
          <p:nvPr/>
        </p:nvPicPr>
        <p:blipFill rotWithShape="1">
          <a:blip r:embed="rId9"/>
          <a:srcRect t="8731" b="7314"/>
          <a:stretch/>
        </p:blipFill>
        <p:spPr>
          <a:xfrm>
            <a:off x="8162707" y="2454461"/>
            <a:ext cx="1996860" cy="3727189"/>
          </a:xfrm>
          <a:prstGeom prst="rect">
            <a:avLst/>
          </a:prstGeom>
        </p:spPr>
      </p:pic>
      <p:pic>
        <p:nvPicPr>
          <p:cNvPr id="12" name="Recorded Sound">
            <a:hlinkClick r:id="" action="ppaction://media"/>
            <a:extLst>
              <a:ext uri="{FF2B5EF4-FFF2-40B4-BE49-F238E27FC236}">
                <a16:creationId xmlns:a16="http://schemas.microsoft.com/office/drawing/2014/main" id="{221628F7-F30B-CD70-9414-8A8F0BF1E699}"/>
              </a:ext>
            </a:extLst>
          </p:cNvPr>
          <p:cNvPicPr>
            <a:picLocks noChangeAspect="1"/>
          </p:cNvPicPr>
          <p:nvPr>
            <a:audioFile r:link="rId1"/>
            <p:extLst>
              <p:ext uri="{DAA4B4D4-6D71-4841-9C94-3DE7FCFB9230}">
                <p14:media xmlns:p14="http://schemas.microsoft.com/office/powerpoint/2010/main" r:embed="rId2">
                  <p14:trim end="2583.6553"/>
                </p14:media>
              </p:ext>
            </p:extLst>
          </p:nvPr>
        </p:nvPicPr>
        <p:blipFill>
          <a:blip r:embed="rId10"/>
          <a:stretch>
            <a:fillRect/>
          </a:stretch>
        </p:blipFill>
        <p:spPr>
          <a:xfrm>
            <a:off x="728689" y="778932"/>
            <a:ext cx="406400" cy="406400"/>
          </a:xfrm>
          <a:prstGeom prst="rect">
            <a:avLst/>
          </a:prstGeom>
        </p:spPr>
      </p:pic>
      <p:pic>
        <p:nvPicPr>
          <p:cNvPr id="13" name="Recorded Sound">
            <a:hlinkClick r:id="" action="ppaction://media"/>
            <a:extLst>
              <a:ext uri="{FF2B5EF4-FFF2-40B4-BE49-F238E27FC236}">
                <a16:creationId xmlns:a16="http://schemas.microsoft.com/office/drawing/2014/main" id="{262E5381-B9AE-219C-C7E5-AA78BFCBAB24}"/>
              </a:ext>
            </a:extLst>
          </p:cNvPr>
          <p:cNvPicPr>
            <a:picLocks noChangeAspect="1"/>
          </p:cNvPicPr>
          <p:nvPr>
            <a:audioFile r:link="rId1"/>
            <p:extLst>
              <p:ext uri="{DAA4B4D4-6D71-4841-9C94-3DE7FCFB9230}">
                <p14:media xmlns:p14="http://schemas.microsoft.com/office/powerpoint/2010/main" r:embed="rId3">
                  <p14:trim st="667" end="5528.6371"/>
                </p14:media>
              </p:ext>
            </p:extLst>
          </p:nvPr>
        </p:nvPicPr>
        <p:blipFill>
          <a:blip r:embed="rId10"/>
          <a:stretch>
            <a:fillRect/>
          </a:stretch>
        </p:blipFill>
        <p:spPr>
          <a:xfrm>
            <a:off x="1295402" y="778932"/>
            <a:ext cx="406400" cy="406400"/>
          </a:xfrm>
          <a:prstGeom prst="rect">
            <a:avLst/>
          </a:prstGeom>
        </p:spPr>
      </p:pic>
      <p:pic>
        <p:nvPicPr>
          <p:cNvPr id="14" name="Recorded Sound">
            <a:hlinkClick r:id="" action="ppaction://media"/>
            <a:extLst>
              <a:ext uri="{FF2B5EF4-FFF2-40B4-BE49-F238E27FC236}">
                <a16:creationId xmlns:a16="http://schemas.microsoft.com/office/drawing/2014/main" id="{9F8DC45F-DBDD-4F76-AE0E-931ECA1D0D2E}"/>
              </a:ext>
            </a:extLst>
          </p:cNvPr>
          <p:cNvPicPr>
            <a:picLocks noChangeAspect="1"/>
          </p:cNvPicPr>
          <p:nvPr>
            <a:audioFile r:link="rId1"/>
            <p:extLst>
              <p:ext uri="{DAA4B4D4-6D71-4841-9C94-3DE7FCFB9230}">
                <p14:media xmlns:p14="http://schemas.microsoft.com/office/powerpoint/2010/main" r:embed="rId4">
                  <p14:trim end="4406.5351"/>
                </p14:media>
              </p:ext>
            </p:extLst>
          </p:nvPr>
        </p:nvPicPr>
        <p:blipFill>
          <a:blip r:embed="rId10"/>
          <a:stretch>
            <a:fillRect/>
          </a:stretch>
        </p:blipFill>
        <p:spPr>
          <a:xfrm>
            <a:off x="1862115" y="778932"/>
            <a:ext cx="406400" cy="406400"/>
          </a:xfrm>
          <a:prstGeom prst="rect">
            <a:avLst/>
          </a:prstGeom>
        </p:spPr>
      </p:pic>
    </p:spTree>
    <p:extLst>
      <p:ext uri="{BB962C8B-B14F-4D97-AF65-F5344CB8AC3E}">
        <p14:creationId xmlns:p14="http://schemas.microsoft.com/office/powerpoint/2010/main" val="3529247894"/>
      </p:ext>
    </p:extLst>
  </p:cSld>
  <p:clrMapOvr>
    <a:masterClrMapping/>
  </p:clrMapOvr>
  <p:transition spd="slow" advTm="25171">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588" fill="hold"/>
                                        <p:tgtEl>
                                          <p:spTgt spid="12"/>
                                        </p:tgtEl>
                                      </p:cBhvr>
                                    </p:cmd>
                                  </p:childTnLst>
                                </p:cTn>
                              </p:par>
                            </p:childTnLst>
                          </p:cTn>
                        </p:par>
                        <p:par>
                          <p:cTn id="7" fill="hold">
                            <p:stCondLst>
                              <p:cond delay="22588"/>
                            </p:stCondLst>
                            <p:childTnLst>
                              <p:par>
                                <p:cTn id="8" presetID="1" presetClass="mediacall" presetSubtype="0" fill="hold" nodeType="afterEffect">
                                  <p:stCondLst>
                                    <p:cond delay="0"/>
                                  </p:stCondLst>
                                  <p:childTnLst>
                                    <p:cmd type="call" cmd="playFrom(0.0)">
                                      <p:cBhvr>
                                        <p:cTn id="9" dur="11884" fill="hold"/>
                                        <p:tgtEl>
                                          <p:spTgt spid="13"/>
                                        </p:tgtEl>
                                      </p:cBhvr>
                                    </p:cmd>
                                  </p:childTnLst>
                                </p:cTn>
                              </p:par>
                            </p:childTnLst>
                          </p:cTn>
                        </p:par>
                        <p:par>
                          <p:cTn id="10" fill="hold">
                            <p:stCondLst>
                              <p:cond delay="34472"/>
                            </p:stCondLst>
                            <p:childTnLst>
                              <p:par>
                                <p:cTn id="11" presetID="1" presetClass="mediacall" presetSubtype="0" fill="hold" nodeType="afterEffect">
                                  <p:stCondLst>
                                    <p:cond delay="0"/>
                                  </p:stCondLst>
                                  <p:childTnLst>
                                    <p:cmd type="call" cmd="playFrom(0.0)">
                                      <p:cBhvr>
                                        <p:cTn id="12" dur="18648"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12"/>
                </p:tgtEl>
              </p:cMediaNode>
            </p:audio>
            <p:audio>
              <p:cMediaNode vol="80000">
                <p:cTn id="14" fill="hold" display="0">
                  <p:stCondLst>
                    <p:cond delay="indefinite"/>
                  </p:stCondLst>
                  <p:endCondLst>
                    <p:cond evt="onStopAudio" delay="0">
                      <p:tgtEl>
                        <p:sldTgt/>
                      </p:tgtEl>
                    </p:cond>
                  </p:endCondLst>
                </p:cTn>
                <p:tgtEl>
                  <p:spTgt spid="13"/>
                </p:tgtEl>
              </p:cMediaNode>
            </p:audio>
            <p:audio>
              <p:cMediaNode vol="80000">
                <p:cTn id="15" fill="hold" display="0">
                  <p:stCondLst>
                    <p:cond delay="indefinite"/>
                  </p:stCondLst>
                  <p:endCondLst>
                    <p:cond evt="onStopAudio" delay="0">
                      <p:tgtEl>
                        <p:sldTgt/>
                      </p:tgtEl>
                    </p:cond>
                  </p:endCondLst>
                </p:cTn>
                <p:tgtEl>
                  <p:spTgt spid="1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172DD-BF31-804A-C66A-DEFDF09D996E}"/>
              </a:ext>
            </a:extLst>
          </p:cNvPr>
          <p:cNvSpPr>
            <a:spLocks noGrp="1"/>
          </p:cNvSpPr>
          <p:nvPr>
            <p:ph type="title"/>
          </p:nvPr>
        </p:nvSpPr>
        <p:spPr/>
        <p:txBody>
          <a:bodyPr/>
          <a:lstStyle/>
          <a:p>
            <a:r>
              <a:rPr lang="en-GB"/>
              <a:t>All my solutions together</a:t>
            </a:r>
          </a:p>
        </p:txBody>
      </p:sp>
      <p:sp>
        <p:nvSpPr>
          <p:cNvPr id="14" name="TextBox 13">
            <a:extLst>
              <a:ext uri="{FF2B5EF4-FFF2-40B4-BE49-F238E27FC236}">
                <a16:creationId xmlns:a16="http://schemas.microsoft.com/office/drawing/2014/main" id="{36534E3B-4AAE-7C48-07AB-6F4E9B3E5B21}"/>
              </a:ext>
            </a:extLst>
          </p:cNvPr>
          <p:cNvSpPr txBox="1"/>
          <p:nvPr/>
        </p:nvSpPr>
        <p:spPr>
          <a:xfrm>
            <a:off x="989642" y="2620757"/>
            <a:ext cx="3300134" cy="1231106"/>
          </a:xfrm>
          <a:prstGeom prst="rect">
            <a:avLst/>
          </a:prstGeom>
          <a:noFill/>
        </p:spPr>
        <p:txBody>
          <a:bodyPr wrap="none" rtlCol="0">
            <a:spAutoFit/>
          </a:bodyPr>
          <a:lstStyle/>
          <a:p>
            <a:pPr algn="ctr"/>
            <a:r>
              <a:rPr lang="en-GB" sz="2000" b="1" u="sng"/>
              <a:t>Procrastination:</a:t>
            </a:r>
          </a:p>
          <a:p>
            <a:pPr marL="285750" indent="-285750">
              <a:buFont typeface="Arial" panose="020B0604020202020204" pitchFamily="34" charset="0"/>
              <a:buChar char="•"/>
            </a:pPr>
            <a:r>
              <a:rPr lang="en-GB"/>
              <a:t>Break work into smaller chunks</a:t>
            </a:r>
          </a:p>
          <a:p>
            <a:pPr marL="285750" indent="-285750">
              <a:buFont typeface="Arial" panose="020B0604020202020204" pitchFamily="34" charset="0"/>
              <a:buChar char="•"/>
            </a:pPr>
            <a:r>
              <a:rPr lang="en-GB"/>
              <a:t>Complete work overtime</a:t>
            </a:r>
          </a:p>
          <a:p>
            <a:pPr marL="285750" indent="-285750">
              <a:buFont typeface="Arial" panose="020B0604020202020204" pitchFamily="34" charset="0"/>
              <a:buChar char="•"/>
            </a:pPr>
            <a:r>
              <a:rPr lang="en-GB"/>
              <a:t>Engage meaningfully</a:t>
            </a:r>
          </a:p>
        </p:txBody>
      </p:sp>
      <p:sp>
        <p:nvSpPr>
          <p:cNvPr id="15" name="TextBox 14">
            <a:extLst>
              <a:ext uri="{FF2B5EF4-FFF2-40B4-BE49-F238E27FC236}">
                <a16:creationId xmlns:a16="http://schemas.microsoft.com/office/drawing/2014/main" id="{6F3CFDBF-E93F-CC2A-A582-8654E5D35515}"/>
              </a:ext>
            </a:extLst>
          </p:cNvPr>
          <p:cNvSpPr txBox="1"/>
          <p:nvPr/>
        </p:nvSpPr>
        <p:spPr>
          <a:xfrm>
            <a:off x="989642" y="4186621"/>
            <a:ext cx="4310604" cy="1508105"/>
          </a:xfrm>
          <a:prstGeom prst="rect">
            <a:avLst/>
          </a:prstGeom>
          <a:noFill/>
        </p:spPr>
        <p:txBody>
          <a:bodyPr wrap="none" rtlCol="0">
            <a:spAutoFit/>
          </a:bodyPr>
          <a:lstStyle/>
          <a:p>
            <a:pPr algn="ctr"/>
            <a:r>
              <a:rPr lang="en-GB" sz="2000" b="1" u="sng"/>
              <a:t>Taken on To Much:</a:t>
            </a:r>
          </a:p>
          <a:p>
            <a:pPr marL="285750" indent="-285750">
              <a:buFont typeface="Arial" panose="020B0604020202020204" pitchFamily="34" charset="0"/>
              <a:buChar char="•"/>
            </a:pPr>
            <a:r>
              <a:rPr lang="en-GB"/>
              <a:t>Maintain a healthy study and work balance.</a:t>
            </a:r>
          </a:p>
          <a:p>
            <a:pPr marL="285750" indent="-285750">
              <a:buFont typeface="Arial" panose="020B0604020202020204" pitchFamily="34" charset="0"/>
              <a:buChar char="•"/>
            </a:pPr>
            <a:r>
              <a:rPr lang="en-GB"/>
              <a:t>Ensure my assignments come first</a:t>
            </a:r>
          </a:p>
          <a:p>
            <a:pPr marL="285750" indent="-285750">
              <a:buFont typeface="Arial" panose="020B0604020202020204" pitchFamily="34" charset="0"/>
              <a:buChar char="•"/>
            </a:pPr>
            <a:r>
              <a:rPr lang="en-GB"/>
              <a:t>Allow myself days off</a:t>
            </a:r>
          </a:p>
          <a:p>
            <a:pPr marL="285750" indent="-285750">
              <a:buFont typeface="Arial" panose="020B0604020202020204" pitchFamily="34" charset="0"/>
              <a:buChar char="•"/>
            </a:pPr>
            <a:r>
              <a:rPr lang="en-GB"/>
              <a:t>Consider smaller tasks not just major</a:t>
            </a:r>
          </a:p>
        </p:txBody>
      </p:sp>
      <p:sp>
        <p:nvSpPr>
          <p:cNvPr id="16" name="TextBox 15">
            <a:extLst>
              <a:ext uri="{FF2B5EF4-FFF2-40B4-BE49-F238E27FC236}">
                <a16:creationId xmlns:a16="http://schemas.microsoft.com/office/drawing/2014/main" id="{8F43A46A-9CBD-876E-D54F-D4E876FF44C7}"/>
              </a:ext>
            </a:extLst>
          </p:cNvPr>
          <p:cNvSpPr txBox="1"/>
          <p:nvPr/>
        </p:nvSpPr>
        <p:spPr>
          <a:xfrm>
            <a:off x="4929129" y="2489199"/>
            <a:ext cx="3871971" cy="1785104"/>
          </a:xfrm>
          <a:prstGeom prst="rect">
            <a:avLst/>
          </a:prstGeom>
          <a:noFill/>
        </p:spPr>
        <p:txBody>
          <a:bodyPr wrap="square" rtlCol="0">
            <a:spAutoFit/>
          </a:bodyPr>
          <a:lstStyle/>
          <a:p>
            <a:pPr algn="ctr"/>
            <a:r>
              <a:rPr lang="en-GB" sz="2000" b="1" u="sng"/>
              <a:t>Time Management:</a:t>
            </a:r>
          </a:p>
          <a:p>
            <a:pPr marL="285750" indent="-285750">
              <a:buFont typeface="Arial" panose="020B0604020202020204" pitchFamily="34" charset="0"/>
              <a:buChar char="•"/>
            </a:pPr>
            <a:r>
              <a:rPr lang="en-GB"/>
              <a:t>Include small and major dates</a:t>
            </a:r>
          </a:p>
          <a:p>
            <a:pPr marL="285750" indent="-285750">
              <a:buFont typeface="Arial" panose="020B0604020202020204" pitchFamily="34" charset="0"/>
              <a:buChar char="•"/>
            </a:pPr>
            <a:r>
              <a:rPr lang="en-GB"/>
              <a:t>Set times to study more often</a:t>
            </a:r>
          </a:p>
          <a:p>
            <a:pPr marL="285750" indent="-285750">
              <a:buFont typeface="Arial" panose="020B0604020202020204" pitchFamily="34" charset="0"/>
              <a:buChar char="•"/>
            </a:pPr>
            <a:r>
              <a:rPr lang="en-GB"/>
              <a:t>Have long term plans</a:t>
            </a:r>
          </a:p>
          <a:p>
            <a:pPr marL="285750" indent="-285750">
              <a:buFont typeface="Arial" panose="020B0604020202020204" pitchFamily="34" charset="0"/>
              <a:buChar char="•"/>
            </a:pPr>
            <a:r>
              <a:rPr lang="en-GB"/>
              <a:t>Include chores when thinking about time I have </a:t>
            </a:r>
            <a:r>
              <a:rPr lang="en-GB" err="1"/>
              <a:t>e.g</a:t>
            </a:r>
            <a:r>
              <a:rPr lang="en-GB"/>
              <a:t>, washing shopping </a:t>
            </a:r>
            <a:r>
              <a:rPr lang="en-GB" err="1"/>
              <a:t>ect</a:t>
            </a:r>
            <a:endParaRPr lang="en-GB"/>
          </a:p>
        </p:txBody>
      </p:sp>
      <p:pic>
        <p:nvPicPr>
          <p:cNvPr id="17" name="Picture 16">
            <a:extLst>
              <a:ext uri="{FF2B5EF4-FFF2-40B4-BE49-F238E27FC236}">
                <a16:creationId xmlns:a16="http://schemas.microsoft.com/office/drawing/2014/main" id="{7E3426EA-9BFF-DCB4-21F9-3732BCFDE223}"/>
              </a:ext>
            </a:extLst>
          </p:cNvPr>
          <p:cNvPicPr>
            <a:picLocks noChangeAspect="1"/>
          </p:cNvPicPr>
          <p:nvPr/>
        </p:nvPicPr>
        <p:blipFill rotWithShape="1">
          <a:blip r:embed="rId4"/>
          <a:srcRect t="3667" b="6552"/>
          <a:stretch/>
        </p:blipFill>
        <p:spPr>
          <a:xfrm>
            <a:off x="9030105" y="2620757"/>
            <a:ext cx="1698446" cy="3390843"/>
          </a:xfrm>
          <a:prstGeom prst="rect">
            <a:avLst/>
          </a:prstGeom>
        </p:spPr>
      </p:pic>
      <p:pic>
        <p:nvPicPr>
          <p:cNvPr id="19" name="Recorded Sound">
            <a:hlinkClick r:id="" action="ppaction://media"/>
            <a:extLst>
              <a:ext uri="{FF2B5EF4-FFF2-40B4-BE49-F238E27FC236}">
                <a16:creationId xmlns:a16="http://schemas.microsoft.com/office/drawing/2014/main" id="{EAACC0E1-19D6-4E7F-ACF7-04AA0773BFC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86442" y="778932"/>
            <a:ext cx="406400" cy="406400"/>
          </a:xfrm>
          <a:prstGeom prst="rect">
            <a:avLst/>
          </a:prstGeom>
        </p:spPr>
      </p:pic>
    </p:spTree>
    <p:extLst>
      <p:ext uri="{BB962C8B-B14F-4D97-AF65-F5344CB8AC3E}">
        <p14:creationId xmlns:p14="http://schemas.microsoft.com/office/powerpoint/2010/main" val="1667641366"/>
      </p:ext>
    </p:extLst>
  </p:cSld>
  <p:clrMapOvr>
    <a:masterClrMapping/>
  </p:clrMapOvr>
  <p:transition spd="slow" advTm="3714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1114"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3B9C7-34B9-74B1-F023-B6283C3FB274}"/>
              </a:ext>
            </a:extLst>
          </p:cNvPr>
          <p:cNvSpPr>
            <a:spLocks noGrp="1"/>
          </p:cNvSpPr>
          <p:nvPr>
            <p:ph type="title"/>
          </p:nvPr>
        </p:nvSpPr>
        <p:spPr/>
        <p:txBody>
          <a:bodyPr/>
          <a:lstStyle/>
          <a:p>
            <a:r>
              <a:rPr lang="en-GB"/>
              <a:t>Thank You for Listening</a:t>
            </a:r>
          </a:p>
        </p:txBody>
      </p:sp>
      <p:sp>
        <p:nvSpPr>
          <p:cNvPr id="3" name="Content Placeholder 2">
            <a:extLst>
              <a:ext uri="{FF2B5EF4-FFF2-40B4-BE49-F238E27FC236}">
                <a16:creationId xmlns:a16="http://schemas.microsoft.com/office/drawing/2014/main" id="{6D43E37F-A902-E103-38AF-4B8521DFEEFB}"/>
              </a:ext>
            </a:extLst>
          </p:cNvPr>
          <p:cNvSpPr>
            <a:spLocks noGrp="1"/>
          </p:cNvSpPr>
          <p:nvPr>
            <p:ph idx="1"/>
          </p:nvPr>
        </p:nvSpPr>
        <p:spPr>
          <a:xfrm>
            <a:off x="6556332" y="7291770"/>
            <a:ext cx="9601196" cy="3318936"/>
          </a:xfrm>
        </p:spPr>
        <p:txBody>
          <a:bodyPr/>
          <a:lstStyle/>
          <a:p>
            <a:r>
              <a:rPr lang="en-GB">
                <a:hlinkClick r:id="rId4"/>
              </a:rPr>
              <a:t>What is reflection? | (hcpc-uk.org)</a:t>
            </a:r>
            <a:endParaRPr lang="en-GB"/>
          </a:p>
        </p:txBody>
      </p:sp>
      <p:pic>
        <p:nvPicPr>
          <p:cNvPr id="5" name="Recorded Sound">
            <a:hlinkClick r:id="" action="ppaction://media"/>
            <a:extLst>
              <a:ext uri="{FF2B5EF4-FFF2-40B4-BE49-F238E27FC236}">
                <a16:creationId xmlns:a16="http://schemas.microsoft.com/office/drawing/2014/main" id="{09D2E884-18B7-4751-202E-434846C585C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2202" y="778932"/>
            <a:ext cx="406400" cy="406400"/>
          </a:xfrm>
          <a:prstGeom prst="rect">
            <a:avLst/>
          </a:prstGeom>
        </p:spPr>
      </p:pic>
      <p:sp>
        <p:nvSpPr>
          <p:cNvPr id="6" name="TextBox 5">
            <a:extLst>
              <a:ext uri="{FF2B5EF4-FFF2-40B4-BE49-F238E27FC236}">
                <a16:creationId xmlns:a16="http://schemas.microsoft.com/office/drawing/2014/main" id="{C1818AF3-6990-2B7B-1222-95DB1688657B}"/>
              </a:ext>
            </a:extLst>
          </p:cNvPr>
          <p:cNvSpPr txBox="1"/>
          <p:nvPr/>
        </p:nvSpPr>
        <p:spPr>
          <a:xfrm>
            <a:off x="1498602" y="2918564"/>
            <a:ext cx="9397996" cy="707886"/>
          </a:xfrm>
          <a:prstGeom prst="rect">
            <a:avLst/>
          </a:prstGeom>
          <a:noFill/>
        </p:spPr>
        <p:txBody>
          <a:bodyPr wrap="square" rtlCol="0">
            <a:spAutoFit/>
          </a:bodyPr>
          <a:lstStyle/>
          <a:p>
            <a:pPr algn="ctr"/>
            <a:r>
              <a:rPr lang="en-GB" sz="4000"/>
              <a:t>References can be found on Word Document!</a:t>
            </a:r>
          </a:p>
        </p:txBody>
      </p:sp>
    </p:spTree>
    <p:extLst>
      <p:ext uri="{BB962C8B-B14F-4D97-AF65-F5344CB8AC3E}">
        <p14:creationId xmlns:p14="http://schemas.microsoft.com/office/powerpoint/2010/main" val="1451830288"/>
      </p:ext>
    </p:extLst>
  </p:cSld>
  <p:clrMapOvr>
    <a:masterClrMapping/>
  </p:clrMapOvr>
  <mc:AlternateContent xmlns:mc="http://schemas.openxmlformats.org/markup-compatibility/2006">
    <mc:Choice xmlns:p14="http://schemas.microsoft.com/office/powerpoint/2010/main" Requires="p14">
      <p:transition spd="slow" p14:dur="2000" advTm="20337"/>
    </mc:Choice>
    <mc:Fallback>
      <p:transition spd="slow" advTm="203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67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5" ma:contentTypeDescription="Create a new document." ma:contentTypeScope="" ma:versionID="3b8bdc96779396268978fdac07e1e1be">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b321c5d6fc077359001424cd76cb4a7e"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DateTaken" minOccurs="0"/>
                <xsd:element ref="ns3:MediaServiceSystemTags" minOccurs="0"/>
                <xsd:element ref="ns3:MediaServiceLocation"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SystemTags" ma:index="19" nillable="true" ma:displayName="MediaServiceSystemTags" ma:hidden="true" ma:internalName="MediaServiceSystemTag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OCR" ma:index="2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3B64002-9C3F-4068-A0A8-954B3057A47B}">
  <ds:schemaRefs>
    <ds:schemaRef ds:uri="47a3e2db-67be-4841-b3a5-2f2fb1d7c7b3"/>
    <ds:schemaRef ds:uri="60ab93c2-c2e2-4a82-ab36-09e8ba3f753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BDBF600-A130-46D0-B9A7-95EC74BF2416}">
  <ds:schemaRefs>
    <ds:schemaRef ds:uri="http://schemas.microsoft.com/sharepoint/v3/contenttype/forms"/>
  </ds:schemaRefs>
</ds:datastoreItem>
</file>

<file path=customXml/itemProps3.xml><?xml version="1.0" encoding="utf-8"?>
<ds:datastoreItem xmlns:ds="http://schemas.openxmlformats.org/officeDocument/2006/customXml" ds:itemID="{04369AE7-0948-4AD4-955D-F02C9A09ED94}">
  <ds:schemaRefs>
    <ds:schemaRef ds:uri="47a3e2db-67be-4841-b3a5-2f2fb1d7c7b3"/>
    <ds:schemaRef ds:uri="60ab93c2-c2e2-4a82-ab36-09e8ba3f753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Organic</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Organic</vt:lpstr>
      <vt:lpstr>Learning in The Digital Era</vt:lpstr>
      <vt:lpstr>Intro To Presentation</vt:lpstr>
      <vt:lpstr>Reflective Models</vt:lpstr>
      <vt:lpstr>Schons Model</vt:lpstr>
      <vt:lpstr>What is Kolb’s Model?</vt:lpstr>
      <vt:lpstr>Gibbs Reflective Cycle</vt:lpstr>
      <vt:lpstr>A Bit About Me</vt:lpstr>
      <vt:lpstr>Procrastination</vt:lpstr>
      <vt:lpstr>Taking on too much?</vt:lpstr>
      <vt:lpstr>Time Management</vt:lpstr>
      <vt:lpstr>All my solutions together</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Ellis-Anthony Willis (2304969)</dc:creator>
  <cp:revision>1</cp:revision>
  <dcterms:created xsi:type="dcterms:W3CDTF">2024-03-18T14:20:57Z</dcterms:created>
  <dcterms:modified xsi:type="dcterms:W3CDTF">2024-04-26T13:45:25Z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