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56" r:id="rId2"/>
    <p:sldId id="331" r:id="rId3"/>
    <p:sldId id="257" r:id="rId4"/>
    <p:sldId id="258" r:id="rId5"/>
    <p:sldId id="259" r:id="rId6"/>
    <p:sldId id="260" r:id="rId7"/>
    <p:sldId id="261" r:id="rId8"/>
    <p:sldId id="262" r:id="rId9"/>
    <p:sldId id="263" r:id="rId10"/>
    <p:sldId id="264" r:id="rId11"/>
    <p:sldId id="265" r:id="rId12"/>
    <p:sldId id="266" r:id="rId13"/>
    <p:sldId id="268" r:id="rId14"/>
    <p:sldId id="267" r:id="rId15"/>
    <p:sldId id="282" r:id="rId16"/>
    <p:sldId id="270" r:id="rId17"/>
    <p:sldId id="271" r:id="rId18"/>
    <p:sldId id="283" r:id="rId19"/>
    <p:sldId id="284" r:id="rId20"/>
    <p:sldId id="285" r:id="rId21"/>
    <p:sldId id="327" r:id="rId22"/>
    <p:sldId id="329" r:id="rId23"/>
    <p:sldId id="328" r:id="rId24"/>
    <p:sldId id="319" r:id="rId25"/>
    <p:sldId id="330" r:id="rId26"/>
    <p:sldId id="320" r:id="rId27"/>
    <p:sldId id="322" r:id="rId28"/>
    <p:sldId id="292" r:id="rId29"/>
    <p:sldId id="300" r:id="rId30"/>
    <p:sldId id="269" r:id="rId31"/>
    <p:sldId id="301" r:id="rId32"/>
    <p:sldId id="272" r:id="rId33"/>
    <p:sldId id="302" r:id="rId34"/>
    <p:sldId id="274" r:id="rId35"/>
    <p:sldId id="313" r:id="rId36"/>
    <p:sldId id="324" r:id="rId37"/>
    <p:sldId id="325" r:id="rId38"/>
    <p:sldId id="326" r:id="rId39"/>
    <p:sldId id="323"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96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88" autoAdjust="0"/>
    <p:restoredTop sz="63337" autoAdjust="0"/>
  </p:normalViewPr>
  <p:slideViewPr>
    <p:cSldViewPr snapToGrid="0">
      <p:cViewPr varScale="1">
        <p:scale>
          <a:sx n="72" d="100"/>
          <a:sy n="72" d="100"/>
        </p:scale>
        <p:origin x="3672" y="66"/>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8871D2-A9E2-4AF6-A060-D89490BE32E1}" type="datetimeFigureOut">
              <a:rPr lang="en-US" smtClean="0"/>
              <a:t>6/25/2019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9A6527-4C11-4B76-A42E-33D5D985B175}" type="slidenum">
              <a:rPr lang="en-US" smtClean="0"/>
              <a:t>‹#›</a:t>
            </a:fld>
            <a:endParaRPr lang="en-US" dirty="0"/>
          </a:p>
        </p:txBody>
      </p:sp>
    </p:spTree>
    <p:extLst>
      <p:ext uri="{BB962C8B-B14F-4D97-AF65-F5344CB8AC3E}">
        <p14:creationId xmlns:p14="http://schemas.microsoft.com/office/powerpoint/2010/main" val="3943373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rtl="0">
              <a:buFont typeface="Arial" panose="020B0604020202020204" pitchFamily="34" charset="0"/>
              <a:buChar char="•"/>
            </a:pPr>
            <a:r>
              <a:rPr lang="en-US" sz="1200" b="0" i="0" u="none" strike="noStrike" kern="1200" dirty="0">
                <a:solidFill>
                  <a:schemeClr val="tx1"/>
                </a:solidFill>
                <a:effectLst/>
                <a:latin typeface="+mn-lt"/>
                <a:ea typeface="+mn-ea"/>
                <a:cs typeface="+mn-cs"/>
              </a:rPr>
              <a:t>Yearly many people die because of accidents caused by drunk driving. AlcOut is an innovative idea that tries to combat just that.</a:t>
            </a:r>
            <a:r>
              <a:rPr lang="ro-RO" sz="1200" b="0" i="0" u="none" strike="noStrike" kern="1200" dirty="0">
                <a:solidFill>
                  <a:schemeClr val="tx1"/>
                </a:solidFill>
                <a:effectLst/>
                <a:latin typeface="+mn-lt"/>
                <a:ea typeface="+mn-ea"/>
                <a:cs typeface="+mn-cs"/>
              </a:rPr>
              <a:t> </a:t>
            </a:r>
          </a:p>
          <a:p>
            <a:pPr marL="171450" indent="-171450" rtl="0">
              <a:buFont typeface="Arial" panose="020B0604020202020204" pitchFamily="34" charset="0"/>
              <a:buChar char="•"/>
            </a:pPr>
            <a:r>
              <a:rPr lang="ro-RO" sz="1200" b="0" i="0" u="none" strike="noStrike" kern="1200" dirty="0">
                <a:solidFill>
                  <a:schemeClr val="tx1"/>
                </a:solidFill>
                <a:effectLst/>
                <a:latin typeface="+mn-lt"/>
                <a:ea typeface="+mn-ea"/>
                <a:cs typeface="+mn-cs"/>
              </a:rPr>
              <a:t>Our device can be installed in most modern cars following a simple guide.</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3</a:t>
            </a:fld>
            <a:endParaRPr lang="en-US" dirty="0"/>
          </a:p>
        </p:txBody>
      </p:sp>
    </p:spTree>
    <p:extLst>
      <p:ext uri="{BB962C8B-B14F-4D97-AF65-F5344CB8AC3E}">
        <p14:creationId xmlns:p14="http://schemas.microsoft.com/office/powerpoint/2010/main" val="2081721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You may wonder How? How are we able to combat a problem that many others tried. The answer is simple.</a:t>
            </a:r>
            <a:endParaRPr lang="en-US" b="0" dirty="0">
              <a:effectLst/>
            </a:endParaRPr>
          </a:p>
        </p:txBody>
      </p:sp>
      <p:sp>
        <p:nvSpPr>
          <p:cNvPr id="4" name="Slide Number Placeholder 3"/>
          <p:cNvSpPr>
            <a:spLocks noGrp="1"/>
          </p:cNvSpPr>
          <p:nvPr>
            <p:ph type="sldNum" sz="quarter" idx="5"/>
          </p:nvPr>
        </p:nvSpPr>
        <p:spPr/>
        <p:txBody>
          <a:bodyPr/>
          <a:lstStyle/>
          <a:p>
            <a:fld id="{529A6527-4C11-4B76-A42E-33D5D985B175}" type="slidenum">
              <a:rPr lang="en-US" smtClean="0"/>
              <a:t>4</a:t>
            </a:fld>
            <a:endParaRPr lang="en-US" dirty="0"/>
          </a:p>
        </p:txBody>
      </p:sp>
    </p:spTree>
    <p:extLst>
      <p:ext uri="{BB962C8B-B14F-4D97-AF65-F5344CB8AC3E}">
        <p14:creationId xmlns:p14="http://schemas.microsoft.com/office/powerpoint/2010/main" val="4277369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5</a:t>
            </a:fld>
            <a:endParaRPr lang="en-US" dirty="0"/>
          </a:p>
        </p:txBody>
      </p:sp>
    </p:spTree>
    <p:extLst>
      <p:ext uri="{BB962C8B-B14F-4D97-AF65-F5344CB8AC3E}">
        <p14:creationId xmlns:p14="http://schemas.microsoft.com/office/powerpoint/2010/main" val="27373787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br>
              <a:rPr lang="en-US" b="0" dirty="0">
                <a:effectLst/>
              </a:rPr>
            </a:br>
            <a:r>
              <a:rPr lang="en-US" sz="1200" b="0" i="0" u="none" strike="noStrike" kern="1200" dirty="0">
                <a:solidFill>
                  <a:schemeClr val="tx1"/>
                </a:solidFill>
                <a:effectLst/>
                <a:latin typeface="+mn-lt"/>
                <a:ea typeface="+mn-ea"/>
                <a:cs typeface="+mn-cs"/>
              </a:rPr>
              <a:t>After drinking our body tries to get rid of the alcohol and it does that in many ways one of them being sweat. CLICK. 10% of it is eliminated using this method. We </a:t>
            </a:r>
            <a:r>
              <a:rPr lang="en-US" sz="1200" b="0" i="0" u="none" strike="noStrike" kern="1200" dirty="0" err="1">
                <a:solidFill>
                  <a:schemeClr val="tx1"/>
                </a:solidFill>
                <a:effectLst/>
                <a:latin typeface="+mn-lt"/>
                <a:ea typeface="+mn-ea"/>
                <a:cs typeface="+mn-cs"/>
              </a:rPr>
              <a:t>Analyse</a:t>
            </a:r>
            <a:r>
              <a:rPr lang="en-US" sz="1200" b="0" i="0" u="none" strike="noStrike" kern="1200" dirty="0">
                <a:solidFill>
                  <a:schemeClr val="tx1"/>
                </a:solidFill>
                <a:effectLst/>
                <a:latin typeface="+mn-lt"/>
                <a:ea typeface="+mn-ea"/>
                <a:cs typeface="+mn-cs"/>
              </a:rPr>
              <a:t> the molecules CLICK and through a complex algorithm we can determine if the driver is drunk or not CLICK. IF the result is positive the device will prevent starting the car.</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6</a:t>
            </a:fld>
            <a:endParaRPr lang="en-US" dirty="0"/>
          </a:p>
        </p:txBody>
      </p:sp>
    </p:spTree>
    <p:extLst>
      <p:ext uri="{BB962C8B-B14F-4D97-AF65-F5344CB8AC3E}">
        <p14:creationId xmlns:p14="http://schemas.microsoft.com/office/powerpoint/2010/main" val="30075265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Although the concept is simple we had to overcome many technical challenges</a:t>
            </a:r>
            <a:r>
              <a:rPr lang="ro-RO" sz="1200" b="0" i="0" u="none" strike="noStrike" kern="1200" dirty="0">
                <a:solidFill>
                  <a:schemeClr val="tx1"/>
                </a:solidFill>
                <a:effectLst/>
                <a:latin typeface="+mn-lt"/>
                <a:ea typeface="+mn-ea"/>
                <a:cs typeface="+mn-cs"/>
              </a:rPr>
              <a:t> This would be a list of them</a:t>
            </a: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9</a:t>
            </a:fld>
            <a:endParaRPr lang="en-US" dirty="0"/>
          </a:p>
        </p:txBody>
      </p:sp>
    </p:spTree>
    <p:extLst>
      <p:ext uri="{BB962C8B-B14F-4D97-AF65-F5344CB8AC3E}">
        <p14:creationId xmlns:p14="http://schemas.microsoft.com/office/powerpoint/2010/main" val="34402976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b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11</a:t>
            </a:fld>
            <a:endParaRPr lang="en-US" dirty="0"/>
          </a:p>
        </p:txBody>
      </p:sp>
    </p:spTree>
    <p:extLst>
      <p:ext uri="{BB962C8B-B14F-4D97-AF65-F5344CB8AC3E}">
        <p14:creationId xmlns:p14="http://schemas.microsoft.com/office/powerpoint/2010/main" val="38099997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b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12</a:t>
            </a:fld>
            <a:endParaRPr lang="en-US" dirty="0"/>
          </a:p>
        </p:txBody>
      </p:sp>
    </p:spTree>
    <p:extLst>
      <p:ext uri="{BB962C8B-B14F-4D97-AF65-F5344CB8AC3E}">
        <p14:creationId xmlns:p14="http://schemas.microsoft.com/office/powerpoint/2010/main" val="4213493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b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14</a:t>
            </a:fld>
            <a:endParaRPr lang="en-US" dirty="0"/>
          </a:p>
        </p:txBody>
      </p:sp>
    </p:spTree>
    <p:extLst>
      <p:ext uri="{BB962C8B-B14F-4D97-AF65-F5344CB8AC3E}">
        <p14:creationId xmlns:p14="http://schemas.microsoft.com/office/powerpoint/2010/main" val="29195233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Although the concept is simple we had to overcome many technical challenges</a:t>
            </a:r>
            <a:r>
              <a:rPr lang="ro-RO" sz="1200" b="0" i="0" u="none" strike="noStrike" kern="1200" dirty="0">
                <a:solidFill>
                  <a:schemeClr val="tx1"/>
                </a:solidFill>
                <a:effectLst/>
                <a:latin typeface="+mn-lt"/>
                <a:ea typeface="+mn-ea"/>
                <a:cs typeface="+mn-cs"/>
              </a:rPr>
              <a:t> This would be a list of them</a:t>
            </a: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15</a:t>
            </a:fld>
            <a:endParaRPr lang="en-US" dirty="0"/>
          </a:p>
        </p:txBody>
      </p:sp>
    </p:spTree>
    <p:extLst>
      <p:ext uri="{BB962C8B-B14F-4D97-AF65-F5344CB8AC3E}">
        <p14:creationId xmlns:p14="http://schemas.microsoft.com/office/powerpoint/2010/main" val="20941005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&gt; As our device is specifically for driving this causes limitations in how we can make this widely available for individuals with disabilities.</a:t>
            </a:r>
          </a:p>
          <a:p>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16</a:t>
            </a:fld>
            <a:endParaRPr lang="en-US" dirty="0"/>
          </a:p>
        </p:txBody>
      </p:sp>
    </p:spTree>
    <p:extLst>
      <p:ext uri="{BB962C8B-B14F-4D97-AF65-F5344CB8AC3E}">
        <p14:creationId xmlns:p14="http://schemas.microsoft.com/office/powerpoint/2010/main" val="39751824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US" dirty="0"/>
              <a:t>Individuals with limited hand movement</a:t>
            </a:r>
          </a:p>
          <a:p>
            <a:pPr marL="171450" indent="-171450">
              <a:buFont typeface="Wingdings" panose="05000000000000000000" pitchFamily="2" charset="2"/>
              <a:buChar char="Ø"/>
            </a:pPr>
            <a:r>
              <a:rPr lang="en-US" dirty="0"/>
              <a:t>To allow these individuals to use this device the sensor would be implemented into a </a:t>
            </a:r>
            <a:r>
              <a:rPr lang="en-US" dirty="0" err="1"/>
              <a:t>terta</a:t>
            </a:r>
            <a:r>
              <a:rPr lang="en-US" dirty="0"/>
              <a:t> shaped device/ steering ball instead of the wheel</a:t>
            </a:r>
          </a:p>
          <a:p>
            <a:pPr marL="171450" indent="-171450">
              <a:buFont typeface="Wingdings" panose="05000000000000000000" pitchFamily="2" charset="2"/>
              <a:buChar char="Ø"/>
            </a:pPr>
            <a:r>
              <a:rPr lang="en-US" dirty="0"/>
              <a:t>Which will act as </a:t>
            </a:r>
            <a:r>
              <a:rPr lang="en-US"/>
              <a:t>a driving aid </a:t>
            </a:r>
          </a:p>
        </p:txBody>
      </p:sp>
      <p:sp>
        <p:nvSpPr>
          <p:cNvPr id="4" name="Slide Number Placeholder 3"/>
          <p:cNvSpPr>
            <a:spLocks noGrp="1"/>
          </p:cNvSpPr>
          <p:nvPr>
            <p:ph type="sldNum" sz="quarter" idx="5"/>
          </p:nvPr>
        </p:nvSpPr>
        <p:spPr/>
        <p:txBody>
          <a:bodyPr/>
          <a:lstStyle/>
          <a:p>
            <a:fld id="{529A6527-4C11-4B76-A42E-33D5D985B175}" type="slidenum">
              <a:rPr lang="en-US" smtClean="0"/>
              <a:t>17</a:t>
            </a:fld>
            <a:endParaRPr lang="en-US" dirty="0"/>
          </a:p>
        </p:txBody>
      </p:sp>
    </p:spTree>
    <p:extLst>
      <p:ext uri="{BB962C8B-B14F-4D97-AF65-F5344CB8AC3E}">
        <p14:creationId xmlns:p14="http://schemas.microsoft.com/office/powerpoint/2010/main" val="13481102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Although the concept is simple we had to overcome many technical challenges</a:t>
            </a:r>
            <a:r>
              <a:rPr lang="ro-RO" sz="1200" b="0" i="0" u="none" strike="noStrike" kern="1200" dirty="0">
                <a:solidFill>
                  <a:schemeClr val="tx1"/>
                </a:solidFill>
                <a:effectLst/>
                <a:latin typeface="+mn-lt"/>
                <a:ea typeface="+mn-ea"/>
                <a:cs typeface="+mn-cs"/>
              </a:rPr>
              <a:t> This would be a list of them</a:t>
            </a: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18</a:t>
            </a:fld>
            <a:endParaRPr lang="en-US" dirty="0"/>
          </a:p>
        </p:txBody>
      </p:sp>
    </p:spTree>
    <p:extLst>
      <p:ext uri="{BB962C8B-B14F-4D97-AF65-F5344CB8AC3E}">
        <p14:creationId xmlns:p14="http://schemas.microsoft.com/office/powerpoint/2010/main" val="19015121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b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19</a:t>
            </a:fld>
            <a:endParaRPr lang="en-US" dirty="0"/>
          </a:p>
        </p:txBody>
      </p:sp>
    </p:spTree>
    <p:extLst>
      <p:ext uri="{BB962C8B-B14F-4D97-AF65-F5344CB8AC3E}">
        <p14:creationId xmlns:p14="http://schemas.microsoft.com/office/powerpoint/2010/main" val="25703067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b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20</a:t>
            </a:fld>
            <a:endParaRPr lang="en-US" dirty="0"/>
          </a:p>
        </p:txBody>
      </p:sp>
    </p:spTree>
    <p:extLst>
      <p:ext uri="{BB962C8B-B14F-4D97-AF65-F5344CB8AC3E}">
        <p14:creationId xmlns:p14="http://schemas.microsoft.com/office/powerpoint/2010/main" val="25291891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b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21</a:t>
            </a:fld>
            <a:endParaRPr lang="en-US" dirty="0"/>
          </a:p>
        </p:txBody>
      </p:sp>
    </p:spTree>
    <p:extLst>
      <p:ext uri="{BB962C8B-B14F-4D97-AF65-F5344CB8AC3E}">
        <p14:creationId xmlns:p14="http://schemas.microsoft.com/office/powerpoint/2010/main" val="18146557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Although the concept is simple we had to overcome many technical challenges</a:t>
            </a:r>
            <a:r>
              <a:rPr lang="ro-RO" sz="1200" b="0" i="0" u="none" strike="noStrike" kern="1200" dirty="0">
                <a:solidFill>
                  <a:schemeClr val="tx1"/>
                </a:solidFill>
                <a:effectLst/>
                <a:latin typeface="+mn-lt"/>
                <a:ea typeface="+mn-ea"/>
                <a:cs typeface="+mn-cs"/>
              </a:rPr>
              <a:t> This would be a list of them</a:t>
            </a: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22</a:t>
            </a:fld>
            <a:endParaRPr lang="en-US" dirty="0"/>
          </a:p>
        </p:txBody>
      </p:sp>
    </p:spTree>
    <p:extLst>
      <p:ext uri="{BB962C8B-B14F-4D97-AF65-F5344CB8AC3E}">
        <p14:creationId xmlns:p14="http://schemas.microsoft.com/office/powerpoint/2010/main" val="41455382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b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23</a:t>
            </a:fld>
            <a:endParaRPr lang="en-US" dirty="0"/>
          </a:p>
        </p:txBody>
      </p:sp>
    </p:spTree>
    <p:extLst>
      <p:ext uri="{BB962C8B-B14F-4D97-AF65-F5344CB8AC3E}">
        <p14:creationId xmlns:p14="http://schemas.microsoft.com/office/powerpoint/2010/main" val="8983552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b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24</a:t>
            </a:fld>
            <a:endParaRPr lang="en-US" dirty="0"/>
          </a:p>
        </p:txBody>
      </p:sp>
    </p:spTree>
    <p:extLst>
      <p:ext uri="{BB962C8B-B14F-4D97-AF65-F5344CB8AC3E}">
        <p14:creationId xmlns:p14="http://schemas.microsoft.com/office/powerpoint/2010/main" val="18994730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Although the concept is simple we had to overcome many technical challenges</a:t>
            </a:r>
            <a:r>
              <a:rPr lang="ro-RO" sz="1200" b="0" i="0" u="none" strike="noStrike" kern="1200" dirty="0">
                <a:solidFill>
                  <a:schemeClr val="tx1"/>
                </a:solidFill>
                <a:effectLst/>
                <a:latin typeface="+mn-lt"/>
                <a:ea typeface="+mn-ea"/>
                <a:cs typeface="+mn-cs"/>
              </a:rPr>
              <a:t> This would be a list of them</a:t>
            </a: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25</a:t>
            </a:fld>
            <a:endParaRPr lang="en-US" dirty="0"/>
          </a:p>
        </p:txBody>
      </p:sp>
    </p:spTree>
    <p:extLst>
      <p:ext uri="{BB962C8B-B14F-4D97-AF65-F5344CB8AC3E}">
        <p14:creationId xmlns:p14="http://schemas.microsoft.com/office/powerpoint/2010/main" val="11086874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 have multiple target customers for this product. As The main focus of the product is to increase safety on the roads by reducing the number of alcohol related car accidents we have decided to target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Car insurance companies as they would benefit from this product by being able to promote cheaper insurance rates for customers with the product installed.</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similarly, car manufacturers would benefit by being able to promote cheaper insurance if the product is installed in their cars which provides additional reason for customers to opt for their brand.</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Lastly</a:t>
            </a:r>
            <a:r>
              <a:rPr lang="en" dirty="0"/>
              <a:t>, AA Societies could recommend/prescribe the product to their patients to ensure they don’t get into any alcohol related car incidents due to their addiction.</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br>
              <a:rPr lang="en-US" dirty="0"/>
            </a:b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26</a:t>
            </a:fld>
            <a:endParaRPr lang="en-US" dirty="0"/>
          </a:p>
        </p:txBody>
      </p:sp>
    </p:spTree>
    <p:extLst>
      <p:ext uri="{BB962C8B-B14F-4D97-AF65-F5344CB8AC3E}">
        <p14:creationId xmlns:p14="http://schemas.microsoft.com/office/powerpoint/2010/main" val="38455092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Although the concept is simple we had to overcome many technical challenges</a:t>
            </a:r>
            <a:r>
              <a:rPr lang="ro-RO" sz="1200" b="0" i="0" u="none" strike="noStrike" kern="1200" dirty="0">
                <a:solidFill>
                  <a:schemeClr val="tx1"/>
                </a:solidFill>
                <a:effectLst/>
                <a:latin typeface="+mn-lt"/>
                <a:ea typeface="+mn-ea"/>
                <a:cs typeface="+mn-cs"/>
              </a:rPr>
              <a:t> This would be a list of them</a:t>
            </a: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27</a:t>
            </a:fld>
            <a:endParaRPr lang="en-US" dirty="0"/>
          </a:p>
        </p:txBody>
      </p:sp>
    </p:spTree>
    <p:extLst>
      <p:ext uri="{BB962C8B-B14F-4D97-AF65-F5344CB8AC3E}">
        <p14:creationId xmlns:p14="http://schemas.microsoft.com/office/powerpoint/2010/main" val="16149184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cs typeface="Calibri Light"/>
              </a:rPr>
              <a:t>AlcOut</a:t>
            </a:r>
            <a:r>
              <a:rPr lang="en-US" dirty="0">
                <a:cs typeface="Calibri Light"/>
              </a:rPr>
              <a:t> raises awareness</a:t>
            </a: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28</a:t>
            </a:fld>
            <a:endParaRPr lang="en-US" dirty="0"/>
          </a:p>
        </p:txBody>
      </p:sp>
    </p:spTree>
    <p:extLst>
      <p:ext uri="{BB962C8B-B14F-4D97-AF65-F5344CB8AC3E}">
        <p14:creationId xmlns:p14="http://schemas.microsoft.com/office/powerpoint/2010/main" val="20496417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BF569-8C09-4C00-A031-2D098F304A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0B68617-0E73-4AA8-9281-393445C09C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295CA59-30B5-4D03-8D4B-588A2EB891AE}"/>
              </a:ext>
            </a:extLst>
          </p:cNvPr>
          <p:cNvSpPr>
            <a:spLocks noGrp="1"/>
          </p:cNvSpPr>
          <p:nvPr>
            <p:ph type="dt" sz="half" idx="10"/>
          </p:nvPr>
        </p:nvSpPr>
        <p:spPr/>
        <p:txBody>
          <a:bodyPr/>
          <a:lstStyle/>
          <a:p>
            <a:fld id="{9D678146-24AF-4DA5-8A55-709195883E3F}" type="datetimeFigureOut">
              <a:rPr lang="en-US" smtClean="0"/>
              <a:t>6/25/2019</a:t>
            </a:fld>
            <a:endParaRPr lang="en-US" dirty="0"/>
          </a:p>
        </p:txBody>
      </p:sp>
      <p:sp>
        <p:nvSpPr>
          <p:cNvPr id="5" name="Footer Placeholder 4">
            <a:extLst>
              <a:ext uri="{FF2B5EF4-FFF2-40B4-BE49-F238E27FC236}">
                <a16:creationId xmlns:a16="http://schemas.microsoft.com/office/drawing/2014/main" id="{8A91E36C-7342-4626-B66E-C6D04631990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F030F7E-5C40-4918-96FE-42C780EB21B0}"/>
              </a:ext>
            </a:extLst>
          </p:cNvPr>
          <p:cNvSpPr>
            <a:spLocks noGrp="1"/>
          </p:cNvSpPr>
          <p:nvPr>
            <p:ph type="sldNum" sz="quarter" idx="12"/>
          </p:nvPr>
        </p:nvSpPr>
        <p:spPr/>
        <p:txBody>
          <a:bodyPr/>
          <a:lstStyle/>
          <a:p>
            <a:fld id="{CD98853D-60D6-4A9C-B7AF-B80987659793}" type="slidenum">
              <a:rPr lang="en-US" smtClean="0"/>
              <a:t>‹#›</a:t>
            </a:fld>
            <a:endParaRPr lang="en-US" dirty="0"/>
          </a:p>
        </p:txBody>
      </p:sp>
    </p:spTree>
    <p:extLst>
      <p:ext uri="{BB962C8B-B14F-4D97-AF65-F5344CB8AC3E}">
        <p14:creationId xmlns:p14="http://schemas.microsoft.com/office/powerpoint/2010/main" val="27109032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4DEC3-6FE6-4179-B261-3F747395F7C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F9268DF-DAC9-4F4D-BA61-2A8097F763B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C95A60-8932-4C43-A15A-FD04B6FF2367}"/>
              </a:ext>
            </a:extLst>
          </p:cNvPr>
          <p:cNvSpPr>
            <a:spLocks noGrp="1"/>
          </p:cNvSpPr>
          <p:nvPr>
            <p:ph type="dt" sz="half" idx="10"/>
          </p:nvPr>
        </p:nvSpPr>
        <p:spPr/>
        <p:txBody>
          <a:bodyPr/>
          <a:lstStyle/>
          <a:p>
            <a:fld id="{9D678146-24AF-4DA5-8A55-709195883E3F}" type="datetimeFigureOut">
              <a:rPr lang="en-US" smtClean="0"/>
              <a:t>6/25/2019</a:t>
            </a:fld>
            <a:endParaRPr lang="en-US" dirty="0"/>
          </a:p>
        </p:txBody>
      </p:sp>
      <p:sp>
        <p:nvSpPr>
          <p:cNvPr id="5" name="Footer Placeholder 4">
            <a:extLst>
              <a:ext uri="{FF2B5EF4-FFF2-40B4-BE49-F238E27FC236}">
                <a16:creationId xmlns:a16="http://schemas.microsoft.com/office/drawing/2014/main" id="{FA851C9C-F290-455D-926B-0C1801CCBD4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059EC4C-B08F-49E5-802F-0CDA6D85DE6A}"/>
              </a:ext>
            </a:extLst>
          </p:cNvPr>
          <p:cNvSpPr>
            <a:spLocks noGrp="1"/>
          </p:cNvSpPr>
          <p:nvPr>
            <p:ph type="sldNum" sz="quarter" idx="12"/>
          </p:nvPr>
        </p:nvSpPr>
        <p:spPr/>
        <p:txBody>
          <a:bodyPr/>
          <a:lstStyle/>
          <a:p>
            <a:fld id="{CD98853D-60D6-4A9C-B7AF-B80987659793}" type="slidenum">
              <a:rPr lang="en-US" smtClean="0"/>
              <a:t>‹#›</a:t>
            </a:fld>
            <a:endParaRPr lang="en-US" dirty="0"/>
          </a:p>
        </p:txBody>
      </p:sp>
    </p:spTree>
    <p:extLst>
      <p:ext uri="{BB962C8B-B14F-4D97-AF65-F5344CB8AC3E}">
        <p14:creationId xmlns:p14="http://schemas.microsoft.com/office/powerpoint/2010/main" val="256751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ED18B-6E2A-496D-B53D-1BAE7C1EE8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625E587-41D6-419B-A39F-93C10785575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3920FB-722C-44BF-A4A4-3EEC56C2A3FA}"/>
              </a:ext>
            </a:extLst>
          </p:cNvPr>
          <p:cNvSpPr>
            <a:spLocks noGrp="1"/>
          </p:cNvSpPr>
          <p:nvPr>
            <p:ph type="dt" sz="half" idx="10"/>
          </p:nvPr>
        </p:nvSpPr>
        <p:spPr/>
        <p:txBody>
          <a:bodyPr/>
          <a:lstStyle/>
          <a:p>
            <a:fld id="{9D678146-24AF-4DA5-8A55-709195883E3F}" type="datetimeFigureOut">
              <a:rPr lang="en-US" smtClean="0"/>
              <a:t>6/25/2019</a:t>
            </a:fld>
            <a:endParaRPr lang="en-US" dirty="0"/>
          </a:p>
        </p:txBody>
      </p:sp>
      <p:sp>
        <p:nvSpPr>
          <p:cNvPr id="5" name="Footer Placeholder 4">
            <a:extLst>
              <a:ext uri="{FF2B5EF4-FFF2-40B4-BE49-F238E27FC236}">
                <a16:creationId xmlns:a16="http://schemas.microsoft.com/office/drawing/2014/main" id="{3A0283B9-AC1F-419D-9FB8-599D7429870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7AD7390-BB8C-42D0-BB15-2AB48ACE349B}"/>
              </a:ext>
            </a:extLst>
          </p:cNvPr>
          <p:cNvSpPr>
            <a:spLocks noGrp="1"/>
          </p:cNvSpPr>
          <p:nvPr>
            <p:ph type="sldNum" sz="quarter" idx="12"/>
          </p:nvPr>
        </p:nvSpPr>
        <p:spPr/>
        <p:txBody>
          <a:bodyPr/>
          <a:lstStyle/>
          <a:p>
            <a:fld id="{CD98853D-60D6-4A9C-B7AF-B80987659793}" type="slidenum">
              <a:rPr lang="en-US" smtClean="0"/>
              <a:t>‹#›</a:t>
            </a:fld>
            <a:endParaRPr lang="en-US" dirty="0"/>
          </a:p>
        </p:txBody>
      </p:sp>
    </p:spTree>
    <p:extLst>
      <p:ext uri="{BB962C8B-B14F-4D97-AF65-F5344CB8AC3E}">
        <p14:creationId xmlns:p14="http://schemas.microsoft.com/office/powerpoint/2010/main" val="4054991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C718D-3F6D-4665-B9A6-B569162D0B9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1439F49-F7A0-4310-B5A2-E50CD80F3B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DA75C40-51FD-4565-BCD1-7EB8E6BE43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F24C86C-4285-473B-9EF3-F7C56B2ABE99}"/>
              </a:ext>
            </a:extLst>
          </p:cNvPr>
          <p:cNvSpPr>
            <a:spLocks noGrp="1"/>
          </p:cNvSpPr>
          <p:nvPr>
            <p:ph type="dt" sz="half" idx="10"/>
          </p:nvPr>
        </p:nvSpPr>
        <p:spPr/>
        <p:txBody>
          <a:bodyPr/>
          <a:lstStyle/>
          <a:p>
            <a:fld id="{9D678146-24AF-4DA5-8A55-709195883E3F}" type="datetimeFigureOut">
              <a:rPr lang="en-US" smtClean="0"/>
              <a:t>6/25/2019</a:t>
            </a:fld>
            <a:endParaRPr lang="en-US" dirty="0"/>
          </a:p>
        </p:txBody>
      </p:sp>
      <p:sp>
        <p:nvSpPr>
          <p:cNvPr id="6" name="Footer Placeholder 5">
            <a:extLst>
              <a:ext uri="{FF2B5EF4-FFF2-40B4-BE49-F238E27FC236}">
                <a16:creationId xmlns:a16="http://schemas.microsoft.com/office/drawing/2014/main" id="{550ED122-5B15-44C0-9B2F-AA6BD14D897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8378227-8559-4C5A-A763-92F3ABB31BD3}"/>
              </a:ext>
            </a:extLst>
          </p:cNvPr>
          <p:cNvSpPr>
            <a:spLocks noGrp="1"/>
          </p:cNvSpPr>
          <p:nvPr>
            <p:ph type="sldNum" sz="quarter" idx="12"/>
          </p:nvPr>
        </p:nvSpPr>
        <p:spPr/>
        <p:txBody>
          <a:bodyPr/>
          <a:lstStyle/>
          <a:p>
            <a:fld id="{CD98853D-60D6-4A9C-B7AF-B80987659793}" type="slidenum">
              <a:rPr lang="en-US" smtClean="0"/>
              <a:t>‹#›</a:t>
            </a:fld>
            <a:endParaRPr lang="en-US" dirty="0"/>
          </a:p>
        </p:txBody>
      </p:sp>
    </p:spTree>
    <p:extLst>
      <p:ext uri="{BB962C8B-B14F-4D97-AF65-F5344CB8AC3E}">
        <p14:creationId xmlns:p14="http://schemas.microsoft.com/office/powerpoint/2010/main" val="457604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B694A-F10E-423F-8A9D-3E5FB21B9F3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3819AF0-47A1-4EE2-B08E-82191A57B4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68BB03E-505C-4766-A783-3CAF9CD474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428FDF4-4B6B-4C11-A8E1-29EB5BDC24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FD9CB7-8F53-4EF6-8E63-E4539C753A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C88E690-4D94-4E47-9E7C-717F086BAE58}"/>
              </a:ext>
            </a:extLst>
          </p:cNvPr>
          <p:cNvSpPr>
            <a:spLocks noGrp="1"/>
          </p:cNvSpPr>
          <p:nvPr>
            <p:ph type="dt" sz="half" idx="10"/>
          </p:nvPr>
        </p:nvSpPr>
        <p:spPr/>
        <p:txBody>
          <a:bodyPr/>
          <a:lstStyle/>
          <a:p>
            <a:fld id="{9D678146-24AF-4DA5-8A55-709195883E3F}" type="datetimeFigureOut">
              <a:rPr lang="en-US" smtClean="0"/>
              <a:t>6/25/2019</a:t>
            </a:fld>
            <a:endParaRPr lang="en-US" dirty="0"/>
          </a:p>
        </p:txBody>
      </p:sp>
      <p:sp>
        <p:nvSpPr>
          <p:cNvPr id="8" name="Footer Placeholder 7">
            <a:extLst>
              <a:ext uri="{FF2B5EF4-FFF2-40B4-BE49-F238E27FC236}">
                <a16:creationId xmlns:a16="http://schemas.microsoft.com/office/drawing/2014/main" id="{D46357A1-8A0F-4088-92B7-A0BEC4A837A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D43EC4E-D920-4EF5-82D4-C660C42C8A97}"/>
              </a:ext>
            </a:extLst>
          </p:cNvPr>
          <p:cNvSpPr>
            <a:spLocks noGrp="1"/>
          </p:cNvSpPr>
          <p:nvPr>
            <p:ph type="sldNum" sz="quarter" idx="12"/>
          </p:nvPr>
        </p:nvSpPr>
        <p:spPr/>
        <p:txBody>
          <a:bodyPr/>
          <a:lstStyle/>
          <a:p>
            <a:fld id="{CD98853D-60D6-4A9C-B7AF-B80987659793}" type="slidenum">
              <a:rPr lang="en-US" smtClean="0"/>
              <a:t>‹#›</a:t>
            </a:fld>
            <a:endParaRPr lang="en-US" dirty="0"/>
          </a:p>
        </p:txBody>
      </p:sp>
    </p:spTree>
    <p:extLst>
      <p:ext uri="{BB962C8B-B14F-4D97-AF65-F5344CB8AC3E}">
        <p14:creationId xmlns:p14="http://schemas.microsoft.com/office/powerpoint/2010/main" val="235564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104C5-93B9-43FA-AA72-8D8A018163E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CD36A7E-ED3B-4AF9-B558-99C4209CE19F}"/>
              </a:ext>
            </a:extLst>
          </p:cNvPr>
          <p:cNvSpPr>
            <a:spLocks noGrp="1"/>
          </p:cNvSpPr>
          <p:nvPr>
            <p:ph type="dt" sz="half" idx="10"/>
          </p:nvPr>
        </p:nvSpPr>
        <p:spPr/>
        <p:txBody>
          <a:bodyPr/>
          <a:lstStyle/>
          <a:p>
            <a:fld id="{9D678146-24AF-4DA5-8A55-709195883E3F}" type="datetimeFigureOut">
              <a:rPr lang="en-US" smtClean="0"/>
              <a:t>6/25/2019</a:t>
            </a:fld>
            <a:endParaRPr lang="en-US" dirty="0"/>
          </a:p>
        </p:txBody>
      </p:sp>
      <p:sp>
        <p:nvSpPr>
          <p:cNvPr id="4" name="Footer Placeholder 3">
            <a:extLst>
              <a:ext uri="{FF2B5EF4-FFF2-40B4-BE49-F238E27FC236}">
                <a16:creationId xmlns:a16="http://schemas.microsoft.com/office/drawing/2014/main" id="{36999847-AF5C-4840-83E7-4E5DAA1C064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2EDB703-5C2D-4617-A988-94BAF30173F9}"/>
              </a:ext>
            </a:extLst>
          </p:cNvPr>
          <p:cNvSpPr>
            <a:spLocks noGrp="1"/>
          </p:cNvSpPr>
          <p:nvPr>
            <p:ph type="sldNum" sz="quarter" idx="12"/>
          </p:nvPr>
        </p:nvSpPr>
        <p:spPr/>
        <p:txBody>
          <a:bodyPr/>
          <a:lstStyle/>
          <a:p>
            <a:fld id="{CD98853D-60D6-4A9C-B7AF-B80987659793}" type="slidenum">
              <a:rPr lang="en-US" smtClean="0"/>
              <a:t>‹#›</a:t>
            </a:fld>
            <a:endParaRPr lang="en-US" dirty="0"/>
          </a:p>
        </p:txBody>
      </p:sp>
    </p:spTree>
    <p:extLst>
      <p:ext uri="{BB962C8B-B14F-4D97-AF65-F5344CB8AC3E}">
        <p14:creationId xmlns:p14="http://schemas.microsoft.com/office/powerpoint/2010/main" val="1819125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D4018F-474F-44DC-9208-E849E5C6601E}"/>
              </a:ext>
            </a:extLst>
          </p:cNvPr>
          <p:cNvSpPr>
            <a:spLocks noGrp="1"/>
          </p:cNvSpPr>
          <p:nvPr>
            <p:ph type="dt" sz="half" idx="10"/>
          </p:nvPr>
        </p:nvSpPr>
        <p:spPr/>
        <p:txBody>
          <a:bodyPr/>
          <a:lstStyle/>
          <a:p>
            <a:fld id="{9D678146-24AF-4DA5-8A55-709195883E3F}" type="datetimeFigureOut">
              <a:rPr lang="en-US" smtClean="0"/>
              <a:t>6/25/2019</a:t>
            </a:fld>
            <a:endParaRPr lang="en-US" dirty="0"/>
          </a:p>
        </p:txBody>
      </p:sp>
      <p:sp>
        <p:nvSpPr>
          <p:cNvPr id="3" name="Footer Placeholder 2">
            <a:extLst>
              <a:ext uri="{FF2B5EF4-FFF2-40B4-BE49-F238E27FC236}">
                <a16:creationId xmlns:a16="http://schemas.microsoft.com/office/drawing/2014/main" id="{15479BB4-7DFF-4A24-A05A-240D7D1153F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C00D261-58A0-403D-AD54-E43F84580FD1}"/>
              </a:ext>
            </a:extLst>
          </p:cNvPr>
          <p:cNvSpPr>
            <a:spLocks noGrp="1"/>
          </p:cNvSpPr>
          <p:nvPr>
            <p:ph type="sldNum" sz="quarter" idx="12"/>
          </p:nvPr>
        </p:nvSpPr>
        <p:spPr/>
        <p:txBody>
          <a:bodyPr/>
          <a:lstStyle/>
          <a:p>
            <a:fld id="{CD98853D-60D6-4A9C-B7AF-B80987659793}" type="slidenum">
              <a:rPr lang="en-US" smtClean="0"/>
              <a:t>‹#›</a:t>
            </a:fld>
            <a:endParaRPr lang="en-US" dirty="0"/>
          </a:p>
        </p:txBody>
      </p:sp>
    </p:spTree>
    <p:extLst>
      <p:ext uri="{BB962C8B-B14F-4D97-AF65-F5344CB8AC3E}">
        <p14:creationId xmlns:p14="http://schemas.microsoft.com/office/powerpoint/2010/main" val="19056194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F6EE5-20A2-430E-9A4C-23E785CBFD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14B810D-EFBC-4A4D-9943-AE2C6F684E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F0D4BB8-2A08-43EF-8752-F8626C69AC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DAB49E-98E5-4E85-A5E4-81FAC6450ED9}"/>
              </a:ext>
            </a:extLst>
          </p:cNvPr>
          <p:cNvSpPr>
            <a:spLocks noGrp="1"/>
          </p:cNvSpPr>
          <p:nvPr>
            <p:ph type="dt" sz="half" idx="10"/>
          </p:nvPr>
        </p:nvSpPr>
        <p:spPr/>
        <p:txBody>
          <a:bodyPr/>
          <a:lstStyle/>
          <a:p>
            <a:fld id="{9D678146-24AF-4DA5-8A55-709195883E3F}" type="datetimeFigureOut">
              <a:rPr lang="en-US" smtClean="0"/>
              <a:t>6/25/2019</a:t>
            </a:fld>
            <a:endParaRPr lang="en-US" dirty="0"/>
          </a:p>
        </p:txBody>
      </p:sp>
      <p:sp>
        <p:nvSpPr>
          <p:cNvPr id="6" name="Footer Placeholder 5">
            <a:extLst>
              <a:ext uri="{FF2B5EF4-FFF2-40B4-BE49-F238E27FC236}">
                <a16:creationId xmlns:a16="http://schemas.microsoft.com/office/drawing/2014/main" id="{904C7152-771C-4D15-80B0-9BCC05B930E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CEB3DD-DEA0-4B28-8523-4A815E3AF531}"/>
              </a:ext>
            </a:extLst>
          </p:cNvPr>
          <p:cNvSpPr>
            <a:spLocks noGrp="1"/>
          </p:cNvSpPr>
          <p:nvPr>
            <p:ph type="sldNum" sz="quarter" idx="12"/>
          </p:nvPr>
        </p:nvSpPr>
        <p:spPr/>
        <p:txBody>
          <a:bodyPr/>
          <a:lstStyle/>
          <a:p>
            <a:fld id="{CD98853D-60D6-4A9C-B7AF-B80987659793}" type="slidenum">
              <a:rPr lang="en-US" smtClean="0"/>
              <a:t>‹#›</a:t>
            </a:fld>
            <a:endParaRPr lang="en-US" dirty="0"/>
          </a:p>
        </p:txBody>
      </p:sp>
    </p:spTree>
    <p:extLst>
      <p:ext uri="{BB962C8B-B14F-4D97-AF65-F5344CB8AC3E}">
        <p14:creationId xmlns:p14="http://schemas.microsoft.com/office/powerpoint/2010/main" val="1561831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C2804-7B13-4753-912A-DCC42B3657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7E06C4-EB0A-404A-848F-E002DD20C4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79A6F90F-EFD9-4854-B4D4-C5E7EEB77F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E2DE0-17FD-4F6D-93DA-4590BEB662AA}"/>
              </a:ext>
            </a:extLst>
          </p:cNvPr>
          <p:cNvSpPr>
            <a:spLocks noGrp="1"/>
          </p:cNvSpPr>
          <p:nvPr>
            <p:ph type="dt" sz="half" idx="10"/>
          </p:nvPr>
        </p:nvSpPr>
        <p:spPr/>
        <p:txBody>
          <a:bodyPr/>
          <a:lstStyle/>
          <a:p>
            <a:fld id="{9D678146-24AF-4DA5-8A55-709195883E3F}" type="datetimeFigureOut">
              <a:rPr lang="en-US" smtClean="0"/>
              <a:t>6/25/2019</a:t>
            </a:fld>
            <a:endParaRPr lang="en-US" dirty="0"/>
          </a:p>
        </p:txBody>
      </p:sp>
      <p:sp>
        <p:nvSpPr>
          <p:cNvPr id="6" name="Footer Placeholder 5">
            <a:extLst>
              <a:ext uri="{FF2B5EF4-FFF2-40B4-BE49-F238E27FC236}">
                <a16:creationId xmlns:a16="http://schemas.microsoft.com/office/drawing/2014/main" id="{B7CD12AA-88CA-4A1F-A621-EE66EA4A40F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BBF0CBB-3BDE-4835-ACD5-E3CBC5F90D20}"/>
              </a:ext>
            </a:extLst>
          </p:cNvPr>
          <p:cNvSpPr>
            <a:spLocks noGrp="1"/>
          </p:cNvSpPr>
          <p:nvPr>
            <p:ph type="sldNum" sz="quarter" idx="12"/>
          </p:nvPr>
        </p:nvSpPr>
        <p:spPr/>
        <p:txBody>
          <a:bodyPr/>
          <a:lstStyle/>
          <a:p>
            <a:fld id="{CD98853D-60D6-4A9C-B7AF-B80987659793}" type="slidenum">
              <a:rPr lang="en-US" smtClean="0"/>
              <a:t>‹#›</a:t>
            </a:fld>
            <a:endParaRPr lang="en-US" dirty="0"/>
          </a:p>
        </p:txBody>
      </p:sp>
    </p:spTree>
    <p:extLst>
      <p:ext uri="{BB962C8B-B14F-4D97-AF65-F5344CB8AC3E}">
        <p14:creationId xmlns:p14="http://schemas.microsoft.com/office/powerpoint/2010/main" val="2116066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B87C7-649D-4DBF-B354-EB4B691A3C5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F1F2F2-5719-45B7-922A-3F77CDD7E08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FAFBDEC-6CFD-481B-8594-8C190F3A1CDD}"/>
              </a:ext>
            </a:extLst>
          </p:cNvPr>
          <p:cNvSpPr>
            <a:spLocks noGrp="1"/>
          </p:cNvSpPr>
          <p:nvPr>
            <p:ph type="dt" sz="half" idx="10"/>
          </p:nvPr>
        </p:nvSpPr>
        <p:spPr/>
        <p:txBody>
          <a:bodyPr/>
          <a:lstStyle/>
          <a:p>
            <a:fld id="{9D678146-24AF-4DA5-8A55-709195883E3F}" type="datetimeFigureOut">
              <a:rPr lang="en-US" smtClean="0"/>
              <a:t>6/25/2019</a:t>
            </a:fld>
            <a:endParaRPr lang="en-US" dirty="0"/>
          </a:p>
        </p:txBody>
      </p:sp>
      <p:sp>
        <p:nvSpPr>
          <p:cNvPr id="5" name="Footer Placeholder 4">
            <a:extLst>
              <a:ext uri="{FF2B5EF4-FFF2-40B4-BE49-F238E27FC236}">
                <a16:creationId xmlns:a16="http://schemas.microsoft.com/office/drawing/2014/main" id="{E3F86905-1C67-4748-A0B7-A4C85E2B9DB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3FACFD-B54E-407C-A55A-335EF1C40B83}"/>
              </a:ext>
            </a:extLst>
          </p:cNvPr>
          <p:cNvSpPr>
            <a:spLocks noGrp="1"/>
          </p:cNvSpPr>
          <p:nvPr>
            <p:ph type="sldNum" sz="quarter" idx="12"/>
          </p:nvPr>
        </p:nvSpPr>
        <p:spPr/>
        <p:txBody>
          <a:bodyPr/>
          <a:lstStyle/>
          <a:p>
            <a:fld id="{CD98853D-60D6-4A9C-B7AF-B80987659793}" type="slidenum">
              <a:rPr lang="en-US" smtClean="0"/>
              <a:t>‹#›</a:t>
            </a:fld>
            <a:endParaRPr lang="en-US" dirty="0"/>
          </a:p>
        </p:txBody>
      </p:sp>
    </p:spTree>
    <p:extLst>
      <p:ext uri="{BB962C8B-B14F-4D97-AF65-F5344CB8AC3E}">
        <p14:creationId xmlns:p14="http://schemas.microsoft.com/office/powerpoint/2010/main" val="928086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FA5770-FABD-4D12-9480-D6FFE97C451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0BBE1D5-1D8E-42CF-B406-0C907CAD24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B2F8DC-FBDC-4DCE-8223-854F126611C5}"/>
              </a:ext>
            </a:extLst>
          </p:cNvPr>
          <p:cNvSpPr>
            <a:spLocks noGrp="1"/>
          </p:cNvSpPr>
          <p:nvPr>
            <p:ph type="dt" sz="half" idx="10"/>
          </p:nvPr>
        </p:nvSpPr>
        <p:spPr/>
        <p:txBody>
          <a:bodyPr/>
          <a:lstStyle/>
          <a:p>
            <a:fld id="{9D678146-24AF-4DA5-8A55-709195883E3F}" type="datetimeFigureOut">
              <a:rPr lang="en-US" smtClean="0"/>
              <a:t>6/25/2019</a:t>
            </a:fld>
            <a:endParaRPr lang="en-US" dirty="0"/>
          </a:p>
        </p:txBody>
      </p:sp>
      <p:sp>
        <p:nvSpPr>
          <p:cNvPr id="5" name="Footer Placeholder 4">
            <a:extLst>
              <a:ext uri="{FF2B5EF4-FFF2-40B4-BE49-F238E27FC236}">
                <a16:creationId xmlns:a16="http://schemas.microsoft.com/office/drawing/2014/main" id="{055261C4-3875-4394-9FE3-F60201AA9B5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52893B-7673-460F-97D4-54F6BF106DA9}"/>
              </a:ext>
            </a:extLst>
          </p:cNvPr>
          <p:cNvSpPr>
            <a:spLocks noGrp="1"/>
          </p:cNvSpPr>
          <p:nvPr>
            <p:ph type="sldNum" sz="quarter" idx="12"/>
          </p:nvPr>
        </p:nvSpPr>
        <p:spPr/>
        <p:txBody>
          <a:bodyPr/>
          <a:lstStyle/>
          <a:p>
            <a:fld id="{CD98853D-60D6-4A9C-B7AF-B80987659793}" type="slidenum">
              <a:rPr lang="en-US" smtClean="0"/>
              <a:t>‹#›</a:t>
            </a:fld>
            <a:endParaRPr lang="en-US" dirty="0"/>
          </a:p>
        </p:txBody>
      </p:sp>
    </p:spTree>
    <p:extLst>
      <p:ext uri="{BB962C8B-B14F-4D97-AF65-F5344CB8AC3E}">
        <p14:creationId xmlns:p14="http://schemas.microsoft.com/office/powerpoint/2010/main" val="1363069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5E6949-BDC8-4782-8AEA-918C1F2080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A99BC2E-ABBF-4B06-B0EF-6B1DAEEDFE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04A35E-3F20-4AAF-AD4D-F61352B135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678146-24AF-4DA5-8A55-709195883E3F}" type="datetimeFigureOut">
              <a:rPr lang="en-US" smtClean="0"/>
              <a:t>6/25/2019</a:t>
            </a:fld>
            <a:endParaRPr lang="en-US" dirty="0"/>
          </a:p>
        </p:txBody>
      </p:sp>
      <p:sp>
        <p:nvSpPr>
          <p:cNvPr id="5" name="Footer Placeholder 4">
            <a:extLst>
              <a:ext uri="{FF2B5EF4-FFF2-40B4-BE49-F238E27FC236}">
                <a16:creationId xmlns:a16="http://schemas.microsoft.com/office/drawing/2014/main" id="{0099258F-1772-42A5-B8A9-27C66628E2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08B0DFA-80CC-4F8D-89F3-F2A1B38593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98853D-60D6-4A9C-B7AF-B80987659793}" type="slidenum">
              <a:rPr lang="en-US" smtClean="0"/>
              <a:t>‹#›</a:t>
            </a:fld>
            <a:endParaRPr lang="en-US" dirty="0"/>
          </a:p>
        </p:txBody>
      </p:sp>
    </p:spTree>
    <p:extLst>
      <p:ext uri="{BB962C8B-B14F-4D97-AF65-F5344CB8AC3E}">
        <p14:creationId xmlns:p14="http://schemas.microsoft.com/office/powerpoint/2010/main" val="14196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9.xml"/><Relationship Id="rId5" Type="http://schemas.openxmlformats.org/officeDocument/2006/relationships/image" Target="../media/image1.png"/><Relationship Id="rId4" Type="http://schemas.openxmlformats.org/officeDocument/2006/relationships/image" Target="../media/image10.pn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hyperlink" Target="https://www.verywellmind.com/what-is-bac-blood-alcohol-concentration-22490"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www.verywellmind.com/drunk-driving-the-dangers-63002"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F75DFE8-98A8-4C69-832A-E665D7E1C92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7D1F5BF0-33F4-4C06-A64F-71931E76B826}"/>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1CCD47E1-EDDC-4C1D-B6BE-9738824D2398}"/>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A7BEA4E6-F664-4633-8D80-EB8C3BA6BEDB}"/>
              </a:ext>
            </a:extLst>
          </p:cNvPr>
          <p:cNvSpPr txBox="1"/>
          <p:nvPr/>
        </p:nvSpPr>
        <p:spPr>
          <a:xfrm>
            <a:off x="291548" y="516835"/>
            <a:ext cx="11502887" cy="5016758"/>
          </a:xfrm>
          <a:prstGeom prst="rect">
            <a:avLst/>
          </a:prstGeom>
          <a:noFill/>
        </p:spPr>
        <p:txBody>
          <a:bodyPr wrap="square" rtlCol="0">
            <a:spAutoFit/>
          </a:bodyPr>
          <a:lstStyle/>
          <a:p>
            <a:r>
              <a:rPr lang="en-GB" sz="3200" dirty="0"/>
              <a:t>1.Title: ( Business Name ): </a:t>
            </a:r>
          </a:p>
          <a:p>
            <a:r>
              <a:rPr lang="en-GB" sz="3200" dirty="0"/>
              <a:t>	</a:t>
            </a:r>
            <a:r>
              <a:rPr lang="en-GB" sz="3200" dirty="0" err="1"/>
              <a:t>AlcOut</a:t>
            </a:r>
            <a:endParaRPr lang="en-GB" sz="3200" dirty="0"/>
          </a:p>
          <a:p>
            <a:endParaRPr lang="en-GB" sz="3200" dirty="0"/>
          </a:p>
          <a:p>
            <a:r>
              <a:rPr lang="en-GB" sz="3200" dirty="0"/>
              <a:t>2. Name of the Students and ID Number:</a:t>
            </a:r>
          </a:p>
          <a:p>
            <a:r>
              <a:rPr lang="en-GB" sz="3200" dirty="0"/>
              <a:t> 	Gheorghe Stefan student number 1816296;</a:t>
            </a:r>
          </a:p>
          <a:p>
            <a:r>
              <a:rPr lang="en-GB" sz="3200" dirty="0"/>
              <a:t>	Eduard Radu student number 1818400;</a:t>
            </a:r>
          </a:p>
          <a:p>
            <a:r>
              <a:rPr lang="en-GB" sz="3200" dirty="0"/>
              <a:t>	Daniel Adrian </a:t>
            </a:r>
            <a:r>
              <a:rPr lang="en-GB" sz="3200" dirty="0" err="1"/>
              <a:t>Cozea</a:t>
            </a:r>
            <a:r>
              <a:rPr lang="en-GB" sz="3200" dirty="0"/>
              <a:t> student number 1815470;</a:t>
            </a:r>
          </a:p>
          <a:p>
            <a:r>
              <a:rPr lang="en-GB" sz="3200" dirty="0"/>
              <a:t>	Iulian </a:t>
            </a:r>
            <a:r>
              <a:rPr lang="en-GB" sz="3200" dirty="0" err="1"/>
              <a:t>Cozea</a:t>
            </a:r>
            <a:r>
              <a:rPr lang="en-GB" sz="3200" dirty="0"/>
              <a:t> student number 1815434;</a:t>
            </a:r>
          </a:p>
          <a:p>
            <a:endParaRPr lang="en-GB" sz="3200" dirty="0"/>
          </a:p>
          <a:p>
            <a:r>
              <a:rPr lang="en-GB" sz="3200" dirty="0"/>
              <a:t>3. Lecturer Name:	DR.OLU ADEGBITE M4X01916</a:t>
            </a:r>
          </a:p>
        </p:txBody>
      </p:sp>
    </p:spTree>
    <p:extLst>
      <p:ext uri="{BB962C8B-B14F-4D97-AF65-F5344CB8AC3E}">
        <p14:creationId xmlns:p14="http://schemas.microsoft.com/office/powerpoint/2010/main" val="6665928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F75DFE8-98A8-4C69-832A-E665D7E1C92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7D1F5BF0-33F4-4C06-A64F-71931E76B826}"/>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1CCD47E1-EDDC-4C1D-B6BE-9738824D2398}"/>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02AAF338-67B2-455F-97AC-28CBE9242A5A}"/>
              </a:ext>
            </a:extLst>
          </p:cNvPr>
          <p:cNvSpPr/>
          <p:nvPr/>
        </p:nvSpPr>
        <p:spPr>
          <a:xfrm>
            <a:off x="349540" y="2080469"/>
            <a:ext cx="11492917" cy="2457975"/>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9600" dirty="0">
                <a:solidFill>
                  <a:schemeClr val="bg1"/>
                </a:solidFill>
              </a:rPr>
              <a:t>A</a:t>
            </a:r>
            <a:r>
              <a:rPr lang="en-US" sz="21000" dirty="0">
                <a:solidFill>
                  <a:schemeClr val="bg1"/>
                </a:solidFill>
              </a:rPr>
              <a:t>l</a:t>
            </a:r>
            <a:r>
              <a:rPr lang="en-US" sz="19600" dirty="0">
                <a:solidFill>
                  <a:schemeClr val="bg1"/>
                </a:solidFill>
              </a:rPr>
              <a:t>cOut</a:t>
            </a:r>
          </a:p>
        </p:txBody>
      </p:sp>
    </p:spTree>
    <p:extLst>
      <p:ext uri="{BB962C8B-B14F-4D97-AF65-F5344CB8AC3E}">
        <p14:creationId xmlns:p14="http://schemas.microsoft.com/office/powerpoint/2010/main" val="3128743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C1578B90-1A03-4D02-B7B2-D1E499311202}"/>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C495AF03-2A71-4B87-AEFF-A88D2892841D}"/>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6EF0CC39-A5F5-4C3D-A1CC-67C2DD56F47C}"/>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5" name="Picture 24">
            <a:extLst>
              <a:ext uri="{FF2B5EF4-FFF2-40B4-BE49-F238E27FC236}">
                <a16:creationId xmlns:a16="http://schemas.microsoft.com/office/drawing/2014/main" id="{152E77DF-0F13-4D47-B869-B7EBB5B684A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84022" y="4687174"/>
            <a:ext cx="6715529" cy="799631"/>
          </a:xfrm>
          <a:prstGeom prst="rect">
            <a:avLst/>
          </a:prstGeom>
        </p:spPr>
      </p:pic>
      <p:pic>
        <p:nvPicPr>
          <p:cNvPr id="24" name="Picture 23">
            <a:extLst>
              <a:ext uri="{FF2B5EF4-FFF2-40B4-BE49-F238E27FC236}">
                <a16:creationId xmlns:a16="http://schemas.microsoft.com/office/drawing/2014/main" id="{1DBD33B5-BF42-40EA-ACD6-9CBCE7FA6E4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84022" y="3548641"/>
            <a:ext cx="6715529" cy="799631"/>
          </a:xfrm>
          <a:prstGeom prst="rect">
            <a:avLst/>
          </a:prstGeom>
        </p:spPr>
      </p:pic>
      <p:pic>
        <p:nvPicPr>
          <p:cNvPr id="23" name="Picture 22">
            <a:extLst>
              <a:ext uri="{FF2B5EF4-FFF2-40B4-BE49-F238E27FC236}">
                <a16:creationId xmlns:a16="http://schemas.microsoft.com/office/drawing/2014/main" id="{19A64C3E-934E-419B-B31D-EDFF52D6EDC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53702" y="2410108"/>
            <a:ext cx="6715529" cy="799631"/>
          </a:xfrm>
          <a:prstGeom prst="rect">
            <a:avLst/>
          </a:prstGeom>
        </p:spPr>
      </p:pic>
      <p:sp>
        <p:nvSpPr>
          <p:cNvPr id="2" name="Title 1">
            <a:extLst>
              <a:ext uri="{FF2B5EF4-FFF2-40B4-BE49-F238E27FC236}">
                <a16:creationId xmlns:a16="http://schemas.microsoft.com/office/drawing/2014/main" id="{88C042CA-28C9-46AB-B31C-A5E90EF2DE33}"/>
              </a:ext>
            </a:extLst>
          </p:cNvPr>
          <p:cNvSpPr>
            <a:spLocks noGrp="1"/>
          </p:cNvSpPr>
          <p:nvPr>
            <p:ph type="title"/>
          </p:nvPr>
        </p:nvSpPr>
        <p:spPr/>
        <p:txBody>
          <a:bodyPr>
            <a:normAutofit/>
          </a:bodyPr>
          <a:lstStyle/>
          <a:p>
            <a:r>
              <a:rPr lang="en-US" sz="9600" b="1" dirty="0">
                <a:solidFill>
                  <a:schemeClr val="tx1">
                    <a:lumMod val="75000"/>
                    <a:lumOff val="25000"/>
                  </a:schemeClr>
                </a:solidFill>
                <a:latin typeface="+mn-lt"/>
              </a:rPr>
              <a:t>ABOUT</a:t>
            </a:r>
          </a:p>
        </p:txBody>
      </p:sp>
      <p:sp>
        <p:nvSpPr>
          <p:cNvPr id="4" name="Text Placeholder 3">
            <a:extLst>
              <a:ext uri="{FF2B5EF4-FFF2-40B4-BE49-F238E27FC236}">
                <a16:creationId xmlns:a16="http://schemas.microsoft.com/office/drawing/2014/main" id="{C4525C78-70B9-401C-A087-2CA2A63FAC87}"/>
              </a:ext>
            </a:extLst>
          </p:cNvPr>
          <p:cNvSpPr>
            <a:spLocks noGrp="1"/>
          </p:cNvSpPr>
          <p:nvPr>
            <p:ph type="body" sz="half" idx="2"/>
          </p:nvPr>
        </p:nvSpPr>
        <p:spPr>
          <a:xfrm>
            <a:off x="273049" y="2038300"/>
            <a:ext cx="5256213" cy="3811588"/>
          </a:xfrm>
          <a:noFill/>
          <a:ln>
            <a:noFill/>
          </a:ln>
        </p:spPr>
        <p:txBody>
          <a:bodyPr>
            <a:normAutofit/>
          </a:bodyPr>
          <a:lstStyle/>
          <a:p>
            <a:pPr marL="571500" indent="-571500">
              <a:buFont typeface="+mj-lt"/>
              <a:buAutoNum type="arabicPeriod"/>
            </a:pPr>
            <a:endParaRPr lang="en-US" sz="3200" dirty="0"/>
          </a:p>
          <a:p>
            <a:pPr marL="571500" indent="-571500">
              <a:buFont typeface="+mj-lt"/>
              <a:buAutoNum type="arabicPeriod"/>
            </a:pPr>
            <a:r>
              <a:rPr lang="en-US" sz="3200" b="1" dirty="0">
                <a:solidFill>
                  <a:schemeClr val="bg1"/>
                </a:solidFill>
              </a:rPr>
              <a:t>PREVENT DRUNK DRIVING</a:t>
            </a:r>
          </a:p>
          <a:p>
            <a:pPr marL="514350" indent="-514350">
              <a:buFont typeface="+mj-lt"/>
              <a:buAutoNum type="arabicPeriod"/>
            </a:pPr>
            <a:endParaRPr lang="en-US" sz="3200" b="1" dirty="0">
              <a:solidFill>
                <a:schemeClr val="bg1"/>
              </a:solidFill>
            </a:endParaRPr>
          </a:p>
          <a:p>
            <a:pPr marL="571500" indent="-571500">
              <a:buFont typeface="+mj-lt"/>
              <a:buAutoNum type="arabicPeriod"/>
            </a:pPr>
            <a:r>
              <a:rPr lang="en-US" sz="3200" b="1" dirty="0">
                <a:solidFill>
                  <a:schemeClr val="bg1"/>
                </a:solidFill>
              </a:rPr>
              <a:t>REDUCE HUMAN DEATHS</a:t>
            </a:r>
          </a:p>
          <a:p>
            <a:pPr marL="571500" indent="-571500">
              <a:buFont typeface="+mj-lt"/>
              <a:buAutoNum type="arabicPeriod"/>
            </a:pPr>
            <a:endParaRPr lang="en-US" sz="3200" b="1" dirty="0">
              <a:solidFill>
                <a:schemeClr val="bg1"/>
              </a:solidFill>
            </a:endParaRPr>
          </a:p>
          <a:p>
            <a:pPr marL="571500" indent="-571500">
              <a:buFont typeface="+mj-lt"/>
              <a:buAutoNum type="arabicPeriod"/>
            </a:pPr>
            <a:r>
              <a:rPr lang="en-US" sz="3200" b="1" dirty="0">
                <a:solidFill>
                  <a:schemeClr val="bg1"/>
                </a:solidFill>
              </a:rPr>
              <a:t>EASY INSTALATION</a:t>
            </a:r>
          </a:p>
        </p:txBody>
      </p:sp>
      <p:pic>
        <p:nvPicPr>
          <p:cNvPr id="10" name="Picture 9">
            <a:extLst>
              <a:ext uri="{FF2B5EF4-FFF2-40B4-BE49-F238E27FC236}">
                <a16:creationId xmlns:a16="http://schemas.microsoft.com/office/drawing/2014/main" id="{0B1FE0FF-DA36-4E03-9EF4-2341147E640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3699155" y="1127752"/>
            <a:ext cx="5724524" cy="4841777"/>
          </a:xfrm>
          <a:prstGeom prst="rect">
            <a:avLst/>
          </a:prstGeom>
        </p:spPr>
      </p:pic>
    </p:spTree>
    <p:extLst>
      <p:ext uri="{BB962C8B-B14F-4D97-AF65-F5344CB8AC3E}">
        <p14:creationId xmlns:p14="http://schemas.microsoft.com/office/powerpoint/2010/main" val="182802546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nodeType="withEffect">
                                  <p:stCondLst>
                                    <p:cond delay="0"/>
                                  </p:stCondLst>
                                  <p:childTnLst>
                                    <p:animMotion origin="layout" path="M -3.33333E-6 -1.11111E-6 L -0.61354 -1.11111E-6 " pathEditMode="relative" rAng="0" ptsTypes="AA">
                                      <p:cBhvr>
                                        <p:cTn id="6" dur="1000" fill="hold"/>
                                        <p:tgtEl>
                                          <p:spTgt spid="10"/>
                                        </p:tgtEl>
                                        <p:attrNameLst>
                                          <p:attrName>ppt_x</p:attrName>
                                          <p:attrName>ppt_y</p:attrName>
                                        </p:attrNameLst>
                                      </p:cBhvr>
                                      <p:rCtr x="-30677" y="0"/>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5E-6 -2.22222E-6 L 0.52813 0.00278 " pathEditMode="relative" rAng="0" ptsTypes="AA">
                                      <p:cBhvr>
                                        <p:cTn id="10" dur="2000" fill="hold"/>
                                        <p:tgtEl>
                                          <p:spTgt spid="23"/>
                                        </p:tgtEl>
                                        <p:attrNameLst>
                                          <p:attrName>ppt_x</p:attrName>
                                          <p:attrName>ppt_y</p:attrName>
                                        </p:attrNameLst>
                                      </p:cBhvr>
                                      <p:rCtr x="26406" y="139"/>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nodeType="clickEffect">
                                  <p:stCondLst>
                                    <p:cond delay="0"/>
                                  </p:stCondLst>
                                  <p:childTnLst>
                                    <p:animMotion origin="layout" path="M -0.0802 -0.00115 L 0.48946 -4.44444E-6 " pathEditMode="relative" rAng="0" ptsTypes="AA">
                                      <p:cBhvr>
                                        <p:cTn id="14" dur="2000" fill="hold"/>
                                        <p:tgtEl>
                                          <p:spTgt spid="24"/>
                                        </p:tgtEl>
                                        <p:attrNameLst>
                                          <p:attrName>ppt_x</p:attrName>
                                          <p:attrName>ppt_y</p:attrName>
                                        </p:attrNameLst>
                                      </p:cBhvr>
                                      <p:rCtr x="28490" y="46"/>
                                    </p:animMotion>
                                  </p:childTnLst>
                                </p:cTn>
                              </p:par>
                            </p:childTnLst>
                          </p:cTn>
                        </p:par>
                      </p:childTnLst>
                    </p:cTn>
                  </p:par>
                  <p:par>
                    <p:cTn id="15" fill="hold">
                      <p:stCondLst>
                        <p:cond delay="indefinite"/>
                      </p:stCondLst>
                      <p:childTnLst>
                        <p:par>
                          <p:cTn id="16" fill="hold">
                            <p:stCondLst>
                              <p:cond delay="0"/>
                            </p:stCondLst>
                            <p:childTnLst>
                              <p:par>
                                <p:cTn id="17" presetID="42" presetClass="path" presetSubtype="0" accel="50000" decel="50000" fill="hold" nodeType="clickEffect">
                                  <p:stCondLst>
                                    <p:cond delay="0"/>
                                  </p:stCondLst>
                                  <p:childTnLst>
                                    <p:animMotion origin="layout" path="M -0.15742 0.00139 L 0.43477 -0.00023 " pathEditMode="relative" rAng="0" ptsTypes="AA">
                                      <p:cBhvr>
                                        <p:cTn id="18" dur="2000" fill="hold"/>
                                        <p:tgtEl>
                                          <p:spTgt spid="25"/>
                                        </p:tgtEl>
                                        <p:attrNameLst>
                                          <p:attrName>ppt_x</p:attrName>
                                          <p:attrName>ppt_y</p:attrName>
                                        </p:attrNameLst>
                                      </p:cBhvr>
                                      <p:rCtr x="29609" y="-9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1BABFC-7E2E-438A-8F7A-7FD1242EFA19}"/>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4B684294-E79F-4567-ADD7-67C0266394B5}"/>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59D4926-6D77-44DD-9BB9-A1FAE538956D}"/>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4FB0F0AF-E520-4FCF-B2D4-D70A92C8BD3F}"/>
              </a:ext>
            </a:extLst>
          </p:cNvPr>
          <p:cNvSpPr/>
          <p:nvPr/>
        </p:nvSpPr>
        <p:spPr>
          <a:xfrm>
            <a:off x="349540" y="2080469"/>
            <a:ext cx="11492917" cy="2457975"/>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ro-RO" sz="19600" dirty="0">
                <a:solidFill>
                  <a:schemeClr val="bg1"/>
                </a:solidFill>
              </a:rPr>
              <a:t>HOW?</a:t>
            </a:r>
            <a:endParaRPr lang="en-US" sz="19600" dirty="0">
              <a:solidFill>
                <a:schemeClr val="bg1"/>
              </a:solidFill>
            </a:endParaRPr>
          </a:p>
        </p:txBody>
      </p:sp>
    </p:spTree>
    <p:extLst>
      <p:ext uri="{BB962C8B-B14F-4D97-AF65-F5344CB8AC3E}">
        <p14:creationId xmlns:p14="http://schemas.microsoft.com/office/powerpoint/2010/main" val="426874547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9314C-A213-40FF-8387-A1391A353DF0}"/>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48B8AFA-1713-43E1-A6A9-9870A1E7F017}"/>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A541818-6916-41DF-9A6C-EFD52390931B}"/>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5519E35E-4BE2-4877-8A2D-535B30B81D21}"/>
              </a:ext>
            </a:extLst>
          </p:cNvPr>
          <p:cNvSpPr/>
          <p:nvPr/>
        </p:nvSpPr>
        <p:spPr>
          <a:xfrm>
            <a:off x="349540" y="2080469"/>
            <a:ext cx="11492917" cy="2457975"/>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ro-RO" sz="19600" dirty="0">
                <a:solidFill>
                  <a:schemeClr val="bg1"/>
                </a:solidFill>
              </a:rPr>
              <a:t>SWEAT!</a:t>
            </a:r>
            <a:endParaRPr lang="en-US" sz="19600" dirty="0">
              <a:solidFill>
                <a:schemeClr val="bg1"/>
              </a:solidFill>
            </a:endParaRPr>
          </a:p>
        </p:txBody>
      </p:sp>
    </p:spTree>
    <p:extLst>
      <p:ext uri="{BB962C8B-B14F-4D97-AF65-F5344CB8AC3E}">
        <p14:creationId xmlns:p14="http://schemas.microsoft.com/office/powerpoint/2010/main" val="767029939"/>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2890EC4-B751-45C4-95DE-D0BA60827266}"/>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923F6CC-E1A5-40E1-A6E1-A962EF57F5FE}"/>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96C2FE6F-6E23-412F-84CD-33F50E26E2A6}"/>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8CFA19-9424-418F-BDE4-296392513655}"/>
              </a:ext>
            </a:extLst>
          </p:cNvPr>
          <p:cNvSpPr>
            <a:spLocks noGrp="1"/>
          </p:cNvSpPr>
          <p:nvPr>
            <p:ph type="title"/>
          </p:nvPr>
        </p:nvSpPr>
        <p:spPr/>
        <p:txBody>
          <a:bodyPr/>
          <a:lstStyle/>
          <a:p>
            <a:r>
              <a:rPr lang="ro-RO" sz="9600" b="1" dirty="0">
                <a:solidFill>
                  <a:schemeClr val="tx1">
                    <a:lumMod val="75000"/>
                    <a:lumOff val="25000"/>
                  </a:schemeClr>
                </a:solidFill>
                <a:latin typeface="+mn-lt"/>
              </a:rPr>
              <a:t>SWEAT</a:t>
            </a:r>
            <a:endParaRPr lang="en-US" sz="9600" b="1" dirty="0">
              <a:solidFill>
                <a:schemeClr val="tx1">
                  <a:lumMod val="75000"/>
                  <a:lumOff val="25000"/>
                </a:schemeClr>
              </a:solidFill>
              <a:latin typeface="+mn-lt"/>
            </a:endParaRPr>
          </a:p>
        </p:txBody>
      </p:sp>
      <p:pic>
        <p:nvPicPr>
          <p:cNvPr id="5" name="Picture 4">
            <a:extLst>
              <a:ext uri="{FF2B5EF4-FFF2-40B4-BE49-F238E27FC236}">
                <a16:creationId xmlns:a16="http://schemas.microsoft.com/office/drawing/2014/main" id="{CE72C5B5-EC35-48B6-B0FC-0D7DA199B9A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84022" y="4687174"/>
            <a:ext cx="6715529" cy="799631"/>
          </a:xfrm>
          <a:prstGeom prst="rect">
            <a:avLst/>
          </a:prstGeom>
        </p:spPr>
      </p:pic>
      <p:pic>
        <p:nvPicPr>
          <p:cNvPr id="6" name="Picture 5">
            <a:extLst>
              <a:ext uri="{FF2B5EF4-FFF2-40B4-BE49-F238E27FC236}">
                <a16:creationId xmlns:a16="http://schemas.microsoft.com/office/drawing/2014/main" id="{C97F7B42-2943-4943-8900-20FF6CF898C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84022" y="3548641"/>
            <a:ext cx="6715529" cy="799631"/>
          </a:xfrm>
          <a:prstGeom prst="rect">
            <a:avLst/>
          </a:prstGeom>
        </p:spPr>
      </p:pic>
      <p:pic>
        <p:nvPicPr>
          <p:cNvPr id="7" name="Picture 6">
            <a:extLst>
              <a:ext uri="{FF2B5EF4-FFF2-40B4-BE49-F238E27FC236}">
                <a16:creationId xmlns:a16="http://schemas.microsoft.com/office/drawing/2014/main" id="{A4695722-4617-49AC-9D64-4C716CC2A7F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53702" y="2410108"/>
            <a:ext cx="6715529" cy="799631"/>
          </a:xfrm>
          <a:prstGeom prst="rect">
            <a:avLst/>
          </a:prstGeom>
        </p:spPr>
      </p:pic>
      <p:sp>
        <p:nvSpPr>
          <p:cNvPr id="8" name="Text Placeholder 3">
            <a:extLst>
              <a:ext uri="{FF2B5EF4-FFF2-40B4-BE49-F238E27FC236}">
                <a16:creationId xmlns:a16="http://schemas.microsoft.com/office/drawing/2014/main" id="{FA65F3EF-908A-41C4-9433-885AF85A7512}"/>
              </a:ext>
            </a:extLst>
          </p:cNvPr>
          <p:cNvSpPr>
            <a:spLocks noGrp="1"/>
          </p:cNvSpPr>
          <p:nvPr>
            <p:ph type="body" sz="half" idx="2"/>
          </p:nvPr>
        </p:nvSpPr>
        <p:spPr>
          <a:xfrm>
            <a:off x="273050" y="2038300"/>
            <a:ext cx="5603876" cy="3811588"/>
          </a:xfrm>
          <a:noFill/>
          <a:ln>
            <a:noFill/>
          </a:ln>
        </p:spPr>
        <p:txBody>
          <a:bodyPr>
            <a:normAutofit/>
          </a:bodyPr>
          <a:lstStyle/>
          <a:p>
            <a:pPr marL="571500" indent="-571500">
              <a:buFont typeface="+mj-lt"/>
              <a:buAutoNum type="arabicPeriod"/>
            </a:pPr>
            <a:endParaRPr lang="en-US" sz="3200" dirty="0"/>
          </a:p>
          <a:p>
            <a:pPr marL="514350" indent="-514350">
              <a:buFont typeface="+mj-lt"/>
              <a:buAutoNum type="arabicPeriod"/>
            </a:pPr>
            <a:r>
              <a:rPr lang="ro-RO" sz="3200" b="1" dirty="0">
                <a:solidFill>
                  <a:schemeClr val="bg1"/>
                </a:solidFill>
              </a:rPr>
              <a:t> 10 % ALCOHOL IN SWEAT</a:t>
            </a:r>
          </a:p>
          <a:p>
            <a:pPr marL="514350" indent="-514350">
              <a:buFont typeface="+mj-lt"/>
              <a:buAutoNum type="arabicPeriod"/>
            </a:pPr>
            <a:endParaRPr lang="en-US" sz="3200" b="1" dirty="0">
              <a:solidFill>
                <a:schemeClr val="bg1"/>
              </a:solidFill>
            </a:endParaRPr>
          </a:p>
          <a:p>
            <a:pPr marL="571500" indent="-571500">
              <a:buFont typeface="+mj-lt"/>
              <a:buAutoNum type="arabicPeriod"/>
            </a:pPr>
            <a:r>
              <a:rPr lang="ro-RO" sz="3200" b="1" dirty="0">
                <a:solidFill>
                  <a:schemeClr val="bg1"/>
                </a:solidFill>
              </a:rPr>
              <a:t>ANALYSE THE MOLECULES</a:t>
            </a:r>
            <a:endParaRPr lang="en-US" sz="3200" b="1" dirty="0">
              <a:solidFill>
                <a:schemeClr val="bg1"/>
              </a:solidFill>
            </a:endParaRPr>
          </a:p>
          <a:p>
            <a:pPr marL="571500" indent="-571500">
              <a:buFont typeface="+mj-lt"/>
              <a:buAutoNum type="arabicPeriod"/>
            </a:pPr>
            <a:endParaRPr lang="en-US" sz="3200" b="1" dirty="0">
              <a:solidFill>
                <a:schemeClr val="bg1"/>
              </a:solidFill>
            </a:endParaRPr>
          </a:p>
          <a:p>
            <a:pPr marL="571500" indent="-571500">
              <a:buFont typeface="+mj-lt"/>
              <a:buAutoNum type="arabicPeriod"/>
            </a:pPr>
            <a:r>
              <a:rPr lang="ro-RO" sz="3200" b="1" dirty="0">
                <a:solidFill>
                  <a:schemeClr val="bg1"/>
                </a:solidFill>
              </a:rPr>
              <a:t>PREVENT STARTING THE CAR</a:t>
            </a:r>
            <a:endParaRPr lang="en-US" sz="3200" b="1" dirty="0">
              <a:solidFill>
                <a:schemeClr val="bg1"/>
              </a:solidFill>
            </a:endParaRPr>
          </a:p>
        </p:txBody>
      </p:sp>
      <p:pic>
        <p:nvPicPr>
          <p:cNvPr id="14" name="Picture 13">
            <a:extLst>
              <a:ext uri="{FF2B5EF4-FFF2-40B4-BE49-F238E27FC236}">
                <a16:creationId xmlns:a16="http://schemas.microsoft.com/office/drawing/2014/main" id="{CB7B7EEA-F36E-424A-B624-620D40E1EC3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4242377" y="1408703"/>
            <a:ext cx="5690273" cy="4040593"/>
          </a:xfrm>
          <a:prstGeom prst="rect">
            <a:avLst/>
          </a:prstGeom>
        </p:spPr>
      </p:pic>
    </p:spTree>
    <p:extLst>
      <p:ext uri="{BB962C8B-B14F-4D97-AF65-F5344CB8AC3E}">
        <p14:creationId xmlns:p14="http://schemas.microsoft.com/office/powerpoint/2010/main" val="28291687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nodeType="withEffect">
                                  <p:stCondLst>
                                    <p:cond delay="0"/>
                                  </p:stCondLst>
                                  <p:childTnLst>
                                    <p:animMotion origin="layout" path="M -2.5E-6 0 L -0.67448 0 " pathEditMode="relative" rAng="0" ptsTypes="AA">
                                      <p:cBhvr>
                                        <p:cTn id="6" dur="1000" fill="hold"/>
                                        <p:tgtEl>
                                          <p:spTgt spid="14"/>
                                        </p:tgtEl>
                                        <p:attrNameLst>
                                          <p:attrName>ppt_x</p:attrName>
                                          <p:attrName>ppt_y</p:attrName>
                                        </p:attrNameLst>
                                      </p:cBhvr>
                                      <p:rCtr x="-33724" y="0"/>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0.06783 0.00417 L 0.49441 0.00417 " pathEditMode="relative" rAng="0" ptsTypes="AA">
                                      <p:cBhvr>
                                        <p:cTn id="10" dur="2000" fill="hold"/>
                                        <p:tgtEl>
                                          <p:spTgt spid="7"/>
                                        </p:tgtEl>
                                        <p:attrNameLst>
                                          <p:attrName>ppt_x</p:attrName>
                                          <p:attrName>ppt_y</p:attrName>
                                        </p:attrNameLst>
                                      </p:cBhvr>
                                      <p:rCtr x="21328" y="0"/>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nodeType="clickEffect">
                                  <p:stCondLst>
                                    <p:cond delay="0"/>
                                  </p:stCondLst>
                                  <p:childTnLst>
                                    <p:animMotion origin="layout" path="M -0.06406 0.00024 L 0.47631 0.0007 " pathEditMode="relative" rAng="0" ptsTypes="AA">
                                      <p:cBhvr>
                                        <p:cTn id="14" dur="2000" fill="hold"/>
                                        <p:tgtEl>
                                          <p:spTgt spid="6"/>
                                        </p:tgtEl>
                                        <p:attrNameLst>
                                          <p:attrName>ppt_x</p:attrName>
                                          <p:attrName>ppt_y</p:attrName>
                                        </p:attrNameLst>
                                      </p:cBhvr>
                                      <p:rCtr x="27018" y="23"/>
                                    </p:animMotion>
                                  </p:childTnLst>
                                </p:cTn>
                              </p:par>
                            </p:childTnLst>
                          </p:cTn>
                        </p:par>
                      </p:childTnLst>
                    </p:cTn>
                  </p:par>
                  <p:par>
                    <p:cTn id="15" fill="hold">
                      <p:stCondLst>
                        <p:cond delay="indefinite"/>
                      </p:stCondLst>
                      <p:childTnLst>
                        <p:par>
                          <p:cTn id="16" fill="hold">
                            <p:stCondLst>
                              <p:cond delay="0"/>
                            </p:stCondLst>
                            <p:childTnLst>
                              <p:par>
                                <p:cTn id="17" presetID="42" presetClass="path" presetSubtype="0" accel="50000" decel="50000" fill="hold" nodeType="clickEffect">
                                  <p:stCondLst>
                                    <p:cond delay="0"/>
                                  </p:stCondLst>
                                  <p:childTnLst>
                                    <p:animMotion origin="layout" path="M -0.15742 0.00139 L 0.52709 -0.00139 " pathEditMode="relative" rAng="0" ptsTypes="AA">
                                      <p:cBhvr>
                                        <p:cTn id="18" dur="2000" fill="hold"/>
                                        <p:tgtEl>
                                          <p:spTgt spid="5"/>
                                        </p:tgtEl>
                                        <p:attrNameLst>
                                          <p:attrName>ppt_x</p:attrName>
                                          <p:attrName>ppt_y</p:attrName>
                                        </p:attrNameLst>
                                      </p:cBhvr>
                                      <p:rCtr x="34232" y="-13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8FAD766-7323-4929-8ABB-6960A6DF2DB8}"/>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27C3D39E-E58F-4F16-9DD9-299C7A37169F}"/>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56CAA8C-8F2A-4F3F-BB88-42067F9EB698}"/>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B80692DE-C779-4676-8CBC-D7C40CD917B9}"/>
              </a:ext>
            </a:extLst>
          </p:cNvPr>
          <p:cNvSpPr/>
          <p:nvPr/>
        </p:nvSpPr>
        <p:spPr>
          <a:xfrm>
            <a:off x="349540" y="2080469"/>
            <a:ext cx="11492917" cy="2457975"/>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ro-RO" sz="19600" dirty="0">
                <a:solidFill>
                  <a:schemeClr val="bg1"/>
                </a:solidFill>
              </a:rPr>
              <a:t>SIMPLE?</a:t>
            </a:r>
            <a:endParaRPr lang="en-US" sz="19600" dirty="0">
              <a:solidFill>
                <a:schemeClr val="bg1"/>
              </a:solidFill>
            </a:endParaRPr>
          </a:p>
        </p:txBody>
      </p:sp>
    </p:spTree>
    <p:extLst>
      <p:ext uri="{BB962C8B-B14F-4D97-AF65-F5344CB8AC3E}">
        <p14:creationId xmlns:p14="http://schemas.microsoft.com/office/powerpoint/2010/main" val="24204177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5566C7C-E8BF-4BCD-909F-B107E7D8C761}"/>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F10521B9-25F5-43A2-9504-CD22249B9D67}"/>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7DD32632-BF5B-455F-9EEA-F0BFABEC3896}"/>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B80692DE-C779-4676-8CBC-D7C40CD917B9}"/>
              </a:ext>
            </a:extLst>
          </p:cNvPr>
          <p:cNvSpPr/>
          <p:nvPr/>
        </p:nvSpPr>
        <p:spPr>
          <a:xfrm>
            <a:off x="349540" y="2080469"/>
            <a:ext cx="11492917" cy="2457975"/>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ro-RO" sz="19600" dirty="0">
                <a:solidFill>
                  <a:schemeClr val="bg1"/>
                </a:solidFill>
              </a:rPr>
              <a:t>RIGHT?</a:t>
            </a:r>
            <a:endParaRPr lang="en-US" sz="19600" dirty="0">
              <a:solidFill>
                <a:schemeClr val="bg1"/>
              </a:solidFill>
            </a:endParaRPr>
          </a:p>
        </p:txBody>
      </p:sp>
    </p:spTree>
    <p:extLst>
      <p:ext uri="{BB962C8B-B14F-4D97-AF65-F5344CB8AC3E}">
        <p14:creationId xmlns:p14="http://schemas.microsoft.com/office/powerpoint/2010/main" val="14260932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128B031-7244-4185-A0E6-B1CBB4489B8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6EA8C7FC-DF72-4975-87FD-5734C31C8AB6}"/>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A8A60A3-6A83-4ADE-8D09-54F5B751A6BF}"/>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B80692DE-C779-4676-8CBC-D7C40CD917B9}"/>
              </a:ext>
            </a:extLst>
          </p:cNvPr>
          <p:cNvSpPr/>
          <p:nvPr/>
        </p:nvSpPr>
        <p:spPr>
          <a:xfrm>
            <a:off x="349540" y="2080469"/>
            <a:ext cx="11492917" cy="2457975"/>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ro-RO" sz="16500" dirty="0">
                <a:solidFill>
                  <a:schemeClr val="bg1"/>
                </a:solidFill>
              </a:rPr>
              <a:t>YES AND NO!</a:t>
            </a:r>
            <a:endParaRPr lang="en-US" sz="16500" dirty="0">
              <a:solidFill>
                <a:schemeClr val="bg1"/>
              </a:solidFill>
            </a:endParaRPr>
          </a:p>
        </p:txBody>
      </p:sp>
    </p:spTree>
    <p:extLst>
      <p:ext uri="{BB962C8B-B14F-4D97-AF65-F5344CB8AC3E}">
        <p14:creationId xmlns:p14="http://schemas.microsoft.com/office/powerpoint/2010/main" val="334149883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C0DA82E-485F-4928-B4FF-7D23FAB6E433}"/>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2F15D22-BC04-4B13-87EC-580435D80CA0}"/>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25F06E7-468C-4ACA-ACFC-2B94B28B7640}"/>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C2C7A6E2-37CE-44B8-9B8F-BB2F877097FD}"/>
              </a:ext>
            </a:extLst>
          </p:cNvPr>
          <p:cNvSpPr>
            <a:spLocks noGrp="1"/>
          </p:cNvSpPr>
          <p:nvPr>
            <p:ph type="title"/>
          </p:nvPr>
        </p:nvSpPr>
        <p:spPr>
          <a:xfrm>
            <a:off x="0" y="457200"/>
            <a:ext cx="12192000" cy="1600200"/>
          </a:xfrm>
        </p:spPr>
        <p:txBody>
          <a:bodyPr>
            <a:normAutofit/>
          </a:bodyPr>
          <a:lstStyle/>
          <a:p>
            <a:pPr algn="ctr"/>
            <a:r>
              <a:rPr lang="en-US" sz="9600" b="1" dirty="0">
                <a:solidFill>
                  <a:schemeClr val="tx1">
                    <a:lumMod val="75000"/>
                    <a:lumOff val="25000"/>
                  </a:schemeClr>
                </a:solidFill>
                <a:latin typeface="+mn-lt"/>
              </a:rPr>
              <a:t>QUESTIONS</a:t>
            </a:r>
          </a:p>
        </p:txBody>
      </p:sp>
      <p:sp>
        <p:nvSpPr>
          <p:cNvPr id="2" name="TextBox 1">
            <a:extLst>
              <a:ext uri="{FF2B5EF4-FFF2-40B4-BE49-F238E27FC236}">
                <a16:creationId xmlns:a16="http://schemas.microsoft.com/office/drawing/2014/main" id="{E912149D-8203-4ACD-B67F-A7A6745FAFF9}"/>
              </a:ext>
            </a:extLst>
          </p:cNvPr>
          <p:cNvSpPr txBox="1"/>
          <p:nvPr/>
        </p:nvSpPr>
        <p:spPr>
          <a:xfrm>
            <a:off x="552449" y="2447925"/>
            <a:ext cx="11087100" cy="2554545"/>
          </a:xfrm>
          <a:prstGeom prst="rect">
            <a:avLst/>
          </a:prstGeom>
          <a:solidFill>
            <a:srgbClr val="FF6965"/>
          </a:solidFill>
        </p:spPr>
        <p:txBody>
          <a:bodyPr wrap="square" rtlCol="0">
            <a:spAutoFit/>
          </a:bodyPr>
          <a:lstStyle/>
          <a:p>
            <a:pPr marL="342900" indent="-342900">
              <a:buFont typeface="+mj-lt"/>
              <a:buAutoNum type="arabicPeriod"/>
            </a:pPr>
            <a:r>
              <a:rPr lang="en-US" sz="3200" dirty="0">
                <a:solidFill>
                  <a:schemeClr val="bg1"/>
                </a:solidFill>
              </a:rPr>
              <a:t>How do we analyze the molecules?</a:t>
            </a:r>
          </a:p>
          <a:p>
            <a:pPr marL="342900" indent="-342900">
              <a:buFont typeface="+mj-lt"/>
              <a:buAutoNum type="arabicPeriod"/>
            </a:pPr>
            <a:endParaRPr lang="en-US" sz="3200" dirty="0">
              <a:solidFill>
                <a:schemeClr val="bg1"/>
              </a:solidFill>
            </a:endParaRPr>
          </a:p>
          <a:p>
            <a:pPr marL="342900" indent="-342900">
              <a:buFont typeface="+mj-lt"/>
              <a:buAutoNum type="arabicPeriod"/>
            </a:pPr>
            <a:r>
              <a:rPr lang="en-US" sz="3200" dirty="0">
                <a:solidFill>
                  <a:schemeClr val="bg1"/>
                </a:solidFill>
              </a:rPr>
              <a:t>How are we going to charge it?</a:t>
            </a:r>
          </a:p>
          <a:p>
            <a:pPr marL="342900" indent="-342900">
              <a:buFont typeface="+mj-lt"/>
              <a:buAutoNum type="arabicPeriod"/>
            </a:pPr>
            <a:endParaRPr lang="en-US" sz="3200" dirty="0">
              <a:solidFill>
                <a:schemeClr val="bg1"/>
              </a:solidFill>
            </a:endParaRPr>
          </a:p>
          <a:p>
            <a:pPr marL="342900" indent="-342900">
              <a:buFont typeface="+mj-lt"/>
              <a:buAutoNum type="arabicPeriod"/>
            </a:pPr>
            <a:r>
              <a:rPr lang="en-US" sz="3200" dirty="0">
                <a:solidFill>
                  <a:schemeClr val="bg1"/>
                </a:solidFill>
              </a:rPr>
              <a:t>What happens if I’m in danger and I want to start my car faster?</a:t>
            </a:r>
          </a:p>
        </p:txBody>
      </p:sp>
    </p:spTree>
    <p:extLst>
      <p:ext uri="{BB962C8B-B14F-4D97-AF65-F5344CB8AC3E}">
        <p14:creationId xmlns:p14="http://schemas.microsoft.com/office/powerpoint/2010/main" val="2737328009"/>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2796A12-D9C3-4593-96F2-477537B2D7F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F747BCBA-C2DD-40AB-9AD4-C76ABB76654B}"/>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90E79734-26B9-4A9C-AB97-80C33C42DC7B}"/>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8CFA19-9424-418F-BDE4-296392513655}"/>
              </a:ext>
            </a:extLst>
          </p:cNvPr>
          <p:cNvSpPr>
            <a:spLocks noGrp="1"/>
          </p:cNvSpPr>
          <p:nvPr>
            <p:ph type="title"/>
          </p:nvPr>
        </p:nvSpPr>
        <p:spPr/>
        <p:txBody>
          <a:bodyPr>
            <a:normAutofit fontScale="90000"/>
          </a:bodyPr>
          <a:lstStyle/>
          <a:p>
            <a:r>
              <a:rPr lang="en-US" sz="9600" b="1" dirty="0">
                <a:solidFill>
                  <a:schemeClr val="tx1">
                    <a:lumMod val="75000"/>
                    <a:lumOff val="25000"/>
                  </a:schemeClr>
                </a:solidFill>
                <a:latin typeface="+mn-lt"/>
              </a:rPr>
              <a:t>SENSOR</a:t>
            </a:r>
          </a:p>
        </p:txBody>
      </p:sp>
      <p:pic>
        <p:nvPicPr>
          <p:cNvPr id="5" name="Picture 4">
            <a:extLst>
              <a:ext uri="{FF2B5EF4-FFF2-40B4-BE49-F238E27FC236}">
                <a16:creationId xmlns:a16="http://schemas.microsoft.com/office/drawing/2014/main" id="{CE72C5B5-EC35-48B6-B0FC-0D7DA199B9A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84022" y="4687174"/>
            <a:ext cx="6715529" cy="799631"/>
          </a:xfrm>
          <a:prstGeom prst="rect">
            <a:avLst/>
          </a:prstGeom>
        </p:spPr>
      </p:pic>
      <p:pic>
        <p:nvPicPr>
          <p:cNvPr id="6" name="Picture 5">
            <a:extLst>
              <a:ext uri="{FF2B5EF4-FFF2-40B4-BE49-F238E27FC236}">
                <a16:creationId xmlns:a16="http://schemas.microsoft.com/office/drawing/2014/main" id="{C97F7B42-2943-4943-8900-20FF6CF898C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84022" y="3548641"/>
            <a:ext cx="6715529" cy="799631"/>
          </a:xfrm>
          <a:prstGeom prst="rect">
            <a:avLst/>
          </a:prstGeom>
        </p:spPr>
      </p:pic>
      <p:pic>
        <p:nvPicPr>
          <p:cNvPr id="7" name="Picture 6">
            <a:extLst>
              <a:ext uri="{FF2B5EF4-FFF2-40B4-BE49-F238E27FC236}">
                <a16:creationId xmlns:a16="http://schemas.microsoft.com/office/drawing/2014/main" id="{A4695722-4617-49AC-9D64-4C716CC2A7F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53702" y="2410108"/>
            <a:ext cx="6715529" cy="799631"/>
          </a:xfrm>
          <a:prstGeom prst="rect">
            <a:avLst/>
          </a:prstGeom>
        </p:spPr>
      </p:pic>
      <p:sp>
        <p:nvSpPr>
          <p:cNvPr id="8" name="Text Placeholder 3">
            <a:extLst>
              <a:ext uri="{FF2B5EF4-FFF2-40B4-BE49-F238E27FC236}">
                <a16:creationId xmlns:a16="http://schemas.microsoft.com/office/drawing/2014/main" id="{FA65F3EF-908A-41C4-9433-885AF85A7512}"/>
              </a:ext>
            </a:extLst>
          </p:cNvPr>
          <p:cNvSpPr>
            <a:spLocks noGrp="1"/>
          </p:cNvSpPr>
          <p:nvPr>
            <p:ph type="body" sz="half" idx="2"/>
          </p:nvPr>
        </p:nvSpPr>
        <p:spPr>
          <a:xfrm>
            <a:off x="273049" y="2038300"/>
            <a:ext cx="5690273" cy="3811588"/>
          </a:xfrm>
          <a:noFill/>
          <a:ln>
            <a:noFill/>
          </a:ln>
        </p:spPr>
        <p:txBody>
          <a:bodyPr>
            <a:normAutofit/>
          </a:bodyPr>
          <a:lstStyle/>
          <a:p>
            <a:pPr marL="571500" indent="-571500">
              <a:buFont typeface="+mj-lt"/>
              <a:buAutoNum type="arabicPeriod"/>
            </a:pPr>
            <a:endParaRPr lang="en-US" sz="3200" dirty="0">
              <a:solidFill>
                <a:schemeClr val="bg1"/>
              </a:solidFill>
            </a:endParaRPr>
          </a:p>
          <a:p>
            <a:pPr marL="514350" indent="-514350">
              <a:buFont typeface="+mj-lt"/>
              <a:buAutoNum type="arabicPeriod"/>
            </a:pPr>
            <a:r>
              <a:rPr lang="ro-RO" sz="3200" b="1" dirty="0">
                <a:solidFill>
                  <a:schemeClr val="bg1"/>
                </a:solidFill>
              </a:rPr>
              <a:t> </a:t>
            </a:r>
            <a:r>
              <a:rPr lang="en-US" sz="3200" b="1" dirty="0">
                <a:solidFill>
                  <a:schemeClr val="bg1"/>
                </a:solidFill>
              </a:rPr>
              <a:t>FAST AND RELIABLE</a:t>
            </a:r>
            <a:endParaRPr lang="ro-RO" sz="3200" b="1" dirty="0">
              <a:solidFill>
                <a:schemeClr val="bg1"/>
              </a:solidFill>
            </a:endParaRPr>
          </a:p>
          <a:p>
            <a:pPr marL="514350" indent="-514350">
              <a:buFont typeface="+mj-lt"/>
              <a:buAutoNum type="arabicPeriod"/>
            </a:pPr>
            <a:endParaRPr lang="en-US" sz="3200" b="1" dirty="0">
              <a:solidFill>
                <a:schemeClr val="bg1"/>
              </a:solidFill>
            </a:endParaRPr>
          </a:p>
          <a:p>
            <a:pPr marL="571500" indent="-571500">
              <a:buFont typeface="+mj-lt"/>
              <a:buAutoNum type="arabicPeriod"/>
            </a:pPr>
            <a:r>
              <a:rPr lang="en-US" sz="3200" b="1" dirty="0">
                <a:solidFill>
                  <a:schemeClr val="bg1"/>
                </a:solidFill>
              </a:rPr>
              <a:t>LOW POWER CONSUMPTION</a:t>
            </a:r>
          </a:p>
          <a:p>
            <a:pPr marL="571500" indent="-571500">
              <a:buFont typeface="+mj-lt"/>
              <a:buAutoNum type="arabicPeriod"/>
            </a:pPr>
            <a:endParaRPr lang="ro-RO" sz="3200" b="1" dirty="0">
              <a:solidFill>
                <a:schemeClr val="bg1"/>
              </a:solidFill>
            </a:endParaRPr>
          </a:p>
          <a:p>
            <a:pPr marL="571500" indent="-571500">
              <a:buFont typeface="+mj-lt"/>
              <a:buAutoNum type="arabicPeriod"/>
            </a:pPr>
            <a:r>
              <a:rPr lang="ro-RO" sz="3200" b="1" dirty="0">
                <a:solidFill>
                  <a:schemeClr val="bg1"/>
                </a:solidFill>
              </a:rPr>
              <a:t>INTERNAL BATTERY</a:t>
            </a:r>
            <a:endParaRPr lang="en-US" sz="3200" b="1" dirty="0">
              <a:solidFill>
                <a:schemeClr val="bg1"/>
              </a:solidFill>
            </a:endParaRPr>
          </a:p>
        </p:txBody>
      </p:sp>
      <p:pic>
        <p:nvPicPr>
          <p:cNvPr id="14" name="Picture 13">
            <a:extLst>
              <a:ext uri="{FF2B5EF4-FFF2-40B4-BE49-F238E27FC236}">
                <a16:creationId xmlns:a16="http://schemas.microsoft.com/office/drawing/2014/main" id="{CB7B7EEA-F36E-424A-B624-620D40E1EC3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4150264" y="2326582"/>
            <a:ext cx="5378027" cy="2204836"/>
          </a:xfrm>
          <a:prstGeom prst="rect">
            <a:avLst/>
          </a:prstGeom>
        </p:spPr>
      </p:pic>
    </p:spTree>
    <p:extLst>
      <p:ext uri="{BB962C8B-B14F-4D97-AF65-F5344CB8AC3E}">
        <p14:creationId xmlns:p14="http://schemas.microsoft.com/office/powerpoint/2010/main" val="13318468"/>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nodeType="withEffect">
                                  <p:stCondLst>
                                    <p:cond delay="0"/>
                                  </p:stCondLst>
                                  <p:childTnLst>
                                    <p:animMotion origin="layout" path="M 2.08333E-7 0 L -0.63633 0 " pathEditMode="relative" rAng="0" ptsTypes="AA">
                                      <p:cBhvr>
                                        <p:cTn id="6" dur="1000" fill="hold"/>
                                        <p:tgtEl>
                                          <p:spTgt spid="14"/>
                                        </p:tgtEl>
                                        <p:attrNameLst>
                                          <p:attrName>ppt_x</p:attrName>
                                          <p:attrName>ppt_y</p:attrName>
                                        </p:attrNameLst>
                                      </p:cBhvr>
                                      <p:rCtr x="-31823" y="0"/>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0.06783 0.00417 L 0.39766 0.00417 " pathEditMode="relative" rAng="0" ptsTypes="AA">
                                      <p:cBhvr>
                                        <p:cTn id="10" dur="2000" fill="hold"/>
                                        <p:tgtEl>
                                          <p:spTgt spid="7"/>
                                        </p:tgtEl>
                                        <p:attrNameLst>
                                          <p:attrName>ppt_x</p:attrName>
                                          <p:attrName>ppt_y</p:attrName>
                                        </p:attrNameLst>
                                      </p:cBhvr>
                                      <p:rCtr x="16497" y="0"/>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nodeType="clickEffect">
                                  <p:stCondLst>
                                    <p:cond delay="0"/>
                                  </p:stCondLst>
                                  <p:childTnLst>
                                    <p:animMotion origin="layout" path="M -0.06406 0.00024 L 0.53021 0.00024 " pathEditMode="relative" rAng="0" ptsTypes="AA">
                                      <p:cBhvr>
                                        <p:cTn id="14" dur="2000" fill="hold"/>
                                        <p:tgtEl>
                                          <p:spTgt spid="6"/>
                                        </p:tgtEl>
                                        <p:attrNameLst>
                                          <p:attrName>ppt_x</p:attrName>
                                          <p:attrName>ppt_y</p:attrName>
                                        </p:attrNameLst>
                                      </p:cBhvr>
                                      <p:rCtr x="29714" y="0"/>
                                    </p:animMotion>
                                  </p:childTnLst>
                                </p:cTn>
                              </p:par>
                            </p:childTnLst>
                          </p:cTn>
                        </p:par>
                      </p:childTnLst>
                    </p:cTn>
                  </p:par>
                  <p:par>
                    <p:cTn id="15" fill="hold">
                      <p:stCondLst>
                        <p:cond delay="indefinite"/>
                      </p:stCondLst>
                      <p:childTnLst>
                        <p:par>
                          <p:cTn id="16" fill="hold">
                            <p:stCondLst>
                              <p:cond delay="0"/>
                            </p:stCondLst>
                            <p:childTnLst>
                              <p:par>
                                <p:cTn id="17" presetID="42" presetClass="path" presetSubtype="0" accel="50000" decel="50000" fill="hold" nodeType="clickEffect">
                                  <p:stCondLst>
                                    <p:cond delay="0"/>
                                  </p:stCondLst>
                                  <p:childTnLst>
                                    <p:animMotion origin="layout" path="M -0.28112 0.00139 L 0.40339 -0.00139 " pathEditMode="relative" rAng="0" ptsTypes="AA">
                                      <p:cBhvr>
                                        <p:cTn id="18" dur="2000" fill="hold"/>
                                        <p:tgtEl>
                                          <p:spTgt spid="5"/>
                                        </p:tgtEl>
                                        <p:attrNameLst>
                                          <p:attrName>ppt_x</p:attrName>
                                          <p:attrName>ppt_y</p:attrName>
                                        </p:attrNameLst>
                                      </p:cBhvr>
                                      <p:rCtr x="34232" y="-13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AA043A1-8E7A-4ED7-B0BF-4F19031AAF11}"/>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46241CBC-3592-4764-9AFC-BCE2411185C9}"/>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022BCD9D-DC03-41C1-A5BA-5E64567D5BFF}"/>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8CFA19-9424-418F-BDE4-296392513655}"/>
              </a:ext>
            </a:extLst>
          </p:cNvPr>
          <p:cNvSpPr>
            <a:spLocks noGrp="1"/>
          </p:cNvSpPr>
          <p:nvPr>
            <p:ph type="title"/>
          </p:nvPr>
        </p:nvSpPr>
        <p:spPr>
          <a:xfrm>
            <a:off x="839788" y="457200"/>
            <a:ext cx="4703762" cy="1600200"/>
          </a:xfrm>
        </p:spPr>
        <p:txBody>
          <a:bodyPr>
            <a:normAutofit fontScale="90000"/>
          </a:bodyPr>
          <a:lstStyle/>
          <a:p>
            <a:r>
              <a:rPr lang="en-US" sz="9600" b="1" dirty="0">
                <a:solidFill>
                  <a:schemeClr val="tx1">
                    <a:lumMod val="75000"/>
                    <a:lumOff val="25000"/>
                  </a:schemeClr>
                </a:solidFill>
                <a:latin typeface="+mn-lt"/>
              </a:rPr>
              <a:t>CHARGER</a:t>
            </a:r>
          </a:p>
        </p:txBody>
      </p:sp>
      <p:pic>
        <p:nvPicPr>
          <p:cNvPr id="5" name="Picture 4">
            <a:extLst>
              <a:ext uri="{FF2B5EF4-FFF2-40B4-BE49-F238E27FC236}">
                <a16:creationId xmlns:a16="http://schemas.microsoft.com/office/drawing/2014/main" id="{CE72C5B5-EC35-48B6-B0FC-0D7DA199B9A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84022" y="4687174"/>
            <a:ext cx="6715529" cy="799631"/>
          </a:xfrm>
          <a:prstGeom prst="rect">
            <a:avLst/>
          </a:prstGeom>
        </p:spPr>
      </p:pic>
      <p:pic>
        <p:nvPicPr>
          <p:cNvPr id="6" name="Picture 5">
            <a:extLst>
              <a:ext uri="{FF2B5EF4-FFF2-40B4-BE49-F238E27FC236}">
                <a16:creationId xmlns:a16="http://schemas.microsoft.com/office/drawing/2014/main" id="{C97F7B42-2943-4943-8900-20FF6CF898C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84022" y="3548641"/>
            <a:ext cx="6715529" cy="799631"/>
          </a:xfrm>
          <a:prstGeom prst="rect">
            <a:avLst/>
          </a:prstGeom>
        </p:spPr>
      </p:pic>
      <p:pic>
        <p:nvPicPr>
          <p:cNvPr id="7" name="Picture 6">
            <a:extLst>
              <a:ext uri="{FF2B5EF4-FFF2-40B4-BE49-F238E27FC236}">
                <a16:creationId xmlns:a16="http://schemas.microsoft.com/office/drawing/2014/main" id="{A4695722-4617-49AC-9D64-4C716CC2A7F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53702" y="2410108"/>
            <a:ext cx="6715529" cy="799631"/>
          </a:xfrm>
          <a:prstGeom prst="rect">
            <a:avLst/>
          </a:prstGeom>
        </p:spPr>
      </p:pic>
      <p:sp>
        <p:nvSpPr>
          <p:cNvPr id="8" name="Text Placeholder 3">
            <a:extLst>
              <a:ext uri="{FF2B5EF4-FFF2-40B4-BE49-F238E27FC236}">
                <a16:creationId xmlns:a16="http://schemas.microsoft.com/office/drawing/2014/main" id="{FA65F3EF-908A-41C4-9433-885AF85A7512}"/>
              </a:ext>
            </a:extLst>
          </p:cNvPr>
          <p:cNvSpPr>
            <a:spLocks noGrp="1"/>
          </p:cNvSpPr>
          <p:nvPr>
            <p:ph type="body" sz="half" idx="2"/>
          </p:nvPr>
        </p:nvSpPr>
        <p:spPr>
          <a:xfrm>
            <a:off x="273049" y="2038300"/>
            <a:ext cx="5690273" cy="3811588"/>
          </a:xfrm>
          <a:noFill/>
          <a:ln>
            <a:noFill/>
          </a:ln>
        </p:spPr>
        <p:txBody>
          <a:bodyPr>
            <a:normAutofit/>
          </a:bodyPr>
          <a:lstStyle/>
          <a:p>
            <a:pPr marL="571500" indent="-571500">
              <a:buFont typeface="+mj-lt"/>
              <a:buAutoNum type="arabicPeriod"/>
            </a:pPr>
            <a:endParaRPr lang="en-US" sz="3200" dirty="0"/>
          </a:p>
          <a:p>
            <a:pPr marL="514350" indent="-514350">
              <a:buFont typeface="+mj-lt"/>
              <a:buAutoNum type="arabicPeriod"/>
            </a:pPr>
            <a:r>
              <a:rPr lang="en-US" sz="3200" b="1" dirty="0">
                <a:solidFill>
                  <a:schemeClr val="bg1"/>
                </a:solidFill>
              </a:rPr>
              <a:t>WIRELESS</a:t>
            </a:r>
            <a:endParaRPr lang="ro-RO" sz="3200" b="1" dirty="0">
              <a:solidFill>
                <a:schemeClr val="bg1"/>
              </a:solidFill>
            </a:endParaRPr>
          </a:p>
          <a:p>
            <a:pPr marL="514350" indent="-514350">
              <a:buFont typeface="+mj-lt"/>
              <a:buAutoNum type="arabicPeriod"/>
            </a:pPr>
            <a:endParaRPr lang="en-US" sz="3200" b="1" dirty="0">
              <a:solidFill>
                <a:schemeClr val="bg1"/>
              </a:solidFill>
            </a:endParaRPr>
          </a:p>
          <a:p>
            <a:pPr marL="571500" indent="-571500">
              <a:buFont typeface="+mj-lt"/>
              <a:buAutoNum type="arabicPeriod"/>
            </a:pPr>
            <a:r>
              <a:rPr lang="en-US" sz="3200" b="1" dirty="0">
                <a:solidFill>
                  <a:schemeClr val="bg1"/>
                </a:solidFill>
              </a:rPr>
              <a:t>EASY TO MOUNT</a:t>
            </a:r>
          </a:p>
          <a:p>
            <a:pPr marL="571500" indent="-571500">
              <a:buFont typeface="+mj-lt"/>
              <a:buAutoNum type="arabicPeriod"/>
            </a:pPr>
            <a:endParaRPr lang="en-US" sz="3200" b="1" dirty="0">
              <a:solidFill>
                <a:schemeClr val="bg1"/>
              </a:solidFill>
            </a:endParaRPr>
          </a:p>
          <a:p>
            <a:pPr marL="571500" indent="-571500">
              <a:buFont typeface="+mj-lt"/>
              <a:buAutoNum type="arabicPeriod"/>
            </a:pPr>
            <a:r>
              <a:rPr lang="en-US" sz="3200" b="1" dirty="0">
                <a:solidFill>
                  <a:schemeClr val="bg1"/>
                </a:solidFill>
              </a:rPr>
              <a:t>2 PIECES</a:t>
            </a:r>
          </a:p>
        </p:txBody>
      </p:sp>
      <p:pic>
        <p:nvPicPr>
          <p:cNvPr id="14" name="Picture 13">
            <a:extLst>
              <a:ext uri="{FF2B5EF4-FFF2-40B4-BE49-F238E27FC236}">
                <a16:creationId xmlns:a16="http://schemas.microsoft.com/office/drawing/2014/main" id="{CB7B7EEA-F36E-424A-B624-620D40E1EC3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4474474" y="917554"/>
            <a:ext cx="5343524" cy="4569251"/>
          </a:xfrm>
          <a:prstGeom prst="rect">
            <a:avLst/>
          </a:prstGeom>
        </p:spPr>
      </p:pic>
    </p:spTree>
    <p:extLst>
      <p:ext uri="{BB962C8B-B14F-4D97-AF65-F5344CB8AC3E}">
        <p14:creationId xmlns:p14="http://schemas.microsoft.com/office/powerpoint/2010/main" val="2240933534"/>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nodeType="withEffect">
                                  <p:stCondLst>
                                    <p:cond delay="0"/>
                                  </p:stCondLst>
                                  <p:childTnLst>
                                    <p:animMotion origin="layout" path="M -2.08333E-7 1.85185E-6 L -0.68242 0.00116 " pathEditMode="relative" rAng="0" ptsTypes="AA">
                                      <p:cBhvr>
                                        <p:cTn id="6" dur="1000" fill="hold"/>
                                        <p:tgtEl>
                                          <p:spTgt spid="14"/>
                                        </p:tgtEl>
                                        <p:attrNameLst>
                                          <p:attrName>ppt_x</p:attrName>
                                          <p:attrName>ppt_y</p:attrName>
                                        </p:attrNameLst>
                                      </p:cBhvr>
                                      <p:rCtr x="-34128" y="46"/>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0.14662 0.00417 L 0.27995 0.00417 " pathEditMode="relative" rAng="0" ptsTypes="AA">
                                      <p:cBhvr>
                                        <p:cTn id="10" dur="2000" fill="hold"/>
                                        <p:tgtEl>
                                          <p:spTgt spid="7"/>
                                        </p:tgtEl>
                                        <p:attrNameLst>
                                          <p:attrName>ppt_x</p:attrName>
                                          <p:attrName>ppt_y</p:attrName>
                                        </p:attrNameLst>
                                      </p:cBhvr>
                                      <p:rCtr x="21328" y="0"/>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nodeType="clickEffect">
                                  <p:stCondLst>
                                    <p:cond delay="0"/>
                                  </p:stCondLst>
                                  <p:childTnLst>
                                    <p:animMotion origin="layout" path="M -0.06406 0.00024 L 0.38412 0.00024 " pathEditMode="relative" rAng="0" ptsTypes="AA">
                                      <p:cBhvr>
                                        <p:cTn id="14" dur="2000" fill="hold"/>
                                        <p:tgtEl>
                                          <p:spTgt spid="6"/>
                                        </p:tgtEl>
                                        <p:attrNameLst>
                                          <p:attrName>ppt_x</p:attrName>
                                          <p:attrName>ppt_y</p:attrName>
                                        </p:attrNameLst>
                                      </p:cBhvr>
                                      <p:rCtr x="22409" y="0"/>
                                    </p:animMotion>
                                  </p:childTnLst>
                                </p:cTn>
                              </p:par>
                            </p:childTnLst>
                          </p:cTn>
                        </p:par>
                      </p:childTnLst>
                    </p:cTn>
                  </p:par>
                  <p:par>
                    <p:cTn id="15" fill="hold">
                      <p:stCondLst>
                        <p:cond delay="indefinite"/>
                      </p:stCondLst>
                      <p:childTnLst>
                        <p:par>
                          <p:cTn id="16" fill="hold">
                            <p:stCondLst>
                              <p:cond delay="0"/>
                            </p:stCondLst>
                            <p:childTnLst>
                              <p:par>
                                <p:cTn id="17" presetID="42" presetClass="path" presetSubtype="0" accel="50000" decel="50000" fill="hold" nodeType="clickEffect">
                                  <p:stCondLst>
                                    <p:cond delay="0"/>
                                  </p:stCondLst>
                                  <p:childTnLst>
                                    <p:animMotion origin="layout" path="M -0.15742 0.00139 L 0.25365 -0.00023 " pathEditMode="relative" rAng="0" ptsTypes="AA">
                                      <p:cBhvr>
                                        <p:cTn id="18" dur="2000" fill="hold"/>
                                        <p:tgtEl>
                                          <p:spTgt spid="5"/>
                                        </p:tgtEl>
                                        <p:attrNameLst>
                                          <p:attrName>ppt_x</p:attrName>
                                          <p:attrName>ppt_y</p:attrName>
                                        </p:attrNameLst>
                                      </p:cBhvr>
                                      <p:rCtr x="20560" y="-9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BD4421-99A5-4C10-9E17-D6CE0CB2D4C9}"/>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E512318-1574-4EFD-AD88-11C4415C30AE}"/>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75BE83C-DC2A-4537-9872-E003519DE3E7}"/>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693F1FAB-618C-4BEE-904F-EC5A3B465F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607323" y="461734"/>
            <a:ext cx="4147429" cy="5962146"/>
          </a:xfrm>
          <a:prstGeom prst="rect">
            <a:avLst/>
          </a:prstGeom>
        </p:spPr>
      </p:pic>
    </p:spTree>
    <p:extLst>
      <p:ext uri="{BB962C8B-B14F-4D97-AF65-F5344CB8AC3E}">
        <p14:creationId xmlns:p14="http://schemas.microsoft.com/office/powerpoint/2010/main" val="2144840838"/>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nodeType="withEffect">
                                  <p:stCondLst>
                                    <p:cond delay="0"/>
                                  </p:stCondLst>
                                  <p:childTnLst>
                                    <p:animMotion origin="layout" path="M 2.5E-6 7.37257E-18 L -0.81289 -0.00208 " pathEditMode="relative" rAng="0" ptsTypes="AA">
                                      <p:cBhvr>
                                        <p:cTn id="6" dur="1000" fill="hold"/>
                                        <p:tgtEl>
                                          <p:spTgt spid="8"/>
                                        </p:tgtEl>
                                        <p:attrNameLst>
                                          <p:attrName>ppt_x</p:attrName>
                                          <p:attrName>ppt_y</p:attrName>
                                        </p:attrNameLst>
                                      </p:cBhvr>
                                      <p:rCtr x="-40677"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B7EA87F-F289-4ED1-BB7D-82A1E7CD480A}"/>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2B52C7B-34B4-4D72-9FD7-D86658EA01FD}"/>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023C2068-3584-4747-AB74-7B458DBC6204}"/>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8CFA19-9424-418F-BDE4-296392513655}"/>
              </a:ext>
            </a:extLst>
          </p:cNvPr>
          <p:cNvSpPr>
            <a:spLocks noGrp="1"/>
          </p:cNvSpPr>
          <p:nvPr>
            <p:ph type="title"/>
          </p:nvPr>
        </p:nvSpPr>
        <p:spPr>
          <a:xfrm>
            <a:off x="839786" y="457200"/>
            <a:ext cx="9428164" cy="1600200"/>
          </a:xfrm>
        </p:spPr>
        <p:txBody>
          <a:bodyPr>
            <a:normAutofit fontScale="90000"/>
          </a:bodyPr>
          <a:lstStyle/>
          <a:p>
            <a:r>
              <a:rPr lang="en-US" sz="9600" b="1" dirty="0">
                <a:solidFill>
                  <a:schemeClr val="tx1">
                    <a:lumMod val="75000"/>
                    <a:lumOff val="25000"/>
                  </a:schemeClr>
                </a:solidFill>
                <a:latin typeface="+mn-lt"/>
              </a:rPr>
              <a:t>OVERRIDE</a:t>
            </a:r>
            <a:r>
              <a:rPr lang="ro-RO" sz="9600" b="1" dirty="0">
                <a:solidFill>
                  <a:schemeClr val="tx1">
                    <a:lumMod val="75000"/>
                    <a:lumOff val="25000"/>
                  </a:schemeClr>
                </a:solidFill>
                <a:latin typeface="+mn-lt"/>
              </a:rPr>
              <a:t> BUTTON</a:t>
            </a:r>
            <a:endParaRPr lang="en-US" sz="9600" b="1" dirty="0">
              <a:solidFill>
                <a:schemeClr val="tx1">
                  <a:lumMod val="75000"/>
                  <a:lumOff val="25000"/>
                </a:schemeClr>
              </a:solidFill>
              <a:latin typeface="+mn-lt"/>
            </a:endParaRPr>
          </a:p>
        </p:txBody>
      </p:sp>
      <p:pic>
        <p:nvPicPr>
          <p:cNvPr id="5" name="Picture 4">
            <a:extLst>
              <a:ext uri="{FF2B5EF4-FFF2-40B4-BE49-F238E27FC236}">
                <a16:creationId xmlns:a16="http://schemas.microsoft.com/office/drawing/2014/main" id="{CE72C5B5-EC35-48B6-B0FC-0D7DA199B9A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84022" y="4687174"/>
            <a:ext cx="6715529" cy="799631"/>
          </a:xfrm>
          <a:prstGeom prst="rect">
            <a:avLst/>
          </a:prstGeom>
        </p:spPr>
      </p:pic>
      <p:pic>
        <p:nvPicPr>
          <p:cNvPr id="6" name="Picture 5">
            <a:extLst>
              <a:ext uri="{FF2B5EF4-FFF2-40B4-BE49-F238E27FC236}">
                <a16:creationId xmlns:a16="http://schemas.microsoft.com/office/drawing/2014/main" id="{C97F7B42-2943-4943-8900-20FF6CF898C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84022" y="3548641"/>
            <a:ext cx="6715529" cy="799631"/>
          </a:xfrm>
          <a:prstGeom prst="rect">
            <a:avLst/>
          </a:prstGeom>
        </p:spPr>
      </p:pic>
      <p:pic>
        <p:nvPicPr>
          <p:cNvPr id="7" name="Picture 6">
            <a:extLst>
              <a:ext uri="{FF2B5EF4-FFF2-40B4-BE49-F238E27FC236}">
                <a16:creationId xmlns:a16="http://schemas.microsoft.com/office/drawing/2014/main" id="{A4695722-4617-49AC-9D64-4C716CC2A7F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53702" y="2410108"/>
            <a:ext cx="6715529" cy="799631"/>
          </a:xfrm>
          <a:prstGeom prst="rect">
            <a:avLst/>
          </a:prstGeom>
        </p:spPr>
      </p:pic>
      <p:sp>
        <p:nvSpPr>
          <p:cNvPr id="8" name="Text Placeholder 3">
            <a:extLst>
              <a:ext uri="{FF2B5EF4-FFF2-40B4-BE49-F238E27FC236}">
                <a16:creationId xmlns:a16="http://schemas.microsoft.com/office/drawing/2014/main" id="{FA65F3EF-908A-41C4-9433-885AF85A7512}"/>
              </a:ext>
            </a:extLst>
          </p:cNvPr>
          <p:cNvSpPr>
            <a:spLocks noGrp="1"/>
          </p:cNvSpPr>
          <p:nvPr>
            <p:ph type="body" sz="half" idx="2"/>
          </p:nvPr>
        </p:nvSpPr>
        <p:spPr>
          <a:xfrm>
            <a:off x="273049" y="2038300"/>
            <a:ext cx="5690273" cy="3811588"/>
          </a:xfrm>
          <a:noFill/>
          <a:ln>
            <a:noFill/>
          </a:ln>
        </p:spPr>
        <p:txBody>
          <a:bodyPr>
            <a:normAutofit/>
          </a:bodyPr>
          <a:lstStyle/>
          <a:p>
            <a:pPr marL="571500" indent="-571500">
              <a:buFont typeface="+mj-lt"/>
              <a:buAutoNum type="arabicPeriod"/>
            </a:pPr>
            <a:endParaRPr lang="en-US" sz="3200" dirty="0"/>
          </a:p>
          <a:p>
            <a:pPr marL="514350" indent="-514350">
              <a:buFont typeface="+mj-lt"/>
              <a:buAutoNum type="arabicPeriod"/>
            </a:pPr>
            <a:r>
              <a:rPr lang="ro-RO" sz="3200" b="1" dirty="0">
                <a:solidFill>
                  <a:schemeClr val="bg1"/>
                </a:solidFill>
              </a:rPr>
              <a:t> EASY TO ACCESS</a:t>
            </a:r>
          </a:p>
          <a:p>
            <a:pPr marL="514350" indent="-514350">
              <a:buFont typeface="+mj-lt"/>
              <a:buAutoNum type="arabicPeriod"/>
            </a:pPr>
            <a:endParaRPr lang="en-US" sz="3200" b="1" dirty="0">
              <a:solidFill>
                <a:schemeClr val="bg1"/>
              </a:solidFill>
            </a:endParaRPr>
          </a:p>
          <a:p>
            <a:pPr marL="571500" indent="-571500">
              <a:buFont typeface="+mj-lt"/>
              <a:buAutoNum type="arabicPeriod"/>
            </a:pPr>
            <a:r>
              <a:rPr lang="ro-RO" sz="3200" b="1" dirty="0">
                <a:solidFill>
                  <a:schemeClr val="bg1"/>
                </a:solidFill>
              </a:rPr>
              <a:t>IMIDIATE CAR START</a:t>
            </a:r>
          </a:p>
          <a:p>
            <a:pPr marL="571500" indent="-571500">
              <a:buFont typeface="+mj-lt"/>
              <a:buAutoNum type="arabicPeriod"/>
            </a:pPr>
            <a:endParaRPr lang="ro-RO" sz="3200" b="1" dirty="0">
              <a:solidFill>
                <a:schemeClr val="bg1"/>
              </a:solidFill>
            </a:endParaRPr>
          </a:p>
          <a:p>
            <a:pPr marL="571500" indent="-571500">
              <a:buFont typeface="+mj-lt"/>
              <a:buAutoNum type="arabicPeriod"/>
            </a:pPr>
            <a:r>
              <a:rPr lang="ro-RO" sz="3200" b="1" dirty="0">
                <a:solidFill>
                  <a:schemeClr val="bg1"/>
                </a:solidFill>
              </a:rPr>
              <a:t>ALERTS THE AUTHORITIES</a:t>
            </a:r>
            <a:endParaRPr lang="en-US" sz="3200" b="1" dirty="0">
              <a:solidFill>
                <a:schemeClr val="bg1"/>
              </a:solidFill>
            </a:endParaRPr>
          </a:p>
        </p:txBody>
      </p:sp>
      <p:pic>
        <p:nvPicPr>
          <p:cNvPr id="14" name="Picture 13">
            <a:extLst>
              <a:ext uri="{FF2B5EF4-FFF2-40B4-BE49-F238E27FC236}">
                <a16:creationId xmlns:a16="http://schemas.microsoft.com/office/drawing/2014/main" id="{CB7B7EEA-F36E-424A-B624-620D40E1EC3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847238" y="2410108"/>
            <a:ext cx="3607279" cy="3553699"/>
          </a:xfrm>
          <a:prstGeom prst="rect">
            <a:avLst/>
          </a:prstGeom>
        </p:spPr>
      </p:pic>
    </p:spTree>
    <p:extLst>
      <p:ext uri="{BB962C8B-B14F-4D97-AF65-F5344CB8AC3E}">
        <p14:creationId xmlns:p14="http://schemas.microsoft.com/office/powerpoint/2010/main" val="158180811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nodeType="withEffect">
                                  <p:stCondLst>
                                    <p:cond delay="0"/>
                                  </p:stCondLst>
                                  <p:childTnLst>
                                    <p:animMotion origin="layout" path="M 3.54167E-6 3.33333E-6 L -0.68841 0.00069 " pathEditMode="relative" rAng="0" ptsTypes="AA">
                                      <p:cBhvr>
                                        <p:cTn id="6" dur="2000" fill="hold"/>
                                        <p:tgtEl>
                                          <p:spTgt spid="14"/>
                                        </p:tgtEl>
                                        <p:attrNameLst>
                                          <p:attrName>ppt_x</p:attrName>
                                          <p:attrName>ppt_y</p:attrName>
                                        </p:attrNameLst>
                                      </p:cBhvr>
                                      <p:rCtr x="-34427" y="23"/>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0.06783 0.00417 L 0.37201 0.00417 " pathEditMode="relative" rAng="0" ptsTypes="AA">
                                      <p:cBhvr>
                                        <p:cTn id="10" dur="2000" fill="hold"/>
                                        <p:tgtEl>
                                          <p:spTgt spid="7"/>
                                        </p:tgtEl>
                                        <p:attrNameLst>
                                          <p:attrName>ppt_x</p:attrName>
                                          <p:attrName>ppt_y</p:attrName>
                                        </p:attrNameLst>
                                      </p:cBhvr>
                                      <p:rCtr x="15208" y="0"/>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nodeType="clickEffect">
                                  <p:stCondLst>
                                    <p:cond delay="0"/>
                                  </p:stCondLst>
                                  <p:childTnLst>
                                    <p:animMotion origin="layout" path="M -0.11718 0.00024 L 0.42318 0.0007 " pathEditMode="relative" rAng="0" ptsTypes="AA">
                                      <p:cBhvr>
                                        <p:cTn id="14" dur="2000" fill="hold"/>
                                        <p:tgtEl>
                                          <p:spTgt spid="6"/>
                                        </p:tgtEl>
                                        <p:attrNameLst>
                                          <p:attrName>ppt_x</p:attrName>
                                          <p:attrName>ppt_y</p:attrName>
                                        </p:attrNameLst>
                                      </p:cBhvr>
                                      <p:rCtr x="27018" y="23"/>
                                    </p:animMotion>
                                  </p:childTnLst>
                                </p:cTn>
                              </p:par>
                            </p:childTnLst>
                          </p:cTn>
                        </p:par>
                      </p:childTnLst>
                    </p:cTn>
                  </p:par>
                  <p:par>
                    <p:cTn id="15" fill="hold">
                      <p:stCondLst>
                        <p:cond delay="indefinite"/>
                      </p:stCondLst>
                      <p:childTnLst>
                        <p:par>
                          <p:cTn id="16" fill="hold">
                            <p:stCondLst>
                              <p:cond delay="0"/>
                            </p:stCondLst>
                            <p:childTnLst>
                              <p:par>
                                <p:cTn id="17" presetID="42" presetClass="path" presetSubtype="0" accel="50000" decel="50000" fill="hold" nodeType="clickEffect">
                                  <p:stCondLst>
                                    <p:cond delay="0"/>
                                  </p:stCondLst>
                                  <p:childTnLst>
                                    <p:animMotion origin="layout" path="M -0.15742 0.00139 L 0.48412 -0.00116 " pathEditMode="relative" rAng="0" ptsTypes="AA">
                                      <p:cBhvr>
                                        <p:cTn id="18" dur="2000" fill="hold"/>
                                        <p:tgtEl>
                                          <p:spTgt spid="5"/>
                                        </p:tgtEl>
                                        <p:attrNameLst>
                                          <p:attrName>ppt_x</p:attrName>
                                          <p:attrName>ppt_y</p:attrName>
                                        </p:attrNameLst>
                                      </p:cBhvr>
                                      <p:rCtr x="32083" y="-13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128B031-7244-4185-A0E6-B1CBB4489B8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6EA8C7FC-DF72-4975-87FD-5734C31C8AB6}"/>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A8A60A3-6A83-4ADE-8D09-54F5B751A6BF}"/>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B80692DE-C779-4676-8CBC-D7C40CD917B9}"/>
              </a:ext>
            </a:extLst>
          </p:cNvPr>
          <p:cNvSpPr/>
          <p:nvPr/>
        </p:nvSpPr>
        <p:spPr>
          <a:xfrm>
            <a:off x="349540" y="2080469"/>
            <a:ext cx="11492917" cy="2457975"/>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0" dirty="0">
                <a:solidFill>
                  <a:schemeClr val="bg1"/>
                </a:solidFill>
              </a:rPr>
              <a:t>ACCESSIBILITY</a:t>
            </a:r>
          </a:p>
        </p:txBody>
      </p:sp>
    </p:spTree>
    <p:extLst>
      <p:ext uri="{BB962C8B-B14F-4D97-AF65-F5344CB8AC3E}">
        <p14:creationId xmlns:p14="http://schemas.microsoft.com/office/powerpoint/2010/main" val="15095685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C0DA82E-485F-4928-B4FF-7D23FAB6E433}"/>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2F15D22-BC04-4B13-87EC-580435D80CA0}"/>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25F06E7-468C-4ACA-ACFC-2B94B28B7640}"/>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C2C7A6E2-37CE-44B8-9B8F-BB2F877097FD}"/>
              </a:ext>
            </a:extLst>
          </p:cNvPr>
          <p:cNvSpPr>
            <a:spLocks noGrp="1"/>
          </p:cNvSpPr>
          <p:nvPr>
            <p:ph type="title"/>
          </p:nvPr>
        </p:nvSpPr>
        <p:spPr>
          <a:xfrm>
            <a:off x="0" y="457200"/>
            <a:ext cx="12192000" cy="1600200"/>
          </a:xfrm>
        </p:spPr>
        <p:txBody>
          <a:bodyPr>
            <a:normAutofit/>
          </a:bodyPr>
          <a:lstStyle/>
          <a:p>
            <a:pPr algn="ctr"/>
            <a:r>
              <a:rPr lang="en-US" sz="9600" b="1" dirty="0">
                <a:solidFill>
                  <a:schemeClr val="tx1">
                    <a:lumMod val="75000"/>
                    <a:lumOff val="25000"/>
                  </a:schemeClr>
                </a:solidFill>
              </a:rPr>
              <a:t>ACCESSIBILITY</a:t>
            </a:r>
            <a:endParaRPr lang="en-US" sz="9600" b="1" dirty="0">
              <a:solidFill>
                <a:schemeClr val="tx1">
                  <a:lumMod val="75000"/>
                  <a:lumOff val="25000"/>
                </a:schemeClr>
              </a:solidFill>
              <a:latin typeface="+mn-lt"/>
            </a:endParaRPr>
          </a:p>
        </p:txBody>
      </p:sp>
      <p:sp>
        <p:nvSpPr>
          <p:cNvPr id="2" name="TextBox 1">
            <a:extLst>
              <a:ext uri="{FF2B5EF4-FFF2-40B4-BE49-F238E27FC236}">
                <a16:creationId xmlns:a16="http://schemas.microsoft.com/office/drawing/2014/main" id="{E912149D-8203-4ACD-B67F-A7A6745FAFF9}"/>
              </a:ext>
            </a:extLst>
          </p:cNvPr>
          <p:cNvSpPr txBox="1"/>
          <p:nvPr/>
        </p:nvSpPr>
        <p:spPr>
          <a:xfrm>
            <a:off x="552449" y="2447925"/>
            <a:ext cx="11087100" cy="2062103"/>
          </a:xfrm>
          <a:prstGeom prst="rect">
            <a:avLst/>
          </a:prstGeom>
          <a:solidFill>
            <a:srgbClr val="FF6965"/>
          </a:solidFill>
        </p:spPr>
        <p:txBody>
          <a:bodyPr wrap="square" rtlCol="0">
            <a:spAutoFit/>
          </a:bodyPr>
          <a:lstStyle/>
          <a:p>
            <a:r>
              <a:rPr lang="ro-RO" sz="3200" b="1" dirty="0">
                <a:solidFill>
                  <a:schemeClr val="bg1"/>
                </a:solidFill>
              </a:rPr>
              <a:t> </a:t>
            </a:r>
            <a:r>
              <a:rPr lang="en-US" sz="3200" b="1" dirty="0">
                <a:solidFill>
                  <a:schemeClr val="bg1"/>
                </a:solidFill>
              </a:rPr>
              <a:t>Limited hand and finger movement can cause individuals to be unable to grip the steering wheel effectively.</a:t>
            </a:r>
          </a:p>
          <a:p>
            <a:endParaRPr lang="en-US" sz="3200" b="1" dirty="0">
              <a:solidFill>
                <a:schemeClr val="bg1"/>
              </a:solidFill>
            </a:endParaRPr>
          </a:p>
          <a:p>
            <a:r>
              <a:rPr lang="en-US" sz="3200" b="1" u="sng" dirty="0">
                <a:solidFill>
                  <a:schemeClr val="bg1"/>
                </a:solidFill>
              </a:rPr>
              <a:t>Solution</a:t>
            </a:r>
            <a:r>
              <a:rPr lang="en-US" sz="3200" b="1" dirty="0">
                <a:solidFill>
                  <a:schemeClr val="bg1"/>
                </a:solidFill>
              </a:rPr>
              <a:t>: a steering aid version of our device.</a:t>
            </a:r>
            <a:endParaRPr lang="ro-RO" sz="3200" b="1" dirty="0">
              <a:solidFill>
                <a:schemeClr val="bg1"/>
              </a:solidFill>
            </a:endParaRPr>
          </a:p>
        </p:txBody>
      </p:sp>
    </p:spTree>
    <p:extLst>
      <p:ext uri="{BB962C8B-B14F-4D97-AF65-F5344CB8AC3E}">
        <p14:creationId xmlns:p14="http://schemas.microsoft.com/office/powerpoint/2010/main" val="2830381914"/>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BD4421-99A5-4C10-9E17-D6CE0CB2D4C9}"/>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E512318-1574-4EFD-AD88-11C4415C30AE}"/>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75BE83C-DC2A-4537-9872-E003519DE3E7}"/>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693F1FAB-618C-4BEE-904F-EC5A3B465F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607323" y="2023950"/>
            <a:ext cx="4147429" cy="2837714"/>
          </a:xfrm>
          <a:prstGeom prst="rect">
            <a:avLst/>
          </a:prstGeom>
        </p:spPr>
      </p:pic>
      <p:sp>
        <p:nvSpPr>
          <p:cNvPr id="2" name="Rectangle 1">
            <a:extLst>
              <a:ext uri="{FF2B5EF4-FFF2-40B4-BE49-F238E27FC236}">
                <a16:creationId xmlns:a16="http://schemas.microsoft.com/office/drawing/2014/main" id="{8A1090A2-58F3-4A42-8B41-CF2B740D3FD6}"/>
              </a:ext>
            </a:extLst>
          </p:cNvPr>
          <p:cNvSpPr/>
          <p:nvPr/>
        </p:nvSpPr>
        <p:spPr>
          <a:xfrm>
            <a:off x="205663" y="1666782"/>
            <a:ext cx="3487448" cy="3524435"/>
          </a:xfrm>
          <a:prstGeom prst="rect">
            <a:avLst/>
          </a:prstGeom>
          <a:solidFill>
            <a:srgbClr val="FF6965"/>
          </a:solidFill>
        </p:spPr>
        <p:txBody>
          <a:bodyPr wrap="square">
            <a:spAutoFit/>
          </a:bodyPr>
          <a:lstStyle/>
          <a:p>
            <a:pPr fontAlgn="base"/>
            <a:r>
              <a:rPr lang="en-US" sz="3200" b="1" dirty="0">
                <a:solidFill>
                  <a:schemeClr val="bg1"/>
                </a:solidFill>
              </a:rPr>
              <a:t>Sensor would be implemented into the tetra or steering ball depending on type of aid as opposed in the wheel itself.</a:t>
            </a:r>
          </a:p>
        </p:txBody>
      </p:sp>
    </p:spTree>
    <p:extLst>
      <p:ext uri="{BB962C8B-B14F-4D97-AF65-F5344CB8AC3E}">
        <p14:creationId xmlns:p14="http://schemas.microsoft.com/office/powerpoint/2010/main" val="126019193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42" presetClass="path" presetSubtype="0" accel="50000" decel="50000" fill="hold" nodeType="withEffect">
                                  <p:stCondLst>
                                    <p:cond delay="0"/>
                                  </p:stCondLst>
                                  <p:childTnLst>
                                    <p:animMotion origin="layout" path="M 3.33333E-6 -1.85185E-6 L -0.428 -0.00185 " pathEditMode="relative" rAng="0" ptsTypes="AA">
                                      <p:cBhvr>
                                        <p:cTn id="9" dur="1000" fill="hold"/>
                                        <p:tgtEl>
                                          <p:spTgt spid="8"/>
                                        </p:tgtEl>
                                        <p:attrNameLst>
                                          <p:attrName>ppt_x</p:attrName>
                                          <p:attrName>ppt_y</p:attrName>
                                        </p:attrNameLst>
                                      </p:cBhvr>
                                      <p:rCtr x="-21406" y="-9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128B031-7244-4185-A0E6-B1CBB4489B8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6EA8C7FC-DF72-4975-87FD-5734C31C8AB6}"/>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A8A60A3-6A83-4ADE-8D09-54F5B751A6BF}"/>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B80692DE-C779-4676-8CBC-D7C40CD917B9}"/>
              </a:ext>
            </a:extLst>
          </p:cNvPr>
          <p:cNvSpPr/>
          <p:nvPr/>
        </p:nvSpPr>
        <p:spPr>
          <a:xfrm>
            <a:off x="349540" y="2080469"/>
            <a:ext cx="11492917" cy="2457975"/>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0" dirty="0">
                <a:solidFill>
                  <a:schemeClr val="bg1"/>
                </a:solidFill>
              </a:rPr>
              <a:t>DISTRIBUTION</a:t>
            </a:r>
          </a:p>
        </p:txBody>
      </p:sp>
    </p:spTree>
    <p:extLst>
      <p:ext uri="{BB962C8B-B14F-4D97-AF65-F5344CB8AC3E}">
        <p14:creationId xmlns:p14="http://schemas.microsoft.com/office/powerpoint/2010/main" val="2111635954"/>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2796A12-D9C3-4593-96F2-477537B2D7F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F747BCBA-C2DD-40AB-9AD4-C76ABB76654B}"/>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90E79734-26B9-4A9C-AB97-80C33C42DC7B}"/>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8CFA19-9424-418F-BDE4-296392513655}"/>
              </a:ext>
            </a:extLst>
          </p:cNvPr>
          <p:cNvSpPr>
            <a:spLocks noGrp="1"/>
          </p:cNvSpPr>
          <p:nvPr>
            <p:ph type="title"/>
          </p:nvPr>
        </p:nvSpPr>
        <p:spPr>
          <a:xfrm>
            <a:off x="839788" y="457200"/>
            <a:ext cx="5256212" cy="1600200"/>
          </a:xfrm>
        </p:spPr>
        <p:txBody>
          <a:bodyPr>
            <a:normAutofit/>
          </a:bodyPr>
          <a:lstStyle/>
          <a:p>
            <a:r>
              <a:rPr lang="en-US" sz="9600" b="1" dirty="0">
                <a:solidFill>
                  <a:schemeClr val="tx1">
                    <a:lumMod val="75000"/>
                    <a:lumOff val="25000"/>
                  </a:schemeClr>
                </a:solidFill>
                <a:latin typeface="+mn-lt"/>
              </a:rPr>
              <a:t>STRATEGY</a:t>
            </a:r>
          </a:p>
        </p:txBody>
      </p:sp>
      <p:pic>
        <p:nvPicPr>
          <p:cNvPr id="5" name="Picture 4">
            <a:extLst>
              <a:ext uri="{FF2B5EF4-FFF2-40B4-BE49-F238E27FC236}">
                <a16:creationId xmlns:a16="http://schemas.microsoft.com/office/drawing/2014/main" id="{CE72C5B5-EC35-48B6-B0FC-0D7DA199B9A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60334" y="4757552"/>
            <a:ext cx="7823810" cy="799631"/>
          </a:xfrm>
          <a:prstGeom prst="rect">
            <a:avLst/>
          </a:prstGeom>
        </p:spPr>
      </p:pic>
      <p:pic>
        <p:nvPicPr>
          <p:cNvPr id="6" name="Picture 5">
            <a:extLst>
              <a:ext uri="{FF2B5EF4-FFF2-40B4-BE49-F238E27FC236}">
                <a16:creationId xmlns:a16="http://schemas.microsoft.com/office/drawing/2014/main" id="{C97F7B42-2943-4943-8900-20FF6CF898C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207304" y="3583830"/>
            <a:ext cx="9070780" cy="799631"/>
          </a:xfrm>
          <a:prstGeom prst="rect">
            <a:avLst/>
          </a:prstGeom>
        </p:spPr>
      </p:pic>
      <p:pic>
        <p:nvPicPr>
          <p:cNvPr id="7" name="Picture 6">
            <a:extLst>
              <a:ext uri="{FF2B5EF4-FFF2-40B4-BE49-F238E27FC236}">
                <a16:creationId xmlns:a16="http://schemas.microsoft.com/office/drawing/2014/main" id="{A4695722-4617-49AC-9D64-4C716CC2A7F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053702" y="2410108"/>
            <a:ext cx="6715529" cy="799631"/>
          </a:xfrm>
          <a:prstGeom prst="rect">
            <a:avLst/>
          </a:prstGeom>
        </p:spPr>
      </p:pic>
      <p:sp>
        <p:nvSpPr>
          <p:cNvPr id="8" name="Text Placeholder 3">
            <a:extLst>
              <a:ext uri="{FF2B5EF4-FFF2-40B4-BE49-F238E27FC236}">
                <a16:creationId xmlns:a16="http://schemas.microsoft.com/office/drawing/2014/main" id="{FA65F3EF-908A-41C4-9433-885AF85A7512}"/>
              </a:ext>
            </a:extLst>
          </p:cNvPr>
          <p:cNvSpPr>
            <a:spLocks noGrp="1"/>
          </p:cNvSpPr>
          <p:nvPr>
            <p:ph type="body" sz="half" idx="2"/>
          </p:nvPr>
        </p:nvSpPr>
        <p:spPr>
          <a:xfrm>
            <a:off x="273048" y="2038300"/>
            <a:ext cx="11224853" cy="3811588"/>
          </a:xfrm>
          <a:noFill/>
          <a:ln>
            <a:noFill/>
          </a:ln>
        </p:spPr>
        <p:txBody>
          <a:bodyPr>
            <a:normAutofit/>
          </a:bodyPr>
          <a:lstStyle/>
          <a:p>
            <a:pPr marL="571500" indent="-571500">
              <a:buFont typeface="+mj-lt"/>
              <a:buAutoNum type="arabicPeriod"/>
            </a:pPr>
            <a:endParaRPr lang="en-US" sz="3200" b="1" dirty="0">
              <a:solidFill>
                <a:schemeClr val="bg1"/>
              </a:solidFill>
            </a:endParaRPr>
          </a:p>
          <a:p>
            <a:pPr marL="514350" indent="-514350">
              <a:buFont typeface="+mj-lt"/>
              <a:buAutoNum type="arabicPeriod"/>
            </a:pPr>
            <a:r>
              <a:rPr lang="ro-RO" sz="3200" b="1" dirty="0">
                <a:solidFill>
                  <a:schemeClr val="bg1"/>
                </a:solidFill>
              </a:rPr>
              <a:t> </a:t>
            </a:r>
            <a:r>
              <a:rPr lang="en-GB" sz="3200" b="1" dirty="0">
                <a:solidFill>
                  <a:schemeClr val="bg1"/>
                </a:solidFill>
              </a:rPr>
              <a:t>Evaluate the end-user</a:t>
            </a:r>
          </a:p>
          <a:p>
            <a:pPr marL="514350" indent="-514350">
              <a:buFont typeface="+mj-lt"/>
              <a:buAutoNum type="arabicPeriod"/>
            </a:pPr>
            <a:endParaRPr lang="en-US" sz="3200" b="1" dirty="0">
              <a:solidFill>
                <a:schemeClr val="bg1"/>
              </a:solidFill>
            </a:endParaRPr>
          </a:p>
          <a:p>
            <a:pPr marL="514350" indent="-514350">
              <a:buFont typeface="+mj-lt"/>
              <a:buAutoNum type="arabicPeriod"/>
            </a:pPr>
            <a:r>
              <a:rPr lang="en-GB" sz="3200" b="1" dirty="0">
                <a:solidFill>
                  <a:schemeClr val="bg1"/>
                </a:solidFill>
              </a:rPr>
              <a:t>Identify potential marketing intermediaries</a:t>
            </a:r>
          </a:p>
          <a:p>
            <a:pPr marL="514350" indent="-514350">
              <a:buFont typeface="+mj-lt"/>
              <a:buAutoNum type="arabicPeriod"/>
            </a:pPr>
            <a:endParaRPr lang="en-GB" sz="3200" b="1" dirty="0">
              <a:solidFill>
                <a:schemeClr val="bg1"/>
              </a:solidFill>
            </a:endParaRPr>
          </a:p>
          <a:p>
            <a:pPr marL="514350" indent="-514350">
              <a:buFont typeface="+mj-lt"/>
              <a:buAutoNum type="arabicPeriod"/>
            </a:pPr>
            <a:r>
              <a:rPr lang="en-GB" sz="3200" b="1" dirty="0">
                <a:solidFill>
                  <a:schemeClr val="bg1"/>
                </a:solidFill>
              </a:rPr>
              <a:t>Research potential target customers</a:t>
            </a:r>
          </a:p>
        </p:txBody>
      </p:sp>
    </p:spTree>
    <p:extLst>
      <p:ext uri="{BB962C8B-B14F-4D97-AF65-F5344CB8AC3E}">
        <p14:creationId xmlns:p14="http://schemas.microsoft.com/office/powerpoint/2010/main" val="2296473928"/>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0.06783 0.00417 L 0.44271 0.00417 " pathEditMode="relative" rAng="0" ptsTypes="AA">
                                      <p:cBhvr>
                                        <p:cTn id="6" dur="2000" fill="hold"/>
                                        <p:tgtEl>
                                          <p:spTgt spid="7"/>
                                        </p:tgtEl>
                                        <p:attrNameLst>
                                          <p:attrName>ppt_x</p:attrName>
                                          <p:attrName>ppt_y</p:attrName>
                                        </p:attrNameLst>
                                      </p:cBhvr>
                                      <p:rCtr x="18750" y="0"/>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0.06407 0.00023 L 0.69804 0.00069 " pathEditMode="relative" rAng="0" ptsTypes="AA">
                                      <p:cBhvr>
                                        <p:cTn id="10" dur="2000" fill="hold"/>
                                        <p:tgtEl>
                                          <p:spTgt spid="6"/>
                                        </p:tgtEl>
                                        <p:attrNameLst>
                                          <p:attrName>ppt_x</p:attrName>
                                          <p:attrName>ppt_y</p:attrName>
                                        </p:attrNameLst>
                                      </p:cBhvr>
                                      <p:rCtr x="38112" y="23"/>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nodeType="clickEffect">
                                  <p:stCondLst>
                                    <p:cond delay="0"/>
                                  </p:stCondLst>
                                  <p:childTnLst>
                                    <p:animMotion origin="layout" path="M -0.28112 0.00139 L 0.60534 -0.00092 " pathEditMode="relative" rAng="0" ptsTypes="AA">
                                      <p:cBhvr>
                                        <p:cTn id="14" dur="2000" fill="hold"/>
                                        <p:tgtEl>
                                          <p:spTgt spid="5"/>
                                        </p:tgtEl>
                                        <p:attrNameLst>
                                          <p:attrName>ppt_x</p:attrName>
                                          <p:attrName>ppt_y</p:attrName>
                                        </p:attrNameLst>
                                      </p:cBhvr>
                                      <p:rCtr x="44323" y="-11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2796A12-D9C3-4593-96F2-477537B2D7F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F747BCBA-C2DD-40AB-9AD4-C76ABB76654B}"/>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90E79734-26B9-4A9C-AB97-80C33C42DC7B}"/>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8CFA19-9424-418F-BDE4-296392513655}"/>
              </a:ext>
            </a:extLst>
          </p:cNvPr>
          <p:cNvSpPr>
            <a:spLocks noGrp="1"/>
          </p:cNvSpPr>
          <p:nvPr>
            <p:ph type="title"/>
          </p:nvPr>
        </p:nvSpPr>
        <p:spPr>
          <a:xfrm>
            <a:off x="839788" y="457200"/>
            <a:ext cx="10830130" cy="1600200"/>
          </a:xfrm>
        </p:spPr>
        <p:txBody>
          <a:bodyPr>
            <a:normAutofit/>
          </a:bodyPr>
          <a:lstStyle/>
          <a:p>
            <a:r>
              <a:rPr lang="en-US" sz="9600" b="1" dirty="0">
                <a:solidFill>
                  <a:schemeClr val="tx1">
                    <a:lumMod val="75000"/>
                    <a:lumOff val="25000"/>
                  </a:schemeClr>
                </a:solidFill>
                <a:latin typeface="+mn-lt"/>
              </a:rPr>
              <a:t>STEP 1 </a:t>
            </a:r>
            <a:r>
              <a:rPr lang="en-US" sz="4400" b="1" dirty="0">
                <a:solidFill>
                  <a:schemeClr val="tx1">
                    <a:lumMod val="75000"/>
                    <a:lumOff val="25000"/>
                  </a:schemeClr>
                </a:solidFill>
                <a:latin typeface="+mn-lt"/>
              </a:rPr>
              <a:t> Evaluate the end-user</a:t>
            </a:r>
          </a:p>
        </p:txBody>
      </p:sp>
      <p:pic>
        <p:nvPicPr>
          <p:cNvPr id="7" name="Picture 6">
            <a:extLst>
              <a:ext uri="{FF2B5EF4-FFF2-40B4-BE49-F238E27FC236}">
                <a16:creationId xmlns:a16="http://schemas.microsoft.com/office/drawing/2014/main" id="{A4695722-4617-49AC-9D64-4C716CC2A7F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53702" y="2410108"/>
            <a:ext cx="6715529" cy="799631"/>
          </a:xfrm>
          <a:prstGeom prst="rect">
            <a:avLst/>
          </a:prstGeom>
        </p:spPr>
      </p:pic>
      <p:pic>
        <p:nvPicPr>
          <p:cNvPr id="10" name="Picture 9">
            <a:extLst>
              <a:ext uri="{FF2B5EF4-FFF2-40B4-BE49-F238E27FC236}">
                <a16:creationId xmlns:a16="http://schemas.microsoft.com/office/drawing/2014/main" id="{A3651408-13FB-4621-A56C-D639CC6A2FF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53703" y="3619019"/>
            <a:ext cx="6715529" cy="799631"/>
          </a:xfrm>
          <a:prstGeom prst="rect">
            <a:avLst/>
          </a:prstGeom>
        </p:spPr>
      </p:pic>
      <p:sp>
        <p:nvSpPr>
          <p:cNvPr id="8" name="Text Placeholder 3">
            <a:extLst>
              <a:ext uri="{FF2B5EF4-FFF2-40B4-BE49-F238E27FC236}">
                <a16:creationId xmlns:a16="http://schemas.microsoft.com/office/drawing/2014/main" id="{FA65F3EF-908A-41C4-9433-885AF85A7512}"/>
              </a:ext>
            </a:extLst>
          </p:cNvPr>
          <p:cNvSpPr>
            <a:spLocks noGrp="1"/>
          </p:cNvSpPr>
          <p:nvPr>
            <p:ph type="body" sz="half" idx="2"/>
          </p:nvPr>
        </p:nvSpPr>
        <p:spPr>
          <a:xfrm>
            <a:off x="273048" y="2038300"/>
            <a:ext cx="11224853" cy="3811588"/>
          </a:xfrm>
          <a:noFill/>
          <a:ln>
            <a:noFill/>
          </a:ln>
        </p:spPr>
        <p:txBody>
          <a:bodyPr>
            <a:normAutofit/>
          </a:bodyPr>
          <a:lstStyle/>
          <a:p>
            <a:pPr marL="571500" indent="-571500">
              <a:buFont typeface="+mj-lt"/>
              <a:buAutoNum type="arabicPeriod"/>
            </a:pPr>
            <a:endParaRPr lang="en-US" sz="3200" b="1" dirty="0"/>
          </a:p>
          <a:p>
            <a:pPr marL="514350" indent="-514350">
              <a:buFont typeface="+mj-lt"/>
              <a:buAutoNum type="arabicPeriod"/>
            </a:pPr>
            <a:r>
              <a:rPr lang="ro-RO" sz="3200" b="1" dirty="0">
                <a:solidFill>
                  <a:schemeClr val="bg1"/>
                </a:solidFill>
              </a:rPr>
              <a:t> </a:t>
            </a:r>
            <a:r>
              <a:rPr lang="en-GB" sz="3200" b="1" dirty="0">
                <a:solidFill>
                  <a:schemeClr val="bg1"/>
                </a:solidFill>
              </a:rPr>
              <a:t>Increase social responsibility</a:t>
            </a:r>
          </a:p>
          <a:p>
            <a:pPr marL="514350" indent="-514350">
              <a:buFont typeface="+mj-lt"/>
              <a:buAutoNum type="arabicPeriod"/>
            </a:pPr>
            <a:endParaRPr lang="en-US" sz="3200" b="1" dirty="0"/>
          </a:p>
          <a:p>
            <a:pPr marL="514350" indent="-514350">
              <a:buFont typeface="+mj-lt"/>
              <a:buAutoNum type="arabicPeriod"/>
            </a:pPr>
            <a:r>
              <a:rPr lang="en-GB" sz="3200" b="1" dirty="0">
                <a:solidFill>
                  <a:schemeClr val="bg1"/>
                </a:solidFill>
              </a:rPr>
              <a:t>Improve road safety</a:t>
            </a:r>
          </a:p>
          <a:p>
            <a:pPr marL="514350" indent="-514350">
              <a:buFont typeface="+mj-lt"/>
              <a:buAutoNum type="arabicPeriod"/>
            </a:pPr>
            <a:endParaRPr lang="en-GB" sz="3200" b="1" dirty="0"/>
          </a:p>
        </p:txBody>
      </p:sp>
    </p:spTree>
    <p:extLst>
      <p:ext uri="{BB962C8B-B14F-4D97-AF65-F5344CB8AC3E}">
        <p14:creationId xmlns:p14="http://schemas.microsoft.com/office/powerpoint/2010/main" val="1863882491"/>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0.06783 0.00417 L 0.51628 0.00417 " pathEditMode="relative" rAng="0" ptsTypes="AA">
                                      <p:cBhvr>
                                        <p:cTn id="6" dur="2000" fill="hold"/>
                                        <p:tgtEl>
                                          <p:spTgt spid="7"/>
                                        </p:tgtEl>
                                        <p:attrNameLst>
                                          <p:attrName>ppt_x</p:attrName>
                                          <p:attrName>ppt_y</p:attrName>
                                        </p:attrNameLst>
                                      </p:cBhvr>
                                      <p:rCtr x="22422" y="0"/>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0.06783 0.00417 L 0.40417 0.00417 " pathEditMode="relative" rAng="0" ptsTypes="AA">
                                      <p:cBhvr>
                                        <p:cTn id="10" dur="2000" fill="hold"/>
                                        <p:tgtEl>
                                          <p:spTgt spid="10"/>
                                        </p:tgtEl>
                                        <p:attrNameLst>
                                          <p:attrName>ppt_x</p:attrName>
                                          <p:attrName>ppt_y</p:attrName>
                                        </p:attrNameLst>
                                      </p:cBhvr>
                                      <p:rCtr x="16823"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2796A12-D9C3-4593-96F2-477537B2D7F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F747BCBA-C2DD-40AB-9AD4-C76ABB76654B}"/>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90E79734-26B9-4A9C-AB97-80C33C42DC7B}"/>
              </a:ext>
            </a:extLst>
          </p:cNvPr>
          <p:cNvSpPr/>
          <p:nvPr/>
        </p:nvSpPr>
        <p:spPr>
          <a:xfrm>
            <a:off x="30368" y="248131"/>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8CFA19-9424-418F-BDE4-296392513655}"/>
              </a:ext>
            </a:extLst>
          </p:cNvPr>
          <p:cNvSpPr>
            <a:spLocks noGrp="1"/>
          </p:cNvSpPr>
          <p:nvPr>
            <p:ph type="title"/>
          </p:nvPr>
        </p:nvSpPr>
        <p:spPr>
          <a:xfrm>
            <a:off x="839788" y="457200"/>
            <a:ext cx="10830130" cy="1600200"/>
          </a:xfrm>
        </p:spPr>
        <p:txBody>
          <a:bodyPr>
            <a:normAutofit fontScale="90000"/>
          </a:bodyPr>
          <a:lstStyle/>
          <a:p>
            <a:r>
              <a:rPr lang="en-US" sz="9600" b="1" dirty="0">
                <a:solidFill>
                  <a:schemeClr val="tx1">
                    <a:lumMod val="75000"/>
                    <a:lumOff val="25000"/>
                  </a:schemeClr>
                </a:solidFill>
                <a:latin typeface="+mn-lt"/>
              </a:rPr>
              <a:t>STEP 2 </a:t>
            </a:r>
            <a:r>
              <a:rPr lang="en-US" sz="4400" b="1" dirty="0">
                <a:solidFill>
                  <a:schemeClr val="tx1">
                    <a:lumMod val="75000"/>
                    <a:lumOff val="25000"/>
                  </a:schemeClr>
                </a:solidFill>
                <a:latin typeface="+mn-lt"/>
              </a:rPr>
              <a:t> </a:t>
            </a:r>
            <a:r>
              <a:rPr lang="en-US" sz="3600" b="1" dirty="0">
                <a:solidFill>
                  <a:schemeClr val="tx1">
                    <a:lumMod val="75000"/>
                    <a:lumOff val="25000"/>
                  </a:schemeClr>
                </a:solidFill>
                <a:latin typeface="+mn-lt"/>
              </a:rPr>
              <a:t>Identify potential marketing intermediaries (ways to sell)</a:t>
            </a:r>
          </a:p>
        </p:txBody>
      </p:sp>
      <p:sp>
        <p:nvSpPr>
          <p:cNvPr id="8" name="Text Placeholder 3">
            <a:extLst>
              <a:ext uri="{FF2B5EF4-FFF2-40B4-BE49-F238E27FC236}">
                <a16:creationId xmlns:a16="http://schemas.microsoft.com/office/drawing/2014/main" id="{FA65F3EF-908A-41C4-9433-885AF85A7512}"/>
              </a:ext>
            </a:extLst>
          </p:cNvPr>
          <p:cNvSpPr>
            <a:spLocks noGrp="1"/>
          </p:cNvSpPr>
          <p:nvPr>
            <p:ph type="body" sz="half" idx="2"/>
          </p:nvPr>
        </p:nvSpPr>
        <p:spPr>
          <a:xfrm>
            <a:off x="273048" y="2038300"/>
            <a:ext cx="11224853" cy="3811588"/>
          </a:xfrm>
          <a:noFill/>
          <a:ln>
            <a:noFill/>
          </a:ln>
        </p:spPr>
        <p:txBody>
          <a:bodyPr>
            <a:normAutofit/>
          </a:bodyPr>
          <a:lstStyle/>
          <a:p>
            <a:pPr marL="571500" indent="-571500">
              <a:buFont typeface="+mj-lt"/>
              <a:buAutoNum type="arabicPeriod"/>
            </a:pPr>
            <a:endParaRPr lang="en-US" sz="3200" b="1" dirty="0"/>
          </a:p>
          <a:p>
            <a:pPr marL="514350" indent="-514350">
              <a:buFont typeface="+mj-lt"/>
              <a:buAutoNum type="arabicPeriod"/>
            </a:pPr>
            <a:endParaRPr lang="en-GB" sz="3200" b="1" dirty="0"/>
          </a:p>
        </p:txBody>
      </p:sp>
      <p:sp>
        <p:nvSpPr>
          <p:cNvPr id="14" name="TextBox 13">
            <a:extLst>
              <a:ext uri="{FF2B5EF4-FFF2-40B4-BE49-F238E27FC236}">
                <a16:creationId xmlns:a16="http://schemas.microsoft.com/office/drawing/2014/main" id="{ADA9BFA1-CF31-4447-8500-05337D5EB4B5}"/>
              </a:ext>
            </a:extLst>
          </p:cNvPr>
          <p:cNvSpPr txBox="1"/>
          <p:nvPr/>
        </p:nvSpPr>
        <p:spPr>
          <a:xfrm>
            <a:off x="582818" y="3077897"/>
            <a:ext cx="11087100" cy="2554545"/>
          </a:xfrm>
          <a:prstGeom prst="rect">
            <a:avLst/>
          </a:prstGeom>
          <a:solidFill>
            <a:srgbClr val="FF6965"/>
          </a:solidFill>
        </p:spPr>
        <p:txBody>
          <a:bodyPr wrap="square" rtlCol="0">
            <a:spAutoFit/>
          </a:bodyPr>
          <a:lstStyle/>
          <a:p>
            <a:r>
              <a:rPr lang="en-US" sz="3200" b="1" dirty="0">
                <a:solidFill>
                  <a:schemeClr val="bg1"/>
                </a:solidFill>
              </a:rPr>
              <a:t>Directly – we can sell directly to the end user through a sales force.</a:t>
            </a:r>
          </a:p>
          <a:p>
            <a:endParaRPr lang="en-US" sz="3200" b="1" dirty="0">
              <a:solidFill>
                <a:schemeClr val="bg1"/>
              </a:solidFill>
            </a:endParaRPr>
          </a:p>
          <a:p>
            <a:r>
              <a:rPr lang="en-US" sz="3200" b="1" dirty="0">
                <a:solidFill>
                  <a:schemeClr val="bg1"/>
                </a:solidFill>
              </a:rPr>
              <a:t>Indirectly – we can sell indirectly to the end user through marketing intermediaries.</a:t>
            </a:r>
          </a:p>
        </p:txBody>
      </p:sp>
    </p:spTree>
    <p:extLst>
      <p:ext uri="{BB962C8B-B14F-4D97-AF65-F5344CB8AC3E}">
        <p14:creationId xmlns:p14="http://schemas.microsoft.com/office/powerpoint/2010/main" val="3305953401"/>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128B031-7244-4185-A0E6-B1CBB4489B8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6EA8C7FC-DF72-4975-87FD-5734C31C8AB6}"/>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A8A60A3-6A83-4ADE-8D09-54F5B751A6BF}"/>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B80692DE-C779-4676-8CBC-D7C40CD917B9}"/>
              </a:ext>
            </a:extLst>
          </p:cNvPr>
          <p:cNvSpPr/>
          <p:nvPr/>
        </p:nvSpPr>
        <p:spPr>
          <a:xfrm>
            <a:off x="349540" y="2080469"/>
            <a:ext cx="11492917" cy="2457975"/>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0" dirty="0">
                <a:solidFill>
                  <a:schemeClr val="bg1"/>
                </a:solidFill>
              </a:rPr>
              <a:t>INDIRECTLY</a:t>
            </a:r>
          </a:p>
        </p:txBody>
      </p:sp>
    </p:spTree>
    <p:extLst>
      <p:ext uri="{BB962C8B-B14F-4D97-AF65-F5344CB8AC3E}">
        <p14:creationId xmlns:p14="http://schemas.microsoft.com/office/powerpoint/2010/main" val="2390091326"/>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2796A12-D9C3-4593-96F2-477537B2D7F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F747BCBA-C2DD-40AB-9AD4-C76ABB76654B}"/>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90E79734-26B9-4A9C-AB97-80C33C42DC7B}"/>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A4695722-4617-49AC-9D64-4C716CC2A7F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84618" y="2130895"/>
            <a:ext cx="6715529" cy="799631"/>
          </a:xfrm>
          <a:prstGeom prst="rect">
            <a:avLst/>
          </a:prstGeom>
        </p:spPr>
      </p:pic>
      <p:sp>
        <p:nvSpPr>
          <p:cNvPr id="14" name="Title 1">
            <a:extLst>
              <a:ext uri="{FF2B5EF4-FFF2-40B4-BE49-F238E27FC236}">
                <a16:creationId xmlns:a16="http://schemas.microsoft.com/office/drawing/2014/main" id="{57848B07-0019-4223-9C84-2A79D2C97908}"/>
              </a:ext>
            </a:extLst>
          </p:cNvPr>
          <p:cNvSpPr>
            <a:spLocks noGrp="1"/>
          </p:cNvSpPr>
          <p:nvPr>
            <p:ph type="title"/>
          </p:nvPr>
        </p:nvSpPr>
        <p:spPr>
          <a:xfrm>
            <a:off x="839788" y="457200"/>
            <a:ext cx="10830130" cy="1600200"/>
          </a:xfrm>
        </p:spPr>
        <p:txBody>
          <a:bodyPr>
            <a:normAutofit fontScale="90000"/>
          </a:bodyPr>
          <a:lstStyle/>
          <a:p>
            <a:r>
              <a:rPr lang="en-US" sz="9600" b="1" dirty="0">
                <a:solidFill>
                  <a:schemeClr val="tx1">
                    <a:lumMod val="75000"/>
                    <a:lumOff val="25000"/>
                  </a:schemeClr>
                </a:solidFill>
                <a:latin typeface="+mn-lt"/>
              </a:rPr>
              <a:t>STEP 2 </a:t>
            </a:r>
            <a:r>
              <a:rPr lang="en-US" sz="4400" b="1" dirty="0">
                <a:solidFill>
                  <a:schemeClr val="tx1">
                    <a:lumMod val="75000"/>
                    <a:lumOff val="25000"/>
                  </a:schemeClr>
                </a:solidFill>
                <a:latin typeface="+mn-lt"/>
              </a:rPr>
              <a:t> </a:t>
            </a:r>
            <a:r>
              <a:rPr lang="en-US" sz="3600" b="1" dirty="0">
                <a:solidFill>
                  <a:schemeClr val="tx1">
                    <a:lumMod val="75000"/>
                    <a:lumOff val="25000"/>
                  </a:schemeClr>
                </a:solidFill>
                <a:latin typeface="+mn-lt"/>
              </a:rPr>
              <a:t>Identify potential marketing intermediaries (categories)</a:t>
            </a:r>
          </a:p>
        </p:txBody>
      </p:sp>
      <p:pic>
        <p:nvPicPr>
          <p:cNvPr id="15" name="Picture 14">
            <a:extLst>
              <a:ext uri="{FF2B5EF4-FFF2-40B4-BE49-F238E27FC236}">
                <a16:creationId xmlns:a16="http://schemas.microsoft.com/office/drawing/2014/main" id="{8B62D348-8415-48FE-927B-5A99C3F6743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00074" y="3281410"/>
            <a:ext cx="6715529" cy="799631"/>
          </a:xfrm>
          <a:prstGeom prst="rect">
            <a:avLst/>
          </a:prstGeom>
        </p:spPr>
      </p:pic>
      <p:pic>
        <p:nvPicPr>
          <p:cNvPr id="16" name="Picture 15">
            <a:extLst>
              <a:ext uri="{FF2B5EF4-FFF2-40B4-BE49-F238E27FC236}">
                <a16:creationId xmlns:a16="http://schemas.microsoft.com/office/drawing/2014/main" id="{EDE0C837-3E5F-4535-ACF1-93F8F11FF3D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42888" y="4388368"/>
            <a:ext cx="6715529" cy="799631"/>
          </a:xfrm>
          <a:prstGeom prst="rect">
            <a:avLst/>
          </a:prstGeom>
        </p:spPr>
      </p:pic>
      <p:pic>
        <p:nvPicPr>
          <p:cNvPr id="17" name="Picture 16">
            <a:extLst>
              <a:ext uri="{FF2B5EF4-FFF2-40B4-BE49-F238E27FC236}">
                <a16:creationId xmlns:a16="http://schemas.microsoft.com/office/drawing/2014/main" id="{1B2165C9-BC9D-445D-9877-182DE4D4E53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32011" y="5543781"/>
            <a:ext cx="6715529" cy="799631"/>
          </a:xfrm>
          <a:prstGeom prst="rect">
            <a:avLst/>
          </a:prstGeom>
        </p:spPr>
      </p:pic>
      <p:sp>
        <p:nvSpPr>
          <p:cNvPr id="8" name="Text Placeholder 3">
            <a:extLst>
              <a:ext uri="{FF2B5EF4-FFF2-40B4-BE49-F238E27FC236}">
                <a16:creationId xmlns:a16="http://schemas.microsoft.com/office/drawing/2014/main" id="{FA65F3EF-908A-41C4-9433-885AF85A7512}"/>
              </a:ext>
            </a:extLst>
          </p:cNvPr>
          <p:cNvSpPr>
            <a:spLocks noGrp="1"/>
          </p:cNvSpPr>
          <p:nvPr>
            <p:ph type="body" sz="half" idx="2"/>
          </p:nvPr>
        </p:nvSpPr>
        <p:spPr>
          <a:xfrm>
            <a:off x="317706" y="1725245"/>
            <a:ext cx="11224853" cy="4502319"/>
          </a:xfrm>
          <a:noFill/>
          <a:ln>
            <a:noFill/>
          </a:ln>
        </p:spPr>
        <p:txBody>
          <a:bodyPr>
            <a:normAutofit/>
          </a:bodyPr>
          <a:lstStyle/>
          <a:p>
            <a:pPr marL="571500" indent="-571500">
              <a:buFont typeface="+mj-lt"/>
              <a:buAutoNum type="arabicPeriod"/>
            </a:pPr>
            <a:endParaRPr lang="en-US" sz="3200" b="1" dirty="0"/>
          </a:p>
          <a:p>
            <a:pPr marL="514350" indent="-514350">
              <a:buFont typeface="+mj-lt"/>
              <a:buAutoNum type="arabicPeriod"/>
            </a:pPr>
            <a:r>
              <a:rPr lang="ro-RO" sz="3200" b="1" dirty="0">
                <a:solidFill>
                  <a:schemeClr val="bg1"/>
                </a:solidFill>
              </a:rPr>
              <a:t> </a:t>
            </a:r>
            <a:r>
              <a:rPr lang="en-GB" sz="3200" b="1" dirty="0">
                <a:solidFill>
                  <a:schemeClr val="bg1"/>
                </a:solidFill>
              </a:rPr>
              <a:t>Manufactures</a:t>
            </a:r>
          </a:p>
          <a:p>
            <a:pPr marL="514350" indent="-514350">
              <a:buFont typeface="+mj-lt"/>
              <a:buAutoNum type="arabicPeriod"/>
            </a:pPr>
            <a:endParaRPr lang="en-US" sz="3200" b="1" dirty="0">
              <a:solidFill>
                <a:schemeClr val="bg1"/>
              </a:solidFill>
            </a:endParaRPr>
          </a:p>
          <a:p>
            <a:pPr marL="514350" indent="-514350">
              <a:buFont typeface="+mj-lt"/>
              <a:buAutoNum type="arabicPeriod"/>
            </a:pPr>
            <a:r>
              <a:rPr lang="en-GB" sz="3200" b="1" dirty="0">
                <a:solidFill>
                  <a:schemeClr val="bg1"/>
                </a:solidFill>
              </a:rPr>
              <a:t>Protections</a:t>
            </a:r>
          </a:p>
          <a:p>
            <a:pPr marL="514350" indent="-514350">
              <a:buFont typeface="+mj-lt"/>
              <a:buAutoNum type="arabicPeriod"/>
            </a:pPr>
            <a:endParaRPr lang="en-GB" sz="3200" b="1" dirty="0">
              <a:solidFill>
                <a:schemeClr val="bg1"/>
              </a:solidFill>
            </a:endParaRPr>
          </a:p>
          <a:p>
            <a:pPr marL="514350" indent="-514350">
              <a:buFont typeface="+mj-lt"/>
              <a:buAutoNum type="arabicPeriod"/>
            </a:pPr>
            <a:r>
              <a:rPr lang="en-GB" sz="3200" b="1" dirty="0">
                <a:solidFill>
                  <a:schemeClr val="bg1"/>
                </a:solidFill>
              </a:rPr>
              <a:t>Rules</a:t>
            </a:r>
          </a:p>
          <a:p>
            <a:pPr marL="514350" indent="-514350">
              <a:buFont typeface="+mj-lt"/>
              <a:buAutoNum type="arabicPeriod"/>
            </a:pPr>
            <a:endParaRPr lang="en-GB" sz="3200" b="1" dirty="0">
              <a:solidFill>
                <a:schemeClr val="bg1"/>
              </a:solidFill>
            </a:endParaRPr>
          </a:p>
          <a:p>
            <a:pPr marL="514350" indent="-514350">
              <a:buFont typeface="+mj-lt"/>
              <a:buAutoNum type="arabicPeriod"/>
            </a:pPr>
            <a:r>
              <a:rPr lang="en-GB" sz="3200" b="1" dirty="0">
                <a:solidFill>
                  <a:schemeClr val="bg1"/>
                </a:solidFill>
              </a:rPr>
              <a:t>Agents</a:t>
            </a:r>
          </a:p>
        </p:txBody>
      </p:sp>
    </p:spTree>
    <p:extLst>
      <p:ext uri="{BB962C8B-B14F-4D97-AF65-F5344CB8AC3E}">
        <p14:creationId xmlns:p14="http://schemas.microsoft.com/office/powerpoint/2010/main" val="906291169"/>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0.06992 0.00417 L 0.30495 0.00417 " pathEditMode="relative" rAng="0" ptsTypes="AA">
                                      <p:cBhvr>
                                        <p:cTn id="6" dur="2000" fill="hold"/>
                                        <p:tgtEl>
                                          <p:spTgt spid="7"/>
                                        </p:tgtEl>
                                        <p:attrNameLst>
                                          <p:attrName>ppt_x</p:attrName>
                                          <p:attrName>ppt_y</p:attrName>
                                        </p:attrNameLst>
                                      </p:cBhvr>
                                      <p:rCtr x="18750" y="0"/>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0.11537 0.00416 L 0.2595 0.00416 " pathEditMode="relative" rAng="0" ptsTypes="AA">
                                      <p:cBhvr>
                                        <p:cTn id="10" dur="2000" fill="hold"/>
                                        <p:tgtEl>
                                          <p:spTgt spid="15"/>
                                        </p:tgtEl>
                                        <p:attrNameLst>
                                          <p:attrName>ppt_x</p:attrName>
                                          <p:attrName>ppt_y</p:attrName>
                                        </p:attrNameLst>
                                      </p:cBhvr>
                                      <p:rCtr x="18750" y="0"/>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nodeType="clickEffect">
                                  <p:stCondLst>
                                    <p:cond delay="0"/>
                                  </p:stCondLst>
                                  <p:childTnLst>
                                    <p:animMotion origin="layout" path="M -3.33333E-6 4.81481E-6 L 0.20065 0.00416 " pathEditMode="relative" rAng="0" ptsTypes="AA">
                                      <p:cBhvr>
                                        <p:cTn id="14" dur="2000" fill="hold"/>
                                        <p:tgtEl>
                                          <p:spTgt spid="16"/>
                                        </p:tgtEl>
                                        <p:attrNameLst>
                                          <p:attrName>ppt_x</p:attrName>
                                          <p:attrName>ppt_y</p:attrName>
                                        </p:attrNameLst>
                                      </p:cBhvr>
                                      <p:rCtr x="9701" y="-93"/>
                                    </p:animMotion>
                                  </p:childTnLst>
                                </p:cTn>
                              </p:par>
                            </p:childTnLst>
                          </p:cTn>
                        </p:par>
                      </p:childTnLst>
                    </p:cTn>
                  </p:par>
                  <p:par>
                    <p:cTn id="15" fill="hold">
                      <p:stCondLst>
                        <p:cond delay="indefinite"/>
                      </p:stCondLst>
                      <p:childTnLst>
                        <p:par>
                          <p:cTn id="16" fill="hold">
                            <p:stCondLst>
                              <p:cond delay="0"/>
                            </p:stCondLst>
                            <p:childTnLst>
                              <p:par>
                                <p:cTn id="17" presetID="42" presetClass="path" presetSubtype="0" accel="50000" decel="50000" fill="hold" nodeType="clickEffect">
                                  <p:stCondLst>
                                    <p:cond delay="0"/>
                                  </p:stCondLst>
                                  <p:childTnLst>
                                    <p:animMotion origin="layout" path="M -0.17305 0.00416 L 0.20182 0.00416 " pathEditMode="relative" rAng="0" ptsTypes="AA">
                                      <p:cBhvr>
                                        <p:cTn id="18" dur="2000" fill="hold"/>
                                        <p:tgtEl>
                                          <p:spTgt spid="17"/>
                                        </p:tgtEl>
                                        <p:attrNameLst>
                                          <p:attrName>ppt_x</p:attrName>
                                          <p:attrName>ppt_y</p:attrName>
                                        </p:attrNameLst>
                                      </p:cBhvr>
                                      <p:rCtr x="18750"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2796A12-D9C3-4593-96F2-477537B2D7F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F747BCBA-C2DD-40AB-9AD4-C76ABB76654B}"/>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90E79734-26B9-4A9C-AB97-80C33C42DC7B}"/>
              </a:ext>
            </a:extLst>
          </p:cNvPr>
          <p:cNvSpPr/>
          <p:nvPr/>
        </p:nvSpPr>
        <p:spPr>
          <a:xfrm>
            <a:off x="30368" y="248131"/>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8CFA19-9424-418F-BDE4-296392513655}"/>
              </a:ext>
            </a:extLst>
          </p:cNvPr>
          <p:cNvSpPr>
            <a:spLocks noGrp="1"/>
          </p:cNvSpPr>
          <p:nvPr>
            <p:ph type="title"/>
          </p:nvPr>
        </p:nvSpPr>
        <p:spPr>
          <a:xfrm>
            <a:off x="839788" y="457200"/>
            <a:ext cx="10830130" cy="1600200"/>
          </a:xfrm>
        </p:spPr>
        <p:txBody>
          <a:bodyPr>
            <a:normAutofit/>
          </a:bodyPr>
          <a:lstStyle/>
          <a:p>
            <a:r>
              <a:rPr lang="en-US" sz="9600" b="1" dirty="0">
                <a:solidFill>
                  <a:schemeClr val="tx1">
                    <a:lumMod val="75000"/>
                    <a:lumOff val="25000"/>
                  </a:schemeClr>
                </a:solidFill>
                <a:latin typeface="+mn-lt"/>
              </a:rPr>
              <a:t>STEP 3 </a:t>
            </a:r>
            <a:r>
              <a:rPr lang="en-US" sz="4400" b="1" dirty="0">
                <a:solidFill>
                  <a:schemeClr val="tx1">
                    <a:lumMod val="75000"/>
                    <a:lumOff val="25000"/>
                  </a:schemeClr>
                </a:solidFill>
                <a:latin typeface="+mn-lt"/>
              </a:rPr>
              <a:t> </a:t>
            </a:r>
            <a:r>
              <a:rPr lang="en-US" sz="3600" b="1" dirty="0">
                <a:solidFill>
                  <a:schemeClr val="tx1">
                    <a:lumMod val="75000"/>
                    <a:lumOff val="25000"/>
                  </a:schemeClr>
                </a:solidFill>
                <a:latin typeface="+mn-lt"/>
              </a:rPr>
              <a:t>Research potential target customers</a:t>
            </a:r>
          </a:p>
        </p:txBody>
      </p:sp>
      <p:sp>
        <p:nvSpPr>
          <p:cNvPr id="3" name="Rectangle 2">
            <a:extLst>
              <a:ext uri="{FF2B5EF4-FFF2-40B4-BE49-F238E27FC236}">
                <a16:creationId xmlns:a16="http://schemas.microsoft.com/office/drawing/2014/main" id="{068DA1B2-19FD-49AF-8CD4-7EA045F174CF}"/>
              </a:ext>
            </a:extLst>
          </p:cNvPr>
          <p:cNvSpPr/>
          <p:nvPr/>
        </p:nvSpPr>
        <p:spPr>
          <a:xfrm>
            <a:off x="190083" y="2829475"/>
            <a:ext cx="2564116" cy="2564116"/>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t>CAR MANUFACTURES</a:t>
            </a:r>
          </a:p>
          <a:p>
            <a:pPr algn="ctr"/>
            <a:r>
              <a:rPr lang="en-US" sz="1600" b="1" dirty="0"/>
              <a:t>GARAGES</a:t>
            </a:r>
            <a:r>
              <a:rPr lang="en-US" sz="1600" dirty="0"/>
              <a:t> </a:t>
            </a:r>
          </a:p>
        </p:txBody>
      </p:sp>
      <p:sp>
        <p:nvSpPr>
          <p:cNvPr id="9" name="Rectangle 8">
            <a:extLst>
              <a:ext uri="{FF2B5EF4-FFF2-40B4-BE49-F238E27FC236}">
                <a16:creationId xmlns:a16="http://schemas.microsoft.com/office/drawing/2014/main" id="{E88C70A8-01C6-4EC3-8210-5F18A5832E36}"/>
              </a:ext>
            </a:extLst>
          </p:cNvPr>
          <p:cNvSpPr/>
          <p:nvPr/>
        </p:nvSpPr>
        <p:spPr>
          <a:xfrm>
            <a:off x="3191225" y="2829475"/>
            <a:ext cx="2564116" cy="2564116"/>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t>INSURANCE COMPANY</a:t>
            </a:r>
          </a:p>
          <a:p>
            <a:pPr algn="ctr"/>
            <a:r>
              <a:rPr lang="en-US" sz="1600" b="1" dirty="0"/>
              <a:t>MOTORING ASSOCIATIONS</a:t>
            </a:r>
          </a:p>
        </p:txBody>
      </p:sp>
      <p:sp>
        <p:nvSpPr>
          <p:cNvPr id="10" name="Rectangle 9">
            <a:extLst>
              <a:ext uri="{FF2B5EF4-FFF2-40B4-BE49-F238E27FC236}">
                <a16:creationId xmlns:a16="http://schemas.microsoft.com/office/drawing/2014/main" id="{844125E0-E26E-4AFD-959F-6F71FD7948F8}"/>
              </a:ext>
            </a:extLst>
          </p:cNvPr>
          <p:cNvSpPr/>
          <p:nvPr/>
        </p:nvSpPr>
        <p:spPr>
          <a:xfrm>
            <a:off x="6187908" y="2829475"/>
            <a:ext cx="2564116" cy="2564116"/>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t>GOVERNMENT</a:t>
            </a:r>
          </a:p>
          <a:p>
            <a:pPr algn="ctr"/>
            <a:r>
              <a:rPr lang="en-US" sz="1600" b="1" dirty="0"/>
              <a:t>AA SOCIETY</a:t>
            </a:r>
          </a:p>
        </p:txBody>
      </p:sp>
      <p:sp>
        <p:nvSpPr>
          <p:cNvPr id="15" name="Rectangle 14">
            <a:extLst>
              <a:ext uri="{FF2B5EF4-FFF2-40B4-BE49-F238E27FC236}">
                <a16:creationId xmlns:a16="http://schemas.microsoft.com/office/drawing/2014/main" id="{B49758D6-F7B2-4E0E-98E8-A2A4D5433B59}"/>
              </a:ext>
            </a:extLst>
          </p:cNvPr>
          <p:cNvSpPr/>
          <p:nvPr/>
        </p:nvSpPr>
        <p:spPr>
          <a:xfrm>
            <a:off x="9184591" y="2829475"/>
            <a:ext cx="2564116" cy="2564116"/>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t>AA SOCIETY</a:t>
            </a:r>
          </a:p>
          <a:p>
            <a:pPr algn="ctr"/>
            <a:r>
              <a:rPr lang="en-US" sz="1600" b="1" dirty="0"/>
              <a:t>JOURNALISTS</a:t>
            </a:r>
          </a:p>
        </p:txBody>
      </p:sp>
      <p:sp>
        <p:nvSpPr>
          <p:cNvPr id="6" name="TextBox 5">
            <a:extLst>
              <a:ext uri="{FF2B5EF4-FFF2-40B4-BE49-F238E27FC236}">
                <a16:creationId xmlns:a16="http://schemas.microsoft.com/office/drawing/2014/main" id="{38AB1922-9200-48B6-B73F-957B6677E46E}"/>
              </a:ext>
            </a:extLst>
          </p:cNvPr>
          <p:cNvSpPr txBox="1"/>
          <p:nvPr/>
        </p:nvSpPr>
        <p:spPr>
          <a:xfrm>
            <a:off x="190083" y="2367810"/>
            <a:ext cx="2564116" cy="461665"/>
          </a:xfrm>
          <a:prstGeom prst="rect">
            <a:avLst/>
          </a:prstGeom>
          <a:noFill/>
        </p:spPr>
        <p:txBody>
          <a:bodyPr wrap="square" rtlCol="0">
            <a:spAutoFit/>
          </a:bodyPr>
          <a:lstStyle/>
          <a:p>
            <a:pPr algn="ctr"/>
            <a:r>
              <a:rPr lang="en-US" sz="2400" b="1" dirty="0">
                <a:solidFill>
                  <a:schemeClr val="tx1">
                    <a:lumMod val="75000"/>
                    <a:lumOff val="25000"/>
                  </a:schemeClr>
                </a:solidFill>
                <a:ea typeface="+mj-ea"/>
                <a:cs typeface="+mj-cs"/>
              </a:rPr>
              <a:t>MANUFACTURES</a:t>
            </a:r>
          </a:p>
        </p:txBody>
      </p:sp>
      <p:sp>
        <p:nvSpPr>
          <p:cNvPr id="19" name="TextBox 18">
            <a:extLst>
              <a:ext uri="{FF2B5EF4-FFF2-40B4-BE49-F238E27FC236}">
                <a16:creationId xmlns:a16="http://schemas.microsoft.com/office/drawing/2014/main" id="{53316E2E-1856-434C-BD7F-A2067B82B19B}"/>
              </a:ext>
            </a:extLst>
          </p:cNvPr>
          <p:cNvSpPr txBox="1"/>
          <p:nvPr/>
        </p:nvSpPr>
        <p:spPr>
          <a:xfrm>
            <a:off x="3191225" y="2367810"/>
            <a:ext cx="2564116" cy="461665"/>
          </a:xfrm>
          <a:prstGeom prst="rect">
            <a:avLst/>
          </a:prstGeom>
          <a:noFill/>
        </p:spPr>
        <p:txBody>
          <a:bodyPr wrap="square" rtlCol="0">
            <a:spAutoFit/>
          </a:bodyPr>
          <a:lstStyle/>
          <a:p>
            <a:pPr algn="ctr"/>
            <a:r>
              <a:rPr lang="en-US" sz="2400" b="1" dirty="0">
                <a:solidFill>
                  <a:schemeClr val="tx1">
                    <a:lumMod val="75000"/>
                    <a:lumOff val="25000"/>
                  </a:schemeClr>
                </a:solidFill>
                <a:ea typeface="+mj-ea"/>
                <a:cs typeface="+mj-cs"/>
              </a:rPr>
              <a:t>PROTECTIONS</a:t>
            </a:r>
          </a:p>
        </p:txBody>
      </p:sp>
      <p:sp>
        <p:nvSpPr>
          <p:cNvPr id="21" name="TextBox 20">
            <a:extLst>
              <a:ext uri="{FF2B5EF4-FFF2-40B4-BE49-F238E27FC236}">
                <a16:creationId xmlns:a16="http://schemas.microsoft.com/office/drawing/2014/main" id="{91C574DB-1772-4D8A-A3AB-7AAC759541C5}"/>
              </a:ext>
            </a:extLst>
          </p:cNvPr>
          <p:cNvSpPr txBox="1"/>
          <p:nvPr/>
        </p:nvSpPr>
        <p:spPr>
          <a:xfrm>
            <a:off x="6187908" y="2367810"/>
            <a:ext cx="2564116" cy="461665"/>
          </a:xfrm>
          <a:prstGeom prst="rect">
            <a:avLst/>
          </a:prstGeom>
          <a:noFill/>
        </p:spPr>
        <p:txBody>
          <a:bodyPr wrap="square" rtlCol="0">
            <a:spAutoFit/>
          </a:bodyPr>
          <a:lstStyle/>
          <a:p>
            <a:pPr algn="ctr"/>
            <a:r>
              <a:rPr lang="en-US" sz="2400" b="1" dirty="0">
                <a:solidFill>
                  <a:schemeClr val="tx1">
                    <a:lumMod val="75000"/>
                    <a:lumOff val="25000"/>
                  </a:schemeClr>
                </a:solidFill>
                <a:ea typeface="+mj-ea"/>
                <a:cs typeface="+mj-cs"/>
              </a:rPr>
              <a:t>RULES</a:t>
            </a:r>
          </a:p>
        </p:txBody>
      </p:sp>
      <p:sp>
        <p:nvSpPr>
          <p:cNvPr id="22" name="TextBox 21">
            <a:extLst>
              <a:ext uri="{FF2B5EF4-FFF2-40B4-BE49-F238E27FC236}">
                <a16:creationId xmlns:a16="http://schemas.microsoft.com/office/drawing/2014/main" id="{98A5D68A-CD93-4C53-9F1A-E4E03D203B9D}"/>
              </a:ext>
            </a:extLst>
          </p:cNvPr>
          <p:cNvSpPr txBox="1"/>
          <p:nvPr/>
        </p:nvSpPr>
        <p:spPr>
          <a:xfrm>
            <a:off x="9184591" y="2367810"/>
            <a:ext cx="2564116" cy="461665"/>
          </a:xfrm>
          <a:prstGeom prst="rect">
            <a:avLst/>
          </a:prstGeom>
          <a:noFill/>
        </p:spPr>
        <p:txBody>
          <a:bodyPr wrap="square" rtlCol="0">
            <a:spAutoFit/>
          </a:bodyPr>
          <a:lstStyle/>
          <a:p>
            <a:pPr algn="ctr"/>
            <a:r>
              <a:rPr lang="en-US" sz="2400" b="1" dirty="0">
                <a:solidFill>
                  <a:schemeClr val="tx1">
                    <a:lumMod val="75000"/>
                    <a:lumOff val="25000"/>
                  </a:schemeClr>
                </a:solidFill>
                <a:ea typeface="+mj-ea"/>
                <a:cs typeface="+mj-cs"/>
              </a:rPr>
              <a:t>AGENTS</a:t>
            </a:r>
          </a:p>
        </p:txBody>
      </p:sp>
    </p:spTree>
    <p:extLst>
      <p:ext uri="{BB962C8B-B14F-4D97-AF65-F5344CB8AC3E}">
        <p14:creationId xmlns:p14="http://schemas.microsoft.com/office/powerpoint/2010/main" val="387659745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fade">
                                      <p:cBhvr>
                                        <p:cTn id="18" dur="500"/>
                                        <p:tgtEl>
                                          <p:spTgt spid="19"/>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fade">
                                      <p:cBhvr>
                                        <p:cTn id="26" dur="500"/>
                                        <p:tgtEl>
                                          <p:spTgt spid="21"/>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2"/>
                                        </p:tgtEl>
                                        <p:attrNameLst>
                                          <p:attrName>style.visibility</p:attrName>
                                        </p:attrNameLst>
                                      </p:cBhvr>
                                      <p:to>
                                        <p:strVal val="visible"/>
                                      </p:to>
                                    </p:set>
                                    <p:animEffect transition="in" filter="fade">
                                      <p:cBhvr>
                                        <p:cTn id="3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9" grpId="0" animBg="1"/>
      <p:bldP spid="10" grpId="0" animBg="1"/>
      <p:bldP spid="15" grpId="0" animBg="1"/>
      <p:bldP spid="6" grpId="0"/>
      <p:bldP spid="19" grpId="0"/>
      <p:bldP spid="21" grpId="0"/>
      <p:bldP spid="2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128B031-7244-4185-A0E6-B1CBB4489B8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6EA8C7FC-DF72-4975-87FD-5734C31C8AB6}"/>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A8A60A3-6A83-4ADE-8D09-54F5B751A6BF}"/>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B80692DE-C779-4676-8CBC-D7C40CD917B9}"/>
              </a:ext>
            </a:extLst>
          </p:cNvPr>
          <p:cNvSpPr/>
          <p:nvPr/>
        </p:nvSpPr>
        <p:spPr>
          <a:xfrm>
            <a:off x="349538" y="1581368"/>
            <a:ext cx="11492917" cy="4103048"/>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0" dirty="0">
                <a:solidFill>
                  <a:schemeClr val="bg1"/>
                </a:solidFill>
              </a:rPr>
              <a:t>TARGET CUSTOMERS</a:t>
            </a:r>
          </a:p>
        </p:txBody>
      </p:sp>
    </p:spTree>
    <p:extLst>
      <p:ext uri="{BB962C8B-B14F-4D97-AF65-F5344CB8AC3E}">
        <p14:creationId xmlns:p14="http://schemas.microsoft.com/office/powerpoint/2010/main" val="439356129"/>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2796A12-D9C3-4593-96F2-477537B2D7F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F747BCBA-C2DD-40AB-9AD4-C76ABB76654B}"/>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90E79734-26B9-4A9C-AB97-80C33C42DC7B}"/>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8CFA19-9424-418F-BDE4-296392513655}"/>
              </a:ext>
            </a:extLst>
          </p:cNvPr>
          <p:cNvSpPr>
            <a:spLocks noGrp="1"/>
          </p:cNvSpPr>
          <p:nvPr>
            <p:ph type="title"/>
          </p:nvPr>
        </p:nvSpPr>
        <p:spPr>
          <a:xfrm>
            <a:off x="839787" y="457200"/>
            <a:ext cx="10350295" cy="1600200"/>
          </a:xfrm>
        </p:spPr>
        <p:txBody>
          <a:bodyPr>
            <a:normAutofit fontScale="90000"/>
          </a:bodyPr>
          <a:lstStyle/>
          <a:p>
            <a:r>
              <a:rPr lang="en-US" sz="9600" b="1" dirty="0">
                <a:solidFill>
                  <a:schemeClr val="tx1">
                    <a:lumMod val="75000"/>
                    <a:lumOff val="25000"/>
                  </a:schemeClr>
                </a:solidFill>
                <a:latin typeface="+mn-lt"/>
              </a:rPr>
              <a:t>TARGET CUSTOMERS</a:t>
            </a:r>
          </a:p>
        </p:txBody>
      </p:sp>
      <p:pic>
        <p:nvPicPr>
          <p:cNvPr id="7" name="Picture 6">
            <a:extLst>
              <a:ext uri="{FF2B5EF4-FFF2-40B4-BE49-F238E27FC236}">
                <a16:creationId xmlns:a16="http://schemas.microsoft.com/office/drawing/2014/main" id="{A4695722-4617-49AC-9D64-4C716CC2A7F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53702" y="2410108"/>
            <a:ext cx="6715529" cy="799631"/>
          </a:xfrm>
          <a:prstGeom prst="rect">
            <a:avLst/>
          </a:prstGeom>
        </p:spPr>
      </p:pic>
      <p:pic>
        <p:nvPicPr>
          <p:cNvPr id="10" name="Picture 9">
            <a:extLst>
              <a:ext uri="{FF2B5EF4-FFF2-40B4-BE49-F238E27FC236}">
                <a16:creationId xmlns:a16="http://schemas.microsoft.com/office/drawing/2014/main" id="{366E826A-F7C3-48C8-BC2F-EB4EDFC849E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81071" y="3569225"/>
            <a:ext cx="6715529" cy="799631"/>
          </a:xfrm>
          <a:prstGeom prst="rect">
            <a:avLst/>
          </a:prstGeom>
        </p:spPr>
      </p:pic>
      <p:pic>
        <p:nvPicPr>
          <p:cNvPr id="14" name="Picture 13">
            <a:extLst>
              <a:ext uri="{FF2B5EF4-FFF2-40B4-BE49-F238E27FC236}">
                <a16:creationId xmlns:a16="http://schemas.microsoft.com/office/drawing/2014/main" id="{FCF1EC3C-BB3E-4854-B895-A0319D8C070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62762" y="4728342"/>
            <a:ext cx="6715529" cy="799631"/>
          </a:xfrm>
          <a:prstGeom prst="rect">
            <a:avLst/>
          </a:prstGeom>
        </p:spPr>
      </p:pic>
      <p:sp>
        <p:nvSpPr>
          <p:cNvPr id="8" name="Text Placeholder 3">
            <a:extLst>
              <a:ext uri="{FF2B5EF4-FFF2-40B4-BE49-F238E27FC236}">
                <a16:creationId xmlns:a16="http://schemas.microsoft.com/office/drawing/2014/main" id="{FA65F3EF-908A-41C4-9433-885AF85A7512}"/>
              </a:ext>
            </a:extLst>
          </p:cNvPr>
          <p:cNvSpPr>
            <a:spLocks noGrp="1"/>
          </p:cNvSpPr>
          <p:nvPr>
            <p:ph type="body" sz="half" idx="2"/>
          </p:nvPr>
        </p:nvSpPr>
        <p:spPr>
          <a:xfrm>
            <a:off x="273048" y="2038300"/>
            <a:ext cx="11224853" cy="3811588"/>
          </a:xfrm>
          <a:noFill/>
          <a:ln>
            <a:noFill/>
          </a:ln>
        </p:spPr>
        <p:txBody>
          <a:bodyPr>
            <a:normAutofit/>
          </a:bodyPr>
          <a:lstStyle/>
          <a:p>
            <a:pPr marL="571500" indent="-571500">
              <a:buFont typeface="+mj-lt"/>
              <a:buAutoNum type="arabicPeriod"/>
            </a:pPr>
            <a:endParaRPr lang="en-US" sz="3200" b="1" dirty="0">
              <a:solidFill>
                <a:schemeClr val="bg1"/>
              </a:solidFill>
            </a:endParaRPr>
          </a:p>
          <a:p>
            <a:pPr marL="514350" indent="-514350">
              <a:buFont typeface="+mj-lt"/>
              <a:buAutoNum type="arabicPeriod"/>
            </a:pPr>
            <a:r>
              <a:rPr lang="ro-RO" sz="3200" b="1" dirty="0">
                <a:solidFill>
                  <a:schemeClr val="bg1"/>
                </a:solidFill>
              </a:rPr>
              <a:t> </a:t>
            </a:r>
            <a:r>
              <a:rPr lang="en-GB" sz="3200" b="1" dirty="0">
                <a:solidFill>
                  <a:schemeClr val="bg1"/>
                </a:solidFill>
              </a:rPr>
              <a:t>Car insurance companies</a:t>
            </a:r>
          </a:p>
          <a:p>
            <a:pPr marL="514350" indent="-514350">
              <a:buFont typeface="+mj-lt"/>
              <a:buAutoNum type="arabicPeriod"/>
            </a:pPr>
            <a:endParaRPr lang="en-US" sz="3200" b="1" dirty="0">
              <a:solidFill>
                <a:schemeClr val="bg1"/>
              </a:solidFill>
            </a:endParaRPr>
          </a:p>
          <a:p>
            <a:pPr marL="514350" indent="-514350">
              <a:buFont typeface="+mj-lt"/>
              <a:buAutoNum type="arabicPeriod"/>
            </a:pPr>
            <a:r>
              <a:rPr lang="en-GB" sz="3200" b="1" dirty="0">
                <a:solidFill>
                  <a:schemeClr val="bg1"/>
                </a:solidFill>
              </a:rPr>
              <a:t>Car manufactures</a:t>
            </a:r>
          </a:p>
          <a:p>
            <a:pPr marL="514350" indent="-514350">
              <a:buFont typeface="+mj-lt"/>
              <a:buAutoNum type="arabicPeriod"/>
            </a:pPr>
            <a:endParaRPr lang="en-GB" sz="3200" b="1" dirty="0">
              <a:solidFill>
                <a:schemeClr val="bg1"/>
              </a:solidFill>
            </a:endParaRPr>
          </a:p>
          <a:p>
            <a:pPr marL="514350" indent="-514350">
              <a:buFont typeface="+mj-lt"/>
              <a:buAutoNum type="arabicPeriod"/>
            </a:pPr>
            <a:r>
              <a:rPr lang="en-GB" sz="3200" b="1" dirty="0">
                <a:solidFill>
                  <a:schemeClr val="bg1"/>
                </a:solidFill>
              </a:rPr>
              <a:t>AA societies</a:t>
            </a:r>
          </a:p>
        </p:txBody>
      </p:sp>
    </p:spTree>
    <p:extLst>
      <p:ext uri="{BB962C8B-B14F-4D97-AF65-F5344CB8AC3E}">
        <p14:creationId xmlns:p14="http://schemas.microsoft.com/office/powerpoint/2010/main" val="170654450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0.00209 0.00486 L 0.47396 0.00417 " pathEditMode="relative" rAng="0" ptsTypes="AA">
                                      <p:cBhvr>
                                        <p:cTn id="6" dur="2000" fill="hold"/>
                                        <p:tgtEl>
                                          <p:spTgt spid="7"/>
                                        </p:tgtEl>
                                        <p:attrNameLst>
                                          <p:attrName>ppt_x</p:attrName>
                                          <p:attrName>ppt_y</p:attrName>
                                        </p:attrNameLst>
                                      </p:cBhvr>
                                      <p:rCtr x="23802" y="-46"/>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0.00209 0.00486 L 0.47396 0.00417 " pathEditMode="relative" rAng="0" ptsTypes="AA">
                                      <p:cBhvr>
                                        <p:cTn id="10" dur="2000" fill="hold"/>
                                        <p:tgtEl>
                                          <p:spTgt spid="10"/>
                                        </p:tgtEl>
                                        <p:attrNameLst>
                                          <p:attrName>ppt_x</p:attrName>
                                          <p:attrName>ppt_y</p:attrName>
                                        </p:attrNameLst>
                                      </p:cBhvr>
                                      <p:rCtr x="23802" y="-46"/>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nodeType="clickEffect">
                                  <p:stCondLst>
                                    <p:cond delay="0"/>
                                  </p:stCondLst>
                                  <p:childTnLst>
                                    <p:animMotion origin="layout" path="M -0.00208 0.00486 L 0.47396 0.00416 " pathEditMode="relative" rAng="0" ptsTypes="AA">
                                      <p:cBhvr>
                                        <p:cTn id="14" dur="2000" fill="hold"/>
                                        <p:tgtEl>
                                          <p:spTgt spid="14"/>
                                        </p:tgtEl>
                                        <p:attrNameLst>
                                          <p:attrName>ppt_x</p:attrName>
                                          <p:attrName>ppt_y</p:attrName>
                                        </p:attrNameLst>
                                      </p:cBhvr>
                                      <p:rCtr x="23802" y="-4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128B031-7244-4185-A0E6-B1CBB4489B8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6EA8C7FC-DF72-4975-87FD-5734C31C8AB6}"/>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A8A60A3-6A83-4ADE-8D09-54F5B751A6BF}"/>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B80692DE-C779-4676-8CBC-D7C40CD917B9}"/>
              </a:ext>
            </a:extLst>
          </p:cNvPr>
          <p:cNvSpPr/>
          <p:nvPr/>
        </p:nvSpPr>
        <p:spPr>
          <a:xfrm>
            <a:off x="349540" y="2080469"/>
            <a:ext cx="11492917" cy="2457975"/>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0" dirty="0">
                <a:solidFill>
                  <a:schemeClr val="bg1"/>
                </a:solidFill>
              </a:rPr>
              <a:t>STATISTICS</a:t>
            </a:r>
          </a:p>
        </p:txBody>
      </p:sp>
    </p:spTree>
    <p:extLst>
      <p:ext uri="{BB962C8B-B14F-4D97-AF65-F5344CB8AC3E}">
        <p14:creationId xmlns:p14="http://schemas.microsoft.com/office/powerpoint/2010/main" val="3489054166"/>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7018A30-F2C1-45A4-9251-BE7690D178D0}"/>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9137305C-61FD-49A4-842E-5347157414F5}"/>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97EDA590-A2A3-435A-A0EB-7D6F2A404D2C}"/>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A674C0-29EF-494B-9A6E-9486E2E4C465}"/>
              </a:ext>
            </a:extLst>
          </p:cNvPr>
          <p:cNvSpPr>
            <a:spLocks noGrp="1"/>
          </p:cNvSpPr>
          <p:nvPr>
            <p:ph type="title"/>
          </p:nvPr>
        </p:nvSpPr>
        <p:spPr/>
        <p:txBody>
          <a:bodyPr/>
          <a:lstStyle/>
          <a:p>
            <a:r>
              <a:rPr lang="en-US" dirty="0">
                <a:cs typeface="Calibri Light"/>
              </a:rPr>
              <a:t>Effects of drink driving</a:t>
            </a:r>
            <a:endParaRPr lang="en-US" dirty="0"/>
          </a:p>
        </p:txBody>
      </p:sp>
      <p:sp>
        <p:nvSpPr>
          <p:cNvPr id="3" name="Content Placeholder 2">
            <a:extLst>
              <a:ext uri="{FF2B5EF4-FFF2-40B4-BE49-F238E27FC236}">
                <a16:creationId xmlns:a16="http://schemas.microsoft.com/office/drawing/2014/main" id="{EE8C9E06-ACDE-4E9D-93AE-3CC052D608A9}"/>
              </a:ext>
            </a:extLst>
          </p:cNvPr>
          <p:cNvSpPr>
            <a:spLocks noGrp="1"/>
          </p:cNvSpPr>
          <p:nvPr>
            <p:ph idx="1"/>
          </p:nvPr>
        </p:nvSpPr>
        <p:spPr/>
        <p:txBody>
          <a:bodyPr vert="horz" lIns="91440" tIns="45720" rIns="91440" bIns="45720" rtlCol="0" anchor="t">
            <a:normAutofit lnSpcReduction="10000"/>
          </a:bodyPr>
          <a:lstStyle/>
          <a:p>
            <a:pPr marL="0" indent="0">
              <a:buNone/>
            </a:pPr>
            <a:r>
              <a:rPr lang="en-US" i="1" dirty="0">
                <a:cs typeface="Calibri"/>
              </a:rPr>
              <a:t>"A driver with a </a:t>
            </a:r>
            <a:r>
              <a:rPr lang="en-US" i="1" dirty="0">
                <a:cs typeface="Calibri"/>
                <a:hlinkClick r:id="rId3"/>
              </a:rPr>
              <a:t>blood alcohol concentration</a:t>
            </a:r>
            <a:r>
              <a:rPr lang="en-US" i="1" dirty="0">
                <a:cs typeface="Calibri"/>
              </a:rPr>
              <a:t> (BAC) of 0.10 or greater is seven times more likely to be involved in a fatal motor vehicle crash than a driver who has not consumed alcoholic beverages, and a driver with an alcohol concentration of 0.15 or greater is about 25 times more likely."</a:t>
            </a:r>
          </a:p>
          <a:p>
            <a:pPr marL="0" indent="0">
              <a:buNone/>
            </a:pPr>
            <a:endParaRPr lang="en-US" dirty="0">
              <a:cs typeface="Calibri"/>
            </a:endParaRPr>
          </a:p>
          <a:p>
            <a:pPr marL="0" indent="0">
              <a:buNone/>
            </a:pPr>
            <a:r>
              <a:rPr lang="en-US" dirty="0">
                <a:cs typeface="Calibri"/>
              </a:rPr>
              <a:t>- </a:t>
            </a:r>
            <a:r>
              <a:rPr lang="en-US" dirty="0">
                <a:cs typeface="Calibri"/>
                <a:hlinkClick r:id="rId4"/>
              </a:rPr>
              <a:t>https://www.verywellmind.com/drunk-driving-the-dangers-63002</a:t>
            </a:r>
          </a:p>
          <a:p>
            <a:pPr marL="0" indent="0">
              <a:buNone/>
            </a:pPr>
            <a:endParaRPr lang="en-US" dirty="0">
              <a:cs typeface="Calibri"/>
            </a:endParaRPr>
          </a:p>
          <a:p>
            <a:pPr marL="0" indent="0">
              <a:buNone/>
            </a:pPr>
            <a:r>
              <a:rPr lang="en-US" dirty="0">
                <a:cs typeface="Calibri"/>
              </a:rPr>
              <a:t>Those below the legal limit are still more likely to cause an accident with trace amounts of alcohol. </a:t>
            </a:r>
          </a:p>
        </p:txBody>
      </p:sp>
    </p:spTree>
    <p:extLst>
      <p:ext uri="{BB962C8B-B14F-4D97-AF65-F5344CB8AC3E}">
        <p14:creationId xmlns:p14="http://schemas.microsoft.com/office/powerpoint/2010/main" val="126266669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9DA1A1F-B9FE-4C8E-9CBC-DAAB471C9BBF}"/>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BFE1E5D7-56A6-4BE3-AB89-36AE9618F5C9}"/>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41FBF3AA-D093-47F9-AC00-9C8781151CE4}"/>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2FDA1F-19A5-4096-B730-24FD0037BEA7}"/>
              </a:ext>
            </a:extLst>
          </p:cNvPr>
          <p:cNvSpPr>
            <a:spLocks noGrp="1"/>
          </p:cNvSpPr>
          <p:nvPr>
            <p:ph type="title"/>
          </p:nvPr>
        </p:nvSpPr>
        <p:spPr/>
        <p:txBody>
          <a:bodyPr/>
          <a:lstStyle/>
          <a:p>
            <a:r>
              <a:rPr lang="en-US" dirty="0">
                <a:cs typeface="Calibri Light"/>
              </a:rPr>
              <a:t>Accidents</a:t>
            </a:r>
            <a:endParaRPr lang="en-US" dirty="0"/>
          </a:p>
        </p:txBody>
      </p:sp>
      <p:pic>
        <p:nvPicPr>
          <p:cNvPr id="5" name="Picture 4" descr="A screenshot of a cell phone&#10;&#10;Description generated with high confidence">
            <a:extLst>
              <a:ext uri="{FF2B5EF4-FFF2-40B4-BE49-F238E27FC236}">
                <a16:creationId xmlns:a16="http://schemas.microsoft.com/office/drawing/2014/main" id="{9991A90E-D7C8-4FDE-940C-FB1DF31D1825}"/>
              </a:ext>
            </a:extLst>
          </p:cNvPr>
          <p:cNvPicPr>
            <a:picLocks noChangeAspect="1"/>
          </p:cNvPicPr>
          <p:nvPr/>
        </p:nvPicPr>
        <p:blipFill>
          <a:blip r:embed="rId2"/>
          <a:stretch>
            <a:fillRect/>
          </a:stretch>
        </p:blipFill>
        <p:spPr>
          <a:xfrm>
            <a:off x="2237117" y="1623204"/>
            <a:ext cx="7056406" cy="4704271"/>
          </a:xfrm>
          <a:prstGeom prst="rect">
            <a:avLst/>
          </a:prstGeom>
        </p:spPr>
      </p:pic>
    </p:spTree>
    <p:extLst>
      <p:ext uri="{BB962C8B-B14F-4D97-AF65-F5344CB8AC3E}">
        <p14:creationId xmlns:p14="http://schemas.microsoft.com/office/powerpoint/2010/main" val="210754126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5AF77B5-EB0E-425C-B852-C6C345ABE96C}"/>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6C5C3AF-35CB-4BF3-99A4-573F3F8EFC86}"/>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0ECD4A74-ACDC-4052-AE50-6C99277D1F88}"/>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07A8D6-6B43-4433-BF5F-98F5898F5904}"/>
              </a:ext>
            </a:extLst>
          </p:cNvPr>
          <p:cNvSpPr>
            <a:spLocks noGrp="1"/>
          </p:cNvSpPr>
          <p:nvPr>
            <p:ph type="title"/>
          </p:nvPr>
        </p:nvSpPr>
        <p:spPr/>
        <p:txBody>
          <a:bodyPr/>
          <a:lstStyle/>
          <a:p>
            <a:r>
              <a:rPr lang="en-US" dirty="0">
                <a:cs typeface="Calibri Light"/>
              </a:rPr>
              <a:t>Convictions</a:t>
            </a:r>
            <a:endParaRPr lang="en-US" dirty="0"/>
          </a:p>
        </p:txBody>
      </p:sp>
      <p:pic>
        <p:nvPicPr>
          <p:cNvPr id="4" name="Picture 4" descr="A screenshot of a cell phone&#10;&#10;Description generated with very high confidence">
            <a:extLst>
              <a:ext uri="{FF2B5EF4-FFF2-40B4-BE49-F238E27FC236}">
                <a16:creationId xmlns:a16="http://schemas.microsoft.com/office/drawing/2014/main" id="{15E3420A-C73F-4144-86E2-3BF06A0F2561}"/>
              </a:ext>
            </a:extLst>
          </p:cNvPr>
          <p:cNvPicPr>
            <a:picLocks noChangeAspect="1"/>
          </p:cNvPicPr>
          <p:nvPr/>
        </p:nvPicPr>
        <p:blipFill>
          <a:blip r:embed="rId2"/>
          <a:stretch>
            <a:fillRect/>
          </a:stretch>
        </p:blipFill>
        <p:spPr>
          <a:xfrm>
            <a:off x="2725948" y="1536940"/>
            <a:ext cx="6768859" cy="4517365"/>
          </a:xfrm>
          <a:prstGeom prst="rect">
            <a:avLst/>
          </a:prstGeom>
        </p:spPr>
      </p:pic>
    </p:spTree>
    <p:extLst>
      <p:ext uri="{BB962C8B-B14F-4D97-AF65-F5344CB8AC3E}">
        <p14:creationId xmlns:p14="http://schemas.microsoft.com/office/powerpoint/2010/main" val="256846674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A11BBCB-0EF0-415F-A02C-142FCE48D4C3}"/>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EDE7728D-A867-4582-94A7-C200D47B4973}"/>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2243CE81-00EF-4BBD-A3C3-BA9A2B8F33CB}"/>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6D1548-62DB-4116-B98E-292B3AED1A92}"/>
              </a:ext>
            </a:extLst>
          </p:cNvPr>
          <p:cNvSpPr>
            <a:spLocks noGrp="1"/>
          </p:cNvSpPr>
          <p:nvPr>
            <p:ph type="title"/>
          </p:nvPr>
        </p:nvSpPr>
        <p:spPr/>
        <p:txBody>
          <a:bodyPr/>
          <a:lstStyle/>
          <a:p>
            <a:r>
              <a:rPr lang="en-US" dirty="0">
                <a:cs typeface="Calibri Light"/>
              </a:rPr>
              <a:t>Convictions (in charge)</a:t>
            </a:r>
            <a:endParaRPr lang="en-US" dirty="0"/>
          </a:p>
        </p:txBody>
      </p:sp>
      <p:pic>
        <p:nvPicPr>
          <p:cNvPr id="4" name="Picture 4" descr="A picture containing screenshot&#10;&#10;Description generated with very high confidence">
            <a:extLst>
              <a:ext uri="{FF2B5EF4-FFF2-40B4-BE49-F238E27FC236}">
                <a16:creationId xmlns:a16="http://schemas.microsoft.com/office/drawing/2014/main" id="{4E139340-DF26-4AB2-ACA1-F4354A801E27}"/>
              </a:ext>
            </a:extLst>
          </p:cNvPr>
          <p:cNvPicPr>
            <a:picLocks noChangeAspect="1"/>
          </p:cNvPicPr>
          <p:nvPr/>
        </p:nvPicPr>
        <p:blipFill>
          <a:blip r:embed="rId2"/>
          <a:stretch>
            <a:fillRect/>
          </a:stretch>
        </p:blipFill>
        <p:spPr>
          <a:xfrm>
            <a:off x="3487948" y="1867619"/>
            <a:ext cx="5244860" cy="3496573"/>
          </a:xfrm>
          <a:prstGeom prst="rect">
            <a:avLst/>
          </a:prstGeom>
        </p:spPr>
      </p:pic>
    </p:spTree>
    <p:extLst>
      <p:ext uri="{BB962C8B-B14F-4D97-AF65-F5344CB8AC3E}">
        <p14:creationId xmlns:p14="http://schemas.microsoft.com/office/powerpoint/2010/main" val="64663977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161A9F1-C0B5-4EDA-8B80-24D7BFE970C2}"/>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A18285A5-0BB4-44F0-A6C2-72B6856CD15D}"/>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0E36D183-E9C4-423D-8011-A74DF43C4876}"/>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EDAF750-D68B-41F0-9D89-0913461B48D6}"/>
              </a:ext>
            </a:extLst>
          </p:cNvPr>
          <p:cNvSpPr>
            <a:spLocks noGrp="1"/>
          </p:cNvSpPr>
          <p:nvPr>
            <p:ph type="title"/>
          </p:nvPr>
        </p:nvSpPr>
        <p:spPr/>
        <p:txBody>
          <a:bodyPr/>
          <a:lstStyle/>
          <a:p>
            <a:r>
              <a:rPr lang="en-US" dirty="0">
                <a:cs typeface="Calibri Light"/>
              </a:rPr>
              <a:t>Insurance Premiums</a:t>
            </a:r>
            <a:endParaRPr lang="en-US" dirty="0"/>
          </a:p>
        </p:txBody>
      </p:sp>
      <p:pic>
        <p:nvPicPr>
          <p:cNvPr id="4" name="Picture 4" descr="A screenshot of a cell phone&#10;&#10;Description generated with very high confidence">
            <a:extLst>
              <a:ext uri="{FF2B5EF4-FFF2-40B4-BE49-F238E27FC236}">
                <a16:creationId xmlns:a16="http://schemas.microsoft.com/office/drawing/2014/main" id="{13E9B477-4211-4244-B1E5-8D2A7BB2EA53}"/>
              </a:ext>
            </a:extLst>
          </p:cNvPr>
          <p:cNvPicPr>
            <a:picLocks noChangeAspect="1"/>
          </p:cNvPicPr>
          <p:nvPr/>
        </p:nvPicPr>
        <p:blipFill>
          <a:blip r:embed="rId2"/>
          <a:stretch>
            <a:fillRect/>
          </a:stretch>
        </p:blipFill>
        <p:spPr>
          <a:xfrm>
            <a:off x="2136476" y="1695091"/>
            <a:ext cx="7444595" cy="4977440"/>
          </a:xfrm>
          <a:prstGeom prst="rect">
            <a:avLst/>
          </a:prstGeom>
        </p:spPr>
      </p:pic>
    </p:spTree>
    <p:extLst>
      <p:ext uri="{BB962C8B-B14F-4D97-AF65-F5344CB8AC3E}">
        <p14:creationId xmlns:p14="http://schemas.microsoft.com/office/powerpoint/2010/main" val="3968633154"/>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EEA71DF-3795-4699-BC82-CDF0F991E4E8}"/>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1C9CA0C-6FEB-4C25-990B-9B307A495131}"/>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4DE3ADBA-4CD9-4EAC-AA1D-86BE2F130011}"/>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8B8E93-2FF2-4CFE-9A3A-0C7986B10A68}"/>
              </a:ext>
            </a:extLst>
          </p:cNvPr>
          <p:cNvSpPr>
            <a:spLocks noGrp="1"/>
          </p:cNvSpPr>
          <p:nvPr>
            <p:ph type="title"/>
          </p:nvPr>
        </p:nvSpPr>
        <p:spPr/>
        <p:txBody>
          <a:bodyPr/>
          <a:lstStyle/>
          <a:p>
            <a:r>
              <a:rPr lang="en-US" dirty="0">
                <a:cs typeface="Calibri Light"/>
              </a:rPr>
              <a:t>What This Says</a:t>
            </a:r>
            <a:endParaRPr lang="en-US" dirty="0"/>
          </a:p>
        </p:txBody>
      </p:sp>
      <p:sp>
        <p:nvSpPr>
          <p:cNvPr id="3" name="Content Placeholder 2">
            <a:extLst>
              <a:ext uri="{FF2B5EF4-FFF2-40B4-BE49-F238E27FC236}">
                <a16:creationId xmlns:a16="http://schemas.microsoft.com/office/drawing/2014/main" id="{CBED3CF4-EA5E-428C-8C61-C105BCD7E355}"/>
              </a:ext>
            </a:extLst>
          </p:cNvPr>
          <p:cNvSpPr>
            <a:spLocks noGrp="1"/>
          </p:cNvSpPr>
          <p:nvPr>
            <p:ph idx="1"/>
          </p:nvPr>
        </p:nvSpPr>
        <p:spPr/>
        <p:txBody>
          <a:bodyPr vert="horz" lIns="91440" tIns="45720" rIns="91440" bIns="45720" rtlCol="0" anchor="t">
            <a:normAutofit/>
          </a:bodyPr>
          <a:lstStyle/>
          <a:p>
            <a:pPr marL="0" indent="0">
              <a:buNone/>
            </a:pPr>
            <a:r>
              <a:rPr lang="en-US" dirty="0">
                <a:cs typeface="Calibri" panose="020F0502020204030204"/>
              </a:rPr>
              <a:t>- Injuries, minor and major, number more than half a million between 1979 and 2014</a:t>
            </a:r>
          </a:p>
          <a:p>
            <a:pPr marL="0" indent="0">
              <a:buNone/>
            </a:pPr>
            <a:r>
              <a:rPr lang="en-US" dirty="0">
                <a:cs typeface="Calibri" panose="020F0502020204030204"/>
              </a:rPr>
              <a:t>- More than 97% of those charged were convicted</a:t>
            </a:r>
          </a:p>
          <a:p>
            <a:pPr marL="0" indent="0">
              <a:buNone/>
            </a:pPr>
            <a:r>
              <a:rPr lang="en-US" dirty="0">
                <a:cs typeface="Calibri" panose="020F0502020204030204"/>
              </a:rPr>
              <a:t>- More than 75% of those present in a car were convicted</a:t>
            </a:r>
          </a:p>
          <a:p>
            <a:pPr marL="0" indent="0">
              <a:buNone/>
            </a:pPr>
            <a:r>
              <a:rPr lang="en-US" dirty="0">
                <a:cs typeface="Calibri" panose="020F0502020204030204"/>
              </a:rPr>
              <a:t>- Insurance premiums could potentially rise by up to 150% as a result</a:t>
            </a:r>
          </a:p>
        </p:txBody>
      </p:sp>
    </p:spTree>
    <p:extLst>
      <p:ext uri="{BB962C8B-B14F-4D97-AF65-F5344CB8AC3E}">
        <p14:creationId xmlns:p14="http://schemas.microsoft.com/office/powerpoint/2010/main" val="354333418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979640E-4735-470E-84F8-8072F920F85F}"/>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49EF53A2-06A1-4023-8AAA-53AFB77A4C57}"/>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3DFCDD22-E076-4C98-A7C1-CB6C8F7397D8}"/>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DC42F89-C5E9-4592-A274-A8EE64CFF97F}"/>
              </a:ext>
            </a:extLst>
          </p:cNvPr>
          <p:cNvSpPr>
            <a:spLocks noGrp="1"/>
          </p:cNvSpPr>
          <p:nvPr>
            <p:ph idx="1"/>
          </p:nvPr>
        </p:nvSpPr>
        <p:spPr>
          <a:xfrm>
            <a:off x="838197" y="1926455"/>
            <a:ext cx="10515600" cy="3000652"/>
          </a:xfrm>
          <a:solidFill>
            <a:srgbClr val="FF6965"/>
          </a:solidFill>
        </p:spPr>
        <p:txBody>
          <a:bodyPr vert="horz" lIns="91440" tIns="45720" rIns="91440" bIns="45720" rtlCol="0" anchor="b">
            <a:normAutofit/>
          </a:bodyPr>
          <a:lstStyle/>
          <a:p>
            <a:pPr marL="0" indent="0" algn="ctr">
              <a:lnSpc>
                <a:spcPct val="100000"/>
              </a:lnSpc>
              <a:buNone/>
            </a:pPr>
            <a:r>
              <a:rPr lang="en-US" dirty="0">
                <a:solidFill>
                  <a:schemeClr val="bg1"/>
                </a:solidFill>
                <a:cs typeface="Calibri" panose="020F0502020204030204"/>
              </a:rPr>
              <a:t>Prevents potentially fatal accidents;</a:t>
            </a:r>
          </a:p>
          <a:p>
            <a:pPr marL="0" indent="0" algn="ctr">
              <a:lnSpc>
                <a:spcPct val="100000"/>
              </a:lnSpc>
              <a:buNone/>
            </a:pPr>
            <a:r>
              <a:rPr lang="en-US" dirty="0">
                <a:solidFill>
                  <a:schemeClr val="bg1"/>
                </a:solidFill>
                <a:cs typeface="Calibri" panose="020F0502020204030204"/>
              </a:rPr>
              <a:t>Prevents lapse in judgement and inhibition;</a:t>
            </a:r>
          </a:p>
          <a:p>
            <a:pPr marL="0" indent="0" algn="ctr">
              <a:lnSpc>
                <a:spcPct val="100000"/>
              </a:lnSpc>
              <a:buNone/>
            </a:pPr>
            <a:r>
              <a:rPr lang="en-US" dirty="0">
                <a:solidFill>
                  <a:schemeClr val="bg1"/>
                </a:solidFill>
                <a:cs typeface="Calibri" panose="020F0502020204030204"/>
              </a:rPr>
              <a:t>Prevents potential increase in insurance premiums;</a:t>
            </a:r>
          </a:p>
          <a:p>
            <a:pPr marL="0" indent="0" algn="ctr">
              <a:lnSpc>
                <a:spcPct val="100000"/>
              </a:lnSpc>
              <a:buNone/>
            </a:pPr>
            <a:r>
              <a:rPr lang="en-US" dirty="0">
                <a:solidFill>
                  <a:schemeClr val="bg1"/>
                </a:solidFill>
                <a:cs typeface="Calibri" panose="020F0502020204030204"/>
              </a:rPr>
              <a:t>Costs a fraction of annual insurance costs.</a:t>
            </a:r>
          </a:p>
          <a:p>
            <a:pPr marL="0" indent="0">
              <a:buNone/>
            </a:pPr>
            <a:endParaRPr lang="en-US" dirty="0">
              <a:solidFill>
                <a:schemeClr val="bg1"/>
              </a:solidFill>
              <a:cs typeface="Calibri" panose="020F0502020204030204"/>
            </a:endParaRPr>
          </a:p>
        </p:txBody>
      </p:sp>
    </p:spTree>
    <p:extLst>
      <p:ext uri="{BB962C8B-B14F-4D97-AF65-F5344CB8AC3E}">
        <p14:creationId xmlns:p14="http://schemas.microsoft.com/office/powerpoint/2010/main" val="205902314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19BEAFA-8F6E-4282-8C13-D5BBAEC46C7E}"/>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D3E3A24F-0193-4101-8E4F-085407C7EDB1}"/>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62E6DC5D-1BF7-49F8-A7EA-C1178022A433}"/>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p:txBody>
          <a:bodyPr>
            <a:normAutofit/>
          </a:bodyPr>
          <a:lstStyle/>
          <a:p>
            <a:pPr algn="ctr"/>
            <a:r>
              <a:rPr lang="en-US" sz="3600" b="1" dirty="0">
                <a:solidFill>
                  <a:schemeClr val="tx1">
                    <a:lumMod val="85000"/>
                    <a:lumOff val="15000"/>
                  </a:schemeClr>
                </a:solidFill>
                <a:latin typeface="+mn-lt"/>
                <a:ea typeface="Calibri" charset="0"/>
                <a:cs typeface="Calibri" charset="0"/>
              </a:rPr>
              <a:t>Group Roles: Project Manager</a:t>
            </a:r>
            <a:br>
              <a:rPr lang="en-US" sz="3600" b="1" dirty="0">
                <a:solidFill>
                  <a:schemeClr val="tx1">
                    <a:lumMod val="85000"/>
                    <a:lumOff val="15000"/>
                  </a:schemeClr>
                </a:solidFill>
                <a:latin typeface="+mn-lt"/>
                <a:ea typeface="Calibri" charset="0"/>
                <a:cs typeface="Calibri" charset="0"/>
              </a:rPr>
            </a:br>
            <a:endParaRPr lang="en-US" sz="3600" b="1" dirty="0">
              <a:solidFill>
                <a:schemeClr val="tx1">
                  <a:lumMod val="85000"/>
                  <a:lumOff val="15000"/>
                </a:schemeClr>
              </a:solidFill>
              <a:latin typeface="+mn-lt"/>
              <a:ea typeface="Calibri" charset="0"/>
              <a:cs typeface="Calibri" charset="0"/>
            </a:endParaRPr>
          </a:p>
        </p:txBody>
      </p:sp>
      <p:sp>
        <p:nvSpPr>
          <p:cNvPr id="3" name="Content Placeholder 2"/>
          <p:cNvSpPr>
            <a:spLocks noGrp="1"/>
          </p:cNvSpPr>
          <p:nvPr>
            <p:ph idx="1"/>
          </p:nvPr>
        </p:nvSpPr>
        <p:spPr>
          <a:xfrm>
            <a:off x="838200" y="2624616"/>
            <a:ext cx="10515600" cy="2302492"/>
          </a:xfrm>
          <a:solidFill>
            <a:srgbClr val="FF6965"/>
          </a:solidFill>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a:solidFill>
                  <a:schemeClr val="bg1"/>
                </a:solidFill>
              </a:rPr>
              <a:t>Responsibilities:</a:t>
            </a:r>
          </a:p>
          <a:p>
            <a:pPr>
              <a:lnSpc>
                <a:spcPct val="100000"/>
              </a:lnSpc>
              <a:spcBef>
                <a:spcPts val="0"/>
              </a:spcBef>
            </a:pPr>
            <a:r>
              <a:rPr lang="en-US" dirty="0">
                <a:solidFill>
                  <a:schemeClr val="bg1"/>
                </a:solidFill>
              </a:rPr>
              <a:t> Assigning tasks</a:t>
            </a:r>
          </a:p>
          <a:p>
            <a:pPr>
              <a:lnSpc>
                <a:spcPct val="100000"/>
              </a:lnSpc>
              <a:spcBef>
                <a:spcPts val="0"/>
              </a:spcBef>
            </a:pPr>
            <a:r>
              <a:rPr lang="en-US" dirty="0">
                <a:solidFill>
                  <a:schemeClr val="bg1"/>
                </a:solidFill>
              </a:rPr>
              <a:t> Keeping project on track</a:t>
            </a:r>
          </a:p>
          <a:p>
            <a:pPr>
              <a:lnSpc>
                <a:spcPct val="100000"/>
              </a:lnSpc>
              <a:spcBef>
                <a:spcPts val="0"/>
              </a:spcBef>
            </a:pPr>
            <a:r>
              <a:rPr lang="en-US" dirty="0">
                <a:solidFill>
                  <a:schemeClr val="bg1"/>
                </a:solidFill>
              </a:rPr>
              <a:t> Conducting group discussions</a:t>
            </a:r>
          </a:p>
          <a:p>
            <a:pPr>
              <a:lnSpc>
                <a:spcPct val="100000"/>
              </a:lnSpc>
              <a:spcBef>
                <a:spcPts val="0"/>
              </a:spcBef>
            </a:pPr>
            <a:r>
              <a:rPr lang="en-US" dirty="0">
                <a:solidFill>
                  <a:schemeClr val="bg1"/>
                </a:solidFill>
              </a:rPr>
              <a:t> Check that tasks are completed</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solidFill>
                <a:schemeClr val="bg1"/>
              </a:solidFill>
            </a:endParaRPr>
          </a:p>
        </p:txBody>
      </p:sp>
    </p:spTree>
    <p:extLst>
      <p:ext uri="{BB962C8B-B14F-4D97-AF65-F5344CB8AC3E}">
        <p14:creationId xmlns:p14="http://schemas.microsoft.com/office/powerpoint/2010/main" val="126074746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19BEAFA-8F6E-4282-8C13-D5BBAEC46C7E}"/>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D3E3A24F-0193-4101-8E4F-085407C7EDB1}"/>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62E6DC5D-1BF7-49F8-A7EA-C1178022A433}"/>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p:txBody>
          <a:bodyPr>
            <a:normAutofit/>
          </a:bodyPr>
          <a:lstStyle/>
          <a:p>
            <a:pPr algn="ctr"/>
            <a:r>
              <a:rPr lang="en-US" sz="3600" b="1" dirty="0">
                <a:solidFill>
                  <a:schemeClr val="tx1">
                    <a:lumMod val="85000"/>
                    <a:lumOff val="15000"/>
                  </a:schemeClr>
                </a:solidFill>
                <a:latin typeface="+mn-lt"/>
                <a:ea typeface="Calibri" charset="0"/>
                <a:cs typeface="Calibri" charset="0"/>
              </a:rPr>
              <a:t>Group Roles: Programmers</a:t>
            </a:r>
            <a:br>
              <a:rPr lang="en-US" sz="3600" b="1" dirty="0">
                <a:solidFill>
                  <a:schemeClr val="tx1">
                    <a:lumMod val="85000"/>
                    <a:lumOff val="15000"/>
                  </a:schemeClr>
                </a:solidFill>
                <a:latin typeface="+mn-lt"/>
                <a:ea typeface="Calibri" charset="0"/>
                <a:cs typeface="Calibri" charset="0"/>
              </a:rPr>
            </a:br>
            <a:endParaRPr lang="en-US" sz="3600" b="1" dirty="0">
              <a:solidFill>
                <a:schemeClr val="tx1">
                  <a:lumMod val="85000"/>
                  <a:lumOff val="15000"/>
                </a:schemeClr>
              </a:solidFill>
              <a:latin typeface="+mn-lt"/>
              <a:ea typeface="Calibri" charset="0"/>
              <a:cs typeface="Calibri" charset="0"/>
            </a:endParaRPr>
          </a:p>
        </p:txBody>
      </p:sp>
      <p:sp>
        <p:nvSpPr>
          <p:cNvPr id="3" name="Content Placeholder 2"/>
          <p:cNvSpPr>
            <a:spLocks noGrp="1"/>
          </p:cNvSpPr>
          <p:nvPr>
            <p:ph idx="1"/>
          </p:nvPr>
        </p:nvSpPr>
        <p:spPr>
          <a:xfrm>
            <a:off x="838200" y="2624616"/>
            <a:ext cx="10515600" cy="1885240"/>
          </a:xfrm>
          <a:solidFill>
            <a:srgbClr val="FF6965"/>
          </a:solidFill>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a:solidFill>
                  <a:schemeClr val="bg1"/>
                </a:solidFill>
              </a:rPr>
              <a:t>Responsibilities:</a:t>
            </a:r>
          </a:p>
          <a:p>
            <a:pPr>
              <a:lnSpc>
                <a:spcPct val="100000"/>
              </a:lnSpc>
              <a:spcBef>
                <a:spcPts val="0"/>
              </a:spcBef>
            </a:pPr>
            <a:r>
              <a:rPr lang="en-US" dirty="0">
                <a:solidFill>
                  <a:schemeClr val="bg1"/>
                </a:solidFill>
              </a:rPr>
              <a:t> Creating the product specifications</a:t>
            </a:r>
          </a:p>
          <a:p>
            <a:pPr>
              <a:lnSpc>
                <a:spcPct val="100000"/>
              </a:lnSpc>
              <a:spcBef>
                <a:spcPts val="0"/>
              </a:spcBef>
            </a:pPr>
            <a:r>
              <a:rPr lang="en-US" dirty="0">
                <a:solidFill>
                  <a:schemeClr val="bg1"/>
                </a:solidFill>
              </a:rPr>
              <a:t> Implementing the correct code from these specifications</a:t>
            </a:r>
          </a:p>
          <a:p>
            <a:pPr>
              <a:lnSpc>
                <a:spcPct val="100000"/>
              </a:lnSpc>
              <a:spcBef>
                <a:spcPts val="0"/>
              </a:spcBef>
            </a:pPr>
            <a:r>
              <a:rPr lang="en-US" dirty="0">
                <a:solidFill>
                  <a:schemeClr val="bg1"/>
                </a:solidFill>
              </a:rPr>
              <a:t> Maintaining and fixing bugs within the prototype</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solidFill>
                <a:schemeClr val="bg1"/>
              </a:solidFill>
            </a:endParaRPr>
          </a:p>
        </p:txBody>
      </p:sp>
    </p:spTree>
    <p:extLst>
      <p:ext uri="{BB962C8B-B14F-4D97-AF65-F5344CB8AC3E}">
        <p14:creationId xmlns:p14="http://schemas.microsoft.com/office/powerpoint/2010/main" val="154823491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19BEAFA-8F6E-4282-8C13-D5BBAEC46C7E}"/>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D3E3A24F-0193-4101-8E4F-085407C7EDB1}"/>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62E6DC5D-1BF7-49F8-A7EA-C1178022A433}"/>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p:txBody>
          <a:bodyPr>
            <a:normAutofit/>
          </a:bodyPr>
          <a:lstStyle/>
          <a:p>
            <a:pPr algn="ctr"/>
            <a:r>
              <a:rPr lang="en-US" sz="3600" b="1" dirty="0">
                <a:solidFill>
                  <a:schemeClr val="tx1">
                    <a:lumMod val="85000"/>
                    <a:lumOff val="15000"/>
                  </a:schemeClr>
                </a:solidFill>
                <a:latin typeface="+mn-lt"/>
                <a:ea typeface="Calibri" charset="0"/>
                <a:cs typeface="Calibri" charset="0"/>
              </a:rPr>
              <a:t>Group Roles: Hardware Engineer</a:t>
            </a:r>
            <a:br>
              <a:rPr lang="en-US" sz="3600" b="1" dirty="0">
                <a:solidFill>
                  <a:schemeClr val="tx1">
                    <a:lumMod val="85000"/>
                    <a:lumOff val="15000"/>
                  </a:schemeClr>
                </a:solidFill>
                <a:latin typeface="+mn-lt"/>
                <a:ea typeface="Calibri" charset="0"/>
                <a:cs typeface="Calibri" charset="0"/>
              </a:rPr>
            </a:br>
            <a:endParaRPr lang="en-US" sz="3600" b="1" dirty="0">
              <a:solidFill>
                <a:schemeClr val="tx1">
                  <a:lumMod val="85000"/>
                  <a:lumOff val="15000"/>
                </a:schemeClr>
              </a:solidFill>
              <a:latin typeface="+mn-lt"/>
              <a:ea typeface="Calibri" charset="0"/>
              <a:cs typeface="Calibri" charset="0"/>
            </a:endParaRPr>
          </a:p>
        </p:txBody>
      </p:sp>
      <p:sp>
        <p:nvSpPr>
          <p:cNvPr id="3" name="Content Placeholder 2"/>
          <p:cNvSpPr>
            <a:spLocks noGrp="1"/>
          </p:cNvSpPr>
          <p:nvPr>
            <p:ph idx="1"/>
          </p:nvPr>
        </p:nvSpPr>
        <p:spPr>
          <a:xfrm>
            <a:off x="838200" y="2624616"/>
            <a:ext cx="10515600" cy="1876363"/>
          </a:xfrm>
          <a:solidFill>
            <a:srgbClr val="FF6965"/>
          </a:solidFill>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a:solidFill>
                  <a:schemeClr val="bg1"/>
                </a:solidFill>
              </a:rPr>
              <a:t>Responsibilities:</a:t>
            </a:r>
          </a:p>
          <a:p>
            <a:pPr>
              <a:lnSpc>
                <a:spcPct val="100000"/>
              </a:lnSpc>
              <a:spcBef>
                <a:spcPts val="0"/>
              </a:spcBef>
            </a:pPr>
            <a:r>
              <a:rPr lang="en-US" dirty="0">
                <a:solidFill>
                  <a:schemeClr val="bg1"/>
                </a:solidFill>
              </a:rPr>
              <a:t> Research, design &amp; develop prototype computer systems</a:t>
            </a:r>
          </a:p>
          <a:p>
            <a:pPr>
              <a:lnSpc>
                <a:spcPct val="100000"/>
              </a:lnSpc>
              <a:spcBef>
                <a:spcPts val="0"/>
              </a:spcBef>
            </a:pPr>
            <a:r>
              <a:rPr lang="en-US" dirty="0">
                <a:solidFill>
                  <a:schemeClr val="bg1"/>
                </a:solidFill>
              </a:rPr>
              <a:t> Updating the system (*by improving the layout and design of components)</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solidFill>
                <a:schemeClr val="bg1"/>
              </a:solidFill>
            </a:endParaRPr>
          </a:p>
        </p:txBody>
      </p:sp>
    </p:spTree>
    <p:extLst>
      <p:ext uri="{BB962C8B-B14F-4D97-AF65-F5344CB8AC3E}">
        <p14:creationId xmlns:p14="http://schemas.microsoft.com/office/powerpoint/2010/main" val="2495771486"/>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19BEAFA-8F6E-4282-8C13-D5BBAEC46C7E}"/>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D3E3A24F-0193-4101-8E4F-085407C7EDB1}"/>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62E6DC5D-1BF7-49F8-A7EA-C1178022A433}"/>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p:txBody>
          <a:bodyPr>
            <a:normAutofit/>
          </a:bodyPr>
          <a:lstStyle/>
          <a:p>
            <a:pPr algn="ctr"/>
            <a:r>
              <a:rPr lang="en-US" sz="3600" b="1" dirty="0">
                <a:solidFill>
                  <a:schemeClr val="tx1">
                    <a:lumMod val="85000"/>
                    <a:lumOff val="15000"/>
                  </a:schemeClr>
                </a:solidFill>
                <a:latin typeface="+mn-lt"/>
                <a:ea typeface="Calibri" charset="0"/>
                <a:cs typeface="Calibri" charset="0"/>
              </a:rPr>
              <a:t>Group Roles: Data Collector</a:t>
            </a:r>
            <a:br>
              <a:rPr lang="en-US" sz="3600" b="1" dirty="0">
                <a:solidFill>
                  <a:schemeClr val="tx1">
                    <a:lumMod val="85000"/>
                    <a:lumOff val="15000"/>
                  </a:schemeClr>
                </a:solidFill>
                <a:latin typeface="+mn-lt"/>
                <a:ea typeface="Calibri" charset="0"/>
                <a:cs typeface="Calibri" charset="0"/>
              </a:rPr>
            </a:br>
            <a:endParaRPr lang="en-US" sz="3600" b="1" dirty="0">
              <a:solidFill>
                <a:schemeClr val="tx1">
                  <a:lumMod val="85000"/>
                  <a:lumOff val="15000"/>
                </a:schemeClr>
              </a:solidFill>
              <a:latin typeface="+mn-lt"/>
              <a:ea typeface="Calibri" charset="0"/>
              <a:cs typeface="Calibri" charset="0"/>
            </a:endParaRPr>
          </a:p>
        </p:txBody>
      </p:sp>
      <p:sp>
        <p:nvSpPr>
          <p:cNvPr id="3" name="Content Placeholder 2"/>
          <p:cNvSpPr>
            <a:spLocks noGrp="1"/>
          </p:cNvSpPr>
          <p:nvPr>
            <p:ph idx="1"/>
          </p:nvPr>
        </p:nvSpPr>
        <p:spPr>
          <a:xfrm>
            <a:off x="838200" y="2624616"/>
            <a:ext cx="10515600" cy="1849730"/>
          </a:xfrm>
          <a:solidFill>
            <a:srgbClr val="FF6965"/>
          </a:solidFill>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a:solidFill>
                  <a:schemeClr val="bg1"/>
                </a:solidFill>
              </a:rPr>
              <a:t>Responsibilities:</a:t>
            </a:r>
          </a:p>
          <a:p>
            <a:pPr>
              <a:lnSpc>
                <a:spcPct val="100000"/>
              </a:lnSpc>
              <a:spcBef>
                <a:spcPts val="0"/>
              </a:spcBef>
            </a:pPr>
            <a:r>
              <a:rPr lang="en-US" dirty="0">
                <a:solidFill>
                  <a:schemeClr val="bg1"/>
                </a:solidFill>
              </a:rPr>
              <a:t>Research marketing related statistics </a:t>
            </a:r>
          </a:p>
          <a:p>
            <a:pPr>
              <a:lnSpc>
                <a:spcPct val="100000"/>
              </a:lnSpc>
              <a:spcBef>
                <a:spcPts val="0"/>
              </a:spcBef>
            </a:pPr>
            <a:r>
              <a:rPr lang="en-US" dirty="0">
                <a:solidFill>
                  <a:schemeClr val="bg1"/>
                </a:solidFill>
              </a:rPr>
              <a:t> Gathering information about the cost of prototypes</a:t>
            </a:r>
          </a:p>
          <a:p>
            <a:pPr>
              <a:lnSpc>
                <a:spcPct val="100000"/>
              </a:lnSpc>
              <a:spcBef>
                <a:spcPts val="0"/>
              </a:spcBef>
            </a:pPr>
            <a:r>
              <a:rPr lang="en-US" dirty="0">
                <a:solidFill>
                  <a:schemeClr val="bg1"/>
                </a:solidFill>
              </a:rPr>
              <a:t> Collating these statistics into visual figures</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solidFill>
                <a:schemeClr val="bg1"/>
              </a:solidFill>
            </a:endParaRPr>
          </a:p>
        </p:txBody>
      </p:sp>
    </p:spTree>
    <p:extLst>
      <p:ext uri="{BB962C8B-B14F-4D97-AF65-F5344CB8AC3E}">
        <p14:creationId xmlns:p14="http://schemas.microsoft.com/office/powerpoint/2010/main" val="1013129378"/>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C0DA82E-485F-4928-B4FF-7D23FAB6E433}"/>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2F15D22-BC04-4B13-87EC-580435D80CA0}"/>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25F06E7-468C-4ACA-ACFC-2B94B28B7640}"/>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C2C7A6E2-37CE-44B8-9B8F-BB2F877097FD}"/>
              </a:ext>
            </a:extLst>
          </p:cNvPr>
          <p:cNvSpPr>
            <a:spLocks noGrp="1"/>
          </p:cNvSpPr>
          <p:nvPr>
            <p:ph type="title"/>
          </p:nvPr>
        </p:nvSpPr>
        <p:spPr>
          <a:xfrm>
            <a:off x="-3" y="2628900"/>
            <a:ext cx="12192000" cy="1600200"/>
          </a:xfrm>
        </p:spPr>
        <p:txBody>
          <a:bodyPr>
            <a:normAutofit/>
          </a:bodyPr>
          <a:lstStyle/>
          <a:p>
            <a:pPr algn="ctr"/>
            <a:r>
              <a:rPr lang="en-US" sz="9600" b="1" dirty="0">
                <a:solidFill>
                  <a:schemeClr val="tx1">
                    <a:lumMod val="75000"/>
                    <a:lumOff val="25000"/>
                  </a:schemeClr>
                </a:solidFill>
                <a:latin typeface="+mn-lt"/>
              </a:rPr>
              <a:t>ANY QUESTIONS?</a:t>
            </a:r>
          </a:p>
        </p:txBody>
      </p:sp>
    </p:spTree>
    <p:extLst>
      <p:ext uri="{BB962C8B-B14F-4D97-AF65-F5344CB8AC3E}">
        <p14:creationId xmlns:p14="http://schemas.microsoft.com/office/powerpoint/2010/main" val="294101592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528</TotalTime>
  <Words>870</Words>
  <Application>Microsoft Office PowerPoint</Application>
  <PresentationFormat>Widescreen</PresentationFormat>
  <Paragraphs>205</Paragraphs>
  <Slides>39</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Arial</vt:lpstr>
      <vt:lpstr>Calibri</vt:lpstr>
      <vt:lpstr>Calibri Light</vt:lpstr>
      <vt:lpstr>Wingdings</vt:lpstr>
      <vt:lpstr>Office Theme</vt:lpstr>
      <vt:lpstr>PowerPoint Presentation</vt:lpstr>
      <vt:lpstr>PowerPoint Presentation</vt:lpstr>
      <vt:lpstr>ABOUT</vt:lpstr>
      <vt:lpstr>PowerPoint Presentation</vt:lpstr>
      <vt:lpstr>PowerPoint Presentation</vt:lpstr>
      <vt:lpstr>SWEAT</vt:lpstr>
      <vt:lpstr>PowerPoint Presentation</vt:lpstr>
      <vt:lpstr>PowerPoint Presentation</vt:lpstr>
      <vt:lpstr>PowerPoint Presentation</vt:lpstr>
      <vt:lpstr>QUESTIONS</vt:lpstr>
      <vt:lpstr>SENSOR</vt:lpstr>
      <vt:lpstr>CHARGER</vt:lpstr>
      <vt:lpstr>PowerPoint Presentation</vt:lpstr>
      <vt:lpstr>OVERRIDE BUTTON</vt:lpstr>
      <vt:lpstr>PowerPoint Presentation</vt:lpstr>
      <vt:lpstr>ACCESSIBILITY</vt:lpstr>
      <vt:lpstr>PowerPoint Presentation</vt:lpstr>
      <vt:lpstr>PowerPoint Presentation</vt:lpstr>
      <vt:lpstr>STRATEGY</vt:lpstr>
      <vt:lpstr>STEP 1  Evaluate the end-user</vt:lpstr>
      <vt:lpstr>STEP 2  Identify potential marketing intermediaries (ways to sell)</vt:lpstr>
      <vt:lpstr>PowerPoint Presentation</vt:lpstr>
      <vt:lpstr>STEP 2  Identify potential marketing intermediaries (categories)</vt:lpstr>
      <vt:lpstr>STEP 3  Research potential target customers</vt:lpstr>
      <vt:lpstr>PowerPoint Presentation</vt:lpstr>
      <vt:lpstr>TARGET CUSTOMERS</vt:lpstr>
      <vt:lpstr>PowerPoint Presentation</vt:lpstr>
      <vt:lpstr>Effects of drink driving</vt:lpstr>
      <vt:lpstr>Accidents</vt:lpstr>
      <vt:lpstr>Convictions</vt:lpstr>
      <vt:lpstr>Convictions (in charge)</vt:lpstr>
      <vt:lpstr>Insurance Premiums</vt:lpstr>
      <vt:lpstr>What This Says</vt:lpstr>
      <vt:lpstr>PowerPoint Presentation</vt:lpstr>
      <vt:lpstr>Group Roles: Project Manager </vt:lpstr>
      <vt:lpstr>Group Roles: Programmers </vt:lpstr>
      <vt:lpstr>Group Roles: Hardware Engineer </vt:lpstr>
      <vt:lpstr>Group Roles: Data Collector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AlcOut</dc:title>
  <dc:creator>Horia Rotaru</dc:creator>
  <cp:lastModifiedBy>Horia Rotaru</cp:lastModifiedBy>
  <cp:revision>45</cp:revision>
  <dcterms:created xsi:type="dcterms:W3CDTF">2019-03-13T13:45:02Z</dcterms:created>
  <dcterms:modified xsi:type="dcterms:W3CDTF">2019-06-25T14:22:41Z</dcterms:modified>
</cp:coreProperties>
</file>