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9"/>
  </p:notesMasterIdLst>
  <p:sldIdLst>
    <p:sldId id="359" r:id="rId5"/>
    <p:sldId id="354" r:id="rId6"/>
    <p:sldId id="392" r:id="rId7"/>
    <p:sldId id="356" r:id="rId8"/>
    <p:sldId id="357" r:id="rId9"/>
    <p:sldId id="368" r:id="rId10"/>
    <p:sldId id="369" r:id="rId11"/>
    <p:sldId id="371" r:id="rId12"/>
    <p:sldId id="367" r:id="rId13"/>
    <p:sldId id="275" r:id="rId14"/>
    <p:sldId id="258" r:id="rId15"/>
    <p:sldId id="307" r:id="rId16"/>
    <p:sldId id="366" r:id="rId17"/>
    <p:sldId id="276" r:id="rId18"/>
    <p:sldId id="266" r:id="rId19"/>
    <p:sldId id="277" r:id="rId20"/>
    <p:sldId id="355" r:id="rId21"/>
    <p:sldId id="395" r:id="rId22"/>
    <p:sldId id="278" r:id="rId23"/>
    <p:sldId id="397" r:id="rId24"/>
    <p:sldId id="396" r:id="rId25"/>
    <p:sldId id="398" r:id="rId26"/>
    <p:sldId id="281" r:id="rId27"/>
    <p:sldId id="399" r:id="rId28"/>
    <p:sldId id="279" r:id="rId29"/>
    <p:sldId id="280" r:id="rId30"/>
    <p:sldId id="360" r:id="rId31"/>
    <p:sldId id="401" r:id="rId32"/>
    <p:sldId id="402" r:id="rId33"/>
    <p:sldId id="358" r:id="rId34"/>
    <p:sldId id="260" r:id="rId35"/>
    <p:sldId id="361" r:id="rId36"/>
    <p:sldId id="261" r:id="rId37"/>
    <p:sldId id="394" r:id="rId38"/>
    <p:sldId id="362" r:id="rId39"/>
    <p:sldId id="274" r:id="rId40"/>
    <p:sldId id="365" r:id="rId41"/>
    <p:sldId id="363" r:id="rId42"/>
    <p:sldId id="364" r:id="rId43"/>
    <p:sldId id="400" r:id="rId44"/>
    <p:sldId id="257" r:id="rId45"/>
    <p:sldId id="376" r:id="rId46"/>
    <p:sldId id="377" r:id="rId47"/>
    <p:sldId id="386" r:id="rId48"/>
    <p:sldId id="387" r:id="rId49"/>
    <p:sldId id="378" r:id="rId50"/>
    <p:sldId id="379" r:id="rId51"/>
    <p:sldId id="263" r:id="rId52"/>
    <p:sldId id="381" r:id="rId53"/>
    <p:sldId id="382" r:id="rId54"/>
    <p:sldId id="383" r:id="rId55"/>
    <p:sldId id="262" r:id="rId56"/>
    <p:sldId id="273" r:id="rId57"/>
    <p:sldId id="384" r:id="rId58"/>
    <p:sldId id="264" r:id="rId59"/>
    <p:sldId id="265" r:id="rId60"/>
    <p:sldId id="385" r:id="rId61"/>
    <p:sldId id="267" r:id="rId62"/>
    <p:sldId id="268" r:id="rId63"/>
    <p:sldId id="388" r:id="rId64"/>
    <p:sldId id="269" r:id="rId65"/>
    <p:sldId id="389" r:id="rId66"/>
    <p:sldId id="390" r:id="rId67"/>
    <p:sldId id="270" r:id="rId68"/>
    <p:sldId id="271" r:id="rId69"/>
    <p:sldId id="391" r:id="rId70"/>
    <p:sldId id="372" r:id="rId71"/>
    <p:sldId id="282" r:id="rId72"/>
    <p:sldId id="283" r:id="rId73"/>
    <p:sldId id="287" r:id="rId74"/>
    <p:sldId id="286" r:id="rId75"/>
    <p:sldId id="285" r:id="rId76"/>
    <p:sldId id="288" r:id="rId77"/>
    <p:sldId id="289" r:id="rId78"/>
    <p:sldId id="290" r:id="rId79"/>
    <p:sldId id="291" r:id="rId80"/>
    <p:sldId id="292" r:id="rId81"/>
    <p:sldId id="294" r:id="rId82"/>
    <p:sldId id="295" r:id="rId83"/>
    <p:sldId id="296" r:id="rId84"/>
    <p:sldId id="298" r:id="rId85"/>
    <p:sldId id="299" r:id="rId86"/>
    <p:sldId id="300" r:id="rId87"/>
    <p:sldId id="297" r:id="rId88"/>
    <p:sldId id="293" r:id="rId89"/>
    <p:sldId id="301" r:id="rId90"/>
    <p:sldId id="302" r:id="rId91"/>
    <p:sldId id="306" r:id="rId92"/>
    <p:sldId id="309" r:id="rId93"/>
    <p:sldId id="310" r:id="rId94"/>
    <p:sldId id="311" r:id="rId95"/>
    <p:sldId id="312" r:id="rId96"/>
    <p:sldId id="349" r:id="rId97"/>
    <p:sldId id="350"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6400B9-0133-408E-847A-DB856BFF5F90}" v="71" dt="2021-02-01T17:33:30.712"/>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135" autoAdjust="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presProps" Target="presProps.xml"/><Relationship Id="rId105"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D6400B9-0133-408E-847A-DB856BFF5F90}"/>
    <pc:docChg chg="undo custSel mod addSld delSld modSld">
      <pc:chgData name="Caroline Jawad" userId="ebec8957-a986-4a6f-937a-47250bfdae89" providerId="ADAL" clId="{4D6400B9-0133-408E-847A-DB856BFF5F90}" dt="2021-02-01T17:33:34.916" v="559" actId="26606"/>
      <pc:docMkLst>
        <pc:docMk/>
      </pc:docMkLst>
      <pc:sldChg chg="addSp delSp modSp add mod setBg setClrOvrMap">
        <pc:chgData name="Caroline Jawad" userId="ebec8957-a986-4a6f-937a-47250bfdae89" providerId="ADAL" clId="{4D6400B9-0133-408E-847A-DB856BFF5F90}" dt="2021-01-30T11:48:00.906" v="183" actId="26606"/>
        <pc:sldMkLst>
          <pc:docMk/>
          <pc:sldMk cId="0" sldId="257"/>
        </pc:sldMkLst>
        <pc:spChg chg="mod">
          <ac:chgData name="Caroline Jawad" userId="ebec8957-a986-4a6f-937a-47250bfdae89" providerId="ADAL" clId="{4D6400B9-0133-408E-847A-DB856BFF5F90}" dt="2021-01-30T11:48:00.906" v="183" actId="26606"/>
          <ac:spMkLst>
            <pc:docMk/>
            <pc:sldMk cId="0" sldId="257"/>
            <ac:spMk id="3074" creationId="{55CFD253-2214-4261-92EC-D3980FA87B44}"/>
          </ac:spMkLst>
        </pc:spChg>
        <pc:picChg chg="add del">
          <ac:chgData name="Caroline Jawad" userId="ebec8957-a986-4a6f-937a-47250bfdae89" providerId="ADAL" clId="{4D6400B9-0133-408E-847A-DB856BFF5F90}" dt="2021-01-30T11:48:00.873" v="182" actId="26606"/>
          <ac:picMkLst>
            <pc:docMk/>
            <pc:sldMk cId="0" sldId="257"/>
            <ac:picMk id="3076" creationId="{CA238F72-0BC0-48B7-9B33-B111C51FD452}"/>
          </ac:picMkLst>
        </pc:picChg>
        <pc:picChg chg="add">
          <ac:chgData name="Caroline Jawad" userId="ebec8957-a986-4a6f-937a-47250bfdae89" providerId="ADAL" clId="{4D6400B9-0133-408E-847A-DB856BFF5F90}" dt="2021-01-30T11:48:00.906" v="183" actId="26606"/>
          <ac:picMkLst>
            <pc:docMk/>
            <pc:sldMk cId="0" sldId="257"/>
            <ac:picMk id="3078" creationId="{30F6F402-7AC4-4C10-A588-E4BBB1794B61}"/>
          </ac:picMkLst>
        </pc:picChg>
      </pc:sldChg>
      <pc:sldChg chg="addSp modSp add mod setBg setClrOvrMap">
        <pc:chgData name="Caroline Jawad" userId="ebec8957-a986-4a6f-937a-47250bfdae89" providerId="ADAL" clId="{4D6400B9-0133-408E-847A-DB856BFF5F90}" dt="2021-01-30T09:48:33.821" v="8" actId="113"/>
        <pc:sldMkLst>
          <pc:docMk/>
          <pc:sldMk cId="2326869936" sldId="258"/>
        </pc:sldMkLst>
        <pc:spChg chg="mod">
          <ac:chgData name="Caroline Jawad" userId="ebec8957-a986-4a6f-937a-47250bfdae89" providerId="ADAL" clId="{4D6400B9-0133-408E-847A-DB856BFF5F90}" dt="2021-01-30T09:47:51.919" v="3" actId="26606"/>
          <ac:spMkLst>
            <pc:docMk/>
            <pc:sldMk cId="2326869936" sldId="258"/>
            <ac:spMk id="2" creationId="{00000000-0000-0000-0000-000000000000}"/>
          </ac:spMkLst>
        </pc:spChg>
        <pc:spChg chg="mod">
          <ac:chgData name="Caroline Jawad" userId="ebec8957-a986-4a6f-937a-47250bfdae89" providerId="ADAL" clId="{4D6400B9-0133-408E-847A-DB856BFF5F90}" dt="2021-01-30T09:48:33.821" v="8" actId="113"/>
          <ac:spMkLst>
            <pc:docMk/>
            <pc:sldMk cId="2326869936" sldId="258"/>
            <ac:spMk id="3" creationId="{00000000-0000-0000-0000-000000000000}"/>
          </ac:spMkLst>
        </pc:spChg>
        <pc:picChg chg="add mod">
          <ac:chgData name="Caroline Jawad" userId="ebec8957-a986-4a6f-937a-47250bfdae89" providerId="ADAL" clId="{4D6400B9-0133-408E-847A-DB856BFF5F90}" dt="2021-01-30T09:48:23.848" v="6" actId="26606"/>
          <ac:picMkLst>
            <pc:docMk/>
            <pc:sldMk cId="2326869936" sldId="258"/>
            <ac:picMk id="5" creationId="{2AA8B920-A84D-446F-A000-A08EE0C88444}"/>
          </ac:picMkLst>
        </pc:picChg>
      </pc:sldChg>
      <pc:sldChg chg="del">
        <pc:chgData name="Caroline Jawad" userId="ebec8957-a986-4a6f-937a-47250bfdae89" providerId="ADAL" clId="{4D6400B9-0133-408E-847A-DB856BFF5F90}" dt="2021-01-30T17:12:31.176" v="384" actId="47"/>
        <pc:sldMkLst>
          <pc:docMk/>
          <pc:sldMk cId="1178885389" sldId="261"/>
        </pc:sldMkLst>
      </pc:sldChg>
      <pc:sldChg chg="delSp add setBg delDesignElem">
        <pc:chgData name="Caroline Jawad" userId="ebec8957-a986-4a6f-937a-47250bfdae89" providerId="ADAL" clId="{4D6400B9-0133-408E-847A-DB856BFF5F90}" dt="2021-01-30T17:12:49.452" v="386"/>
        <pc:sldMkLst>
          <pc:docMk/>
          <pc:sldMk cId="2246218016" sldId="261"/>
        </pc:sldMkLst>
        <pc:spChg chg="del">
          <ac:chgData name="Caroline Jawad" userId="ebec8957-a986-4a6f-937a-47250bfdae89" providerId="ADAL" clId="{4D6400B9-0133-408E-847A-DB856BFF5F90}" dt="2021-01-30T17:12:49.452" v="386"/>
          <ac:spMkLst>
            <pc:docMk/>
            <pc:sldMk cId="2246218016" sldId="261"/>
            <ac:spMk id="12294" creationId="{E49CC64F-7275-4E33-961B-0C5CDC439875}"/>
          </ac:spMkLst>
        </pc:spChg>
      </pc:sldChg>
      <pc:sldChg chg="addSp modSp add mod setBg">
        <pc:chgData name="Caroline Jawad" userId="ebec8957-a986-4a6f-937a-47250bfdae89" providerId="ADAL" clId="{4D6400B9-0133-408E-847A-DB856BFF5F90}" dt="2021-01-30T13:36:07.419" v="209" actId="26606"/>
        <pc:sldMkLst>
          <pc:docMk/>
          <pc:sldMk cId="0" sldId="262"/>
        </pc:sldMkLst>
        <pc:spChg chg="add">
          <ac:chgData name="Caroline Jawad" userId="ebec8957-a986-4a6f-937a-47250bfdae89" providerId="ADAL" clId="{4D6400B9-0133-408E-847A-DB856BFF5F90}" dt="2021-01-30T13:36:07.419" v="209" actId="26606"/>
          <ac:spMkLst>
            <pc:docMk/>
            <pc:sldMk cId="0" sldId="262"/>
            <ac:spMk id="88" creationId="{F3060C83-F051-4F0E-ABAD-AA0DFC48B218}"/>
          </ac:spMkLst>
        </pc:spChg>
        <pc:spChg chg="add">
          <ac:chgData name="Caroline Jawad" userId="ebec8957-a986-4a6f-937a-47250bfdae89" providerId="ADAL" clId="{4D6400B9-0133-408E-847A-DB856BFF5F90}" dt="2021-01-30T13:36:07.419" v="209" actId="26606"/>
          <ac:spMkLst>
            <pc:docMk/>
            <pc:sldMk cId="0" sldId="262"/>
            <ac:spMk id="90" creationId="{83C98ABE-055B-441F-B07E-44F97F083C39}"/>
          </ac:spMkLst>
        </pc:spChg>
        <pc:spChg chg="add">
          <ac:chgData name="Caroline Jawad" userId="ebec8957-a986-4a6f-937a-47250bfdae89" providerId="ADAL" clId="{4D6400B9-0133-408E-847A-DB856BFF5F90}" dt="2021-01-30T13:36:07.419" v="209" actId="26606"/>
          <ac:spMkLst>
            <pc:docMk/>
            <pc:sldMk cId="0" sldId="262"/>
            <ac:spMk id="92" creationId="{29FDB030-9B49-4CED-8CCD-4D99382388AC}"/>
          </ac:spMkLst>
        </pc:spChg>
        <pc:spChg chg="add">
          <ac:chgData name="Caroline Jawad" userId="ebec8957-a986-4a6f-937a-47250bfdae89" providerId="ADAL" clId="{4D6400B9-0133-408E-847A-DB856BFF5F90}" dt="2021-01-30T13:36:07.419" v="209" actId="26606"/>
          <ac:spMkLst>
            <pc:docMk/>
            <pc:sldMk cId="0" sldId="262"/>
            <ac:spMk id="94" creationId="{3783CA14-24A1-485C-8B30-D6A5D87987AD}"/>
          </ac:spMkLst>
        </pc:spChg>
        <pc:spChg chg="add">
          <ac:chgData name="Caroline Jawad" userId="ebec8957-a986-4a6f-937a-47250bfdae89" providerId="ADAL" clId="{4D6400B9-0133-408E-847A-DB856BFF5F90}" dt="2021-01-30T13:36:07.419" v="209" actId="26606"/>
          <ac:spMkLst>
            <pc:docMk/>
            <pc:sldMk cId="0" sldId="262"/>
            <ac:spMk id="96" creationId="{9A97C86A-04D6-40F7-AE84-31AB43E6A846}"/>
          </ac:spMkLst>
        </pc:spChg>
        <pc:spChg chg="add">
          <ac:chgData name="Caroline Jawad" userId="ebec8957-a986-4a6f-937a-47250bfdae89" providerId="ADAL" clId="{4D6400B9-0133-408E-847A-DB856BFF5F90}" dt="2021-01-30T13:36:07.419" v="209" actId="26606"/>
          <ac:spMkLst>
            <pc:docMk/>
            <pc:sldMk cId="0" sldId="262"/>
            <ac:spMk id="98" creationId="{FF9F2414-84E8-453E-B1F3-389FDE8192D9}"/>
          </ac:spMkLst>
        </pc:spChg>
        <pc:spChg chg="add">
          <ac:chgData name="Caroline Jawad" userId="ebec8957-a986-4a6f-937a-47250bfdae89" providerId="ADAL" clId="{4D6400B9-0133-408E-847A-DB856BFF5F90}" dt="2021-01-30T13:36:07.419" v="209" actId="26606"/>
          <ac:spMkLst>
            <pc:docMk/>
            <pc:sldMk cId="0" sldId="262"/>
            <ac:spMk id="100" creationId="{3ECA69A1-7536-43AC-85EF-C7106179F5ED}"/>
          </ac:spMkLst>
        </pc:spChg>
        <pc:graphicFrameChg chg="add mod">
          <ac:chgData name="Caroline Jawad" userId="ebec8957-a986-4a6f-937a-47250bfdae89" providerId="ADAL" clId="{4D6400B9-0133-408E-847A-DB856BFF5F90}" dt="2021-01-30T13:36:07.419" v="209" actId="26606"/>
          <ac:graphicFrameMkLst>
            <pc:docMk/>
            <pc:sldMk cId="0" sldId="262"/>
            <ac:graphicFrameMk id="8211" creationId="{42DC9F77-FCF1-4E52-BB2F-98CBE9258C7F}"/>
          </ac:graphicFrameMkLst>
        </pc:graphicFrameChg>
      </pc:sldChg>
      <pc:sldChg chg="addSp delSp modSp add mod setBg setClrOvrMap">
        <pc:chgData name="Caroline Jawad" userId="ebec8957-a986-4a6f-937a-47250bfdae89" providerId="ADAL" clId="{4D6400B9-0133-408E-847A-DB856BFF5F90}" dt="2021-01-30T13:33:36.186" v="202" actId="26606"/>
        <pc:sldMkLst>
          <pc:docMk/>
          <pc:sldMk cId="0" sldId="263"/>
        </pc:sldMkLst>
        <pc:spChg chg="mod">
          <ac:chgData name="Caroline Jawad" userId="ebec8957-a986-4a6f-937a-47250bfdae89" providerId="ADAL" clId="{4D6400B9-0133-408E-847A-DB856BFF5F90}" dt="2021-01-30T13:33:36.186" v="202" actId="26606"/>
          <ac:spMkLst>
            <pc:docMk/>
            <pc:sldMk cId="0" sldId="263"/>
            <ac:spMk id="9218" creationId="{A9AC2A85-A514-4651-86A2-5CFE0C57C541}"/>
          </ac:spMkLst>
        </pc:spChg>
        <pc:spChg chg="del">
          <ac:chgData name="Caroline Jawad" userId="ebec8957-a986-4a6f-937a-47250bfdae89" providerId="ADAL" clId="{4D6400B9-0133-408E-847A-DB856BFF5F90}" dt="2021-01-30T13:33:36.186" v="202" actId="26606"/>
          <ac:spMkLst>
            <pc:docMk/>
            <pc:sldMk cId="0" sldId="263"/>
            <ac:spMk id="9219" creationId="{1880B67D-4040-4449-A358-F4E71F51754A}"/>
          </ac:spMkLst>
        </pc:spChg>
        <pc:graphicFrameChg chg="add">
          <ac:chgData name="Caroline Jawad" userId="ebec8957-a986-4a6f-937a-47250bfdae89" providerId="ADAL" clId="{4D6400B9-0133-408E-847A-DB856BFF5F90}" dt="2021-01-30T13:33:36.186" v="202" actId="26606"/>
          <ac:graphicFrameMkLst>
            <pc:docMk/>
            <pc:sldMk cId="0" sldId="263"/>
            <ac:graphicFrameMk id="9221" creationId="{DA02A744-0143-4FA9-9002-CB065F47D6E2}"/>
          </ac:graphicFrameMkLst>
        </pc:graphicFrameChg>
        <pc:picChg chg="add">
          <ac:chgData name="Caroline Jawad" userId="ebec8957-a986-4a6f-937a-47250bfdae89" providerId="ADAL" clId="{4D6400B9-0133-408E-847A-DB856BFF5F90}" dt="2021-01-30T13:33:36.186" v="202" actId="26606"/>
          <ac:picMkLst>
            <pc:docMk/>
            <pc:sldMk cId="0" sldId="263"/>
            <ac:picMk id="9222" creationId="{40A07EFD-E545-41F4-B7E6-9C3F8067D612}"/>
          </ac:picMkLst>
        </pc:picChg>
      </pc:sldChg>
      <pc:sldChg chg="addSp delSp modSp add mod setBg">
        <pc:chgData name="Caroline Jawad" userId="ebec8957-a986-4a6f-937a-47250bfdae89" providerId="ADAL" clId="{4D6400B9-0133-408E-847A-DB856BFF5F90}" dt="2021-01-30T13:36:47.538" v="211" actId="26606"/>
        <pc:sldMkLst>
          <pc:docMk/>
          <pc:sldMk cId="0" sldId="264"/>
        </pc:sldMkLst>
        <pc:spChg chg="add">
          <ac:chgData name="Caroline Jawad" userId="ebec8957-a986-4a6f-937a-47250bfdae89" providerId="ADAL" clId="{4D6400B9-0133-408E-847A-DB856BFF5F90}" dt="2021-01-30T13:36:47.538" v="211" actId="26606"/>
          <ac:spMkLst>
            <pc:docMk/>
            <pc:sldMk cId="0" sldId="264"/>
            <ac:spMk id="73" creationId="{1D63C574-BFD2-41A1-A567-B0C3CC7FDD4F}"/>
          </ac:spMkLst>
        </pc:spChg>
        <pc:spChg chg="add">
          <ac:chgData name="Caroline Jawad" userId="ebec8957-a986-4a6f-937a-47250bfdae89" providerId="ADAL" clId="{4D6400B9-0133-408E-847A-DB856BFF5F90}" dt="2021-01-30T13:36:47.538" v="211" actId="26606"/>
          <ac:spMkLst>
            <pc:docMk/>
            <pc:sldMk cId="0" sldId="264"/>
            <ac:spMk id="75" creationId="{E2A46BAB-8C31-42B2-90E8-B26DD3E81D37}"/>
          </ac:spMkLst>
        </pc:spChg>
        <pc:spChg chg="mod">
          <ac:chgData name="Caroline Jawad" userId="ebec8957-a986-4a6f-937a-47250bfdae89" providerId="ADAL" clId="{4D6400B9-0133-408E-847A-DB856BFF5F90}" dt="2021-01-30T13:36:47.538" v="211" actId="26606"/>
          <ac:spMkLst>
            <pc:docMk/>
            <pc:sldMk cId="0" sldId="264"/>
            <ac:spMk id="10242" creationId="{98B780EA-869E-4235-AA6C-B69B33A4DE9C}"/>
          </ac:spMkLst>
        </pc:spChg>
        <pc:spChg chg="del">
          <ac:chgData name="Caroline Jawad" userId="ebec8957-a986-4a6f-937a-47250bfdae89" providerId="ADAL" clId="{4D6400B9-0133-408E-847A-DB856BFF5F90}" dt="2021-01-30T13:36:47.538" v="211" actId="26606"/>
          <ac:spMkLst>
            <pc:docMk/>
            <pc:sldMk cId="0" sldId="264"/>
            <ac:spMk id="10243" creationId="{C6419692-EC98-4AA6-B488-7F4DFCDE8769}"/>
          </ac:spMkLst>
        </pc:spChg>
        <pc:grpChg chg="add">
          <ac:chgData name="Caroline Jawad" userId="ebec8957-a986-4a6f-937a-47250bfdae89" providerId="ADAL" clId="{4D6400B9-0133-408E-847A-DB856BFF5F90}" dt="2021-01-30T13:36:47.538" v="211" actId="26606"/>
          <ac:grpSpMkLst>
            <pc:docMk/>
            <pc:sldMk cId="0" sldId="264"/>
            <ac:grpSpMk id="77" creationId="{B3F7A3C7-0737-4E57-B30E-8EEFE638B401}"/>
          </ac:grpSpMkLst>
        </pc:grpChg>
        <pc:grpChg chg="add">
          <ac:chgData name="Caroline Jawad" userId="ebec8957-a986-4a6f-937a-47250bfdae89" providerId="ADAL" clId="{4D6400B9-0133-408E-847A-DB856BFF5F90}" dt="2021-01-30T13:36:47.538" v="211" actId="26606"/>
          <ac:grpSpMkLst>
            <pc:docMk/>
            <pc:sldMk cId="0" sldId="264"/>
            <ac:grpSpMk id="81" creationId="{43F5E015-E085-4624-B431-B42414448684}"/>
          </ac:grpSpMkLst>
        </pc:grpChg>
        <pc:graphicFrameChg chg="add">
          <ac:chgData name="Caroline Jawad" userId="ebec8957-a986-4a6f-937a-47250bfdae89" providerId="ADAL" clId="{4D6400B9-0133-408E-847A-DB856BFF5F90}" dt="2021-01-30T13:36:47.538" v="211" actId="26606"/>
          <ac:graphicFrameMkLst>
            <pc:docMk/>
            <pc:sldMk cId="0" sldId="264"/>
            <ac:graphicFrameMk id="10245" creationId="{CEC58903-D5C8-4902-9D27-8E046BA240FD}"/>
          </ac:graphicFrameMkLst>
        </pc:graphicFrameChg>
      </pc:sldChg>
      <pc:sldChg chg="addSp delSp modSp add mod setBg">
        <pc:chgData name="Caroline Jawad" userId="ebec8957-a986-4a6f-937a-47250bfdae89" providerId="ADAL" clId="{4D6400B9-0133-408E-847A-DB856BFF5F90}" dt="2021-01-30T13:36:59.738" v="212" actId="26606"/>
        <pc:sldMkLst>
          <pc:docMk/>
          <pc:sldMk cId="0" sldId="265"/>
        </pc:sldMkLst>
        <pc:spChg chg="add">
          <ac:chgData name="Caroline Jawad" userId="ebec8957-a986-4a6f-937a-47250bfdae89" providerId="ADAL" clId="{4D6400B9-0133-408E-847A-DB856BFF5F90}" dt="2021-01-30T13:36:59.738" v="212" actId="26606"/>
          <ac:spMkLst>
            <pc:docMk/>
            <pc:sldMk cId="0" sldId="265"/>
            <ac:spMk id="73" creationId="{1D63C574-BFD2-41A1-A567-B0C3CC7FDD4F}"/>
          </ac:spMkLst>
        </pc:spChg>
        <pc:spChg chg="add">
          <ac:chgData name="Caroline Jawad" userId="ebec8957-a986-4a6f-937a-47250bfdae89" providerId="ADAL" clId="{4D6400B9-0133-408E-847A-DB856BFF5F90}" dt="2021-01-30T13:36:59.738" v="212" actId="26606"/>
          <ac:spMkLst>
            <pc:docMk/>
            <pc:sldMk cId="0" sldId="265"/>
            <ac:spMk id="75" creationId="{E2A46BAB-8C31-42B2-90E8-B26DD3E81D37}"/>
          </ac:spMkLst>
        </pc:spChg>
        <pc:spChg chg="mod">
          <ac:chgData name="Caroline Jawad" userId="ebec8957-a986-4a6f-937a-47250bfdae89" providerId="ADAL" clId="{4D6400B9-0133-408E-847A-DB856BFF5F90}" dt="2021-01-30T13:36:59.738" v="212" actId="26606"/>
          <ac:spMkLst>
            <pc:docMk/>
            <pc:sldMk cId="0" sldId="265"/>
            <ac:spMk id="11266" creationId="{26E23F77-0FF5-4973-911B-469B5BF5C043}"/>
          </ac:spMkLst>
        </pc:spChg>
        <pc:spChg chg="del">
          <ac:chgData name="Caroline Jawad" userId="ebec8957-a986-4a6f-937a-47250bfdae89" providerId="ADAL" clId="{4D6400B9-0133-408E-847A-DB856BFF5F90}" dt="2021-01-30T13:36:59.738" v="212" actId="26606"/>
          <ac:spMkLst>
            <pc:docMk/>
            <pc:sldMk cId="0" sldId="265"/>
            <ac:spMk id="11267" creationId="{DD468884-DB09-4C83-A9C3-9E0D77EC9E71}"/>
          </ac:spMkLst>
        </pc:spChg>
        <pc:grpChg chg="add">
          <ac:chgData name="Caroline Jawad" userId="ebec8957-a986-4a6f-937a-47250bfdae89" providerId="ADAL" clId="{4D6400B9-0133-408E-847A-DB856BFF5F90}" dt="2021-01-30T13:36:59.738" v="212" actId="26606"/>
          <ac:grpSpMkLst>
            <pc:docMk/>
            <pc:sldMk cId="0" sldId="265"/>
            <ac:grpSpMk id="77" creationId="{B3F7A3C7-0737-4E57-B30E-8EEFE638B401}"/>
          </ac:grpSpMkLst>
        </pc:grpChg>
        <pc:grpChg chg="add">
          <ac:chgData name="Caroline Jawad" userId="ebec8957-a986-4a6f-937a-47250bfdae89" providerId="ADAL" clId="{4D6400B9-0133-408E-847A-DB856BFF5F90}" dt="2021-01-30T13:36:59.738" v="212" actId="26606"/>
          <ac:grpSpMkLst>
            <pc:docMk/>
            <pc:sldMk cId="0" sldId="265"/>
            <ac:grpSpMk id="81" creationId="{43F5E015-E085-4624-B431-B42414448684}"/>
          </ac:grpSpMkLst>
        </pc:grpChg>
        <pc:graphicFrameChg chg="add">
          <ac:chgData name="Caroline Jawad" userId="ebec8957-a986-4a6f-937a-47250bfdae89" providerId="ADAL" clId="{4D6400B9-0133-408E-847A-DB856BFF5F90}" dt="2021-01-30T13:36:59.738" v="212" actId="26606"/>
          <ac:graphicFrameMkLst>
            <pc:docMk/>
            <pc:sldMk cId="0" sldId="265"/>
            <ac:graphicFrameMk id="11269" creationId="{95BDD7E8-CC24-42D2-B6D4-7B4FE297BBD9}"/>
          </ac:graphicFrameMkLst>
        </pc:graphicFrameChg>
      </pc:sldChg>
      <pc:sldChg chg="addSp modSp add del mod setBg">
        <pc:chgData name="Caroline Jawad" userId="ebec8957-a986-4a6f-937a-47250bfdae89" providerId="ADAL" clId="{4D6400B9-0133-408E-847A-DB856BFF5F90}" dt="2021-01-30T09:49:06.823" v="10" actId="47"/>
        <pc:sldMkLst>
          <pc:docMk/>
          <pc:sldMk cId="994956237" sldId="266"/>
        </pc:sldMkLst>
        <pc:spChg chg="mod">
          <ac:chgData name="Caroline Jawad" userId="ebec8957-a986-4a6f-937a-47250bfdae89" providerId="ADAL" clId="{4D6400B9-0133-408E-847A-DB856BFF5F90}" dt="2021-01-30T09:48:51.897" v="9" actId="26606"/>
          <ac:spMkLst>
            <pc:docMk/>
            <pc:sldMk cId="994956237" sldId="266"/>
            <ac:spMk id="2" creationId="{00000000-0000-0000-0000-000000000000}"/>
          </ac:spMkLst>
        </pc:spChg>
        <pc:spChg chg="mod">
          <ac:chgData name="Caroline Jawad" userId="ebec8957-a986-4a6f-937a-47250bfdae89" providerId="ADAL" clId="{4D6400B9-0133-408E-847A-DB856BFF5F90}" dt="2021-01-30T09:48:51.897" v="9" actId="26606"/>
          <ac:spMkLst>
            <pc:docMk/>
            <pc:sldMk cId="994956237" sldId="266"/>
            <ac:spMk id="9" creationId="{00000000-0000-0000-0000-000000000000}"/>
          </ac:spMkLst>
        </pc:spChg>
        <pc:spChg chg="add">
          <ac:chgData name="Caroline Jawad" userId="ebec8957-a986-4a6f-937a-47250bfdae89" providerId="ADAL" clId="{4D6400B9-0133-408E-847A-DB856BFF5F90}" dt="2021-01-30T09:48:51.897" v="9" actId="26606"/>
          <ac:spMkLst>
            <pc:docMk/>
            <pc:sldMk cId="994956237" sldId="266"/>
            <ac:spMk id="14" creationId="{4038CB10-1F5C-4D54-9DF7-12586DE5B007}"/>
          </ac:spMkLst>
        </pc:spChg>
        <pc:spChg chg="add">
          <ac:chgData name="Caroline Jawad" userId="ebec8957-a986-4a6f-937a-47250bfdae89" providerId="ADAL" clId="{4D6400B9-0133-408E-847A-DB856BFF5F90}" dt="2021-01-30T09:48:51.897" v="9" actId="26606"/>
          <ac:spMkLst>
            <pc:docMk/>
            <pc:sldMk cId="994956237" sldId="266"/>
            <ac:spMk id="16" creationId="{36D30126-6314-4A93-B27E-5C66CF781924}"/>
          </ac:spMkLst>
        </pc:spChg>
        <pc:spChg chg="add">
          <ac:chgData name="Caroline Jawad" userId="ebec8957-a986-4a6f-937a-47250bfdae89" providerId="ADAL" clId="{4D6400B9-0133-408E-847A-DB856BFF5F90}" dt="2021-01-30T09:48:51.897" v="9" actId="26606"/>
          <ac:spMkLst>
            <pc:docMk/>
            <pc:sldMk cId="994956237" sldId="266"/>
            <ac:spMk id="18" creationId="{73ED6512-6858-4552-B699-9A97FE9A4EA2}"/>
          </ac:spMkLst>
        </pc:spChg>
        <pc:graphicFrameChg chg="mod ord modGraphic">
          <ac:chgData name="Caroline Jawad" userId="ebec8957-a986-4a6f-937a-47250bfdae89" providerId="ADAL" clId="{4D6400B9-0133-408E-847A-DB856BFF5F90}" dt="2021-01-30T09:48:51.897" v="9" actId="26606"/>
          <ac:graphicFrameMkLst>
            <pc:docMk/>
            <pc:sldMk cId="994956237" sldId="266"/>
            <ac:graphicFrameMk id="6" creationId="{00000000-0000-0000-0000-000000000000}"/>
          </ac:graphicFrameMkLst>
        </pc:graphicFrameChg>
      </pc:sldChg>
      <pc:sldChg chg="addSp delSp modSp add mod setBg delDesignElem">
        <pc:chgData name="Caroline Jawad" userId="ebec8957-a986-4a6f-937a-47250bfdae89" providerId="ADAL" clId="{4D6400B9-0133-408E-847A-DB856BFF5F90}" dt="2021-01-30T09:49:22.705" v="13" actId="26606"/>
        <pc:sldMkLst>
          <pc:docMk/>
          <pc:sldMk cId="1642583314" sldId="266"/>
        </pc:sldMkLst>
        <pc:spChg chg="add">
          <ac:chgData name="Caroline Jawad" userId="ebec8957-a986-4a6f-937a-47250bfdae89" providerId="ADAL" clId="{4D6400B9-0133-408E-847A-DB856BFF5F90}" dt="2021-01-30T09:49:22.705" v="13" actId="26606"/>
          <ac:spMkLst>
            <pc:docMk/>
            <pc:sldMk cId="1642583314" sldId="266"/>
            <ac:spMk id="11" creationId="{4038CB10-1F5C-4D54-9DF7-12586DE5B007}"/>
          </ac:spMkLst>
        </pc:spChg>
        <pc:spChg chg="add">
          <ac:chgData name="Caroline Jawad" userId="ebec8957-a986-4a6f-937a-47250bfdae89" providerId="ADAL" clId="{4D6400B9-0133-408E-847A-DB856BFF5F90}" dt="2021-01-30T09:49:22.705" v="13" actId="26606"/>
          <ac:spMkLst>
            <pc:docMk/>
            <pc:sldMk cId="1642583314" sldId="266"/>
            <ac:spMk id="12" creationId="{36D30126-6314-4A93-B27E-5C66CF781924}"/>
          </ac:spMkLst>
        </pc:spChg>
        <pc:spChg chg="add">
          <ac:chgData name="Caroline Jawad" userId="ebec8957-a986-4a6f-937a-47250bfdae89" providerId="ADAL" clId="{4D6400B9-0133-408E-847A-DB856BFF5F90}" dt="2021-01-30T09:49:22.705" v="13" actId="26606"/>
          <ac:spMkLst>
            <pc:docMk/>
            <pc:sldMk cId="1642583314" sldId="266"/>
            <ac:spMk id="13" creationId="{73ED6512-6858-4552-B699-9A97FE9A4EA2}"/>
          </ac:spMkLst>
        </pc:spChg>
        <pc:spChg chg="del">
          <ac:chgData name="Caroline Jawad" userId="ebec8957-a986-4a6f-937a-47250bfdae89" providerId="ADAL" clId="{4D6400B9-0133-408E-847A-DB856BFF5F90}" dt="2021-01-30T09:49:18.708" v="12"/>
          <ac:spMkLst>
            <pc:docMk/>
            <pc:sldMk cId="1642583314" sldId="266"/>
            <ac:spMk id="14" creationId="{4038CB10-1F5C-4D54-9DF7-12586DE5B007}"/>
          </ac:spMkLst>
        </pc:spChg>
        <pc:spChg chg="del">
          <ac:chgData name="Caroline Jawad" userId="ebec8957-a986-4a6f-937a-47250bfdae89" providerId="ADAL" clId="{4D6400B9-0133-408E-847A-DB856BFF5F90}" dt="2021-01-30T09:49:18.708" v="12"/>
          <ac:spMkLst>
            <pc:docMk/>
            <pc:sldMk cId="1642583314" sldId="266"/>
            <ac:spMk id="16" creationId="{36D30126-6314-4A93-B27E-5C66CF781924}"/>
          </ac:spMkLst>
        </pc:spChg>
        <pc:spChg chg="del">
          <ac:chgData name="Caroline Jawad" userId="ebec8957-a986-4a6f-937a-47250bfdae89" providerId="ADAL" clId="{4D6400B9-0133-408E-847A-DB856BFF5F90}" dt="2021-01-30T09:49:18.708" v="12"/>
          <ac:spMkLst>
            <pc:docMk/>
            <pc:sldMk cId="1642583314" sldId="266"/>
            <ac:spMk id="18" creationId="{73ED6512-6858-4552-B699-9A97FE9A4EA2}"/>
          </ac:spMkLst>
        </pc:spChg>
        <pc:graphicFrameChg chg="mod modGraphic">
          <ac:chgData name="Caroline Jawad" userId="ebec8957-a986-4a6f-937a-47250bfdae89" providerId="ADAL" clId="{4D6400B9-0133-408E-847A-DB856BFF5F90}" dt="2021-01-30T09:49:22.705" v="13" actId="26606"/>
          <ac:graphicFrameMkLst>
            <pc:docMk/>
            <pc:sldMk cId="1642583314" sldId="266"/>
            <ac:graphicFrameMk id="6" creationId="{00000000-0000-0000-0000-000000000000}"/>
          </ac:graphicFrameMkLst>
        </pc:graphicFrameChg>
      </pc:sldChg>
      <pc:sldChg chg="addSp modSp add mod setBg">
        <pc:chgData name="Caroline Jawad" userId="ebec8957-a986-4a6f-937a-47250bfdae89" providerId="ADAL" clId="{4D6400B9-0133-408E-847A-DB856BFF5F90}" dt="2021-01-30T13:37:20.243" v="214" actId="26606"/>
        <pc:sldMkLst>
          <pc:docMk/>
          <pc:sldMk cId="0" sldId="267"/>
        </pc:sldMkLst>
        <pc:spChg chg="add">
          <ac:chgData name="Caroline Jawad" userId="ebec8957-a986-4a6f-937a-47250bfdae89" providerId="ADAL" clId="{4D6400B9-0133-408E-847A-DB856BFF5F90}" dt="2021-01-30T13:37:20.243" v="214" actId="26606"/>
          <ac:spMkLst>
            <pc:docMk/>
            <pc:sldMk cId="0" sldId="267"/>
            <ac:spMk id="72" creationId="{815925C2-A704-4D47-B1C1-3FCA52512EC1}"/>
          </ac:spMkLst>
        </pc:spChg>
        <pc:spChg chg="add">
          <ac:chgData name="Caroline Jawad" userId="ebec8957-a986-4a6f-937a-47250bfdae89" providerId="ADAL" clId="{4D6400B9-0133-408E-847A-DB856BFF5F90}" dt="2021-01-30T13:37:20.243" v="214" actId="26606"/>
          <ac:spMkLst>
            <pc:docMk/>
            <pc:sldMk cId="0" sldId="267"/>
            <ac:spMk id="74" creationId="{01D4315C-C23C-4FD3-98DF-08C29E2292A8}"/>
          </ac:spMkLst>
        </pc:spChg>
        <pc:spChg chg="mod">
          <ac:chgData name="Caroline Jawad" userId="ebec8957-a986-4a6f-937a-47250bfdae89" providerId="ADAL" clId="{4D6400B9-0133-408E-847A-DB856BFF5F90}" dt="2021-01-30T13:37:20.243" v="214" actId="26606"/>
          <ac:spMkLst>
            <pc:docMk/>
            <pc:sldMk cId="0" sldId="267"/>
            <ac:spMk id="13314" creationId="{325C0228-FF71-45C8-8437-F760C3451A23}"/>
          </ac:spMkLst>
        </pc:spChg>
        <pc:spChg chg="mod">
          <ac:chgData name="Caroline Jawad" userId="ebec8957-a986-4a6f-937a-47250bfdae89" providerId="ADAL" clId="{4D6400B9-0133-408E-847A-DB856BFF5F90}" dt="2021-01-30T13:37:20.243" v="214" actId="26606"/>
          <ac:spMkLst>
            <pc:docMk/>
            <pc:sldMk cId="0" sldId="267"/>
            <ac:spMk id="13315" creationId="{CB2548CF-1F7E-4A40-B784-5FECEE208853}"/>
          </ac:spMkLst>
        </pc:spChg>
        <pc:grpChg chg="add">
          <ac:chgData name="Caroline Jawad" userId="ebec8957-a986-4a6f-937a-47250bfdae89" providerId="ADAL" clId="{4D6400B9-0133-408E-847A-DB856BFF5F90}" dt="2021-01-30T13:37:20.243" v="214" actId="26606"/>
          <ac:grpSpMkLst>
            <pc:docMk/>
            <pc:sldMk cId="0" sldId="267"/>
            <ac:grpSpMk id="76" creationId="{5E6B47BC-43FD-4C91-8BFF-B41B99A8A39E}"/>
          </ac:grpSpMkLst>
        </pc:grpChg>
        <pc:grpChg chg="add">
          <ac:chgData name="Caroline Jawad" userId="ebec8957-a986-4a6f-937a-47250bfdae89" providerId="ADAL" clId="{4D6400B9-0133-408E-847A-DB856BFF5F90}" dt="2021-01-30T13:37:20.243" v="214" actId="26606"/>
          <ac:grpSpMkLst>
            <pc:docMk/>
            <pc:sldMk cId="0" sldId="267"/>
            <ac:grpSpMk id="80" creationId="{43F5E015-E085-4624-B431-B42414448684}"/>
          </ac:grpSpMkLst>
        </pc:grpChg>
      </pc:sldChg>
      <pc:sldChg chg="del">
        <pc:chgData name="Caroline Jawad" userId="ebec8957-a986-4a6f-937a-47250bfdae89" providerId="ADAL" clId="{4D6400B9-0133-408E-847A-DB856BFF5F90}" dt="2021-01-30T11:47:31.177" v="175" actId="47"/>
        <pc:sldMkLst>
          <pc:docMk/>
          <pc:sldMk cId="977452378" sldId="267"/>
        </pc:sldMkLst>
      </pc:sldChg>
      <pc:sldChg chg="add">
        <pc:chgData name="Caroline Jawad" userId="ebec8957-a986-4a6f-937a-47250bfdae89" providerId="ADAL" clId="{4D6400B9-0133-408E-847A-DB856BFF5F90}" dt="2021-01-30T11:47:43.630" v="177"/>
        <pc:sldMkLst>
          <pc:docMk/>
          <pc:sldMk cId="0" sldId="268"/>
        </pc:sldMkLst>
      </pc:sldChg>
      <pc:sldChg chg="add">
        <pc:chgData name="Caroline Jawad" userId="ebec8957-a986-4a6f-937a-47250bfdae89" providerId="ADAL" clId="{4D6400B9-0133-408E-847A-DB856BFF5F90}" dt="2021-01-30T11:47:43.630" v="177"/>
        <pc:sldMkLst>
          <pc:docMk/>
          <pc:sldMk cId="0" sldId="269"/>
        </pc:sldMkLst>
      </pc:sldChg>
      <pc:sldChg chg="addSp modSp add mod setBg setClrOvrMap">
        <pc:chgData name="Caroline Jawad" userId="ebec8957-a986-4a6f-937a-47250bfdae89" providerId="ADAL" clId="{4D6400B9-0133-408E-847A-DB856BFF5F90}" dt="2021-01-30T16:05:58.859" v="249" actId="26606"/>
        <pc:sldMkLst>
          <pc:docMk/>
          <pc:sldMk cId="0" sldId="270"/>
        </pc:sldMkLst>
        <pc:spChg chg="mod">
          <ac:chgData name="Caroline Jawad" userId="ebec8957-a986-4a6f-937a-47250bfdae89" providerId="ADAL" clId="{4D6400B9-0133-408E-847A-DB856BFF5F90}" dt="2021-01-30T16:05:58.859" v="249" actId="26606"/>
          <ac:spMkLst>
            <pc:docMk/>
            <pc:sldMk cId="0" sldId="270"/>
            <ac:spMk id="16386" creationId="{A689E800-B521-4CB2-A6CD-039573225A79}"/>
          </ac:spMkLst>
        </pc:spChg>
        <pc:spChg chg="mod">
          <ac:chgData name="Caroline Jawad" userId="ebec8957-a986-4a6f-937a-47250bfdae89" providerId="ADAL" clId="{4D6400B9-0133-408E-847A-DB856BFF5F90}" dt="2021-01-30T16:05:58.859" v="249" actId="26606"/>
          <ac:spMkLst>
            <pc:docMk/>
            <pc:sldMk cId="0" sldId="270"/>
            <ac:spMk id="16387" creationId="{F5EAFDFB-7575-4CE4-9E21-34F810403CB5}"/>
          </ac:spMkLst>
        </pc:spChg>
        <pc:picChg chg="add">
          <ac:chgData name="Caroline Jawad" userId="ebec8957-a986-4a6f-937a-47250bfdae89" providerId="ADAL" clId="{4D6400B9-0133-408E-847A-DB856BFF5F90}" dt="2021-01-30T16:05:58.859" v="249" actId="26606"/>
          <ac:picMkLst>
            <pc:docMk/>
            <pc:sldMk cId="0" sldId="270"/>
            <ac:picMk id="16389" creationId="{BD5B4B16-6DB2-4130-BD8E-2F5053887361}"/>
          </ac:picMkLst>
        </pc:picChg>
      </pc:sldChg>
      <pc:sldChg chg="addSp modSp add mod setBg">
        <pc:chgData name="Caroline Jawad" userId="ebec8957-a986-4a6f-937a-47250bfdae89" providerId="ADAL" clId="{4D6400B9-0133-408E-847A-DB856BFF5F90}" dt="2021-01-30T16:06:08.627" v="250" actId="26606"/>
        <pc:sldMkLst>
          <pc:docMk/>
          <pc:sldMk cId="0" sldId="271"/>
        </pc:sldMkLst>
        <pc:spChg chg="add">
          <ac:chgData name="Caroline Jawad" userId="ebec8957-a986-4a6f-937a-47250bfdae89" providerId="ADAL" clId="{4D6400B9-0133-408E-847A-DB856BFF5F90}" dt="2021-01-30T16:06:08.627" v="250" actId="26606"/>
          <ac:spMkLst>
            <pc:docMk/>
            <pc:sldMk cId="0" sldId="271"/>
            <ac:spMk id="88" creationId="{F3060C83-F051-4F0E-ABAD-AA0DFC48B218}"/>
          </ac:spMkLst>
        </pc:spChg>
        <pc:spChg chg="add">
          <ac:chgData name="Caroline Jawad" userId="ebec8957-a986-4a6f-937a-47250bfdae89" providerId="ADAL" clId="{4D6400B9-0133-408E-847A-DB856BFF5F90}" dt="2021-01-30T16:06:08.627" v="250" actId="26606"/>
          <ac:spMkLst>
            <pc:docMk/>
            <pc:sldMk cId="0" sldId="271"/>
            <ac:spMk id="90" creationId="{83C98ABE-055B-441F-B07E-44F97F083C39}"/>
          </ac:spMkLst>
        </pc:spChg>
        <pc:spChg chg="add">
          <ac:chgData name="Caroline Jawad" userId="ebec8957-a986-4a6f-937a-47250bfdae89" providerId="ADAL" clId="{4D6400B9-0133-408E-847A-DB856BFF5F90}" dt="2021-01-30T16:06:08.627" v="250" actId="26606"/>
          <ac:spMkLst>
            <pc:docMk/>
            <pc:sldMk cId="0" sldId="271"/>
            <ac:spMk id="92" creationId="{29FDB030-9B49-4CED-8CCD-4D99382388AC}"/>
          </ac:spMkLst>
        </pc:spChg>
        <pc:spChg chg="add">
          <ac:chgData name="Caroline Jawad" userId="ebec8957-a986-4a6f-937a-47250bfdae89" providerId="ADAL" clId="{4D6400B9-0133-408E-847A-DB856BFF5F90}" dt="2021-01-30T16:06:08.627" v="250" actId="26606"/>
          <ac:spMkLst>
            <pc:docMk/>
            <pc:sldMk cId="0" sldId="271"/>
            <ac:spMk id="94" creationId="{3783CA14-24A1-485C-8B30-D6A5D87987AD}"/>
          </ac:spMkLst>
        </pc:spChg>
        <pc:spChg chg="add">
          <ac:chgData name="Caroline Jawad" userId="ebec8957-a986-4a6f-937a-47250bfdae89" providerId="ADAL" clId="{4D6400B9-0133-408E-847A-DB856BFF5F90}" dt="2021-01-30T16:06:08.627" v="250" actId="26606"/>
          <ac:spMkLst>
            <pc:docMk/>
            <pc:sldMk cId="0" sldId="271"/>
            <ac:spMk id="96" creationId="{9A97C86A-04D6-40F7-AE84-31AB43E6A846}"/>
          </ac:spMkLst>
        </pc:spChg>
        <pc:spChg chg="add">
          <ac:chgData name="Caroline Jawad" userId="ebec8957-a986-4a6f-937a-47250bfdae89" providerId="ADAL" clId="{4D6400B9-0133-408E-847A-DB856BFF5F90}" dt="2021-01-30T16:06:08.627" v="250" actId="26606"/>
          <ac:spMkLst>
            <pc:docMk/>
            <pc:sldMk cId="0" sldId="271"/>
            <ac:spMk id="98" creationId="{FF9F2414-84E8-453E-B1F3-389FDE8192D9}"/>
          </ac:spMkLst>
        </pc:spChg>
        <pc:spChg chg="add">
          <ac:chgData name="Caroline Jawad" userId="ebec8957-a986-4a6f-937a-47250bfdae89" providerId="ADAL" clId="{4D6400B9-0133-408E-847A-DB856BFF5F90}" dt="2021-01-30T16:06:08.627" v="250" actId="26606"/>
          <ac:spMkLst>
            <pc:docMk/>
            <pc:sldMk cId="0" sldId="271"/>
            <ac:spMk id="100" creationId="{3ECA69A1-7536-43AC-85EF-C7106179F5ED}"/>
          </ac:spMkLst>
        </pc:spChg>
        <pc:graphicFrameChg chg="add mod">
          <ac:chgData name="Caroline Jawad" userId="ebec8957-a986-4a6f-937a-47250bfdae89" providerId="ADAL" clId="{4D6400B9-0133-408E-847A-DB856BFF5F90}" dt="2021-01-30T16:06:08.627" v="250" actId="26606"/>
          <ac:graphicFrameMkLst>
            <pc:docMk/>
            <pc:sldMk cId="0" sldId="271"/>
            <ac:graphicFrameMk id="17427" creationId="{D4842F03-CA7C-42DD-8353-686C22A76F4F}"/>
          </ac:graphicFrameMkLst>
        </pc:graphicFrameChg>
      </pc:sldChg>
      <pc:sldChg chg="modSp add">
        <pc:chgData name="Caroline Jawad" userId="ebec8957-a986-4a6f-937a-47250bfdae89" providerId="ADAL" clId="{4D6400B9-0133-408E-847A-DB856BFF5F90}" dt="2021-01-30T13:36:26.408" v="210"/>
        <pc:sldMkLst>
          <pc:docMk/>
          <pc:sldMk cId="0" sldId="273"/>
        </pc:sldMkLst>
        <pc:spChg chg="mod">
          <ac:chgData name="Caroline Jawad" userId="ebec8957-a986-4a6f-937a-47250bfdae89" providerId="ADAL" clId="{4D6400B9-0133-408E-847A-DB856BFF5F90}" dt="2021-01-30T13:36:26.408" v="210"/>
          <ac:spMkLst>
            <pc:docMk/>
            <pc:sldMk cId="0" sldId="273"/>
            <ac:spMk id="19458" creationId="{39CF1D69-1DC3-4FCF-B258-00DF36AC7746}"/>
          </ac:spMkLst>
        </pc:spChg>
      </pc:sldChg>
      <pc:sldChg chg="modSp mod">
        <pc:chgData name="Caroline Jawad" userId="ebec8957-a986-4a6f-937a-47250bfdae89" providerId="ADAL" clId="{4D6400B9-0133-408E-847A-DB856BFF5F90}" dt="2021-01-30T17:33:03.575" v="410" actId="20577"/>
        <pc:sldMkLst>
          <pc:docMk/>
          <pc:sldMk cId="4018416342" sldId="278"/>
        </pc:sldMkLst>
        <pc:spChg chg="mod">
          <ac:chgData name="Caroline Jawad" userId="ebec8957-a986-4a6f-937a-47250bfdae89" providerId="ADAL" clId="{4D6400B9-0133-408E-847A-DB856BFF5F90}" dt="2021-01-30T17:33:03.575" v="410" actId="20577"/>
          <ac:spMkLst>
            <pc:docMk/>
            <pc:sldMk cId="4018416342" sldId="278"/>
            <ac:spMk id="3" creationId="{00000000-0000-0000-0000-000000000000}"/>
          </ac:spMkLst>
        </pc:spChg>
      </pc:sldChg>
      <pc:sldChg chg="modSp add del mod">
        <pc:chgData name="Caroline Jawad" userId="ebec8957-a986-4a6f-937a-47250bfdae89" providerId="ADAL" clId="{4D6400B9-0133-408E-847A-DB856BFF5F90}" dt="2021-01-30T10:45:11.306" v="164" actId="113"/>
        <pc:sldMkLst>
          <pc:docMk/>
          <pc:sldMk cId="3917368104" sldId="279"/>
        </pc:sldMkLst>
        <pc:spChg chg="mod">
          <ac:chgData name="Caroline Jawad" userId="ebec8957-a986-4a6f-937a-47250bfdae89" providerId="ADAL" clId="{4D6400B9-0133-408E-847A-DB856BFF5F90}" dt="2021-01-30T10:45:11.306" v="164" actId="113"/>
          <ac:spMkLst>
            <pc:docMk/>
            <pc:sldMk cId="3917368104" sldId="279"/>
            <ac:spMk id="3" creationId="{00000000-0000-0000-0000-000000000000}"/>
          </ac:spMkLst>
        </pc:spChg>
      </pc:sldChg>
      <pc:sldChg chg="modSp mod">
        <pc:chgData name="Caroline Jawad" userId="ebec8957-a986-4a6f-937a-47250bfdae89" providerId="ADAL" clId="{4D6400B9-0133-408E-847A-DB856BFF5F90}" dt="2021-01-30T17:41:47.203" v="473" actId="5793"/>
        <pc:sldMkLst>
          <pc:docMk/>
          <pc:sldMk cId="1784432494" sldId="281"/>
        </pc:sldMkLst>
        <pc:spChg chg="mod">
          <ac:chgData name="Caroline Jawad" userId="ebec8957-a986-4a6f-937a-47250bfdae89" providerId="ADAL" clId="{4D6400B9-0133-408E-847A-DB856BFF5F90}" dt="2021-01-30T17:41:27.645" v="468" actId="20577"/>
          <ac:spMkLst>
            <pc:docMk/>
            <pc:sldMk cId="1784432494" sldId="281"/>
            <ac:spMk id="2" creationId="{00000000-0000-0000-0000-000000000000}"/>
          </ac:spMkLst>
        </pc:spChg>
        <pc:spChg chg="mod">
          <ac:chgData name="Caroline Jawad" userId="ebec8957-a986-4a6f-937a-47250bfdae89" providerId="ADAL" clId="{4D6400B9-0133-408E-847A-DB856BFF5F90}" dt="2021-01-30T17:41:47.203" v="473" actId="5793"/>
          <ac:spMkLst>
            <pc:docMk/>
            <pc:sldMk cId="1784432494" sldId="281"/>
            <ac:spMk id="3" creationId="{00000000-0000-0000-0000-000000000000}"/>
          </ac:spMkLst>
        </pc:spChg>
      </pc:sldChg>
      <pc:sldChg chg="addSp delSp modSp">
        <pc:chgData name="Caroline Jawad" userId="ebec8957-a986-4a6f-937a-47250bfdae89" providerId="ADAL" clId="{4D6400B9-0133-408E-847A-DB856BFF5F90}" dt="2021-01-30T09:54:03.960" v="15"/>
        <pc:sldMkLst>
          <pc:docMk/>
          <pc:sldMk cId="370875729" sldId="307"/>
        </pc:sldMkLst>
        <pc:picChg chg="add del mod">
          <ac:chgData name="Caroline Jawad" userId="ebec8957-a986-4a6f-937a-47250bfdae89" providerId="ADAL" clId="{4D6400B9-0133-408E-847A-DB856BFF5F90}" dt="2021-01-30T09:54:03.960" v="15"/>
          <ac:picMkLst>
            <pc:docMk/>
            <pc:sldMk cId="370875729" sldId="307"/>
            <ac:picMk id="6" creationId="{7FF50F9D-7481-40B2-8884-9FF0171F12DB}"/>
          </ac:picMkLst>
        </pc:picChg>
      </pc:sldChg>
      <pc:sldChg chg="modSp mod">
        <pc:chgData name="Caroline Jawad" userId="ebec8957-a986-4a6f-937a-47250bfdae89" providerId="ADAL" clId="{4D6400B9-0133-408E-847A-DB856BFF5F90}" dt="2021-01-30T16:13:23.530" v="274" actId="20577"/>
        <pc:sldMkLst>
          <pc:docMk/>
          <pc:sldMk cId="150681563" sldId="357"/>
        </pc:sldMkLst>
        <pc:spChg chg="mod">
          <ac:chgData name="Caroline Jawad" userId="ebec8957-a986-4a6f-937a-47250bfdae89" providerId="ADAL" clId="{4D6400B9-0133-408E-847A-DB856BFF5F90}" dt="2021-01-30T16:13:23.530" v="274" actId="20577"/>
          <ac:spMkLst>
            <pc:docMk/>
            <pc:sldMk cId="150681563" sldId="357"/>
            <ac:spMk id="3" creationId="{00000000-0000-0000-0000-000000000000}"/>
          </ac:spMkLst>
        </pc:spChg>
      </pc:sldChg>
      <pc:sldChg chg="addSp delSp modSp mod">
        <pc:chgData name="Caroline Jawad" userId="ebec8957-a986-4a6f-937a-47250bfdae89" providerId="ADAL" clId="{4D6400B9-0133-408E-847A-DB856BFF5F90}" dt="2021-01-30T17:10:53.542" v="382" actId="20577"/>
        <pc:sldMkLst>
          <pc:docMk/>
          <pc:sldMk cId="3280112061" sldId="362"/>
        </pc:sldMkLst>
        <pc:spChg chg="mod">
          <ac:chgData name="Caroline Jawad" userId="ebec8957-a986-4a6f-937a-47250bfdae89" providerId="ADAL" clId="{4D6400B9-0133-408E-847A-DB856BFF5F90}" dt="2021-01-30T17:10:11.922" v="312"/>
          <ac:spMkLst>
            <pc:docMk/>
            <pc:sldMk cId="3280112061" sldId="362"/>
            <ac:spMk id="2" creationId="{D18F85B5-0A18-4839-87AB-C2D2A1B59D4B}"/>
          </ac:spMkLst>
        </pc:spChg>
        <pc:spChg chg="mod">
          <ac:chgData name="Caroline Jawad" userId="ebec8957-a986-4a6f-937a-47250bfdae89" providerId="ADAL" clId="{4D6400B9-0133-408E-847A-DB856BFF5F90}" dt="2021-01-30T17:10:53.542" v="382" actId="20577"/>
          <ac:spMkLst>
            <pc:docMk/>
            <pc:sldMk cId="3280112061" sldId="362"/>
            <ac:spMk id="3" creationId="{6AEC74FD-BCAE-44BB-A49C-D3E7E19BA05D}"/>
          </ac:spMkLst>
        </pc:spChg>
        <pc:spChg chg="add del">
          <ac:chgData name="Caroline Jawad" userId="ebec8957-a986-4a6f-937a-47250bfdae89" providerId="ADAL" clId="{4D6400B9-0133-408E-847A-DB856BFF5F90}" dt="2021-01-30T17:10:14.626" v="315"/>
          <ac:spMkLst>
            <pc:docMk/>
            <pc:sldMk cId="3280112061" sldId="362"/>
            <ac:spMk id="4" creationId="{A8EF38F1-584B-47D3-8504-836F13554291}"/>
          </ac:spMkLst>
        </pc:spChg>
        <pc:spChg chg="add del mod">
          <ac:chgData name="Caroline Jawad" userId="ebec8957-a986-4a6f-937a-47250bfdae89" providerId="ADAL" clId="{4D6400B9-0133-408E-847A-DB856BFF5F90}" dt="2021-01-30T17:09:50.800" v="307"/>
          <ac:spMkLst>
            <pc:docMk/>
            <pc:sldMk cId="3280112061" sldId="362"/>
            <ac:spMk id="5" creationId="{9BD39B31-9792-4495-B783-8A39FA20DE25}"/>
          </ac:spMkLst>
        </pc:spChg>
        <pc:spChg chg="add del mod">
          <ac:chgData name="Caroline Jawad" userId="ebec8957-a986-4a6f-937a-47250bfdae89" providerId="ADAL" clId="{4D6400B9-0133-408E-847A-DB856BFF5F90}" dt="2021-01-30T17:09:50.003" v="306"/>
          <ac:spMkLst>
            <pc:docMk/>
            <pc:sldMk cId="3280112061" sldId="362"/>
            <ac:spMk id="6" creationId="{3C640544-D6D4-4661-8BD0-6C64A963AD63}"/>
          </ac:spMkLst>
        </pc:spChg>
        <pc:spChg chg="add del mod">
          <ac:chgData name="Caroline Jawad" userId="ebec8957-a986-4a6f-937a-47250bfdae89" providerId="ADAL" clId="{4D6400B9-0133-408E-847A-DB856BFF5F90}" dt="2021-01-30T17:10:12.733" v="313"/>
          <ac:spMkLst>
            <pc:docMk/>
            <pc:sldMk cId="3280112061" sldId="362"/>
            <ac:spMk id="7" creationId="{953ADD4B-A42E-43FD-ACC6-A8242FE7486E}"/>
          </ac:spMkLst>
        </pc:spChg>
      </pc:sldChg>
      <pc:sldChg chg="addSp modSp new mod setBg setClrOvrMap">
        <pc:chgData name="Caroline Jawad" userId="ebec8957-a986-4a6f-937a-47250bfdae89" providerId="ADAL" clId="{4D6400B9-0133-408E-847A-DB856BFF5F90}" dt="2021-01-30T09:54:20.885" v="37" actId="20577"/>
        <pc:sldMkLst>
          <pc:docMk/>
          <pc:sldMk cId="973091773" sldId="366"/>
        </pc:sldMkLst>
        <pc:spChg chg="mod">
          <ac:chgData name="Caroline Jawad" userId="ebec8957-a986-4a6f-937a-47250bfdae89" providerId="ADAL" clId="{4D6400B9-0133-408E-847A-DB856BFF5F90}" dt="2021-01-30T09:54:20.885" v="37" actId="20577"/>
          <ac:spMkLst>
            <pc:docMk/>
            <pc:sldMk cId="973091773" sldId="366"/>
            <ac:spMk id="2" creationId="{6FF79528-0B02-452C-8D9A-9377F754F16B}"/>
          </ac:spMkLst>
        </pc:spChg>
        <pc:spChg chg="add">
          <ac:chgData name="Caroline Jawad" userId="ebec8957-a986-4a6f-937a-47250bfdae89" providerId="ADAL" clId="{4D6400B9-0133-408E-847A-DB856BFF5F90}" dt="2021-01-30T09:54:15.471" v="18" actId="26606"/>
          <ac:spMkLst>
            <pc:docMk/>
            <pc:sldMk cId="973091773" sldId="366"/>
            <ac:spMk id="8" creationId="{E49CC64F-7275-4E33-961B-0C5CDC439875}"/>
          </ac:spMkLst>
        </pc:spChg>
        <pc:picChg chg="add mod">
          <ac:chgData name="Caroline Jawad" userId="ebec8957-a986-4a6f-937a-47250bfdae89" providerId="ADAL" clId="{4D6400B9-0133-408E-847A-DB856BFF5F90}" dt="2021-01-30T09:54:15.471" v="18" actId="26606"/>
          <ac:picMkLst>
            <pc:docMk/>
            <pc:sldMk cId="973091773" sldId="366"/>
            <ac:picMk id="3" creationId="{11844A49-31E3-4614-9160-ADF1EFD55BD6}"/>
          </ac:picMkLst>
        </pc:picChg>
      </pc:sldChg>
      <pc:sldChg chg="addSp delSp modSp add mod setBg setClrOvrMap delDesignElem">
        <pc:chgData name="Caroline Jawad" userId="ebec8957-a986-4a6f-937a-47250bfdae89" providerId="ADAL" clId="{4D6400B9-0133-408E-847A-DB856BFF5F90}" dt="2021-01-30T10:40:58.816" v="155" actId="20577"/>
        <pc:sldMkLst>
          <pc:docMk/>
          <pc:sldMk cId="0" sldId="367"/>
        </pc:sldMkLst>
        <pc:spChg chg="add mod">
          <ac:chgData name="Caroline Jawad" userId="ebec8957-a986-4a6f-937a-47250bfdae89" providerId="ADAL" clId="{4D6400B9-0133-408E-847A-DB856BFF5F90}" dt="2021-01-30T10:40:16.118" v="131" actId="26606"/>
          <ac:spMkLst>
            <pc:docMk/>
            <pc:sldMk cId="0" sldId="367"/>
            <ac:spMk id="2" creationId="{EFACFE67-6E62-48F9-BAD0-21E262E521DF}"/>
          </ac:spMkLst>
        </pc:spChg>
        <pc:spChg chg="add del">
          <ac:chgData name="Caroline Jawad" userId="ebec8957-a986-4a6f-937a-47250bfdae89" providerId="ADAL" clId="{4D6400B9-0133-408E-847A-DB856BFF5F90}" dt="2021-01-30T10:39:33.283" v="113"/>
          <ac:spMkLst>
            <pc:docMk/>
            <pc:sldMk cId="0" sldId="367"/>
            <ac:spMk id="72" creationId="{09588DA8-065E-4F6F-8EFD-43104AB2E0CF}"/>
          </ac:spMkLst>
        </pc:spChg>
        <pc:spChg chg="add del">
          <ac:chgData name="Caroline Jawad" userId="ebec8957-a986-4a6f-937a-47250bfdae89" providerId="ADAL" clId="{4D6400B9-0133-408E-847A-DB856BFF5F90}" dt="2021-01-30T10:39:33.283" v="113"/>
          <ac:spMkLst>
            <pc:docMk/>
            <pc:sldMk cId="0" sldId="367"/>
            <ac:spMk id="74" creationId="{C4285719-470E-454C-AF62-8323075F1F5B}"/>
          </ac:spMkLst>
        </pc:spChg>
        <pc:spChg chg="add del">
          <ac:chgData name="Caroline Jawad" userId="ebec8957-a986-4a6f-937a-47250bfdae89" providerId="ADAL" clId="{4D6400B9-0133-408E-847A-DB856BFF5F90}" dt="2021-01-30T10:39:33.283" v="113"/>
          <ac:spMkLst>
            <pc:docMk/>
            <pc:sldMk cId="0" sldId="367"/>
            <ac:spMk id="76" creationId="{CD9FE4EF-C4D8-49A0-B2FF-81D8DB7D8A24}"/>
          </ac:spMkLst>
        </pc:spChg>
        <pc:spChg chg="add del">
          <ac:chgData name="Caroline Jawad" userId="ebec8957-a986-4a6f-937a-47250bfdae89" providerId="ADAL" clId="{4D6400B9-0133-408E-847A-DB856BFF5F90}" dt="2021-01-30T10:39:33.283" v="113"/>
          <ac:spMkLst>
            <pc:docMk/>
            <pc:sldMk cId="0" sldId="367"/>
            <ac:spMk id="78" creationId="{4300840D-0A0B-4512-BACA-B439D5B9C57C}"/>
          </ac:spMkLst>
        </pc:spChg>
        <pc:spChg chg="add del">
          <ac:chgData name="Caroline Jawad" userId="ebec8957-a986-4a6f-937a-47250bfdae89" providerId="ADAL" clId="{4D6400B9-0133-408E-847A-DB856BFF5F90}" dt="2021-01-30T10:39:33.283" v="113"/>
          <ac:spMkLst>
            <pc:docMk/>
            <pc:sldMk cId="0" sldId="367"/>
            <ac:spMk id="80" creationId="{D2B78728-A580-49A7-84F9-6EF6F583ADE0}"/>
          </ac:spMkLst>
        </pc:spChg>
        <pc:spChg chg="add del">
          <ac:chgData name="Caroline Jawad" userId="ebec8957-a986-4a6f-937a-47250bfdae89" providerId="ADAL" clId="{4D6400B9-0133-408E-847A-DB856BFF5F90}" dt="2021-01-30T10:39:33.283" v="113"/>
          <ac:spMkLst>
            <pc:docMk/>
            <pc:sldMk cId="0" sldId="367"/>
            <ac:spMk id="82" creationId="{38FAA1A1-D861-433F-88FA-1E9D6FD31D11}"/>
          </ac:spMkLst>
        </pc:spChg>
        <pc:spChg chg="add del">
          <ac:chgData name="Caroline Jawad" userId="ebec8957-a986-4a6f-937a-47250bfdae89" providerId="ADAL" clId="{4D6400B9-0133-408E-847A-DB856BFF5F90}" dt="2021-01-30T10:39:33.283" v="113"/>
          <ac:spMkLst>
            <pc:docMk/>
            <pc:sldMk cId="0" sldId="367"/>
            <ac:spMk id="84" creationId="{8D71EDA1-87BF-4D5D-AB79-F346FD19278A}"/>
          </ac:spMkLst>
        </pc:spChg>
        <pc:spChg chg="mod">
          <ac:chgData name="Caroline Jawad" userId="ebec8957-a986-4a6f-937a-47250bfdae89" providerId="ADAL" clId="{4D6400B9-0133-408E-847A-DB856BFF5F90}" dt="2021-01-30T10:40:58.816" v="155" actId="20577"/>
          <ac:spMkLst>
            <pc:docMk/>
            <pc:sldMk cId="0" sldId="367"/>
            <ac:spMk id="29699" creationId="{ACBE9FE6-0594-40BB-B147-EC41B80DC820}"/>
          </ac:spMkLst>
        </pc:spChg>
        <pc:spChg chg="add">
          <ac:chgData name="Caroline Jawad" userId="ebec8957-a986-4a6f-937a-47250bfdae89" providerId="ADAL" clId="{4D6400B9-0133-408E-847A-DB856BFF5F90}" dt="2021-01-30T10:40:16.118" v="131" actId="26606"/>
          <ac:spMkLst>
            <pc:docMk/>
            <pc:sldMk cId="0" sldId="367"/>
            <ac:spMk id="29701" creationId="{AD21898E-86C0-4C8A-A76C-DF33E844C87A}"/>
          </ac:spMkLst>
        </pc:spChg>
        <pc:spChg chg="add">
          <ac:chgData name="Caroline Jawad" userId="ebec8957-a986-4a6f-937a-47250bfdae89" providerId="ADAL" clId="{4D6400B9-0133-408E-847A-DB856BFF5F90}" dt="2021-01-30T10:40:16.118" v="131" actId="26606"/>
          <ac:spMkLst>
            <pc:docMk/>
            <pc:sldMk cId="0" sldId="367"/>
            <ac:spMk id="29702" creationId="{5C8F04BD-D093-45D0-B54C-50FDB308B4EE}"/>
          </ac:spMkLst>
        </pc:spChg>
      </pc:sldChg>
      <pc:sldChg chg="addSp delSp modSp new mod setBg">
        <pc:chgData name="Caroline Jawad" userId="ebec8957-a986-4a6f-937a-47250bfdae89" providerId="ADAL" clId="{4D6400B9-0133-408E-847A-DB856BFF5F90}" dt="2021-01-30T10:37:12.727" v="73" actId="26606"/>
        <pc:sldMkLst>
          <pc:docMk/>
          <pc:sldMk cId="983151962" sldId="368"/>
        </pc:sldMkLst>
        <pc:spChg chg="mod ord">
          <ac:chgData name="Caroline Jawad" userId="ebec8957-a986-4a6f-937a-47250bfdae89" providerId="ADAL" clId="{4D6400B9-0133-408E-847A-DB856BFF5F90}" dt="2021-01-30T10:37:12.727" v="73" actId="26606"/>
          <ac:spMkLst>
            <pc:docMk/>
            <pc:sldMk cId="983151962" sldId="368"/>
            <ac:spMk id="2" creationId="{49AF0AF1-4DB7-4273-9446-BFACC0609D04}"/>
          </ac:spMkLst>
        </pc:spChg>
        <pc:spChg chg="del">
          <ac:chgData name="Caroline Jawad" userId="ebec8957-a986-4a6f-937a-47250bfdae89" providerId="ADAL" clId="{4D6400B9-0133-408E-847A-DB856BFF5F90}" dt="2021-01-30T10:36:59.019" v="71"/>
          <ac:spMkLst>
            <pc:docMk/>
            <pc:sldMk cId="983151962" sldId="368"/>
            <ac:spMk id="3" creationId="{9D1776F7-CAC7-4243-AF6B-54E8E1D960D2}"/>
          </ac:spMkLst>
        </pc:spChg>
        <pc:spChg chg="add">
          <ac:chgData name="Caroline Jawad" userId="ebec8957-a986-4a6f-937a-47250bfdae89" providerId="ADAL" clId="{4D6400B9-0133-408E-847A-DB856BFF5F90}" dt="2021-01-30T10:37:12.727" v="73" actId="26606"/>
          <ac:spMkLst>
            <pc:docMk/>
            <pc:sldMk cId="983151962" sldId="368"/>
            <ac:spMk id="71" creationId="{D38A241E-0395-41E5-8607-BAA2799A4374}"/>
          </ac:spMkLst>
        </pc:spChg>
        <pc:picChg chg="add mod">
          <ac:chgData name="Caroline Jawad" userId="ebec8957-a986-4a6f-937a-47250bfdae89" providerId="ADAL" clId="{4D6400B9-0133-408E-847A-DB856BFF5F90}" dt="2021-01-30T10:37:12.727" v="73" actId="26606"/>
          <ac:picMkLst>
            <pc:docMk/>
            <pc:sldMk cId="983151962" sldId="368"/>
            <ac:picMk id="6146" creationId="{9E0DFC88-04C2-4C38-9802-41A9682E50BD}"/>
          </ac:picMkLst>
        </pc:picChg>
        <pc:cxnChg chg="add">
          <ac:chgData name="Caroline Jawad" userId="ebec8957-a986-4a6f-937a-47250bfdae89" providerId="ADAL" clId="{4D6400B9-0133-408E-847A-DB856BFF5F90}" dt="2021-01-30T10:37:12.727" v="73" actId="26606"/>
          <ac:cxnSpMkLst>
            <pc:docMk/>
            <pc:sldMk cId="983151962" sldId="368"/>
            <ac:cxnSpMk id="73" creationId="{CE352288-84AD-4CA8-BCD5-76C29D34E1DB}"/>
          </ac:cxnSpMkLst>
        </pc:cxnChg>
      </pc:sldChg>
      <pc:sldChg chg="addSp modSp new mod modMedia setBg">
        <pc:chgData name="Caroline Jawad" userId="ebec8957-a986-4a6f-937a-47250bfdae89" providerId="ADAL" clId="{4D6400B9-0133-408E-847A-DB856BFF5F90}" dt="2021-01-30T10:37:35.366" v="110" actId="5793"/>
        <pc:sldMkLst>
          <pc:docMk/>
          <pc:sldMk cId="3281159080" sldId="369"/>
        </pc:sldMkLst>
        <pc:spChg chg="mod">
          <ac:chgData name="Caroline Jawad" userId="ebec8957-a986-4a6f-937a-47250bfdae89" providerId="ADAL" clId="{4D6400B9-0133-408E-847A-DB856BFF5F90}" dt="2021-01-30T10:37:35.366" v="110" actId="5793"/>
          <ac:spMkLst>
            <pc:docMk/>
            <pc:sldMk cId="3281159080" sldId="369"/>
            <ac:spMk id="2" creationId="{6B39C7D2-841A-4554-AD4D-FB66FC5BBBEE}"/>
          </ac:spMkLst>
        </pc:spChg>
        <pc:spChg chg="add">
          <ac:chgData name="Caroline Jawad" userId="ebec8957-a986-4a6f-937a-47250bfdae89" providerId="ADAL" clId="{4D6400B9-0133-408E-847A-DB856BFF5F90}" dt="2021-01-30T10:37:29.777" v="103" actId="26606"/>
          <ac:spMkLst>
            <pc:docMk/>
            <pc:sldMk cId="3281159080" sldId="369"/>
            <ac:spMk id="8" creationId="{C1DD1A8A-57D5-4A81-AD04-532B043C5611}"/>
          </ac:spMkLst>
        </pc:spChg>
        <pc:spChg chg="add">
          <ac:chgData name="Caroline Jawad" userId="ebec8957-a986-4a6f-937a-47250bfdae89" providerId="ADAL" clId="{4D6400B9-0133-408E-847A-DB856BFF5F90}" dt="2021-01-30T10:37:29.777" v="103" actId="26606"/>
          <ac:spMkLst>
            <pc:docMk/>
            <pc:sldMk cId="3281159080" sldId="369"/>
            <ac:spMk id="10" creationId="{007891EC-4501-44ED-A8C8-B11B6DB767AB}"/>
          </ac:spMkLst>
        </pc:spChg>
        <pc:picChg chg="add mod">
          <ac:chgData name="Caroline Jawad" userId="ebec8957-a986-4a6f-937a-47250bfdae89" providerId="ADAL" clId="{4D6400B9-0133-408E-847A-DB856BFF5F90}" dt="2021-01-30T10:37:31.454" v="105"/>
          <ac:picMkLst>
            <pc:docMk/>
            <pc:sldMk cId="3281159080" sldId="369"/>
            <ac:picMk id="4" creationId="{3F371EF3-50FD-4A3C-8E00-B58F694206FE}"/>
          </ac:picMkLst>
        </pc:picChg>
      </pc:sldChg>
      <pc:sldChg chg="new del">
        <pc:chgData name="Caroline Jawad" userId="ebec8957-a986-4a6f-937a-47250bfdae89" providerId="ADAL" clId="{4D6400B9-0133-408E-847A-DB856BFF5F90}" dt="2021-01-30T10:43:56.478" v="161" actId="47"/>
        <pc:sldMkLst>
          <pc:docMk/>
          <pc:sldMk cId="2787136003" sldId="370"/>
        </pc:sldMkLst>
      </pc:sldChg>
      <pc:sldChg chg="addSp delSp modSp new mod setBg">
        <pc:chgData name="Caroline Jawad" userId="ebec8957-a986-4a6f-937a-47250bfdae89" providerId="ADAL" clId="{4D6400B9-0133-408E-847A-DB856BFF5F90}" dt="2021-01-30T10:41:57.033" v="160" actId="26606"/>
        <pc:sldMkLst>
          <pc:docMk/>
          <pc:sldMk cId="325177798" sldId="371"/>
        </pc:sldMkLst>
        <pc:spChg chg="del">
          <ac:chgData name="Caroline Jawad" userId="ebec8957-a986-4a6f-937a-47250bfdae89" providerId="ADAL" clId="{4D6400B9-0133-408E-847A-DB856BFF5F90}" dt="2021-01-30T10:41:51.418" v="158"/>
          <ac:spMkLst>
            <pc:docMk/>
            <pc:sldMk cId="325177798" sldId="371"/>
            <ac:spMk id="2" creationId="{8106C80B-A5BA-4D84-9F4F-1C0EE0C17B84}"/>
          </ac:spMkLst>
        </pc:spChg>
        <pc:spChg chg="add">
          <ac:chgData name="Caroline Jawad" userId="ebec8957-a986-4a6f-937a-47250bfdae89" providerId="ADAL" clId="{4D6400B9-0133-408E-847A-DB856BFF5F90}" dt="2021-01-30T10:41:57.033" v="160" actId="26606"/>
          <ac:spMkLst>
            <pc:docMk/>
            <pc:sldMk cId="325177798" sldId="371"/>
            <ac:spMk id="71" creationId="{42A4FC2C-047E-45A5-965D-8E1E3BF09BC6}"/>
          </ac:spMkLst>
        </pc:spChg>
        <pc:picChg chg="add mod">
          <ac:chgData name="Caroline Jawad" userId="ebec8957-a986-4a6f-937a-47250bfdae89" providerId="ADAL" clId="{4D6400B9-0133-408E-847A-DB856BFF5F90}" dt="2021-01-30T10:41:57.033" v="160" actId="26606"/>
          <ac:picMkLst>
            <pc:docMk/>
            <pc:sldMk cId="325177798" sldId="371"/>
            <ac:picMk id="9218" creationId="{819252CF-12AC-4B92-BC2C-22B601EF159A}"/>
          </ac:picMkLst>
        </pc:picChg>
      </pc:sldChg>
      <pc:sldChg chg="addSp delSp modSp new mod">
        <pc:chgData name="Caroline Jawad" userId="ebec8957-a986-4a6f-937a-47250bfdae89" providerId="ADAL" clId="{4D6400B9-0133-408E-847A-DB856BFF5F90}" dt="2021-01-30T16:06:18.108" v="252" actId="20577"/>
        <pc:sldMkLst>
          <pc:docMk/>
          <pc:sldMk cId="2370674868" sldId="372"/>
        </pc:sldMkLst>
        <pc:spChg chg="del">
          <ac:chgData name="Caroline Jawad" userId="ebec8957-a986-4a6f-937a-47250bfdae89" providerId="ADAL" clId="{4D6400B9-0133-408E-847A-DB856BFF5F90}" dt="2021-01-30T11:06:19.990" v="166"/>
          <ac:spMkLst>
            <pc:docMk/>
            <pc:sldMk cId="2370674868" sldId="372"/>
            <ac:spMk id="2" creationId="{FBFB6BC4-8F69-48F5-AFD8-B9C8C948CB53}"/>
          </ac:spMkLst>
        </pc:spChg>
        <pc:spChg chg="del">
          <ac:chgData name="Caroline Jawad" userId="ebec8957-a986-4a6f-937a-47250bfdae89" providerId="ADAL" clId="{4D6400B9-0133-408E-847A-DB856BFF5F90}" dt="2021-01-30T11:06:19.990" v="166"/>
          <ac:spMkLst>
            <pc:docMk/>
            <pc:sldMk cId="2370674868" sldId="372"/>
            <ac:spMk id="3" creationId="{161300E7-9066-44AC-8175-253B336B5259}"/>
          </ac:spMkLst>
        </pc:spChg>
        <pc:spChg chg="del">
          <ac:chgData name="Caroline Jawad" userId="ebec8957-a986-4a6f-937a-47250bfdae89" providerId="ADAL" clId="{4D6400B9-0133-408E-847A-DB856BFF5F90}" dt="2021-01-30T11:06:19.990" v="166"/>
          <ac:spMkLst>
            <pc:docMk/>
            <pc:sldMk cId="2370674868" sldId="372"/>
            <ac:spMk id="4" creationId="{1EF75119-BED7-4C14-B6FA-595FB6E9D651}"/>
          </ac:spMkLst>
        </pc:spChg>
        <pc:spChg chg="add mod">
          <ac:chgData name="Caroline Jawad" userId="ebec8957-a986-4a6f-937a-47250bfdae89" providerId="ADAL" clId="{4D6400B9-0133-408E-847A-DB856BFF5F90}" dt="2021-01-30T16:06:18.108" v="252" actId="20577"/>
          <ac:spMkLst>
            <pc:docMk/>
            <pc:sldMk cId="2370674868" sldId="372"/>
            <ac:spMk id="5" creationId="{7149A536-7DFC-4319-AD7A-EB7A668CFC42}"/>
          </ac:spMkLst>
        </pc:spChg>
        <pc:spChg chg="add mod">
          <ac:chgData name="Caroline Jawad" userId="ebec8957-a986-4a6f-937a-47250bfdae89" providerId="ADAL" clId="{4D6400B9-0133-408E-847A-DB856BFF5F90}" dt="2021-01-30T11:06:28.138" v="168" actId="20577"/>
          <ac:spMkLst>
            <pc:docMk/>
            <pc:sldMk cId="2370674868" sldId="372"/>
            <ac:spMk id="6" creationId="{2961B2D9-E127-462D-8E18-EA08A77B0D1E}"/>
          </ac:spMkLst>
        </pc:spChg>
      </pc:sldChg>
      <pc:sldChg chg="new del">
        <pc:chgData name="Caroline Jawad" userId="ebec8957-a986-4a6f-937a-47250bfdae89" providerId="ADAL" clId="{4D6400B9-0133-408E-847A-DB856BFF5F90}" dt="2021-01-30T11:47:49.235" v="178" actId="47"/>
        <pc:sldMkLst>
          <pc:docMk/>
          <pc:sldMk cId="1711472953" sldId="373"/>
        </pc:sldMkLst>
      </pc:sldChg>
      <pc:sldChg chg="add del">
        <pc:chgData name="Caroline Jawad" userId="ebec8957-a986-4a6f-937a-47250bfdae89" providerId="ADAL" clId="{4D6400B9-0133-408E-847A-DB856BFF5F90}" dt="2021-01-30T11:47:50.108" v="179" actId="47"/>
        <pc:sldMkLst>
          <pc:docMk/>
          <pc:sldMk cId="0" sldId="374"/>
        </pc:sldMkLst>
      </pc:sldChg>
      <pc:sldChg chg="add del">
        <pc:chgData name="Caroline Jawad" userId="ebec8957-a986-4a6f-937a-47250bfdae89" providerId="ADAL" clId="{4D6400B9-0133-408E-847A-DB856BFF5F90}" dt="2021-01-30T11:47:52.368" v="180" actId="47"/>
        <pc:sldMkLst>
          <pc:docMk/>
          <pc:sldMk cId="0" sldId="375"/>
        </pc:sldMkLst>
      </pc:sldChg>
      <pc:sldChg chg="addSp delSp add mod setBg setClrOvrMap">
        <pc:chgData name="Caroline Jawad" userId="ebec8957-a986-4a6f-937a-47250bfdae89" providerId="ADAL" clId="{4D6400B9-0133-408E-847A-DB856BFF5F90}" dt="2021-01-30T11:48:10.485" v="184" actId="26606"/>
        <pc:sldMkLst>
          <pc:docMk/>
          <pc:sldMk cId="0" sldId="376"/>
        </pc:sldMkLst>
        <pc:spChg chg="del">
          <ac:chgData name="Caroline Jawad" userId="ebec8957-a986-4a6f-937a-47250bfdae89" providerId="ADAL" clId="{4D6400B9-0133-408E-847A-DB856BFF5F90}" dt="2021-01-30T11:48:10.485" v="184" actId="26606"/>
          <ac:spMkLst>
            <pc:docMk/>
            <pc:sldMk cId="0" sldId="376"/>
            <ac:spMk id="4098" creationId="{0D31635B-6081-4D1D-9C77-470428EA2A3D}"/>
          </ac:spMkLst>
        </pc:spChg>
        <pc:graphicFrameChg chg="add">
          <ac:chgData name="Caroline Jawad" userId="ebec8957-a986-4a6f-937a-47250bfdae89" providerId="ADAL" clId="{4D6400B9-0133-408E-847A-DB856BFF5F90}" dt="2021-01-30T11:48:10.485" v="184" actId="26606"/>
          <ac:graphicFrameMkLst>
            <pc:docMk/>
            <pc:sldMk cId="0" sldId="376"/>
            <ac:graphicFrameMk id="4100" creationId="{5157A790-6ACD-4D49-A74B-4436B0162620}"/>
          </ac:graphicFrameMkLst>
        </pc:graphicFrameChg>
        <pc:picChg chg="add">
          <ac:chgData name="Caroline Jawad" userId="ebec8957-a986-4a6f-937a-47250bfdae89" providerId="ADAL" clId="{4D6400B9-0133-408E-847A-DB856BFF5F90}" dt="2021-01-30T11:48:10.485" v="184" actId="26606"/>
          <ac:picMkLst>
            <pc:docMk/>
            <pc:sldMk cId="0" sldId="376"/>
            <ac:picMk id="4101" creationId="{2A52755C-E78B-465E-AC89-F045F041096D}"/>
          </ac:picMkLst>
        </pc:picChg>
      </pc:sldChg>
      <pc:sldChg chg="addSp delSp modSp add mod setBg setClrOvrMap">
        <pc:chgData name="Caroline Jawad" userId="ebec8957-a986-4a6f-937a-47250bfdae89" providerId="ADAL" clId="{4D6400B9-0133-408E-847A-DB856BFF5F90}" dt="2021-01-30T11:48:32.965" v="185" actId="26606"/>
        <pc:sldMkLst>
          <pc:docMk/>
          <pc:sldMk cId="0" sldId="377"/>
        </pc:sldMkLst>
        <pc:spChg chg="mod">
          <ac:chgData name="Caroline Jawad" userId="ebec8957-a986-4a6f-937a-47250bfdae89" providerId="ADAL" clId="{4D6400B9-0133-408E-847A-DB856BFF5F90}" dt="2021-01-30T11:48:32.965" v="185" actId="26606"/>
          <ac:spMkLst>
            <pc:docMk/>
            <pc:sldMk cId="0" sldId="377"/>
            <ac:spMk id="31746" creationId="{D087E949-EB14-495A-AECB-991A1C8BD9E6}"/>
          </ac:spMkLst>
        </pc:spChg>
        <pc:spChg chg="del">
          <ac:chgData name="Caroline Jawad" userId="ebec8957-a986-4a6f-937a-47250bfdae89" providerId="ADAL" clId="{4D6400B9-0133-408E-847A-DB856BFF5F90}" dt="2021-01-30T11:48:32.965" v="185" actId="26606"/>
          <ac:spMkLst>
            <pc:docMk/>
            <pc:sldMk cId="0" sldId="377"/>
            <ac:spMk id="31747" creationId="{B6B1E58C-70E4-4AC0-9466-AF78C5B4F22B}"/>
          </ac:spMkLst>
        </pc:spChg>
        <pc:graphicFrameChg chg="add">
          <ac:chgData name="Caroline Jawad" userId="ebec8957-a986-4a6f-937a-47250bfdae89" providerId="ADAL" clId="{4D6400B9-0133-408E-847A-DB856BFF5F90}" dt="2021-01-30T11:48:32.965" v="185" actId="26606"/>
          <ac:graphicFrameMkLst>
            <pc:docMk/>
            <pc:sldMk cId="0" sldId="377"/>
            <ac:graphicFrameMk id="31749" creationId="{1CC7F2AE-0534-454C-BB84-D176F808CCC4}"/>
          </ac:graphicFrameMkLst>
        </pc:graphicFrameChg>
        <pc:picChg chg="add">
          <ac:chgData name="Caroline Jawad" userId="ebec8957-a986-4a6f-937a-47250bfdae89" providerId="ADAL" clId="{4D6400B9-0133-408E-847A-DB856BFF5F90}" dt="2021-01-30T11:48:32.965" v="185" actId="26606"/>
          <ac:picMkLst>
            <pc:docMk/>
            <pc:sldMk cId="0" sldId="377"/>
            <ac:picMk id="31750" creationId="{95B77263-12B3-452E-B7A6-A7A873336EB6}"/>
          </ac:picMkLst>
        </pc:picChg>
      </pc:sldChg>
      <pc:sldChg chg="addSp modSp add mod setBg setClrOvrMap">
        <pc:chgData name="Caroline Jawad" userId="ebec8957-a986-4a6f-937a-47250bfdae89" providerId="ADAL" clId="{4D6400B9-0133-408E-847A-DB856BFF5F90}" dt="2021-01-30T13:32:40.970" v="196" actId="26606"/>
        <pc:sldMkLst>
          <pc:docMk/>
          <pc:sldMk cId="0" sldId="378"/>
        </pc:sldMkLst>
        <pc:spChg chg="mod">
          <ac:chgData name="Caroline Jawad" userId="ebec8957-a986-4a6f-937a-47250bfdae89" providerId="ADAL" clId="{4D6400B9-0133-408E-847A-DB856BFF5F90}" dt="2021-01-30T13:32:40.970" v="196" actId="26606"/>
          <ac:spMkLst>
            <pc:docMk/>
            <pc:sldMk cId="0" sldId="378"/>
            <ac:spMk id="32770" creationId="{273D80F1-F5B5-4070-93F2-B5201365397A}"/>
          </ac:spMkLst>
        </pc:spChg>
        <pc:spChg chg="mod">
          <ac:chgData name="Caroline Jawad" userId="ebec8957-a986-4a6f-937a-47250bfdae89" providerId="ADAL" clId="{4D6400B9-0133-408E-847A-DB856BFF5F90}" dt="2021-01-30T13:32:40.970" v="196" actId="26606"/>
          <ac:spMkLst>
            <pc:docMk/>
            <pc:sldMk cId="0" sldId="378"/>
            <ac:spMk id="32771" creationId="{F4291FFE-8FEB-4332-BFAB-C1A80BC32A54}"/>
          </ac:spMkLst>
        </pc:spChg>
        <pc:picChg chg="add">
          <ac:chgData name="Caroline Jawad" userId="ebec8957-a986-4a6f-937a-47250bfdae89" providerId="ADAL" clId="{4D6400B9-0133-408E-847A-DB856BFF5F90}" dt="2021-01-30T13:32:40.970" v="196" actId="26606"/>
          <ac:picMkLst>
            <pc:docMk/>
            <pc:sldMk cId="0" sldId="378"/>
            <ac:picMk id="32773" creationId="{3EC12C09-0CD0-463A-A9F7-943F8FB063DE}"/>
          </ac:picMkLst>
        </pc:picChg>
      </pc:sldChg>
      <pc:sldChg chg="addSp modSp add mod setBg">
        <pc:chgData name="Caroline Jawad" userId="ebec8957-a986-4a6f-937a-47250bfdae89" providerId="ADAL" clId="{4D6400B9-0133-408E-847A-DB856BFF5F90}" dt="2021-01-30T13:33:20.795" v="200" actId="26606"/>
        <pc:sldMkLst>
          <pc:docMk/>
          <pc:sldMk cId="0" sldId="379"/>
        </pc:sldMkLst>
        <pc:spChg chg="add">
          <ac:chgData name="Caroline Jawad" userId="ebec8957-a986-4a6f-937a-47250bfdae89" providerId="ADAL" clId="{4D6400B9-0133-408E-847A-DB856BFF5F90}" dt="2021-01-30T13:33:20.795" v="200" actId="26606"/>
          <ac:spMkLst>
            <pc:docMk/>
            <pc:sldMk cId="0" sldId="379"/>
            <ac:spMk id="72" creationId="{081EA652-8C6A-4E69-BEB9-170809474553}"/>
          </ac:spMkLst>
        </pc:spChg>
        <pc:spChg chg="add">
          <ac:chgData name="Caroline Jawad" userId="ebec8957-a986-4a6f-937a-47250bfdae89" providerId="ADAL" clId="{4D6400B9-0133-408E-847A-DB856BFF5F90}" dt="2021-01-30T13:33:20.795" v="200" actId="26606"/>
          <ac:spMkLst>
            <pc:docMk/>
            <pc:sldMk cId="0" sldId="379"/>
            <ac:spMk id="74" creationId="{5298780A-33B9-4EA2-8F67-DE68AD62841B}"/>
          </ac:spMkLst>
        </pc:spChg>
        <pc:spChg chg="add">
          <ac:chgData name="Caroline Jawad" userId="ebec8957-a986-4a6f-937a-47250bfdae89" providerId="ADAL" clId="{4D6400B9-0133-408E-847A-DB856BFF5F90}" dt="2021-01-30T13:33:20.795" v="200" actId="26606"/>
          <ac:spMkLst>
            <pc:docMk/>
            <pc:sldMk cId="0" sldId="379"/>
            <ac:spMk id="76" creationId="{7F488E8B-4E1E-4402-8935-D4E6C02615C7}"/>
          </ac:spMkLst>
        </pc:spChg>
        <pc:spChg chg="mod">
          <ac:chgData name="Caroline Jawad" userId="ebec8957-a986-4a6f-937a-47250bfdae89" providerId="ADAL" clId="{4D6400B9-0133-408E-847A-DB856BFF5F90}" dt="2021-01-30T13:33:20.795" v="200" actId="26606"/>
          <ac:spMkLst>
            <pc:docMk/>
            <pc:sldMk cId="0" sldId="379"/>
            <ac:spMk id="33794" creationId="{9A3234A7-0E94-4632-8797-AE7F4FE7F79C}"/>
          </ac:spMkLst>
        </pc:spChg>
        <pc:spChg chg="mod">
          <ac:chgData name="Caroline Jawad" userId="ebec8957-a986-4a6f-937a-47250bfdae89" providerId="ADAL" clId="{4D6400B9-0133-408E-847A-DB856BFF5F90}" dt="2021-01-30T13:33:20.795" v="200" actId="26606"/>
          <ac:spMkLst>
            <pc:docMk/>
            <pc:sldMk cId="0" sldId="379"/>
            <ac:spMk id="33795" creationId="{B396AB7A-8E4B-4EFE-AC96-61BA354AEA53}"/>
          </ac:spMkLst>
        </pc:spChg>
      </pc:sldChg>
      <pc:sldChg chg="add del">
        <pc:chgData name="Caroline Jawad" userId="ebec8957-a986-4a6f-937a-47250bfdae89" providerId="ADAL" clId="{4D6400B9-0133-408E-847A-DB856BFF5F90}" dt="2021-01-30T13:33:33.018" v="201" actId="47"/>
        <pc:sldMkLst>
          <pc:docMk/>
          <pc:sldMk cId="0" sldId="380"/>
        </pc:sldMkLst>
      </pc:sldChg>
      <pc:sldChg chg="addSp modSp add mod setBg setClrOvrMap">
        <pc:chgData name="Caroline Jawad" userId="ebec8957-a986-4a6f-937a-47250bfdae89" providerId="ADAL" clId="{4D6400B9-0133-408E-847A-DB856BFF5F90}" dt="2021-01-30T13:35:08.254" v="206" actId="26606"/>
        <pc:sldMkLst>
          <pc:docMk/>
          <pc:sldMk cId="0" sldId="381"/>
        </pc:sldMkLst>
        <pc:spChg chg="add">
          <ac:chgData name="Caroline Jawad" userId="ebec8957-a986-4a6f-937a-47250bfdae89" providerId="ADAL" clId="{4D6400B9-0133-408E-847A-DB856BFF5F90}" dt="2021-01-30T13:35:08.254" v="206" actId="26606"/>
          <ac:spMkLst>
            <pc:docMk/>
            <pc:sldMk cId="0" sldId="381"/>
            <ac:spMk id="73" creationId="{A3BAF07C-C39E-42EB-BB22-8D46691D9735}"/>
          </ac:spMkLst>
        </pc:spChg>
        <pc:spChg chg="add">
          <ac:chgData name="Caroline Jawad" userId="ebec8957-a986-4a6f-937a-47250bfdae89" providerId="ADAL" clId="{4D6400B9-0133-408E-847A-DB856BFF5F90}" dt="2021-01-30T13:35:08.254" v="206" actId="26606"/>
          <ac:spMkLst>
            <pc:docMk/>
            <pc:sldMk cId="0" sldId="381"/>
            <ac:spMk id="96" creationId="{44C110BA-81E8-4247-853A-5F2B93E92E46}"/>
          </ac:spMkLst>
        </pc:spChg>
        <pc:spChg chg="mod">
          <ac:chgData name="Caroline Jawad" userId="ebec8957-a986-4a6f-937a-47250bfdae89" providerId="ADAL" clId="{4D6400B9-0133-408E-847A-DB856BFF5F90}" dt="2021-01-30T13:35:08.254" v="206" actId="26606"/>
          <ac:spMkLst>
            <pc:docMk/>
            <pc:sldMk cId="0" sldId="381"/>
            <ac:spMk id="36866" creationId="{0D392962-0F74-45ED-8ED8-3183F10EFFB0}"/>
          </ac:spMkLst>
        </pc:spChg>
        <pc:spChg chg="mod ord">
          <ac:chgData name="Caroline Jawad" userId="ebec8957-a986-4a6f-937a-47250bfdae89" providerId="ADAL" clId="{4D6400B9-0133-408E-847A-DB856BFF5F90}" dt="2021-01-30T13:35:08.254" v="206" actId="26606"/>
          <ac:spMkLst>
            <pc:docMk/>
            <pc:sldMk cId="0" sldId="381"/>
            <ac:spMk id="36867" creationId="{E192AC20-2F59-4F3D-970A-6FDFB928510B}"/>
          </ac:spMkLst>
        </pc:spChg>
        <pc:grpChg chg="add">
          <ac:chgData name="Caroline Jawad" userId="ebec8957-a986-4a6f-937a-47250bfdae89" providerId="ADAL" clId="{4D6400B9-0133-408E-847A-DB856BFF5F90}" dt="2021-01-30T13:35:08.254" v="206" actId="26606"/>
          <ac:grpSpMkLst>
            <pc:docMk/>
            <pc:sldMk cId="0" sldId="381"/>
            <ac:grpSpMk id="75" creationId="{D8E9CF54-0466-4261-9E62-0249E60E1886}"/>
          </ac:grpSpMkLst>
        </pc:grpChg>
        <pc:picChg chg="add mod">
          <ac:chgData name="Caroline Jawad" userId="ebec8957-a986-4a6f-937a-47250bfdae89" providerId="ADAL" clId="{4D6400B9-0133-408E-847A-DB856BFF5F90}" dt="2021-01-30T13:35:08.254" v="206" actId="26606"/>
          <ac:picMkLst>
            <pc:docMk/>
            <pc:sldMk cId="0" sldId="381"/>
            <ac:picMk id="24578" creationId="{B167FCEA-6240-4FCC-8816-229883987570}"/>
          </ac:picMkLst>
        </pc:picChg>
      </pc:sldChg>
      <pc:sldChg chg="addSp modSp add mod setBg">
        <pc:chgData name="Caroline Jawad" userId="ebec8957-a986-4a6f-937a-47250bfdae89" providerId="ADAL" clId="{4D6400B9-0133-408E-847A-DB856BFF5F90}" dt="2021-01-30T13:35:43.799" v="207" actId="26606"/>
        <pc:sldMkLst>
          <pc:docMk/>
          <pc:sldMk cId="0" sldId="382"/>
        </pc:sldMkLst>
        <pc:spChg chg="add">
          <ac:chgData name="Caroline Jawad" userId="ebec8957-a986-4a6f-937a-47250bfdae89" providerId="ADAL" clId="{4D6400B9-0133-408E-847A-DB856BFF5F90}" dt="2021-01-30T13:35:43.799" v="207" actId="26606"/>
          <ac:spMkLst>
            <pc:docMk/>
            <pc:sldMk cId="0" sldId="382"/>
            <ac:spMk id="80" creationId="{01D0AF59-99C3-4251-AB9A-C966C6AD4400}"/>
          </ac:spMkLst>
        </pc:spChg>
        <pc:spChg chg="add">
          <ac:chgData name="Caroline Jawad" userId="ebec8957-a986-4a6f-937a-47250bfdae89" providerId="ADAL" clId="{4D6400B9-0133-408E-847A-DB856BFF5F90}" dt="2021-01-30T13:35:43.799" v="207" actId="26606"/>
          <ac:spMkLst>
            <pc:docMk/>
            <pc:sldMk cId="0" sldId="382"/>
            <ac:spMk id="82" creationId="{1855405F-37A2-4869-9154-F8BE3BECE6C3}"/>
          </ac:spMkLst>
        </pc:spChg>
        <pc:grpChg chg="add mod">
          <ac:chgData name="Caroline Jawad" userId="ebec8957-a986-4a6f-937a-47250bfdae89" providerId="ADAL" clId="{4D6400B9-0133-408E-847A-DB856BFF5F90}" dt="2021-01-30T13:35:43.799" v="207" actId="26606"/>
          <ac:grpSpMkLst>
            <pc:docMk/>
            <pc:sldMk cId="0" sldId="382"/>
            <ac:grpSpMk id="13314" creationId="{676EFB2A-ACD8-4C4F-81C0-C29215C59D1C}"/>
          </ac:grpSpMkLst>
        </pc:grpChg>
      </pc:sldChg>
      <pc:sldChg chg="addSp modSp add mod setBg">
        <pc:chgData name="Caroline Jawad" userId="ebec8957-a986-4a6f-937a-47250bfdae89" providerId="ADAL" clId="{4D6400B9-0133-408E-847A-DB856BFF5F90}" dt="2021-01-30T13:35:58.040" v="208" actId="26606"/>
        <pc:sldMkLst>
          <pc:docMk/>
          <pc:sldMk cId="0" sldId="383"/>
        </pc:sldMkLst>
        <pc:spChg chg="add">
          <ac:chgData name="Caroline Jawad" userId="ebec8957-a986-4a6f-937a-47250bfdae89" providerId="ADAL" clId="{4D6400B9-0133-408E-847A-DB856BFF5F90}" dt="2021-01-30T13:35:58.040" v="208" actId="26606"/>
          <ac:spMkLst>
            <pc:docMk/>
            <pc:sldMk cId="0" sldId="383"/>
            <ac:spMk id="87" creationId="{01D0AF59-99C3-4251-AB9A-C966C6AD4400}"/>
          </ac:spMkLst>
        </pc:spChg>
        <pc:spChg chg="add">
          <ac:chgData name="Caroline Jawad" userId="ebec8957-a986-4a6f-937a-47250bfdae89" providerId="ADAL" clId="{4D6400B9-0133-408E-847A-DB856BFF5F90}" dt="2021-01-30T13:35:58.040" v="208" actId="26606"/>
          <ac:spMkLst>
            <pc:docMk/>
            <pc:sldMk cId="0" sldId="383"/>
            <ac:spMk id="89" creationId="{1855405F-37A2-4869-9154-F8BE3BECE6C3}"/>
          </ac:spMkLst>
        </pc:spChg>
        <pc:grpChg chg="add mod">
          <ac:chgData name="Caroline Jawad" userId="ebec8957-a986-4a6f-937a-47250bfdae89" providerId="ADAL" clId="{4D6400B9-0133-408E-847A-DB856BFF5F90}" dt="2021-01-30T13:35:58.040" v="208" actId="26606"/>
          <ac:grpSpMkLst>
            <pc:docMk/>
            <pc:sldMk cId="0" sldId="383"/>
            <ac:grpSpMk id="14338" creationId="{5E30FC8C-3719-468C-9F14-84DB94360BE6}"/>
          </ac:grpSpMkLst>
        </pc:grpChg>
      </pc:sldChg>
      <pc:sldChg chg="add">
        <pc:chgData name="Caroline Jawad" userId="ebec8957-a986-4a6f-937a-47250bfdae89" providerId="ADAL" clId="{4D6400B9-0133-408E-847A-DB856BFF5F90}" dt="2021-01-30T11:47:43.630" v="177"/>
        <pc:sldMkLst>
          <pc:docMk/>
          <pc:sldMk cId="0" sldId="384"/>
        </pc:sldMkLst>
      </pc:sldChg>
      <pc:sldChg chg="addSp modSp add mod setBg">
        <pc:chgData name="Caroline Jawad" userId="ebec8957-a986-4a6f-937a-47250bfdae89" providerId="ADAL" clId="{4D6400B9-0133-408E-847A-DB856BFF5F90}" dt="2021-01-30T13:37:10.480" v="213" actId="26606"/>
        <pc:sldMkLst>
          <pc:docMk/>
          <pc:sldMk cId="0" sldId="385"/>
        </pc:sldMkLst>
        <pc:spChg chg="add">
          <ac:chgData name="Caroline Jawad" userId="ebec8957-a986-4a6f-937a-47250bfdae89" providerId="ADAL" clId="{4D6400B9-0133-408E-847A-DB856BFF5F90}" dt="2021-01-30T13:37:10.480" v="213" actId="26606"/>
          <ac:spMkLst>
            <pc:docMk/>
            <pc:sldMk cId="0" sldId="385"/>
            <ac:spMk id="72" creationId="{815925C2-A704-4D47-B1C1-3FCA52512EC1}"/>
          </ac:spMkLst>
        </pc:spChg>
        <pc:spChg chg="add">
          <ac:chgData name="Caroline Jawad" userId="ebec8957-a986-4a6f-937a-47250bfdae89" providerId="ADAL" clId="{4D6400B9-0133-408E-847A-DB856BFF5F90}" dt="2021-01-30T13:37:10.480" v="213" actId="26606"/>
          <ac:spMkLst>
            <pc:docMk/>
            <pc:sldMk cId="0" sldId="385"/>
            <ac:spMk id="74" creationId="{01D4315C-C23C-4FD3-98DF-08C29E2292A8}"/>
          </ac:spMkLst>
        </pc:spChg>
        <pc:spChg chg="mod">
          <ac:chgData name="Caroline Jawad" userId="ebec8957-a986-4a6f-937a-47250bfdae89" providerId="ADAL" clId="{4D6400B9-0133-408E-847A-DB856BFF5F90}" dt="2021-01-30T13:37:10.480" v="213" actId="26606"/>
          <ac:spMkLst>
            <pc:docMk/>
            <pc:sldMk cId="0" sldId="385"/>
            <ac:spMk id="12290" creationId="{BDDF0063-1ACE-4BBA-8DB1-CEE43A8D3B3A}"/>
          </ac:spMkLst>
        </pc:spChg>
        <pc:spChg chg="mod">
          <ac:chgData name="Caroline Jawad" userId="ebec8957-a986-4a6f-937a-47250bfdae89" providerId="ADAL" clId="{4D6400B9-0133-408E-847A-DB856BFF5F90}" dt="2021-01-30T13:37:10.480" v="213" actId="26606"/>
          <ac:spMkLst>
            <pc:docMk/>
            <pc:sldMk cId="0" sldId="385"/>
            <ac:spMk id="12291" creationId="{A27D8C1F-7F8E-4F9D-8BC3-82A3D12D0AE7}"/>
          </ac:spMkLst>
        </pc:spChg>
        <pc:grpChg chg="add">
          <ac:chgData name="Caroline Jawad" userId="ebec8957-a986-4a6f-937a-47250bfdae89" providerId="ADAL" clId="{4D6400B9-0133-408E-847A-DB856BFF5F90}" dt="2021-01-30T13:37:10.480" v="213" actId="26606"/>
          <ac:grpSpMkLst>
            <pc:docMk/>
            <pc:sldMk cId="0" sldId="385"/>
            <ac:grpSpMk id="76" creationId="{5E6B47BC-43FD-4C91-8BFF-B41B99A8A39E}"/>
          </ac:grpSpMkLst>
        </pc:grpChg>
        <pc:grpChg chg="add">
          <ac:chgData name="Caroline Jawad" userId="ebec8957-a986-4a6f-937a-47250bfdae89" providerId="ADAL" clId="{4D6400B9-0133-408E-847A-DB856BFF5F90}" dt="2021-01-30T13:37:10.480" v="213" actId="26606"/>
          <ac:grpSpMkLst>
            <pc:docMk/>
            <pc:sldMk cId="0" sldId="385"/>
            <ac:grpSpMk id="80" creationId="{43F5E015-E085-4624-B431-B42414448684}"/>
          </ac:grpSpMkLst>
        </pc:grpChg>
      </pc:sldChg>
      <pc:sldChg chg="addSp delSp modSp new mod setBg">
        <pc:chgData name="Caroline Jawad" userId="ebec8957-a986-4a6f-937a-47250bfdae89" providerId="ADAL" clId="{4D6400B9-0133-408E-847A-DB856BFF5F90}" dt="2021-01-30T11:58:26.454" v="189" actId="26606"/>
        <pc:sldMkLst>
          <pc:docMk/>
          <pc:sldMk cId="2953651560" sldId="386"/>
        </pc:sldMkLst>
        <pc:spChg chg="del">
          <ac:chgData name="Caroline Jawad" userId="ebec8957-a986-4a6f-937a-47250bfdae89" providerId="ADAL" clId="{4D6400B9-0133-408E-847A-DB856BFF5F90}" dt="2021-01-30T11:58:20.931" v="187"/>
          <ac:spMkLst>
            <pc:docMk/>
            <pc:sldMk cId="2953651560" sldId="386"/>
            <ac:spMk id="2" creationId="{29514394-7434-4C6D-AF53-B0F4C085D837}"/>
          </ac:spMkLst>
        </pc:spChg>
        <pc:spChg chg="del">
          <ac:chgData name="Caroline Jawad" userId="ebec8957-a986-4a6f-937a-47250bfdae89" providerId="ADAL" clId="{4D6400B9-0133-408E-847A-DB856BFF5F90}" dt="2021-01-30T11:58:20.931" v="187"/>
          <ac:spMkLst>
            <pc:docMk/>
            <pc:sldMk cId="2953651560" sldId="386"/>
            <ac:spMk id="3" creationId="{4F6125F6-58EC-4E1E-A5F6-2ED5744089F5}"/>
          </ac:spMkLst>
        </pc:spChg>
        <pc:spChg chg="add">
          <ac:chgData name="Caroline Jawad" userId="ebec8957-a986-4a6f-937a-47250bfdae89" providerId="ADAL" clId="{4D6400B9-0133-408E-847A-DB856BFF5F90}" dt="2021-01-30T11:58:26.454" v="189" actId="26606"/>
          <ac:spMkLst>
            <pc:docMk/>
            <pc:sldMk cId="2953651560" sldId="386"/>
            <ac:spMk id="71" creationId="{42A4FC2C-047E-45A5-965D-8E1E3BF09BC6}"/>
          </ac:spMkLst>
        </pc:spChg>
        <pc:picChg chg="add mod">
          <ac:chgData name="Caroline Jawad" userId="ebec8957-a986-4a6f-937a-47250bfdae89" providerId="ADAL" clId="{4D6400B9-0133-408E-847A-DB856BFF5F90}" dt="2021-01-30T11:58:26.454" v="189" actId="26606"/>
          <ac:picMkLst>
            <pc:docMk/>
            <pc:sldMk cId="2953651560" sldId="386"/>
            <ac:picMk id="10242" creationId="{C91487B0-3C77-430F-A3E4-F99CB6E8E151}"/>
          </ac:picMkLst>
        </pc:picChg>
      </pc:sldChg>
      <pc:sldChg chg="addSp modSp new mod setBg">
        <pc:chgData name="Caroline Jawad" userId="ebec8957-a986-4a6f-937a-47250bfdae89" providerId="ADAL" clId="{4D6400B9-0133-408E-847A-DB856BFF5F90}" dt="2021-01-30T11:59:39.356" v="192" actId="26606"/>
        <pc:sldMkLst>
          <pc:docMk/>
          <pc:sldMk cId="3214100389" sldId="387"/>
        </pc:sldMkLst>
        <pc:spChg chg="add">
          <ac:chgData name="Caroline Jawad" userId="ebec8957-a986-4a6f-937a-47250bfdae89" providerId="ADAL" clId="{4D6400B9-0133-408E-847A-DB856BFF5F90}" dt="2021-01-30T11:59:39.356" v="192" actId="26606"/>
          <ac:spMkLst>
            <pc:docMk/>
            <pc:sldMk cId="3214100389" sldId="387"/>
            <ac:spMk id="71" creationId="{69D184B2-2226-4E31-BCCB-444330767440}"/>
          </ac:spMkLst>
        </pc:spChg>
        <pc:spChg chg="add">
          <ac:chgData name="Caroline Jawad" userId="ebec8957-a986-4a6f-937a-47250bfdae89" providerId="ADAL" clId="{4D6400B9-0133-408E-847A-DB856BFF5F90}" dt="2021-01-30T11:59:39.356" v="192" actId="26606"/>
          <ac:spMkLst>
            <pc:docMk/>
            <pc:sldMk cId="3214100389" sldId="387"/>
            <ac:spMk id="73" creationId="{1AC4D4E3-486A-464A-8EC8-D44881097267}"/>
          </ac:spMkLst>
        </pc:spChg>
        <pc:spChg chg="add">
          <ac:chgData name="Caroline Jawad" userId="ebec8957-a986-4a6f-937a-47250bfdae89" providerId="ADAL" clId="{4D6400B9-0133-408E-847A-DB856BFF5F90}" dt="2021-01-30T11:59:39.356" v="192" actId="26606"/>
          <ac:spMkLst>
            <pc:docMk/>
            <pc:sldMk cId="3214100389" sldId="387"/>
            <ac:spMk id="75" creationId="{864DE13E-58EB-4475-B79C-0D4FC651239B}"/>
          </ac:spMkLst>
        </pc:spChg>
        <pc:picChg chg="add mod">
          <ac:chgData name="Caroline Jawad" userId="ebec8957-a986-4a6f-937a-47250bfdae89" providerId="ADAL" clId="{4D6400B9-0133-408E-847A-DB856BFF5F90}" dt="2021-01-30T11:59:39.356" v="192" actId="26606"/>
          <ac:picMkLst>
            <pc:docMk/>
            <pc:sldMk cId="3214100389" sldId="387"/>
            <ac:picMk id="34818" creationId="{1AB3F55E-E81C-49E0-9C5F-23483AA974A8}"/>
          </ac:picMkLst>
        </pc:picChg>
      </pc:sldChg>
      <pc:sldChg chg="addSp modSp new mod setBg">
        <pc:chgData name="Caroline Jawad" userId="ebec8957-a986-4a6f-937a-47250bfdae89" providerId="ADAL" clId="{4D6400B9-0133-408E-847A-DB856BFF5F90}" dt="2021-01-30T13:40:02.103" v="226" actId="26606"/>
        <pc:sldMkLst>
          <pc:docMk/>
          <pc:sldMk cId="1597890071" sldId="388"/>
        </pc:sldMkLst>
        <pc:spChg chg="add mod">
          <ac:chgData name="Caroline Jawad" userId="ebec8957-a986-4a6f-937a-47250bfdae89" providerId="ADAL" clId="{4D6400B9-0133-408E-847A-DB856BFF5F90}" dt="2021-01-30T13:40:02.103" v="226" actId="26606"/>
          <ac:spMkLst>
            <pc:docMk/>
            <pc:sldMk cId="1597890071" sldId="388"/>
            <ac:spMk id="2" creationId="{AD770E1A-3AE5-4223-8483-00F9C8D6EDC7}"/>
          </ac:spMkLst>
        </pc:spChg>
        <pc:spChg chg="add mod">
          <ac:chgData name="Caroline Jawad" userId="ebec8957-a986-4a6f-937a-47250bfdae89" providerId="ADAL" clId="{4D6400B9-0133-408E-847A-DB856BFF5F90}" dt="2021-01-30T13:40:02.103" v="226" actId="26606"/>
          <ac:spMkLst>
            <pc:docMk/>
            <pc:sldMk cId="1597890071" sldId="388"/>
            <ac:spMk id="3" creationId="{4F1397B2-8830-4D41-9D0E-06EBF96CE346}"/>
          </ac:spMkLst>
        </pc:spChg>
        <pc:spChg chg="add">
          <ac:chgData name="Caroline Jawad" userId="ebec8957-a986-4a6f-937a-47250bfdae89" providerId="ADAL" clId="{4D6400B9-0133-408E-847A-DB856BFF5F90}" dt="2021-01-30T13:40:02.103" v="226" actId="26606"/>
          <ac:spMkLst>
            <pc:docMk/>
            <pc:sldMk cId="1597890071" sldId="388"/>
            <ac:spMk id="8" creationId="{815925C2-A704-4D47-B1C1-3FCA52512EC1}"/>
          </ac:spMkLst>
        </pc:spChg>
        <pc:spChg chg="add">
          <ac:chgData name="Caroline Jawad" userId="ebec8957-a986-4a6f-937a-47250bfdae89" providerId="ADAL" clId="{4D6400B9-0133-408E-847A-DB856BFF5F90}" dt="2021-01-30T13:40:02.103" v="226" actId="26606"/>
          <ac:spMkLst>
            <pc:docMk/>
            <pc:sldMk cId="1597890071" sldId="388"/>
            <ac:spMk id="10" creationId="{01D4315C-C23C-4FD3-98DF-08C29E2292A8}"/>
          </ac:spMkLst>
        </pc:spChg>
        <pc:grpChg chg="add">
          <ac:chgData name="Caroline Jawad" userId="ebec8957-a986-4a6f-937a-47250bfdae89" providerId="ADAL" clId="{4D6400B9-0133-408E-847A-DB856BFF5F90}" dt="2021-01-30T13:40:02.103" v="226" actId="26606"/>
          <ac:grpSpMkLst>
            <pc:docMk/>
            <pc:sldMk cId="1597890071" sldId="388"/>
            <ac:grpSpMk id="12" creationId="{5E6B47BC-43FD-4C91-8BFF-B41B99A8A39E}"/>
          </ac:grpSpMkLst>
        </pc:grpChg>
        <pc:grpChg chg="add">
          <ac:chgData name="Caroline Jawad" userId="ebec8957-a986-4a6f-937a-47250bfdae89" providerId="ADAL" clId="{4D6400B9-0133-408E-847A-DB856BFF5F90}" dt="2021-01-30T13:40:02.103" v="226" actId="26606"/>
          <ac:grpSpMkLst>
            <pc:docMk/>
            <pc:sldMk cId="1597890071" sldId="388"/>
            <ac:grpSpMk id="16" creationId="{43F5E015-E085-4624-B431-B42414448684}"/>
          </ac:grpSpMkLst>
        </pc:grpChg>
      </pc:sldChg>
      <pc:sldChg chg="addSp modSp new mod setBg setClrOvrMap">
        <pc:chgData name="Caroline Jawad" userId="ebec8957-a986-4a6f-937a-47250bfdae89" providerId="ADAL" clId="{4D6400B9-0133-408E-847A-DB856BFF5F90}" dt="2021-01-30T13:42:29.743" v="248"/>
        <pc:sldMkLst>
          <pc:docMk/>
          <pc:sldMk cId="972668179" sldId="389"/>
        </pc:sldMkLst>
        <pc:spChg chg="add mod">
          <ac:chgData name="Caroline Jawad" userId="ebec8957-a986-4a6f-937a-47250bfdae89" providerId="ADAL" clId="{4D6400B9-0133-408E-847A-DB856BFF5F90}" dt="2021-01-30T13:42:10.664" v="242" actId="26606"/>
          <ac:spMkLst>
            <pc:docMk/>
            <pc:sldMk cId="972668179" sldId="389"/>
            <ac:spMk id="2" creationId="{D5F664BB-458A-4009-BC24-33A34DA720D9}"/>
          </ac:spMkLst>
        </pc:spChg>
        <pc:spChg chg="add mod">
          <ac:chgData name="Caroline Jawad" userId="ebec8957-a986-4a6f-937a-47250bfdae89" providerId="ADAL" clId="{4D6400B9-0133-408E-847A-DB856BFF5F90}" dt="2021-01-30T13:42:29.743" v="248"/>
          <ac:spMkLst>
            <pc:docMk/>
            <pc:sldMk cId="972668179" sldId="389"/>
            <ac:spMk id="3" creationId="{BDC34C67-F215-4E8D-9377-40257A8F152D}"/>
          </ac:spMkLst>
        </pc:spChg>
        <pc:picChg chg="add">
          <ac:chgData name="Caroline Jawad" userId="ebec8957-a986-4a6f-937a-47250bfdae89" providerId="ADAL" clId="{4D6400B9-0133-408E-847A-DB856BFF5F90}" dt="2021-01-30T13:42:10.664" v="242" actId="26606"/>
          <ac:picMkLst>
            <pc:docMk/>
            <pc:sldMk cId="972668179" sldId="389"/>
            <ac:picMk id="5" creationId="{EEA92268-4539-4026-B0A9-79C577B4D093}"/>
          </ac:picMkLst>
        </pc:picChg>
      </pc:sldChg>
      <pc:sldChg chg="addSp modSp new del mod setBg">
        <pc:chgData name="Caroline Jawad" userId="ebec8957-a986-4a6f-937a-47250bfdae89" providerId="ADAL" clId="{4D6400B9-0133-408E-847A-DB856BFF5F90}" dt="2021-01-30T16:08:09.985" v="258" actId="47"/>
        <pc:sldMkLst>
          <pc:docMk/>
          <pc:sldMk cId="999938325" sldId="390"/>
        </pc:sldMkLst>
        <pc:spChg chg="add">
          <ac:chgData name="Caroline Jawad" userId="ebec8957-a986-4a6f-937a-47250bfdae89" providerId="ADAL" clId="{4D6400B9-0133-408E-847A-DB856BFF5F90}" dt="2021-01-30T16:08:02.164" v="257" actId="26606"/>
          <ac:spMkLst>
            <pc:docMk/>
            <pc:sldMk cId="999938325" sldId="390"/>
            <ac:spMk id="7" creationId="{32BC26D8-82FB-445E-AA49-62A77D7C1EE0}"/>
          </ac:spMkLst>
        </pc:spChg>
        <pc:spChg chg="add">
          <ac:chgData name="Caroline Jawad" userId="ebec8957-a986-4a6f-937a-47250bfdae89" providerId="ADAL" clId="{4D6400B9-0133-408E-847A-DB856BFF5F90}" dt="2021-01-30T16:08:02.164" v="257" actId="26606"/>
          <ac:spMkLst>
            <pc:docMk/>
            <pc:sldMk cId="999938325" sldId="390"/>
            <ac:spMk id="9" creationId="{CB44330D-EA18-4254-AA95-EB49948539B8}"/>
          </ac:spMkLst>
        </pc:spChg>
        <pc:picChg chg="add mod">
          <ac:chgData name="Caroline Jawad" userId="ebec8957-a986-4a6f-937a-47250bfdae89" providerId="ADAL" clId="{4D6400B9-0133-408E-847A-DB856BFF5F90}" dt="2021-01-30T16:08:02.164" v="257" actId="26606"/>
          <ac:picMkLst>
            <pc:docMk/>
            <pc:sldMk cId="999938325" sldId="390"/>
            <ac:picMk id="2" creationId="{0E4192AF-224D-439D-8DD1-F0B4E555E2BF}"/>
          </ac:picMkLst>
        </pc:picChg>
      </pc:sldChg>
      <pc:sldChg chg="delSp add setBg delDesignElem">
        <pc:chgData name="Caroline Jawad" userId="ebec8957-a986-4a6f-937a-47250bfdae89" providerId="ADAL" clId="{4D6400B9-0133-408E-847A-DB856BFF5F90}" dt="2021-01-30T16:08:16.321" v="260"/>
        <pc:sldMkLst>
          <pc:docMk/>
          <pc:sldMk cId="4220472292" sldId="390"/>
        </pc:sldMkLst>
        <pc:spChg chg="del">
          <ac:chgData name="Caroline Jawad" userId="ebec8957-a986-4a6f-937a-47250bfdae89" providerId="ADAL" clId="{4D6400B9-0133-408E-847A-DB856BFF5F90}" dt="2021-01-30T16:08:16.321" v="260"/>
          <ac:spMkLst>
            <pc:docMk/>
            <pc:sldMk cId="4220472292" sldId="390"/>
            <ac:spMk id="7" creationId="{32BC26D8-82FB-445E-AA49-62A77D7C1EE0}"/>
          </ac:spMkLst>
        </pc:spChg>
        <pc:spChg chg="del">
          <ac:chgData name="Caroline Jawad" userId="ebec8957-a986-4a6f-937a-47250bfdae89" providerId="ADAL" clId="{4D6400B9-0133-408E-847A-DB856BFF5F90}" dt="2021-01-30T16:08:16.321" v="260"/>
          <ac:spMkLst>
            <pc:docMk/>
            <pc:sldMk cId="4220472292" sldId="390"/>
            <ac:spMk id="9" creationId="{CB44330D-EA18-4254-AA95-EB49948539B8}"/>
          </ac:spMkLst>
        </pc:spChg>
      </pc:sldChg>
      <pc:sldChg chg="delSp add setBg delDesignElem">
        <pc:chgData name="Caroline Jawad" userId="ebec8957-a986-4a6f-937a-47250bfdae89" providerId="ADAL" clId="{4D6400B9-0133-408E-847A-DB856BFF5F90}" dt="2021-01-30T16:08:30.755" v="262"/>
        <pc:sldMkLst>
          <pc:docMk/>
          <pc:sldMk cId="1092230867" sldId="391"/>
        </pc:sldMkLst>
        <pc:spChg chg="del">
          <ac:chgData name="Caroline Jawad" userId="ebec8957-a986-4a6f-937a-47250bfdae89" providerId="ADAL" clId="{4D6400B9-0133-408E-847A-DB856BFF5F90}" dt="2021-01-30T16:08:30.755" v="262"/>
          <ac:spMkLst>
            <pc:docMk/>
            <pc:sldMk cId="1092230867" sldId="391"/>
            <ac:spMk id="7" creationId="{32BC26D8-82FB-445E-AA49-62A77D7C1EE0}"/>
          </ac:spMkLst>
        </pc:spChg>
        <pc:spChg chg="del">
          <ac:chgData name="Caroline Jawad" userId="ebec8957-a986-4a6f-937a-47250bfdae89" providerId="ADAL" clId="{4D6400B9-0133-408E-847A-DB856BFF5F90}" dt="2021-01-30T16:08:30.755" v="262"/>
          <ac:spMkLst>
            <pc:docMk/>
            <pc:sldMk cId="1092230867" sldId="391"/>
            <ac:spMk id="9" creationId="{CB44330D-EA18-4254-AA95-EB49948539B8}"/>
          </ac:spMkLst>
        </pc:spChg>
      </pc:sldChg>
      <pc:sldChg chg="addSp delSp modSp new mod setBg">
        <pc:chgData name="Caroline Jawad" userId="ebec8957-a986-4a6f-937a-47250bfdae89" providerId="ADAL" clId="{4D6400B9-0133-408E-847A-DB856BFF5F90}" dt="2021-01-30T16:14:51.832" v="282" actId="26606"/>
        <pc:sldMkLst>
          <pc:docMk/>
          <pc:sldMk cId="3661193016" sldId="392"/>
        </pc:sldMkLst>
        <pc:spChg chg="del">
          <ac:chgData name="Caroline Jawad" userId="ebec8957-a986-4a6f-937a-47250bfdae89" providerId="ADAL" clId="{4D6400B9-0133-408E-847A-DB856BFF5F90}" dt="2021-01-30T16:13:39.440" v="276"/>
          <ac:spMkLst>
            <pc:docMk/>
            <pc:sldMk cId="3661193016" sldId="392"/>
            <ac:spMk id="2" creationId="{6559084A-7A46-4631-A020-68AD84352BC0}"/>
          </ac:spMkLst>
        </pc:spChg>
        <pc:spChg chg="del">
          <ac:chgData name="Caroline Jawad" userId="ebec8957-a986-4a6f-937a-47250bfdae89" providerId="ADAL" clId="{4D6400B9-0133-408E-847A-DB856BFF5F90}" dt="2021-01-30T16:13:39.440" v="276"/>
          <ac:spMkLst>
            <pc:docMk/>
            <pc:sldMk cId="3661193016" sldId="392"/>
            <ac:spMk id="3" creationId="{00AB7E5C-9806-419A-A73C-6CED388A8643}"/>
          </ac:spMkLst>
        </pc:spChg>
        <pc:spChg chg="add del">
          <ac:chgData name="Caroline Jawad" userId="ebec8957-a986-4a6f-937a-47250bfdae89" providerId="ADAL" clId="{4D6400B9-0133-408E-847A-DB856BFF5F90}" dt="2021-01-30T16:14:37.845" v="279" actId="26606"/>
          <ac:spMkLst>
            <pc:docMk/>
            <pc:sldMk cId="3661193016" sldId="392"/>
            <ac:spMk id="71" creationId="{32BC26D8-82FB-445E-AA49-62A77D7C1EE0}"/>
          </ac:spMkLst>
        </pc:spChg>
        <pc:spChg chg="add del">
          <ac:chgData name="Caroline Jawad" userId="ebec8957-a986-4a6f-937a-47250bfdae89" providerId="ADAL" clId="{4D6400B9-0133-408E-847A-DB856BFF5F90}" dt="2021-01-30T16:14:37.845" v="279" actId="26606"/>
          <ac:spMkLst>
            <pc:docMk/>
            <pc:sldMk cId="3661193016" sldId="392"/>
            <ac:spMk id="73" creationId="{CB44330D-EA18-4254-AA95-EB49948539B8}"/>
          </ac:spMkLst>
        </pc:spChg>
        <pc:spChg chg="add del">
          <ac:chgData name="Caroline Jawad" userId="ebec8957-a986-4a6f-937a-47250bfdae89" providerId="ADAL" clId="{4D6400B9-0133-408E-847A-DB856BFF5F90}" dt="2021-01-30T16:14:41.924" v="281" actId="26606"/>
          <ac:spMkLst>
            <pc:docMk/>
            <pc:sldMk cId="3661193016" sldId="392"/>
            <ac:spMk id="35844" creationId="{42A4FC2C-047E-45A5-965D-8E1E3BF09BC6}"/>
          </ac:spMkLst>
        </pc:spChg>
        <pc:spChg chg="add">
          <ac:chgData name="Caroline Jawad" userId="ebec8957-a986-4a6f-937a-47250bfdae89" providerId="ADAL" clId="{4D6400B9-0133-408E-847A-DB856BFF5F90}" dt="2021-01-30T16:14:51.832" v="282" actId="26606"/>
          <ac:spMkLst>
            <pc:docMk/>
            <pc:sldMk cId="3661193016" sldId="392"/>
            <ac:spMk id="35845" creationId="{32BC26D8-82FB-445E-AA49-62A77D7C1EE0}"/>
          </ac:spMkLst>
        </pc:spChg>
        <pc:spChg chg="add">
          <ac:chgData name="Caroline Jawad" userId="ebec8957-a986-4a6f-937a-47250bfdae89" providerId="ADAL" clId="{4D6400B9-0133-408E-847A-DB856BFF5F90}" dt="2021-01-30T16:14:51.832" v="282" actId="26606"/>
          <ac:spMkLst>
            <pc:docMk/>
            <pc:sldMk cId="3661193016" sldId="392"/>
            <ac:spMk id="35846" creationId="{CB44330D-EA18-4254-AA95-EB49948539B8}"/>
          </ac:spMkLst>
        </pc:spChg>
        <pc:picChg chg="add mod">
          <ac:chgData name="Caroline Jawad" userId="ebec8957-a986-4a6f-937a-47250bfdae89" providerId="ADAL" clId="{4D6400B9-0133-408E-847A-DB856BFF5F90}" dt="2021-01-30T16:14:51.832" v="282" actId="26606"/>
          <ac:picMkLst>
            <pc:docMk/>
            <pc:sldMk cId="3661193016" sldId="392"/>
            <ac:picMk id="35842" creationId="{6C3D2220-91BD-42AE-9B2D-BEB7D403B925}"/>
          </ac:picMkLst>
        </pc:picChg>
      </pc:sldChg>
      <pc:sldChg chg="new del">
        <pc:chgData name="Caroline Jawad" userId="ebec8957-a986-4a6f-937a-47250bfdae89" providerId="ADAL" clId="{4D6400B9-0133-408E-847A-DB856BFF5F90}" dt="2021-01-30T17:14:40.833" v="391" actId="47"/>
        <pc:sldMkLst>
          <pc:docMk/>
          <pc:sldMk cId="4177533440" sldId="393"/>
        </pc:sldMkLst>
      </pc:sldChg>
      <pc:sldChg chg="addSp delSp modSp new mod setBg">
        <pc:chgData name="Caroline Jawad" userId="ebec8957-a986-4a6f-937a-47250bfdae89" providerId="ADAL" clId="{4D6400B9-0133-408E-847A-DB856BFF5F90}" dt="2021-01-30T17:14:14.072" v="390" actId="26606"/>
        <pc:sldMkLst>
          <pc:docMk/>
          <pc:sldMk cId="3944573715" sldId="394"/>
        </pc:sldMkLst>
        <pc:spChg chg="del">
          <ac:chgData name="Caroline Jawad" userId="ebec8957-a986-4a6f-937a-47250bfdae89" providerId="ADAL" clId="{4D6400B9-0133-408E-847A-DB856BFF5F90}" dt="2021-01-30T17:14:07.577" v="388"/>
          <ac:spMkLst>
            <pc:docMk/>
            <pc:sldMk cId="3944573715" sldId="394"/>
            <ac:spMk id="2" creationId="{E791AF76-D34D-4DD2-BA33-E949A17EE122}"/>
          </ac:spMkLst>
        </pc:spChg>
        <pc:spChg chg="del">
          <ac:chgData name="Caroline Jawad" userId="ebec8957-a986-4a6f-937a-47250bfdae89" providerId="ADAL" clId="{4D6400B9-0133-408E-847A-DB856BFF5F90}" dt="2021-01-30T17:14:07.577" v="388"/>
          <ac:spMkLst>
            <pc:docMk/>
            <pc:sldMk cId="3944573715" sldId="394"/>
            <ac:spMk id="3" creationId="{4A154F60-F529-47E7-BD87-1651F6F0538C}"/>
          </ac:spMkLst>
        </pc:spChg>
        <pc:spChg chg="del">
          <ac:chgData name="Caroline Jawad" userId="ebec8957-a986-4a6f-937a-47250bfdae89" providerId="ADAL" clId="{4D6400B9-0133-408E-847A-DB856BFF5F90}" dt="2021-01-30T17:14:07.577" v="388"/>
          <ac:spMkLst>
            <pc:docMk/>
            <pc:sldMk cId="3944573715" sldId="394"/>
            <ac:spMk id="4" creationId="{4B3F6E0F-854A-4A16-876E-74C8220EE1EB}"/>
          </ac:spMkLst>
        </pc:spChg>
        <pc:spChg chg="add">
          <ac:chgData name="Caroline Jawad" userId="ebec8957-a986-4a6f-937a-47250bfdae89" providerId="ADAL" clId="{4D6400B9-0133-408E-847A-DB856BFF5F90}" dt="2021-01-30T17:14:14.072" v="390" actId="26606"/>
          <ac:spMkLst>
            <pc:docMk/>
            <pc:sldMk cId="3944573715" sldId="394"/>
            <ac:spMk id="71" creationId="{32BC26D8-82FB-445E-AA49-62A77D7C1EE0}"/>
          </ac:spMkLst>
        </pc:spChg>
        <pc:spChg chg="add">
          <ac:chgData name="Caroline Jawad" userId="ebec8957-a986-4a6f-937a-47250bfdae89" providerId="ADAL" clId="{4D6400B9-0133-408E-847A-DB856BFF5F90}" dt="2021-01-30T17:14:14.072" v="390" actId="26606"/>
          <ac:spMkLst>
            <pc:docMk/>
            <pc:sldMk cId="3944573715" sldId="394"/>
            <ac:spMk id="73" creationId="{CB44330D-EA18-4254-AA95-EB49948539B8}"/>
          </ac:spMkLst>
        </pc:spChg>
        <pc:picChg chg="add mod">
          <ac:chgData name="Caroline Jawad" userId="ebec8957-a986-4a6f-937a-47250bfdae89" providerId="ADAL" clId="{4D6400B9-0133-408E-847A-DB856BFF5F90}" dt="2021-01-30T17:14:14.072" v="390" actId="26606"/>
          <ac:picMkLst>
            <pc:docMk/>
            <pc:sldMk cId="3944573715" sldId="394"/>
            <ac:picMk id="40962" creationId="{DD2DE857-3CEE-4D27-BCC8-16B9CC2A430D}"/>
          </ac:picMkLst>
        </pc:picChg>
      </pc:sldChg>
      <pc:sldChg chg="addSp delSp modSp new mod setBg">
        <pc:chgData name="Caroline Jawad" userId="ebec8957-a986-4a6f-937a-47250bfdae89" providerId="ADAL" clId="{4D6400B9-0133-408E-847A-DB856BFF5F90}" dt="2021-01-30T17:32:09.491" v="409" actId="26606"/>
        <pc:sldMkLst>
          <pc:docMk/>
          <pc:sldMk cId="2789349696" sldId="395"/>
        </pc:sldMkLst>
        <pc:spChg chg="mod">
          <ac:chgData name="Caroline Jawad" userId="ebec8957-a986-4a6f-937a-47250bfdae89" providerId="ADAL" clId="{4D6400B9-0133-408E-847A-DB856BFF5F90}" dt="2021-01-30T17:32:09.491" v="409" actId="26606"/>
          <ac:spMkLst>
            <pc:docMk/>
            <pc:sldMk cId="2789349696" sldId="395"/>
            <ac:spMk id="2" creationId="{1AB121DC-2D76-4308-A7B0-476301DBCCBD}"/>
          </ac:spMkLst>
        </pc:spChg>
        <pc:spChg chg="mod ord">
          <ac:chgData name="Caroline Jawad" userId="ebec8957-a986-4a6f-937a-47250bfdae89" providerId="ADAL" clId="{4D6400B9-0133-408E-847A-DB856BFF5F90}" dt="2021-01-30T17:32:09.491" v="409" actId="26606"/>
          <ac:spMkLst>
            <pc:docMk/>
            <pc:sldMk cId="2789349696" sldId="395"/>
            <ac:spMk id="3" creationId="{2B3F5394-D043-4DEC-99C4-BAFEA3B47311}"/>
          </ac:spMkLst>
        </pc:spChg>
        <pc:spChg chg="add del">
          <ac:chgData name="Caroline Jawad" userId="ebec8957-a986-4a6f-937a-47250bfdae89" providerId="ADAL" clId="{4D6400B9-0133-408E-847A-DB856BFF5F90}" dt="2021-01-30T17:32:09.491" v="409" actId="26606"/>
          <ac:spMkLst>
            <pc:docMk/>
            <pc:sldMk cId="2789349696" sldId="395"/>
            <ac:spMk id="71" creationId="{F56F5174-31D9-4DBB-AAB7-A1FD7BDB1352}"/>
          </ac:spMkLst>
        </pc:spChg>
        <pc:spChg chg="add del">
          <ac:chgData name="Caroline Jawad" userId="ebec8957-a986-4a6f-937a-47250bfdae89" providerId="ADAL" clId="{4D6400B9-0133-408E-847A-DB856BFF5F90}" dt="2021-01-30T17:32:09.491" v="409" actId="26606"/>
          <ac:spMkLst>
            <pc:docMk/>
            <pc:sldMk cId="2789349696" sldId="395"/>
            <ac:spMk id="75" creationId="{F9A95BEE-6BB1-4A28-A8E6-A34B2E42EF87}"/>
          </ac:spMkLst>
        </pc:spChg>
        <pc:spChg chg="add del">
          <ac:chgData name="Caroline Jawad" userId="ebec8957-a986-4a6f-937a-47250bfdae89" providerId="ADAL" clId="{4D6400B9-0133-408E-847A-DB856BFF5F90}" dt="2021-01-30T17:32:09.443" v="408" actId="26606"/>
          <ac:spMkLst>
            <pc:docMk/>
            <pc:sldMk cId="2789349696" sldId="395"/>
            <ac:spMk id="135" creationId="{F56F5174-31D9-4DBB-AAB7-A1FD7BDB1352}"/>
          </ac:spMkLst>
        </pc:spChg>
        <pc:spChg chg="add del">
          <ac:chgData name="Caroline Jawad" userId="ebec8957-a986-4a6f-937a-47250bfdae89" providerId="ADAL" clId="{4D6400B9-0133-408E-847A-DB856BFF5F90}" dt="2021-01-30T17:32:09.443" v="408" actId="26606"/>
          <ac:spMkLst>
            <pc:docMk/>
            <pc:sldMk cId="2789349696" sldId="395"/>
            <ac:spMk id="139" creationId="{F9A95BEE-6BB1-4A28-A8E6-A34B2E42EF87}"/>
          </ac:spMkLst>
        </pc:spChg>
        <pc:spChg chg="add">
          <ac:chgData name="Caroline Jawad" userId="ebec8957-a986-4a6f-937a-47250bfdae89" providerId="ADAL" clId="{4D6400B9-0133-408E-847A-DB856BFF5F90}" dt="2021-01-30T17:32:09.491" v="409" actId="26606"/>
          <ac:spMkLst>
            <pc:docMk/>
            <pc:sldMk cId="2789349696" sldId="395"/>
            <ac:spMk id="41988" creationId="{4038CB10-1F5C-4D54-9DF7-12586DE5B007}"/>
          </ac:spMkLst>
        </pc:spChg>
        <pc:spChg chg="add">
          <ac:chgData name="Caroline Jawad" userId="ebec8957-a986-4a6f-937a-47250bfdae89" providerId="ADAL" clId="{4D6400B9-0133-408E-847A-DB856BFF5F90}" dt="2021-01-30T17:32:09.491" v="409" actId="26606"/>
          <ac:spMkLst>
            <pc:docMk/>
            <pc:sldMk cId="2789349696" sldId="395"/>
            <ac:spMk id="41989" creationId="{73ED6512-6858-4552-B699-9A97FE9A4EA2}"/>
          </ac:spMkLst>
        </pc:spChg>
        <pc:picChg chg="add del">
          <ac:chgData name="Caroline Jawad" userId="ebec8957-a986-4a6f-937a-47250bfdae89" providerId="ADAL" clId="{4D6400B9-0133-408E-847A-DB856BFF5F90}" dt="2021-01-30T17:32:09.491" v="409" actId="26606"/>
          <ac:picMkLst>
            <pc:docMk/>
            <pc:sldMk cId="2789349696" sldId="395"/>
            <ac:picMk id="73" creationId="{AE113210-7872-481A-ADE6-3A05CCAF5EB2}"/>
          </ac:picMkLst>
        </pc:picChg>
        <pc:picChg chg="add del">
          <ac:chgData name="Caroline Jawad" userId="ebec8957-a986-4a6f-937a-47250bfdae89" providerId="ADAL" clId="{4D6400B9-0133-408E-847A-DB856BFF5F90}" dt="2021-01-30T17:32:09.443" v="408" actId="26606"/>
          <ac:picMkLst>
            <pc:docMk/>
            <pc:sldMk cId="2789349696" sldId="395"/>
            <ac:picMk id="137" creationId="{AE113210-7872-481A-ADE6-3A05CCAF5EB2}"/>
          </ac:picMkLst>
        </pc:picChg>
        <pc:picChg chg="add mod">
          <ac:chgData name="Caroline Jawad" userId="ebec8957-a986-4a6f-937a-47250bfdae89" providerId="ADAL" clId="{4D6400B9-0133-408E-847A-DB856BFF5F90}" dt="2021-01-30T17:32:09.491" v="409" actId="26606"/>
          <ac:picMkLst>
            <pc:docMk/>
            <pc:sldMk cId="2789349696" sldId="395"/>
            <ac:picMk id="41986" creationId="{15644F60-D745-4C31-BD3A-BF23978CE66F}"/>
          </ac:picMkLst>
        </pc:picChg>
      </pc:sldChg>
      <pc:sldChg chg="addSp modSp new mod setBg">
        <pc:chgData name="Caroline Jawad" userId="ebec8957-a986-4a6f-937a-47250bfdae89" providerId="ADAL" clId="{4D6400B9-0133-408E-847A-DB856BFF5F90}" dt="2021-01-30T17:33:31.105" v="414" actId="26606"/>
        <pc:sldMkLst>
          <pc:docMk/>
          <pc:sldMk cId="1660261247" sldId="396"/>
        </pc:sldMkLst>
        <pc:spChg chg="mod">
          <ac:chgData name="Caroline Jawad" userId="ebec8957-a986-4a6f-937a-47250bfdae89" providerId="ADAL" clId="{4D6400B9-0133-408E-847A-DB856BFF5F90}" dt="2021-01-30T17:33:31.105" v="414" actId="26606"/>
          <ac:spMkLst>
            <pc:docMk/>
            <pc:sldMk cId="1660261247" sldId="396"/>
            <ac:spMk id="2" creationId="{8DB0D9F2-9C14-4B40-AFD9-571276B35421}"/>
          </ac:spMkLst>
        </pc:spChg>
        <pc:spChg chg="mod">
          <ac:chgData name="Caroline Jawad" userId="ebec8957-a986-4a6f-937a-47250bfdae89" providerId="ADAL" clId="{4D6400B9-0133-408E-847A-DB856BFF5F90}" dt="2021-01-30T17:33:31.105" v="414" actId="26606"/>
          <ac:spMkLst>
            <pc:docMk/>
            <pc:sldMk cId="1660261247" sldId="396"/>
            <ac:spMk id="3" creationId="{B070CFEC-1D98-455E-AE6C-1481933E41FF}"/>
          </ac:spMkLst>
        </pc:spChg>
        <pc:spChg chg="add">
          <ac:chgData name="Caroline Jawad" userId="ebec8957-a986-4a6f-937a-47250bfdae89" providerId="ADAL" clId="{4D6400B9-0133-408E-847A-DB856BFF5F90}" dt="2021-01-30T17:33:31.105" v="414" actId="26606"/>
          <ac:spMkLst>
            <pc:docMk/>
            <pc:sldMk cId="1660261247" sldId="396"/>
            <ac:spMk id="8" creationId="{B775CD93-9DF2-48CB-9F57-1BCA9A46C7FA}"/>
          </ac:spMkLst>
        </pc:spChg>
        <pc:spChg chg="add">
          <ac:chgData name="Caroline Jawad" userId="ebec8957-a986-4a6f-937a-47250bfdae89" providerId="ADAL" clId="{4D6400B9-0133-408E-847A-DB856BFF5F90}" dt="2021-01-30T17:33:31.105" v="414" actId="26606"/>
          <ac:spMkLst>
            <pc:docMk/>
            <pc:sldMk cId="1660261247" sldId="396"/>
            <ac:spMk id="10" creationId="{6166C6D1-23AC-49C4-BA07-238E4E9F8CEB}"/>
          </ac:spMkLst>
        </pc:spChg>
        <pc:spChg chg="add">
          <ac:chgData name="Caroline Jawad" userId="ebec8957-a986-4a6f-937a-47250bfdae89" providerId="ADAL" clId="{4D6400B9-0133-408E-847A-DB856BFF5F90}" dt="2021-01-30T17:33:31.105" v="414" actId="26606"/>
          <ac:spMkLst>
            <pc:docMk/>
            <pc:sldMk cId="1660261247" sldId="396"/>
            <ac:spMk id="12" creationId="{1C091803-41C2-48E0-9228-5148460C7479}"/>
          </ac:spMkLst>
        </pc:spChg>
      </pc:sldChg>
      <pc:sldChg chg="addSp modSp new mod setBg">
        <pc:chgData name="Caroline Jawad" userId="ebec8957-a986-4a6f-937a-47250bfdae89" providerId="ADAL" clId="{4D6400B9-0133-408E-847A-DB856BFF5F90}" dt="2021-01-30T17:35:26.986" v="433" actId="26606"/>
        <pc:sldMkLst>
          <pc:docMk/>
          <pc:sldMk cId="3783764383" sldId="397"/>
        </pc:sldMkLst>
        <pc:spChg chg="mod">
          <ac:chgData name="Caroline Jawad" userId="ebec8957-a986-4a6f-937a-47250bfdae89" providerId="ADAL" clId="{4D6400B9-0133-408E-847A-DB856BFF5F90}" dt="2021-01-30T17:35:26.986" v="433" actId="26606"/>
          <ac:spMkLst>
            <pc:docMk/>
            <pc:sldMk cId="3783764383" sldId="397"/>
            <ac:spMk id="2" creationId="{E8F27C1D-E194-4C20-BAC5-F57188DB51E4}"/>
          </ac:spMkLst>
        </pc:spChg>
        <pc:spChg chg="mod">
          <ac:chgData name="Caroline Jawad" userId="ebec8957-a986-4a6f-937a-47250bfdae89" providerId="ADAL" clId="{4D6400B9-0133-408E-847A-DB856BFF5F90}" dt="2021-01-30T17:35:26.986" v="433" actId="26606"/>
          <ac:spMkLst>
            <pc:docMk/>
            <pc:sldMk cId="3783764383" sldId="397"/>
            <ac:spMk id="3" creationId="{80E1891B-667F-498E-BD2E-C68E89D44809}"/>
          </ac:spMkLst>
        </pc:spChg>
        <pc:spChg chg="add">
          <ac:chgData name="Caroline Jawad" userId="ebec8957-a986-4a6f-937a-47250bfdae89" providerId="ADAL" clId="{4D6400B9-0133-408E-847A-DB856BFF5F90}" dt="2021-01-30T17:35:26.986" v="433" actId="26606"/>
          <ac:spMkLst>
            <pc:docMk/>
            <pc:sldMk cId="3783764383" sldId="397"/>
            <ac:spMk id="9" creationId="{2B566528-1B12-4246-9431-5C2D7D081168}"/>
          </ac:spMkLst>
        </pc:spChg>
        <pc:spChg chg="add">
          <ac:chgData name="Caroline Jawad" userId="ebec8957-a986-4a6f-937a-47250bfdae89" providerId="ADAL" clId="{4D6400B9-0133-408E-847A-DB856BFF5F90}" dt="2021-01-30T17:35:26.986" v="433" actId="26606"/>
          <ac:spMkLst>
            <pc:docMk/>
            <pc:sldMk cId="3783764383" sldId="397"/>
            <ac:spMk id="11" creationId="{D3F51FEB-38FB-4F6C-9F7B-2F2AFAB65463}"/>
          </ac:spMkLst>
        </pc:spChg>
        <pc:spChg chg="add">
          <ac:chgData name="Caroline Jawad" userId="ebec8957-a986-4a6f-937a-47250bfdae89" providerId="ADAL" clId="{4D6400B9-0133-408E-847A-DB856BFF5F90}" dt="2021-01-30T17:35:26.986" v="433" actId="26606"/>
          <ac:spMkLst>
            <pc:docMk/>
            <pc:sldMk cId="3783764383" sldId="397"/>
            <ac:spMk id="13" creationId="{1E547BA6-BAE0-43BB-A7CA-60F69CE252F0}"/>
          </ac:spMkLst>
        </pc:spChg>
        <pc:grpChg chg="add">
          <ac:chgData name="Caroline Jawad" userId="ebec8957-a986-4a6f-937a-47250bfdae89" providerId="ADAL" clId="{4D6400B9-0133-408E-847A-DB856BFF5F90}" dt="2021-01-30T17:35:26.986" v="433" actId="26606"/>
          <ac:grpSpMkLst>
            <pc:docMk/>
            <pc:sldMk cId="3783764383" sldId="397"/>
            <ac:grpSpMk id="15" creationId="{07EAA094-9CF6-4695-958A-33D9BCAA9474}"/>
          </ac:grpSpMkLst>
        </pc:grpChg>
        <pc:picChg chg="add">
          <ac:chgData name="Caroline Jawad" userId="ebec8957-a986-4a6f-937a-47250bfdae89" providerId="ADAL" clId="{4D6400B9-0133-408E-847A-DB856BFF5F90}" dt="2021-01-30T17:35:26.986" v="433" actId="26606"/>
          <ac:picMkLst>
            <pc:docMk/>
            <pc:sldMk cId="3783764383" sldId="397"/>
            <ac:picMk id="5" creationId="{DA40754B-E07A-4F5C-93F4-363BC5033985}"/>
          </ac:picMkLst>
        </pc:picChg>
      </pc:sldChg>
      <pc:sldChg chg="addSp modSp new mod setBg">
        <pc:chgData name="Caroline Jawad" userId="ebec8957-a986-4a6f-937a-47250bfdae89" providerId="ADAL" clId="{4D6400B9-0133-408E-847A-DB856BFF5F90}" dt="2021-01-30T17:40:52.599" v="460" actId="26606"/>
        <pc:sldMkLst>
          <pc:docMk/>
          <pc:sldMk cId="1817778483" sldId="398"/>
        </pc:sldMkLst>
        <pc:spChg chg="mod">
          <ac:chgData name="Caroline Jawad" userId="ebec8957-a986-4a6f-937a-47250bfdae89" providerId="ADAL" clId="{4D6400B9-0133-408E-847A-DB856BFF5F90}" dt="2021-01-30T17:40:52.599" v="460" actId="26606"/>
          <ac:spMkLst>
            <pc:docMk/>
            <pc:sldMk cId="1817778483" sldId="398"/>
            <ac:spMk id="2" creationId="{1E2EC9DC-5827-4122-8AE1-E739F8BF5286}"/>
          </ac:spMkLst>
        </pc:spChg>
        <pc:spChg chg="mod">
          <ac:chgData name="Caroline Jawad" userId="ebec8957-a986-4a6f-937a-47250bfdae89" providerId="ADAL" clId="{4D6400B9-0133-408E-847A-DB856BFF5F90}" dt="2021-01-30T17:40:52.599" v="460" actId="26606"/>
          <ac:spMkLst>
            <pc:docMk/>
            <pc:sldMk cId="1817778483" sldId="398"/>
            <ac:spMk id="3" creationId="{EC35676C-349C-47D4-96B0-F1374948E088}"/>
          </ac:spMkLst>
        </pc:spChg>
        <pc:spChg chg="add">
          <ac:chgData name="Caroline Jawad" userId="ebec8957-a986-4a6f-937a-47250bfdae89" providerId="ADAL" clId="{4D6400B9-0133-408E-847A-DB856BFF5F90}" dt="2021-01-30T17:40:52.599" v="460" actId="26606"/>
          <ac:spMkLst>
            <pc:docMk/>
            <pc:sldMk cId="1817778483" sldId="398"/>
            <ac:spMk id="8" creationId="{4038CB10-1F5C-4D54-9DF7-12586DE5B007}"/>
          </ac:spMkLst>
        </pc:spChg>
        <pc:spChg chg="add">
          <ac:chgData name="Caroline Jawad" userId="ebec8957-a986-4a6f-937a-47250bfdae89" providerId="ADAL" clId="{4D6400B9-0133-408E-847A-DB856BFF5F90}" dt="2021-01-30T17:40:52.599" v="460" actId="26606"/>
          <ac:spMkLst>
            <pc:docMk/>
            <pc:sldMk cId="1817778483" sldId="398"/>
            <ac:spMk id="10" creationId="{73ED6512-6858-4552-B699-9A97FE9A4EA2}"/>
          </ac:spMkLst>
        </pc:spChg>
      </pc:sldChg>
      <pc:sldChg chg="addSp delSp modSp new mod setBg setClrOvrMap delDesignElem">
        <pc:chgData name="Caroline Jawad" userId="ebec8957-a986-4a6f-937a-47250bfdae89" providerId="ADAL" clId="{4D6400B9-0133-408E-847A-DB856BFF5F90}" dt="2021-01-30T17:42:04.490" v="477" actId="26606"/>
        <pc:sldMkLst>
          <pc:docMk/>
          <pc:sldMk cId="3985028670" sldId="399"/>
        </pc:sldMkLst>
        <pc:spChg chg="mod">
          <ac:chgData name="Caroline Jawad" userId="ebec8957-a986-4a6f-937a-47250bfdae89" providerId="ADAL" clId="{4D6400B9-0133-408E-847A-DB856BFF5F90}" dt="2021-01-30T17:42:04.490" v="477" actId="26606"/>
          <ac:spMkLst>
            <pc:docMk/>
            <pc:sldMk cId="3985028670" sldId="399"/>
            <ac:spMk id="2" creationId="{EF6E92FB-0CF0-452A-9AB6-66CCB1B1373E}"/>
          </ac:spMkLst>
        </pc:spChg>
        <pc:spChg chg="del">
          <ac:chgData name="Caroline Jawad" userId="ebec8957-a986-4a6f-937a-47250bfdae89" providerId="ADAL" clId="{4D6400B9-0133-408E-847A-DB856BFF5F90}" dt="2021-01-30T17:41:38.523" v="471" actId="26606"/>
          <ac:spMkLst>
            <pc:docMk/>
            <pc:sldMk cId="3985028670" sldId="399"/>
            <ac:spMk id="3" creationId="{5E24BDFC-D53A-471E-89A1-1F1C3301EC0E}"/>
          </ac:spMkLst>
        </pc:spChg>
        <pc:spChg chg="add mod">
          <ac:chgData name="Caroline Jawad" userId="ebec8957-a986-4a6f-937a-47250bfdae89" providerId="ADAL" clId="{4D6400B9-0133-408E-847A-DB856BFF5F90}" dt="2021-01-30T17:42:04.490" v="477" actId="26606"/>
          <ac:spMkLst>
            <pc:docMk/>
            <pc:sldMk cId="3985028670" sldId="399"/>
            <ac:spMk id="4" creationId="{494CA06F-DE38-4B7B-8085-1D6DE1E40051}"/>
          </ac:spMkLst>
        </pc:spChg>
        <pc:spChg chg="add del">
          <ac:chgData name="Caroline Jawad" userId="ebec8957-a986-4a6f-937a-47250bfdae89" providerId="ADAL" clId="{4D6400B9-0133-408E-847A-DB856BFF5F90}" dt="2021-01-30T17:41:59.542" v="475"/>
          <ac:spMkLst>
            <pc:docMk/>
            <pc:sldMk cId="3985028670" sldId="399"/>
            <ac:spMk id="9" creationId="{C1DD1A8A-57D5-4A81-AD04-532B043C5611}"/>
          </ac:spMkLst>
        </pc:spChg>
        <pc:spChg chg="add del">
          <ac:chgData name="Caroline Jawad" userId="ebec8957-a986-4a6f-937a-47250bfdae89" providerId="ADAL" clId="{4D6400B9-0133-408E-847A-DB856BFF5F90}" dt="2021-01-30T17:41:59.542" v="475"/>
          <ac:spMkLst>
            <pc:docMk/>
            <pc:sldMk cId="3985028670" sldId="399"/>
            <ac:spMk id="11" creationId="{007891EC-4501-44ED-A8C8-B11B6DB767AB}"/>
          </ac:spMkLst>
        </pc:spChg>
        <pc:picChg chg="add mod ord">
          <ac:chgData name="Caroline Jawad" userId="ebec8957-a986-4a6f-937a-47250bfdae89" providerId="ADAL" clId="{4D6400B9-0133-408E-847A-DB856BFF5F90}" dt="2021-01-30T17:42:04.490" v="477" actId="26606"/>
          <ac:picMkLst>
            <pc:docMk/>
            <pc:sldMk cId="3985028670" sldId="399"/>
            <ac:picMk id="5" creationId="{4EC13C6E-4EF0-40DC-B7DF-8C0CD79A9F04}"/>
          </ac:picMkLst>
        </pc:picChg>
      </pc:sldChg>
      <pc:sldChg chg="addSp delSp modSp new del mod setBg">
        <pc:chgData name="Caroline Jawad" userId="ebec8957-a986-4a6f-937a-47250bfdae89" providerId="ADAL" clId="{4D6400B9-0133-408E-847A-DB856BFF5F90}" dt="2021-01-30T17:52:00.809" v="546" actId="47"/>
        <pc:sldMkLst>
          <pc:docMk/>
          <pc:sldMk cId="251292723" sldId="400"/>
        </pc:sldMkLst>
        <pc:spChg chg="mod">
          <ac:chgData name="Caroline Jawad" userId="ebec8957-a986-4a6f-937a-47250bfdae89" providerId="ADAL" clId="{4D6400B9-0133-408E-847A-DB856BFF5F90}" dt="2021-01-30T17:48:04.693" v="542" actId="26606"/>
          <ac:spMkLst>
            <pc:docMk/>
            <pc:sldMk cId="251292723" sldId="400"/>
            <ac:spMk id="2" creationId="{924C398F-0A95-447A-A8C2-AA46C8ECAC54}"/>
          </ac:spMkLst>
        </pc:spChg>
        <pc:spChg chg="mod">
          <ac:chgData name="Caroline Jawad" userId="ebec8957-a986-4a6f-937a-47250bfdae89" providerId="ADAL" clId="{4D6400B9-0133-408E-847A-DB856BFF5F90}" dt="2021-01-30T17:51:34.929" v="545" actId="26606"/>
          <ac:spMkLst>
            <pc:docMk/>
            <pc:sldMk cId="251292723" sldId="400"/>
            <ac:spMk id="3" creationId="{D0044D44-D91C-4E85-AC98-C551409B11BC}"/>
          </ac:spMkLst>
        </pc:spChg>
        <pc:spChg chg="add del">
          <ac:chgData name="Caroline Jawad" userId="ebec8957-a986-4a6f-937a-47250bfdae89" providerId="ADAL" clId="{4D6400B9-0133-408E-847A-DB856BFF5F90}" dt="2021-01-30T17:51:34.929" v="545" actId="26606"/>
          <ac:spMkLst>
            <pc:docMk/>
            <pc:sldMk cId="251292723" sldId="400"/>
            <ac:spMk id="9" creationId="{81AEB8A9-B768-4E30-BA55-D919E6687343}"/>
          </ac:spMkLst>
        </pc:spChg>
        <pc:spChg chg="add">
          <ac:chgData name="Caroline Jawad" userId="ebec8957-a986-4a6f-937a-47250bfdae89" providerId="ADAL" clId="{4D6400B9-0133-408E-847A-DB856BFF5F90}" dt="2021-01-30T17:51:34.929" v="545" actId="26606"/>
          <ac:spMkLst>
            <pc:docMk/>
            <pc:sldMk cId="251292723" sldId="400"/>
            <ac:spMk id="14" creationId="{81AEB8A9-B768-4E30-BA55-D919E6687343}"/>
          </ac:spMkLst>
        </pc:spChg>
        <pc:picChg chg="add mod">
          <ac:chgData name="Caroline Jawad" userId="ebec8957-a986-4a6f-937a-47250bfdae89" providerId="ADAL" clId="{4D6400B9-0133-408E-847A-DB856BFF5F90}" dt="2021-01-30T17:48:04.693" v="542" actId="26606"/>
          <ac:picMkLst>
            <pc:docMk/>
            <pc:sldMk cId="251292723" sldId="400"/>
            <ac:picMk id="4" creationId="{1169C5CB-5ACA-4A6C-B55C-8EB3436F9D02}"/>
          </ac:picMkLst>
        </pc:picChg>
      </pc:sldChg>
      <pc:sldChg chg="addSp delSp add mod setBg delDesignElem">
        <pc:chgData name="Caroline Jawad" userId="ebec8957-a986-4a6f-937a-47250bfdae89" providerId="ADAL" clId="{4D6400B9-0133-408E-847A-DB856BFF5F90}" dt="2021-01-30T17:52:18.186" v="549" actId="26606"/>
        <pc:sldMkLst>
          <pc:docMk/>
          <pc:sldMk cId="3517980679" sldId="400"/>
        </pc:sldMkLst>
        <pc:spChg chg="add">
          <ac:chgData name="Caroline Jawad" userId="ebec8957-a986-4a6f-937a-47250bfdae89" providerId="ADAL" clId="{4D6400B9-0133-408E-847A-DB856BFF5F90}" dt="2021-01-30T17:52:18.186" v="549" actId="26606"/>
          <ac:spMkLst>
            <pc:docMk/>
            <pc:sldMk cId="3517980679" sldId="400"/>
            <ac:spMk id="9" creationId="{81AEB8A9-B768-4E30-BA55-D919E6687343}"/>
          </ac:spMkLst>
        </pc:spChg>
        <pc:spChg chg="del">
          <ac:chgData name="Caroline Jawad" userId="ebec8957-a986-4a6f-937a-47250bfdae89" providerId="ADAL" clId="{4D6400B9-0133-408E-847A-DB856BFF5F90}" dt="2021-01-30T17:52:15.722" v="548"/>
          <ac:spMkLst>
            <pc:docMk/>
            <pc:sldMk cId="3517980679" sldId="400"/>
            <ac:spMk id="14" creationId="{81AEB8A9-B768-4E30-BA55-D919E6687343}"/>
          </ac:spMkLst>
        </pc:spChg>
      </pc:sldChg>
      <pc:sldChg chg="addSp modSp new mod setBg">
        <pc:chgData name="Caroline Jawad" userId="ebec8957-a986-4a6f-937a-47250bfdae89" providerId="ADAL" clId="{4D6400B9-0133-408E-847A-DB856BFF5F90}" dt="2021-02-01T17:31:51.804" v="555" actId="26606"/>
        <pc:sldMkLst>
          <pc:docMk/>
          <pc:sldMk cId="761428332" sldId="401"/>
        </pc:sldMkLst>
        <pc:spChg chg="add">
          <ac:chgData name="Caroline Jawad" userId="ebec8957-a986-4a6f-937a-47250bfdae89" providerId="ADAL" clId="{4D6400B9-0133-408E-847A-DB856BFF5F90}" dt="2021-02-01T17:31:51.804" v="555" actId="26606"/>
          <ac:spMkLst>
            <pc:docMk/>
            <pc:sldMk cId="761428332" sldId="401"/>
            <ac:spMk id="75" creationId="{42A4FC2C-047E-45A5-965D-8E1E3BF09BC6}"/>
          </ac:spMkLst>
        </pc:spChg>
        <pc:picChg chg="add mod">
          <ac:chgData name="Caroline Jawad" userId="ebec8957-a986-4a6f-937a-47250bfdae89" providerId="ADAL" clId="{4D6400B9-0133-408E-847A-DB856BFF5F90}" dt="2021-02-01T17:31:51.804" v="555" actId="26606"/>
          <ac:picMkLst>
            <pc:docMk/>
            <pc:sldMk cId="761428332" sldId="401"/>
            <ac:picMk id="43010" creationId="{A9DC001E-5C91-44DD-850D-35A551CF7BF4}"/>
          </ac:picMkLst>
        </pc:picChg>
        <pc:picChg chg="add mod ord">
          <ac:chgData name="Caroline Jawad" userId="ebec8957-a986-4a6f-937a-47250bfdae89" providerId="ADAL" clId="{4D6400B9-0133-408E-847A-DB856BFF5F90}" dt="2021-02-01T17:31:51.804" v="555" actId="26606"/>
          <ac:picMkLst>
            <pc:docMk/>
            <pc:sldMk cId="761428332" sldId="401"/>
            <ac:picMk id="43012" creationId="{1C4EEA8C-ABF6-4AA5-A037-D6C0B4BBE8F8}"/>
          </ac:picMkLst>
        </pc:picChg>
        <pc:picChg chg="add mod">
          <ac:chgData name="Caroline Jawad" userId="ebec8957-a986-4a6f-937a-47250bfdae89" providerId="ADAL" clId="{4D6400B9-0133-408E-847A-DB856BFF5F90}" dt="2021-02-01T17:31:51.804" v="555" actId="26606"/>
          <ac:picMkLst>
            <pc:docMk/>
            <pc:sldMk cId="761428332" sldId="401"/>
            <ac:picMk id="43014" creationId="{814D03A3-4864-4100-AF05-F30E89437F62}"/>
          </ac:picMkLst>
        </pc:picChg>
      </pc:sldChg>
      <pc:sldChg chg="addSp modSp new mod setBg">
        <pc:chgData name="Caroline Jawad" userId="ebec8957-a986-4a6f-937a-47250bfdae89" providerId="ADAL" clId="{4D6400B9-0133-408E-847A-DB856BFF5F90}" dt="2021-02-01T17:33:34.916" v="559" actId="26606"/>
        <pc:sldMkLst>
          <pc:docMk/>
          <pc:sldMk cId="2428637664" sldId="402"/>
        </pc:sldMkLst>
        <pc:spChg chg="add">
          <ac:chgData name="Caroline Jawad" userId="ebec8957-a986-4a6f-937a-47250bfdae89" providerId="ADAL" clId="{4D6400B9-0133-408E-847A-DB856BFF5F90}" dt="2021-02-01T17:33:34.916" v="559" actId="26606"/>
          <ac:spMkLst>
            <pc:docMk/>
            <pc:sldMk cId="2428637664" sldId="402"/>
            <ac:spMk id="73" creationId="{BB7C0E06-6EE7-4DC1-8358-E6A2581DF358}"/>
          </ac:spMkLst>
        </pc:spChg>
        <pc:picChg chg="add mod">
          <ac:chgData name="Caroline Jawad" userId="ebec8957-a986-4a6f-937a-47250bfdae89" providerId="ADAL" clId="{4D6400B9-0133-408E-847A-DB856BFF5F90}" dt="2021-02-01T17:33:34.916" v="559" actId="26606"/>
          <ac:picMkLst>
            <pc:docMk/>
            <pc:sldMk cId="2428637664" sldId="402"/>
            <ac:picMk id="46082" creationId="{7F0C3517-FB7D-48BF-A7B3-CEBEF11EDDE9}"/>
          </ac:picMkLst>
        </pc:picChg>
        <pc:picChg chg="add mod">
          <ac:chgData name="Caroline Jawad" userId="ebec8957-a986-4a6f-937a-47250bfdae89" providerId="ADAL" clId="{4D6400B9-0133-408E-847A-DB856BFF5F90}" dt="2021-02-01T17:33:34.916" v="559" actId="26606"/>
          <ac:picMkLst>
            <pc:docMk/>
            <pc:sldMk cId="2428637664" sldId="402"/>
            <ac:picMk id="46084" creationId="{E50DECEF-5415-4B2E-A26D-FC3E5ADCC2C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8ED116-66D7-4312-9B7C-DBC1021C795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747933-316E-4B33-BFB5-681E7A200983}">
      <dgm:prSet/>
      <dgm:spPr/>
      <dgm:t>
        <a:bodyPr/>
        <a:lstStyle/>
        <a:p>
          <a:r>
            <a:rPr lang="en-GB"/>
            <a:t>What is truth?</a:t>
          </a:r>
          <a:endParaRPr lang="en-US"/>
        </a:p>
      </dgm:t>
    </dgm:pt>
    <dgm:pt modelId="{7869C452-BDC2-4E56-881C-E87705BFFDF5}" type="parTrans" cxnId="{DE126F4B-E69A-4567-8918-472778484A4A}">
      <dgm:prSet/>
      <dgm:spPr/>
      <dgm:t>
        <a:bodyPr/>
        <a:lstStyle/>
        <a:p>
          <a:endParaRPr lang="en-US"/>
        </a:p>
      </dgm:t>
    </dgm:pt>
    <dgm:pt modelId="{D52510EA-BE15-44A8-96EF-AF4596A2A956}" type="sibTrans" cxnId="{DE126F4B-E69A-4567-8918-472778484A4A}">
      <dgm:prSet/>
      <dgm:spPr/>
      <dgm:t>
        <a:bodyPr/>
        <a:lstStyle/>
        <a:p>
          <a:endParaRPr lang="en-US"/>
        </a:p>
      </dgm:t>
    </dgm:pt>
    <dgm:pt modelId="{2D280477-3796-4C43-99F8-966097108A00}">
      <dgm:prSet/>
      <dgm:spPr/>
      <dgm:t>
        <a:bodyPr/>
        <a:lstStyle/>
        <a:p>
          <a:r>
            <a:rPr lang="en-GB"/>
            <a:t>Define</a:t>
          </a:r>
          <a:endParaRPr lang="en-US"/>
        </a:p>
      </dgm:t>
    </dgm:pt>
    <dgm:pt modelId="{48FFFF20-4ABD-49DC-8283-B97BCCE98205}" type="parTrans" cxnId="{885BD58B-E3C4-4CAF-84C9-4D883127E841}">
      <dgm:prSet/>
      <dgm:spPr/>
      <dgm:t>
        <a:bodyPr/>
        <a:lstStyle/>
        <a:p>
          <a:endParaRPr lang="en-US"/>
        </a:p>
      </dgm:t>
    </dgm:pt>
    <dgm:pt modelId="{249F6DFE-8E39-4411-A874-23E1263EAD2C}" type="sibTrans" cxnId="{885BD58B-E3C4-4CAF-84C9-4D883127E841}">
      <dgm:prSet/>
      <dgm:spPr/>
      <dgm:t>
        <a:bodyPr/>
        <a:lstStyle/>
        <a:p>
          <a:endParaRPr lang="en-US"/>
        </a:p>
      </dgm:t>
    </dgm:pt>
    <dgm:pt modelId="{D97C0336-044D-4D4C-A3DD-5068E03C1C7D}" type="pres">
      <dgm:prSet presAssocID="{668ED116-66D7-4312-9B7C-DBC1021C7957}" presName="linear" presStyleCnt="0">
        <dgm:presLayoutVars>
          <dgm:animLvl val="lvl"/>
          <dgm:resizeHandles val="exact"/>
        </dgm:presLayoutVars>
      </dgm:prSet>
      <dgm:spPr/>
    </dgm:pt>
    <dgm:pt modelId="{76D4A8C1-3087-48E1-B67C-3A52F82A1578}" type="pres">
      <dgm:prSet presAssocID="{91747933-316E-4B33-BFB5-681E7A200983}" presName="parentText" presStyleLbl="node1" presStyleIdx="0" presStyleCnt="2">
        <dgm:presLayoutVars>
          <dgm:chMax val="0"/>
          <dgm:bulletEnabled val="1"/>
        </dgm:presLayoutVars>
      </dgm:prSet>
      <dgm:spPr/>
    </dgm:pt>
    <dgm:pt modelId="{0EF57B60-0F38-4148-A0D7-D1E1554B234B}" type="pres">
      <dgm:prSet presAssocID="{D52510EA-BE15-44A8-96EF-AF4596A2A956}" presName="spacer" presStyleCnt="0"/>
      <dgm:spPr/>
    </dgm:pt>
    <dgm:pt modelId="{DDA14DBD-61BA-4C15-B5ED-836D800BEABA}" type="pres">
      <dgm:prSet presAssocID="{2D280477-3796-4C43-99F8-966097108A00}" presName="parentText" presStyleLbl="node1" presStyleIdx="1" presStyleCnt="2">
        <dgm:presLayoutVars>
          <dgm:chMax val="0"/>
          <dgm:bulletEnabled val="1"/>
        </dgm:presLayoutVars>
      </dgm:prSet>
      <dgm:spPr/>
    </dgm:pt>
  </dgm:ptLst>
  <dgm:cxnLst>
    <dgm:cxn modelId="{DE126F4B-E69A-4567-8918-472778484A4A}" srcId="{668ED116-66D7-4312-9B7C-DBC1021C7957}" destId="{91747933-316E-4B33-BFB5-681E7A200983}" srcOrd="0" destOrd="0" parTransId="{7869C452-BDC2-4E56-881C-E87705BFFDF5}" sibTransId="{D52510EA-BE15-44A8-96EF-AF4596A2A956}"/>
    <dgm:cxn modelId="{885BD58B-E3C4-4CAF-84C9-4D883127E841}" srcId="{668ED116-66D7-4312-9B7C-DBC1021C7957}" destId="{2D280477-3796-4C43-99F8-966097108A00}" srcOrd="1" destOrd="0" parTransId="{48FFFF20-4ABD-49DC-8283-B97BCCE98205}" sibTransId="{249F6DFE-8E39-4411-A874-23E1263EAD2C}"/>
    <dgm:cxn modelId="{A9890A9A-DD47-4413-A326-98991A380EAE}" type="presOf" srcId="{2D280477-3796-4C43-99F8-966097108A00}" destId="{DDA14DBD-61BA-4C15-B5ED-836D800BEABA}" srcOrd="0" destOrd="0" presId="urn:microsoft.com/office/officeart/2005/8/layout/vList2"/>
    <dgm:cxn modelId="{3A5508A1-530B-4574-B6AF-9D59829A3DE1}" type="presOf" srcId="{91747933-316E-4B33-BFB5-681E7A200983}" destId="{76D4A8C1-3087-48E1-B67C-3A52F82A1578}" srcOrd="0" destOrd="0" presId="urn:microsoft.com/office/officeart/2005/8/layout/vList2"/>
    <dgm:cxn modelId="{E54185B9-BC00-424C-8F15-A1E1A81F856E}" type="presOf" srcId="{668ED116-66D7-4312-9B7C-DBC1021C7957}" destId="{D97C0336-044D-4D4C-A3DD-5068E03C1C7D}" srcOrd="0" destOrd="0" presId="urn:microsoft.com/office/officeart/2005/8/layout/vList2"/>
    <dgm:cxn modelId="{A32A0DD8-2EF7-4796-AC00-A88D7ACB7565}" type="presParOf" srcId="{D97C0336-044D-4D4C-A3DD-5068E03C1C7D}" destId="{76D4A8C1-3087-48E1-B67C-3A52F82A1578}" srcOrd="0" destOrd="0" presId="urn:microsoft.com/office/officeart/2005/8/layout/vList2"/>
    <dgm:cxn modelId="{85D9001E-01BE-47E3-9518-19A923054A96}" type="presParOf" srcId="{D97C0336-044D-4D4C-A3DD-5068E03C1C7D}" destId="{0EF57B60-0F38-4148-A0D7-D1E1554B234B}" srcOrd="1" destOrd="0" presId="urn:microsoft.com/office/officeart/2005/8/layout/vList2"/>
    <dgm:cxn modelId="{2CE97CBE-4763-4C56-8004-E3B9B1956007}" type="presParOf" srcId="{D97C0336-044D-4D4C-A3DD-5068E03C1C7D}" destId="{DDA14DBD-61BA-4C15-B5ED-836D800BEA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4A64DB-BBA7-44A9-8376-38936D7A87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8B31E59-6691-4A33-B205-DDD22D000363}">
      <dgm:prSet/>
      <dgm:spPr/>
      <dgm:t>
        <a:bodyPr/>
        <a:lstStyle/>
        <a:p>
          <a:r>
            <a:rPr lang="en-US"/>
            <a:t>Methods – the techniques or procedures used to gather and analyze data related to some research question of hypothesis</a:t>
          </a:r>
        </a:p>
      </dgm:t>
    </dgm:pt>
    <dgm:pt modelId="{A581D04D-D25D-4DF8-8C01-E6D971FD3072}" type="parTrans" cxnId="{7CA6B68B-50C3-4DB7-87B5-59A6FB428E94}">
      <dgm:prSet/>
      <dgm:spPr/>
      <dgm:t>
        <a:bodyPr/>
        <a:lstStyle/>
        <a:p>
          <a:endParaRPr lang="en-US"/>
        </a:p>
      </dgm:t>
    </dgm:pt>
    <dgm:pt modelId="{7F90849C-FAFE-4C21-B4A8-CAEE178508CA}" type="sibTrans" cxnId="{7CA6B68B-50C3-4DB7-87B5-59A6FB428E94}">
      <dgm:prSet/>
      <dgm:spPr/>
      <dgm:t>
        <a:bodyPr/>
        <a:lstStyle/>
        <a:p>
          <a:endParaRPr lang="en-US"/>
        </a:p>
      </dgm:t>
    </dgm:pt>
    <dgm:pt modelId="{1F76DB75-F997-4B49-8A46-B3B8BAC80029}">
      <dgm:prSet/>
      <dgm:spPr/>
      <dgm:t>
        <a:bodyPr/>
        <a:lstStyle/>
        <a:p>
          <a:r>
            <a:rPr lang="en-US"/>
            <a:t>Methodology – the strategy, plan of action, process or design lying behind the choice and use of particular methods and linking the choice and use of methods to desired outcomes.</a:t>
          </a:r>
        </a:p>
      </dgm:t>
    </dgm:pt>
    <dgm:pt modelId="{CCF06EA9-84A3-410B-81A7-0F44BE03E156}" type="parTrans" cxnId="{62FA8F97-96F6-40F2-B4EF-CC6C26B5CD86}">
      <dgm:prSet/>
      <dgm:spPr/>
      <dgm:t>
        <a:bodyPr/>
        <a:lstStyle/>
        <a:p>
          <a:endParaRPr lang="en-US"/>
        </a:p>
      </dgm:t>
    </dgm:pt>
    <dgm:pt modelId="{B6AE92D2-E621-4026-9865-92C19F5F8705}" type="sibTrans" cxnId="{62FA8F97-96F6-40F2-B4EF-CC6C26B5CD86}">
      <dgm:prSet/>
      <dgm:spPr/>
      <dgm:t>
        <a:bodyPr/>
        <a:lstStyle/>
        <a:p>
          <a:endParaRPr lang="en-US"/>
        </a:p>
      </dgm:t>
    </dgm:pt>
    <dgm:pt modelId="{A9A31A6F-F2C4-4883-893C-695A9402652F}">
      <dgm:prSet/>
      <dgm:spPr/>
      <dgm:t>
        <a:bodyPr/>
        <a:lstStyle/>
        <a:p>
          <a:r>
            <a:rPr lang="en-US"/>
            <a:t>Theoretical perspective: the philosophical stance informing the methodology and thus providing a context for the process and grounding its logic and criteria.</a:t>
          </a:r>
        </a:p>
      </dgm:t>
    </dgm:pt>
    <dgm:pt modelId="{2E1A6039-4BB9-485E-9962-EB02C277D363}" type="parTrans" cxnId="{46AB15FA-9514-43AD-B1EF-7A0D8F3B0414}">
      <dgm:prSet/>
      <dgm:spPr/>
      <dgm:t>
        <a:bodyPr/>
        <a:lstStyle/>
        <a:p>
          <a:endParaRPr lang="en-US"/>
        </a:p>
      </dgm:t>
    </dgm:pt>
    <dgm:pt modelId="{873E5F69-FCD2-4081-864F-85822B886F90}" type="sibTrans" cxnId="{46AB15FA-9514-43AD-B1EF-7A0D8F3B0414}">
      <dgm:prSet/>
      <dgm:spPr/>
      <dgm:t>
        <a:bodyPr/>
        <a:lstStyle/>
        <a:p>
          <a:endParaRPr lang="en-US"/>
        </a:p>
      </dgm:t>
    </dgm:pt>
    <dgm:pt modelId="{099088E7-0769-477B-983D-2C16AEDC4F74}">
      <dgm:prSet/>
      <dgm:spPr/>
      <dgm:t>
        <a:bodyPr/>
        <a:lstStyle/>
        <a:p>
          <a:r>
            <a:rPr lang="en-US"/>
            <a:t>Epistemology: the theory of knowledge embedded in the theoretical perspective and thereby in the methodology. (how we know what we know)</a:t>
          </a:r>
        </a:p>
      </dgm:t>
    </dgm:pt>
    <dgm:pt modelId="{122EEC01-EEBB-4B80-9683-9FAF5AD877AA}" type="parTrans" cxnId="{E8B6E99C-9319-4ACB-A501-E2E53EEF2016}">
      <dgm:prSet/>
      <dgm:spPr/>
      <dgm:t>
        <a:bodyPr/>
        <a:lstStyle/>
        <a:p>
          <a:endParaRPr lang="en-US"/>
        </a:p>
      </dgm:t>
    </dgm:pt>
    <dgm:pt modelId="{EC8AE93C-76C5-4F8D-AD73-1CC93B92708B}" type="sibTrans" cxnId="{E8B6E99C-9319-4ACB-A501-E2E53EEF2016}">
      <dgm:prSet/>
      <dgm:spPr/>
      <dgm:t>
        <a:bodyPr/>
        <a:lstStyle/>
        <a:p>
          <a:endParaRPr lang="en-US"/>
        </a:p>
      </dgm:t>
    </dgm:pt>
    <dgm:pt modelId="{7016FA13-79CF-4E68-BA88-82086F9B2FC9}" type="pres">
      <dgm:prSet presAssocID="{864A64DB-BBA7-44A9-8376-38936D7A8781}" presName="linear" presStyleCnt="0">
        <dgm:presLayoutVars>
          <dgm:animLvl val="lvl"/>
          <dgm:resizeHandles val="exact"/>
        </dgm:presLayoutVars>
      </dgm:prSet>
      <dgm:spPr/>
    </dgm:pt>
    <dgm:pt modelId="{5B0AE61E-DF0E-4BCC-B016-BDFF8B5979AA}" type="pres">
      <dgm:prSet presAssocID="{48B31E59-6691-4A33-B205-DDD22D000363}" presName="parentText" presStyleLbl="node1" presStyleIdx="0" presStyleCnt="4">
        <dgm:presLayoutVars>
          <dgm:chMax val="0"/>
          <dgm:bulletEnabled val="1"/>
        </dgm:presLayoutVars>
      </dgm:prSet>
      <dgm:spPr/>
    </dgm:pt>
    <dgm:pt modelId="{F9F76412-43DB-4F2F-96E7-A9BAB9202CA2}" type="pres">
      <dgm:prSet presAssocID="{7F90849C-FAFE-4C21-B4A8-CAEE178508CA}" presName="spacer" presStyleCnt="0"/>
      <dgm:spPr/>
    </dgm:pt>
    <dgm:pt modelId="{190CD175-BF4A-405E-B669-78DFC3C1703F}" type="pres">
      <dgm:prSet presAssocID="{1F76DB75-F997-4B49-8A46-B3B8BAC80029}" presName="parentText" presStyleLbl="node1" presStyleIdx="1" presStyleCnt="4">
        <dgm:presLayoutVars>
          <dgm:chMax val="0"/>
          <dgm:bulletEnabled val="1"/>
        </dgm:presLayoutVars>
      </dgm:prSet>
      <dgm:spPr/>
    </dgm:pt>
    <dgm:pt modelId="{A7A6925A-E04B-4C77-A54B-E47E0FC4CB03}" type="pres">
      <dgm:prSet presAssocID="{B6AE92D2-E621-4026-9865-92C19F5F8705}" presName="spacer" presStyleCnt="0"/>
      <dgm:spPr/>
    </dgm:pt>
    <dgm:pt modelId="{AFA0B85B-E967-4CF9-AD04-05F3F3D97B7E}" type="pres">
      <dgm:prSet presAssocID="{A9A31A6F-F2C4-4883-893C-695A9402652F}" presName="parentText" presStyleLbl="node1" presStyleIdx="2" presStyleCnt="4">
        <dgm:presLayoutVars>
          <dgm:chMax val="0"/>
          <dgm:bulletEnabled val="1"/>
        </dgm:presLayoutVars>
      </dgm:prSet>
      <dgm:spPr/>
    </dgm:pt>
    <dgm:pt modelId="{687D6EF6-6995-4AFF-970A-37A3B487AA7C}" type="pres">
      <dgm:prSet presAssocID="{873E5F69-FCD2-4081-864F-85822B886F90}" presName="spacer" presStyleCnt="0"/>
      <dgm:spPr/>
    </dgm:pt>
    <dgm:pt modelId="{42F87DF3-A6CE-4A72-B687-FE2EE99BC8A3}" type="pres">
      <dgm:prSet presAssocID="{099088E7-0769-477B-983D-2C16AEDC4F74}" presName="parentText" presStyleLbl="node1" presStyleIdx="3" presStyleCnt="4">
        <dgm:presLayoutVars>
          <dgm:chMax val="0"/>
          <dgm:bulletEnabled val="1"/>
        </dgm:presLayoutVars>
      </dgm:prSet>
      <dgm:spPr/>
    </dgm:pt>
  </dgm:ptLst>
  <dgm:cxnLst>
    <dgm:cxn modelId="{ADD97708-2481-4057-ADB9-AFF226BB7D94}" type="presOf" srcId="{864A64DB-BBA7-44A9-8376-38936D7A8781}" destId="{7016FA13-79CF-4E68-BA88-82086F9B2FC9}" srcOrd="0" destOrd="0" presId="urn:microsoft.com/office/officeart/2005/8/layout/vList2"/>
    <dgm:cxn modelId="{64586914-D229-4181-9E95-545CADFC9008}" type="presOf" srcId="{48B31E59-6691-4A33-B205-DDD22D000363}" destId="{5B0AE61E-DF0E-4BCC-B016-BDFF8B5979AA}" srcOrd="0" destOrd="0" presId="urn:microsoft.com/office/officeart/2005/8/layout/vList2"/>
    <dgm:cxn modelId="{EDDD4E6B-4BAD-4D21-BA57-7719EB3CDB98}" type="presOf" srcId="{099088E7-0769-477B-983D-2C16AEDC4F74}" destId="{42F87DF3-A6CE-4A72-B687-FE2EE99BC8A3}" srcOrd="0" destOrd="0" presId="urn:microsoft.com/office/officeart/2005/8/layout/vList2"/>
    <dgm:cxn modelId="{7CA6B68B-50C3-4DB7-87B5-59A6FB428E94}" srcId="{864A64DB-BBA7-44A9-8376-38936D7A8781}" destId="{48B31E59-6691-4A33-B205-DDD22D000363}" srcOrd="0" destOrd="0" parTransId="{A581D04D-D25D-4DF8-8C01-E6D971FD3072}" sibTransId="{7F90849C-FAFE-4C21-B4A8-CAEE178508CA}"/>
    <dgm:cxn modelId="{62FA8F97-96F6-40F2-B4EF-CC6C26B5CD86}" srcId="{864A64DB-BBA7-44A9-8376-38936D7A8781}" destId="{1F76DB75-F997-4B49-8A46-B3B8BAC80029}" srcOrd="1" destOrd="0" parTransId="{CCF06EA9-84A3-410B-81A7-0F44BE03E156}" sibTransId="{B6AE92D2-E621-4026-9865-92C19F5F8705}"/>
    <dgm:cxn modelId="{E8B6E99C-9319-4ACB-A501-E2E53EEF2016}" srcId="{864A64DB-BBA7-44A9-8376-38936D7A8781}" destId="{099088E7-0769-477B-983D-2C16AEDC4F74}" srcOrd="3" destOrd="0" parTransId="{122EEC01-EEBB-4B80-9683-9FAF5AD877AA}" sibTransId="{EC8AE93C-76C5-4F8D-AD73-1CC93B92708B}"/>
    <dgm:cxn modelId="{64EA75C6-9BA6-47AC-905F-AA5A81402D98}" type="presOf" srcId="{1F76DB75-F997-4B49-8A46-B3B8BAC80029}" destId="{190CD175-BF4A-405E-B669-78DFC3C1703F}" srcOrd="0" destOrd="0" presId="urn:microsoft.com/office/officeart/2005/8/layout/vList2"/>
    <dgm:cxn modelId="{46AB15FA-9514-43AD-B1EF-7A0D8F3B0414}" srcId="{864A64DB-BBA7-44A9-8376-38936D7A8781}" destId="{A9A31A6F-F2C4-4883-893C-695A9402652F}" srcOrd="2" destOrd="0" parTransId="{2E1A6039-4BB9-485E-9962-EB02C277D363}" sibTransId="{873E5F69-FCD2-4081-864F-85822B886F90}"/>
    <dgm:cxn modelId="{F7B050FF-72A3-4162-B4DF-A273140AD35E}" type="presOf" srcId="{A9A31A6F-F2C4-4883-893C-695A9402652F}" destId="{AFA0B85B-E967-4CF9-AD04-05F3F3D97B7E}" srcOrd="0" destOrd="0" presId="urn:microsoft.com/office/officeart/2005/8/layout/vList2"/>
    <dgm:cxn modelId="{E98795A1-41D3-4492-B03B-25DD07853692}" type="presParOf" srcId="{7016FA13-79CF-4E68-BA88-82086F9B2FC9}" destId="{5B0AE61E-DF0E-4BCC-B016-BDFF8B5979AA}" srcOrd="0" destOrd="0" presId="urn:microsoft.com/office/officeart/2005/8/layout/vList2"/>
    <dgm:cxn modelId="{5F83D167-08AD-48EE-9EDA-38524C6DED41}" type="presParOf" srcId="{7016FA13-79CF-4E68-BA88-82086F9B2FC9}" destId="{F9F76412-43DB-4F2F-96E7-A9BAB9202CA2}" srcOrd="1" destOrd="0" presId="urn:microsoft.com/office/officeart/2005/8/layout/vList2"/>
    <dgm:cxn modelId="{1228D71A-F815-49DF-A090-B360ABBD3DBF}" type="presParOf" srcId="{7016FA13-79CF-4E68-BA88-82086F9B2FC9}" destId="{190CD175-BF4A-405E-B669-78DFC3C1703F}" srcOrd="2" destOrd="0" presId="urn:microsoft.com/office/officeart/2005/8/layout/vList2"/>
    <dgm:cxn modelId="{D2986F46-B523-4FFE-A9CF-F770604CC2EF}" type="presParOf" srcId="{7016FA13-79CF-4E68-BA88-82086F9B2FC9}" destId="{A7A6925A-E04B-4C77-A54B-E47E0FC4CB03}" srcOrd="3" destOrd="0" presId="urn:microsoft.com/office/officeart/2005/8/layout/vList2"/>
    <dgm:cxn modelId="{3D927F78-7E3C-4687-9773-CDAADE6C35C9}" type="presParOf" srcId="{7016FA13-79CF-4E68-BA88-82086F9B2FC9}" destId="{AFA0B85B-E967-4CF9-AD04-05F3F3D97B7E}" srcOrd="4" destOrd="0" presId="urn:microsoft.com/office/officeart/2005/8/layout/vList2"/>
    <dgm:cxn modelId="{65F3742C-78A9-4F56-96DF-39417A0857A9}" type="presParOf" srcId="{7016FA13-79CF-4E68-BA88-82086F9B2FC9}" destId="{687D6EF6-6995-4AFF-970A-37A3B487AA7C}" srcOrd="5" destOrd="0" presId="urn:microsoft.com/office/officeart/2005/8/layout/vList2"/>
    <dgm:cxn modelId="{BFEB5C97-BEFE-4D2E-981A-24210E98817F}" type="presParOf" srcId="{7016FA13-79CF-4E68-BA88-82086F9B2FC9}" destId="{42F87DF3-A6CE-4A72-B687-FE2EE99BC8A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160763-169B-4FE7-A010-8DAC6C4F1DE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3506D2-D9EF-4816-8CA3-D5DCD4ED0411}">
      <dgm:prSet/>
      <dgm:spPr/>
      <dgm:t>
        <a:bodyPr/>
        <a:lstStyle/>
        <a:p>
          <a:r>
            <a:rPr lang="en-US"/>
            <a:t>to understand the interrelationship of the key components of research (including methodology and methods);</a:t>
          </a:r>
        </a:p>
      </dgm:t>
    </dgm:pt>
    <dgm:pt modelId="{F7C24FE1-70E4-447C-97C8-757142DF280D}" type="parTrans" cxnId="{AB732311-6273-4540-B67D-DE7198009691}">
      <dgm:prSet/>
      <dgm:spPr/>
      <dgm:t>
        <a:bodyPr/>
        <a:lstStyle/>
        <a:p>
          <a:endParaRPr lang="en-US"/>
        </a:p>
      </dgm:t>
    </dgm:pt>
    <dgm:pt modelId="{6ADAA1AF-7237-48A4-AA8F-031A343C414B}" type="sibTrans" cxnId="{AB732311-6273-4540-B67D-DE7198009691}">
      <dgm:prSet/>
      <dgm:spPr/>
      <dgm:t>
        <a:bodyPr/>
        <a:lstStyle/>
        <a:p>
          <a:endParaRPr lang="en-US"/>
        </a:p>
      </dgm:t>
    </dgm:pt>
    <dgm:pt modelId="{E22EFBBB-FEA3-430A-AF4A-D40C6B6F6132}">
      <dgm:prSet/>
      <dgm:spPr/>
      <dgm:t>
        <a:bodyPr/>
        <a:lstStyle/>
        <a:p>
          <a:r>
            <a:rPr lang="en-US"/>
            <a:t>to avoid confusion when discussing theoretical debates and approaches to social phenomena; and</a:t>
          </a:r>
        </a:p>
      </dgm:t>
    </dgm:pt>
    <dgm:pt modelId="{1E6E59FD-5FDE-43A4-9BDC-99A855D76DA5}" type="parTrans" cxnId="{2B542C67-1D35-45C4-8424-0019948CDC10}">
      <dgm:prSet/>
      <dgm:spPr/>
      <dgm:t>
        <a:bodyPr/>
        <a:lstStyle/>
        <a:p>
          <a:endParaRPr lang="en-US"/>
        </a:p>
      </dgm:t>
    </dgm:pt>
    <dgm:pt modelId="{BD33B8F5-826B-43E3-ADF8-755FAC10695E}" type="sibTrans" cxnId="{2B542C67-1D35-45C4-8424-0019948CDC10}">
      <dgm:prSet/>
      <dgm:spPr/>
      <dgm:t>
        <a:bodyPr/>
        <a:lstStyle/>
        <a:p>
          <a:endParaRPr lang="en-US"/>
        </a:p>
      </dgm:t>
    </dgm:pt>
    <dgm:pt modelId="{88C821CA-BAB1-4F61-B77F-5391D62C02C1}">
      <dgm:prSet/>
      <dgm:spPr/>
      <dgm:t>
        <a:bodyPr/>
        <a:lstStyle/>
        <a:p>
          <a:r>
            <a:rPr lang="en-US"/>
            <a:t>to be able to recognize others’, and defend our own, positions.</a:t>
          </a:r>
        </a:p>
      </dgm:t>
    </dgm:pt>
    <dgm:pt modelId="{1B125FED-5136-44CE-BE13-7894A6A7C226}" type="parTrans" cxnId="{B0DEC261-14F5-4D47-8575-A630853F16B1}">
      <dgm:prSet/>
      <dgm:spPr/>
      <dgm:t>
        <a:bodyPr/>
        <a:lstStyle/>
        <a:p>
          <a:endParaRPr lang="en-US"/>
        </a:p>
      </dgm:t>
    </dgm:pt>
    <dgm:pt modelId="{16DF0502-31DC-42BE-ABD0-AC442032F30B}" type="sibTrans" cxnId="{B0DEC261-14F5-4D47-8575-A630853F16B1}">
      <dgm:prSet/>
      <dgm:spPr/>
      <dgm:t>
        <a:bodyPr/>
        <a:lstStyle/>
        <a:p>
          <a:endParaRPr lang="en-US"/>
        </a:p>
      </dgm:t>
    </dgm:pt>
    <dgm:pt modelId="{53C066AA-4F5E-4C57-ADA5-4E9BD7489EC4}" type="pres">
      <dgm:prSet presAssocID="{8E160763-169B-4FE7-A010-8DAC6C4F1DEC}" presName="linear" presStyleCnt="0">
        <dgm:presLayoutVars>
          <dgm:animLvl val="lvl"/>
          <dgm:resizeHandles val="exact"/>
        </dgm:presLayoutVars>
      </dgm:prSet>
      <dgm:spPr/>
    </dgm:pt>
    <dgm:pt modelId="{A97E132E-4E74-4CD1-B636-4FD30A037B93}" type="pres">
      <dgm:prSet presAssocID="{1B3506D2-D9EF-4816-8CA3-D5DCD4ED0411}" presName="parentText" presStyleLbl="node1" presStyleIdx="0" presStyleCnt="3">
        <dgm:presLayoutVars>
          <dgm:chMax val="0"/>
          <dgm:bulletEnabled val="1"/>
        </dgm:presLayoutVars>
      </dgm:prSet>
      <dgm:spPr/>
    </dgm:pt>
    <dgm:pt modelId="{8234AFBA-0227-4375-9BB8-6149A8C04722}" type="pres">
      <dgm:prSet presAssocID="{6ADAA1AF-7237-48A4-AA8F-031A343C414B}" presName="spacer" presStyleCnt="0"/>
      <dgm:spPr/>
    </dgm:pt>
    <dgm:pt modelId="{6A25D26A-8954-4830-B10B-1B6D6FE6ABAD}" type="pres">
      <dgm:prSet presAssocID="{E22EFBBB-FEA3-430A-AF4A-D40C6B6F6132}" presName="parentText" presStyleLbl="node1" presStyleIdx="1" presStyleCnt="3">
        <dgm:presLayoutVars>
          <dgm:chMax val="0"/>
          <dgm:bulletEnabled val="1"/>
        </dgm:presLayoutVars>
      </dgm:prSet>
      <dgm:spPr/>
    </dgm:pt>
    <dgm:pt modelId="{7299EDBE-DE3B-4114-9D99-B6251DC09947}" type="pres">
      <dgm:prSet presAssocID="{BD33B8F5-826B-43E3-ADF8-755FAC10695E}" presName="spacer" presStyleCnt="0"/>
      <dgm:spPr/>
    </dgm:pt>
    <dgm:pt modelId="{74A14540-96E0-4B03-8986-463259497B3D}" type="pres">
      <dgm:prSet presAssocID="{88C821CA-BAB1-4F61-B77F-5391D62C02C1}" presName="parentText" presStyleLbl="node1" presStyleIdx="2" presStyleCnt="3">
        <dgm:presLayoutVars>
          <dgm:chMax val="0"/>
          <dgm:bulletEnabled val="1"/>
        </dgm:presLayoutVars>
      </dgm:prSet>
      <dgm:spPr/>
    </dgm:pt>
  </dgm:ptLst>
  <dgm:cxnLst>
    <dgm:cxn modelId="{AB732311-6273-4540-B67D-DE7198009691}" srcId="{8E160763-169B-4FE7-A010-8DAC6C4F1DEC}" destId="{1B3506D2-D9EF-4816-8CA3-D5DCD4ED0411}" srcOrd="0" destOrd="0" parTransId="{F7C24FE1-70E4-447C-97C8-757142DF280D}" sibTransId="{6ADAA1AF-7237-48A4-AA8F-031A343C414B}"/>
    <dgm:cxn modelId="{A9286E30-08DF-4A16-B6CB-CDE74433B9C9}" type="presOf" srcId="{88C821CA-BAB1-4F61-B77F-5391D62C02C1}" destId="{74A14540-96E0-4B03-8986-463259497B3D}" srcOrd="0" destOrd="0" presId="urn:microsoft.com/office/officeart/2005/8/layout/vList2"/>
    <dgm:cxn modelId="{B0DEC261-14F5-4D47-8575-A630853F16B1}" srcId="{8E160763-169B-4FE7-A010-8DAC6C4F1DEC}" destId="{88C821CA-BAB1-4F61-B77F-5391D62C02C1}" srcOrd="2" destOrd="0" parTransId="{1B125FED-5136-44CE-BE13-7894A6A7C226}" sibTransId="{16DF0502-31DC-42BE-ABD0-AC442032F30B}"/>
    <dgm:cxn modelId="{2B542C67-1D35-45C4-8424-0019948CDC10}" srcId="{8E160763-169B-4FE7-A010-8DAC6C4F1DEC}" destId="{E22EFBBB-FEA3-430A-AF4A-D40C6B6F6132}" srcOrd="1" destOrd="0" parTransId="{1E6E59FD-5FDE-43A4-9BDC-99A855D76DA5}" sibTransId="{BD33B8F5-826B-43E3-ADF8-755FAC10695E}"/>
    <dgm:cxn modelId="{C434548E-9115-470D-849F-4EA0F469C41A}" type="presOf" srcId="{8E160763-169B-4FE7-A010-8DAC6C4F1DEC}" destId="{53C066AA-4F5E-4C57-ADA5-4E9BD7489EC4}" srcOrd="0" destOrd="0" presId="urn:microsoft.com/office/officeart/2005/8/layout/vList2"/>
    <dgm:cxn modelId="{27BDD7B8-5A5D-4427-BB40-D174B4FF8B47}" type="presOf" srcId="{E22EFBBB-FEA3-430A-AF4A-D40C6B6F6132}" destId="{6A25D26A-8954-4830-B10B-1B6D6FE6ABAD}" srcOrd="0" destOrd="0" presId="urn:microsoft.com/office/officeart/2005/8/layout/vList2"/>
    <dgm:cxn modelId="{B05EF2C2-6CE5-4E9E-807B-DEE8E03EA8F3}" type="presOf" srcId="{1B3506D2-D9EF-4816-8CA3-D5DCD4ED0411}" destId="{A97E132E-4E74-4CD1-B636-4FD30A037B93}" srcOrd="0" destOrd="0" presId="urn:microsoft.com/office/officeart/2005/8/layout/vList2"/>
    <dgm:cxn modelId="{822FD426-9B98-4B6C-B77E-72AEB9DBC807}" type="presParOf" srcId="{53C066AA-4F5E-4C57-ADA5-4E9BD7489EC4}" destId="{A97E132E-4E74-4CD1-B636-4FD30A037B93}" srcOrd="0" destOrd="0" presId="urn:microsoft.com/office/officeart/2005/8/layout/vList2"/>
    <dgm:cxn modelId="{704C1390-9F6C-4C54-9CB3-C869157BA028}" type="presParOf" srcId="{53C066AA-4F5E-4C57-ADA5-4E9BD7489EC4}" destId="{8234AFBA-0227-4375-9BB8-6149A8C04722}" srcOrd="1" destOrd="0" presId="urn:microsoft.com/office/officeart/2005/8/layout/vList2"/>
    <dgm:cxn modelId="{94B760DD-6B98-4906-B672-178679AF0C00}" type="presParOf" srcId="{53C066AA-4F5E-4C57-ADA5-4E9BD7489EC4}" destId="{6A25D26A-8954-4830-B10B-1B6D6FE6ABAD}" srcOrd="2" destOrd="0" presId="urn:microsoft.com/office/officeart/2005/8/layout/vList2"/>
    <dgm:cxn modelId="{9BF98CD7-8518-4FEC-9DA9-ED80D1461068}" type="presParOf" srcId="{53C066AA-4F5E-4C57-ADA5-4E9BD7489EC4}" destId="{7299EDBE-DE3B-4114-9D99-B6251DC09947}" srcOrd="3" destOrd="0" presId="urn:microsoft.com/office/officeart/2005/8/layout/vList2"/>
    <dgm:cxn modelId="{68AF5625-54DD-421A-AB0F-10A40B5BC830}" type="presParOf" srcId="{53C066AA-4F5E-4C57-ADA5-4E9BD7489EC4}" destId="{74A14540-96E0-4B03-8986-463259497B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9AB25C-62CF-4FD8-8207-D3470AC793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B80D45E-B835-414E-8EB8-84EC63E9A785}">
      <dgm:prSet/>
      <dgm:spPr/>
      <dgm:t>
        <a:bodyPr/>
        <a:lstStyle/>
        <a:p>
          <a:r>
            <a:rPr lang="en-GB" i="1"/>
            <a:t>Objectivity</a:t>
          </a:r>
          <a:r>
            <a:rPr lang="en-GB"/>
            <a:t> believes that knowledge exists whether we are conscious of it or not.</a:t>
          </a:r>
          <a:endParaRPr lang="en-US"/>
        </a:p>
      </dgm:t>
    </dgm:pt>
    <dgm:pt modelId="{4BE7F7EE-487D-40C8-B8A5-4BEFC06C491B}" type="parTrans" cxnId="{0DBA9563-F76A-4955-8B3A-8F129793949B}">
      <dgm:prSet/>
      <dgm:spPr/>
      <dgm:t>
        <a:bodyPr/>
        <a:lstStyle/>
        <a:p>
          <a:endParaRPr lang="en-US"/>
        </a:p>
      </dgm:t>
    </dgm:pt>
    <dgm:pt modelId="{6935A5F4-E5E1-4BAE-A07C-4CF70004190C}" type="sibTrans" cxnId="{0DBA9563-F76A-4955-8B3A-8F129793949B}">
      <dgm:prSet/>
      <dgm:spPr/>
      <dgm:t>
        <a:bodyPr/>
        <a:lstStyle/>
        <a:p>
          <a:endParaRPr lang="en-US"/>
        </a:p>
      </dgm:t>
    </dgm:pt>
    <dgm:pt modelId="{782DDC9A-3917-4FCB-9C7E-9DA71C2F3A41}">
      <dgm:prSet/>
      <dgm:spPr/>
      <dgm:t>
        <a:bodyPr/>
        <a:lstStyle/>
        <a:p>
          <a:r>
            <a:rPr lang="en-GB" i="1"/>
            <a:t>Constructionist</a:t>
          </a:r>
          <a:r>
            <a:rPr lang="en-GB"/>
            <a:t> believes that we come to “know” through our interactions.</a:t>
          </a:r>
          <a:endParaRPr lang="en-US"/>
        </a:p>
      </dgm:t>
    </dgm:pt>
    <dgm:pt modelId="{959DDBE0-CA36-469C-B3D8-E1FA6DBFFFAD}" type="parTrans" cxnId="{9531D863-77D6-4C0D-9ECC-8D8393B80AD6}">
      <dgm:prSet/>
      <dgm:spPr/>
      <dgm:t>
        <a:bodyPr/>
        <a:lstStyle/>
        <a:p>
          <a:endParaRPr lang="en-US"/>
        </a:p>
      </dgm:t>
    </dgm:pt>
    <dgm:pt modelId="{03E2D191-8CA4-4FAF-8813-D6D0D14F4000}" type="sibTrans" cxnId="{9531D863-77D6-4C0D-9ECC-8D8393B80AD6}">
      <dgm:prSet/>
      <dgm:spPr/>
      <dgm:t>
        <a:bodyPr/>
        <a:lstStyle/>
        <a:p>
          <a:endParaRPr lang="en-US"/>
        </a:p>
      </dgm:t>
    </dgm:pt>
    <dgm:pt modelId="{45C32D45-5720-4A79-BD1F-4F881C39FFA3}">
      <dgm:prSet/>
      <dgm:spPr/>
      <dgm:t>
        <a:bodyPr/>
        <a:lstStyle/>
        <a:p>
          <a:r>
            <a:rPr lang="en-GB" i="1"/>
            <a:t>Subjectivity</a:t>
          </a:r>
          <a:r>
            <a:rPr lang="en-GB"/>
            <a:t> believes that everyone has a different understanding of what we know.</a:t>
          </a:r>
          <a:endParaRPr lang="en-US"/>
        </a:p>
      </dgm:t>
    </dgm:pt>
    <dgm:pt modelId="{A31DF3D3-2BEC-4E4F-9EB8-563750FC73E4}" type="parTrans" cxnId="{259EC83C-3612-4C32-860C-827C0ED26A9D}">
      <dgm:prSet/>
      <dgm:spPr/>
      <dgm:t>
        <a:bodyPr/>
        <a:lstStyle/>
        <a:p>
          <a:endParaRPr lang="en-US"/>
        </a:p>
      </dgm:t>
    </dgm:pt>
    <dgm:pt modelId="{DB26D763-B07C-4FDD-ADA7-EC09363898BB}" type="sibTrans" cxnId="{259EC83C-3612-4C32-860C-827C0ED26A9D}">
      <dgm:prSet/>
      <dgm:spPr/>
      <dgm:t>
        <a:bodyPr/>
        <a:lstStyle/>
        <a:p>
          <a:endParaRPr lang="en-US"/>
        </a:p>
      </dgm:t>
    </dgm:pt>
    <dgm:pt modelId="{DEEE5B1D-D17B-4E31-BD59-2CAE73591029}" type="pres">
      <dgm:prSet presAssocID="{B79AB25C-62CF-4FD8-8207-D3470AC79333}" presName="linear" presStyleCnt="0">
        <dgm:presLayoutVars>
          <dgm:animLvl val="lvl"/>
          <dgm:resizeHandles val="exact"/>
        </dgm:presLayoutVars>
      </dgm:prSet>
      <dgm:spPr/>
    </dgm:pt>
    <dgm:pt modelId="{DB402202-7FD2-4EF9-97CA-B7858474F3F7}" type="pres">
      <dgm:prSet presAssocID="{9B80D45E-B835-414E-8EB8-84EC63E9A785}" presName="parentText" presStyleLbl="node1" presStyleIdx="0" presStyleCnt="3">
        <dgm:presLayoutVars>
          <dgm:chMax val="0"/>
          <dgm:bulletEnabled val="1"/>
        </dgm:presLayoutVars>
      </dgm:prSet>
      <dgm:spPr/>
    </dgm:pt>
    <dgm:pt modelId="{BABF0571-0536-4C12-9D06-68D2B2762C94}" type="pres">
      <dgm:prSet presAssocID="{6935A5F4-E5E1-4BAE-A07C-4CF70004190C}" presName="spacer" presStyleCnt="0"/>
      <dgm:spPr/>
    </dgm:pt>
    <dgm:pt modelId="{25FCC291-AA57-4DB8-9E8C-027C3629E02B}" type="pres">
      <dgm:prSet presAssocID="{782DDC9A-3917-4FCB-9C7E-9DA71C2F3A41}" presName="parentText" presStyleLbl="node1" presStyleIdx="1" presStyleCnt="3">
        <dgm:presLayoutVars>
          <dgm:chMax val="0"/>
          <dgm:bulletEnabled val="1"/>
        </dgm:presLayoutVars>
      </dgm:prSet>
      <dgm:spPr/>
    </dgm:pt>
    <dgm:pt modelId="{44F79323-406F-4490-8D6D-58C4413D3895}" type="pres">
      <dgm:prSet presAssocID="{03E2D191-8CA4-4FAF-8813-D6D0D14F4000}" presName="spacer" presStyleCnt="0"/>
      <dgm:spPr/>
    </dgm:pt>
    <dgm:pt modelId="{DEE73D8F-CB1E-42C0-9F40-4397C8A0BE6A}" type="pres">
      <dgm:prSet presAssocID="{45C32D45-5720-4A79-BD1F-4F881C39FFA3}" presName="parentText" presStyleLbl="node1" presStyleIdx="2" presStyleCnt="3">
        <dgm:presLayoutVars>
          <dgm:chMax val="0"/>
          <dgm:bulletEnabled val="1"/>
        </dgm:presLayoutVars>
      </dgm:prSet>
      <dgm:spPr/>
    </dgm:pt>
  </dgm:ptLst>
  <dgm:cxnLst>
    <dgm:cxn modelId="{259EC83C-3612-4C32-860C-827C0ED26A9D}" srcId="{B79AB25C-62CF-4FD8-8207-D3470AC79333}" destId="{45C32D45-5720-4A79-BD1F-4F881C39FFA3}" srcOrd="2" destOrd="0" parTransId="{A31DF3D3-2BEC-4E4F-9EB8-563750FC73E4}" sibTransId="{DB26D763-B07C-4FDD-ADA7-EC09363898BB}"/>
    <dgm:cxn modelId="{0DBA9563-F76A-4955-8B3A-8F129793949B}" srcId="{B79AB25C-62CF-4FD8-8207-D3470AC79333}" destId="{9B80D45E-B835-414E-8EB8-84EC63E9A785}" srcOrd="0" destOrd="0" parTransId="{4BE7F7EE-487D-40C8-B8A5-4BEFC06C491B}" sibTransId="{6935A5F4-E5E1-4BAE-A07C-4CF70004190C}"/>
    <dgm:cxn modelId="{9531D863-77D6-4C0D-9ECC-8D8393B80AD6}" srcId="{B79AB25C-62CF-4FD8-8207-D3470AC79333}" destId="{782DDC9A-3917-4FCB-9C7E-9DA71C2F3A41}" srcOrd="1" destOrd="0" parTransId="{959DDBE0-CA36-469C-B3D8-E1FA6DBFFFAD}" sibTransId="{03E2D191-8CA4-4FAF-8813-D6D0D14F4000}"/>
    <dgm:cxn modelId="{FB2D036A-989F-44E1-B088-6AFDD4F518DD}" type="presOf" srcId="{B79AB25C-62CF-4FD8-8207-D3470AC79333}" destId="{DEEE5B1D-D17B-4E31-BD59-2CAE73591029}" srcOrd="0" destOrd="0" presId="urn:microsoft.com/office/officeart/2005/8/layout/vList2"/>
    <dgm:cxn modelId="{5F0CC84D-1E24-4F40-A9E0-4A341D618821}" type="presOf" srcId="{782DDC9A-3917-4FCB-9C7E-9DA71C2F3A41}" destId="{25FCC291-AA57-4DB8-9E8C-027C3629E02B}" srcOrd="0" destOrd="0" presId="urn:microsoft.com/office/officeart/2005/8/layout/vList2"/>
    <dgm:cxn modelId="{F5878AE4-E28C-4CA6-8477-AAD917AE390F}" type="presOf" srcId="{9B80D45E-B835-414E-8EB8-84EC63E9A785}" destId="{DB402202-7FD2-4EF9-97CA-B7858474F3F7}" srcOrd="0" destOrd="0" presId="urn:microsoft.com/office/officeart/2005/8/layout/vList2"/>
    <dgm:cxn modelId="{C4004BE7-6B1C-4D6C-9898-6FD7DB2CA490}" type="presOf" srcId="{45C32D45-5720-4A79-BD1F-4F881C39FFA3}" destId="{DEE73D8F-CB1E-42C0-9F40-4397C8A0BE6A}" srcOrd="0" destOrd="0" presId="urn:microsoft.com/office/officeart/2005/8/layout/vList2"/>
    <dgm:cxn modelId="{D401133F-8753-409E-8EAE-9BC50A821AC2}" type="presParOf" srcId="{DEEE5B1D-D17B-4E31-BD59-2CAE73591029}" destId="{DB402202-7FD2-4EF9-97CA-B7858474F3F7}" srcOrd="0" destOrd="0" presId="urn:microsoft.com/office/officeart/2005/8/layout/vList2"/>
    <dgm:cxn modelId="{B7C6AEE0-D68C-4EF7-9787-154F3648367A}" type="presParOf" srcId="{DEEE5B1D-D17B-4E31-BD59-2CAE73591029}" destId="{BABF0571-0536-4C12-9D06-68D2B2762C94}" srcOrd="1" destOrd="0" presId="urn:microsoft.com/office/officeart/2005/8/layout/vList2"/>
    <dgm:cxn modelId="{4A894E59-8F0E-41DC-BC44-5E8C6FA9F58F}" type="presParOf" srcId="{DEEE5B1D-D17B-4E31-BD59-2CAE73591029}" destId="{25FCC291-AA57-4DB8-9E8C-027C3629E02B}" srcOrd="2" destOrd="0" presId="urn:microsoft.com/office/officeart/2005/8/layout/vList2"/>
    <dgm:cxn modelId="{7D0EF2FE-8F36-4F08-9E69-6DB5ED05ED80}" type="presParOf" srcId="{DEEE5B1D-D17B-4E31-BD59-2CAE73591029}" destId="{44F79323-406F-4490-8D6D-58C4413D3895}" srcOrd="3" destOrd="0" presId="urn:microsoft.com/office/officeart/2005/8/layout/vList2"/>
    <dgm:cxn modelId="{87022667-2846-4760-8DB7-DD7A8BE35CEE}" type="presParOf" srcId="{DEEE5B1D-D17B-4E31-BD59-2CAE73591029}" destId="{DEE73D8F-CB1E-42C0-9F40-4397C8A0BE6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A76627-03D6-4C77-8CDB-15B93B2A59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FDCEA1-DE24-4140-8303-2E173DCB726E}">
      <dgm:prSet/>
      <dgm:spPr/>
      <dgm:t>
        <a:bodyPr/>
        <a:lstStyle/>
        <a:p>
          <a:r>
            <a:rPr lang="en-US" b="1"/>
            <a:t>Absolute truth</a:t>
          </a:r>
          <a:r>
            <a:rPr lang="en-US"/>
            <a:t> can never be found.</a:t>
          </a:r>
        </a:p>
      </dgm:t>
    </dgm:pt>
    <dgm:pt modelId="{B4355497-D2FF-4C5F-924F-DD8CD6E8E688}" type="parTrans" cxnId="{85531BE0-282A-4080-BE4E-5795D70EBD8A}">
      <dgm:prSet/>
      <dgm:spPr/>
      <dgm:t>
        <a:bodyPr/>
        <a:lstStyle/>
        <a:p>
          <a:endParaRPr lang="en-US"/>
        </a:p>
      </dgm:t>
    </dgm:pt>
    <dgm:pt modelId="{B0E5A798-894C-4BB2-A707-30A0B1D5B44B}" type="sibTrans" cxnId="{85531BE0-282A-4080-BE4E-5795D70EBD8A}">
      <dgm:prSet/>
      <dgm:spPr/>
      <dgm:t>
        <a:bodyPr/>
        <a:lstStyle/>
        <a:p>
          <a:endParaRPr lang="en-US"/>
        </a:p>
      </dgm:t>
    </dgm:pt>
    <dgm:pt modelId="{284F9D42-69E3-4968-A62C-BF341F3C8849}">
      <dgm:prSet/>
      <dgm:spPr/>
      <dgm:t>
        <a:bodyPr/>
        <a:lstStyle/>
        <a:p>
          <a:r>
            <a:rPr lang="en-US"/>
            <a:t>Research is a process of making claims and then testing, refining or abandoning some of them for other claims more strongly warranted.</a:t>
          </a:r>
        </a:p>
      </dgm:t>
    </dgm:pt>
    <dgm:pt modelId="{9586F235-B109-4B6B-A6B3-D66E81026A25}" type="parTrans" cxnId="{C2DF2F27-54A2-4185-B5B3-CD8D93319199}">
      <dgm:prSet/>
      <dgm:spPr/>
      <dgm:t>
        <a:bodyPr/>
        <a:lstStyle/>
        <a:p>
          <a:endParaRPr lang="en-US"/>
        </a:p>
      </dgm:t>
    </dgm:pt>
    <dgm:pt modelId="{7DE0B830-FBA3-4654-869A-DFBC90B4B4B2}" type="sibTrans" cxnId="{C2DF2F27-54A2-4185-B5B3-CD8D93319199}">
      <dgm:prSet/>
      <dgm:spPr/>
      <dgm:t>
        <a:bodyPr/>
        <a:lstStyle/>
        <a:p>
          <a:endParaRPr lang="en-US"/>
        </a:p>
      </dgm:t>
    </dgm:pt>
    <dgm:pt modelId="{865300E9-9F7D-4B9A-ADD3-8550D3C52BCF}">
      <dgm:prSet/>
      <dgm:spPr/>
      <dgm:t>
        <a:bodyPr/>
        <a:lstStyle/>
        <a:p>
          <a:r>
            <a:rPr lang="en-US"/>
            <a:t>Data, </a:t>
          </a:r>
          <a:r>
            <a:rPr lang="en-US" b="1"/>
            <a:t>evidence</a:t>
          </a:r>
          <a:r>
            <a:rPr lang="en-US"/>
            <a:t> and rational considerations shape knowledge.</a:t>
          </a:r>
        </a:p>
      </dgm:t>
    </dgm:pt>
    <dgm:pt modelId="{3C37E430-2E50-46C9-B1DE-BA9ACAAAADE5}" type="parTrans" cxnId="{8D2F4DBD-9F65-4125-95F7-225EFF86927B}">
      <dgm:prSet/>
      <dgm:spPr/>
      <dgm:t>
        <a:bodyPr/>
        <a:lstStyle/>
        <a:p>
          <a:endParaRPr lang="en-US"/>
        </a:p>
      </dgm:t>
    </dgm:pt>
    <dgm:pt modelId="{52E4F1A8-9B84-4DC7-9E18-8F7140C8FF82}" type="sibTrans" cxnId="{8D2F4DBD-9F65-4125-95F7-225EFF86927B}">
      <dgm:prSet/>
      <dgm:spPr/>
      <dgm:t>
        <a:bodyPr/>
        <a:lstStyle/>
        <a:p>
          <a:endParaRPr lang="en-US"/>
        </a:p>
      </dgm:t>
    </dgm:pt>
    <dgm:pt modelId="{BD22BDBF-3CE1-4335-B5FD-8F85F77DC9A7}">
      <dgm:prSet/>
      <dgm:spPr/>
      <dgm:t>
        <a:bodyPr/>
        <a:lstStyle/>
        <a:p>
          <a:r>
            <a:rPr lang="en-US"/>
            <a:t>Research seeks to develop relevant, </a:t>
          </a:r>
          <a:r>
            <a:rPr lang="en-US" b="1"/>
            <a:t>true</a:t>
          </a:r>
          <a:r>
            <a:rPr lang="en-US"/>
            <a:t> statements that can serve to explain the situation that is of concern or that describes the </a:t>
          </a:r>
          <a:r>
            <a:rPr lang="en-US" b="1"/>
            <a:t>causal</a:t>
          </a:r>
          <a:r>
            <a:rPr lang="en-US"/>
            <a:t> relationship of interest.</a:t>
          </a:r>
        </a:p>
      </dgm:t>
    </dgm:pt>
    <dgm:pt modelId="{7C6451FF-AC8D-472D-ABDA-0D0551D3615C}" type="parTrans" cxnId="{6F19D4CC-68F0-4A6B-9576-0467475DE223}">
      <dgm:prSet/>
      <dgm:spPr/>
      <dgm:t>
        <a:bodyPr/>
        <a:lstStyle/>
        <a:p>
          <a:endParaRPr lang="en-US"/>
        </a:p>
      </dgm:t>
    </dgm:pt>
    <dgm:pt modelId="{24080D12-EA61-40E9-B3BC-2711E516EF72}" type="sibTrans" cxnId="{6F19D4CC-68F0-4A6B-9576-0467475DE223}">
      <dgm:prSet/>
      <dgm:spPr/>
      <dgm:t>
        <a:bodyPr/>
        <a:lstStyle/>
        <a:p>
          <a:endParaRPr lang="en-US"/>
        </a:p>
      </dgm:t>
    </dgm:pt>
    <dgm:pt modelId="{90F79191-40B2-4C09-A02E-46D6E7A9F61F}">
      <dgm:prSet/>
      <dgm:spPr/>
      <dgm:t>
        <a:bodyPr/>
        <a:lstStyle/>
        <a:p>
          <a:r>
            <a:rPr lang="en-US"/>
            <a:t>Researchers must examine their methods and conclusions and control or </a:t>
          </a:r>
          <a:r>
            <a:rPr lang="en-US" b="1"/>
            <a:t>limit bias</a:t>
          </a:r>
          <a:r>
            <a:rPr lang="en-US"/>
            <a:t>.</a:t>
          </a:r>
        </a:p>
      </dgm:t>
    </dgm:pt>
    <dgm:pt modelId="{30ABD66D-8C47-43D1-88EE-F4DE9CF40BF7}" type="parTrans" cxnId="{3158721A-822F-409F-A93E-B55D1750CCD4}">
      <dgm:prSet/>
      <dgm:spPr/>
      <dgm:t>
        <a:bodyPr/>
        <a:lstStyle/>
        <a:p>
          <a:endParaRPr lang="en-US"/>
        </a:p>
      </dgm:t>
    </dgm:pt>
    <dgm:pt modelId="{6BADD1A4-1257-4AA8-8EBE-8E92AD22A7CE}" type="sibTrans" cxnId="{3158721A-822F-409F-A93E-B55D1750CCD4}">
      <dgm:prSet/>
      <dgm:spPr/>
      <dgm:t>
        <a:bodyPr/>
        <a:lstStyle/>
        <a:p>
          <a:endParaRPr lang="en-US"/>
        </a:p>
      </dgm:t>
    </dgm:pt>
    <dgm:pt modelId="{57D5F115-D520-4752-AF14-51596DBE6D7F}" type="pres">
      <dgm:prSet presAssocID="{E9A76627-03D6-4C77-8CDB-15B93B2A596F}" presName="linear" presStyleCnt="0">
        <dgm:presLayoutVars>
          <dgm:animLvl val="lvl"/>
          <dgm:resizeHandles val="exact"/>
        </dgm:presLayoutVars>
      </dgm:prSet>
      <dgm:spPr/>
    </dgm:pt>
    <dgm:pt modelId="{27EBCA34-8E1F-4D48-A550-737924DB020E}" type="pres">
      <dgm:prSet presAssocID="{20FDCEA1-DE24-4140-8303-2E173DCB726E}" presName="parentText" presStyleLbl="node1" presStyleIdx="0" presStyleCnt="5">
        <dgm:presLayoutVars>
          <dgm:chMax val="0"/>
          <dgm:bulletEnabled val="1"/>
        </dgm:presLayoutVars>
      </dgm:prSet>
      <dgm:spPr/>
    </dgm:pt>
    <dgm:pt modelId="{6BDE98F1-69B8-4190-876F-687C4DD267D5}" type="pres">
      <dgm:prSet presAssocID="{B0E5A798-894C-4BB2-A707-30A0B1D5B44B}" presName="spacer" presStyleCnt="0"/>
      <dgm:spPr/>
    </dgm:pt>
    <dgm:pt modelId="{539C5CE8-74AB-4287-B8B1-D17213535C65}" type="pres">
      <dgm:prSet presAssocID="{284F9D42-69E3-4968-A62C-BF341F3C8849}" presName="parentText" presStyleLbl="node1" presStyleIdx="1" presStyleCnt="5">
        <dgm:presLayoutVars>
          <dgm:chMax val="0"/>
          <dgm:bulletEnabled val="1"/>
        </dgm:presLayoutVars>
      </dgm:prSet>
      <dgm:spPr/>
    </dgm:pt>
    <dgm:pt modelId="{B00DCFAE-C4B5-4331-91FA-234E6D3EE7FD}" type="pres">
      <dgm:prSet presAssocID="{7DE0B830-FBA3-4654-869A-DFBC90B4B4B2}" presName="spacer" presStyleCnt="0"/>
      <dgm:spPr/>
    </dgm:pt>
    <dgm:pt modelId="{6108C673-D093-4194-947A-DD2ADE746E98}" type="pres">
      <dgm:prSet presAssocID="{865300E9-9F7D-4B9A-ADD3-8550D3C52BCF}" presName="parentText" presStyleLbl="node1" presStyleIdx="2" presStyleCnt="5">
        <dgm:presLayoutVars>
          <dgm:chMax val="0"/>
          <dgm:bulletEnabled val="1"/>
        </dgm:presLayoutVars>
      </dgm:prSet>
      <dgm:spPr/>
    </dgm:pt>
    <dgm:pt modelId="{A9BFC6E8-A3E6-4EE9-9CC5-0328116520B5}" type="pres">
      <dgm:prSet presAssocID="{52E4F1A8-9B84-4DC7-9E18-8F7140C8FF82}" presName="spacer" presStyleCnt="0"/>
      <dgm:spPr/>
    </dgm:pt>
    <dgm:pt modelId="{5C2EAD41-D955-4703-9F7A-5C82A056B68F}" type="pres">
      <dgm:prSet presAssocID="{BD22BDBF-3CE1-4335-B5FD-8F85F77DC9A7}" presName="parentText" presStyleLbl="node1" presStyleIdx="3" presStyleCnt="5">
        <dgm:presLayoutVars>
          <dgm:chMax val="0"/>
          <dgm:bulletEnabled val="1"/>
        </dgm:presLayoutVars>
      </dgm:prSet>
      <dgm:spPr/>
    </dgm:pt>
    <dgm:pt modelId="{3A12479D-DB95-4EE5-8305-32BA5BE39C1F}" type="pres">
      <dgm:prSet presAssocID="{24080D12-EA61-40E9-B3BC-2711E516EF72}" presName="spacer" presStyleCnt="0"/>
      <dgm:spPr/>
    </dgm:pt>
    <dgm:pt modelId="{E5802EDD-26FE-41AB-A652-78361FDF06CB}" type="pres">
      <dgm:prSet presAssocID="{90F79191-40B2-4C09-A02E-46D6E7A9F61F}" presName="parentText" presStyleLbl="node1" presStyleIdx="4" presStyleCnt="5">
        <dgm:presLayoutVars>
          <dgm:chMax val="0"/>
          <dgm:bulletEnabled val="1"/>
        </dgm:presLayoutVars>
      </dgm:prSet>
      <dgm:spPr/>
    </dgm:pt>
  </dgm:ptLst>
  <dgm:cxnLst>
    <dgm:cxn modelId="{3158721A-822F-409F-A93E-B55D1750CCD4}" srcId="{E9A76627-03D6-4C77-8CDB-15B93B2A596F}" destId="{90F79191-40B2-4C09-A02E-46D6E7A9F61F}" srcOrd="4" destOrd="0" parTransId="{30ABD66D-8C47-43D1-88EE-F4DE9CF40BF7}" sibTransId="{6BADD1A4-1257-4AA8-8EBE-8E92AD22A7CE}"/>
    <dgm:cxn modelId="{C2DF2F27-54A2-4185-B5B3-CD8D93319199}" srcId="{E9A76627-03D6-4C77-8CDB-15B93B2A596F}" destId="{284F9D42-69E3-4968-A62C-BF341F3C8849}" srcOrd="1" destOrd="0" parTransId="{9586F235-B109-4B6B-A6B3-D66E81026A25}" sibTransId="{7DE0B830-FBA3-4654-869A-DFBC90B4B4B2}"/>
    <dgm:cxn modelId="{75866627-47DF-4D03-ACE2-FDEE4FB21EAF}" type="presOf" srcId="{284F9D42-69E3-4968-A62C-BF341F3C8849}" destId="{539C5CE8-74AB-4287-B8B1-D17213535C65}" srcOrd="0" destOrd="0" presId="urn:microsoft.com/office/officeart/2005/8/layout/vList2"/>
    <dgm:cxn modelId="{C0AD187A-6BBE-4FFB-A72E-45DE2EE7C4B6}" type="presOf" srcId="{E9A76627-03D6-4C77-8CDB-15B93B2A596F}" destId="{57D5F115-D520-4752-AF14-51596DBE6D7F}" srcOrd="0" destOrd="0" presId="urn:microsoft.com/office/officeart/2005/8/layout/vList2"/>
    <dgm:cxn modelId="{7B8413A2-B819-4E98-9608-539EF86284D8}" type="presOf" srcId="{865300E9-9F7D-4B9A-ADD3-8550D3C52BCF}" destId="{6108C673-D093-4194-947A-DD2ADE746E98}" srcOrd="0" destOrd="0" presId="urn:microsoft.com/office/officeart/2005/8/layout/vList2"/>
    <dgm:cxn modelId="{8D2F4DBD-9F65-4125-95F7-225EFF86927B}" srcId="{E9A76627-03D6-4C77-8CDB-15B93B2A596F}" destId="{865300E9-9F7D-4B9A-ADD3-8550D3C52BCF}" srcOrd="2" destOrd="0" parTransId="{3C37E430-2E50-46C9-B1DE-BA9ACAAAADE5}" sibTransId="{52E4F1A8-9B84-4DC7-9E18-8F7140C8FF82}"/>
    <dgm:cxn modelId="{AD0414CB-5D7F-4ED5-B5EE-A52CE2E67B52}" type="presOf" srcId="{20FDCEA1-DE24-4140-8303-2E173DCB726E}" destId="{27EBCA34-8E1F-4D48-A550-737924DB020E}" srcOrd="0" destOrd="0" presId="urn:microsoft.com/office/officeart/2005/8/layout/vList2"/>
    <dgm:cxn modelId="{6F19D4CC-68F0-4A6B-9576-0467475DE223}" srcId="{E9A76627-03D6-4C77-8CDB-15B93B2A596F}" destId="{BD22BDBF-3CE1-4335-B5FD-8F85F77DC9A7}" srcOrd="3" destOrd="0" parTransId="{7C6451FF-AC8D-472D-ABDA-0D0551D3615C}" sibTransId="{24080D12-EA61-40E9-B3BC-2711E516EF72}"/>
    <dgm:cxn modelId="{30759FCF-6612-4166-BB6D-AF28A70D5DEB}" type="presOf" srcId="{BD22BDBF-3CE1-4335-B5FD-8F85F77DC9A7}" destId="{5C2EAD41-D955-4703-9F7A-5C82A056B68F}" srcOrd="0" destOrd="0" presId="urn:microsoft.com/office/officeart/2005/8/layout/vList2"/>
    <dgm:cxn modelId="{A0D2D9D9-034E-47F1-B60F-6EFB6464E337}" type="presOf" srcId="{90F79191-40B2-4C09-A02E-46D6E7A9F61F}" destId="{E5802EDD-26FE-41AB-A652-78361FDF06CB}" srcOrd="0" destOrd="0" presId="urn:microsoft.com/office/officeart/2005/8/layout/vList2"/>
    <dgm:cxn modelId="{85531BE0-282A-4080-BE4E-5795D70EBD8A}" srcId="{E9A76627-03D6-4C77-8CDB-15B93B2A596F}" destId="{20FDCEA1-DE24-4140-8303-2E173DCB726E}" srcOrd="0" destOrd="0" parTransId="{B4355497-D2FF-4C5F-924F-DD8CD6E8E688}" sibTransId="{B0E5A798-894C-4BB2-A707-30A0B1D5B44B}"/>
    <dgm:cxn modelId="{E4C7EB61-DF00-41BD-94C5-6DB4A0B89189}" type="presParOf" srcId="{57D5F115-D520-4752-AF14-51596DBE6D7F}" destId="{27EBCA34-8E1F-4D48-A550-737924DB020E}" srcOrd="0" destOrd="0" presId="urn:microsoft.com/office/officeart/2005/8/layout/vList2"/>
    <dgm:cxn modelId="{D2B62315-954D-4732-A57B-E4469F9BDF07}" type="presParOf" srcId="{57D5F115-D520-4752-AF14-51596DBE6D7F}" destId="{6BDE98F1-69B8-4190-876F-687C4DD267D5}" srcOrd="1" destOrd="0" presId="urn:microsoft.com/office/officeart/2005/8/layout/vList2"/>
    <dgm:cxn modelId="{CA41C69C-938A-4881-BDD0-89984D595407}" type="presParOf" srcId="{57D5F115-D520-4752-AF14-51596DBE6D7F}" destId="{539C5CE8-74AB-4287-B8B1-D17213535C65}" srcOrd="2" destOrd="0" presId="urn:microsoft.com/office/officeart/2005/8/layout/vList2"/>
    <dgm:cxn modelId="{B748C60A-2DC8-4A0E-B8A8-4B3FC4DD83D3}" type="presParOf" srcId="{57D5F115-D520-4752-AF14-51596DBE6D7F}" destId="{B00DCFAE-C4B5-4331-91FA-234E6D3EE7FD}" srcOrd="3" destOrd="0" presId="urn:microsoft.com/office/officeart/2005/8/layout/vList2"/>
    <dgm:cxn modelId="{74E8BF03-BEE1-4CA0-93EF-B218E1A0EE47}" type="presParOf" srcId="{57D5F115-D520-4752-AF14-51596DBE6D7F}" destId="{6108C673-D093-4194-947A-DD2ADE746E98}" srcOrd="4" destOrd="0" presId="urn:microsoft.com/office/officeart/2005/8/layout/vList2"/>
    <dgm:cxn modelId="{E57A3310-FECE-4BD8-8B7C-02CF8EC49627}" type="presParOf" srcId="{57D5F115-D520-4752-AF14-51596DBE6D7F}" destId="{A9BFC6E8-A3E6-4EE9-9CC5-0328116520B5}" srcOrd="5" destOrd="0" presId="urn:microsoft.com/office/officeart/2005/8/layout/vList2"/>
    <dgm:cxn modelId="{DF3BFAD7-7184-4898-B103-8AA927340A53}" type="presParOf" srcId="{57D5F115-D520-4752-AF14-51596DBE6D7F}" destId="{5C2EAD41-D955-4703-9F7A-5C82A056B68F}" srcOrd="6" destOrd="0" presId="urn:microsoft.com/office/officeart/2005/8/layout/vList2"/>
    <dgm:cxn modelId="{B74D4FB6-FAD2-4492-B310-5FBEB0C74F2C}" type="presParOf" srcId="{57D5F115-D520-4752-AF14-51596DBE6D7F}" destId="{3A12479D-DB95-4EE5-8305-32BA5BE39C1F}" srcOrd="7" destOrd="0" presId="urn:microsoft.com/office/officeart/2005/8/layout/vList2"/>
    <dgm:cxn modelId="{663AD2BB-3567-41EF-9250-F7AE17E628AF}" type="presParOf" srcId="{57D5F115-D520-4752-AF14-51596DBE6D7F}" destId="{E5802EDD-26FE-41AB-A652-78361FDF06C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6E5B7A-2715-4020-84A0-B4F5C0741E4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87A7C94-6A6E-4A8F-99A2-5D3F3611FAC3}">
      <dgm:prSet/>
      <dgm:spPr/>
      <dgm:t>
        <a:bodyPr/>
        <a:lstStyle/>
        <a:p>
          <a:r>
            <a:rPr lang="en-US" b="1"/>
            <a:t>Meanings are constructed</a:t>
          </a:r>
          <a:r>
            <a:rPr lang="en-US"/>
            <a:t> by humans as they engage with the world they are </a:t>
          </a:r>
          <a:r>
            <a:rPr lang="en-US" b="1"/>
            <a:t>interpreting</a:t>
          </a:r>
          <a:r>
            <a:rPr lang="en-US"/>
            <a:t>.</a:t>
          </a:r>
        </a:p>
      </dgm:t>
    </dgm:pt>
    <dgm:pt modelId="{607A40AA-A8E0-49B7-8969-E5E120076920}" type="parTrans" cxnId="{D3D7EBFC-3074-4D2F-BAFB-3F46F81351B3}">
      <dgm:prSet/>
      <dgm:spPr/>
      <dgm:t>
        <a:bodyPr/>
        <a:lstStyle/>
        <a:p>
          <a:endParaRPr lang="en-US"/>
        </a:p>
      </dgm:t>
    </dgm:pt>
    <dgm:pt modelId="{BFE4FEE0-BA5B-49B3-A440-8BD4E9A9BF12}" type="sibTrans" cxnId="{D3D7EBFC-3074-4D2F-BAFB-3F46F81351B3}">
      <dgm:prSet/>
      <dgm:spPr/>
      <dgm:t>
        <a:bodyPr/>
        <a:lstStyle/>
        <a:p>
          <a:endParaRPr lang="en-US"/>
        </a:p>
      </dgm:t>
    </dgm:pt>
    <dgm:pt modelId="{997A2D7E-EF25-435D-AAE1-F1A941A8DF88}">
      <dgm:prSet/>
      <dgm:spPr/>
      <dgm:t>
        <a:bodyPr/>
        <a:lstStyle/>
        <a:p>
          <a:r>
            <a:rPr lang="en-US"/>
            <a:t>Humans make sense of the world based on their historical and social perspective. They </a:t>
          </a:r>
          <a:r>
            <a:rPr lang="en-US" b="1"/>
            <a:t>seek to understand</a:t>
          </a:r>
          <a:r>
            <a:rPr lang="en-US"/>
            <a:t> the </a:t>
          </a:r>
          <a:r>
            <a:rPr lang="en-US" b="1"/>
            <a:t>context</a:t>
          </a:r>
          <a:r>
            <a:rPr lang="en-US"/>
            <a:t> and then make </a:t>
          </a:r>
          <a:r>
            <a:rPr lang="en-US" b="1"/>
            <a:t>an interpretation</a:t>
          </a:r>
          <a:r>
            <a:rPr lang="en-US"/>
            <a:t> of what they find which is shaped by their own experiences and backgrounds.</a:t>
          </a:r>
        </a:p>
      </dgm:t>
    </dgm:pt>
    <dgm:pt modelId="{FCF04F19-40A9-4F55-9CFE-D00D1515BDD4}" type="parTrans" cxnId="{FE4A4517-E766-4182-877E-9157BDC9EA95}">
      <dgm:prSet/>
      <dgm:spPr/>
      <dgm:t>
        <a:bodyPr/>
        <a:lstStyle/>
        <a:p>
          <a:endParaRPr lang="en-US"/>
        </a:p>
      </dgm:t>
    </dgm:pt>
    <dgm:pt modelId="{95C4C478-171F-40FF-8BFF-02EF0C046844}" type="sibTrans" cxnId="{FE4A4517-E766-4182-877E-9157BDC9EA95}">
      <dgm:prSet/>
      <dgm:spPr/>
      <dgm:t>
        <a:bodyPr/>
        <a:lstStyle/>
        <a:p>
          <a:endParaRPr lang="en-US"/>
        </a:p>
      </dgm:t>
    </dgm:pt>
    <dgm:pt modelId="{45D83505-4527-4103-BE05-2626541F5496}">
      <dgm:prSet/>
      <dgm:spPr/>
      <dgm:t>
        <a:bodyPr/>
        <a:lstStyle/>
        <a:p>
          <a:r>
            <a:rPr lang="en-US"/>
            <a:t>The basic generation of meaning is always social.</a:t>
          </a:r>
        </a:p>
      </dgm:t>
    </dgm:pt>
    <dgm:pt modelId="{F1890B81-C8F3-482B-B4DA-81D666EABC03}" type="parTrans" cxnId="{BFF78028-2EA1-4F05-B698-8146FF6C9B69}">
      <dgm:prSet/>
      <dgm:spPr/>
      <dgm:t>
        <a:bodyPr/>
        <a:lstStyle/>
        <a:p>
          <a:endParaRPr lang="en-US"/>
        </a:p>
      </dgm:t>
    </dgm:pt>
    <dgm:pt modelId="{3DC48CC9-7873-4322-BF83-CE78BA4647A3}" type="sibTrans" cxnId="{BFF78028-2EA1-4F05-B698-8146FF6C9B69}">
      <dgm:prSet/>
      <dgm:spPr/>
      <dgm:t>
        <a:bodyPr/>
        <a:lstStyle/>
        <a:p>
          <a:endParaRPr lang="en-US"/>
        </a:p>
      </dgm:t>
    </dgm:pt>
    <dgm:pt modelId="{7171B37F-E669-41DE-8011-CE7FD7E5C43F}" type="pres">
      <dgm:prSet presAssocID="{0D6E5B7A-2715-4020-84A0-B4F5C0741E4A}" presName="linear" presStyleCnt="0">
        <dgm:presLayoutVars>
          <dgm:animLvl val="lvl"/>
          <dgm:resizeHandles val="exact"/>
        </dgm:presLayoutVars>
      </dgm:prSet>
      <dgm:spPr/>
    </dgm:pt>
    <dgm:pt modelId="{1C6F8F10-8E1B-4311-922B-E8BAC9D6271C}" type="pres">
      <dgm:prSet presAssocID="{A87A7C94-6A6E-4A8F-99A2-5D3F3611FAC3}" presName="parentText" presStyleLbl="node1" presStyleIdx="0" presStyleCnt="3">
        <dgm:presLayoutVars>
          <dgm:chMax val="0"/>
          <dgm:bulletEnabled val="1"/>
        </dgm:presLayoutVars>
      </dgm:prSet>
      <dgm:spPr/>
    </dgm:pt>
    <dgm:pt modelId="{628F6461-1176-4A56-99C3-BFB57E732D6B}" type="pres">
      <dgm:prSet presAssocID="{BFE4FEE0-BA5B-49B3-A440-8BD4E9A9BF12}" presName="spacer" presStyleCnt="0"/>
      <dgm:spPr/>
    </dgm:pt>
    <dgm:pt modelId="{CEF98952-B52A-46AA-B142-70A52EE15A43}" type="pres">
      <dgm:prSet presAssocID="{997A2D7E-EF25-435D-AAE1-F1A941A8DF88}" presName="parentText" presStyleLbl="node1" presStyleIdx="1" presStyleCnt="3">
        <dgm:presLayoutVars>
          <dgm:chMax val="0"/>
          <dgm:bulletEnabled val="1"/>
        </dgm:presLayoutVars>
      </dgm:prSet>
      <dgm:spPr/>
    </dgm:pt>
    <dgm:pt modelId="{421B83D2-5AD0-49F5-9009-F22357C62E43}" type="pres">
      <dgm:prSet presAssocID="{95C4C478-171F-40FF-8BFF-02EF0C046844}" presName="spacer" presStyleCnt="0"/>
      <dgm:spPr/>
    </dgm:pt>
    <dgm:pt modelId="{DE43C952-6657-4614-8F74-067787591F58}" type="pres">
      <dgm:prSet presAssocID="{45D83505-4527-4103-BE05-2626541F5496}" presName="parentText" presStyleLbl="node1" presStyleIdx="2" presStyleCnt="3">
        <dgm:presLayoutVars>
          <dgm:chMax val="0"/>
          <dgm:bulletEnabled val="1"/>
        </dgm:presLayoutVars>
      </dgm:prSet>
      <dgm:spPr/>
    </dgm:pt>
  </dgm:ptLst>
  <dgm:cxnLst>
    <dgm:cxn modelId="{FE4A4517-E766-4182-877E-9157BDC9EA95}" srcId="{0D6E5B7A-2715-4020-84A0-B4F5C0741E4A}" destId="{997A2D7E-EF25-435D-AAE1-F1A941A8DF88}" srcOrd="1" destOrd="0" parTransId="{FCF04F19-40A9-4F55-9CFE-D00D1515BDD4}" sibTransId="{95C4C478-171F-40FF-8BFF-02EF0C046844}"/>
    <dgm:cxn modelId="{BFF78028-2EA1-4F05-B698-8146FF6C9B69}" srcId="{0D6E5B7A-2715-4020-84A0-B4F5C0741E4A}" destId="{45D83505-4527-4103-BE05-2626541F5496}" srcOrd="2" destOrd="0" parTransId="{F1890B81-C8F3-482B-B4DA-81D666EABC03}" sibTransId="{3DC48CC9-7873-4322-BF83-CE78BA4647A3}"/>
    <dgm:cxn modelId="{F03BAF3C-E0E9-41C7-81F7-AC9EAC823767}" type="presOf" srcId="{45D83505-4527-4103-BE05-2626541F5496}" destId="{DE43C952-6657-4614-8F74-067787591F58}" srcOrd="0" destOrd="0" presId="urn:microsoft.com/office/officeart/2005/8/layout/vList2"/>
    <dgm:cxn modelId="{F0C51D81-67AD-441B-8949-EE8B4DB35F08}" type="presOf" srcId="{A87A7C94-6A6E-4A8F-99A2-5D3F3611FAC3}" destId="{1C6F8F10-8E1B-4311-922B-E8BAC9D6271C}" srcOrd="0" destOrd="0" presId="urn:microsoft.com/office/officeart/2005/8/layout/vList2"/>
    <dgm:cxn modelId="{AEC101C6-41BA-419D-99FF-BCC27DE02C05}" type="presOf" srcId="{0D6E5B7A-2715-4020-84A0-B4F5C0741E4A}" destId="{7171B37F-E669-41DE-8011-CE7FD7E5C43F}" srcOrd="0" destOrd="0" presId="urn:microsoft.com/office/officeart/2005/8/layout/vList2"/>
    <dgm:cxn modelId="{8AA50FE0-6A2F-4502-AF22-4DEE2AA4C813}" type="presOf" srcId="{997A2D7E-EF25-435D-AAE1-F1A941A8DF88}" destId="{CEF98952-B52A-46AA-B142-70A52EE15A43}" srcOrd="0" destOrd="0" presId="urn:microsoft.com/office/officeart/2005/8/layout/vList2"/>
    <dgm:cxn modelId="{D3D7EBFC-3074-4D2F-BAFB-3F46F81351B3}" srcId="{0D6E5B7A-2715-4020-84A0-B4F5C0741E4A}" destId="{A87A7C94-6A6E-4A8F-99A2-5D3F3611FAC3}" srcOrd="0" destOrd="0" parTransId="{607A40AA-A8E0-49B7-8969-E5E120076920}" sibTransId="{BFE4FEE0-BA5B-49B3-A440-8BD4E9A9BF12}"/>
    <dgm:cxn modelId="{C8129E06-52DC-4871-9415-E361A45110C7}" type="presParOf" srcId="{7171B37F-E669-41DE-8011-CE7FD7E5C43F}" destId="{1C6F8F10-8E1B-4311-922B-E8BAC9D6271C}" srcOrd="0" destOrd="0" presId="urn:microsoft.com/office/officeart/2005/8/layout/vList2"/>
    <dgm:cxn modelId="{454EF0F8-972C-42BC-8616-ACCB1D8DEA37}" type="presParOf" srcId="{7171B37F-E669-41DE-8011-CE7FD7E5C43F}" destId="{628F6461-1176-4A56-99C3-BFB57E732D6B}" srcOrd="1" destOrd="0" presId="urn:microsoft.com/office/officeart/2005/8/layout/vList2"/>
    <dgm:cxn modelId="{CEEBF666-7D85-4B3E-86BB-B28A8AC4FE2F}" type="presParOf" srcId="{7171B37F-E669-41DE-8011-CE7FD7E5C43F}" destId="{CEF98952-B52A-46AA-B142-70A52EE15A43}" srcOrd="2" destOrd="0" presId="urn:microsoft.com/office/officeart/2005/8/layout/vList2"/>
    <dgm:cxn modelId="{1A47812F-C21E-469F-B520-FA8741D18FCC}" type="presParOf" srcId="{7171B37F-E669-41DE-8011-CE7FD7E5C43F}" destId="{421B83D2-5AD0-49F5-9009-F22357C62E43}" srcOrd="3" destOrd="0" presId="urn:microsoft.com/office/officeart/2005/8/layout/vList2"/>
    <dgm:cxn modelId="{58D4D556-5AED-4CF5-8D20-45281F563F3A}" type="presParOf" srcId="{7171B37F-E669-41DE-8011-CE7FD7E5C43F}" destId="{DE43C952-6657-4614-8F74-067787591F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8AF7F8-F26D-4574-98E2-4B7120C15B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967C4BA-7335-45E7-A7D8-7C834DBE6B25}">
      <dgm:prSet/>
      <dgm:spPr/>
      <dgm:t>
        <a:bodyPr/>
        <a:lstStyle/>
        <a:p>
          <a:r>
            <a:rPr lang="en-GB"/>
            <a:t>Branch of philosophy which studies the relationship between acquisition of knowledge and the knowledge thus acquired.</a:t>
          </a:r>
          <a:endParaRPr lang="en-US"/>
        </a:p>
      </dgm:t>
    </dgm:pt>
    <dgm:pt modelId="{D2F8D7D0-AA14-4526-AE94-36C6862B2615}" type="parTrans" cxnId="{039A814E-904F-43AF-BF3D-C41EA8D2D67E}">
      <dgm:prSet/>
      <dgm:spPr/>
      <dgm:t>
        <a:bodyPr/>
        <a:lstStyle/>
        <a:p>
          <a:endParaRPr lang="en-US"/>
        </a:p>
      </dgm:t>
    </dgm:pt>
    <dgm:pt modelId="{AB652F9F-D772-4134-9962-1E900CB8D2E8}" type="sibTrans" cxnId="{039A814E-904F-43AF-BF3D-C41EA8D2D67E}">
      <dgm:prSet/>
      <dgm:spPr/>
      <dgm:t>
        <a:bodyPr/>
        <a:lstStyle/>
        <a:p>
          <a:endParaRPr lang="en-US"/>
        </a:p>
      </dgm:t>
    </dgm:pt>
    <dgm:pt modelId="{614A326B-4133-4E36-9DFA-7C9B97B61ADE}">
      <dgm:prSet/>
      <dgm:spPr/>
      <dgm:t>
        <a:bodyPr/>
        <a:lstStyle/>
        <a:p>
          <a:r>
            <a:rPr lang="en-GB"/>
            <a:t>Involves in investigating</a:t>
          </a:r>
          <a:endParaRPr lang="en-US"/>
        </a:p>
      </dgm:t>
    </dgm:pt>
    <dgm:pt modelId="{F51AC570-EC14-4DC5-8DAF-4E8E3E30543C}" type="parTrans" cxnId="{A44B89C2-2516-4BED-9F16-130CA55899DA}">
      <dgm:prSet/>
      <dgm:spPr/>
      <dgm:t>
        <a:bodyPr/>
        <a:lstStyle/>
        <a:p>
          <a:endParaRPr lang="en-US"/>
        </a:p>
      </dgm:t>
    </dgm:pt>
    <dgm:pt modelId="{CC177874-39C1-4671-829B-ADC7D59DABAD}" type="sibTrans" cxnId="{A44B89C2-2516-4BED-9F16-130CA55899DA}">
      <dgm:prSet/>
      <dgm:spPr/>
      <dgm:t>
        <a:bodyPr/>
        <a:lstStyle/>
        <a:p>
          <a:endParaRPr lang="en-US"/>
        </a:p>
      </dgm:t>
    </dgm:pt>
    <dgm:pt modelId="{E45C1F36-EE3D-440F-94BE-6890A6C2EBC6}">
      <dgm:prSet/>
      <dgm:spPr/>
      <dgm:t>
        <a:bodyPr/>
        <a:lstStyle/>
        <a:p>
          <a:r>
            <a:rPr lang="en-GB" dirty="0"/>
            <a:t>1. The development of human knowledge , its nature and limitations</a:t>
          </a:r>
          <a:endParaRPr lang="en-US" dirty="0"/>
        </a:p>
      </dgm:t>
    </dgm:pt>
    <dgm:pt modelId="{49E3643F-AAC0-431B-BF19-22D503FD771D}" type="parTrans" cxnId="{86AE74CB-AB8B-41A1-A1E6-E2D701DF13E0}">
      <dgm:prSet/>
      <dgm:spPr/>
      <dgm:t>
        <a:bodyPr/>
        <a:lstStyle/>
        <a:p>
          <a:endParaRPr lang="en-US"/>
        </a:p>
      </dgm:t>
    </dgm:pt>
    <dgm:pt modelId="{092E83BD-A12F-43EB-94A5-635AEFF2459B}" type="sibTrans" cxnId="{86AE74CB-AB8B-41A1-A1E6-E2D701DF13E0}">
      <dgm:prSet/>
      <dgm:spPr/>
      <dgm:t>
        <a:bodyPr/>
        <a:lstStyle/>
        <a:p>
          <a:endParaRPr lang="en-US"/>
        </a:p>
      </dgm:t>
    </dgm:pt>
    <dgm:pt modelId="{11EADBCB-16A9-491F-B67E-2B3413CEA3F0}">
      <dgm:prSet/>
      <dgm:spPr/>
      <dgm:t>
        <a:bodyPr/>
        <a:lstStyle/>
        <a:p>
          <a:r>
            <a:rPr lang="en-GB"/>
            <a:t>2. The ways of knowing as well as discriminating the truth from the false and speculations.</a:t>
          </a:r>
          <a:endParaRPr lang="en-US"/>
        </a:p>
      </dgm:t>
    </dgm:pt>
    <dgm:pt modelId="{10B14B6C-CAF8-46B3-B27D-84F2FBA8D7CB}" type="parTrans" cxnId="{FE9F1060-AAE0-41ED-9140-9FB1615BFA29}">
      <dgm:prSet/>
      <dgm:spPr/>
      <dgm:t>
        <a:bodyPr/>
        <a:lstStyle/>
        <a:p>
          <a:endParaRPr lang="en-US"/>
        </a:p>
      </dgm:t>
    </dgm:pt>
    <dgm:pt modelId="{B8ABADAA-0AB2-4382-AD68-71F1605A06B4}" type="sibTrans" cxnId="{FE9F1060-AAE0-41ED-9140-9FB1615BFA29}">
      <dgm:prSet/>
      <dgm:spPr/>
      <dgm:t>
        <a:bodyPr/>
        <a:lstStyle/>
        <a:p>
          <a:endParaRPr lang="en-US"/>
        </a:p>
      </dgm:t>
    </dgm:pt>
    <dgm:pt modelId="{A91E98D4-0A1A-47CA-800A-C98259FEE145}" type="pres">
      <dgm:prSet presAssocID="{908AF7F8-F26D-4574-98E2-4B7120C15B73}" presName="linear" presStyleCnt="0">
        <dgm:presLayoutVars>
          <dgm:animLvl val="lvl"/>
          <dgm:resizeHandles val="exact"/>
        </dgm:presLayoutVars>
      </dgm:prSet>
      <dgm:spPr/>
    </dgm:pt>
    <dgm:pt modelId="{B0917447-1100-474B-829B-FE5E34D64813}" type="pres">
      <dgm:prSet presAssocID="{8967C4BA-7335-45E7-A7D8-7C834DBE6B25}" presName="parentText" presStyleLbl="node1" presStyleIdx="0" presStyleCnt="2">
        <dgm:presLayoutVars>
          <dgm:chMax val="0"/>
          <dgm:bulletEnabled val="1"/>
        </dgm:presLayoutVars>
      </dgm:prSet>
      <dgm:spPr/>
    </dgm:pt>
    <dgm:pt modelId="{95A955EE-6EC6-48F8-B39B-FF2861092B7B}" type="pres">
      <dgm:prSet presAssocID="{AB652F9F-D772-4134-9962-1E900CB8D2E8}" presName="spacer" presStyleCnt="0"/>
      <dgm:spPr/>
    </dgm:pt>
    <dgm:pt modelId="{3F447C92-E6F0-425E-BE96-952A7ABAAB7E}" type="pres">
      <dgm:prSet presAssocID="{614A326B-4133-4E36-9DFA-7C9B97B61ADE}" presName="parentText" presStyleLbl="node1" presStyleIdx="1" presStyleCnt="2">
        <dgm:presLayoutVars>
          <dgm:chMax val="0"/>
          <dgm:bulletEnabled val="1"/>
        </dgm:presLayoutVars>
      </dgm:prSet>
      <dgm:spPr/>
    </dgm:pt>
    <dgm:pt modelId="{20871DF8-966C-43B1-969E-29D913C9F07D}" type="pres">
      <dgm:prSet presAssocID="{614A326B-4133-4E36-9DFA-7C9B97B61ADE}" presName="childText" presStyleLbl="revTx" presStyleIdx="0" presStyleCnt="1">
        <dgm:presLayoutVars>
          <dgm:bulletEnabled val="1"/>
        </dgm:presLayoutVars>
      </dgm:prSet>
      <dgm:spPr/>
    </dgm:pt>
  </dgm:ptLst>
  <dgm:cxnLst>
    <dgm:cxn modelId="{23384C5C-210B-419E-B57D-5B0FA9C326D5}" type="presOf" srcId="{11EADBCB-16A9-491F-B67E-2B3413CEA3F0}" destId="{20871DF8-966C-43B1-969E-29D913C9F07D}" srcOrd="0" destOrd="1" presId="urn:microsoft.com/office/officeart/2005/8/layout/vList2"/>
    <dgm:cxn modelId="{FE9F1060-AAE0-41ED-9140-9FB1615BFA29}" srcId="{614A326B-4133-4E36-9DFA-7C9B97B61ADE}" destId="{11EADBCB-16A9-491F-B67E-2B3413CEA3F0}" srcOrd="1" destOrd="0" parTransId="{10B14B6C-CAF8-46B3-B27D-84F2FBA8D7CB}" sibTransId="{B8ABADAA-0AB2-4382-AD68-71F1605A06B4}"/>
    <dgm:cxn modelId="{0E0E7B60-09B5-412B-8916-372909010463}" type="presOf" srcId="{8967C4BA-7335-45E7-A7D8-7C834DBE6B25}" destId="{B0917447-1100-474B-829B-FE5E34D64813}" srcOrd="0" destOrd="0" presId="urn:microsoft.com/office/officeart/2005/8/layout/vList2"/>
    <dgm:cxn modelId="{3016DD6B-CB9D-4446-968D-557C895979D8}" type="presOf" srcId="{E45C1F36-EE3D-440F-94BE-6890A6C2EBC6}" destId="{20871DF8-966C-43B1-969E-29D913C9F07D}" srcOrd="0" destOrd="0" presId="urn:microsoft.com/office/officeart/2005/8/layout/vList2"/>
    <dgm:cxn modelId="{68B55C4C-7049-45C1-B580-8BBBC1557F26}" type="presOf" srcId="{614A326B-4133-4E36-9DFA-7C9B97B61ADE}" destId="{3F447C92-E6F0-425E-BE96-952A7ABAAB7E}" srcOrd="0" destOrd="0" presId="urn:microsoft.com/office/officeart/2005/8/layout/vList2"/>
    <dgm:cxn modelId="{039A814E-904F-43AF-BF3D-C41EA8D2D67E}" srcId="{908AF7F8-F26D-4574-98E2-4B7120C15B73}" destId="{8967C4BA-7335-45E7-A7D8-7C834DBE6B25}" srcOrd="0" destOrd="0" parTransId="{D2F8D7D0-AA14-4526-AE94-36C6862B2615}" sibTransId="{AB652F9F-D772-4134-9962-1E900CB8D2E8}"/>
    <dgm:cxn modelId="{A44B89C2-2516-4BED-9F16-130CA55899DA}" srcId="{908AF7F8-F26D-4574-98E2-4B7120C15B73}" destId="{614A326B-4133-4E36-9DFA-7C9B97B61ADE}" srcOrd="1" destOrd="0" parTransId="{F51AC570-EC14-4DC5-8DAF-4E8E3E30543C}" sibTransId="{CC177874-39C1-4671-829B-ADC7D59DABAD}"/>
    <dgm:cxn modelId="{86AE74CB-AB8B-41A1-A1E6-E2D701DF13E0}" srcId="{614A326B-4133-4E36-9DFA-7C9B97B61ADE}" destId="{E45C1F36-EE3D-440F-94BE-6890A6C2EBC6}" srcOrd="0" destOrd="0" parTransId="{49E3643F-AAC0-431B-BF19-22D503FD771D}" sibTransId="{092E83BD-A12F-43EB-94A5-635AEFF2459B}"/>
    <dgm:cxn modelId="{6F3FEFF8-4293-4463-A198-02EC1872C8F3}" type="presOf" srcId="{908AF7F8-F26D-4574-98E2-4B7120C15B73}" destId="{A91E98D4-0A1A-47CA-800A-C98259FEE145}" srcOrd="0" destOrd="0" presId="urn:microsoft.com/office/officeart/2005/8/layout/vList2"/>
    <dgm:cxn modelId="{AF8FA3D9-783B-4658-8173-A6CD4FEA9B5F}" type="presParOf" srcId="{A91E98D4-0A1A-47CA-800A-C98259FEE145}" destId="{B0917447-1100-474B-829B-FE5E34D64813}" srcOrd="0" destOrd="0" presId="urn:microsoft.com/office/officeart/2005/8/layout/vList2"/>
    <dgm:cxn modelId="{D8BC06C6-DB8A-49E8-93EC-5C193ECABE42}" type="presParOf" srcId="{A91E98D4-0A1A-47CA-800A-C98259FEE145}" destId="{95A955EE-6EC6-48F8-B39B-FF2861092B7B}" srcOrd="1" destOrd="0" presId="urn:microsoft.com/office/officeart/2005/8/layout/vList2"/>
    <dgm:cxn modelId="{378FCD46-AEA4-42FF-8E17-027A72CFC642}" type="presParOf" srcId="{A91E98D4-0A1A-47CA-800A-C98259FEE145}" destId="{3F447C92-E6F0-425E-BE96-952A7ABAAB7E}" srcOrd="2" destOrd="0" presId="urn:microsoft.com/office/officeart/2005/8/layout/vList2"/>
    <dgm:cxn modelId="{195A7155-2045-44B8-B812-9FFF77EFFE21}" type="presParOf" srcId="{A91E98D4-0A1A-47CA-800A-C98259FEE145}" destId="{20871DF8-966C-43B1-969E-29D913C9F07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B23F9FA-6E4B-431A-8AD2-B02ED08F5BF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8C564FAA-5888-4C8F-B3C6-D82577217FA3}">
      <dgm:prSet phldrT="[Text]"/>
      <dgm:spPr/>
      <dgm:t>
        <a:bodyPr/>
        <a:lstStyle/>
        <a:p>
          <a:r>
            <a:rPr lang="en-GB" dirty="0"/>
            <a:t>KNOWLEDGE</a:t>
          </a:r>
        </a:p>
      </dgm:t>
    </dgm:pt>
    <dgm:pt modelId="{73EE2FC8-247F-47CE-9ED0-45E9A32238FC}" type="parTrans" cxnId="{F296082C-F4A3-4DEA-BE78-2B7FD1624878}">
      <dgm:prSet/>
      <dgm:spPr/>
      <dgm:t>
        <a:bodyPr/>
        <a:lstStyle/>
        <a:p>
          <a:endParaRPr lang="en-GB"/>
        </a:p>
      </dgm:t>
    </dgm:pt>
    <dgm:pt modelId="{A56DBB12-1978-4805-A01C-398F4F049F34}" type="sibTrans" cxnId="{F296082C-F4A3-4DEA-BE78-2B7FD1624878}">
      <dgm:prSet/>
      <dgm:spPr/>
      <dgm:t>
        <a:bodyPr/>
        <a:lstStyle/>
        <a:p>
          <a:endParaRPr lang="en-GB"/>
        </a:p>
      </dgm:t>
    </dgm:pt>
    <dgm:pt modelId="{5A6E56B4-A17B-448D-862E-30072C7F2AD3}">
      <dgm:prSet phldrT="[Text]"/>
      <dgm:spPr/>
      <dgm:t>
        <a:bodyPr/>
        <a:lstStyle/>
        <a:p>
          <a:r>
            <a:rPr lang="en-GB" dirty="0" err="1"/>
            <a:t>Apriori</a:t>
          </a:r>
          <a:endParaRPr lang="en-GB" dirty="0"/>
        </a:p>
      </dgm:t>
    </dgm:pt>
    <dgm:pt modelId="{7B2B40E1-C00D-4967-87B5-53E85830BD99}" type="parTrans" cxnId="{3DF6B145-CFB4-4049-85C2-42F54CD4F285}">
      <dgm:prSet/>
      <dgm:spPr/>
      <dgm:t>
        <a:bodyPr/>
        <a:lstStyle/>
        <a:p>
          <a:endParaRPr lang="en-GB"/>
        </a:p>
      </dgm:t>
    </dgm:pt>
    <dgm:pt modelId="{9F40AD33-EBA2-41B2-A1B5-403682B83AB6}" type="sibTrans" cxnId="{3DF6B145-CFB4-4049-85C2-42F54CD4F285}">
      <dgm:prSet/>
      <dgm:spPr/>
      <dgm:t>
        <a:bodyPr/>
        <a:lstStyle/>
        <a:p>
          <a:endParaRPr lang="en-GB"/>
        </a:p>
      </dgm:t>
    </dgm:pt>
    <dgm:pt modelId="{5D76822B-A068-4CD9-9F0B-FF38B3D51F6A}">
      <dgm:prSet phldrT="[Text]"/>
      <dgm:spPr/>
      <dgm:t>
        <a:bodyPr/>
        <a:lstStyle/>
        <a:p>
          <a:r>
            <a:rPr lang="en-GB" dirty="0"/>
            <a:t>Tacit</a:t>
          </a:r>
        </a:p>
      </dgm:t>
    </dgm:pt>
    <dgm:pt modelId="{15127E3B-0CDC-4FBA-8EC3-6613795114EC}" type="parTrans" cxnId="{5C3A4086-0627-4C33-8A5D-FF413750CFE7}">
      <dgm:prSet/>
      <dgm:spPr/>
      <dgm:t>
        <a:bodyPr/>
        <a:lstStyle/>
        <a:p>
          <a:endParaRPr lang="en-GB"/>
        </a:p>
      </dgm:t>
    </dgm:pt>
    <dgm:pt modelId="{7EE47715-EEA8-487D-8FDD-20AB352622F4}" type="sibTrans" cxnId="{5C3A4086-0627-4C33-8A5D-FF413750CFE7}">
      <dgm:prSet/>
      <dgm:spPr/>
      <dgm:t>
        <a:bodyPr/>
        <a:lstStyle/>
        <a:p>
          <a:endParaRPr lang="en-GB"/>
        </a:p>
      </dgm:t>
    </dgm:pt>
    <dgm:pt modelId="{29955895-F497-465D-B81C-B5F1045D184A}">
      <dgm:prSet phldrT="[Text]"/>
      <dgm:spPr/>
      <dgm:t>
        <a:bodyPr/>
        <a:lstStyle/>
        <a:p>
          <a:r>
            <a:rPr lang="en-GB" dirty="0"/>
            <a:t>Non-Propositional</a:t>
          </a:r>
        </a:p>
      </dgm:t>
    </dgm:pt>
    <dgm:pt modelId="{CD145B68-91A4-453C-80B0-2378D852EE69}" type="parTrans" cxnId="{AE7EC8F3-572E-48A6-91AD-5C20A6F46EC7}">
      <dgm:prSet/>
      <dgm:spPr/>
      <dgm:t>
        <a:bodyPr/>
        <a:lstStyle/>
        <a:p>
          <a:endParaRPr lang="en-GB"/>
        </a:p>
      </dgm:t>
    </dgm:pt>
    <dgm:pt modelId="{461E69F1-8A60-49B4-85F7-624CD451705D}" type="sibTrans" cxnId="{AE7EC8F3-572E-48A6-91AD-5C20A6F46EC7}">
      <dgm:prSet/>
      <dgm:spPr/>
      <dgm:t>
        <a:bodyPr/>
        <a:lstStyle/>
        <a:p>
          <a:endParaRPr lang="en-GB"/>
        </a:p>
      </dgm:t>
    </dgm:pt>
    <dgm:pt modelId="{36689F0E-609C-482D-B33E-451ED1FE0327}">
      <dgm:prSet/>
      <dgm:spPr/>
      <dgm:t>
        <a:bodyPr/>
        <a:lstStyle/>
        <a:p>
          <a:r>
            <a:rPr lang="en-GB" dirty="0"/>
            <a:t>Explicit</a:t>
          </a:r>
        </a:p>
      </dgm:t>
    </dgm:pt>
    <dgm:pt modelId="{2B521B36-40DF-43CF-A079-62A0919580C5}" type="parTrans" cxnId="{CF3396E0-C3E3-4E0D-AB10-18DA382FEE7D}">
      <dgm:prSet/>
      <dgm:spPr/>
      <dgm:t>
        <a:bodyPr/>
        <a:lstStyle/>
        <a:p>
          <a:endParaRPr lang="en-GB"/>
        </a:p>
      </dgm:t>
    </dgm:pt>
    <dgm:pt modelId="{17F69EFD-13B0-45FD-9836-63C0F67CBE7F}" type="sibTrans" cxnId="{CF3396E0-C3E3-4E0D-AB10-18DA382FEE7D}">
      <dgm:prSet/>
      <dgm:spPr/>
    </dgm:pt>
    <dgm:pt modelId="{F5DC6453-9B05-445E-9C31-F6CC7AD85AE0}">
      <dgm:prSet/>
      <dgm:spPr/>
      <dgm:t>
        <a:bodyPr/>
        <a:lstStyle/>
        <a:p>
          <a:r>
            <a:rPr lang="en-GB" dirty="0" err="1"/>
            <a:t>Aposteriori</a:t>
          </a:r>
          <a:endParaRPr lang="en-GB" dirty="0"/>
        </a:p>
      </dgm:t>
    </dgm:pt>
    <dgm:pt modelId="{27DFE0BD-97CA-4EC7-8A5E-D0D7E4281B1C}" type="parTrans" cxnId="{1A87BAAC-07B9-4593-8BC6-EAB00B3E5EAD}">
      <dgm:prSet/>
      <dgm:spPr/>
      <dgm:t>
        <a:bodyPr/>
        <a:lstStyle/>
        <a:p>
          <a:endParaRPr lang="en-GB"/>
        </a:p>
      </dgm:t>
    </dgm:pt>
    <dgm:pt modelId="{F153E3D4-B47F-4F35-A9B3-5C57A51CBA4D}" type="sibTrans" cxnId="{1A87BAAC-07B9-4593-8BC6-EAB00B3E5EAD}">
      <dgm:prSet/>
      <dgm:spPr/>
    </dgm:pt>
    <dgm:pt modelId="{BD2173A3-452A-4E17-B5C6-E1791CB23191}">
      <dgm:prSet/>
      <dgm:spPr/>
      <dgm:t>
        <a:bodyPr/>
        <a:lstStyle/>
        <a:p>
          <a:r>
            <a:rPr lang="en-GB" dirty="0"/>
            <a:t>Propositional</a:t>
          </a:r>
        </a:p>
      </dgm:t>
    </dgm:pt>
    <dgm:pt modelId="{12709DA7-C37D-458A-92AC-2B585B101F41}" type="parTrans" cxnId="{553AE780-466D-451D-9824-3D373FC18064}">
      <dgm:prSet/>
      <dgm:spPr/>
      <dgm:t>
        <a:bodyPr/>
        <a:lstStyle/>
        <a:p>
          <a:endParaRPr lang="en-GB"/>
        </a:p>
      </dgm:t>
    </dgm:pt>
    <dgm:pt modelId="{A572FA7C-C5E1-495F-8338-0399658F254B}" type="sibTrans" cxnId="{553AE780-466D-451D-9824-3D373FC18064}">
      <dgm:prSet/>
      <dgm:spPr/>
    </dgm:pt>
    <dgm:pt modelId="{1B51CDA2-9EA4-4753-A6A4-665F41B34543}" type="pres">
      <dgm:prSet presAssocID="{CB23F9FA-6E4B-431A-8AD2-B02ED08F5BF8}" presName="Name0" presStyleCnt="0">
        <dgm:presLayoutVars>
          <dgm:chPref val="1"/>
          <dgm:dir/>
          <dgm:animOne val="branch"/>
          <dgm:animLvl val="lvl"/>
          <dgm:resizeHandles val="exact"/>
        </dgm:presLayoutVars>
      </dgm:prSet>
      <dgm:spPr/>
    </dgm:pt>
    <dgm:pt modelId="{9726508C-9007-40BC-83B3-BA380620F419}" type="pres">
      <dgm:prSet presAssocID="{8C564FAA-5888-4C8F-B3C6-D82577217FA3}" presName="root1" presStyleCnt="0"/>
      <dgm:spPr/>
    </dgm:pt>
    <dgm:pt modelId="{2D7B9EAA-DD50-43C7-BBDD-3A4513833843}" type="pres">
      <dgm:prSet presAssocID="{8C564FAA-5888-4C8F-B3C6-D82577217FA3}" presName="LevelOneTextNode" presStyleLbl="node0" presStyleIdx="0" presStyleCnt="1">
        <dgm:presLayoutVars>
          <dgm:chPref val="3"/>
        </dgm:presLayoutVars>
      </dgm:prSet>
      <dgm:spPr/>
    </dgm:pt>
    <dgm:pt modelId="{9E6BA5A2-472D-487E-B8B7-22DA60E747BE}" type="pres">
      <dgm:prSet presAssocID="{8C564FAA-5888-4C8F-B3C6-D82577217FA3}" presName="level2hierChild" presStyleCnt="0"/>
      <dgm:spPr/>
    </dgm:pt>
    <dgm:pt modelId="{1121D253-2D8D-4AE4-A769-DB32F0814C2A}" type="pres">
      <dgm:prSet presAssocID="{7B2B40E1-C00D-4967-87B5-53E85830BD99}" presName="conn2-1" presStyleLbl="parChTrans1D2" presStyleIdx="0" presStyleCnt="6"/>
      <dgm:spPr/>
    </dgm:pt>
    <dgm:pt modelId="{8985FB18-08F2-450C-80E8-851D6FB05AD4}" type="pres">
      <dgm:prSet presAssocID="{7B2B40E1-C00D-4967-87B5-53E85830BD99}" presName="connTx" presStyleLbl="parChTrans1D2" presStyleIdx="0" presStyleCnt="6"/>
      <dgm:spPr/>
    </dgm:pt>
    <dgm:pt modelId="{FFFB28B7-2F61-48EA-825E-DF2721CAA7C6}" type="pres">
      <dgm:prSet presAssocID="{5A6E56B4-A17B-448D-862E-30072C7F2AD3}" presName="root2" presStyleCnt="0"/>
      <dgm:spPr/>
    </dgm:pt>
    <dgm:pt modelId="{E310635A-9ECF-4AE6-9016-9A2883E82635}" type="pres">
      <dgm:prSet presAssocID="{5A6E56B4-A17B-448D-862E-30072C7F2AD3}" presName="LevelTwoTextNode" presStyleLbl="node2" presStyleIdx="0" presStyleCnt="6">
        <dgm:presLayoutVars>
          <dgm:chPref val="3"/>
        </dgm:presLayoutVars>
      </dgm:prSet>
      <dgm:spPr/>
    </dgm:pt>
    <dgm:pt modelId="{5424895F-9850-413E-A74D-661D784F095E}" type="pres">
      <dgm:prSet presAssocID="{5A6E56B4-A17B-448D-862E-30072C7F2AD3}" presName="level3hierChild" presStyleCnt="0"/>
      <dgm:spPr/>
    </dgm:pt>
    <dgm:pt modelId="{EAE07C46-7C80-4D90-A3B1-35372A9B8F75}" type="pres">
      <dgm:prSet presAssocID="{27DFE0BD-97CA-4EC7-8A5E-D0D7E4281B1C}" presName="conn2-1" presStyleLbl="parChTrans1D2" presStyleIdx="1" presStyleCnt="6"/>
      <dgm:spPr/>
    </dgm:pt>
    <dgm:pt modelId="{7FDDABB4-A005-415C-A1E0-81DC11528574}" type="pres">
      <dgm:prSet presAssocID="{27DFE0BD-97CA-4EC7-8A5E-D0D7E4281B1C}" presName="connTx" presStyleLbl="parChTrans1D2" presStyleIdx="1" presStyleCnt="6"/>
      <dgm:spPr/>
    </dgm:pt>
    <dgm:pt modelId="{83D10A74-46B8-4917-BA02-5F46CFC50FF4}" type="pres">
      <dgm:prSet presAssocID="{F5DC6453-9B05-445E-9C31-F6CC7AD85AE0}" presName="root2" presStyleCnt="0"/>
      <dgm:spPr/>
    </dgm:pt>
    <dgm:pt modelId="{D55470CD-3899-4541-AB12-74683453561E}" type="pres">
      <dgm:prSet presAssocID="{F5DC6453-9B05-445E-9C31-F6CC7AD85AE0}" presName="LevelTwoTextNode" presStyleLbl="node2" presStyleIdx="1" presStyleCnt="6">
        <dgm:presLayoutVars>
          <dgm:chPref val="3"/>
        </dgm:presLayoutVars>
      </dgm:prSet>
      <dgm:spPr/>
    </dgm:pt>
    <dgm:pt modelId="{39A661F1-3C08-4F5F-8AD4-A28A1ABAD33E}" type="pres">
      <dgm:prSet presAssocID="{F5DC6453-9B05-445E-9C31-F6CC7AD85AE0}" presName="level3hierChild" presStyleCnt="0"/>
      <dgm:spPr/>
    </dgm:pt>
    <dgm:pt modelId="{DF86D849-6939-4900-B109-EA0CFA90FE4C}" type="pres">
      <dgm:prSet presAssocID="{2B521B36-40DF-43CF-A079-62A0919580C5}" presName="conn2-1" presStyleLbl="parChTrans1D2" presStyleIdx="2" presStyleCnt="6"/>
      <dgm:spPr/>
    </dgm:pt>
    <dgm:pt modelId="{623F4B67-B02D-41D1-98AE-9A660DFE7C77}" type="pres">
      <dgm:prSet presAssocID="{2B521B36-40DF-43CF-A079-62A0919580C5}" presName="connTx" presStyleLbl="parChTrans1D2" presStyleIdx="2" presStyleCnt="6"/>
      <dgm:spPr/>
    </dgm:pt>
    <dgm:pt modelId="{9ACA0BF4-890C-4C4B-919F-08A6C0B3541E}" type="pres">
      <dgm:prSet presAssocID="{36689F0E-609C-482D-B33E-451ED1FE0327}" presName="root2" presStyleCnt="0"/>
      <dgm:spPr/>
    </dgm:pt>
    <dgm:pt modelId="{DF49B09A-9F56-44EC-A2F2-D3ACE1F3E430}" type="pres">
      <dgm:prSet presAssocID="{36689F0E-609C-482D-B33E-451ED1FE0327}" presName="LevelTwoTextNode" presStyleLbl="node2" presStyleIdx="2" presStyleCnt="6">
        <dgm:presLayoutVars>
          <dgm:chPref val="3"/>
        </dgm:presLayoutVars>
      </dgm:prSet>
      <dgm:spPr/>
    </dgm:pt>
    <dgm:pt modelId="{D33A0E38-6ABA-4CBA-B5CE-57AC5919C45C}" type="pres">
      <dgm:prSet presAssocID="{36689F0E-609C-482D-B33E-451ED1FE0327}" presName="level3hierChild" presStyleCnt="0"/>
      <dgm:spPr/>
    </dgm:pt>
    <dgm:pt modelId="{E03C28B7-6276-44E5-8DAA-73572792D802}" type="pres">
      <dgm:prSet presAssocID="{15127E3B-0CDC-4FBA-8EC3-6613795114EC}" presName="conn2-1" presStyleLbl="parChTrans1D2" presStyleIdx="3" presStyleCnt="6"/>
      <dgm:spPr/>
    </dgm:pt>
    <dgm:pt modelId="{234334C6-0E5F-4C16-B8DC-4BDB0CC28D65}" type="pres">
      <dgm:prSet presAssocID="{15127E3B-0CDC-4FBA-8EC3-6613795114EC}" presName="connTx" presStyleLbl="parChTrans1D2" presStyleIdx="3" presStyleCnt="6"/>
      <dgm:spPr/>
    </dgm:pt>
    <dgm:pt modelId="{F2EA5FEE-3B15-4F4D-AB40-DE2331F6E2E1}" type="pres">
      <dgm:prSet presAssocID="{5D76822B-A068-4CD9-9F0B-FF38B3D51F6A}" presName="root2" presStyleCnt="0"/>
      <dgm:spPr/>
    </dgm:pt>
    <dgm:pt modelId="{47CDF0FA-A72A-44F7-BE58-11C5DD46F175}" type="pres">
      <dgm:prSet presAssocID="{5D76822B-A068-4CD9-9F0B-FF38B3D51F6A}" presName="LevelTwoTextNode" presStyleLbl="node2" presStyleIdx="3" presStyleCnt="6">
        <dgm:presLayoutVars>
          <dgm:chPref val="3"/>
        </dgm:presLayoutVars>
      </dgm:prSet>
      <dgm:spPr/>
    </dgm:pt>
    <dgm:pt modelId="{E4D16639-4C17-42E4-A786-49C836758CC6}" type="pres">
      <dgm:prSet presAssocID="{5D76822B-A068-4CD9-9F0B-FF38B3D51F6A}" presName="level3hierChild" presStyleCnt="0"/>
      <dgm:spPr/>
    </dgm:pt>
    <dgm:pt modelId="{C33FFF6E-1CB4-47FC-B5B4-629D89BC2988}" type="pres">
      <dgm:prSet presAssocID="{12709DA7-C37D-458A-92AC-2B585B101F41}" presName="conn2-1" presStyleLbl="parChTrans1D2" presStyleIdx="4" presStyleCnt="6"/>
      <dgm:spPr/>
    </dgm:pt>
    <dgm:pt modelId="{64EA7B8F-3DFE-4EC9-BF1A-795568DCD971}" type="pres">
      <dgm:prSet presAssocID="{12709DA7-C37D-458A-92AC-2B585B101F41}" presName="connTx" presStyleLbl="parChTrans1D2" presStyleIdx="4" presStyleCnt="6"/>
      <dgm:spPr/>
    </dgm:pt>
    <dgm:pt modelId="{15A0722E-9190-4C5C-953D-220EFAEB3CFF}" type="pres">
      <dgm:prSet presAssocID="{BD2173A3-452A-4E17-B5C6-E1791CB23191}" presName="root2" presStyleCnt="0"/>
      <dgm:spPr/>
    </dgm:pt>
    <dgm:pt modelId="{5515933D-40BE-4B1A-9B4C-F35172346F29}" type="pres">
      <dgm:prSet presAssocID="{BD2173A3-452A-4E17-B5C6-E1791CB23191}" presName="LevelTwoTextNode" presStyleLbl="node2" presStyleIdx="4" presStyleCnt="6">
        <dgm:presLayoutVars>
          <dgm:chPref val="3"/>
        </dgm:presLayoutVars>
      </dgm:prSet>
      <dgm:spPr/>
    </dgm:pt>
    <dgm:pt modelId="{DFB87258-C306-49E3-AFA0-B854ABC9F175}" type="pres">
      <dgm:prSet presAssocID="{BD2173A3-452A-4E17-B5C6-E1791CB23191}" presName="level3hierChild" presStyleCnt="0"/>
      <dgm:spPr/>
    </dgm:pt>
    <dgm:pt modelId="{9CE0DBA3-C46C-42DC-A415-7506931D1E9C}" type="pres">
      <dgm:prSet presAssocID="{CD145B68-91A4-453C-80B0-2378D852EE69}" presName="conn2-1" presStyleLbl="parChTrans1D2" presStyleIdx="5" presStyleCnt="6"/>
      <dgm:spPr/>
    </dgm:pt>
    <dgm:pt modelId="{AB478640-401E-43A7-AF29-E4A72AD9E92E}" type="pres">
      <dgm:prSet presAssocID="{CD145B68-91A4-453C-80B0-2378D852EE69}" presName="connTx" presStyleLbl="parChTrans1D2" presStyleIdx="5" presStyleCnt="6"/>
      <dgm:spPr/>
    </dgm:pt>
    <dgm:pt modelId="{8B638ECA-2B72-4FA8-A3E9-1EF8E3C41A19}" type="pres">
      <dgm:prSet presAssocID="{29955895-F497-465D-B81C-B5F1045D184A}" presName="root2" presStyleCnt="0"/>
      <dgm:spPr/>
    </dgm:pt>
    <dgm:pt modelId="{3708FA2B-31BD-4C1A-A862-E7F488110F16}" type="pres">
      <dgm:prSet presAssocID="{29955895-F497-465D-B81C-B5F1045D184A}" presName="LevelTwoTextNode" presStyleLbl="node2" presStyleIdx="5" presStyleCnt="6">
        <dgm:presLayoutVars>
          <dgm:chPref val="3"/>
        </dgm:presLayoutVars>
      </dgm:prSet>
      <dgm:spPr/>
    </dgm:pt>
    <dgm:pt modelId="{A2894635-35D3-4304-B211-F222C135C1A4}" type="pres">
      <dgm:prSet presAssocID="{29955895-F497-465D-B81C-B5F1045D184A}" presName="level3hierChild" presStyleCnt="0"/>
      <dgm:spPr/>
    </dgm:pt>
  </dgm:ptLst>
  <dgm:cxnLst>
    <dgm:cxn modelId="{7D53DE07-4E53-4ABA-9C32-0793313F4593}" type="presOf" srcId="{CD145B68-91A4-453C-80B0-2378D852EE69}" destId="{9CE0DBA3-C46C-42DC-A415-7506931D1E9C}" srcOrd="0" destOrd="0" presId="urn:microsoft.com/office/officeart/2008/layout/HorizontalMultiLevelHierarchy"/>
    <dgm:cxn modelId="{AB03870C-5CBC-4196-89E3-1D6B191BCE6C}" type="presOf" srcId="{2B521B36-40DF-43CF-A079-62A0919580C5}" destId="{DF86D849-6939-4900-B109-EA0CFA90FE4C}" srcOrd="0" destOrd="0" presId="urn:microsoft.com/office/officeart/2008/layout/HorizontalMultiLevelHierarchy"/>
    <dgm:cxn modelId="{49AD011C-F40C-4553-8BFA-7F6A4CEBB68F}" type="presOf" srcId="{15127E3B-0CDC-4FBA-8EC3-6613795114EC}" destId="{234334C6-0E5F-4C16-B8DC-4BDB0CC28D65}" srcOrd="1" destOrd="0" presId="urn:microsoft.com/office/officeart/2008/layout/HorizontalMultiLevelHierarchy"/>
    <dgm:cxn modelId="{88006025-D528-4D71-81EC-7D1952413166}" type="presOf" srcId="{CD145B68-91A4-453C-80B0-2378D852EE69}" destId="{AB478640-401E-43A7-AF29-E4A72AD9E92E}" srcOrd="1" destOrd="0" presId="urn:microsoft.com/office/officeart/2008/layout/HorizontalMultiLevelHierarchy"/>
    <dgm:cxn modelId="{8E9E442A-5723-452B-B144-3D0388532635}" type="presOf" srcId="{2B521B36-40DF-43CF-A079-62A0919580C5}" destId="{623F4B67-B02D-41D1-98AE-9A660DFE7C77}" srcOrd="1" destOrd="0" presId="urn:microsoft.com/office/officeart/2008/layout/HorizontalMultiLevelHierarchy"/>
    <dgm:cxn modelId="{F296082C-F4A3-4DEA-BE78-2B7FD1624878}" srcId="{CB23F9FA-6E4B-431A-8AD2-B02ED08F5BF8}" destId="{8C564FAA-5888-4C8F-B3C6-D82577217FA3}" srcOrd="0" destOrd="0" parTransId="{73EE2FC8-247F-47CE-9ED0-45E9A32238FC}" sibTransId="{A56DBB12-1978-4805-A01C-398F4F049F34}"/>
    <dgm:cxn modelId="{F15C1C65-2726-4DD0-8588-A613AA86397C}" type="presOf" srcId="{5A6E56B4-A17B-448D-862E-30072C7F2AD3}" destId="{E310635A-9ECF-4AE6-9016-9A2883E82635}" srcOrd="0" destOrd="0" presId="urn:microsoft.com/office/officeart/2008/layout/HorizontalMultiLevelHierarchy"/>
    <dgm:cxn modelId="{3DF6B145-CFB4-4049-85C2-42F54CD4F285}" srcId="{8C564FAA-5888-4C8F-B3C6-D82577217FA3}" destId="{5A6E56B4-A17B-448D-862E-30072C7F2AD3}" srcOrd="0" destOrd="0" parTransId="{7B2B40E1-C00D-4967-87B5-53E85830BD99}" sibTransId="{9F40AD33-EBA2-41B2-A1B5-403682B83AB6}"/>
    <dgm:cxn modelId="{863B8876-03CA-4217-861D-94B57711433A}" type="presOf" srcId="{27DFE0BD-97CA-4EC7-8A5E-D0D7E4281B1C}" destId="{7FDDABB4-A005-415C-A1E0-81DC11528574}" srcOrd="1" destOrd="0" presId="urn:microsoft.com/office/officeart/2008/layout/HorizontalMultiLevelHierarchy"/>
    <dgm:cxn modelId="{A3FD787A-E900-4ED1-85A8-9531DD239B34}" type="presOf" srcId="{12709DA7-C37D-458A-92AC-2B585B101F41}" destId="{C33FFF6E-1CB4-47FC-B5B4-629D89BC2988}" srcOrd="0" destOrd="0" presId="urn:microsoft.com/office/officeart/2008/layout/HorizontalMultiLevelHierarchy"/>
    <dgm:cxn modelId="{553AE780-466D-451D-9824-3D373FC18064}" srcId="{8C564FAA-5888-4C8F-B3C6-D82577217FA3}" destId="{BD2173A3-452A-4E17-B5C6-E1791CB23191}" srcOrd="4" destOrd="0" parTransId="{12709DA7-C37D-458A-92AC-2B585B101F41}" sibTransId="{A572FA7C-C5E1-495F-8338-0399658F254B}"/>
    <dgm:cxn modelId="{7A4AD285-90FE-4E19-8F7D-E9735131DE5B}" type="presOf" srcId="{BD2173A3-452A-4E17-B5C6-E1791CB23191}" destId="{5515933D-40BE-4B1A-9B4C-F35172346F29}" srcOrd="0" destOrd="0" presId="urn:microsoft.com/office/officeart/2008/layout/HorizontalMultiLevelHierarchy"/>
    <dgm:cxn modelId="{5C3A4086-0627-4C33-8A5D-FF413750CFE7}" srcId="{8C564FAA-5888-4C8F-B3C6-D82577217FA3}" destId="{5D76822B-A068-4CD9-9F0B-FF38B3D51F6A}" srcOrd="3" destOrd="0" parTransId="{15127E3B-0CDC-4FBA-8EC3-6613795114EC}" sibTransId="{7EE47715-EEA8-487D-8FDD-20AB352622F4}"/>
    <dgm:cxn modelId="{9FF53E88-797F-4EFB-94DC-94DF41AA78EF}" type="presOf" srcId="{5D76822B-A068-4CD9-9F0B-FF38B3D51F6A}" destId="{47CDF0FA-A72A-44F7-BE58-11C5DD46F175}" srcOrd="0" destOrd="0" presId="urn:microsoft.com/office/officeart/2008/layout/HorizontalMultiLevelHierarchy"/>
    <dgm:cxn modelId="{5CED4693-385D-445E-A3E2-FFA5CAE9A83F}" type="presOf" srcId="{CB23F9FA-6E4B-431A-8AD2-B02ED08F5BF8}" destId="{1B51CDA2-9EA4-4753-A6A4-665F41B34543}" srcOrd="0" destOrd="0" presId="urn:microsoft.com/office/officeart/2008/layout/HorizontalMultiLevelHierarchy"/>
    <dgm:cxn modelId="{E60B5594-5DBB-4281-A799-0BAE4CA258EF}" type="presOf" srcId="{7B2B40E1-C00D-4967-87B5-53E85830BD99}" destId="{8985FB18-08F2-450C-80E8-851D6FB05AD4}" srcOrd="1" destOrd="0" presId="urn:microsoft.com/office/officeart/2008/layout/HorizontalMultiLevelHierarchy"/>
    <dgm:cxn modelId="{A2D8719D-6657-49DF-8871-130C92442D12}" type="presOf" srcId="{36689F0E-609C-482D-B33E-451ED1FE0327}" destId="{DF49B09A-9F56-44EC-A2F2-D3ACE1F3E430}" srcOrd="0" destOrd="0" presId="urn:microsoft.com/office/officeart/2008/layout/HorizontalMultiLevelHierarchy"/>
    <dgm:cxn modelId="{5484339E-AEF8-4A52-BF6A-C12F5FF6CF88}" type="presOf" srcId="{12709DA7-C37D-458A-92AC-2B585B101F41}" destId="{64EA7B8F-3DFE-4EC9-BF1A-795568DCD971}" srcOrd="1" destOrd="0" presId="urn:microsoft.com/office/officeart/2008/layout/HorizontalMultiLevelHierarchy"/>
    <dgm:cxn modelId="{1A87BAAC-07B9-4593-8BC6-EAB00B3E5EAD}" srcId="{8C564FAA-5888-4C8F-B3C6-D82577217FA3}" destId="{F5DC6453-9B05-445E-9C31-F6CC7AD85AE0}" srcOrd="1" destOrd="0" parTransId="{27DFE0BD-97CA-4EC7-8A5E-D0D7E4281B1C}" sibTransId="{F153E3D4-B47F-4F35-A9B3-5C57A51CBA4D}"/>
    <dgm:cxn modelId="{EC0326AD-F605-4C5B-8068-E784C57091B3}" type="presOf" srcId="{27DFE0BD-97CA-4EC7-8A5E-D0D7E4281B1C}" destId="{EAE07C46-7C80-4D90-A3B1-35372A9B8F75}" srcOrd="0" destOrd="0" presId="urn:microsoft.com/office/officeart/2008/layout/HorizontalMultiLevelHierarchy"/>
    <dgm:cxn modelId="{51018BB2-7258-449C-9EAC-51F64B5FCE14}" type="presOf" srcId="{15127E3B-0CDC-4FBA-8EC3-6613795114EC}" destId="{E03C28B7-6276-44E5-8DAA-73572792D802}" srcOrd="0" destOrd="0" presId="urn:microsoft.com/office/officeart/2008/layout/HorizontalMultiLevelHierarchy"/>
    <dgm:cxn modelId="{BBA959BF-8DC4-492D-B6F0-AFFF9D1422CB}" type="presOf" srcId="{8C564FAA-5888-4C8F-B3C6-D82577217FA3}" destId="{2D7B9EAA-DD50-43C7-BBDD-3A4513833843}" srcOrd="0" destOrd="0" presId="urn:microsoft.com/office/officeart/2008/layout/HorizontalMultiLevelHierarchy"/>
    <dgm:cxn modelId="{CF3396E0-C3E3-4E0D-AB10-18DA382FEE7D}" srcId="{8C564FAA-5888-4C8F-B3C6-D82577217FA3}" destId="{36689F0E-609C-482D-B33E-451ED1FE0327}" srcOrd="2" destOrd="0" parTransId="{2B521B36-40DF-43CF-A079-62A0919580C5}" sibTransId="{17F69EFD-13B0-45FD-9836-63C0F67CBE7F}"/>
    <dgm:cxn modelId="{3289E4E5-C556-4949-80BC-6224E39F583D}" type="presOf" srcId="{7B2B40E1-C00D-4967-87B5-53E85830BD99}" destId="{1121D253-2D8D-4AE4-A769-DB32F0814C2A}" srcOrd="0" destOrd="0" presId="urn:microsoft.com/office/officeart/2008/layout/HorizontalMultiLevelHierarchy"/>
    <dgm:cxn modelId="{D002A6EA-ED03-4E70-AEF4-52E3B5C0053E}" type="presOf" srcId="{29955895-F497-465D-B81C-B5F1045D184A}" destId="{3708FA2B-31BD-4C1A-A862-E7F488110F16}" srcOrd="0" destOrd="0" presId="urn:microsoft.com/office/officeart/2008/layout/HorizontalMultiLevelHierarchy"/>
    <dgm:cxn modelId="{487D8AED-1ED4-46D6-A657-5017F84AAE0D}" type="presOf" srcId="{F5DC6453-9B05-445E-9C31-F6CC7AD85AE0}" destId="{D55470CD-3899-4541-AB12-74683453561E}" srcOrd="0" destOrd="0" presId="urn:microsoft.com/office/officeart/2008/layout/HorizontalMultiLevelHierarchy"/>
    <dgm:cxn modelId="{AE7EC8F3-572E-48A6-91AD-5C20A6F46EC7}" srcId="{8C564FAA-5888-4C8F-B3C6-D82577217FA3}" destId="{29955895-F497-465D-B81C-B5F1045D184A}" srcOrd="5" destOrd="0" parTransId="{CD145B68-91A4-453C-80B0-2378D852EE69}" sibTransId="{461E69F1-8A60-49B4-85F7-624CD451705D}"/>
    <dgm:cxn modelId="{FF582C44-778A-4159-B0D2-8DF6A614F739}" type="presParOf" srcId="{1B51CDA2-9EA4-4753-A6A4-665F41B34543}" destId="{9726508C-9007-40BC-83B3-BA380620F419}" srcOrd="0" destOrd="0" presId="urn:microsoft.com/office/officeart/2008/layout/HorizontalMultiLevelHierarchy"/>
    <dgm:cxn modelId="{A4084EB7-E98E-4E1F-A17A-CB5A4E623DDF}" type="presParOf" srcId="{9726508C-9007-40BC-83B3-BA380620F419}" destId="{2D7B9EAA-DD50-43C7-BBDD-3A4513833843}" srcOrd="0" destOrd="0" presId="urn:microsoft.com/office/officeart/2008/layout/HorizontalMultiLevelHierarchy"/>
    <dgm:cxn modelId="{02DF671C-AC4A-4708-9D9C-2A95A4BDB9DB}" type="presParOf" srcId="{9726508C-9007-40BC-83B3-BA380620F419}" destId="{9E6BA5A2-472D-487E-B8B7-22DA60E747BE}" srcOrd="1" destOrd="0" presId="urn:microsoft.com/office/officeart/2008/layout/HorizontalMultiLevelHierarchy"/>
    <dgm:cxn modelId="{100CDEC7-AFF4-4135-B450-83449DFFAA39}" type="presParOf" srcId="{9E6BA5A2-472D-487E-B8B7-22DA60E747BE}" destId="{1121D253-2D8D-4AE4-A769-DB32F0814C2A}" srcOrd="0" destOrd="0" presId="urn:microsoft.com/office/officeart/2008/layout/HorizontalMultiLevelHierarchy"/>
    <dgm:cxn modelId="{961118AA-262F-43A2-88AC-0BEDC08D8BE7}" type="presParOf" srcId="{1121D253-2D8D-4AE4-A769-DB32F0814C2A}" destId="{8985FB18-08F2-450C-80E8-851D6FB05AD4}" srcOrd="0" destOrd="0" presId="urn:microsoft.com/office/officeart/2008/layout/HorizontalMultiLevelHierarchy"/>
    <dgm:cxn modelId="{42326104-4BC6-4C14-B377-7A56F0BF1892}" type="presParOf" srcId="{9E6BA5A2-472D-487E-B8B7-22DA60E747BE}" destId="{FFFB28B7-2F61-48EA-825E-DF2721CAA7C6}" srcOrd="1" destOrd="0" presId="urn:microsoft.com/office/officeart/2008/layout/HorizontalMultiLevelHierarchy"/>
    <dgm:cxn modelId="{1D50A127-3CA8-4F54-8C8F-982F360A6BEE}" type="presParOf" srcId="{FFFB28B7-2F61-48EA-825E-DF2721CAA7C6}" destId="{E310635A-9ECF-4AE6-9016-9A2883E82635}" srcOrd="0" destOrd="0" presId="urn:microsoft.com/office/officeart/2008/layout/HorizontalMultiLevelHierarchy"/>
    <dgm:cxn modelId="{C4BC8328-CA3B-495D-8549-0E22C0291901}" type="presParOf" srcId="{FFFB28B7-2F61-48EA-825E-DF2721CAA7C6}" destId="{5424895F-9850-413E-A74D-661D784F095E}" srcOrd="1" destOrd="0" presId="urn:microsoft.com/office/officeart/2008/layout/HorizontalMultiLevelHierarchy"/>
    <dgm:cxn modelId="{811B5509-8E34-4637-B4E8-9148FA21C432}" type="presParOf" srcId="{9E6BA5A2-472D-487E-B8B7-22DA60E747BE}" destId="{EAE07C46-7C80-4D90-A3B1-35372A9B8F75}" srcOrd="2" destOrd="0" presId="urn:microsoft.com/office/officeart/2008/layout/HorizontalMultiLevelHierarchy"/>
    <dgm:cxn modelId="{FD354EDD-B753-4CEF-8A44-2C40BCDD32D9}" type="presParOf" srcId="{EAE07C46-7C80-4D90-A3B1-35372A9B8F75}" destId="{7FDDABB4-A005-415C-A1E0-81DC11528574}" srcOrd="0" destOrd="0" presId="urn:microsoft.com/office/officeart/2008/layout/HorizontalMultiLevelHierarchy"/>
    <dgm:cxn modelId="{E0F178C7-0693-4D3E-B134-879AE8D575DE}" type="presParOf" srcId="{9E6BA5A2-472D-487E-B8B7-22DA60E747BE}" destId="{83D10A74-46B8-4917-BA02-5F46CFC50FF4}" srcOrd="3" destOrd="0" presId="urn:microsoft.com/office/officeart/2008/layout/HorizontalMultiLevelHierarchy"/>
    <dgm:cxn modelId="{A67444E7-8BC3-495B-874D-AC3B97CAC11A}" type="presParOf" srcId="{83D10A74-46B8-4917-BA02-5F46CFC50FF4}" destId="{D55470CD-3899-4541-AB12-74683453561E}" srcOrd="0" destOrd="0" presId="urn:microsoft.com/office/officeart/2008/layout/HorizontalMultiLevelHierarchy"/>
    <dgm:cxn modelId="{8582BEF3-E2BA-4DC2-84DA-C44DD942A00E}" type="presParOf" srcId="{83D10A74-46B8-4917-BA02-5F46CFC50FF4}" destId="{39A661F1-3C08-4F5F-8AD4-A28A1ABAD33E}" srcOrd="1" destOrd="0" presId="urn:microsoft.com/office/officeart/2008/layout/HorizontalMultiLevelHierarchy"/>
    <dgm:cxn modelId="{E5D411AB-92BD-4ED4-A0DD-34D0B8C06D8E}" type="presParOf" srcId="{9E6BA5A2-472D-487E-B8B7-22DA60E747BE}" destId="{DF86D849-6939-4900-B109-EA0CFA90FE4C}" srcOrd="4" destOrd="0" presId="urn:microsoft.com/office/officeart/2008/layout/HorizontalMultiLevelHierarchy"/>
    <dgm:cxn modelId="{924DE2D6-A59E-4C9A-9A54-A682B7188615}" type="presParOf" srcId="{DF86D849-6939-4900-B109-EA0CFA90FE4C}" destId="{623F4B67-B02D-41D1-98AE-9A660DFE7C77}" srcOrd="0" destOrd="0" presId="urn:microsoft.com/office/officeart/2008/layout/HorizontalMultiLevelHierarchy"/>
    <dgm:cxn modelId="{DB618A50-20AE-4B08-AD9F-0BC700AF65E5}" type="presParOf" srcId="{9E6BA5A2-472D-487E-B8B7-22DA60E747BE}" destId="{9ACA0BF4-890C-4C4B-919F-08A6C0B3541E}" srcOrd="5" destOrd="0" presId="urn:microsoft.com/office/officeart/2008/layout/HorizontalMultiLevelHierarchy"/>
    <dgm:cxn modelId="{19478681-E2BD-42FE-A7DD-212911D95FC3}" type="presParOf" srcId="{9ACA0BF4-890C-4C4B-919F-08A6C0B3541E}" destId="{DF49B09A-9F56-44EC-A2F2-D3ACE1F3E430}" srcOrd="0" destOrd="0" presId="urn:microsoft.com/office/officeart/2008/layout/HorizontalMultiLevelHierarchy"/>
    <dgm:cxn modelId="{E0E1F203-CD12-4EA2-B68A-3990066702F2}" type="presParOf" srcId="{9ACA0BF4-890C-4C4B-919F-08A6C0B3541E}" destId="{D33A0E38-6ABA-4CBA-B5CE-57AC5919C45C}" srcOrd="1" destOrd="0" presId="urn:microsoft.com/office/officeart/2008/layout/HorizontalMultiLevelHierarchy"/>
    <dgm:cxn modelId="{3287A934-29FE-47EF-9E2F-44EEF0D40C7A}" type="presParOf" srcId="{9E6BA5A2-472D-487E-B8B7-22DA60E747BE}" destId="{E03C28B7-6276-44E5-8DAA-73572792D802}" srcOrd="6" destOrd="0" presId="urn:microsoft.com/office/officeart/2008/layout/HorizontalMultiLevelHierarchy"/>
    <dgm:cxn modelId="{0408FEE9-DB5D-414B-B6AE-4D45A2C90CE8}" type="presParOf" srcId="{E03C28B7-6276-44E5-8DAA-73572792D802}" destId="{234334C6-0E5F-4C16-B8DC-4BDB0CC28D65}" srcOrd="0" destOrd="0" presId="urn:microsoft.com/office/officeart/2008/layout/HorizontalMultiLevelHierarchy"/>
    <dgm:cxn modelId="{77F76367-9283-4306-98C6-D38EB5F5830B}" type="presParOf" srcId="{9E6BA5A2-472D-487E-B8B7-22DA60E747BE}" destId="{F2EA5FEE-3B15-4F4D-AB40-DE2331F6E2E1}" srcOrd="7" destOrd="0" presId="urn:microsoft.com/office/officeart/2008/layout/HorizontalMultiLevelHierarchy"/>
    <dgm:cxn modelId="{F8307AA6-2586-4DF4-8577-A3F54E8CACAC}" type="presParOf" srcId="{F2EA5FEE-3B15-4F4D-AB40-DE2331F6E2E1}" destId="{47CDF0FA-A72A-44F7-BE58-11C5DD46F175}" srcOrd="0" destOrd="0" presId="urn:microsoft.com/office/officeart/2008/layout/HorizontalMultiLevelHierarchy"/>
    <dgm:cxn modelId="{7AB56C7C-A818-42E4-A186-25AE25DFC1F5}" type="presParOf" srcId="{F2EA5FEE-3B15-4F4D-AB40-DE2331F6E2E1}" destId="{E4D16639-4C17-42E4-A786-49C836758CC6}" srcOrd="1" destOrd="0" presId="urn:microsoft.com/office/officeart/2008/layout/HorizontalMultiLevelHierarchy"/>
    <dgm:cxn modelId="{7DFC3E5F-7CB8-46AA-9243-239736149B90}" type="presParOf" srcId="{9E6BA5A2-472D-487E-B8B7-22DA60E747BE}" destId="{C33FFF6E-1CB4-47FC-B5B4-629D89BC2988}" srcOrd="8" destOrd="0" presId="urn:microsoft.com/office/officeart/2008/layout/HorizontalMultiLevelHierarchy"/>
    <dgm:cxn modelId="{B93E7B47-256D-4336-AD18-732E5CA37935}" type="presParOf" srcId="{C33FFF6E-1CB4-47FC-B5B4-629D89BC2988}" destId="{64EA7B8F-3DFE-4EC9-BF1A-795568DCD971}" srcOrd="0" destOrd="0" presId="urn:microsoft.com/office/officeart/2008/layout/HorizontalMultiLevelHierarchy"/>
    <dgm:cxn modelId="{6DF73F5B-668E-41C5-A078-572D9F1D0CB2}" type="presParOf" srcId="{9E6BA5A2-472D-487E-B8B7-22DA60E747BE}" destId="{15A0722E-9190-4C5C-953D-220EFAEB3CFF}" srcOrd="9" destOrd="0" presId="urn:microsoft.com/office/officeart/2008/layout/HorizontalMultiLevelHierarchy"/>
    <dgm:cxn modelId="{B8EAA31B-3AC0-4E8C-B14D-96BF0834B15F}" type="presParOf" srcId="{15A0722E-9190-4C5C-953D-220EFAEB3CFF}" destId="{5515933D-40BE-4B1A-9B4C-F35172346F29}" srcOrd="0" destOrd="0" presId="urn:microsoft.com/office/officeart/2008/layout/HorizontalMultiLevelHierarchy"/>
    <dgm:cxn modelId="{280F7FD5-585F-4E86-A59B-08DF248E94C0}" type="presParOf" srcId="{15A0722E-9190-4C5C-953D-220EFAEB3CFF}" destId="{DFB87258-C306-49E3-AFA0-B854ABC9F175}" srcOrd="1" destOrd="0" presId="urn:microsoft.com/office/officeart/2008/layout/HorizontalMultiLevelHierarchy"/>
    <dgm:cxn modelId="{4BD31F58-6F2B-44E3-B4B7-3BEA7CA15583}" type="presParOf" srcId="{9E6BA5A2-472D-487E-B8B7-22DA60E747BE}" destId="{9CE0DBA3-C46C-42DC-A415-7506931D1E9C}" srcOrd="10" destOrd="0" presId="urn:microsoft.com/office/officeart/2008/layout/HorizontalMultiLevelHierarchy"/>
    <dgm:cxn modelId="{A17A74A3-ABEC-4839-AE71-6EAB96C9DA64}" type="presParOf" srcId="{9CE0DBA3-C46C-42DC-A415-7506931D1E9C}" destId="{AB478640-401E-43A7-AF29-E4A72AD9E92E}" srcOrd="0" destOrd="0" presId="urn:microsoft.com/office/officeart/2008/layout/HorizontalMultiLevelHierarchy"/>
    <dgm:cxn modelId="{D08902EC-CDCF-4582-8981-E5D874BF2B68}" type="presParOf" srcId="{9E6BA5A2-472D-487E-B8B7-22DA60E747BE}" destId="{8B638ECA-2B72-4FA8-A3E9-1EF8E3C41A19}" srcOrd="11" destOrd="0" presId="urn:microsoft.com/office/officeart/2008/layout/HorizontalMultiLevelHierarchy"/>
    <dgm:cxn modelId="{511F1816-9B0E-409D-89D7-13736923E27B}" type="presParOf" srcId="{8B638ECA-2B72-4FA8-A3E9-1EF8E3C41A19}" destId="{3708FA2B-31BD-4C1A-A862-E7F488110F16}" srcOrd="0" destOrd="0" presId="urn:microsoft.com/office/officeart/2008/layout/HorizontalMultiLevelHierarchy"/>
    <dgm:cxn modelId="{8080106B-C4C5-4FF1-84F4-3DDB138744FF}" type="presParOf" srcId="{8B638ECA-2B72-4FA8-A3E9-1EF8E3C41A19}" destId="{A2894635-35D3-4304-B211-F222C135C1A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96B734-6197-49EB-87E3-699DD7EEEA65}" type="doc">
      <dgm:prSet loTypeId="urn:microsoft.com/office/officeart/2005/8/layout/vList5" loCatId="list" qsTypeId="urn:microsoft.com/office/officeart/2005/8/quickstyle/simple5" qsCatId="simple" csTypeId="urn:microsoft.com/office/officeart/2005/8/colors/colorful5" csCatId="colorful"/>
      <dgm:spPr/>
      <dgm:t>
        <a:bodyPr/>
        <a:lstStyle/>
        <a:p>
          <a:endParaRPr lang="en-US"/>
        </a:p>
      </dgm:t>
    </dgm:pt>
    <dgm:pt modelId="{96F3B399-0595-4B87-A9E5-FDEFA8D9AEF3}">
      <dgm:prSet/>
      <dgm:spPr/>
      <dgm:t>
        <a:bodyPr/>
        <a:lstStyle/>
        <a:p>
          <a:r>
            <a:rPr lang="en-GB"/>
            <a:t>Apriori means “from the earlier”.</a:t>
          </a:r>
          <a:endParaRPr lang="en-US"/>
        </a:p>
      </dgm:t>
    </dgm:pt>
    <dgm:pt modelId="{E8873F70-DD3E-4DDF-9DD2-1363463EBD0C}" type="parTrans" cxnId="{B9E8E254-E9F7-43A8-BEC1-8432FCE29A8F}">
      <dgm:prSet/>
      <dgm:spPr/>
      <dgm:t>
        <a:bodyPr/>
        <a:lstStyle/>
        <a:p>
          <a:endParaRPr lang="en-US"/>
        </a:p>
      </dgm:t>
    </dgm:pt>
    <dgm:pt modelId="{57B5C0F8-CF1C-41A2-A899-883A351BE5EE}" type="sibTrans" cxnId="{B9E8E254-E9F7-43A8-BEC1-8432FCE29A8F}">
      <dgm:prSet/>
      <dgm:spPr/>
      <dgm:t>
        <a:bodyPr/>
        <a:lstStyle/>
        <a:p>
          <a:endParaRPr lang="en-US"/>
        </a:p>
      </dgm:t>
    </dgm:pt>
    <dgm:pt modelId="{26211799-31C9-4B35-9DD7-16954713F020}">
      <dgm:prSet/>
      <dgm:spPr/>
      <dgm:t>
        <a:bodyPr/>
        <a:lstStyle/>
        <a:p>
          <a:r>
            <a:rPr lang="en-GB"/>
            <a:t>It implies that a person can derive knowledge from the world without needing to experience it.</a:t>
          </a:r>
          <a:endParaRPr lang="en-US"/>
        </a:p>
      </dgm:t>
    </dgm:pt>
    <dgm:pt modelId="{6C9055B9-3A52-495A-A8B0-F68633AC270B}" type="parTrans" cxnId="{E6B568AB-0F9E-4DC7-BB46-2572D6036A79}">
      <dgm:prSet/>
      <dgm:spPr/>
      <dgm:t>
        <a:bodyPr/>
        <a:lstStyle/>
        <a:p>
          <a:endParaRPr lang="en-US"/>
        </a:p>
      </dgm:t>
    </dgm:pt>
    <dgm:pt modelId="{DFB0B114-216A-450F-AD49-E64DFA6C5F11}" type="sibTrans" cxnId="{E6B568AB-0F9E-4DC7-BB46-2572D6036A79}">
      <dgm:prSet/>
      <dgm:spPr/>
      <dgm:t>
        <a:bodyPr/>
        <a:lstStyle/>
        <a:p>
          <a:endParaRPr lang="en-US"/>
        </a:p>
      </dgm:t>
    </dgm:pt>
    <dgm:pt modelId="{9374D84B-F0B8-4FEC-8D2C-A26578C3D6E1}">
      <dgm:prSet/>
      <dgm:spPr/>
      <dgm:t>
        <a:bodyPr/>
        <a:lstStyle/>
        <a:p>
          <a:r>
            <a:rPr lang="en-GB"/>
            <a:t>Deductive reasoning forms the basis for arriving conclusions</a:t>
          </a:r>
          <a:endParaRPr lang="en-US"/>
        </a:p>
      </dgm:t>
    </dgm:pt>
    <dgm:pt modelId="{A617E056-E3CF-47A8-AF7E-D0B7397A1132}" type="parTrans" cxnId="{4A54797B-9C5A-4956-B628-A0552C9DADBA}">
      <dgm:prSet/>
      <dgm:spPr/>
      <dgm:t>
        <a:bodyPr/>
        <a:lstStyle/>
        <a:p>
          <a:endParaRPr lang="en-US"/>
        </a:p>
      </dgm:t>
    </dgm:pt>
    <dgm:pt modelId="{9DDD0C69-9D68-4666-9600-B0AA2E350897}" type="sibTrans" cxnId="{4A54797B-9C5A-4956-B628-A0552C9DADBA}">
      <dgm:prSet/>
      <dgm:spPr/>
      <dgm:t>
        <a:bodyPr/>
        <a:lstStyle/>
        <a:p>
          <a:endParaRPr lang="en-US"/>
        </a:p>
      </dgm:t>
    </dgm:pt>
    <dgm:pt modelId="{25EE6713-18BC-4F37-A292-1BF84D4725CD}">
      <dgm:prSet/>
      <dgm:spPr/>
      <dgm:t>
        <a:bodyPr/>
        <a:lstStyle/>
        <a:p>
          <a:r>
            <a:rPr lang="en-GB"/>
            <a:t>Idealism gives prominence.</a:t>
          </a:r>
          <a:endParaRPr lang="en-US"/>
        </a:p>
      </dgm:t>
    </dgm:pt>
    <dgm:pt modelId="{2FE9188A-D331-4FD2-ABBF-102AFD03C11F}" type="parTrans" cxnId="{D2CAD086-1ED6-4466-8F92-0F36392A6F29}">
      <dgm:prSet/>
      <dgm:spPr/>
      <dgm:t>
        <a:bodyPr/>
        <a:lstStyle/>
        <a:p>
          <a:endParaRPr lang="en-US"/>
        </a:p>
      </dgm:t>
    </dgm:pt>
    <dgm:pt modelId="{0419AB27-A8B2-44E7-A3B8-4CE3302FF2F3}" type="sibTrans" cxnId="{D2CAD086-1ED6-4466-8F92-0F36392A6F29}">
      <dgm:prSet/>
      <dgm:spPr/>
      <dgm:t>
        <a:bodyPr/>
        <a:lstStyle/>
        <a:p>
          <a:endParaRPr lang="en-US"/>
        </a:p>
      </dgm:t>
    </dgm:pt>
    <dgm:pt modelId="{70214A8B-F719-49B5-96C6-2EBCE65354FB}" type="pres">
      <dgm:prSet presAssocID="{8996B734-6197-49EB-87E3-699DD7EEEA65}" presName="Name0" presStyleCnt="0">
        <dgm:presLayoutVars>
          <dgm:dir/>
          <dgm:animLvl val="lvl"/>
          <dgm:resizeHandles val="exact"/>
        </dgm:presLayoutVars>
      </dgm:prSet>
      <dgm:spPr/>
    </dgm:pt>
    <dgm:pt modelId="{44FFCC2C-CFF5-4939-90B3-EE88822A5DE5}" type="pres">
      <dgm:prSet presAssocID="{96F3B399-0595-4B87-A9E5-FDEFA8D9AEF3}" presName="linNode" presStyleCnt="0"/>
      <dgm:spPr/>
    </dgm:pt>
    <dgm:pt modelId="{A8E02B8A-2077-4C2C-BEB3-41471B32CD32}" type="pres">
      <dgm:prSet presAssocID="{96F3B399-0595-4B87-A9E5-FDEFA8D9AEF3}" presName="parentText" presStyleLbl="node1" presStyleIdx="0" presStyleCnt="4">
        <dgm:presLayoutVars>
          <dgm:chMax val="1"/>
          <dgm:bulletEnabled val="1"/>
        </dgm:presLayoutVars>
      </dgm:prSet>
      <dgm:spPr/>
    </dgm:pt>
    <dgm:pt modelId="{B657EE31-F910-4836-8539-F488D169C584}" type="pres">
      <dgm:prSet presAssocID="{57B5C0F8-CF1C-41A2-A899-883A351BE5EE}" presName="sp" presStyleCnt="0"/>
      <dgm:spPr/>
    </dgm:pt>
    <dgm:pt modelId="{7A2DF31F-7A70-48D7-91BD-F534CDE70655}" type="pres">
      <dgm:prSet presAssocID="{26211799-31C9-4B35-9DD7-16954713F020}" presName="linNode" presStyleCnt="0"/>
      <dgm:spPr/>
    </dgm:pt>
    <dgm:pt modelId="{9A9307EF-7C5A-43CF-8DFD-61E36ECEA79A}" type="pres">
      <dgm:prSet presAssocID="{26211799-31C9-4B35-9DD7-16954713F020}" presName="parentText" presStyleLbl="node1" presStyleIdx="1" presStyleCnt="4">
        <dgm:presLayoutVars>
          <dgm:chMax val="1"/>
          <dgm:bulletEnabled val="1"/>
        </dgm:presLayoutVars>
      </dgm:prSet>
      <dgm:spPr/>
    </dgm:pt>
    <dgm:pt modelId="{A63A3940-7861-4065-A339-F7D569108E47}" type="pres">
      <dgm:prSet presAssocID="{DFB0B114-216A-450F-AD49-E64DFA6C5F11}" presName="sp" presStyleCnt="0"/>
      <dgm:spPr/>
    </dgm:pt>
    <dgm:pt modelId="{36D3387E-F4EB-4497-81F7-09FC63109143}" type="pres">
      <dgm:prSet presAssocID="{9374D84B-F0B8-4FEC-8D2C-A26578C3D6E1}" presName="linNode" presStyleCnt="0"/>
      <dgm:spPr/>
    </dgm:pt>
    <dgm:pt modelId="{2D7D12C6-E3B9-4682-BB99-13C50CB73D14}" type="pres">
      <dgm:prSet presAssocID="{9374D84B-F0B8-4FEC-8D2C-A26578C3D6E1}" presName="parentText" presStyleLbl="node1" presStyleIdx="2" presStyleCnt="4">
        <dgm:presLayoutVars>
          <dgm:chMax val="1"/>
          <dgm:bulletEnabled val="1"/>
        </dgm:presLayoutVars>
      </dgm:prSet>
      <dgm:spPr/>
    </dgm:pt>
    <dgm:pt modelId="{EE130ADD-29CA-47DF-B01B-F026A3DDD673}" type="pres">
      <dgm:prSet presAssocID="{9DDD0C69-9D68-4666-9600-B0AA2E350897}" presName="sp" presStyleCnt="0"/>
      <dgm:spPr/>
    </dgm:pt>
    <dgm:pt modelId="{6E4AB75C-7D9A-425D-B47F-6001736163BB}" type="pres">
      <dgm:prSet presAssocID="{25EE6713-18BC-4F37-A292-1BF84D4725CD}" presName="linNode" presStyleCnt="0"/>
      <dgm:spPr/>
    </dgm:pt>
    <dgm:pt modelId="{E74B236D-E01C-4E81-9081-3DD9BD627521}" type="pres">
      <dgm:prSet presAssocID="{25EE6713-18BC-4F37-A292-1BF84D4725CD}" presName="parentText" presStyleLbl="node1" presStyleIdx="3" presStyleCnt="4">
        <dgm:presLayoutVars>
          <dgm:chMax val="1"/>
          <dgm:bulletEnabled val="1"/>
        </dgm:presLayoutVars>
      </dgm:prSet>
      <dgm:spPr/>
    </dgm:pt>
  </dgm:ptLst>
  <dgm:cxnLst>
    <dgm:cxn modelId="{F3226305-4BAE-4218-96B5-398BC058FD14}" type="presOf" srcId="{26211799-31C9-4B35-9DD7-16954713F020}" destId="{9A9307EF-7C5A-43CF-8DFD-61E36ECEA79A}" srcOrd="0" destOrd="0" presId="urn:microsoft.com/office/officeart/2005/8/layout/vList5"/>
    <dgm:cxn modelId="{B9E8E254-E9F7-43A8-BEC1-8432FCE29A8F}" srcId="{8996B734-6197-49EB-87E3-699DD7EEEA65}" destId="{96F3B399-0595-4B87-A9E5-FDEFA8D9AEF3}" srcOrd="0" destOrd="0" parTransId="{E8873F70-DD3E-4DDF-9DD2-1363463EBD0C}" sibTransId="{57B5C0F8-CF1C-41A2-A899-883A351BE5EE}"/>
    <dgm:cxn modelId="{4A54797B-9C5A-4956-B628-A0552C9DADBA}" srcId="{8996B734-6197-49EB-87E3-699DD7EEEA65}" destId="{9374D84B-F0B8-4FEC-8D2C-A26578C3D6E1}" srcOrd="2" destOrd="0" parTransId="{A617E056-E3CF-47A8-AF7E-D0B7397A1132}" sibTransId="{9DDD0C69-9D68-4666-9600-B0AA2E350897}"/>
    <dgm:cxn modelId="{D2CAD086-1ED6-4466-8F92-0F36392A6F29}" srcId="{8996B734-6197-49EB-87E3-699DD7EEEA65}" destId="{25EE6713-18BC-4F37-A292-1BF84D4725CD}" srcOrd="3" destOrd="0" parTransId="{2FE9188A-D331-4FD2-ABBF-102AFD03C11F}" sibTransId="{0419AB27-A8B2-44E7-A3B8-4CE3302FF2F3}"/>
    <dgm:cxn modelId="{E6B568AB-0F9E-4DC7-BB46-2572D6036A79}" srcId="{8996B734-6197-49EB-87E3-699DD7EEEA65}" destId="{26211799-31C9-4B35-9DD7-16954713F020}" srcOrd="1" destOrd="0" parTransId="{6C9055B9-3A52-495A-A8B0-F68633AC270B}" sibTransId="{DFB0B114-216A-450F-AD49-E64DFA6C5F11}"/>
    <dgm:cxn modelId="{DF630FAD-E19B-410D-8505-F7148A3171FF}" type="presOf" srcId="{25EE6713-18BC-4F37-A292-1BF84D4725CD}" destId="{E74B236D-E01C-4E81-9081-3DD9BD627521}" srcOrd="0" destOrd="0" presId="urn:microsoft.com/office/officeart/2005/8/layout/vList5"/>
    <dgm:cxn modelId="{D85A4CAD-5685-49DE-88A6-2D9A4C98AD59}" type="presOf" srcId="{8996B734-6197-49EB-87E3-699DD7EEEA65}" destId="{70214A8B-F719-49B5-96C6-2EBCE65354FB}" srcOrd="0" destOrd="0" presId="urn:microsoft.com/office/officeart/2005/8/layout/vList5"/>
    <dgm:cxn modelId="{46CE4EE6-B5FA-4206-B5CB-EBB34A20F0BA}" type="presOf" srcId="{9374D84B-F0B8-4FEC-8D2C-A26578C3D6E1}" destId="{2D7D12C6-E3B9-4682-BB99-13C50CB73D14}" srcOrd="0" destOrd="0" presId="urn:microsoft.com/office/officeart/2005/8/layout/vList5"/>
    <dgm:cxn modelId="{4C190EF2-FA1D-4152-8463-C7AAEE531137}" type="presOf" srcId="{96F3B399-0595-4B87-A9E5-FDEFA8D9AEF3}" destId="{A8E02B8A-2077-4C2C-BEB3-41471B32CD32}" srcOrd="0" destOrd="0" presId="urn:microsoft.com/office/officeart/2005/8/layout/vList5"/>
    <dgm:cxn modelId="{56EA7789-B885-4590-96FE-6F6B717A619C}" type="presParOf" srcId="{70214A8B-F719-49B5-96C6-2EBCE65354FB}" destId="{44FFCC2C-CFF5-4939-90B3-EE88822A5DE5}" srcOrd="0" destOrd="0" presId="urn:microsoft.com/office/officeart/2005/8/layout/vList5"/>
    <dgm:cxn modelId="{4EFC9793-3EC0-4FBD-8119-36026527A4BD}" type="presParOf" srcId="{44FFCC2C-CFF5-4939-90B3-EE88822A5DE5}" destId="{A8E02B8A-2077-4C2C-BEB3-41471B32CD32}" srcOrd="0" destOrd="0" presId="urn:microsoft.com/office/officeart/2005/8/layout/vList5"/>
    <dgm:cxn modelId="{3E860D94-DE80-4201-82CA-0DC6A9B3AE92}" type="presParOf" srcId="{70214A8B-F719-49B5-96C6-2EBCE65354FB}" destId="{B657EE31-F910-4836-8539-F488D169C584}" srcOrd="1" destOrd="0" presId="urn:microsoft.com/office/officeart/2005/8/layout/vList5"/>
    <dgm:cxn modelId="{B739A461-AFC0-441E-8566-F2D1669D8E7D}" type="presParOf" srcId="{70214A8B-F719-49B5-96C6-2EBCE65354FB}" destId="{7A2DF31F-7A70-48D7-91BD-F534CDE70655}" srcOrd="2" destOrd="0" presId="urn:microsoft.com/office/officeart/2005/8/layout/vList5"/>
    <dgm:cxn modelId="{167CA72D-5EF6-4FEB-8D8E-AD8C9905D149}" type="presParOf" srcId="{7A2DF31F-7A70-48D7-91BD-F534CDE70655}" destId="{9A9307EF-7C5A-43CF-8DFD-61E36ECEA79A}" srcOrd="0" destOrd="0" presId="urn:microsoft.com/office/officeart/2005/8/layout/vList5"/>
    <dgm:cxn modelId="{DFCDCC32-25A8-4704-8731-0A927BF835AD}" type="presParOf" srcId="{70214A8B-F719-49B5-96C6-2EBCE65354FB}" destId="{A63A3940-7861-4065-A339-F7D569108E47}" srcOrd="3" destOrd="0" presId="urn:microsoft.com/office/officeart/2005/8/layout/vList5"/>
    <dgm:cxn modelId="{C15EC207-BCD0-4C4A-AA58-D7FF6E104169}" type="presParOf" srcId="{70214A8B-F719-49B5-96C6-2EBCE65354FB}" destId="{36D3387E-F4EB-4497-81F7-09FC63109143}" srcOrd="4" destOrd="0" presId="urn:microsoft.com/office/officeart/2005/8/layout/vList5"/>
    <dgm:cxn modelId="{D005FF74-BF47-42FC-AAF8-98BFC2B5BD05}" type="presParOf" srcId="{36D3387E-F4EB-4497-81F7-09FC63109143}" destId="{2D7D12C6-E3B9-4682-BB99-13C50CB73D14}" srcOrd="0" destOrd="0" presId="urn:microsoft.com/office/officeart/2005/8/layout/vList5"/>
    <dgm:cxn modelId="{876243E7-EBD3-4593-9BFD-781B2EBB11A9}" type="presParOf" srcId="{70214A8B-F719-49B5-96C6-2EBCE65354FB}" destId="{EE130ADD-29CA-47DF-B01B-F026A3DDD673}" srcOrd="5" destOrd="0" presId="urn:microsoft.com/office/officeart/2005/8/layout/vList5"/>
    <dgm:cxn modelId="{C7327ED1-3804-4A3B-8547-91B6586B73C5}" type="presParOf" srcId="{70214A8B-F719-49B5-96C6-2EBCE65354FB}" destId="{6E4AB75C-7D9A-425D-B47F-6001736163BB}" srcOrd="6" destOrd="0" presId="urn:microsoft.com/office/officeart/2005/8/layout/vList5"/>
    <dgm:cxn modelId="{C8C7DFA8-8211-4FCA-A079-3A31A78877D1}" type="presParOf" srcId="{6E4AB75C-7D9A-425D-B47F-6001736163BB}" destId="{E74B236D-E01C-4E81-9081-3DD9BD62752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06D1A8-65EE-4558-9C57-D2CD5F9E022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02EA15-6535-438B-A255-49C71C82D5C1}">
      <dgm:prSet/>
      <dgm:spPr/>
      <dgm:t>
        <a:bodyPr/>
        <a:lstStyle/>
        <a:p>
          <a:r>
            <a:rPr lang="en-GB"/>
            <a:t>Aposteriori means “from the latter”.</a:t>
          </a:r>
          <a:endParaRPr lang="en-US"/>
        </a:p>
      </dgm:t>
    </dgm:pt>
    <dgm:pt modelId="{6DAAD640-5FB1-4D65-9EA1-CC8AFC7C7948}" type="parTrans" cxnId="{BAF33E03-FCA7-444D-9887-E44E4A491380}">
      <dgm:prSet/>
      <dgm:spPr/>
      <dgm:t>
        <a:bodyPr/>
        <a:lstStyle/>
        <a:p>
          <a:endParaRPr lang="en-US"/>
        </a:p>
      </dgm:t>
    </dgm:pt>
    <dgm:pt modelId="{A92BAD95-9997-4F24-98BF-488C250BAA29}" type="sibTrans" cxnId="{BAF33E03-FCA7-444D-9887-E44E4A491380}">
      <dgm:prSet/>
      <dgm:spPr/>
      <dgm:t>
        <a:bodyPr/>
        <a:lstStyle/>
        <a:p>
          <a:endParaRPr lang="en-US"/>
        </a:p>
      </dgm:t>
    </dgm:pt>
    <dgm:pt modelId="{6A08E0DF-1157-4202-985E-7E0032068EB6}">
      <dgm:prSet/>
      <dgm:spPr/>
      <dgm:t>
        <a:bodyPr/>
        <a:lstStyle/>
        <a:p>
          <a:r>
            <a:rPr lang="en-GB"/>
            <a:t>Gain experience through senses and subject them to logical reasoning (inductive reasoning) and reflection to derive understanding (conclusion).</a:t>
          </a:r>
          <a:endParaRPr lang="en-US"/>
        </a:p>
      </dgm:t>
    </dgm:pt>
    <dgm:pt modelId="{BEAF7ADB-534A-4307-ABA1-BE28F48A7767}" type="parTrans" cxnId="{CFEA0A84-D162-4B09-91D7-BAF515291398}">
      <dgm:prSet/>
      <dgm:spPr/>
      <dgm:t>
        <a:bodyPr/>
        <a:lstStyle/>
        <a:p>
          <a:endParaRPr lang="en-US"/>
        </a:p>
      </dgm:t>
    </dgm:pt>
    <dgm:pt modelId="{21AED9DC-DA23-4D86-976C-11B4E99B4AB5}" type="sibTrans" cxnId="{CFEA0A84-D162-4B09-91D7-BAF515291398}">
      <dgm:prSet/>
      <dgm:spPr/>
      <dgm:t>
        <a:bodyPr/>
        <a:lstStyle/>
        <a:p>
          <a:endParaRPr lang="en-US"/>
        </a:p>
      </dgm:t>
    </dgm:pt>
    <dgm:pt modelId="{4056A65C-718B-453E-98A6-D280BF00F03B}">
      <dgm:prSet/>
      <dgm:spPr/>
      <dgm:t>
        <a:bodyPr/>
        <a:lstStyle/>
        <a:p>
          <a:r>
            <a:rPr lang="en-GB"/>
            <a:t>Naturalists and Pragmatists accept this.</a:t>
          </a:r>
          <a:endParaRPr lang="en-US"/>
        </a:p>
      </dgm:t>
    </dgm:pt>
    <dgm:pt modelId="{7381B3A2-EAE9-4387-A2D9-16B40FE1F7DF}" type="parTrans" cxnId="{04D391EE-6503-4189-BC4C-F5E27C8460D7}">
      <dgm:prSet/>
      <dgm:spPr/>
      <dgm:t>
        <a:bodyPr/>
        <a:lstStyle/>
        <a:p>
          <a:endParaRPr lang="en-US"/>
        </a:p>
      </dgm:t>
    </dgm:pt>
    <dgm:pt modelId="{CBAEB42D-2AB7-44DD-B725-EAE7F79959A0}" type="sibTrans" cxnId="{04D391EE-6503-4189-BC4C-F5E27C8460D7}">
      <dgm:prSet/>
      <dgm:spPr/>
      <dgm:t>
        <a:bodyPr/>
        <a:lstStyle/>
        <a:p>
          <a:endParaRPr lang="en-US"/>
        </a:p>
      </dgm:t>
    </dgm:pt>
    <dgm:pt modelId="{D7BF5C4E-89DC-4BC0-AE67-B91466D25F2F}" type="pres">
      <dgm:prSet presAssocID="{3506D1A8-65EE-4558-9C57-D2CD5F9E0222}" presName="linear" presStyleCnt="0">
        <dgm:presLayoutVars>
          <dgm:animLvl val="lvl"/>
          <dgm:resizeHandles val="exact"/>
        </dgm:presLayoutVars>
      </dgm:prSet>
      <dgm:spPr/>
    </dgm:pt>
    <dgm:pt modelId="{50FFDBF7-CE98-41C4-BB89-56E664B62210}" type="pres">
      <dgm:prSet presAssocID="{8F02EA15-6535-438B-A255-49C71C82D5C1}" presName="parentText" presStyleLbl="node1" presStyleIdx="0" presStyleCnt="3">
        <dgm:presLayoutVars>
          <dgm:chMax val="0"/>
          <dgm:bulletEnabled val="1"/>
        </dgm:presLayoutVars>
      </dgm:prSet>
      <dgm:spPr/>
    </dgm:pt>
    <dgm:pt modelId="{CFD59314-216D-4E25-8D58-FA76CCC07822}" type="pres">
      <dgm:prSet presAssocID="{A92BAD95-9997-4F24-98BF-488C250BAA29}" presName="spacer" presStyleCnt="0"/>
      <dgm:spPr/>
    </dgm:pt>
    <dgm:pt modelId="{9FF4D2C7-A711-4B80-9A31-1DFE5FC3FA8E}" type="pres">
      <dgm:prSet presAssocID="{6A08E0DF-1157-4202-985E-7E0032068EB6}" presName="parentText" presStyleLbl="node1" presStyleIdx="1" presStyleCnt="3">
        <dgm:presLayoutVars>
          <dgm:chMax val="0"/>
          <dgm:bulletEnabled val="1"/>
        </dgm:presLayoutVars>
      </dgm:prSet>
      <dgm:spPr/>
    </dgm:pt>
    <dgm:pt modelId="{1AF2870C-BA59-4946-ADE7-1A117355F9BC}" type="pres">
      <dgm:prSet presAssocID="{21AED9DC-DA23-4D86-976C-11B4E99B4AB5}" presName="spacer" presStyleCnt="0"/>
      <dgm:spPr/>
    </dgm:pt>
    <dgm:pt modelId="{1CE5C10E-880B-42A1-A77F-C0F31B75E70F}" type="pres">
      <dgm:prSet presAssocID="{4056A65C-718B-453E-98A6-D280BF00F03B}" presName="parentText" presStyleLbl="node1" presStyleIdx="2" presStyleCnt="3">
        <dgm:presLayoutVars>
          <dgm:chMax val="0"/>
          <dgm:bulletEnabled val="1"/>
        </dgm:presLayoutVars>
      </dgm:prSet>
      <dgm:spPr/>
    </dgm:pt>
  </dgm:ptLst>
  <dgm:cxnLst>
    <dgm:cxn modelId="{BAF33E03-FCA7-444D-9887-E44E4A491380}" srcId="{3506D1A8-65EE-4558-9C57-D2CD5F9E0222}" destId="{8F02EA15-6535-438B-A255-49C71C82D5C1}" srcOrd="0" destOrd="0" parTransId="{6DAAD640-5FB1-4D65-9EA1-CC8AFC7C7948}" sibTransId="{A92BAD95-9997-4F24-98BF-488C250BAA29}"/>
    <dgm:cxn modelId="{0E11B906-A9CE-42B0-BDB2-02FA5E60F03E}" type="presOf" srcId="{8F02EA15-6535-438B-A255-49C71C82D5C1}" destId="{50FFDBF7-CE98-41C4-BB89-56E664B62210}" srcOrd="0" destOrd="0" presId="urn:microsoft.com/office/officeart/2005/8/layout/vList2"/>
    <dgm:cxn modelId="{28AD3219-DF96-461F-81FC-0B8B3DD27296}" type="presOf" srcId="{6A08E0DF-1157-4202-985E-7E0032068EB6}" destId="{9FF4D2C7-A711-4B80-9A31-1DFE5FC3FA8E}" srcOrd="0" destOrd="0" presId="urn:microsoft.com/office/officeart/2005/8/layout/vList2"/>
    <dgm:cxn modelId="{52AF8625-018F-44F7-BF51-77D7B0E0ADA3}" type="presOf" srcId="{4056A65C-718B-453E-98A6-D280BF00F03B}" destId="{1CE5C10E-880B-42A1-A77F-C0F31B75E70F}" srcOrd="0" destOrd="0" presId="urn:microsoft.com/office/officeart/2005/8/layout/vList2"/>
    <dgm:cxn modelId="{A6E39C7F-0D16-4BEC-8BF2-ACB2C6608074}" type="presOf" srcId="{3506D1A8-65EE-4558-9C57-D2CD5F9E0222}" destId="{D7BF5C4E-89DC-4BC0-AE67-B91466D25F2F}" srcOrd="0" destOrd="0" presId="urn:microsoft.com/office/officeart/2005/8/layout/vList2"/>
    <dgm:cxn modelId="{CFEA0A84-D162-4B09-91D7-BAF515291398}" srcId="{3506D1A8-65EE-4558-9C57-D2CD5F9E0222}" destId="{6A08E0DF-1157-4202-985E-7E0032068EB6}" srcOrd="1" destOrd="0" parTransId="{BEAF7ADB-534A-4307-ABA1-BE28F48A7767}" sibTransId="{21AED9DC-DA23-4D86-976C-11B4E99B4AB5}"/>
    <dgm:cxn modelId="{04D391EE-6503-4189-BC4C-F5E27C8460D7}" srcId="{3506D1A8-65EE-4558-9C57-D2CD5F9E0222}" destId="{4056A65C-718B-453E-98A6-D280BF00F03B}" srcOrd="2" destOrd="0" parTransId="{7381B3A2-EAE9-4387-A2D9-16B40FE1F7DF}" sibTransId="{CBAEB42D-2AB7-44DD-B725-EAE7F79959A0}"/>
    <dgm:cxn modelId="{086C29D4-B6D3-498E-84A6-42893ED8F348}" type="presParOf" srcId="{D7BF5C4E-89DC-4BC0-AE67-B91466D25F2F}" destId="{50FFDBF7-CE98-41C4-BB89-56E664B62210}" srcOrd="0" destOrd="0" presId="urn:microsoft.com/office/officeart/2005/8/layout/vList2"/>
    <dgm:cxn modelId="{DD8087D1-21F8-433F-B110-AE3C38233FEB}" type="presParOf" srcId="{D7BF5C4E-89DC-4BC0-AE67-B91466D25F2F}" destId="{CFD59314-216D-4E25-8D58-FA76CCC07822}" srcOrd="1" destOrd="0" presId="urn:microsoft.com/office/officeart/2005/8/layout/vList2"/>
    <dgm:cxn modelId="{14093B83-81A2-4718-9C94-A4C72A7715A5}" type="presParOf" srcId="{D7BF5C4E-89DC-4BC0-AE67-B91466D25F2F}" destId="{9FF4D2C7-A711-4B80-9A31-1DFE5FC3FA8E}" srcOrd="2" destOrd="0" presId="urn:microsoft.com/office/officeart/2005/8/layout/vList2"/>
    <dgm:cxn modelId="{6B1450E0-B777-4306-9160-126B0592C335}" type="presParOf" srcId="{D7BF5C4E-89DC-4BC0-AE67-B91466D25F2F}" destId="{1AF2870C-BA59-4946-ADE7-1A117355F9BC}" srcOrd="3" destOrd="0" presId="urn:microsoft.com/office/officeart/2005/8/layout/vList2"/>
    <dgm:cxn modelId="{CE3D2747-9637-4873-9007-5365FD53D4C4}" type="presParOf" srcId="{D7BF5C4E-89DC-4BC0-AE67-B91466D25F2F}" destId="{1CE5C10E-880B-42A1-A77F-C0F31B75E7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34F6469-49AE-4894-BBFD-5B04768703D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2AE77058-EF02-4242-B1C3-E1026A37510D}">
      <dgm:prSet/>
      <dgm:spPr/>
      <dgm:t>
        <a:bodyPr/>
        <a:lstStyle/>
        <a:p>
          <a:r>
            <a:rPr lang="en-GB"/>
            <a:t>Local and universal</a:t>
          </a:r>
          <a:endParaRPr lang="en-US"/>
        </a:p>
      </dgm:t>
    </dgm:pt>
    <dgm:pt modelId="{A495753D-7394-418E-9643-1F707EF8C61D}" type="parTrans" cxnId="{25E7E2C9-3566-4312-BCF8-C8B6D92CFDE4}">
      <dgm:prSet/>
      <dgm:spPr/>
      <dgm:t>
        <a:bodyPr/>
        <a:lstStyle/>
        <a:p>
          <a:endParaRPr lang="en-US"/>
        </a:p>
      </dgm:t>
    </dgm:pt>
    <dgm:pt modelId="{D81BF528-705F-45C2-BB6F-78EC73D19338}" type="sibTrans" cxnId="{25E7E2C9-3566-4312-BCF8-C8B6D92CFDE4}">
      <dgm:prSet/>
      <dgm:spPr/>
      <dgm:t>
        <a:bodyPr/>
        <a:lstStyle/>
        <a:p>
          <a:endParaRPr lang="en-US"/>
        </a:p>
      </dgm:t>
    </dgm:pt>
    <dgm:pt modelId="{EB49582E-158A-4D1D-B4FD-2FF76C8C92CA}">
      <dgm:prSet/>
      <dgm:spPr/>
      <dgm:t>
        <a:bodyPr/>
        <a:lstStyle/>
        <a:p>
          <a:r>
            <a:rPr lang="en-GB"/>
            <a:t>Concrete and abstract</a:t>
          </a:r>
          <a:endParaRPr lang="en-US"/>
        </a:p>
      </dgm:t>
    </dgm:pt>
    <dgm:pt modelId="{269A1204-CD0E-4BA0-A316-D07300CDD6AB}" type="parTrans" cxnId="{E6206813-B6B5-41B2-847C-8323F9BBE73E}">
      <dgm:prSet/>
      <dgm:spPr/>
      <dgm:t>
        <a:bodyPr/>
        <a:lstStyle/>
        <a:p>
          <a:endParaRPr lang="en-US"/>
        </a:p>
      </dgm:t>
    </dgm:pt>
    <dgm:pt modelId="{0841DFB5-6F57-4FCA-8426-FE5F182053CF}" type="sibTrans" cxnId="{E6206813-B6B5-41B2-847C-8323F9BBE73E}">
      <dgm:prSet/>
      <dgm:spPr/>
      <dgm:t>
        <a:bodyPr/>
        <a:lstStyle/>
        <a:p>
          <a:endParaRPr lang="en-US"/>
        </a:p>
      </dgm:t>
    </dgm:pt>
    <dgm:pt modelId="{66ACE58A-6512-4F13-8798-194394CC92E5}">
      <dgm:prSet/>
      <dgm:spPr/>
      <dgm:t>
        <a:bodyPr/>
        <a:lstStyle/>
        <a:p>
          <a:r>
            <a:rPr lang="en-GB"/>
            <a:t>Practical and theoretical knowledge</a:t>
          </a:r>
          <a:endParaRPr lang="en-US"/>
        </a:p>
      </dgm:t>
    </dgm:pt>
    <dgm:pt modelId="{BC909039-3818-46AA-8DF2-167F2004C208}" type="parTrans" cxnId="{CAE6C968-4283-4912-A859-8A1130F6F634}">
      <dgm:prSet/>
      <dgm:spPr/>
      <dgm:t>
        <a:bodyPr/>
        <a:lstStyle/>
        <a:p>
          <a:endParaRPr lang="en-US"/>
        </a:p>
      </dgm:t>
    </dgm:pt>
    <dgm:pt modelId="{5AE45A94-18EC-455F-8FBE-568DB45DEB9E}" type="sibTrans" cxnId="{CAE6C968-4283-4912-A859-8A1130F6F634}">
      <dgm:prSet/>
      <dgm:spPr/>
      <dgm:t>
        <a:bodyPr/>
        <a:lstStyle/>
        <a:p>
          <a:endParaRPr lang="en-US"/>
        </a:p>
      </dgm:t>
    </dgm:pt>
    <dgm:pt modelId="{D500B12B-7F05-4D6B-A46C-276DC30598C3}">
      <dgm:prSet/>
      <dgm:spPr/>
      <dgm:t>
        <a:bodyPr/>
        <a:lstStyle/>
        <a:p>
          <a:r>
            <a:rPr lang="en-GB"/>
            <a:t>Contextual and textual</a:t>
          </a:r>
          <a:endParaRPr lang="en-US"/>
        </a:p>
      </dgm:t>
    </dgm:pt>
    <dgm:pt modelId="{562316F6-C753-475F-86B7-FEC97FCFE16F}" type="parTrans" cxnId="{79A6C81A-E554-410F-A297-0EAD05C0C14C}">
      <dgm:prSet/>
      <dgm:spPr/>
      <dgm:t>
        <a:bodyPr/>
        <a:lstStyle/>
        <a:p>
          <a:endParaRPr lang="en-US"/>
        </a:p>
      </dgm:t>
    </dgm:pt>
    <dgm:pt modelId="{7B15EEBB-673E-4CD8-B4BE-83B12BD149CA}" type="sibTrans" cxnId="{79A6C81A-E554-410F-A297-0EAD05C0C14C}">
      <dgm:prSet/>
      <dgm:spPr/>
      <dgm:t>
        <a:bodyPr/>
        <a:lstStyle/>
        <a:p>
          <a:endParaRPr lang="en-US"/>
        </a:p>
      </dgm:t>
    </dgm:pt>
    <dgm:pt modelId="{250BF3CB-A126-49D0-962E-410EC445C4C4}" type="pres">
      <dgm:prSet presAssocID="{734F6469-49AE-4894-BBFD-5B04768703D0}" presName="matrix" presStyleCnt="0">
        <dgm:presLayoutVars>
          <dgm:chMax val="1"/>
          <dgm:dir/>
          <dgm:resizeHandles val="exact"/>
        </dgm:presLayoutVars>
      </dgm:prSet>
      <dgm:spPr/>
    </dgm:pt>
    <dgm:pt modelId="{286BA72D-0ED7-4C98-947A-9213E6F5974C}" type="pres">
      <dgm:prSet presAssocID="{734F6469-49AE-4894-BBFD-5B04768703D0}" presName="diamond" presStyleLbl="bgShp" presStyleIdx="0" presStyleCnt="1"/>
      <dgm:spPr/>
    </dgm:pt>
    <dgm:pt modelId="{9FCC442B-8553-4B78-8DCC-5151DD475530}" type="pres">
      <dgm:prSet presAssocID="{734F6469-49AE-4894-BBFD-5B04768703D0}" presName="quad1" presStyleLbl="node1" presStyleIdx="0" presStyleCnt="4">
        <dgm:presLayoutVars>
          <dgm:chMax val="0"/>
          <dgm:chPref val="0"/>
          <dgm:bulletEnabled val="1"/>
        </dgm:presLayoutVars>
      </dgm:prSet>
      <dgm:spPr/>
    </dgm:pt>
    <dgm:pt modelId="{95EC1BD9-FA79-4421-B2F8-1B1DBB6E5D2E}" type="pres">
      <dgm:prSet presAssocID="{734F6469-49AE-4894-BBFD-5B04768703D0}" presName="quad2" presStyleLbl="node1" presStyleIdx="1" presStyleCnt="4">
        <dgm:presLayoutVars>
          <dgm:chMax val="0"/>
          <dgm:chPref val="0"/>
          <dgm:bulletEnabled val="1"/>
        </dgm:presLayoutVars>
      </dgm:prSet>
      <dgm:spPr/>
    </dgm:pt>
    <dgm:pt modelId="{ECCA1448-716A-486D-9313-19436F31C541}" type="pres">
      <dgm:prSet presAssocID="{734F6469-49AE-4894-BBFD-5B04768703D0}" presName="quad3" presStyleLbl="node1" presStyleIdx="2" presStyleCnt="4">
        <dgm:presLayoutVars>
          <dgm:chMax val="0"/>
          <dgm:chPref val="0"/>
          <dgm:bulletEnabled val="1"/>
        </dgm:presLayoutVars>
      </dgm:prSet>
      <dgm:spPr/>
    </dgm:pt>
    <dgm:pt modelId="{A800B403-49E6-472D-BB68-03DC31195D17}" type="pres">
      <dgm:prSet presAssocID="{734F6469-49AE-4894-BBFD-5B04768703D0}" presName="quad4" presStyleLbl="node1" presStyleIdx="3" presStyleCnt="4">
        <dgm:presLayoutVars>
          <dgm:chMax val="0"/>
          <dgm:chPref val="0"/>
          <dgm:bulletEnabled val="1"/>
        </dgm:presLayoutVars>
      </dgm:prSet>
      <dgm:spPr/>
    </dgm:pt>
  </dgm:ptLst>
  <dgm:cxnLst>
    <dgm:cxn modelId="{E6206813-B6B5-41B2-847C-8323F9BBE73E}" srcId="{734F6469-49AE-4894-BBFD-5B04768703D0}" destId="{EB49582E-158A-4D1D-B4FD-2FF76C8C92CA}" srcOrd="1" destOrd="0" parTransId="{269A1204-CD0E-4BA0-A316-D07300CDD6AB}" sibTransId="{0841DFB5-6F57-4FCA-8426-FE5F182053CF}"/>
    <dgm:cxn modelId="{79A6C81A-E554-410F-A297-0EAD05C0C14C}" srcId="{734F6469-49AE-4894-BBFD-5B04768703D0}" destId="{D500B12B-7F05-4D6B-A46C-276DC30598C3}" srcOrd="3" destOrd="0" parTransId="{562316F6-C753-475F-86B7-FEC97FCFE16F}" sibTransId="{7B15EEBB-673E-4CD8-B4BE-83B12BD149CA}"/>
    <dgm:cxn modelId="{2BDD0C44-7019-47A6-932A-727065C86751}" type="presOf" srcId="{2AE77058-EF02-4242-B1C3-E1026A37510D}" destId="{9FCC442B-8553-4B78-8DCC-5151DD475530}" srcOrd="0" destOrd="0" presId="urn:microsoft.com/office/officeart/2005/8/layout/matrix3"/>
    <dgm:cxn modelId="{EDC39365-D5E9-42A9-A46B-6CF4559B3519}" type="presOf" srcId="{734F6469-49AE-4894-BBFD-5B04768703D0}" destId="{250BF3CB-A126-49D0-962E-410EC445C4C4}" srcOrd="0" destOrd="0" presId="urn:microsoft.com/office/officeart/2005/8/layout/matrix3"/>
    <dgm:cxn modelId="{CAE6C968-4283-4912-A859-8A1130F6F634}" srcId="{734F6469-49AE-4894-BBFD-5B04768703D0}" destId="{66ACE58A-6512-4F13-8798-194394CC92E5}" srcOrd="2" destOrd="0" parTransId="{BC909039-3818-46AA-8DF2-167F2004C208}" sibTransId="{5AE45A94-18EC-455F-8FBE-568DB45DEB9E}"/>
    <dgm:cxn modelId="{68336F91-AB83-4C79-AFB4-E01F60EA0337}" type="presOf" srcId="{66ACE58A-6512-4F13-8798-194394CC92E5}" destId="{ECCA1448-716A-486D-9313-19436F31C541}" srcOrd="0" destOrd="0" presId="urn:microsoft.com/office/officeart/2005/8/layout/matrix3"/>
    <dgm:cxn modelId="{800ECEC9-2C3A-4DEC-A436-5AE1F9467486}" type="presOf" srcId="{D500B12B-7F05-4D6B-A46C-276DC30598C3}" destId="{A800B403-49E6-472D-BB68-03DC31195D17}" srcOrd="0" destOrd="0" presId="urn:microsoft.com/office/officeart/2005/8/layout/matrix3"/>
    <dgm:cxn modelId="{25E7E2C9-3566-4312-BCF8-C8B6D92CFDE4}" srcId="{734F6469-49AE-4894-BBFD-5B04768703D0}" destId="{2AE77058-EF02-4242-B1C3-E1026A37510D}" srcOrd="0" destOrd="0" parTransId="{A495753D-7394-418E-9643-1F707EF8C61D}" sibTransId="{D81BF528-705F-45C2-BB6F-78EC73D19338}"/>
    <dgm:cxn modelId="{A5F03BCD-B4FC-4C23-8E03-D4ABE921AA7B}" type="presOf" srcId="{EB49582E-158A-4D1D-B4FD-2FF76C8C92CA}" destId="{95EC1BD9-FA79-4421-B2F8-1B1DBB6E5D2E}" srcOrd="0" destOrd="0" presId="urn:microsoft.com/office/officeart/2005/8/layout/matrix3"/>
    <dgm:cxn modelId="{9B6DEBA6-7CA8-4D38-AE5F-DA06E53D3D9B}" type="presParOf" srcId="{250BF3CB-A126-49D0-962E-410EC445C4C4}" destId="{286BA72D-0ED7-4C98-947A-9213E6F5974C}" srcOrd="0" destOrd="0" presId="urn:microsoft.com/office/officeart/2005/8/layout/matrix3"/>
    <dgm:cxn modelId="{024250AB-FADA-471A-80A1-CB48441DAF7D}" type="presParOf" srcId="{250BF3CB-A126-49D0-962E-410EC445C4C4}" destId="{9FCC442B-8553-4B78-8DCC-5151DD475530}" srcOrd="1" destOrd="0" presId="urn:microsoft.com/office/officeart/2005/8/layout/matrix3"/>
    <dgm:cxn modelId="{BA98984D-F8A0-40A5-B875-00453914166D}" type="presParOf" srcId="{250BF3CB-A126-49D0-962E-410EC445C4C4}" destId="{95EC1BD9-FA79-4421-B2F8-1B1DBB6E5D2E}" srcOrd="2" destOrd="0" presId="urn:microsoft.com/office/officeart/2005/8/layout/matrix3"/>
    <dgm:cxn modelId="{7E2BB678-EABB-49E4-9E2F-416FAB4BD3D2}" type="presParOf" srcId="{250BF3CB-A126-49D0-962E-410EC445C4C4}" destId="{ECCA1448-716A-486D-9313-19436F31C541}" srcOrd="3" destOrd="0" presId="urn:microsoft.com/office/officeart/2005/8/layout/matrix3"/>
    <dgm:cxn modelId="{FAAC0468-F4FC-4C77-B9CD-D6D699CAD6B0}" type="presParOf" srcId="{250BF3CB-A126-49D0-962E-410EC445C4C4}" destId="{A800B403-49E6-472D-BB68-03DC31195D1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C8E2331-B3C0-4ED1-BE6A-4D67FBA0C8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C4DAFB-71A5-4D5C-839B-FB9138C2EFD1}">
      <dgm:prSet/>
      <dgm:spPr/>
      <dgm:t>
        <a:bodyPr/>
        <a:lstStyle/>
        <a:p>
          <a:r>
            <a:rPr lang="en-GB"/>
            <a:t>What does reflexivity mean?</a:t>
          </a:r>
          <a:endParaRPr lang="en-US"/>
        </a:p>
      </dgm:t>
    </dgm:pt>
    <dgm:pt modelId="{4745435B-6F2B-4B61-8D57-47B995C836D3}" type="parTrans" cxnId="{55A352FC-DB54-41D8-8312-7BC6AA971C89}">
      <dgm:prSet/>
      <dgm:spPr/>
      <dgm:t>
        <a:bodyPr/>
        <a:lstStyle/>
        <a:p>
          <a:endParaRPr lang="en-US"/>
        </a:p>
      </dgm:t>
    </dgm:pt>
    <dgm:pt modelId="{5AC54175-E8F6-4B25-99D9-0173820DCCE1}" type="sibTrans" cxnId="{55A352FC-DB54-41D8-8312-7BC6AA971C89}">
      <dgm:prSet/>
      <dgm:spPr/>
      <dgm:t>
        <a:bodyPr/>
        <a:lstStyle/>
        <a:p>
          <a:endParaRPr lang="en-US"/>
        </a:p>
      </dgm:t>
    </dgm:pt>
    <dgm:pt modelId="{46321015-CF46-468A-9EA4-B1DC2F9DD7BA}">
      <dgm:prSet/>
      <dgm:spPr/>
      <dgm:t>
        <a:bodyPr/>
        <a:lstStyle/>
        <a:p>
          <a:r>
            <a:rPr lang="en-GB"/>
            <a:t>Activity 1: DISCUSS IN PAIRS </a:t>
          </a:r>
          <a:endParaRPr lang="en-US"/>
        </a:p>
      </dgm:t>
    </dgm:pt>
    <dgm:pt modelId="{15652CED-55E2-4638-A582-8187E629A837}" type="parTrans" cxnId="{9B35BD86-7223-49E1-9EA3-9A0F29BC1B33}">
      <dgm:prSet/>
      <dgm:spPr/>
      <dgm:t>
        <a:bodyPr/>
        <a:lstStyle/>
        <a:p>
          <a:endParaRPr lang="en-US"/>
        </a:p>
      </dgm:t>
    </dgm:pt>
    <dgm:pt modelId="{EC51F169-FCC7-4DAF-A046-D8BAE46DCE17}" type="sibTrans" cxnId="{9B35BD86-7223-49E1-9EA3-9A0F29BC1B33}">
      <dgm:prSet/>
      <dgm:spPr/>
      <dgm:t>
        <a:bodyPr/>
        <a:lstStyle/>
        <a:p>
          <a:endParaRPr lang="en-US"/>
        </a:p>
      </dgm:t>
    </dgm:pt>
    <dgm:pt modelId="{7DB7EFDC-1247-450B-A33B-4303D881DD75}" type="pres">
      <dgm:prSet presAssocID="{5C8E2331-B3C0-4ED1-BE6A-4D67FBA0C8B5}" presName="linear" presStyleCnt="0">
        <dgm:presLayoutVars>
          <dgm:animLvl val="lvl"/>
          <dgm:resizeHandles val="exact"/>
        </dgm:presLayoutVars>
      </dgm:prSet>
      <dgm:spPr/>
    </dgm:pt>
    <dgm:pt modelId="{A34B5A87-74CF-4517-9AF5-B28641F02967}" type="pres">
      <dgm:prSet presAssocID="{6CC4DAFB-71A5-4D5C-839B-FB9138C2EFD1}" presName="parentText" presStyleLbl="node1" presStyleIdx="0" presStyleCnt="2">
        <dgm:presLayoutVars>
          <dgm:chMax val="0"/>
          <dgm:bulletEnabled val="1"/>
        </dgm:presLayoutVars>
      </dgm:prSet>
      <dgm:spPr/>
    </dgm:pt>
    <dgm:pt modelId="{D380E6D9-F8FE-43F4-B99A-E373F8C4AC13}" type="pres">
      <dgm:prSet presAssocID="{5AC54175-E8F6-4B25-99D9-0173820DCCE1}" presName="spacer" presStyleCnt="0"/>
      <dgm:spPr/>
    </dgm:pt>
    <dgm:pt modelId="{7885CFDA-D82C-4665-B591-FB563DD72C25}" type="pres">
      <dgm:prSet presAssocID="{46321015-CF46-468A-9EA4-B1DC2F9DD7BA}" presName="parentText" presStyleLbl="node1" presStyleIdx="1" presStyleCnt="2">
        <dgm:presLayoutVars>
          <dgm:chMax val="0"/>
          <dgm:bulletEnabled val="1"/>
        </dgm:presLayoutVars>
      </dgm:prSet>
      <dgm:spPr/>
    </dgm:pt>
  </dgm:ptLst>
  <dgm:cxnLst>
    <dgm:cxn modelId="{0FE47E62-AD46-4ABA-9D97-2B287FAFB4C7}" type="presOf" srcId="{5C8E2331-B3C0-4ED1-BE6A-4D67FBA0C8B5}" destId="{7DB7EFDC-1247-450B-A33B-4303D881DD75}" srcOrd="0" destOrd="0" presId="urn:microsoft.com/office/officeart/2005/8/layout/vList2"/>
    <dgm:cxn modelId="{9B35BD86-7223-49E1-9EA3-9A0F29BC1B33}" srcId="{5C8E2331-B3C0-4ED1-BE6A-4D67FBA0C8B5}" destId="{46321015-CF46-468A-9EA4-B1DC2F9DD7BA}" srcOrd="1" destOrd="0" parTransId="{15652CED-55E2-4638-A582-8187E629A837}" sibTransId="{EC51F169-FCC7-4DAF-A046-D8BAE46DCE17}"/>
    <dgm:cxn modelId="{6B8E138C-034A-4112-AA06-510126D2BBE3}" type="presOf" srcId="{6CC4DAFB-71A5-4D5C-839B-FB9138C2EFD1}" destId="{A34B5A87-74CF-4517-9AF5-B28641F02967}" srcOrd="0" destOrd="0" presId="urn:microsoft.com/office/officeart/2005/8/layout/vList2"/>
    <dgm:cxn modelId="{04280BE5-5184-4698-86A4-DDA9C250BA0E}" type="presOf" srcId="{46321015-CF46-468A-9EA4-B1DC2F9DD7BA}" destId="{7885CFDA-D82C-4665-B591-FB563DD72C25}" srcOrd="0" destOrd="0" presId="urn:microsoft.com/office/officeart/2005/8/layout/vList2"/>
    <dgm:cxn modelId="{55A352FC-DB54-41D8-8312-7BC6AA971C89}" srcId="{5C8E2331-B3C0-4ED1-BE6A-4D67FBA0C8B5}" destId="{6CC4DAFB-71A5-4D5C-839B-FB9138C2EFD1}" srcOrd="0" destOrd="0" parTransId="{4745435B-6F2B-4B61-8D57-47B995C836D3}" sibTransId="{5AC54175-E8F6-4B25-99D9-0173820DCCE1}"/>
    <dgm:cxn modelId="{ECCF017D-E081-4756-8307-02680AE40B5E}" type="presParOf" srcId="{7DB7EFDC-1247-450B-A33B-4303D881DD75}" destId="{A34B5A87-74CF-4517-9AF5-B28641F02967}" srcOrd="0" destOrd="0" presId="urn:microsoft.com/office/officeart/2005/8/layout/vList2"/>
    <dgm:cxn modelId="{F4338C11-D0BF-4D40-BFD5-EAE766F4F206}" type="presParOf" srcId="{7DB7EFDC-1247-450B-A33B-4303D881DD75}" destId="{D380E6D9-F8FE-43F4-B99A-E373F8C4AC13}" srcOrd="1" destOrd="0" presId="urn:microsoft.com/office/officeart/2005/8/layout/vList2"/>
    <dgm:cxn modelId="{636BE7C1-6721-45F5-9125-3E68269DB904}" type="presParOf" srcId="{7DB7EFDC-1247-450B-A33B-4303D881DD75}" destId="{7885CFDA-D82C-4665-B591-FB563DD72C2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4A8C1-3087-48E1-B67C-3A52F82A1578}">
      <dsp:nvSpPr>
        <dsp:cNvPr id="0" name=""/>
        <dsp:cNvSpPr/>
      </dsp:nvSpPr>
      <dsp:spPr>
        <a:xfrm>
          <a:off x="0" y="1550181"/>
          <a:ext cx="6367912"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What is truth?</a:t>
          </a:r>
          <a:endParaRPr lang="en-US" sz="6500" kern="1200"/>
        </a:p>
      </dsp:txBody>
      <dsp:txXfrm>
        <a:off x="76105" y="1626286"/>
        <a:ext cx="6215702" cy="1406815"/>
      </dsp:txXfrm>
    </dsp:sp>
    <dsp:sp modelId="{DDA14DBD-61BA-4C15-B5ED-836D800BEABA}">
      <dsp:nvSpPr>
        <dsp:cNvPr id="0" name=""/>
        <dsp:cNvSpPr/>
      </dsp:nvSpPr>
      <dsp:spPr>
        <a:xfrm>
          <a:off x="0" y="3296406"/>
          <a:ext cx="6367912" cy="1559025"/>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Define</a:t>
          </a:r>
          <a:endParaRPr lang="en-US" sz="6500" kern="1200"/>
        </a:p>
      </dsp:txBody>
      <dsp:txXfrm>
        <a:off x="76105" y="3372511"/>
        <a:ext cx="6215702"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AE61E-DF0E-4BCC-B016-BDFF8B5979AA}">
      <dsp:nvSpPr>
        <dsp:cNvPr id="0" name=""/>
        <dsp:cNvSpPr/>
      </dsp:nvSpPr>
      <dsp:spPr>
        <a:xfrm>
          <a:off x="0" y="70163"/>
          <a:ext cx="6172199" cy="895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Methods – the techniques or procedures used to gather and analyze data related to some research question of hypothesis</a:t>
          </a:r>
        </a:p>
      </dsp:txBody>
      <dsp:txXfrm>
        <a:off x="43693" y="113856"/>
        <a:ext cx="6084813" cy="807664"/>
      </dsp:txXfrm>
    </dsp:sp>
    <dsp:sp modelId="{190CD175-BF4A-405E-B669-78DFC3C1703F}">
      <dsp:nvSpPr>
        <dsp:cNvPr id="0" name=""/>
        <dsp:cNvSpPr/>
      </dsp:nvSpPr>
      <dsp:spPr>
        <a:xfrm>
          <a:off x="0" y="1011293"/>
          <a:ext cx="6172199" cy="895050"/>
        </a:xfrm>
        <a:prstGeom prst="roundRect">
          <a:avLst/>
        </a:prstGeom>
        <a:solidFill>
          <a:schemeClr val="accent5">
            <a:hueOff val="-279955"/>
            <a:satOff val="15216"/>
            <a:lumOff val="-2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Methodology – the strategy, plan of action, process or design lying behind the choice and use of particular methods and linking the choice and use of methods to desired outcomes.</a:t>
          </a:r>
        </a:p>
      </dsp:txBody>
      <dsp:txXfrm>
        <a:off x="43693" y="1054986"/>
        <a:ext cx="6084813" cy="807664"/>
      </dsp:txXfrm>
    </dsp:sp>
    <dsp:sp modelId="{AFA0B85B-E967-4CF9-AD04-05F3F3D97B7E}">
      <dsp:nvSpPr>
        <dsp:cNvPr id="0" name=""/>
        <dsp:cNvSpPr/>
      </dsp:nvSpPr>
      <dsp:spPr>
        <a:xfrm>
          <a:off x="0" y="1952424"/>
          <a:ext cx="6172199" cy="895050"/>
        </a:xfrm>
        <a:prstGeom prst="roundRect">
          <a:avLst/>
        </a:prstGeom>
        <a:solidFill>
          <a:schemeClr val="accent5">
            <a:hueOff val="-559910"/>
            <a:satOff val="30431"/>
            <a:lumOff val="-5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Theoretical perspective: the philosophical stance informing the methodology and thus providing a context for the process and grounding its logic and criteria.</a:t>
          </a:r>
        </a:p>
      </dsp:txBody>
      <dsp:txXfrm>
        <a:off x="43693" y="1996117"/>
        <a:ext cx="6084813" cy="807664"/>
      </dsp:txXfrm>
    </dsp:sp>
    <dsp:sp modelId="{42F87DF3-A6CE-4A72-B687-FE2EE99BC8A3}">
      <dsp:nvSpPr>
        <dsp:cNvPr id="0" name=""/>
        <dsp:cNvSpPr/>
      </dsp:nvSpPr>
      <dsp:spPr>
        <a:xfrm>
          <a:off x="0" y="2893553"/>
          <a:ext cx="6172199" cy="895050"/>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Epistemology: the theory of knowledge embedded in the theoretical perspective and thereby in the methodology. (how we know what we know)</a:t>
          </a:r>
        </a:p>
      </dsp:txBody>
      <dsp:txXfrm>
        <a:off x="43693" y="2937246"/>
        <a:ext cx="6084813" cy="807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E132E-4E74-4CD1-B636-4FD30A037B93}">
      <dsp:nvSpPr>
        <dsp:cNvPr id="0" name=""/>
        <dsp:cNvSpPr/>
      </dsp:nvSpPr>
      <dsp:spPr>
        <a:xfrm>
          <a:off x="0" y="51353"/>
          <a:ext cx="6172199"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to understand the interrelationship of the key components of research (including methodology and methods);</a:t>
          </a:r>
        </a:p>
      </dsp:txBody>
      <dsp:txXfrm>
        <a:off x="59057" y="110410"/>
        <a:ext cx="6054085" cy="1091666"/>
      </dsp:txXfrm>
    </dsp:sp>
    <dsp:sp modelId="{6A25D26A-8954-4830-B10B-1B6D6FE6ABAD}">
      <dsp:nvSpPr>
        <dsp:cNvPr id="0" name=""/>
        <dsp:cNvSpPr/>
      </dsp:nvSpPr>
      <dsp:spPr>
        <a:xfrm>
          <a:off x="0" y="1324493"/>
          <a:ext cx="6172199" cy="1209780"/>
        </a:xfrm>
        <a:prstGeom prst="roundRect">
          <a:avLst/>
        </a:prstGeom>
        <a:solidFill>
          <a:schemeClr val="accent2">
            <a:hueOff val="-81595"/>
            <a:satOff val="-471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to avoid confusion when discussing theoretical debates and approaches to social phenomena; and</a:t>
          </a:r>
        </a:p>
      </dsp:txBody>
      <dsp:txXfrm>
        <a:off x="59057" y="1383550"/>
        <a:ext cx="6054085" cy="1091666"/>
      </dsp:txXfrm>
    </dsp:sp>
    <dsp:sp modelId="{74A14540-96E0-4B03-8986-463259497B3D}">
      <dsp:nvSpPr>
        <dsp:cNvPr id="0" name=""/>
        <dsp:cNvSpPr/>
      </dsp:nvSpPr>
      <dsp:spPr>
        <a:xfrm>
          <a:off x="0" y="2597634"/>
          <a:ext cx="6172199" cy="1209780"/>
        </a:xfrm>
        <a:prstGeom prst="roundRect">
          <a:avLst/>
        </a:prstGeom>
        <a:solidFill>
          <a:schemeClr val="accent2">
            <a:hueOff val="-163190"/>
            <a:satOff val="-9432"/>
            <a:lumOff val="1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to be able to recognize others’, and defend our own, positions.</a:t>
          </a:r>
        </a:p>
      </dsp:txBody>
      <dsp:txXfrm>
        <a:off x="59057" y="2656691"/>
        <a:ext cx="6054085" cy="10916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02202-7FD2-4EF9-97CA-B7858474F3F7}">
      <dsp:nvSpPr>
        <dsp:cNvPr id="0" name=""/>
        <dsp:cNvSpPr/>
      </dsp:nvSpPr>
      <dsp:spPr>
        <a:xfrm>
          <a:off x="0" y="240534"/>
          <a:ext cx="6172199"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i="1" kern="1200"/>
            <a:t>Objectivity</a:t>
          </a:r>
          <a:r>
            <a:rPr lang="en-GB" sz="2700" kern="1200"/>
            <a:t> believes that knowledge exists whether we are conscious of it or not.</a:t>
          </a:r>
          <a:endParaRPr lang="en-US" sz="2700" kern="1200"/>
        </a:p>
      </dsp:txBody>
      <dsp:txXfrm>
        <a:off x="52431" y="292965"/>
        <a:ext cx="6067337" cy="969198"/>
      </dsp:txXfrm>
    </dsp:sp>
    <dsp:sp modelId="{25FCC291-AA57-4DB8-9E8C-027C3629E02B}">
      <dsp:nvSpPr>
        <dsp:cNvPr id="0" name=""/>
        <dsp:cNvSpPr/>
      </dsp:nvSpPr>
      <dsp:spPr>
        <a:xfrm>
          <a:off x="0" y="1392354"/>
          <a:ext cx="6172199" cy="1074060"/>
        </a:xfrm>
        <a:prstGeom prst="roundRect">
          <a:avLst/>
        </a:prstGeom>
        <a:solidFill>
          <a:schemeClr val="accent5">
            <a:hueOff val="-419932"/>
            <a:satOff val="22824"/>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i="1" kern="1200"/>
            <a:t>Constructionist</a:t>
          </a:r>
          <a:r>
            <a:rPr lang="en-GB" sz="2700" kern="1200"/>
            <a:t> believes that we come to “know” through our interactions.</a:t>
          </a:r>
          <a:endParaRPr lang="en-US" sz="2700" kern="1200"/>
        </a:p>
      </dsp:txBody>
      <dsp:txXfrm>
        <a:off x="52431" y="1444785"/>
        <a:ext cx="6067337" cy="969198"/>
      </dsp:txXfrm>
    </dsp:sp>
    <dsp:sp modelId="{DEE73D8F-CB1E-42C0-9F40-4397C8A0BE6A}">
      <dsp:nvSpPr>
        <dsp:cNvPr id="0" name=""/>
        <dsp:cNvSpPr/>
      </dsp:nvSpPr>
      <dsp:spPr>
        <a:xfrm>
          <a:off x="0" y="2544174"/>
          <a:ext cx="6172199" cy="1074060"/>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i="1" kern="1200"/>
            <a:t>Subjectivity</a:t>
          </a:r>
          <a:r>
            <a:rPr lang="en-GB" sz="2700" kern="1200"/>
            <a:t> believes that everyone has a different understanding of what we know.</a:t>
          </a:r>
          <a:endParaRPr lang="en-US" sz="2700" kern="1200"/>
        </a:p>
      </dsp:txBody>
      <dsp:txXfrm>
        <a:off x="52431" y="2596605"/>
        <a:ext cx="6067337" cy="969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BCA34-8E1F-4D48-A550-737924DB020E}">
      <dsp:nvSpPr>
        <dsp:cNvPr id="0" name=""/>
        <dsp:cNvSpPr/>
      </dsp:nvSpPr>
      <dsp:spPr>
        <a:xfrm>
          <a:off x="0" y="169917"/>
          <a:ext cx="6367912" cy="11647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Absolute truth</a:t>
          </a:r>
          <a:r>
            <a:rPr lang="en-US" sz="2100" kern="1200"/>
            <a:t> can never be found.</a:t>
          </a:r>
        </a:p>
      </dsp:txBody>
      <dsp:txXfrm>
        <a:off x="56859" y="226776"/>
        <a:ext cx="6254194" cy="1051053"/>
      </dsp:txXfrm>
    </dsp:sp>
    <dsp:sp modelId="{539C5CE8-74AB-4287-B8B1-D17213535C65}">
      <dsp:nvSpPr>
        <dsp:cNvPr id="0" name=""/>
        <dsp:cNvSpPr/>
      </dsp:nvSpPr>
      <dsp:spPr>
        <a:xfrm>
          <a:off x="0" y="1395169"/>
          <a:ext cx="6367912" cy="1164771"/>
        </a:xfrm>
        <a:prstGeom prst="roundRect">
          <a:avLst/>
        </a:prstGeom>
        <a:solidFill>
          <a:schemeClr val="accent2">
            <a:hueOff val="-40798"/>
            <a:satOff val="-2358"/>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Research is a process of making claims and then testing, refining or abandoning some of them for other claims more strongly warranted.</a:t>
          </a:r>
        </a:p>
      </dsp:txBody>
      <dsp:txXfrm>
        <a:off x="56859" y="1452028"/>
        <a:ext cx="6254194" cy="1051053"/>
      </dsp:txXfrm>
    </dsp:sp>
    <dsp:sp modelId="{6108C673-D093-4194-947A-DD2ADE746E98}">
      <dsp:nvSpPr>
        <dsp:cNvPr id="0" name=""/>
        <dsp:cNvSpPr/>
      </dsp:nvSpPr>
      <dsp:spPr>
        <a:xfrm>
          <a:off x="0" y="2620420"/>
          <a:ext cx="6367912" cy="1164771"/>
        </a:xfrm>
        <a:prstGeom prst="roundRect">
          <a:avLst/>
        </a:prstGeom>
        <a:solidFill>
          <a:schemeClr val="accent2">
            <a:hueOff val="-81595"/>
            <a:satOff val="-471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Data, </a:t>
          </a:r>
          <a:r>
            <a:rPr lang="en-US" sz="2100" b="1" kern="1200"/>
            <a:t>evidence</a:t>
          </a:r>
          <a:r>
            <a:rPr lang="en-US" sz="2100" kern="1200"/>
            <a:t> and rational considerations shape knowledge.</a:t>
          </a:r>
        </a:p>
      </dsp:txBody>
      <dsp:txXfrm>
        <a:off x="56859" y="2677279"/>
        <a:ext cx="6254194" cy="1051053"/>
      </dsp:txXfrm>
    </dsp:sp>
    <dsp:sp modelId="{5C2EAD41-D955-4703-9F7A-5C82A056B68F}">
      <dsp:nvSpPr>
        <dsp:cNvPr id="0" name=""/>
        <dsp:cNvSpPr/>
      </dsp:nvSpPr>
      <dsp:spPr>
        <a:xfrm>
          <a:off x="0" y="3845672"/>
          <a:ext cx="6367912" cy="1164771"/>
        </a:xfrm>
        <a:prstGeom prst="roundRect">
          <a:avLst/>
        </a:prstGeom>
        <a:solidFill>
          <a:schemeClr val="accent2">
            <a:hueOff val="-122393"/>
            <a:satOff val="-7074"/>
            <a:lumOff val="9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Research seeks to develop relevant, </a:t>
          </a:r>
          <a:r>
            <a:rPr lang="en-US" sz="2100" b="1" kern="1200"/>
            <a:t>true</a:t>
          </a:r>
          <a:r>
            <a:rPr lang="en-US" sz="2100" kern="1200"/>
            <a:t> statements that can serve to explain the situation that is of concern or that describes the </a:t>
          </a:r>
          <a:r>
            <a:rPr lang="en-US" sz="2100" b="1" kern="1200"/>
            <a:t>causal</a:t>
          </a:r>
          <a:r>
            <a:rPr lang="en-US" sz="2100" kern="1200"/>
            <a:t> relationship of interest.</a:t>
          </a:r>
        </a:p>
      </dsp:txBody>
      <dsp:txXfrm>
        <a:off x="56859" y="3902531"/>
        <a:ext cx="6254194" cy="1051053"/>
      </dsp:txXfrm>
    </dsp:sp>
    <dsp:sp modelId="{E5802EDD-26FE-41AB-A652-78361FDF06CB}">
      <dsp:nvSpPr>
        <dsp:cNvPr id="0" name=""/>
        <dsp:cNvSpPr/>
      </dsp:nvSpPr>
      <dsp:spPr>
        <a:xfrm>
          <a:off x="0" y="5070923"/>
          <a:ext cx="6367912" cy="1164771"/>
        </a:xfrm>
        <a:prstGeom prst="roundRect">
          <a:avLst/>
        </a:prstGeom>
        <a:solidFill>
          <a:schemeClr val="accent2">
            <a:hueOff val="-163190"/>
            <a:satOff val="-9432"/>
            <a:lumOff val="1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Researchers must examine their methods and conclusions and control or </a:t>
          </a:r>
          <a:r>
            <a:rPr lang="en-US" sz="2100" b="1" kern="1200"/>
            <a:t>limit bias</a:t>
          </a:r>
          <a:r>
            <a:rPr lang="en-US" sz="2100" kern="1200"/>
            <a:t>.</a:t>
          </a:r>
        </a:p>
      </dsp:txBody>
      <dsp:txXfrm>
        <a:off x="56859" y="5127782"/>
        <a:ext cx="6254194" cy="10510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F8F10-8E1B-4311-922B-E8BAC9D6271C}">
      <dsp:nvSpPr>
        <dsp:cNvPr id="0" name=""/>
        <dsp:cNvSpPr/>
      </dsp:nvSpPr>
      <dsp:spPr>
        <a:xfrm>
          <a:off x="0" y="134419"/>
          <a:ext cx="6367912" cy="20014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Meanings are constructed</a:t>
          </a:r>
          <a:r>
            <a:rPr lang="en-US" sz="2300" kern="1200"/>
            <a:t> by humans as they engage with the world they are </a:t>
          </a:r>
          <a:r>
            <a:rPr lang="en-US" sz="2300" b="1" kern="1200"/>
            <a:t>interpreting</a:t>
          </a:r>
          <a:r>
            <a:rPr lang="en-US" sz="2300" kern="1200"/>
            <a:t>.</a:t>
          </a:r>
        </a:p>
      </dsp:txBody>
      <dsp:txXfrm>
        <a:off x="97702" y="232121"/>
        <a:ext cx="6172508" cy="1806027"/>
      </dsp:txXfrm>
    </dsp:sp>
    <dsp:sp modelId="{CEF98952-B52A-46AA-B142-70A52EE15A43}">
      <dsp:nvSpPr>
        <dsp:cNvPr id="0" name=""/>
        <dsp:cNvSpPr/>
      </dsp:nvSpPr>
      <dsp:spPr>
        <a:xfrm>
          <a:off x="0" y="2202090"/>
          <a:ext cx="6367912" cy="2001431"/>
        </a:xfrm>
        <a:prstGeom prst="roundRect">
          <a:avLst/>
        </a:prstGeom>
        <a:solidFill>
          <a:schemeClr val="accent5">
            <a:hueOff val="-419932"/>
            <a:satOff val="22824"/>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Humans make sense of the world based on their historical and social perspective. They </a:t>
          </a:r>
          <a:r>
            <a:rPr lang="en-US" sz="2300" b="1" kern="1200"/>
            <a:t>seek to understand</a:t>
          </a:r>
          <a:r>
            <a:rPr lang="en-US" sz="2300" kern="1200"/>
            <a:t> the </a:t>
          </a:r>
          <a:r>
            <a:rPr lang="en-US" sz="2300" b="1" kern="1200"/>
            <a:t>context</a:t>
          </a:r>
          <a:r>
            <a:rPr lang="en-US" sz="2300" kern="1200"/>
            <a:t> and then make </a:t>
          </a:r>
          <a:r>
            <a:rPr lang="en-US" sz="2300" b="1" kern="1200"/>
            <a:t>an interpretation</a:t>
          </a:r>
          <a:r>
            <a:rPr lang="en-US" sz="2300" kern="1200"/>
            <a:t> of what they find which is shaped by their own experiences and backgrounds.</a:t>
          </a:r>
        </a:p>
      </dsp:txBody>
      <dsp:txXfrm>
        <a:off x="97702" y="2299792"/>
        <a:ext cx="6172508" cy="1806027"/>
      </dsp:txXfrm>
    </dsp:sp>
    <dsp:sp modelId="{DE43C952-6657-4614-8F74-067787591F58}">
      <dsp:nvSpPr>
        <dsp:cNvPr id="0" name=""/>
        <dsp:cNvSpPr/>
      </dsp:nvSpPr>
      <dsp:spPr>
        <a:xfrm>
          <a:off x="0" y="4269762"/>
          <a:ext cx="6367912" cy="2001431"/>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basic generation of meaning is always social.</a:t>
          </a:r>
        </a:p>
      </dsp:txBody>
      <dsp:txXfrm>
        <a:off x="97702" y="4367464"/>
        <a:ext cx="6172508" cy="18060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917447-1100-474B-829B-FE5E34D64813}">
      <dsp:nvSpPr>
        <dsp:cNvPr id="0" name=""/>
        <dsp:cNvSpPr/>
      </dsp:nvSpPr>
      <dsp:spPr>
        <a:xfrm>
          <a:off x="0" y="31273"/>
          <a:ext cx="6367912" cy="22124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Branch of philosophy which studies the relationship between acquisition of knowledge and the knowledge thus acquired.</a:t>
          </a:r>
          <a:endParaRPr lang="en-US" sz="3100" kern="1200"/>
        </a:p>
      </dsp:txBody>
      <dsp:txXfrm>
        <a:off x="108004" y="139277"/>
        <a:ext cx="6151904" cy="1996462"/>
      </dsp:txXfrm>
    </dsp:sp>
    <dsp:sp modelId="{3F447C92-E6F0-425E-BE96-952A7ABAAB7E}">
      <dsp:nvSpPr>
        <dsp:cNvPr id="0" name=""/>
        <dsp:cNvSpPr/>
      </dsp:nvSpPr>
      <dsp:spPr>
        <a:xfrm>
          <a:off x="0" y="2333024"/>
          <a:ext cx="6367912" cy="2212470"/>
        </a:xfrm>
        <a:prstGeom prst="roundRect">
          <a:avLst/>
        </a:prstGeom>
        <a:solidFill>
          <a:schemeClr val="accent2">
            <a:hueOff val="-163190"/>
            <a:satOff val="-9432"/>
            <a:lumOff val="1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Involves in investigating</a:t>
          </a:r>
          <a:endParaRPr lang="en-US" sz="3100" kern="1200"/>
        </a:p>
      </dsp:txBody>
      <dsp:txXfrm>
        <a:off x="108004" y="2441028"/>
        <a:ext cx="6151904" cy="1996462"/>
      </dsp:txXfrm>
    </dsp:sp>
    <dsp:sp modelId="{20871DF8-966C-43B1-969E-29D913C9F07D}">
      <dsp:nvSpPr>
        <dsp:cNvPr id="0" name=""/>
        <dsp:cNvSpPr/>
      </dsp:nvSpPr>
      <dsp:spPr>
        <a:xfrm>
          <a:off x="0" y="4545494"/>
          <a:ext cx="6367912" cy="1828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18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1. The development of human knowledge , its nature and limitations</a:t>
          </a:r>
          <a:endParaRPr lang="en-US" sz="2400" kern="1200" dirty="0"/>
        </a:p>
        <a:p>
          <a:pPr marL="228600" lvl="1" indent="-228600" algn="l" defTabSz="1066800">
            <a:lnSpc>
              <a:spcPct val="90000"/>
            </a:lnSpc>
            <a:spcBef>
              <a:spcPct val="0"/>
            </a:spcBef>
            <a:spcAft>
              <a:spcPct val="20000"/>
            </a:spcAft>
            <a:buChar char="•"/>
          </a:pPr>
          <a:r>
            <a:rPr lang="en-GB" sz="2400" kern="1200"/>
            <a:t>2. The ways of knowing as well as discriminating the truth from the false and speculations.</a:t>
          </a:r>
          <a:endParaRPr lang="en-US" sz="2400" kern="1200"/>
        </a:p>
      </dsp:txBody>
      <dsp:txXfrm>
        <a:off x="0" y="4545494"/>
        <a:ext cx="6367912" cy="18288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0DBA3-C46C-42DC-A415-7506931D1E9C}">
      <dsp:nvSpPr>
        <dsp:cNvPr id="0" name=""/>
        <dsp:cNvSpPr/>
      </dsp:nvSpPr>
      <dsp:spPr>
        <a:xfrm>
          <a:off x="4770571" y="1839119"/>
          <a:ext cx="332648" cy="1584646"/>
        </a:xfrm>
        <a:custGeom>
          <a:avLst/>
          <a:gdLst/>
          <a:ahLst/>
          <a:cxnLst/>
          <a:rect l="0" t="0" r="0" b="0"/>
          <a:pathLst>
            <a:path>
              <a:moveTo>
                <a:pt x="0" y="0"/>
              </a:moveTo>
              <a:lnTo>
                <a:pt x="166324" y="0"/>
              </a:lnTo>
              <a:lnTo>
                <a:pt x="166324" y="1584646"/>
              </a:lnTo>
              <a:lnTo>
                <a:pt x="332648" y="15846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6416" y="2590962"/>
        <a:ext cx="80959" cy="80959"/>
      </dsp:txXfrm>
    </dsp:sp>
    <dsp:sp modelId="{C33FFF6E-1CB4-47FC-B5B4-629D89BC2988}">
      <dsp:nvSpPr>
        <dsp:cNvPr id="0" name=""/>
        <dsp:cNvSpPr/>
      </dsp:nvSpPr>
      <dsp:spPr>
        <a:xfrm>
          <a:off x="4770571" y="1839119"/>
          <a:ext cx="332648" cy="950787"/>
        </a:xfrm>
        <a:custGeom>
          <a:avLst/>
          <a:gdLst/>
          <a:ahLst/>
          <a:cxnLst/>
          <a:rect l="0" t="0" r="0" b="0"/>
          <a:pathLst>
            <a:path>
              <a:moveTo>
                <a:pt x="0" y="0"/>
              </a:moveTo>
              <a:lnTo>
                <a:pt x="166324" y="0"/>
              </a:lnTo>
              <a:lnTo>
                <a:pt x="166324" y="950787"/>
              </a:lnTo>
              <a:lnTo>
                <a:pt x="332648" y="950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11713" y="2289330"/>
        <a:ext cx="50364" cy="50364"/>
      </dsp:txXfrm>
    </dsp:sp>
    <dsp:sp modelId="{E03C28B7-6276-44E5-8DAA-73572792D802}">
      <dsp:nvSpPr>
        <dsp:cNvPr id="0" name=""/>
        <dsp:cNvSpPr/>
      </dsp:nvSpPr>
      <dsp:spPr>
        <a:xfrm>
          <a:off x="4770571" y="1839119"/>
          <a:ext cx="332648" cy="316929"/>
        </a:xfrm>
        <a:custGeom>
          <a:avLst/>
          <a:gdLst/>
          <a:ahLst/>
          <a:cxnLst/>
          <a:rect l="0" t="0" r="0" b="0"/>
          <a:pathLst>
            <a:path>
              <a:moveTo>
                <a:pt x="0" y="0"/>
              </a:moveTo>
              <a:lnTo>
                <a:pt x="166324" y="0"/>
              </a:lnTo>
              <a:lnTo>
                <a:pt x="166324" y="316929"/>
              </a:lnTo>
              <a:lnTo>
                <a:pt x="332648" y="31692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25409" y="1986097"/>
        <a:ext cx="22972" cy="22972"/>
      </dsp:txXfrm>
    </dsp:sp>
    <dsp:sp modelId="{DF86D849-6939-4900-B109-EA0CFA90FE4C}">
      <dsp:nvSpPr>
        <dsp:cNvPr id="0" name=""/>
        <dsp:cNvSpPr/>
      </dsp:nvSpPr>
      <dsp:spPr>
        <a:xfrm>
          <a:off x="4770571" y="1522189"/>
          <a:ext cx="332648" cy="316929"/>
        </a:xfrm>
        <a:custGeom>
          <a:avLst/>
          <a:gdLst/>
          <a:ahLst/>
          <a:cxnLst/>
          <a:rect l="0" t="0" r="0" b="0"/>
          <a:pathLst>
            <a:path>
              <a:moveTo>
                <a:pt x="0" y="316929"/>
              </a:moveTo>
              <a:lnTo>
                <a:pt x="166324" y="316929"/>
              </a:lnTo>
              <a:lnTo>
                <a:pt x="166324" y="0"/>
              </a:lnTo>
              <a:lnTo>
                <a:pt x="33264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25409" y="1669167"/>
        <a:ext cx="22972" cy="22972"/>
      </dsp:txXfrm>
    </dsp:sp>
    <dsp:sp modelId="{EAE07C46-7C80-4D90-A3B1-35372A9B8F75}">
      <dsp:nvSpPr>
        <dsp:cNvPr id="0" name=""/>
        <dsp:cNvSpPr/>
      </dsp:nvSpPr>
      <dsp:spPr>
        <a:xfrm>
          <a:off x="4770571" y="888331"/>
          <a:ext cx="332648" cy="950787"/>
        </a:xfrm>
        <a:custGeom>
          <a:avLst/>
          <a:gdLst/>
          <a:ahLst/>
          <a:cxnLst/>
          <a:rect l="0" t="0" r="0" b="0"/>
          <a:pathLst>
            <a:path>
              <a:moveTo>
                <a:pt x="0" y="950787"/>
              </a:moveTo>
              <a:lnTo>
                <a:pt x="166324" y="950787"/>
              </a:lnTo>
              <a:lnTo>
                <a:pt x="166324" y="0"/>
              </a:lnTo>
              <a:lnTo>
                <a:pt x="33264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11713" y="1338542"/>
        <a:ext cx="50364" cy="50364"/>
      </dsp:txXfrm>
    </dsp:sp>
    <dsp:sp modelId="{1121D253-2D8D-4AE4-A769-DB32F0814C2A}">
      <dsp:nvSpPr>
        <dsp:cNvPr id="0" name=""/>
        <dsp:cNvSpPr/>
      </dsp:nvSpPr>
      <dsp:spPr>
        <a:xfrm>
          <a:off x="4770571" y="254472"/>
          <a:ext cx="332648" cy="1584646"/>
        </a:xfrm>
        <a:custGeom>
          <a:avLst/>
          <a:gdLst/>
          <a:ahLst/>
          <a:cxnLst/>
          <a:rect l="0" t="0" r="0" b="0"/>
          <a:pathLst>
            <a:path>
              <a:moveTo>
                <a:pt x="0" y="1584646"/>
              </a:moveTo>
              <a:lnTo>
                <a:pt x="166324" y="1584646"/>
              </a:lnTo>
              <a:lnTo>
                <a:pt x="166324" y="0"/>
              </a:lnTo>
              <a:lnTo>
                <a:pt x="33264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6416" y="1006316"/>
        <a:ext cx="80959" cy="80959"/>
      </dsp:txXfrm>
    </dsp:sp>
    <dsp:sp modelId="{2D7B9EAA-DD50-43C7-BBDD-3A4513833843}">
      <dsp:nvSpPr>
        <dsp:cNvPr id="0" name=""/>
        <dsp:cNvSpPr/>
      </dsp:nvSpPr>
      <dsp:spPr>
        <a:xfrm rot="16200000">
          <a:off x="3182589" y="1585575"/>
          <a:ext cx="2668877"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KNOWLEDGE</a:t>
          </a:r>
        </a:p>
      </dsp:txBody>
      <dsp:txXfrm>
        <a:off x="3182589" y="1585575"/>
        <a:ext cx="2668877" cy="507086"/>
      </dsp:txXfrm>
    </dsp:sp>
    <dsp:sp modelId="{E310635A-9ECF-4AE6-9016-9A2883E82635}">
      <dsp:nvSpPr>
        <dsp:cNvPr id="0" name=""/>
        <dsp:cNvSpPr/>
      </dsp:nvSpPr>
      <dsp:spPr>
        <a:xfrm>
          <a:off x="5103220" y="929"/>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err="1"/>
            <a:t>Apriori</a:t>
          </a:r>
          <a:endParaRPr lang="en-GB" sz="1700" kern="1200" dirty="0"/>
        </a:p>
      </dsp:txBody>
      <dsp:txXfrm>
        <a:off x="5103220" y="929"/>
        <a:ext cx="1663244" cy="507086"/>
      </dsp:txXfrm>
    </dsp:sp>
    <dsp:sp modelId="{D55470CD-3899-4541-AB12-74683453561E}">
      <dsp:nvSpPr>
        <dsp:cNvPr id="0" name=""/>
        <dsp:cNvSpPr/>
      </dsp:nvSpPr>
      <dsp:spPr>
        <a:xfrm>
          <a:off x="5103220" y="634787"/>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err="1"/>
            <a:t>Aposteriori</a:t>
          </a:r>
          <a:endParaRPr lang="en-GB" sz="1700" kern="1200" dirty="0"/>
        </a:p>
      </dsp:txBody>
      <dsp:txXfrm>
        <a:off x="5103220" y="634787"/>
        <a:ext cx="1663244" cy="507086"/>
      </dsp:txXfrm>
    </dsp:sp>
    <dsp:sp modelId="{DF49B09A-9F56-44EC-A2F2-D3ACE1F3E430}">
      <dsp:nvSpPr>
        <dsp:cNvPr id="0" name=""/>
        <dsp:cNvSpPr/>
      </dsp:nvSpPr>
      <dsp:spPr>
        <a:xfrm>
          <a:off x="5103220" y="1268646"/>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Explicit</a:t>
          </a:r>
        </a:p>
      </dsp:txBody>
      <dsp:txXfrm>
        <a:off x="5103220" y="1268646"/>
        <a:ext cx="1663244" cy="507086"/>
      </dsp:txXfrm>
    </dsp:sp>
    <dsp:sp modelId="{47CDF0FA-A72A-44F7-BE58-11C5DD46F175}">
      <dsp:nvSpPr>
        <dsp:cNvPr id="0" name=""/>
        <dsp:cNvSpPr/>
      </dsp:nvSpPr>
      <dsp:spPr>
        <a:xfrm>
          <a:off x="5103220" y="1902504"/>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Tacit</a:t>
          </a:r>
        </a:p>
      </dsp:txBody>
      <dsp:txXfrm>
        <a:off x="5103220" y="1902504"/>
        <a:ext cx="1663244" cy="507086"/>
      </dsp:txXfrm>
    </dsp:sp>
    <dsp:sp modelId="{5515933D-40BE-4B1A-9B4C-F35172346F29}">
      <dsp:nvSpPr>
        <dsp:cNvPr id="0" name=""/>
        <dsp:cNvSpPr/>
      </dsp:nvSpPr>
      <dsp:spPr>
        <a:xfrm>
          <a:off x="5103220" y="2536363"/>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Propositional</a:t>
          </a:r>
        </a:p>
      </dsp:txBody>
      <dsp:txXfrm>
        <a:off x="5103220" y="2536363"/>
        <a:ext cx="1663244" cy="507086"/>
      </dsp:txXfrm>
    </dsp:sp>
    <dsp:sp modelId="{3708FA2B-31BD-4C1A-A862-E7F488110F16}">
      <dsp:nvSpPr>
        <dsp:cNvPr id="0" name=""/>
        <dsp:cNvSpPr/>
      </dsp:nvSpPr>
      <dsp:spPr>
        <a:xfrm>
          <a:off x="5103220" y="3170221"/>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Non-Propositional</a:t>
          </a:r>
        </a:p>
      </dsp:txBody>
      <dsp:txXfrm>
        <a:off x="5103220" y="3170221"/>
        <a:ext cx="1663244" cy="5070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02B8A-2077-4C2C-BEB3-41471B32CD32}">
      <dsp:nvSpPr>
        <dsp:cNvPr id="0" name=""/>
        <dsp:cNvSpPr/>
      </dsp:nvSpPr>
      <dsp:spPr>
        <a:xfrm>
          <a:off x="2107676" y="1894"/>
          <a:ext cx="2371136" cy="91123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Apriori means “from the earlier”.</a:t>
          </a:r>
          <a:endParaRPr lang="en-US" sz="1300" kern="1200"/>
        </a:p>
      </dsp:txBody>
      <dsp:txXfrm>
        <a:off x="2152159" y="46377"/>
        <a:ext cx="2282170" cy="822270"/>
      </dsp:txXfrm>
    </dsp:sp>
    <dsp:sp modelId="{9A9307EF-7C5A-43CF-8DFD-61E36ECEA79A}">
      <dsp:nvSpPr>
        <dsp:cNvPr id="0" name=""/>
        <dsp:cNvSpPr/>
      </dsp:nvSpPr>
      <dsp:spPr>
        <a:xfrm>
          <a:off x="2107676" y="958692"/>
          <a:ext cx="2371136" cy="911236"/>
        </a:xfrm>
        <a:prstGeom prst="roundRect">
          <a:avLst/>
        </a:prstGeom>
        <a:gradFill rotWithShape="0">
          <a:gsLst>
            <a:gs pos="0">
              <a:schemeClr val="accent5">
                <a:hueOff val="-279955"/>
                <a:satOff val="15216"/>
                <a:lumOff val="-2811"/>
                <a:alphaOff val="0"/>
                <a:satMod val="103000"/>
                <a:lumMod val="102000"/>
                <a:tint val="94000"/>
              </a:schemeClr>
            </a:gs>
            <a:gs pos="50000">
              <a:schemeClr val="accent5">
                <a:hueOff val="-279955"/>
                <a:satOff val="15216"/>
                <a:lumOff val="-2811"/>
                <a:alphaOff val="0"/>
                <a:satMod val="110000"/>
                <a:lumMod val="100000"/>
                <a:shade val="100000"/>
              </a:schemeClr>
            </a:gs>
            <a:gs pos="100000">
              <a:schemeClr val="accent5">
                <a:hueOff val="-279955"/>
                <a:satOff val="15216"/>
                <a:lumOff val="-281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It implies that a person can derive knowledge from the world without needing to experience it.</a:t>
          </a:r>
          <a:endParaRPr lang="en-US" sz="1300" kern="1200"/>
        </a:p>
      </dsp:txBody>
      <dsp:txXfrm>
        <a:off x="2152159" y="1003175"/>
        <a:ext cx="2282170" cy="822270"/>
      </dsp:txXfrm>
    </dsp:sp>
    <dsp:sp modelId="{2D7D12C6-E3B9-4682-BB99-13C50CB73D14}">
      <dsp:nvSpPr>
        <dsp:cNvPr id="0" name=""/>
        <dsp:cNvSpPr/>
      </dsp:nvSpPr>
      <dsp:spPr>
        <a:xfrm>
          <a:off x="2107676" y="1915490"/>
          <a:ext cx="2371136" cy="911236"/>
        </a:xfrm>
        <a:prstGeom prst="roundRect">
          <a:avLst/>
        </a:prstGeom>
        <a:gradFill rotWithShape="0">
          <a:gsLst>
            <a:gs pos="0">
              <a:schemeClr val="accent5">
                <a:hueOff val="-559910"/>
                <a:satOff val="30431"/>
                <a:lumOff val="-5621"/>
                <a:alphaOff val="0"/>
                <a:satMod val="103000"/>
                <a:lumMod val="102000"/>
                <a:tint val="94000"/>
              </a:schemeClr>
            </a:gs>
            <a:gs pos="50000">
              <a:schemeClr val="accent5">
                <a:hueOff val="-559910"/>
                <a:satOff val="30431"/>
                <a:lumOff val="-5621"/>
                <a:alphaOff val="0"/>
                <a:satMod val="110000"/>
                <a:lumMod val="100000"/>
                <a:shade val="100000"/>
              </a:schemeClr>
            </a:gs>
            <a:gs pos="100000">
              <a:schemeClr val="accent5">
                <a:hueOff val="-559910"/>
                <a:satOff val="30431"/>
                <a:lumOff val="-562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Deductive reasoning forms the basis for arriving conclusions</a:t>
          </a:r>
          <a:endParaRPr lang="en-US" sz="1300" kern="1200"/>
        </a:p>
      </dsp:txBody>
      <dsp:txXfrm>
        <a:off x="2152159" y="1959973"/>
        <a:ext cx="2282170" cy="822270"/>
      </dsp:txXfrm>
    </dsp:sp>
    <dsp:sp modelId="{E74B236D-E01C-4E81-9081-3DD9BD627521}">
      <dsp:nvSpPr>
        <dsp:cNvPr id="0" name=""/>
        <dsp:cNvSpPr/>
      </dsp:nvSpPr>
      <dsp:spPr>
        <a:xfrm>
          <a:off x="2107676" y="2872288"/>
          <a:ext cx="2371136" cy="911236"/>
        </a:xfrm>
        <a:prstGeom prst="roundRect">
          <a:avLst/>
        </a:prstGeom>
        <a:gradFill rotWithShape="0">
          <a:gsLst>
            <a:gs pos="0">
              <a:schemeClr val="accent5">
                <a:hueOff val="-839865"/>
                <a:satOff val="45647"/>
                <a:lumOff val="-8432"/>
                <a:alphaOff val="0"/>
                <a:satMod val="103000"/>
                <a:lumMod val="102000"/>
                <a:tint val="94000"/>
              </a:schemeClr>
            </a:gs>
            <a:gs pos="50000">
              <a:schemeClr val="accent5">
                <a:hueOff val="-839865"/>
                <a:satOff val="45647"/>
                <a:lumOff val="-8432"/>
                <a:alphaOff val="0"/>
                <a:satMod val="110000"/>
                <a:lumMod val="100000"/>
                <a:shade val="100000"/>
              </a:schemeClr>
            </a:gs>
            <a:gs pos="100000">
              <a:schemeClr val="accent5">
                <a:hueOff val="-839865"/>
                <a:satOff val="45647"/>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Idealism gives prominence.</a:t>
          </a:r>
          <a:endParaRPr lang="en-US" sz="1300" kern="1200"/>
        </a:p>
      </dsp:txBody>
      <dsp:txXfrm>
        <a:off x="2152159" y="2916771"/>
        <a:ext cx="2282170" cy="8222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FDBF7-CE98-41C4-BB89-56E664B62210}">
      <dsp:nvSpPr>
        <dsp:cNvPr id="0" name=""/>
        <dsp:cNvSpPr/>
      </dsp:nvSpPr>
      <dsp:spPr>
        <a:xfrm>
          <a:off x="0" y="54453"/>
          <a:ext cx="6367912" cy="204322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Aposteriori means “from the latter”.</a:t>
          </a:r>
          <a:endParaRPr lang="en-US" sz="2900" kern="1200"/>
        </a:p>
      </dsp:txBody>
      <dsp:txXfrm>
        <a:off x="99742" y="154195"/>
        <a:ext cx="6168428" cy="1843738"/>
      </dsp:txXfrm>
    </dsp:sp>
    <dsp:sp modelId="{9FF4D2C7-A711-4B80-9A31-1DFE5FC3FA8E}">
      <dsp:nvSpPr>
        <dsp:cNvPr id="0" name=""/>
        <dsp:cNvSpPr/>
      </dsp:nvSpPr>
      <dsp:spPr>
        <a:xfrm>
          <a:off x="0" y="2181195"/>
          <a:ext cx="6367912" cy="2043222"/>
        </a:xfrm>
        <a:prstGeom prst="roundRect">
          <a:avLst/>
        </a:prstGeom>
        <a:solidFill>
          <a:schemeClr val="accent5">
            <a:hueOff val="-419932"/>
            <a:satOff val="22824"/>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Gain experience through senses and subject them to logical reasoning (inductive reasoning) and reflection to derive understanding (conclusion).</a:t>
          </a:r>
          <a:endParaRPr lang="en-US" sz="2900" kern="1200"/>
        </a:p>
      </dsp:txBody>
      <dsp:txXfrm>
        <a:off x="99742" y="2280937"/>
        <a:ext cx="6168428" cy="1843738"/>
      </dsp:txXfrm>
    </dsp:sp>
    <dsp:sp modelId="{1CE5C10E-880B-42A1-A77F-C0F31B75E70F}">
      <dsp:nvSpPr>
        <dsp:cNvPr id="0" name=""/>
        <dsp:cNvSpPr/>
      </dsp:nvSpPr>
      <dsp:spPr>
        <a:xfrm>
          <a:off x="0" y="4307937"/>
          <a:ext cx="6367912" cy="2043222"/>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Naturalists and Pragmatists accept this.</a:t>
          </a:r>
          <a:endParaRPr lang="en-US" sz="2900" kern="1200"/>
        </a:p>
      </dsp:txBody>
      <dsp:txXfrm>
        <a:off x="99742" y="4407679"/>
        <a:ext cx="6168428" cy="18437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BA72D-0ED7-4C98-947A-9213E6F5974C}">
      <dsp:nvSpPr>
        <dsp:cNvPr id="0" name=""/>
        <dsp:cNvSpPr/>
      </dsp:nvSpPr>
      <dsp:spPr>
        <a:xfrm>
          <a:off x="633034" y="0"/>
          <a:ext cx="5541264" cy="554126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C442B-8553-4B78-8DCC-5151DD475530}">
      <dsp:nvSpPr>
        <dsp:cNvPr id="0" name=""/>
        <dsp:cNvSpPr/>
      </dsp:nvSpPr>
      <dsp:spPr>
        <a:xfrm>
          <a:off x="1159454" y="526420"/>
          <a:ext cx="2161092" cy="216109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Local and universal</a:t>
          </a:r>
          <a:endParaRPr lang="en-US" sz="3000" kern="1200"/>
        </a:p>
      </dsp:txBody>
      <dsp:txXfrm>
        <a:off x="1264950" y="631916"/>
        <a:ext cx="1950100" cy="1950100"/>
      </dsp:txXfrm>
    </dsp:sp>
    <dsp:sp modelId="{95EC1BD9-FA79-4421-B2F8-1B1DBB6E5D2E}">
      <dsp:nvSpPr>
        <dsp:cNvPr id="0" name=""/>
        <dsp:cNvSpPr/>
      </dsp:nvSpPr>
      <dsp:spPr>
        <a:xfrm>
          <a:off x="3486785" y="526420"/>
          <a:ext cx="2161092" cy="216109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Concrete and abstract</a:t>
          </a:r>
          <a:endParaRPr lang="en-US" sz="3000" kern="1200"/>
        </a:p>
      </dsp:txBody>
      <dsp:txXfrm>
        <a:off x="3592281" y="631916"/>
        <a:ext cx="1950100" cy="1950100"/>
      </dsp:txXfrm>
    </dsp:sp>
    <dsp:sp modelId="{ECCA1448-716A-486D-9313-19436F31C541}">
      <dsp:nvSpPr>
        <dsp:cNvPr id="0" name=""/>
        <dsp:cNvSpPr/>
      </dsp:nvSpPr>
      <dsp:spPr>
        <a:xfrm>
          <a:off x="1159454" y="2853750"/>
          <a:ext cx="2161092" cy="216109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Practical and theoretical knowledge</a:t>
          </a:r>
          <a:endParaRPr lang="en-US" sz="3000" kern="1200"/>
        </a:p>
      </dsp:txBody>
      <dsp:txXfrm>
        <a:off x="1264950" y="2959246"/>
        <a:ext cx="1950100" cy="1950100"/>
      </dsp:txXfrm>
    </dsp:sp>
    <dsp:sp modelId="{A800B403-49E6-472D-BB68-03DC31195D17}">
      <dsp:nvSpPr>
        <dsp:cNvPr id="0" name=""/>
        <dsp:cNvSpPr/>
      </dsp:nvSpPr>
      <dsp:spPr>
        <a:xfrm>
          <a:off x="3486785" y="2853750"/>
          <a:ext cx="2161092" cy="216109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Contextual and textual</a:t>
          </a:r>
          <a:endParaRPr lang="en-US" sz="3000" kern="1200"/>
        </a:p>
      </dsp:txBody>
      <dsp:txXfrm>
        <a:off x="3592281" y="2959246"/>
        <a:ext cx="1950100" cy="19501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B5A87-74CF-4517-9AF5-B28641F02967}">
      <dsp:nvSpPr>
        <dsp:cNvPr id="0" name=""/>
        <dsp:cNvSpPr/>
      </dsp:nvSpPr>
      <dsp:spPr>
        <a:xfrm>
          <a:off x="0" y="88770"/>
          <a:ext cx="6900512"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What does reflexivity mean?</a:t>
          </a:r>
          <a:endParaRPr lang="en-US" sz="6500" kern="1200"/>
        </a:p>
      </dsp:txBody>
      <dsp:txXfrm>
        <a:off x="126223" y="214993"/>
        <a:ext cx="6648066" cy="2333254"/>
      </dsp:txXfrm>
    </dsp:sp>
    <dsp:sp modelId="{7885CFDA-D82C-4665-B591-FB563DD72C25}">
      <dsp:nvSpPr>
        <dsp:cNvPr id="0" name=""/>
        <dsp:cNvSpPr/>
      </dsp:nvSpPr>
      <dsp:spPr>
        <a:xfrm>
          <a:off x="0" y="2861670"/>
          <a:ext cx="6900512" cy="2585700"/>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Activity 1: DISCUSS IN PAIRS </a:t>
          </a:r>
          <a:endParaRPr lang="en-US" sz="6500" kern="1200"/>
        </a:p>
      </dsp:txBody>
      <dsp:txXfrm>
        <a:off x="126223" y="2987893"/>
        <a:ext cx="6648066" cy="23332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D7C35-90C0-4003-AE9C-760BA7EBF42C}" type="datetimeFigureOut">
              <a:rPr lang="en-GB" smtClean="0"/>
              <a:t>29/01/2021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8A7C6-C478-4DDE-ABC3-042D6E90DD74}" type="slidenum">
              <a:rPr lang="en-GB" smtClean="0"/>
              <a:t>‹#›</a:t>
            </a:fld>
            <a:endParaRPr lang="en-GB"/>
          </a:p>
        </p:txBody>
      </p:sp>
    </p:spTree>
    <p:extLst>
      <p:ext uri="{BB962C8B-B14F-4D97-AF65-F5344CB8AC3E}">
        <p14:creationId xmlns:p14="http://schemas.microsoft.com/office/powerpoint/2010/main" val="2855764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https://www.bbc.co.uk/programmes/m000fn9p</a:t>
            </a:r>
          </a:p>
          <a:p>
            <a:endParaRPr lang="en-GB" dirty="0"/>
          </a:p>
        </p:txBody>
      </p:sp>
      <p:sp>
        <p:nvSpPr>
          <p:cNvPr id="4" name="Slide Number Placeholder 3"/>
          <p:cNvSpPr>
            <a:spLocks noGrp="1"/>
          </p:cNvSpPr>
          <p:nvPr>
            <p:ph type="sldNum" sz="quarter" idx="10"/>
          </p:nvPr>
        </p:nvSpPr>
        <p:spPr/>
        <p:txBody>
          <a:bodyPr/>
          <a:lstStyle/>
          <a:p>
            <a:fld id="{4BCCB200-974D-417B-B226-B54689E106BB}" type="slidenum">
              <a:rPr lang="en-GB" smtClean="0"/>
              <a:t>12</a:t>
            </a:fld>
            <a:endParaRPr lang="en-GB"/>
          </a:p>
        </p:txBody>
      </p:sp>
    </p:spTree>
    <p:extLst>
      <p:ext uri="{BB962C8B-B14F-4D97-AF65-F5344CB8AC3E}">
        <p14:creationId xmlns:p14="http://schemas.microsoft.com/office/powerpoint/2010/main" val="3314389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15</a:t>
            </a:fld>
            <a:endParaRPr lang="en-GB" dirty="0"/>
          </a:p>
        </p:txBody>
      </p:sp>
    </p:spTree>
    <p:extLst>
      <p:ext uri="{BB962C8B-B14F-4D97-AF65-F5344CB8AC3E}">
        <p14:creationId xmlns:p14="http://schemas.microsoft.com/office/powerpoint/2010/main" val="727288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p>
            <a:pPr eaLnBrk="1" hangingPunct="1">
              <a:spcBef>
                <a:spcPct val="0"/>
              </a:spcBef>
            </a:pPr>
            <a:r>
              <a:rPr lang="en-US" altLang="en-US"/>
              <a:t>He then went on to claim that, in addition to our innate idea of self, each of us has an idea of God as an all-powerful, all-good, and infinite being implanted in our minds, and that this idea could only have come </a:t>
            </a:r>
            <a:r>
              <a:rPr lang="en-US" altLang="en-US" i="1"/>
              <a:t>from</a:t>
            </a:r>
            <a:r>
              <a:rPr lang="en-US" altLang="en-US"/>
              <a:t> God. Since this shows us that an all-good God does exist, we can have confidence that he would not allow us to be so drastically deceived about the nature of our perceptions and their relationship to reality. While Descartes' argument for the existence of the self has been tremendously influential and is still actively debated, few philosophers have followed him in accepting his particular theistic solution to skepticism about the external world.</a:t>
            </a:r>
          </a:p>
          <a:p>
            <a:pPr eaLnBrk="1" hangingPunct="1">
              <a:spcBef>
                <a:spcPct val="0"/>
              </a:spcBef>
            </a:pPr>
            <a:endParaRPr lang="en-US" altLang="en-US"/>
          </a:p>
        </p:txBody>
      </p:sp>
      <p:sp>
        <p:nvSpPr>
          <p:cNvPr id="31748" name="Rectangle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333B802-C80B-4C5F-BF1C-A63497F2A560}" type="slidenum">
              <a:rPr lang="en-US" altLang="en-US">
                <a:latin typeface="Calibri" panose="020F0502020204030204" pitchFamily="34" charset="0"/>
              </a:rPr>
              <a:pPr eaLnBrk="1" hangingPunct="1"/>
              <a:t>31</a:t>
            </a:fld>
            <a:endParaRPr lang="en-US" altLang="en-US">
              <a:latin typeface="Calibri" panose="020F0502020204030204" pitchFamily="34" charset="0"/>
            </a:endParaRPr>
          </a:p>
        </p:txBody>
      </p:sp>
      <p:sp>
        <p:nvSpPr>
          <p:cNvPr id="5" name="Footer Placeholder 4"/>
          <p:cNvSpPr>
            <a:spLocks noGrp="1"/>
          </p:cNvSpPr>
          <p:nvPr>
            <p:ph type="ftr" sz="quarter" idx="4"/>
          </p:nvPr>
        </p:nvSpPr>
        <p:spPr/>
        <p:txBody>
          <a:bodyPr/>
          <a:lstStyle/>
          <a:p>
            <a:pPr>
              <a:defRPr/>
            </a:pPr>
            <a:r>
              <a:rPr lang="az-Cyrl-AZ"/>
              <a:t>вя</a:t>
            </a:r>
            <a:r>
              <a:rPr lang="el-GR"/>
              <a:t>αιη ιη να</a:t>
            </a:r>
            <a:r>
              <a:rPr lang="az-Cyrl-AZ"/>
              <a:t>тѕ   - </a:t>
            </a:r>
            <a:r>
              <a:rPr lang="el-GR"/>
              <a:t>ρ</a:t>
            </a:r>
            <a:r>
              <a:rPr lang="az-Cyrl-AZ"/>
              <a:t>н</a:t>
            </a:r>
            <a:r>
              <a:rPr lang="el-GR"/>
              <a:t>ιℓσ</a:t>
            </a:r>
            <a:r>
              <a:rPr lang="az-Cyrl-AZ"/>
              <a:t>ѕ</a:t>
            </a:r>
            <a:r>
              <a:rPr lang="el-GR"/>
              <a:t>σρ</a:t>
            </a:r>
            <a:r>
              <a:rPr lang="az-Cyrl-AZ"/>
              <a:t>ну </a:t>
            </a:r>
            <a:r>
              <a:rPr lang="el-GR"/>
              <a:t>σ</a:t>
            </a:r>
            <a:r>
              <a:rPr lang="en-US" dirty="0"/>
              <a:t>ƒ ℓ</a:t>
            </a:r>
            <a:r>
              <a:rPr lang="el-GR"/>
              <a:t>αη</a:t>
            </a:r>
            <a:r>
              <a:rPr lang="en-US" dirty="0"/>
              <a:t>g</a:t>
            </a:r>
            <a:r>
              <a:rPr lang="el-GR"/>
              <a:t>υα</a:t>
            </a:r>
            <a:r>
              <a:rPr lang="en-US" dirty="0"/>
              <a:t>g</a:t>
            </a:r>
            <a:r>
              <a:rPr lang="az-Cyrl-AZ"/>
              <a:t>є</a:t>
            </a:r>
            <a:endParaRPr lang="en-US" dirty="0"/>
          </a:p>
        </p:txBody>
      </p:sp>
    </p:spTree>
    <p:extLst>
      <p:ext uri="{BB962C8B-B14F-4D97-AF65-F5344CB8AC3E}">
        <p14:creationId xmlns:p14="http://schemas.microsoft.com/office/powerpoint/2010/main" val="1363358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Rectangle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1200" dirty="0"/>
              <a:t>	</a:t>
            </a:r>
            <a:br>
              <a:rPr lang="en-US" sz="1200" dirty="0"/>
            </a:br>
            <a:r>
              <a:rPr lang="en-US" sz="1200" dirty="0"/>
              <a:t>According to Hilary Putnam, natural realism is a form of direct realism in the philosophy of perception that promises to help see us past an irresolvable metaphysical dispute between realism and anti-realism.</a:t>
            </a:r>
          </a:p>
          <a:p>
            <a:pPr eaLnBrk="1" hangingPunct="1">
              <a:spcBef>
                <a:spcPct val="0"/>
              </a:spcBef>
            </a:pPr>
            <a:endParaRPr lang="en-US" altLang="en-US" dirty="0"/>
          </a:p>
          <a:p>
            <a:pPr eaLnBrk="1" hangingPunct="1">
              <a:spcBef>
                <a:spcPct val="0"/>
              </a:spcBef>
            </a:pPr>
            <a:r>
              <a:rPr lang="en-US" altLang="en-US" dirty="0"/>
              <a:t>Illumination depends upon the claim that in perception that there is</a:t>
            </a:r>
          </a:p>
          <a:p>
            <a:pPr eaLnBrk="1" hangingPunct="1">
              <a:spcBef>
                <a:spcPct val="0"/>
              </a:spcBef>
            </a:pPr>
            <a:r>
              <a:rPr lang="en-US" altLang="en-US" dirty="0"/>
              <a:t>no interface between the cognitive powers of the mind and the causal powers of the world. In</a:t>
            </a:r>
          </a:p>
          <a:p>
            <a:pPr eaLnBrk="1" hangingPunct="1">
              <a:spcBef>
                <a:spcPct val="0"/>
              </a:spcBef>
            </a:pPr>
            <a:r>
              <a:rPr lang="en-US" altLang="en-US" dirty="0"/>
              <a:t>the present paper I aim to show that there is a hidden complexity in Putnam’s notion of a</a:t>
            </a:r>
          </a:p>
          <a:p>
            <a:pPr eaLnBrk="1" hangingPunct="1">
              <a:spcBef>
                <a:spcPct val="0"/>
              </a:spcBef>
            </a:pPr>
            <a:r>
              <a:rPr lang="en-US" altLang="en-US" dirty="0"/>
              <a:t>perceptual interface. On a trivializing reading, Putnam intends only to reject a modern</a:t>
            </a:r>
          </a:p>
          <a:p>
            <a:pPr eaLnBrk="1" hangingPunct="1">
              <a:spcBef>
                <a:spcPct val="0"/>
              </a:spcBef>
            </a:pPr>
            <a:r>
              <a:rPr lang="en-US" altLang="en-US" dirty="0"/>
              <a:t>materialist version of the traditional ‘veil of ideas’. On a richer reading, he intends also to reject</a:t>
            </a:r>
          </a:p>
          <a:p>
            <a:pPr eaLnBrk="1" hangingPunct="1">
              <a:spcBef>
                <a:spcPct val="0"/>
              </a:spcBef>
            </a:pPr>
            <a:r>
              <a:rPr lang="en-US" altLang="en-US" dirty="0"/>
              <a:t>the view that the intentional content of experience is autonomous with respect to the external</a:t>
            </a:r>
          </a:p>
          <a:p>
            <a:pPr eaLnBrk="1" hangingPunct="1">
              <a:spcBef>
                <a:spcPct val="0"/>
              </a:spcBef>
            </a:pPr>
            <a:r>
              <a:rPr lang="en-US" altLang="en-US" dirty="0"/>
              <a:t>world. I conclude by suggesting that natural realism is not mere common sense and that its</a:t>
            </a:r>
          </a:p>
          <a:p>
            <a:pPr eaLnBrk="1" hangingPunct="1">
              <a:spcBef>
                <a:spcPct val="0"/>
              </a:spcBef>
            </a:pPr>
            <a:r>
              <a:rPr lang="en-US" altLang="en-US" dirty="0"/>
              <a:t>fate is tied to its ability to respond to the skeptical threats that help to motivate the traditional</a:t>
            </a:r>
          </a:p>
          <a:p>
            <a:pPr eaLnBrk="1" hangingPunct="1">
              <a:spcBef>
                <a:spcPct val="0"/>
              </a:spcBef>
            </a:pPr>
            <a:r>
              <a:rPr lang="en-US" altLang="en-US" dirty="0"/>
              <a:t>options of realism and antirealism.</a:t>
            </a:r>
            <a:endParaRPr lang="tr-TR" altLang="en-US" dirty="0"/>
          </a:p>
          <a:p>
            <a:pPr eaLnBrk="1" hangingPunct="1">
              <a:spcBef>
                <a:spcPct val="0"/>
              </a:spcBef>
            </a:pPr>
            <a:endParaRPr lang="tr-TR" altLang="en-US" dirty="0"/>
          </a:p>
          <a:p>
            <a:pPr eaLnBrk="1" hangingPunct="1">
              <a:spcBef>
                <a:spcPct val="0"/>
              </a:spcBef>
            </a:pPr>
            <a:r>
              <a:rPr lang="en-US" altLang="en-US" dirty="0"/>
              <a:t>Macarthur, David (2004) 'Putnam's natural realism and the</a:t>
            </a:r>
          </a:p>
          <a:p>
            <a:pPr eaLnBrk="1" hangingPunct="1">
              <a:spcBef>
                <a:spcPct val="0"/>
              </a:spcBef>
            </a:pPr>
            <a:r>
              <a:rPr lang="en-US" altLang="en-US" dirty="0"/>
              <a:t>question of a perceptual interface', Philosophical Explorations, 7:2, 167 - 181</a:t>
            </a:r>
          </a:p>
          <a:p>
            <a:pPr eaLnBrk="1" hangingPunct="1">
              <a:spcBef>
                <a:spcPct val="0"/>
              </a:spcBef>
            </a:pPr>
            <a:endParaRPr lang="en-US" altLang="en-US" dirty="0"/>
          </a:p>
          <a:p>
            <a:pPr eaLnBrk="1" hangingPunct="1">
              <a:spcBef>
                <a:spcPct val="0"/>
              </a:spcBef>
            </a:pPr>
            <a:endParaRPr lang="en-US" altLang="en-US" dirty="0"/>
          </a:p>
        </p:txBody>
      </p:sp>
      <p:sp>
        <p:nvSpPr>
          <p:cNvPr id="32772" name="Rectangle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71EA82E-7A61-447D-BE84-9FDE7A020142}" type="slidenum">
              <a:rPr lang="en-US" altLang="en-US">
                <a:latin typeface="Calibri" panose="020F0502020204030204" pitchFamily="34" charset="0"/>
              </a:rPr>
              <a:pPr eaLnBrk="1" hangingPunct="1"/>
              <a:t>33</a:t>
            </a:fld>
            <a:endParaRPr lang="en-US" altLang="en-US">
              <a:latin typeface="Calibri" panose="020F0502020204030204" pitchFamily="34" charset="0"/>
            </a:endParaRPr>
          </a:p>
        </p:txBody>
      </p:sp>
      <p:sp>
        <p:nvSpPr>
          <p:cNvPr id="5" name="Footer Placeholder 4"/>
          <p:cNvSpPr>
            <a:spLocks noGrp="1"/>
          </p:cNvSpPr>
          <p:nvPr>
            <p:ph type="ftr" sz="quarter" idx="4"/>
          </p:nvPr>
        </p:nvSpPr>
        <p:spPr/>
        <p:txBody>
          <a:bodyPr/>
          <a:lstStyle/>
          <a:p>
            <a:pPr>
              <a:defRPr/>
            </a:pPr>
            <a:r>
              <a:rPr lang="az-Cyrl-AZ"/>
              <a:t>вя</a:t>
            </a:r>
            <a:r>
              <a:rPr lang="el-GR"/>
              <a:t>αιη ιη να</a:t>
            </a:r>
            <a:r>
              <a:rPr lang="az-Cyrl-AZ"/>
              <a:t>тѕ   - </a:t>
            </a:r>
            <a:r>
              <a:rPr lang="el-GR"/>
              <a:t>ρ</a:t>
            </a:r>
            <a:r>
              <a:rPr lang="az-Cyrl-AZ"/>
              <a:t>н</a:t>
            </a:r>
            <a:r>
              <a:rPr lang="el-GR"/>
              <a:t>ιℓσ</a:t>
            </a:r>
            <a:r>
              <a:rPr lang="az-Cyrl-AZ"/>
              <a:t>ѕ</a:t>
            </a:r>
            <a:r>
              <a:rPr lang="el-GR"/>
              <a:t>σρ</a:t>
            </a:r>
            <a:r>
              <a:rPr lang="az-Cyrl-AZ"/>
              <a:t>ну </a:t>
            </a:r>
            <a:r>
              <a:rPr lang="el-GR"/>
              <a:t>σ</a:t>
            </a:r>
            <a:r>
              <a:rPr lang="en-US" dirty="0"/>
              <a:t>ƒ ℓ</a:t>
            </a:r>
            <a:r>
              <a:rPr lang="el-GR"/>
              <a:t>αη</a:t>
            </a:r>
            <a:r>
              <a:rPr lang="en-US" dirty="0"/>
              <a:t>g</a:t>
            </a:r>
            <a:r>
              <a:rPr lang="el-GR"/>
              <a:t>υα</a:t>
            </a:r>
            <a:r>
              <a:rPr lang="en-US" dirty="0"/>
              <a:t>g</a:t>
            </a:r>
            <a:r>
              <a:rPr lang="az-Cyrl-AZ"/>
              <a:t>є</a:t>
            </a:r>
            <a:endParaRPr lang="en-US" dirty="0"/>
          </a:p>
        </p:txBody>
      </p:sp>
    </p:spTree>
    <p:extLst>
      <p:ext uri="{BB962C8B-B14F-4D97-AF65-F5344CB8AC3E}">
        <p14:creationId xmlns:p14="http://schemas.microsoft.com/office/powerpoint/2010/main" val="2630787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and Universal</a:t>
            </a:r>
          </a:p>
          <a:p>
            <a:r>
              <a:rPr lang="en-GB" dirty="0"/>
              <a:t> Expertise in local history</a:t>
            </a:r>
          </a:p>
          <a:p>
            <a:r>
              <a:rPr lang="en-GB" dirty="0"/>
              <a:t> Problems of people living in the locality</a:t>
            </a:r>
          </a:p>
          <a:p>
            <a:r>
              <a:rPr lang="en-GB" dirty="0"/>
              <a:t> Resources available for development</a:t>
            </a:r>
          </a:p>
          <a:p>
            <a:r>
              <a:rPr lang="en-GB" dirty="0"/>
              <a:t> Socio economic data are necessary.</a:t>
            </a:r>
          </a:p>
          <a:p>
            <a:r>
              <a:rPr lang="en-GB" dirty="0"/>
              <a:t> Feel of ground realities.</a:t>
            </a:r>
          </a:p>
          <a:p>
            <a:r>
              <a:rPr lang="en-GB" dirty="0"/>
              <a:t> Concrete and Abstract</a:t>
            </a:r>
          </a:p>
          <a:p>
            <a:r>
              <a:rPr lang="en-GB" dirty="0"/>
              <a:t>Knowledge about things that actually exist</a:t>
            </a:r>
            <a:r>
              <a:rPr lang="en-GB" baseline="0" dirty="0"/>
              <a:t> </a:t>
            </a:r>
            <a:r>
              <a:rPr lang="en-GB" dirty="0"/>
              <a:t>now or existed earlier and are factually found</a:t>
            </a:r>
            <a:r>
              <a:rPr lang="en-GB" baseline="0" dirty="0"/>
              <a:t> </a:t>
            </a:r>
            <a:r>
              <a:rPr lang="en-GB" dirty="0"/>
              <a:t>to be correct are concrete knowledge.</a:t>
            </a:r>
          </a:p>
          <a:p>
            <a:r>
              <a:rPr lang="en-GB" dirty="0"/>
              <a:t>Things which derive meaning , not through</a:t>
            </a:r>
            <a:r>
              <a:rPr lang="en-GB" baseline="0" dirty="0"/>
              <a:t> </a:t>
            </a:r>
            <a:r>
              <a:rPr lang="en-GB" dirty="0"/>
              <a:t>our sensory experiences but from thinking and</a:t>
            </a:r>
            <a:r>
              <a:rPr lang="en-GB" baseline="0" dirty="0"/>
              <a:t> </a:t>
            </a:r>
            <a:r>
              <a:rPr lang="en-GB" dirty="0"/>
              <a:t>reasoning are called abstract things.</a:t>
            </a:r>
          </a:p>
          <a:p>
            <a:r>
              <a:rPr lang="en-GB" dirty="0"/>
              <a:t>Taking the shortest route from place A to</a:t>
            </a:r>
            <a:r>
              <a:rPr lang="en-GB" baseline="0" dirty="0"/>
              <a:t> </a:t>
            </a:r>
            <a:r>
              <a:rPr lang="en-GB" dirty="0"/>
              <a:t>Place B is concerned with practical matters.</a:t>
            </a:r>
          </a:p>
          <a:p>
            <a:r>
              <a:rPr lang="en-GB" dirty="0"/>
              <a:t>Theoretical propositions like ‘Total</a:t>
            </a:r>
          </a:p>
          <a:p>
            <a:r>
              <a:rPr lang="en-GB" dirty="0"/>
              <a:t>Prohibition', 'removing Social imbalances’ can</a:t>
            </a:r>
            <a:r>
              <a:rPr lang="en-GB" baseline="0" dirty="0"/>
              <a:t> </a:t>
            </a:r>
            <a:r>
              <a:rPr lang="en-GB" dirty="0"/>
              <a:t>be discussed but not demonstrated before any</a:t>
            </a:r>
            <a:r>
              <a:rPr lang="en-GB" baseline="0" dirty="0"/>
              <a:t> </a:t>
            </a:r>
            <a:r>
              <a:rPr lang="en-GB" dirty="0"/>
              <a:t>audience.</a:t>
            </a:r>
          </a:p>
          <a:p>
            <a:r>
              <a:rPr lang="en-GB" dirty="0"/>
              <a:t>Context means circumstances in which something</a:t>
            </a:r>
            <a:r>
              <a:rPr lang="en-GB" baseline="0" dirty="0"/>
              <a:t> </a:t>
            </a:r>
            <a:r>
              <a:rPr lang="en-GB" dirty="0"/>
              <a:t>happens or in which something has to be</a:t>
            </a:r>
            <a:r>
              <a:rPr lang="en-GB" baseline="0" dirty="0"/>
              <a:t> </a:t>
            </a:r>
            <a:r>
              <a:rPr lang="en-GB" dirty="0"/>
              <a:t>considered.</a:t>
            </a:r>
          </a:p>
          <a:p>
            <a:r>
              <a:rPr lang="en-GB" dirty="0"/>
              <a:t>Texts provide lot of information. Text books</a:t>
            </a:r>
            <a:r>
              <a:rPr lang="en-GB" baseline="0" dirty="0"/>
              <a:t> </a:t>
            </a:r>
            <a:r>
              <a:rPr lang="en-GB" dirty="0"/>
              <a:t>provide graded information in a language style</a:t>
            </a:r>
            <a:r>
              <a:rPr lang="en-GB" baseline="0" dirty="0"/>
              <a:t> </a:t>
            </a:r>
            <a:r>
              <a:rPr lang="en-GB" dirty="0"/>
              <a:t>for a particular group taking into consideration,</a:t>
            </a:r>
            <a:r>
              <a:rPr lang="en-GB" baseline="0" dirty="0"/>
              <a:t> </a:t>
            </a:r>
            <a:r>
              <a:rPr lang="en-GB" dirty="0"/>
              <a:t>the physical and mental abilities and</a:t>
            </a:r>
            <a:r>
              <a:rPr lang="en-GB" baseline="0" dirty="0"/>
              <a:t> </a:t>
            </a:r>
          </a:p>
          <a:p>
            <a:r>
              <a:rPr lang="en-GB" dirty="0"/>
              <a:t>psychological needs.</a:t>
            </a:r>
          </a:p>
          <a:p>
            <a:endParaRPr lang="en-GB" dirty="0"/>
          </a:p>
        </p:txBody>
      </p:sp>
      <p:sp>
        <p:nvSpPr>
          <p:cNvPr id="4" name="Slide Number Placeholder 3"/>
          <p:cNvSpPr>
            <a:spLocks noGrp="1"/>
          </p:cNvSpPr>
          <p:nvPr>
            <p:ph type="sldNum" sz="quarter" idx="10"/>
          </p:nvPr>
        </p:nvSpPr>
        <p:spPr/>
        <p:txBody>
          <a:bodyPr/>
          <a:lstStyle/>
          <a:p>
            <a:fld id="{4BCCB200-974D-417B-B226-B54689E106BB}" type="slidenum">
              <a:rPr lang="en-GB" smtClean="0"/>
              <a:t>87</a:t>
            </a:fld>
            <a:endParaRPr lang="en-GB"/>
          </a:p>
        </p:txBody>
      </p:sp>
    </p:spTree>
    <p:extLst>
      <p:ext uri="{BB962C8B-B14F-4D97-AF65-F5344CB8AC3E}">
        <p14:creationId xmlns:p14="http://schemas.microsoft.com/office/powerpoint/2010/main" val="1375197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Sensory knowledge - Knowledge acquired through sense perceptions</a:t>
            </a:r>
          </a:p>
          <a:p>
            <a:r>
              <a:rPr lang="en-GB" dirty="0"/>
              <a:t>• It need not be always true.</a:t>
            </a:r>
            <a:r>
              <a:rPr lang="en-GB" baseline="0" dirty="0"/>
              <a:t> </a:t>
            </a:r>
            <a:r>
              <a:rPr lang="en-GB" dirty="0"/>
              <a:t>For example,</a:t>
            </a:r>
            <a:r>
              <a:rPr lang="en-GB" baseline="0" dirty="0"/>
              <a:t> </a:t>
            </a:r>
            <a:r>
              <a:rPr lang="en-GB" dirty="0"/>
              <a:t>To our senses it may appear that sun rises in the</a:t>
            </a:r>
            <a:r>
              <a:rPr lang="en-GB" baseline="0" dirty="0"/>
              <a:t> </a:t>
            </a:r>
            <a:r>
              <a:rPr lang="en-GB" dirty="0"/>
              <a:t>morning and sets in the evening daily which is</a:t>
            </a:r>
            <a:r>
              <a:rPr lang="en-GB" baseline="0" dirty="0"/>
              <a:t> </a:t>
            </a:r>
            <a:r>
              <a:rPr lang="en-GB" dirty="0"/>
              <a:t>not true. According to science, sun rise and</a:t>
            </a:r>
            <a:r>
              <a:rPr lang="en-GB" baseline="0" dirty="0"/>
              <a:t> </a:t>
            </a:r>
            <a:r>
              <a:rPr lang="en-GB" dirty="0"/>
              <a:t>sunset are caused by the rotation of earth around</a:t>
            </a:r>
            <a:r>
              <a:rPr lang="en-GB" baseline="0" dirty="0"/>
              <a:t> </a:t>
            </a:r>
            <a:r>
              <a:rPr lang="en-GB" dirty="0"/>
              <a:t>the sun and not by the movement of sun.</a:t>
            </a:r>
          </a:p>
          <a:p>
            <a:r>
              <a:rPr lang="en-GB" dirty="0"/>
              <a:t>Experiential knowledge</a:t>
            </a:r>
          </a:p>
          <a:p>
            <a:r>
              <a:rPr lang="en-GB" dirty="0"/>
              <a:t>• When sense perceptions are stored in mind as</a:t>
            </a:r>
            <a:r>
              <a:rPr lang="en-GB" baseline="0" dirty="0"/>
              <a:t> </a:t>
            </a:r>
            <a:r>
              <a:rPr lang="en-GB" dirty="0"/>
              <a:t>images and applied in thinking whenever need</a:t>
            </a:r>
            <a:r>
              <a:rPr lang="en-GB" baseline="0" dirty="0"/>
              <a:t> </a:t>
            </a:r>
            <a:r>
              <a:rPr lang="en-GB" dirty="0"/>
              <a:t>arises, such kind of knowledge acquired is</a:t>
            </a:r>
            <a:r>
              <a:rPr lang="en-GB" baseline="0" dirty="0"/>
              <a:t> </a:t>
            </a:r>
            <a:r>
              <a:rPr lang="en-GB" dirty="0"/>
              <a:t>called ‘ Experiential knowledge’.</a:t>
            </a:r>
          </a:p>
          <a:p>
            <a:r>
              <a:rPr lang="en-GB" dirty="0"/>
              <a:t>Demonstrative knowledge</a:t>
            </a:r>
          </a:p>
          <a:p>
            <a:r>
              <a:rPr lang="en-GB" dirty="0"/>
              <a:t>• When we perceive the agreement or</a:t>
            </a:r>
            <a:r>
              <a:rPr lang="en-GB" baseline="0" dirty="0"/>
              <a:t> </a:t>
            </a:r>
            <a:r>
              <a:rPr lang="en-GB" dirty="0"/>
              <a:t>disagreement between two ideas or events</a:t>
            </a:r>
            <a:r>
              <a:rPr lang="en-GB" baseline="0" dirty="0"/>
              <a:t> </a:t>
            </a:r>
            <a:r>
              <a:rPr lang="en-GB" dirty="0"/>
              <a:t>indirectly through a series of intermediate ideas.</a:t>
            </a:r>
          </a:p>
          <a:p>
            <a:r>
              <a:rPr lang="en-GB" dirty="0"/>
              <a:t>• For example, when we are unable to find a</a:t>
            </a:r>
            <a:r>
              <a:rPr lang="en-GB" baseline="0" dirty="0"/>
              <a:t> </a:t>
            </a:r>
            <a:r>
              <a:rPr lang="en-GB" dirty="0"/>
              <a:t>relationship between A and c, we may find it</a:t>
            </a:r>
            <a:r>
              <a:rPr lang="en-GB" baseline="0" dirty="0"/>
              <a:t> </a:t>
            </a:r>
            <a:r>
              <a:rPr lang="en-GB" dirty="0"/>
              <a:t>indirectly trough the use of B, which may have</a:t>
            </a:r>
            <a:r>
              <a:rPr lang="en-GB" baseline="0" dirty="0"/>
              <a:t> </a:t>
            </a:r>
            <a:r>
              <a:rPr lang="en-GB" dirty="0"/>
              <a:t>relations to both A and C. If A is greater than B,</a:t>
            </a:r>
            <a:r>
              <a:rPr lang="en-GB" baseline="0" dirty="0"/>
              <a:t> </a:t>
            </a:r>
            <a:r>
              <a:rPr lang="en-GB" dirty="0"/>
              <a:t>and B is greater than C, then we know</a:t>
            </a:r>
            <a:r>
              <a:rPr lang="en-GB" baseline="0" dirty="0"/>
              <a:t> </a:t>
            </a:r>
            <a:r>
              <a:rPr lang="en-GB" dirty="0"/>
              <a:t>demonstratively A is greater than C.</a:t>
            </a:r>
          </a:p>
          <a:p>
            <a:r>
              <a:rPr lang="en-GB" dirty="0"/>
              <a:t>Logical knowledge</a:t>
            </a:r>
          </a:p>
          <a:p>
            <a:r>
              <a:rPr lang="en-GB" dirty="0"/>
              <a:t>When knowledge is acquired through the use</a:t>
            </a:r>
            <a:r>
              <a:rPr lang="en-GB" baseline="0" dirty="0"/>
              <a:t> </a:t>
            </a:r>
            <a:r>
              <a:rPr lang="en-GB" dirty="0"/>
              <a:t>of inductive and deductive reasoning, that</a:t>
            </a:r>
            <a:r>
              <a:rPr lang="en-GB" baseline="0" dirty="0"/>
              <a:t> </a:t>
            </a:r>
            <a:r>
              <a:rPr lang="en-GB" dirty="0"/>
              <a:t>knowledge is known as logical knowledge.</a:t>
            </a:r>
          </a:p>
          <a:p>
            <a:r>
              <a:rPr lang="en-GB" dirty="0"/>
              <a:t>Intuitive knowledge</a:t>
            </a:r>
          </a:p>
          <a:p>
            <a:r>
              <a:rPr lang="en-GB" dirty="0"/>
              <a:t>• When the mind transcends the sensory</a:t>
            </a:r>
            <a:r>
              <a:rPr lang="en-GB" baseline="0" dirty="0"/>
              <a:t> </a:t>
            </a:r>
            <a:r>
              <a:rPr lang="en-GB" dirty="0"/>
              <a:t>perceptions and intellectual reasoning and</a:t>
            </a:r>
            <a:r>
              <a:rPr lang="en-GB" baseline="0" dirty="0"/>
              <a:t> </a:t>
            </a:r>
            <a:r>
              <a:rPr lang="en-GB" dirty="0"/>
              <a:t>gets deeply absorbed in the highest level of</a:t>
            </a:r>
            <a:r>
              <a:rPr lang="en-GB" baseline="0" dirty="0"/>
              <a:t> </a:t>
            </a:r>
            <a:r>
              <a:rPr lang="en-GB" dirty="0"/>
              <a:t>consciousness enabling us to understand</a:t>
            </a:r>
            <a:r>
              <a:rPr lang="en-GB" baseline="0" dirty="0"/>
              <a:t> </a:t>
            </a:r>
            <a:r>
              <a:rPr lang="en-GB" dirty="0"/>
              <a:t>situations, people’s feelings or</a:t>
            </a:r>
            <a:r>
              <a:rPr lang="en-GB" baseline="0" dirty="0"/>
              <a:t> </a:t>
            </a:r>
            <a:r>
              <a:rPr lang="en-GB" dirty="0"/>
              <a:t>agreement/disagreement of two ideas etc.</a:t>
            </a:r>
            <a:r>
              <a:rPr lang="en-GB" baseline="0" dirty="0"/>
              <a:t> </a:t>
            </a:r>
            <a:r>
              <a:rPr lang="en-GB" dirty="0"/>
              <a:t>Immediately without the need for conscious</a:t>
            </a:r>
            <a:r>
              <a:rPr lang="en-GB" baseline="0" dirty="0"/>
              <a:t> </a:t>
            </a:r>
            <a:r>
              <a:rPr lang="en-GB" dirty="0"/>
              <a:t>reasoning or study, it is called intuition.</a:t>
            </a:r>
          </a:p>
          <a:p>
            <a:r>
              <a:rPr lang="en-GB" dirty="0"/>
              <a:t>Revealed knowledge</a:t>
            </a:r>
          </a:p>
          <a:p>
            <a:r>
              <a:rPr lang="en-GB" dirty="0"/>
              <a:t>• Knowledge that is beyond human experiences</a:t>
            </a:r>
            <a:r>
              <a:rPr lang="en-GB" baseline="0" dirty="0"/>
              <a:t> </a:t>
            </a:r>
            <a:r>
              <a:rPr lang="en-GB" dirty="0"/>
              <a:t>and revealed by God or the Almighty to sages</a:t>
            </a:r>
            <a:r>
              <a:rPr lang="en-GB" baseline="0" dirty="0"/>
              <a:t> </a:t>
            </a:r>
            <a:r>
              <a:rPr lang="en-GB" dirty="0"/>
              <a:t>and saints or messiahs constitute Revealed</a:t>
            </a:r>
            <a:r>
              <a:rPr lang="en-GB" baseline="0" dirty="0"/>
              <a:t> </a:t>
            </a:r>
            <a:r>
              <a:rPr lang="en-GB" dirty="0"/>
              <a:t>knowledge.</a:t>
            </a:r>
            <a:r>
              <a:rPr lang="en-GB" baseline="0" dirty="0"/>
              <a:t> </a:t>
            </a:r>
            <a:r>
              <a:rPr lang="en-GB" dirty="0"/>
              <a:t>Example, Vedas, Bible, Quran.</a:t>
            </a:r>
          </a:p>
          <a:p>
            <a:r>
              <a:rPr lang="en-GB" dirty="0"/>
              <a:t>Digital knowledge</a:t>
            </a:r>
          </a:p>
          <a:p>
            <a:r>
              <a:rPr lang="en-GB" dirty="0"/>
              <a:t>• Texts and documents stored in the digital form</a:t>
            </a:r>
            <a:r>
              <a:rPr lang="en-GB" baseline="0" dirty="0"/>
              <a:t> </a:t>
            </a:r>
            <a:r>
              <a:rPr lang="en-GB" dirty="0"/>
              <a:t>and is accessible to computers represent</a:t>
            </a:r>
            <a:r>
              <a:rPr lang="en-GB" baseline="0" dirty="0"/>
              <a:t> </a:t>
            </a:r>
            <a:r>
              <a:rPr lang="en-GB" dirty="0"/>
              <a:t>digital Knowledge.</a:t>
            </a:r>
          </a:p>
          <a:p>
            <a:r>
              <a:rPr lang="en-GB" dirty="0"/>
              <a:t>• Developing the skills required to access such</a:t>
            </a:r>
            <a:r>
              <a:rPr lang="en-GB" baseline="0" dirty="0"/>
              <a:t> </a:t>
            </a:r>
            <a:r>
              <a:rPr lang="en-GB" dirty="0"/>
              <a:t>information constitutes digital knowledge.</a:t>
            </a:r>
          </a:p>
        </p:txBody>
      </p:sp>
      <p:sp>
        <p:nvSpPr>
          <p:cNvPr id="4" name="Slide Number Placeholder 3"/>
          <p:cNvSpPr>
            <a:spLocks noGrp="1"/>
          </p:cNvSpPr>
          <p:nvPr>
            <p:ph type="sldNum" sz="quarter" idx="10"/>
          </p:nvPr>
        </p:nvSpPr>
        <p:spPr/>
        <p:txBody>
          <a:bodyPr/>
          <a:lstStyle/>
          <a:p>
            <a:fld id="{4BCCB200-974D-417B-B226-B54689E106BB}" type="slidenum">
              <a:rPr lang="en-GB" smtClean="0"/>
              <a:t>88</a:t>
            </a:fld>
            <a:endParaRPr lang="en-GB"/>
          </a:p>
        </p:txBody>
      </p:sp>
    </p:spTree>
    <p:extLst>
      <p:ext uri="{BB962C8B-B14F-4D97-AF65-F5344CB8AC3E}">
        <p14:creationId xmlns:p14="http://schemas.microsoft.com/office/powerpoint/2010/main" val="3328463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place the researcher at the centre of an analysis of the knowledge produced through social research</a:t>
            </a:r>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91</a:t>
            </a:fld>
            <a:endParaRPr lang="en-GB"/>
          </a:p>
        </p:txBody>
      </p:sp>
    </p:spTree>
    <p:extLst>
      <p:ext uri="{BB962C8B-B14F-4D97-AF65-F5344CB8AC3E}">
        <p14:creationId xmlns:p14="http://schemas.microsoft.com/office/powerpoint/2010/main" val="102940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GB">
                <a:solidFill>
                  <a:prstClr val="black"/>
                </a:solidFill>
              </a:rPr>
              <a:t>Qualitative data analysis</a:t>
            </a:r>
          </a:p>
        </p:txBody>
      </p:sp>
      <p:sp>
        <p:nvSpPr>
          <p:cNvPr id="5" name="Rectangle 7"/>
          <p:cNvSpPr>
            <a:spLocks noGrp="1" noChangeArrowheads="1"/>
          </p:cNvSpPr>
          <p:nvPr>
            <p:ph type="sldNum" sz="quarter" idx="5"/>
          </p:nvPr>
        </p:nvSpPr>
        <p:spPr>
          <a:ln/>
        </p:spPr>
        <p:txBody>
          <a:bodyPr/>
          <a:lstStyle/>
          <a:p>
            <a:fld id="{54AC3293-09BB-4101-9EE8-62FEA2A32876}" type="slidenum">
              <a:rPr lang="en-GB">
                <a:solidFill>
                  <a:prstClr val="black"/>
                </a:solidFill>
              </a:rPr>
              <a:pPr/>
              <a:t>92</a:t>
            </a:fld>
            <a:endParaRPr lang="en-GB">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sz="1200" dirty="0"/>
              <a:t>Qual. research acknowledges that: The researcher plays an important role in production &amp; interpretation of data. </a:t>
            </a:r>
          </a:p>
        </p:txBody>
      </p:sp>
    </p:spTree>
    <p:extLst>
      <p:ext uri="{BB962C8B-B14F-4D97-AF65-F5344CB8AC3E}">
        <p14:creationId xmlns:p14="http://schemas.microsoft.com/office/powerpoint/2010/main" val="792083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little interpretation as possible and are as reliable as you can construct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Wider</a:t>
            </a:r>
            <a:r>
              <a:rPr lang="en-US" baseline="0" dirty="0"/>
              <a:t> relevance &amp; setting - </a:t>
            </a:r>
            <a:r>
              <a:rPr lang="en-US" dirty="0"/>
              <a:t> , if any, such as establishing the representativeness of the setting, its general features or its function as a special case study with a broader bearing.</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93</a:t>
            </a:fld>
            <a:endParaRPr lang="en-GB"/>
          </a:p>
        </p:txBody>
      </p:sp>
    </p:spTree>
    <p:extLst>
      <p:ext uri="{BB962C8B-B14F-4D97-AF65-F5344CB8AC3E}">
        <p14:creationId xmlns:p14="http://schemas.microsoft.com/office/powerpoint/2010/main" val="3527811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define good: e.g. a literature analysis (academic or grey), an interpretation of organisation’s mission statement…</a:t>
            </a:r>
          </a:p>
          <a:p>
            <a:r>
              <a:rPr lang="en-GB" dirty="0"/>
              <a:t>They define good: the organisation has set targets, or has a clear articulation of the progress/ change/ outcomes they wish to see</a:t>
            </a:r>
          </a:p>
          <a:p>
            <a:r>
              <a:rPr lang="en-GB" dirty="0"/>
              <a:t>A third party defines good: typically funders, local or national governments, perhaps users…?</a:t>
            </a:r>
          </a:p>
          <a:p>
            <a:endParaRPr lang="en-GB" dirty="0"/>
          </a:p>
          <a:p>
            <a:r>
              <a:rPr lang="en-GB" dirty="0"/>
              <a:t>In the latter two cases, consultation or at least agreement is vital before you start designing your project.</a:t>
            </a:r>
          </a:p>
          <a:p>
            <a:endParaRPr lang="en-US" dirty="0"/>
          </a:p>
        </p:txBody>
      </p:sp>
      <p:sp>
        <p:nvSpPr>
          <p:cNvPr id="4" name="Slide Number Placeholder 3"/>
          <p:cNvSpPr>
            <a:spLocks noGrp="1"/>
          </p:cNvSpPr>
          <p:nvPr>
            <p:ph type="sldNum" sz="quarter" idx="10"/>
          </p:nvPr>
        </p:nvSpPr>
        <p:spPr/>
        <p:txBody>
          <a:bodyPr/>
          <a:lstStyle/>
          <a:p>
            <a:fld id="{92387F03-50BD-454D-B873-2C4777AA40E9}" type="slidenum">
              <a:rPr lang="en-GB" smtClean="0"/>
              <a:t>94</a:t>
            </a:fld>
            <a:endParaRPr lang="en-GB"/>
          </a:p>
        </p:txBody>
      </p:sp>
    </p:spTree>
    <p:extLst>
      <p:ext uri="{BB962C8B-B14F-4D97-AF65-F5344CB8AC3E}">
        <p14:creationId xmlns:p14="http://schemas.microsoft.com/office/powerpoint/2010/main" val="914907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C40F-4B89-4141-B111-DFC0111EA1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9CF3CE-6419-4BBF-98EE-6ED46638B5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DFD3F2-4236-44A9-A68A-5D3004F2EEFB}"/>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5" name="Footer Placeholder 4">
            <a:extLst>
              <a:ext uri="{FF2B5EF4-FFF2-40B4-BE49-F238E27FC236}">
                <a16:creationId xmlns:a16="http://schemas.microsoft.com/office/drawing/2014/main" id="{897D3653-B345-4630-B388-18296A69B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0CC59-2C7A-4D33-AA9D-110F0B0A1EC1}"/>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640877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A7D57-90A1-49C0-89B2-7591AEA6B7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81754F-6D65-46D7-9108-F9A7FC596C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D5039-9108-47DC-8B76-CF50C59BC3D3}"/>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5" name="Footer Placeholder 4">
            <a:extLst>
              <a:ext uri="{FF2B5EF4-FFF2-40B4-BE49-F238E27FC236}">
                <a16:creationId xmlns:a16="http://schemas.microsoft.com/office/drawing/2014/main" id="{1B4F6A4F-9907-40C9-B6AD-9E8E32CFC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FD5F2-CADE-4FD7-B5E0-0A4E06901E52}"/>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087283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1C387-2FEC-4FA3-9C7F-3B391A55F4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B4F4D1-24F4-4BAF-9266-CC38D2EAF6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EEB73D-3D00-4F3B-AE4E-84D777E3F117}"/>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5" name="Footer Placeholder 4">
            <a:extLst>
              <a:ext uri="{FF2B5EF4-FFF2-40B4-BE49-F238E27FC236}">
                <a16:creationId xmlns:a16="http://schemas.microsoft.com/office/drawing/2014/main" id="{1F2A500C-CCE6-4D2B-97BF-D4ABBD87C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CF06D-AA78-4222-8A1F-DA9066D07D5A}"/>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4005135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20F-8E55-466F-AB54-DCFD32EACD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F98CB3-8ECA-46DE-BBE4-9FC1410808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0F7BD9-E5C3-46E5-B8E6-95376AC115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D41A40-811D-44DF-AE2C-A5FCEDF1D859}"/>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6" name="Footer Placeholder 5">
            <a:extLst>
              <a:ext uri="{FF2B5EF4-FFF2-40B4-BE49-F238E27FC236}">
                <a16:creationId xmlns:a16="http://schemas.microsoft.com/office/drawing/2014/main" id="{3DAAB194-DA52-4FE5-A4B6-A0250EBC3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0A9E2-27D2-4BF1-A01D-97658B80C223}"/>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32450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9D90-EEF0-4527-8058-6F76DA632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5E5F1C-BB5A-4798-8F66-833F782EF8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BDD281-A45E-483F-B6E9-3F79B9EA59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90AFBD-D3FE-4A5F-AB87-30BE162995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70285D-CB60-44BE-8401-FD17F270CD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8220A4-AA45-47E8-AA4F-8071F8A76E0C}"/>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8" name="Footer Placeholder 7">
            <a:extLst>
              <a:ext uri="{FF2B5EF4-FFF2-40B4-BE49-F238E27FC236}">
                <a16:creationId xmlns:a16="http://schemas.microsoft.com/office/drawing/2014/main" id="{DC1C32A5-CC1B-4148-ACD5-E4C576CF2E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49C159-7617-4B81-9DAB-593C2C152EE8}"/>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730644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AE9B-64C7-4922-8ED1-16C01C7F61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8DCCF5-A015-4597-8358-FB7012B75826}"/>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4" name="Footer Placeholder 3">
            <a:extLst>
              <a:ext uri="{FF2B5EF4-FFF2-40B4-BE49-F238E27FC236}">
                <a16:creationId xmlns:a16="http://schemas.microsoft.com/office/drawing/2014/main" id="{26B91DC2-7620-44F3-92A7-4E1FB3A48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321F87-AE02-4F8F-A79B-BF90DDA978CB}"/>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946485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3BC4F1-D6CD-43EF-96E6-0D216B56F842}"/>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3" name="Footer Placeholder 2">
            <a:extLst>
              <a:ext uri="{FF2B5EF4-FFF2-40B4-BE49-F238E27FC236}">
                <a16:creationId xmlns:a16="http://schemas.microsoft.com/office/drawing/2014/main" id="{111E83A8-98DE-4820-9F8F-DBF06C2099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3CC6A0-4E8C-4DCB-889D-429E71047FEC}"/>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62096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C688-3525-435C-A4EA-86ADE75D6C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3B201E-F72E-46D6-B5FB-E4352F981F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C2A972-AC56-456B-84CB-1BEC1FA9A1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54851-A2CF-4E93-B965-DA9CD6C5EE87}"/>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6" name="Footer Placeholder 5">
            <a:extLst>
              <a:ext uri="{FF2B5EF4-FFF2-40B4-BE49-F238E27FC236}">
                <a16:creationId xmlns:a16="http://schemas.microsoft.com/office/drawing/2014/main" id="{FDA98319-D3BF-420C-968E-72CEF4C77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1FF6C6-6989-4BAC-BADE-610C4F28E8B5}"/>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85917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CEBF-4BE7-4BF8-A397-FBB58349F1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965AA9-AE48-4BEB-AA23-CC85B215BC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3D98F4-3B3E-4122-A56D-67D0E828CF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BCA649-6895-45DE-8ECE-5CD990DDC085}"/>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6" name="Footer Placeholder 5">
            <a:extLst>
              <a:ext uri="{FF2B5EF4-FFF2-40B4-BE49-F238E27FC236}">
                <a16:creationId xmlns:a16="http://schemas.microsoft.com/office/drawing/2014/main" id="{A77BA75B-B294-462A-8F98-635964417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2A005-E2E1-473A-8AB8-006202D9786D}"/>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3386245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A1D4-A083-49D7-95B0-5ED134E5D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50AEBB-C3D9-4C08-898D-211853B939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62ADD-9788-47E6-BDCA-59913110E732}"/>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5" name="Footer Placeholder 4">
            <a:extLst>
              <a:ext uri="{FF2B5EF4-FFF2-40B4-BE49-F238E27FC236}">
                <a16:creationId xmlns:a16="http://schemas.microsoft.com/office/drawing/2014/main" id="{20712969-204E-4921-BE69-86C3ACA6E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E7AED-C0DF-4C38-A211-0F660B27E887}"/>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13428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4CA029-2DAD-41B4-A2C7-BE636D693C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6192E-729A-4FB0-827B-AB4834B104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DF3A85-7943-4149-B56D-72AA567CCC91}"/>
              </a:ext>
            </a:extLst>
          </p:cNvPr>
          <p:cNvSpPr>
            <a:spLocks noGrp="1"/>
          </p:cNvSpPr>
          <p:nvPr>
            <p:ph type="dt" sz="half" idx="10"/>
          </p:nvPr>
        </p:nvSpPr>
        <p:spPr/>
        <p:txBody>
          <a:bodyPr/>
          <a:lstStyle/>
          <a:p>
            <a:fld id="{ED78ECCE-3642-416A-A128-F97152FA4B0B}" type="datetimeFigureOut">
              <a:rPr lang="en-GB" smtClean="0"/>
              <a:t>29/01/2021</a:t>
            </a:fld>
            <a:endParaRPr lang="en-GB"/>
          </a:p>
        </p:txBody>
      </p:sp>
      <p:sp>
        <p:nvSpPr>
          <p:cNvPr id="5" name="Footer Placeholder 4">
            <a:extLst>
              <a:ext uri="{FF2B5EF4-FFF2-40B4-BE49-F238E27FC236}">
                <a16:creationId xmlns:a16="http://schemas.microsoft.com/office/drawing/2014/main" id="{F36F78C0-8846-400C-A5F9-07359A0BC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18D69-D244-41EB-99E5-3159A75124AB}"/>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649045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FA14A9-FFC3-46B3-ABBF-DE5C650365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0ACB03-D90C-4C98-B0C3-AEE9FB93E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F9919D-6CA9-4164-B7ED-DE2F08456D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8ECCE-3642-416A-A128-F97152FA4B0B}" type="datetimeFigureOut">
              <a:rPr lang="en-GB" smtClean="0"/>
              <a:t>29/01/2021</a:t>
            </a:fld>
            <a:endParaRPr lang="en-GB"/>
          </a:p>
        </p:txBody>
      </p:sp>
      <p:sp>
        <p:nvSpPr>
          <p:cNvPr id="5" name="Footer Placeholder 4">
            <a:extLst>
              <a:ext uri="{FF2B5EF4-FFF2-40B4-BE49-F238E27FC236}">
                <a16:creationId xmlns:a16="http://schemas.microsoft.com/office/drawing/2014/main" id="{4B0C18B9-9055-411E-BC76-3A016FFAAE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B1217E-D935-4A46-8DC0-26B05326BD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9B3D23-00CD-4F1E-AB58-DFE83C33388E}" type="slidenum">
              <a:rPr lang="en-GB" smtClean="0"/>
              <a:t>‹#›</a:t>
            </a:fld>
            <a:endParaRPr lang="en-GB"/>
          </a:p>
        </p:txBody>
      </p:sp>
    </p:spTree>
    <p:extLst>
      <p:ext uri="{BB962C8B-B14F-4D97-AF65-F5344CB8AC3E}">
        <p14:creationId xmlns:p14="http://schemas.microsoft.com/office/powerpoint/2010/main" val="3314704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zO0sSJB1TrI"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https://www.youtube.com/watch?v=hB1eqZyWYS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7.xml"/><Relationship Id="rId1" Type="http://schemas.openxmlformats.org/officeDocument/2006/relationships/video" Target="https://www.youtube.com/embed/czw8oIsGqXo?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MLKrmw906TM?feature=oembed"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plato.stanford.edu/entries/truth/"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4.png"/></Relationships>
</file>

<file path=ppt/slides/_rels/slide6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8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7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Neutral Sun - Yellow And Gray Art Painting by Lourry Legarde">
            <a:extLst>
              <a:ext uri="{FF2B5EF4-FFF2-40B4-BE49-F238E27FC236}">
                <a16:creationId xmlns:a16="http://schemas.microsoft.com/office/drawing/2014/main" id="{3A4FC3FA-D6AB-4FEB-86CC-8406A7D284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730"/>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9AEEB4C-5EFF-441B-969E-627DD4816F0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Identity and Approaches to Applied Business Research</a:t>
            </a:r>
            <a:br>
              <a:rPr lang="en-US" sz="5200">
                <a:solidFill>
                  <a:srgbClr val="FFFFFF"/>
                </a:solidFill>
              </a:rPr>
            </a:br>
            <a:r>
              <a:rPr lang="en-US" sz="5200">
                <a:solidFill>
                  <a:srgbClr val="FFFFFF"/>
                </a:solidFill>
              </a:rPr>
              <a:t>Dr Caroline Jawad 2021</a:t>
            </a:r>
          </a:p>
        </p:txBody>
      </p:sp>
    </p:spTree>
    <p:extLst>
      <p:ext uri="{BB962C8B-B14F-4D97-AF65-F5344CB8AC3E}">
        <p14:creationId xmlns:p14="http://schemas.microsoft.com/office/powerpoint/2010/main" val="3089833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Phd/DBA the same but different</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Education">
            <a:extLst>
              <a:ext uri="{FF2B5EF4-FFF2-40B4-BE49-F238E27FC236}">
                <a16:creationId xmlns:a16="http://schemas.microsoft.com/office/drawing/2014/main" id="{07B465EC-E9E0-44DB-9700-0559256CAC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r>
              <a:rPr lang="en-GB" sz="1900">
                <a:solidFill>
                  <a:srgbClr val="000000"/>
                </a:solidFill>
              </a:rPr>
              <a:t>A PhD is an academic research degree where the focus is a </a:t>
            </a:r>
            <a:r>
              <a:rPr lang="en-GB" sz="1900" b="1">
                <a:solidFill>
                  <a:srgbClr val="000000"/>
                </a:solidFill>
              </a:rPr>
              <a:t>contribution to scholastic knowledge</a:t>
            </a:r>
            <a:r>
              <a:rPr lang="en-GB" sz="1900">
                <a:solidFill>
                  <a:srgbClr val="000000"/>
                </a:solidFill>
              </a:rPr>
              <a:t>. A PhD has traditionally been the de facto qualification for those wishing to move into academia and become a professional researcher. </a:t>
            </a:r>
          </a:p>
          <a:p>
            <a:r>
              <a:rPr lang="en-GB" sz="1900">
                <a:solidFill>
                  <a:srgbClr val="000000"/>
                </a:solidFill>
              </a:rPr>
              <a:t>A DBA is a professional research degree where the focus is a </a:t>
            </a:r>
            <a:r>
              <a:rPr lang="en-GB" sz="1900" b="1">
                <a:solidFill>
                  <a:srgbClr val="000000"/>
                </a:solidFill>
              </a:rPr>
              <a:t>contribution to the profession or practice</a:t>
            </a:r>
            <a:r>
              <a:rPr lang="en-GB" sz="1900">
                <a:solidFill>
                  <a:srgbClr val="000000"/>
                </a:solidFill>
              </a:rPr>
              <a:t> overall. The DBA is designed to support professionals who wish to develop the skills needed to deliver unique solutions, based on an accurate, unbiased analysis of the situation.</a:t>
            </a:r>
          </a:p>
          <a:p>
            <a:endParaRPr lang="en-GB" sz="1900">
              <a:solidFill>
                <a:srgbClr val="000000"/>
              </a:solidFill>
            </a:endParaRPr>
          </a:p>
        </p:txBody>
      </p:sp>
    </p:spTree>
    <p:extLst>
      <p:ext uri="{BB962C8B-B14F-4D97-AF65-F5344CB8AC3E}">
        <p14:creationId xmlns:p14="http://schemas.microsoft.com/office/powerpoint/2010/main" val="894376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5"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6"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Plated Brass Pendulum On Link Chain – Dulwich Health">
            <a:extLst>
              <a:ext uri="{FF2B5EF4-FFF2-40B4-BE49-F238E27FC236}">
                <a16:creationId xmlns:a16="http://schemas.microsoft.com/office/drawing/2014/main" id="{6C3D2220-91BD-42AE-9B2D-BEB7D403B9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67574" y="643467"/>
            <a:ext cx="4456852"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1193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Same but different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1700" dirty="0"/>
              <a:t>In most universities academics on research contracts are required to produce research as part of their conditions of employment. In the 1960s, when management was seen as an applied discipline, emphasis was placed on the applied end of the research continuum. However, as a consequence of the rise of management and business departments within traditional universities, the kind of research conducted by research-active staff became more focussed on achieving academic rather than empirical impact. The ability to conduct ‘rigorous research’ became increasingly seen as being synonymous with the publication of articles in leading journals – the higher the impact factors the better. Evaluated in this way, research appeared as both a means and an end in itself. More recently, the pendulum has begun to swing back as the contribution research makes to management practice has become an important criterion for the allocation of research funding. Academics conducting research are asked to demonstrate how their research may help to address societal challenges, such as the UK’s relatively low productivity. Assessments of ‘research impact’ require the researcher to show how their research has led to change in policy areas or practice. Such change may occur as a result of the dissemination of research outcomes but also from engagement with practitioners. Some academic researchers manage to inspire both fellow academics (e.g. with new theories) and </a:t>
            </a:r>
            <a:r>
              <a:rPr lang="en-GB" sz="1700" b="1" dirty="0"/>
              <a:t>practitioners (e.g. with new solutions). </a:t>
            </a:r>
            <a:r>
              <a:rPr lang="en-GB" sz="1700" dirty="0"/>
              <a:t>However, it can be difficult to achieve both with the same research.</a:t>
            </a:r>
          </a:p>
          <a:p>
            <a:pPr marL="0" indent="0">
              <a:buNone/>
            </a:pPr>
            <a:endParaRPr lang="en-GB" sz="1700" dirty="0"/>
          </a:p>
        </p:txBody>
      </p:sp>
    </p:spTree>
    <p:extLst>
      <p:ext uri="{BB962C8B-B14F-4D97-AF65-F5344CB8AC3E}">
        <p14:creationId xmlns:p14="http://schemas.microsoft.com/office/powerpoint/2010/main" val="3031635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Same but different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000" dirty="0"/>
              <a:t>When compared to academic research, practitioner research often appears less theory-driven and more problem-oriented. It tends to aim at improving business and professional practice within a particular organisation rather than across a certain type of organisations or entire industries. </a:t>
            </a:r>
            <a:r>
              <a:rPr lang="en-GB" sz="2000" b="1" dirty="0"/>
              <a:t>This is not to say that practitioner research is less useful or does not have to be rigorous. </a:t>
            </a:r>
            <a:r>
              <a:rPr lang="en-GB" sz="2000" dirty="0"/>
              <a:t>Like academic research, the quality of practitioner research does not only depend on asking the right questions but also on </a:t>
            </a:r>
            <a:r>
              <a:rPr lang="en-GB" sz="2000" b="1" dirty="0"/>
              <a:t>using the appropriate methods in a research process that is both systematic and rigorous. </a:t>
            </a:r>
            <a:r>
              <a:rPr lang="en-GB" sz="2000" dirty="0"/>
              <a:t>With the rise of the so-called Big Data agenda, the work of practitioner researchers in management and business research has changed in insignificant ways. Today business analytics is seen as one of many bridges between academic and practitioner research. Collaborative research between academics and practitioners opens up new avenues for bringing into dialogue research conducted in both realms. Therefore, the methods introduced in this module can be of great to use to both academic and practitioner researchers.</a:t>
            </a:r>
          </a:p>
          <a:p>
            <a:pPr marL="0" indent="0">
              <a:buNone/>
            </a:pPr>
            <a:endParaRPr lang="en-GB" sz="2000" dirty="0"/>
          </a:p>
        </p:txBody>
      </p:sp>
    </p:spTree>
    <p:extLst>
      <p:ext uri="{BB962C8B-B14F-4D97-AF65-F5344CB8AC3E}">
        <p14:creationId xmlns:p14="http://schemas.microsoft.com/office/powerpoint/2010/main" val="150681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Research Methods - RES 7106 Disciplined Inquiry I - Subject/Course Guides  at Wilmington University Library">
            <a:extLst>
              <a:ext uri="{FF2B5EF4-FFF2-40B4-BE49-F238E27FC236}">
                <a16:creationId xmlns:a16="http://schemas.microsoft.com/office/drawing/2014/main" id="{9E0DFC88-04C2-4C38-9802-41A9682E50BD}"/>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945" r="-1" b="8673"/>
          <a:stretch/>
        </p:blipFill>
        <p:spPr bwMode="auto">
          <a:xfrm>
            <a:off x="320040" y="320040"/>
            <a:ext cx="11548872" cy="4462272"/>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892040"/>
            <a:ext cx="11548872" cy="1645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AF0AF1-4DB7-4273-9446-BFACC0609D04}"/>
              </a:ext>
            </a:extLst>
          </p:cNvPr>
          <p:cNvSpPr>
            <a:spLocks noGrp="1"/>
          </p:cNvSpPr>
          <p:nvPr>
            <p:ph type="title"/>
          </p:nvPr>
        </p:nvSpPr>
        <p:spPr>
          <a:xfrm>
            <a:off x="4380588" y="5093208"/>
            <a:ext cx="6973204" cy="1261872"/>
          </a:xfrm>
        </p:spPr>
        <p:txBody>
          <a:bodyPr vert="horz" lIns="91440" tIns="45720" rIns="91440" bIns="45720" rtlCol="0" anchor="ctr">
            <a:normAutofit/>
          </a:bodyPr>
          <a:lstStyle/>
          <a:p>
            <a:r>
              <a:rPr lang="en-US" sz="4800">
                <a:solidFill>
                  <a:schemeClr val="bg1"/>
                </a:solidFill>
              </a:rPr>
              <a:t>Before you deal with this …</a:t>
            </a:r>
          </a:p>
        </p:txBody>
      </p:sp>
      <p:cxnSp>
        <p:nvCxnSpPr>
          <p:cNvPr id="73" name="Straight Connector 72">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64106"/>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151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F371EF3-50FD-4A3C-8E00-B58F694206F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9C7D2-841A-4554-AD4D-FB66FC5BBBE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You must deal with this … </a:t>
            </a:r>
          </a:p>
        </p:txBody>
      </p:sp>
    </p:spTree>
    <p:extLst>
      <p:ext uri="{BB962C8B-B14F-4D97-AF65-F5344CB8AC3E}">
        <p14:creationId xmlns:p14="http://schemas.microsoft.com/office/powerpoint/2010/main" val="3281159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218" name="Picture 2" descr="Three sides to every story: Yours, mine and the truth - Daily Leader |  Daily Leader">
            <a:extLst>
              <a:ext uri="{FF2B5EF4-FFF2-40B4-BE49-F238E27FC236}">
                <a16:creationId xmlns:a16="http://schemas.microsoft.com/office/drawing/2014/main" id="{819252CF-12AC-4B92-BC2C-22B601EF15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177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9701" name="Freeform: Shape 71">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2" name="Freeform: Shape 73">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ACFE67-6E62-48F9-BAD0-21E262E521DF}"/>
              </a:ext>
            </a:extLst>
          </p:cNvPr>
          <p:cNvSpPr>
            <a:spLocks noGrp="1"/>
          </p:cNvSpPr>
          <p:nvPr>
            <p:ph type="title"/>
          </p:nvPr>
        </p:nvSpPr>
        <p:spPr>
          <a:xfrm>
            <a:off x="2311147" y="365760"/>
            <a:ext cx="7569706" cy="1288238"/>
          </a:xfrm>
        </p:spPr>
        <p:txBody>
          <a:bodyPr anchor="ctr">
            <a:normAutofit/>
          </a:bodyPr>
          <a:lstStyle/>
          <a:p>
            <a:pPr algn="ctr"/>
            <a:r>
              <a:rPr lang="en-GB" dirty="0"/>
              <a:t>(Pallas, 2003, p.6) What is truth </a:t>
            </a:r>
            <a:endParaRPr lang="en-GB"/>
          </a:p>
        </p:txBody>
      </p:sp>
      <p:sp>
        <p:nvSpPr>
          <p:cNvPr id="29699" name="Rectangle 3">
            <a:extLst>
              <a:ext uri="{FF2B5EF4-FFF2-40B4-BE49-F238E27FC236}">
                <a16:creationId xmlns:a16="http://schemas.microsoft.com/office/drawing/2014/main" id="{ACBE9FE6-0594-40BB-B147-EC41B80DC820}"/>
              </a:ext>
            </a:extLst>
          </p:cNvPr>
          <p:cNvSpPr>
            <a:spLocks noGrp="1" noChangeArrowheads="1"/>
          </p:cNvSpPr>
          <p:nvPr>
            <p:ph idx="1"/>
          </p:nvPr>
        </p:nvSpPr>
        <p:spPr>
          <a:xfrm>
            <a:off x="2165569" y="1956816"/>
            <a:ext cx="7860863" cy="4024884"/>
          </a:xfrm>
        </p:spPr>
        <p:txBody>
          <a:bodyPr anchor="t">
            <a:normAutofit/>
          </a:bodyPr>
          <a:lstStyle/>
          <a:p>
            <a:pPr marL="0" indent="0">
              <a:buNone/>
              <a:defRPr/>
            </a:pPr>
            <a:r>
              <a:rPr lang="en-GB" sz="2000" dirty="0"/>
              <a:t>Behind the welter of names – positivism, naturalism, post-positivism, relativism, feminist standpoint epistemology, foundationalism, postmodernism, each with an array of sub-species – lie important questions: Is there a single, absolute truth about [research] phenomena, or are there multiple truths? (Or is the concept of truth itself so problematic as to be of no value in understanding the world?) Can we count on our senses or on reason, to distinguish that which is true about the world from that which is false? Are there methods that can lead us close to understanding, or are there inherent </a:t>
            </a:r>
            <a:r>
              <a:rPr lang="en-GB" sz="2000" dirty="0" err="1"/>
              <a:t>indeterminancies</a:t>
            </a:r>
            <a:r>
              <a:rPr lang="en-GB" sz="2000" dirty="0"/>
              <a:t> in all methods? Is knowledge of the world discovered, or constructed? Can knowledge of the world be evaluated independent of the social and historical contexts in which it exists, or is it always contingent upon, or relative to, particular circumstances?</a:t>
            </a:r>
            <a:r>
              <a:rPr lang="en-GB" sz="2000" i="1" dirty="0"/>
              <a:t> </a:t>
            </a: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What is truth? What is knowledge?</a:t>
            </a:r>
          </a:p>
        </p:txBody>
      </p:sp>
      <p:pic>
        <p:nvPicPr>
          <p:cNvPr id="5" name="Picture 4"/>
          <p:cNvPicPr>
            <a:picLocks noChangeAspect="1"/>
          </p:cNvPicPr>
          <p:nvPr/>
        </p:nvPicPr>
        <p:blipFill>
          <a:blip r:embed="rId2"/>
          <a:stretch>
            <a:fillRect/>
          </a:stretch>
        </p:blipFill>
        <p:spPr>
          <a:xfrm>
            <a:off x="3269781" y="2425566"/>
            <a:ext cx="5067702" cy="3378468"/>
          </a:xfrm>
          <a:prstGeom prst="rect">
            <a:avLst/>
          </a:prstGeom>
        </p:spPr>
      </p:pic>
    </p:spTree>
    <p:extLst>
      <p:ext uri="{BB962C8B-B14F-4D97-AF65-F5344CB8AC3E}">
        <p14:creationId xmlns:p14="http://schemas.microsoft.com/office/powerpoint/2010/main" val="1639066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9940" y="365124"/>
            <a:ext cx="6172200" cy="1828800"/>
          </a:xfrm>
        </p:spPr>
        <p:txBody>
          <a:bodyPr>
            <a:normAutofit/>
          </a:bodyPr>
          <a:lstStyle/>
          <a:p>
            <a:r>
              <a:rPr lang="en-US" dirty="0"/>
              <a:t>Basic principles of research design</a:t>
            </a:r>
            <a:endParaRPr lang="en-GB" b="1" dirty="0"/>
          </a:p>
        </p:txBody>
      </p:sp>
      <p:pic>
        <p:nvPicPr>
          <p:cNvPr id="5" name="Picture 4" descr="Magnifying glass on clear background">
            <a:extLst>
              <a:ext uri="{FF2B5EF4-FFF2-40B4-BE49-F238E27FC236}">
                <a16:creationId xmlns:a16="http://schemas.microsoft.com/office/drawing/2014/main" id="{2AA8B920-A84D-446F-A000-A08EE0C88444}"/>
              </a:ext>
            </a:extLst>
          </p:cNvPr>
          <p:cNvPicPr>
            <a:picLocks noChangeAspect="1"/>
          </p:cNvPicPr>
          <p:nvPr/>
        </p:nvPicPr>
        <p:blipFill rotWithShape="1">
          <a:blip r:embed="rId2"/>
          <a:srcRect l="40033" r="14807" b="-1"/>
          <a:stretch/>
        </p:blipFill>
        <p:spPr>
          <a:xfrm>
            <a:off x="20" y="10"/>
            <a:ext cx="4639713" cy="6857990"/>
          </a:xfrm>
          <a:prstGeom prst="rect">
            <a:avLst/>
          </a:prstGeom>
        </p:spPr>
      </p:pic>
      <p:sp>
        <p:nvSpPr>
          <p:cNvPr id="3" name="Content Placeholder 2"/>
          <p:cNvSpPr>
            <a:spLocks noGrp="1"/>
          </p:cNvSpPr>
          <p:nvPr>
            <p:ph idx="1"/>
          </p:nvPr>
        </p:nvSpPr>
        <p:spPr>
          <a:xfrm>
            <a:off x="5069940" y="2322576"/>
            <a:ext cx="6172200" cy="3858768"/>
          </a:xfrm>
        </p:spPr>
        <p:txBody>
          <a:bodyPr>
            <a:normAutofit/>
          </a:bodyPr>
          <a:lstStyle/>
          <a:p>
            <a:pPr marL="0" indent="0">
              <a:spcBef>
                <a:spcPts val="0"/>
              </a:spcBef>
              <a:spcAft>
                <a:spcPts val="600"/>
              </a:spcAft>
              <a:buNone/>
            </a:pPr>
            <a:r>
              <a:rPr lang="en-US" sz="1500" dirty="0"/>
              <a:t>Four main features of research design, which are distinct, but closely related</a:t>
            </a:r>
            <a:br>
              <a:rPr lang="en-US" sz="1500" dirty="0"/>
            </a:br>
            <a:endParaRPr lang="en-US" sz="1500" b="1" dirty="0">
              <a:solidFill>
                <a:srgbClr val="FF0000"/>
              </a:solidFill>
            </a:endParaRPr>
          </a:p>
          <a:p>
            <a:pPr>
              <a:spcBef>
                <a:spcPts val="0"/>
              </a:spcBef>
              <a:spcAft>
                <a:spcPts val="600"/>
              </a:spcAft>
            </a:pPr>
            <a:r>
              <a:rPr lang="en-US" sz="1500" b="1" dirty="0">
                <a:solidFill>
                  <a:srgbClr val="FF0000"/>
                </a:solidFill>
              </a:rPr>
              <a:t>Ontology: How you, the researcher, view the world and the assumptions that you make about the nature of the world and of reality</a:t>
            </a:r>
          </a:p>
          <a:p>
            <a:pPr>
              <a:spcBef>
                <a:spcPts val="0"/>
              </a:spcBef>
              <a:spcAft>
                <a:spcPts val="600"/>
              </a:spcAft>
            </a:pPr>
            <a:r>
              <a:rPr lang="en-US" sz="1500" b="1" dirty="0">
                <a:solidFill>
                  <a:srgbClr val="FF0000"/>
                </a:solidFill>
              </a:rPr>
              <a:t>Epistemology: The assumptions that you make about the best way of investigating the world and about reality</a:t>
            </a:r>
          </a:p>
          <a:p>
            <a:pPr>
              <a:spcBef>
                <a:spcPts val="0"/>
              </a:spcBef>
              <a:spcAft>
                <a:spcPts val="600"/>
              </a:spcAft>
            </a:pPr>
            <a:r>
              <a:rPr lang="en-US" sz="1500" dirty="0"/>
              <a:t>Methodology: The way that you group together your research techniques to make a coherent picture</a:t>
            </a:r>
          </a:p>
          <a:p>
            <a:pPr>
              <a:spcBef>
                <a:spcPts val="0"/>
              </a:spcBef>
              <a:spcAft>
                <a:spcPts val="600"/>
              </a:spcAft>
            </a:pPr>
            <a:r>
              <a:rPr lang="en-US" sz="1500" dirty="0"/>
              <a:t>Methods and techniques: What you actually do in order to collect your data and carry out your investigations</a:t>
            </a:r>
          </a:p>
          <a:p>
            <a:pPr>
              <a:spcBef>
                <a:spcPts val="0"/>
              </a:spcBef>
              <a:spcAft>
                <a:spcPts val="600"/>
              </a:spcAft>
            </a:pPr>
            <a:endParaRPr lang="en-US" sz="1500" dirty="0"/>
          </a:p>
          <a:p>
            <a:pPr>
              <a:spcBef>
                <a:spcPts val="0"/>
              </a:spcBef>
              <a:spcAft>
                <a:spcPts val="600"/>
              </a:spcAft>
            </a:pPr>
            <a:r>
              <a:rPr lang="en-US" sz="1500" dirty="0"/>
              <a:t>These principles will inform which methods you choose: you need to understand how they fit with your ‘bigger picture’ of the world, and how you choose to investigate it, to ensure that your work will be coherent and effective</a:t>
            </a:r>
          </a:p>
        </p:txBody>
      </p:sp>
    </p:spTree>
    <p:extLst>
      <p:ext uri="{BB962C8B-B14F-4D97-AF65-F5344CB8AC3E}">
        <p14:creationId xmlns:p14="http://schemas.microsoft.com/office/powerpoint/2010/main" val="232686993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889"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000" dirty="0">
                <a:solidFill>
                  <a:srgbClr val="FFFFFF"/>
                </a:solidFill>
              </a:rPr>
              <a:t>Jurgen Klopp </a:t>
            </a:r>
            <a:br>
              <a:rPr lang="en-US" sz="4000" dirty="0">
                <a:solidFill>
                  <a:srgbClr val="FFFFFF"/>
                </a:solidFill>
              </a:rPr>
            </a:br>
            <a:r>
              <a:rPr lang="en-US" sz="4000" dirty="0">
                <a:solidFill>
                  <a:srgbClr val="FFFFFF"/>
                </a:solidFill>
              </a:rPr>
              <a:t>https://www.bbc.co.uk/programmes/m000fn9p</a:t>
            </a:r>
            <a:br>
              <a:rPr lang="en-US" sz="4000" dirty="0">
                <a:solidFill>
                  <a:srgbClr val="FFFFFF"/>
                </a:solidFill>
              </a:rPr>
            </a:br>
            <a:endParaRPr lang="en-US" sz="4000" dirty="0">
              <a:solidFill>
                <a:srgbClr val="FFFFFF"/>
              </a:solidFill>
            </a:endParaRPr>
          </a:p>
        </p:txBody>
      </p:sp>
    </p:spTree>
    <p:extLst>
      <p:ext uri="{BB962C8B-B14F-4D97-AF65-F5344CB8AC3E}">
        <p14:creationId xmlns:p14="http://schemas.microsoft.com/office/powerpoint/2010/main" val="370875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79528-0B02-452C-8D9A-9377F754F16B}"/>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What do you think ?</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11844A49-31E3-4614-9160-ADF1EFD55BD6}"/>
              </a:ext>
            </a:extLst>
          </p:cNvPr>
          <p:cNvPicPr>
            <a:picLocks noChangeAspect="1"/>
          </p:cNvPicPr>
          <p:nvPr/>
        </p:nvPicPr>
        <p:blipFill rotWithShape="1">
          <a:blip r:embed="rId2"/>
          <a:srcRect t="1442" r="-2" b="290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7309177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First task</a:t>
            </a:r>
          </a:p>
        </p:txBody>
      </p:sp>
      <p:graphicFrame>
        <p:nvGraphicFramePr>
          <p:cNvPr id="5" name="Content Placeholder 2">
            <a:extLst>
              <a:ext uri="{FF2B5EF4-FFF2-40B4-BE49-F238E27FC236}">
                <a16:creationId xmlns:a16="http://schemas.microsoft.com/office/drawing/2014/main" id="{54B60EDB-24AF-4B45-8091-138826DD83A4}"/>
              </a:ext>
            </a:extLst>
          </p:cNvPr>
          <p:cNvGraphicFramePr>
            <a:graphicFrameLocks noGrp="1"/>
          </p:cNvGraphicFramePr>
          <p:nvPr>
            <p:ph idx="1"/>
            <p:extLst>
              <p:ext uri="{D42A27DB-BD31-4B8C-83A1-F6EECF244321}">
                <p14:modId xmlns:p14="http://schemas.microsoft.com/office/powerpoint/2010/main" val="335787913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547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16804"/>
            <a:ext cx="6594189" cy="1625210"/>
          </a:xfrm>
        </p:spPr>
        <p:txBody>
          <a:bodyPr vert="horz" lIns="91440" tIns="45720" rIns="91440" bIns="45720" rtlCol="0" anchor="ctr">
            <a:normAutofit/>
          </a:bodyPr>
          <a:lstStyle/>
          <a:p>
            <a:r>
              <a:rPr lang="en-US" sz="4100" kern="1200">
                <a:solidFill>
                  <a:srgbClr val="FFFFFF"/>
                </a:solidFill>
                <a:latin typeface="+mj-lt"/>
                <a:ea typeface="+mj-ea"/>
                <a:cs typeface="+mj-cs"/>
              </a:rPr>
              <a:t>Four main schools of ontology</a:t>
            </a:r>
            <a:br>
              <a:rPr lang="en-US" sz="4100" kern="1200">
                <a:solidFill>
                  <a:srgbClr val="FFFFFF"/>
                </a:solidFill>
                <a:latin typeface="+mj-lt"/>
                <a:ea typeface="+mj-ea"/>
                <a:cs typeface="+mj-cs"/>
              </a:rPr>
            </a:br>
            <a:r>
              <a:rPr lang="en-US" sz="4100" kern="1200">
                <a:solidFill>
                  <a:srgbClr val="FFFFFF"/>
                </a:solidFill>
                <a:latin typeface="+mj-lt"/>
                <a:ea typeface="+mj-ea"/>
                <a:cs typeface="+mj-cs"/>
              </a:rPr>
              <a:t> (how we construct reality)</a:t>
            </a:r>
          </a:p>
        </p:txBody>
      </p:sp>
      <p:sp>
        <p:nvSpPr>
          <p:cNvPr id="12" name="Rectangle 15">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p:cNvSpPr/>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However, none of these positions are absolutes.</a:t>
            </a:r>
            <a:r>
              <a:rPr lang="en-US" sz="2000">
                <a:solidFill>
                  <a:srgbClr val="FFFFFF"/>
                </a:solidFill>
              </a:rPr>
              <a:t> </a:t>
            </a:r>
            <a:br>
              <a:rPr lang="en-US" sz="2000">
                <a:solidFill>
                  <a:srgbClr val="FFFFFF"/>
                </a:solidFill>
              </a:rPr>
            </a:br>
            <a:br>
              <a:rPr lang="en-US" sz="2000">
                <a:solidFill>
                  <a:srgbClr val="FFFFFF"/>
                </a:solidFill>
              </a:rPr>
            </a:br>
            <a:r>
              <a:rPr lang="en-US" sz="2000">
                <a:solidFill>
                  <a:srgbClr val="FFFFFF"/>
                </a:solidFill>
              </a:rPr>
              <a:t>They are on a continuum, with overlaps between them.</a:t>
            </a:r>
            <a:br>
              <a:rPr lang="en-US" sz="2000">
                <a:solidFill>
                  <a:srgbClr val="FFFFFF"/>
                </a:solidFill>
              </a:rPr>
            </a:br>
            <a:endParaRPr lang="en-US" sz="2000">
              <a:solidFill>
                <a:srgbClr val="FFFFFF"/>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15372319"/>
              </p:ext>
            </p:extLst>
          </p:nvPr>
        </p:nvGraphicFramePr>
        <p:xfrm>
          <a:off x="566744" y="2790025"/>
          <a:ext cx="6579913" cy="3396937"/>
        </p:xfrm>
        <a:graphic>
          <a:graphicData uri="http://schemas.openxmlformats.org/drawingml/2006/table">
            <a:tbl>
              <a:tblPr firstRow="1" firstCol="1">
                <a:tableStyleId>{7DF18680-E054-41AD-8BC1-D1AEF772440D}</a:tableStyleId>
              </a:tblPr>
              <a:tblGrid>
                <a:gridCol w="1009426">
                  <a:extLst>
                    <a:ext uri="{9D8B030D-6E8A-4147-A177-3AD203B41FA5}">
                      <a16:colId xmlns:a16="http://schemas.microsoft.com/office/drawing/2014/main" val="20000"/>
                    </a:ext>
                  </a:extLst>
                </a:gridCol>
                <a:gridCol w="1547378">
                  <a:extLst>
                    <a:ext uri="{9D8B030D-6E8A-4147-A177-3AD203B41FA5}">
                      <a16:colId xmlns:a16="http://schemas.microsoft.com/office/drawing/2014/main" val="20001"/>
                    </a:ext>
                  </a:extLst>
                </a:gridCol>
                <a:gridCol w="1441634">
                  <a:extLst>
                    <a:ext uri="{9D8B030D-6E8A-4147-A177-3AD203B41FA5}">
                      <a16:colId xmlns:a16="http://schemas.microsoft.com/office/drawing/2014/main" val="20002"/>
                    </a:ext>
                  </a:extLst>
                </a:gridCol>
                <a:gridCol w="1375427">
                  <a:extLst>
                    <a:ext uri="{9D8B030D-6E8A-4147-A177-3AD203B41FA5}">
                      <a16:colId xmlns:a16="http://schemas.microsoft.com/office/drawing/2014/main" val="20003"/>
                    </a:ext>
                  </a:extLst>
                </a:gridCol>
                <a:gridCol w="1206048">
                  <a:extLst>
                    <a:ext uri="{9D8B030D-6E8A-4147-A177-3AD203B41FA5}">
                      <a16:colId xmlns:a16="http://schemas.microsoft.com/office/drawing/2014/main" val="20004"/>
                    </a:ext>
                  </a:extLst>
                </a:gridCol>
              </a:tblGrid>
              <a:tr h="329524">
                <a:tc>
                  <a:txBody>
                    <a:bodyPr/>
                    <a:lstStyle/>
                    <a:p>
                      <a:r>
                        <a:rPr lang="en-GB" sz="1400" dirty="0"/>
                        <a:t>Ontology</a:t>
                      </a:r>
                    </a:p>
                  </a:txBody>
                  <a:tcPr marL="87119" marR="87119" marT="43559" marB="43559" anchor="ctr"/>
                </a:tc>
                <a:tc>
                  <a:txBody>
                    <a:bodyPr/>
                    <a:lstStyle/>
                    <a:p>
                      <a:r>
                        <a:rPr lang="en-GB" sz="1400" dirty="0"/>
                        <a:t>Realism</a:t>
                      </a:r>
                    </a:p>
                  </a:txBody>
                  <a:tcPr marL="87119" marR="87119" marT="43559" marB="43559" anchor="ctr"/>
                </a:tc>
                <a:tc>
                  <a:txBody>
                    <a:bodyPr/>
                    <a:lstStyle/>
                    <a:p>
                      <a:r>
                        <a:rPr lang="en-GB" sz="1400" dirty="0"/>
                        <a:t>Internal Realism</a:t>
                      </a:r>
                    </a:p>
                  </a:txBody>
                  <a:tcPr marL="87119" marR="87119" marT="43559" marB="43559" anchor="ctr"/>
                </a:tc>
                <a:tc>
                  <a:txBody>
                    <a:bodyPr/>
                    <a:lstStyle/>
                    <a:p>
                      <a:r>
                        <a:rPr lang="en-GB" sz="1400" dirty="0"/>
                        <a:t>Relativism</a:t>
                      </a:r>
                    </a:p>
                  </a:txBody>
                  <a:tcPr marL="87119" marR="87119" marT="43559" marB="43559" anchor="ctr"/>
                </a:tc>
                <a:tc>
                  <a:txBody>
                    <a:bodyPr/>
                    <a:lstStyle/>
                    <a:p>
                      <a:r>
                        <a:rPr lang="en-GB" sz="1400" dirty="0"/>
                        <a:t>Nominalism</a:t>
                      </a:r>
                    </a:p>
                  </a:txBody>
                  <a:tcPr marL="87119" marR="87119" marT="43559" marB="43559" anchor="ctr"/>
                </a:tc>
                <a:extLst>
                  <a:ext uri="{0D108BD9-81ED-4DB2-BD59-A6C34878D82A}">
                    <a16:rowId xmlns:a16="http://schemas.microsoft.com/office/drawing/2014/main" val="10000"/>
                  </a:ext>
                </a:extLst>
              </a:tr>
              <a:tr h="1571114">
                <a:tc>
                  <a:txBody>
                    <a:bodyPr/>
                    <a:lstStyle/>
                    <a:p>
                      <a:r>
                        <a:rPr lang="en-GB" sz="1400" dirty="0"/>
                        <a:t>Summary</a:t>
                      </a:r>
                    </a:p>
                  </a:txBody>
                  <a:tcPr marL="87119" marR="87119" marT="43559" marB="43559" anchor="ctr"/>
                </a:tc>
                <a:tc>
                  <a:txBody>
                    <a:bodyPr/>
                    <a:lstStyle/>
                    <a:p>
                      <a:r>
                        <a:rPr lang="en-US" sz="1400" dirty="0"/>
                        <a:t>The world is ‘real’, and science proceeds by examining and observing it</a:t>
                      </a:r>
                    </a:p>
                  </a:txBody>
                  <a:tcPr marL="87119" marR="87119" marT="43559" marB="43559" anchor="ctr"/>
                </a:tc>
                <a:tc>
                  <a:txBody>
                    <a:bodyPr/>
                    <a:lstStyle/>
                    <a:p>
                      <a:r>
                        <a:rPr lang="en-US" sz="1400" dirty="0"/>
                        <a:t>The world is real, but it is almost impossible to examine it directly</a:t>
                      </a:r>
                    </a:p>
                  </a:txBody>
                  <a:tcPr marL="87119" marR="87119" marT="43559" marB="43559" anchor="ctr"/>
                </a:tc>
                <a:tc>
                  <a:txBody>
                    <a:bodyPr/>
                    <a:lstStyle/>
                    <a:p>
                      <a:r>
                        <a:rPr lang="en-US" sz="1400" dirty="0"/>
                        <a:t>Scientific laws are basically created by people to fit their view of reality</a:t>
                      </a:r>
                    </a:p>
                  </a:txBody>
                  <a:tcPr marL="87119" marR="87119" marT="43559" marB="43559" anchor="ctr"/>
                </a:tc>
                <a:tc>
                  <a:txBody>
                    <a:bodyPr/>
                    <a:lstStyle/>
                    <a:p>
                      <a:r>
                        <a:rPr lang="en-US" sz="1400" dirty="0"/>
                        <a:t>Reality is entirely created by people, and there is no external ‘truth’</a:t>
                      </a:r>
                    </a:p>
                  </a:txBody>
                  <a:tcPr marL="87119" marR="87119" marT="43559" marB="43559" anchor="ctr"/>
                </a:tc>
                <a:extLst>
                  <a:ext uri="{0D108BD9-81ED-4DB2-BD59-A6C34878D82A}">
                    <a16:rowId xmlns:a16="http://schemas.microsoft.com/office/drawing/2014/main" val="10001"/>
                  </a:ext>
                </a:extLst>
              </a:tr>
              <a:tr h="536456">
                <a:tc>
                  <a:txBody>
                    <a:bodyPr/>
                    <a:lstStyle/>
                    <a:p>
                      <a:r>
                        <a:rPr lang="en-GB" sz="1400" dirty="0"/>
                        <a:t>Truth</a:t>
                      </a:r>
                    </a:p>
                  </a:txBody>
                  <a:tcPr marL="87119" marR="87119" marT="43559" marB="43559" anchor="ctr"/>
                </a:tc>
                <a:tc>
                  <a:txBody>
                    <a:bodyPr/>
                    <a:lstStyle/>
                    <a:p>
                      <a:r>
                        <a:rPr lang="en-US" sz="1400" dirty="0"/>
                        <a:t>There is a single truth</a:t>
                      </a:r>
                    </a:p>
                  </a:txBody>
                  <a:tcPr marL="87119" marR="87119" marT="43559" marB="43559" anchor="ctr"/>
                </a:tc>
                <a:tc>
                  <a:txBody>
                    <a:bodyPr/>
                    <a:lstStyle/>
                    <a:p>
                      <a:r>
                        <a:rPr lang="en-US" sz="1400" dirty="0"/>
                        <a:t>Truth exists, but is obscure</a:t>
                      </a:r>
                    </a:p>
                  </a:txBody>
                  <a:tcPr marL="87119" marR="87119" marT="43559" marB="43559" anchor="ctr"/>
                </a:tc>
                <a:tc>
                  <a:txBody>
                    <a:bodyPr/>
                    <a:lstStyle/>
                    <a:p>
                      <a:r>
                        <a:rPr lang="en-GB" sz="1400" dirty="0"/>
                        <a:t>There are many truths</a:t>
                      </a:r>
                    </a:p>
                  </a:txBody>
                  <a:tcPr marL="87119" marR="87119" marT="43559" marB="43559" anchor="ctr"/>
                </a:tc>
                <a:tc>
                  <a:txBody>
                    <a:bodyPr/>
                    <a:lstStyle/>
                    <a:p>
                      <a:r>
                        <a:rPr lang="en-GB" sz="1400" dirty="0"/>
                        <a:t>There is no truth</a:t>
                      </a:r>
                    </a:p>
                  </a:txBody>
                  <a:tcPr marL="87119" marR="87119" marT="43559" marB="43559" anchor="ctr"/>
                </a:tc>
                <a:extLst>
                  <a:ext uri="{0D108BD9-81ED-4DB2-BD59-A6C34878D82A}">
                    <a16:rowId xmlns:a16="http://schemas.microsoft.com/office/drawing/2014/main" val="10002"/>
                  </a:ext>
                </a:extLst>
              </a:tr>
              <a:tr h="950319">
                <a:tc>
                  <a:txBody>
                    <a:bodyPr/>
                    <a:lstStyle/>
                    <a:p>
                      <a:r>
                        <a:rPr lang="en-GB" sz="1400" dirty="0"/>
                        <a:t>Facts</a:t>
                      </a:r>
                    </a:p>
                  </a:txBody>
                  <a:tcPr marL="87119" marR="87119" marT="43559" marB="43559" anchor="ctr"/>
                </a:tc>
                <a:tc>
                  <a:txBody>
                    <a:bodyPr/>
                    <a:lstStyle/>
                    <a:p>
                      <a:r>
                        <a:rPr lang="en-US" sz="1400" dirty="0"/>
                        <a:t>Facts exist, and can be revealed through experiments</a:t>
                      </a:r>
                    </a:p>
                  </a:txBody>
                  <a:tcPr marL="87119" marR="87119" marT="43559" marB="43559" anchor="ctr"/>
                </a:tc>
                <a:tc>
                  <a:txBody>
                    <a:bodyPr/>
                    <a:lstStyle/>
                    <a:p>
                      <a:r>
                        <a:rPr lang="en-US" sz="1400" dirty="0"/>
                        <a:t>Facts are concrete, but cannot always be revealed</a:t>
                      </a:r>
                    </a:p>
                  </a:txBody>
                  <a:tcPr marL="87119" marR="87119" marT="43559" marB="43559" anchor="ctr"/>
                </a:tc>
                <a:tc>
                  <a:txBody>
                    <a:bodyPr/>
                    <a:lstStyle/>
                    <a:p>
                      <a:r>
                        <a:rPr lang="en-US" sz="1400" dirty="0"/>
                        <a:t>Facts depend on the viewpoint of the observer</a:t>
                      </a:r>
                    </a:p>
                  </a:txBody>
                  <a:tcPr marL="87119" marR="87119" marT="43559" marB="43559" anchor="ctr"/>
                </a:tc>
                <a:tc>
                  <a:txBody>
                    <a:bodyPr/>
                    <a:lstStyle/>
                    <a:p>
                      <a:r>
                        <a:rPr lang="en-US" sz="1400" dirty="0"/>
                        <a:t>Facts are all human creations</a:t>
                      </a:r>
                    </a:p>
                  </a:txBody>
                  <a:tcPr marL="87119" marR="87119" marT="43559" marB="43559"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42583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0"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Caroline likes</a:t>
            </a:r>
          </a:p>
        </p:txBody>
      </p:sp>
      <p:sp>
        <p:nvSpPr>
          <p:cNvPr id="32" name="Rectangle 31">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dirty="0" err="1">
                <a:solidFill>
                  <a:schemeClr val="tx2"/>
                </a:solidFill>
              </a:rPr>
              <a:t>Orbuch</a:t>
            </a:r>
            <a:r>
              <a:rPr lang="en-GB" sz="1800" dirty="0">
                <a:solidFill>
                  <a:schemeClr val="tx2"/>
                </a:solidFill>
              </a:rPr>
              <a:t> (1997) and Spence (1982) argue that the goal is not historical truth but satisfying truth. </a:t>
            </a:r>
          </a:p>
          <a:p>
            <a:r>
              <a:rPr lang="en-GB" sz="1800" dirty="0">
                <a:solidFill>
                  <a:schemeClr val="tx2"/>
                </a:solidFill>
              </a:rPr>
              <a:t>Thus, the goal of the narrative approach is not a quest for historical </a:t>
            </a:r>
            <a:r>
              <a:rPr lang="en-GB" sz="1800" b="1" dirty="0">
                <a:solidFill>
                  <a:schemeClr val="tx2"/>
                </a:solidFill>
              </a:rPr>
              <a:t>truth</a:t>
            </a:r>
            <a:r>
              <a:rPr lang="en-GB" sz="1800" dirty="0">
                <a:solidFill>
                  <a:schemeClr val="tx2"/>
                </a:solidFill>
              </a:rPr>
              <a:t>, but an exploration for a </a:t>
            </a:r>
            <a:r>
              <a:rPr lang="en-GB" sz="1800" b="1" dirty="0">
                <a:solidFill>
                  <a:schemeClr val="tx2"/>
                </a:solidFill>
              </a:rPr>
              <a:t>satisfying</a:t>
            </a:r>
            <a:r>
              <a:rPr lang="en-GB" sz="1800" dirty="0">
                <a:solidFill>
                  <a:schemeClr val="tx2"/>
                </a:solidFill>
              </a:rPr>
              <a:t> “narrative </a:t>
            </a:r>
            <a:r>
              <a:rPr lang="en-GB" sz="1800" b="1" dirty="0">
                <a:solidFill>
                  <a:schemeClr val="tx2"/>
                </a:solidFill>
              </a:rPr>
              <a:t>truth.</a:t>
            </a:r>
            <a:r>
              <a:rPr lang="en-GB" sz="1800" dirty="0">
                <a:solidFill>
                  <a:schemeClr val="tx2"/>
                </a:solidFill>
              </a:rPr>
              <a:t>”</a:t>
            </a:r>
          </a:p>
          <a:p>
            <a:pPr lvl="1"/>
            <a:r>
              <a:rPr lang="en-GB" sz="1800" dirty="0">
                <a:solidFill>
                  <a:schemeClr val="tx2"/>
                </a:solidFill>
              </a:rPr>
              <a:t>Humans are inexorably driven to search for order and meaning in their own and others’ lives; accounts are a major avenue for sociologists to depict and understand the ways in which individuals experience and identify with that meaning and their social world. </a:t>
            </a:r>
          </a:p>
        </p:txBody>
      </p:sp>
    </p:spTree>
    <p:extLst>
      <p:ext uri="{BB962C8B-B14F-4D97-AF65-F5344CB8AC3E}">
        <p14:creationId xmlns:p14="http://schemas.microsoft.com/office/powerpoint/2010/main" val="2306940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tones balanced in a stack">
            <a:extLst>
              <a:ext uri="{FF2B5EF4-FFF2-40B4-BE49-F238E27FC236}">
                <a16:creationId xmlns:a16="http://schemas.microsoft.com/office/drawing/2014/main" id="{65D7869C-519B-41DF-86E9-A419FEEB48C3}"/>
              </a:ext>
            </a:extLst>
          </p:cNvPr>
          <p:cNvPicPr>
            <a:picLocks noChangeAspect="1"/>
          </p:cNvPicPr>
          <p:nvPr/>
        </p:nvPicPr>
        <p:blipFill rotWithShape="1">
          <a:blip r:embed="rId2">
            <a:alphaModFix amt="50000"/>
          </a:blip>
          <a:srcRect t="15089" b="641"/>
          <a:stretch/>
        </p:blipFill>
        <p:spPr>
          <a:xfrm>
            <a:off x="20" y="1"/>
            <a:ext cx="12191980" cy="6857999"/>
          </a:xfrm>
          <a:prstGeom prst="rect">
            <a:avLst/>
          </a:prstGeom>
        </p:spPr>
      </p:pic>
      <p:sp>
        <p:nvSpPr>
          <p:cNvPr id="2" name="Title 1"/>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Task</a:t>
            </a:r>
          </a:p>
        </p:txBody>
      </p:sp>
      <p:sp>
        <p:nvSpPr>
          <p:cNvPr id="3" name="Content Placeholder 2"/>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How many truths exist?</a:t>
            </a:r>
          </a:p>
        </p:txBody>
      </p:sp>
    </p:spTree>
    <p:extLst>
      <p:ext uri="{BB962C8B-B14F-4D97-AF65-F5344CB8AC3E}">
        <p14:creationId xmlns:p14="http://schemas.microsoft.com/office/powerpoint/2010/main" val="236268245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8"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945B8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B121DC-2D76-4308-A7B0-476301DBCCBD}"/>
              </a:ext>
            </a:extLst>
          </p:cNvPr>
          <p:cNvSpPr>
            <a:spLocks noGrp="1"/>
          </p:cNvSpPr>
          <p:nvPr>
            <p:ph type="title"/>
          </p:nvPr>
        </p:nvSpPr>
        <p:spPr>
          <a:xfrm>
            <a:off x="524256" y="491260"/>
            <a:ext cx="6594189" cy="1625210"/>
          </a:xfrm>
        </p:spPr>
        <p:txBody>
          <a:bodyPr>
            <a:normAutofit/>
          </a:bodyPr>
          <a:lstStyle/>
          <a:p>
            <a:r>
              <a:rPr lang="en-GB" dirty="0">
                <a:solidFill>
                  <a:srgbClr val="FFFFFF"/>
                </a:solidFill>
              </a:rPr>
              <a:t>Correspondence theory</a:t>
            </a:r>
          </a:p>
        </p:txBody>
      </p:sp>
      <p:pic>
        <p:nvPicPr>
          <p:cNvPr id="41986" name="Picture 2" descr="crochet kitty litter cat mat, crochetbug, Rick James, black cat, black cats  | Scrap yarn crochet, Crochet mat, Crochet rug">
            <a:extLst>
              <a:ext uri="{FF2B5EF4-FFF2-40B4-BE49-F238E27FC236}">
                <a16:creationId xmlns:a16="http://schemas.microsoft.com/office/drawing/2014/main" id="{15644F60-D745-4C31-BD3A-BF23978CE6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61" r="1" b="1146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41989" name="Rectangle 1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3F5394-D043-4DEC-99C4-BAFEA3B47311}"/>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A statement or belief is ‘true’ if it corresponds with a situation, an event or an object in reality, or in the world (realism – objectivism) ‘There is a cat on the mat!’ =&gt; correspondence</a:t>
            </a:r>
          </a:p>
          <a:p>
            <a:endParaRPr lang="en-GB" sz="2000">
              <a:solidFill>
                <a:srgbClr val="FFFFFF"/>
              </a:solidFill>
            </a:endParaRPr>
          </a:p>
        </p:txBody>
      </p:sp>
    </p:spTree>
    <p:extLst>
      <p:ext uri="{BB962C8B-B14F-4D97-AF65-F5344CB8AC3E}">
        <p14:creationId xmlns:p14="http://schemas.microsoft.com/office/powerpoint/2010/main" val="2789349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But indeed there are other definitions</a:t>
            </a: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b="1" dirty="0">
                <a:solidFill>
                  <a:schemeClr val="tx2"/>
                </a:solidFill>
              </a:rPr>
              <a:t>Truth is usually held to be opposite to falsehood.</a:t>
            </a:r>
          </a:p>
          <a:p>
            <a:r>
              <a:rPr lang="en-GB" sz="1800" dirty="0">
                <a:solidFill>
                  <a:schemeClr val="tx2"/>
                </a:solidFill>
              </a:rPr>
              <a:t>Correspondence theories emphasise that true beliefs and true statements correspond to the actual state of affairs.</a:t>
            </a:r>
          </a:p>
          <a:p>
            <a:r>
              <a:rPr lang="en-GB" sz="1800" dirty="0">
                <a:solidFill>
                  <a:schemeClr val="tx2"/>
                </a:solidFill>
              </a:rPr>
              <a:t>Objective reality.</a:t>
            </a:r>
          </a:p>
        </p:txBody>
      </p:sp>
    </p:spTree>
    <p:extLst>
      <p:ext uri="{BB962C8B-B14F-4D97-AF65-F5344CB8AC3E}">
        <p14:creationId xmlns:p14="http://schemas.microsoft.com/office/powerpoint/2010/main" val="4018416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F27C1D-E194-4C20-BAC5-F57188DB51E4}"/>
              </a:ext>
            </a:extLst>
          </p:cNvPr>
          <p:cNvSpPr>
            <a:spLocks noGrp="1"/>
          </p:cNvSpPr>
          <p:nvPr>
            <p:ph type="title"/>
          </p:nvPr>
        </p:nvSpPr>
        <p:spPr>
          <a:xfrm>
            <a:off x="643466" y="321734"/>
            <a:ext cx="6891187" cy="1135737"/>
          </a:xfrm>
        </p:spPr>
        <p:txBody>
          <a:bodyPr>
            <a:normAutofit/>
          </a:bodyPr>
          <a:lstStyle/>
          <a:p>
            <a:r>
              <a:rPr lang="en-GB" sz="3600"/>
              <a:t>Coherence theory</a:t>
            </a:r>
          </a:p>
        </p:txBody>
      </p:sp>
      <p:sp>
        <p:nvSpPr>
          <p:cNvPr id="3" name="Content Placeholder 2">
            <a:extLst>
              <a:ext uri="{FF2B5EF4-FFF2-40B4-BE49-F238E27FC236}">
                <a16:creationId xmlns:a16="http://schemas.microsoft.com/office/drawing/2014/main" id="{80E1891B-667F-498E-BD2E-C68E89D44809}"/>
              </a:ext>
            </a:extLst>
          </p:cNvPr>
          <p:cNvSpPr>
            <a:spLocks noGrp="1"/>
          </p:cNvSpPr>
          <p:nvPr>
            <p:ph idx="1"/>
          </p:nvPr>
        </p:nvSpPr>
        <p:spPr>
          <a:xfrm>
            <a:off x="643467" y="1782981"/>
            <a:ext cx="6891187" cy="4393982"/>
          </a:xfrm>
        </p:spPr>
        <p:txBody>
          <a:bodyPr>
            <a:normAutofit/>
          </a:bodyPr>
          <a:lstStyle/>
          <a:p>
            <a:r>
              <a:rPr lang="en-GB" sz="2000"/>
              <a:t>Coherence theory: a statement or belief is called ‘true’ if it is coherent with other beliefs (knowledge) that one has (idealism / relativism) </a:t>
            </a: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dark book pages">
            <a:extLst>
              <a:ext uri="{FF2B5EF4-FFF2-40B4-BE49-F238E27FC236}">
                <a16:creationId xmlns:a16="http://schemas.microsoft.com/office/drawing/2014/main" id="{DA40754B-E07A-4F5C-93F4-363BC5033985}"/>
              </a:ext>
            </a:extLst>
          </p:cNvPr>
          <p:cNvPicPr>
            <a:picLocks noChangeAspect="1"/>
          </p:cNvPicPr>
          <p:nvPr/>
        </p:nvPicPr>
        <p:blipFill rotWithShape="1">
          <a:blip r:embed="rId2"/>
          <a:srcRect l="25542" r="30034"/>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83764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DB0D9F2-9C14-4B40-AFD9-571276B35421}"/>
              </a:ext>
            </a:extLst>
          </p:cNvPr>
          <p:cNvSpPr>
            <a:spLocks noGrp="1"/>
          </p:cNvSpPr>
          <p:nvPr>
            <p:ph type="title"/>
          </p:nvPr>
        </p:nvSpPr>
        <p:spPr>
          <a:xfrm>
            <a:off x="777240" y="731519"/>
            <a:ext cx="2845191" cy="3237579"/>
          </a:xfrm>
        </p:spPr>
        <p:txBody>
          <a:bodyPr>
            <a:normAutofit/>
          </a:bodyPr>
          <a:lstStyle/>
          <a:p>
            <a:r>
              <a:rPr lang="en-GB" sz="3800" dirty="0">
                <a:solidFill>
                  <a:srgbClr val="FFFFFF"/>
                </a:solidFill>
              </a:rPr>
              <a:t>Coherence theories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70CFEC-1D98-455E-AE6C-1481933E41FF}"/>
              </a:ext>
            </a:extLst>
          </p:cNvPr>
          <p:cNvSpPr>
            <a:spLocks noGrp="1"/>
          </p:cNvSpPr>
          <p:nvPr>
            <p:ph idx="1"/>
          </p:nvPr>
        </p:nvSpPr>
        <p:spPr>
          <a:xfrm>
            <a:off x="4379709" y="686862"/>
            <a:ext cx="7037591" cy="5475129"/>
          </a:xfrm>
        </p:spPr>
        <p:txBody>
          <a:bodyPr anchor="ctr">
            <a:normAutofit/>
          </a:bodyPr>
          <a:lstStyle/>
          <a:p>
            <a:r>
              <a:rPr lang="en-GB" sz="2600"/>
              <a:t>Coherence theories in general, truth requires a proper fit of elements within a whole system, it is logical. </a:t>
            </a:r>
          </a:p>
          <a:p>
            <a:pPr lvl="1"/>
            <a:r>
              <a:rPr lang="en-GB" sz="2600"/>
              <a:t>For example, taken together, “Mary has an excellent appetite,” and “Mary has lost weight recently,” may lack coherence, but they can be made coherent by adding new, explanatory information (e.g., “Mary has been diagnosed with hyperthyroidism”). </a:t>
            </a:r>
          </a:p>
          <a:p>
            <a:endParaRPr lang="en-GB" sz="2600"/>
          </a:p>
        </p:txBody>
      </p:sp>
    </p:spTree>
    <p:extLst>
      <p:ext uri="{BB962C8B-B14F-4D97-AF65-F5344CB8AC3E}">
        <p14:creationId xmlns:p14="http://schemas.microsoft.com/office/powerpoint/2010/main" val="1660261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1"/>
            <a:ext cx="11542722" cy="1965960"/>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2EC9DC-5827-4122-8AE1-E739F8BF5286}"/>
              </a:ext>
            </a:extLst>
          </p:cNvPr>
          <p:cNvSpPr>
            <a:spLocks noGrp="1"/>
          </p:cNvSpPr>
          <p:nvPr>
            <p:ph type="title"/>
          </p:nvPr>
        </p:nvSpPr>
        <p:spPr>
          <a:xfrm>
            <a:off x="757450" y="521208"/>
            <a:ext cx="10754437" cy="1627632"/>
          </a:xfrm>
        </p:spPr>
        <p:txBody>
          <a:bodyPr>
            <a:normAutofit/>
          </a:bodyPr>
          <a:lstStyle/>
          <a:p>
            <a:r>
              <a:rPr lang="en-GB" sz="4800">
                <a:solidFill>
                  <a:srgbClr val="FFFFFF"/>
                </a:solidFill>
              </a:rPr>
              <a:t>Consensus theory</a:t>
            </a:r>
          </a:p>
        </p:txBody>
      </p:sp>
      <p:sp>
        <p:nvSpPr>
          <p:cNvPr id="10" name="Rectangle 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2447552"/>
            <a:ext cx="11542722" cy="408871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35676C-349C-47D4-96B0-F1374948E088}"/>
              </a:ext>
            </a:extLst>
          </p:cNvPr>
          <p:cNvSpPr>
            <a:spLocks noGrp="1"/>
          </p:cNvSpPr>
          <p:nvPr>
            <p:ph idx="1"/>
          </p:nvPr>
        </p:nvSpPr>
        <p:spPr>
          <a:xfrm>
            <a:off x="757451" y="2776737"/>
            <a:ext cx="10754436" cy="3429234"/>
          </a:xfrm>
        </p:spPr>
        <p:txBody>
          <a:bodyPr anchor="ctr">
            <a:normAutofit/>
          </a:bodyPr>
          <a:lstStyle/>
          <a:p>
            <a:r>
              <a:rPr lang="en-GB" sz="3000" dirty="0">
                <a:solidFill>
                  <a:srgbClr val="FFFFFF"/>
                </a:solidFill>
              </a:rPr>
              <a:t>Consensus theory: ‘truth’ is a social or cultural consent or approval (relativism / social-constructionism) </a:t>
            </a:r>
          </a:p>
          <a:p>
            <a:r>
              <a:rPr lang="en-GB" sz="3000" dirty="0">
                <a:solidFill>
                  <a:srgbClr val="FFFFFF"/>
                </a:solidFill>
              </a:rPr>
              <a:t>Consensus theory holds that truth is whatever is agreed upon. In the Islamic tradition, this principle is exemplified by the hadith in which Muhammad PBUH states, "My community will never agree upon an error.” Narrated by al-</a:t>
            </a:r>
            <a:r>
              <a:rPr lang="en-GB" sz="3000" dirty="0" err="1">
                <a:solidFill>
                  <a:srgbClr val="FFFFFF"/>
                </a:solidFill>
              </a:rPr>
              <a:t>Tirmidhi</a:t>
            </a:r>
            <a:r>
              <a:rPr lang="en-GB" sz="3000" dirty="0">
                <a:solidFill>
                  <a:srgbClr val="FFFFFF"/>
                </a:solidFill>
              </a:rPr>
              <a:t> (4:2167), ibn </a:t>
            </a:r>
            <a:r>
              <a:rPr lang="en-GB" sz="3000" dirty="0" err="1">
                <a:solidFill>
                  <a:srgbClr val="FFFFFF"/>
                </a:solidFill>
              </a:rPr>
              <a:t>Majah</a:t>
            </a:r>
            <a:r>
              <a:rPr lang="en-GB" sz="3000" dirty="0">
                <a:solidFill>
                  <a:srgbClr val="FFFFFF"/>
                </a:solidFill>
              </a:rPr>
              <a:t> (2:1303), Abu Dawood, and others with slightly different wordings.</a:t>
            </a:r>
          </a:p>
          <a:p>
            <a:endParaRPr lang="en-GB" sz="3000" dirty="0">
              <a:solidFill>
                <a:srgbClr val="FFFFFF"/>
              </a:solidFill>
            </a:endParaRPr>
          </a:p>
        </p:txBody>
      </p:sp>
    </p:spTree>
    <p:extLst>
      <p:ext uri="{BB962C8B-B14F-4D97-AF65-F5344CB8AC3E}">
        <p14:creationId xmlns:p14="http://schemas.microsoft.com/office/powerpoint/2010/main" val="1817778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rPr>
              <a:t>Constructivism</a:t>
            </a: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b="1" dirty="0">
                <a:solidFill>
                  <a:schemeClr val="tx2"/>
                </a:solidFill>
              </a:rPr>
              <a:t>Constructivism/social constructivism - perceptions of truth are viewed as contingent on convention, human perception, and social experience. </a:t>
            </a:r>
            <a:r>
              <a:rPr lang="en-GB" sz="1800" dirty="0">
                <a:solidFill>
                  <a:schemeClr val="tx2"/>
                </a:solidFill>
              </a:rPr>
              <a:t>It is believed by constructivists that representations of physical and biological reality, including race, sexuality, and gender, are socially constructed.</a:t>
            </a:r>
          </a:p>
          <a:p>
            <a:pPr marL="0" indent="0">
              <a:buNone/>
            </a:pPr>
            <a:endParaRPr lang="en-GB" sz="1800" dirty="0">
              <a:solidFill>
                <a:schemeClr val="tx2"/>
              </a:solidFill>
            </a:endParaRPr>
          </a:p>
        </p:txBody>
      </p:sp>
    </p:spTree>
    <p:extLst>
      <p:ext uri="{BB962C8B-B14F-4D97-AF65-F5344CB8AC3E}">
        <p14:creationId xmlns:p14="http://schemas.microsoft.com/office/powerpoint/2010/main" val="1784432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E92FB-0CF0-452A-9AB6-66CCB1B1373E}"/>
              </a:ext>
            </a:extLst>
          </p:cNvPr>
          <p:cNvSpPr>
            <a:spLocks noGrp="1"/>
          </p:cNvSpPr>
          <p:nvPr>
            <p:ph type="title"/>
          </p:nvPr>
        </p:nvSpPr>
        <p:spPr>
          <a:xfrm>
            <a:off x="5069940" y="365124"/>
            <a:ext cx="6172200" cy="1828800"/>
          </a:xfrm>
        </p:spPr>
        <p:txBody>
          <a:bodyPr vert="horz" lIns="91440" tIns="45720" rIns="91440" bIns="45720" rtlCol="0">
            <a:normAutofit/>
          </a:bodyPr>
          <a:lstStyle/>
          <a:p>
            <a:r>
              <a:rPr lang="en-US"/>
              <a:t>Pragmatic</a:t>
            </a:r>
          </a:p>
        </p:txBody>
      </p:sp>
      <p:pic>
        <p:nvPicPr>
          <p:cNvPr id="5" name="Picture 4" descr="A group of multi colored wooden stick figures">
            <a:extLst>
              <a:ext uri="{FF2B5EF4-FFF2-40B4-BE49-F238E27FC236}">
                <a16:creationId xmlns:a16="http://schemas.microsoft.com/office/drawing/2014/main" id="{4EC13C6E-4EF0-40DC-B7DF-8C0CD79A9F04}"/>
              </a:ext>
            </a:extLst>
          </p:cNvPr>
          <p:cNvPicPr>
            <a:picLocks noChangeAspect="1"/>
          </p:cNvPicPr>
          <p:nvPr/>
        </p:nvPicPr>
        <p:blipFill rotWithShape="1">
          <a:blip r:embed="rId2"/>
          <a:srcRect l="22319" r="30831"/>
          <a:stretch/>
        </p:blipFill>
        <p:spPr>
          <a:xfrm>
            <a:off x="20" y="10"/>
            <a:ext cx="4639713" cy="6857990"/>
          </a:xfrm>
          <a:prstGeom prst="rect">
            <a:avLst/>
          </a:prstGeom>
        </p:spPr>
      </p:pic>
      <p:sp>
        <p:nvSpPr>
          <p:cNvPr id="4" name="Content Placeholder 3">
            <a:extLst>
              <a:ext uri="{FF2B5EF4-FFF2-40B4-BE49-F238E27FC236}">
                <a16:creationId xmlns:a16="http://schemas.microsoft.com/office/drawing/2014/main" id="{494CA06F-DE38-4B7B-8085-1D6DE1E40051}"/>
              </a:ext>
            </a:extLst>
          </p:cNvPr>
          <p:cNvSpPr>
            <a:spLocks noGrp="1"/>
          </p:cNvSpPr>
          <p:nvPr>
            <p:ph idx="1"/>
          </p:nvPr>
        </p:nvSpPr>
        <p:spPr>
          <a:xfrm>
            <a:off x="5069940" y="2322576"/>
            <a:ext cx="6172200" cy="3858768"/>
          </a:xfrm>
        </p:spPr>
        <p:txBody>
          <a:bodyPr>
            <a:normAutofit/>
          </a:bodyPr>
          <a:lstStyle/>
          <a:p>
            <a:r>
              <a:rPr lang="en-GB" sz="2400" b="1" dirty="0"/>
              <a:t>Pragmatic truth – if it works, it’s true ! Truth is verified and confirmed by the results of putting one's concepts into practice.</a:t>
            </a:r>
          </a:p>
          <a:p>
            <a:endParaRPr lang="en-GB" sz="2400" dirty="0"/>
          </a:p>
        </p:txBody>
      </p:sp>
    </p:spTree>
    <p:extLst>
      <p:ext uri="{BB962C8B-B14F-4D97-AF65-F5344CB8AC3E}">
        <p14:creationId xmlns:p14="http://schemas.microsoft.com/office/powerpoint/2010/main" val="398502867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Skepticism, Pluralism</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b="1" dirty="0">
                <a:solidFill>
                  <a:schemeClr val="bg1"/>
                </a:solidFill>
              </a:rPr>
              <a:t>Philosophical </a:t>
            </a:r>
            <a:r>
              <a:rPr lang="en-GB" sz="1800" b="1" dirty="0" err="1">
                <a:solidFill>
                  <a:schemeClr val="bg1"/>
                </a:solidFill>
              </a:rPr>
              <a:t>skepticism</a:t>
            </a:r>
            <a:r>
              <a:rPr lang="en-GB" sz="1800" b="1" dirty="0">
                <a:solidFill>
                  <a:schemeClr val="bg1"/>
                </a:solidFill>
              </a:rPr>
              <a:t> is generally any questioning attitude or doubt towards one or more items of knowledge or belief which ascribe truth to their assertions and propositions. Does God exist ?</a:t>
            </a:r>
          </a:p>
          <a:p>
            <a:r>
              <a:rPr lang="en-GB" sz="1800" b="1" dirty="0">
                <a:solidFill>
                  <a:schemeClr val="bg1"/>
                </a:solidFill>
              </a:rPr>
              <a:t>Pluralist theories of truth assert that there may be more than one property that makes propositions true: ethical propositions might be true by virtue</a:t>
            </a:r>
            <a:r>
              <a:rPr lang="en-GB" sz="1800" dirty="0">
                <a:solidFill>
                  <a:schemeClr val="bg1"/>
                </a:solidFill>
              </a:rPr>
              <a:t>.</a:t>
            </a:r>
          </a:p>
        </p:txBody>
      </p:sp>
    </p:spTree>
    <p:extLst>
      <p:ext uri="{BB962C8B-B14F-4D97-AF65-F5344CB8AC3E}">
        <p14:creationId xmlns:p14="http://schemas.microsoft.com/office/powerpoint/2010/main" val="3917368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6"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Logic, Marxism</a:t>
            </a:r>
          </a:p>
        </p:txBody>
      </p:sp>
      <p:sp>
        <p:nvSpPr>
          <p:cNvPr id="38" name="Rectangle 37">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b="1" dirty="0">
                <a:solidFill>
                  <a:schemeClr val="tx2"/>
                </a:solidFill>
              </a:rPr>
              <a:t>Logic </a:t>
            </a:r>
          </a:p>
          <a:p>
            <a:pPr lvl="1"/>
            <a:r>
              <a:rPr lang="en-GB" sz="1800" dirty="0">
                <a:solidFill>
                  <a:schemeClr val="tx2"/>
                </a:solidFill>
              </a:rPr>
              <a:t>John is a man</a:t>
            </a:r>
          </a:p>
          <a:p>
            <a:pPr lvl="1"/>
            <a:r>
              <a:rPr lang="en-GB" sz="1800" dirty="0">
                <a:solidFill>
                  <a:schemeClr val="tx2"/>
                </a:solidFill>
              </a:rPr>
              <a:t>Man has a brain</a:t>
            </a:r>
          </a:p>
          <a:p>
            <a:pPr lvl="1"/>
            <a:r>
              <a:rPr lang="en-GB" sz="1800" dirty="0">
                <a:solidFill>
                  <a:schemeClr val="tx2"/>
                </a:solidFill>
              </a:rPr>
              <a:t>Therefore John has a brain</a:t>
            </a:r>
          </a:p>
          <a:p>
            <a:r>
              <a:rPr lang="en-GB" sz="1800" b="1" dirty="0">
                <a:solidFill>
                  <a:schemeClr val="tx2"/>
                </a:solidFill>
              </a:rPr>
              <a:t>Marxist truth – what truth should be.</a:t>
            </a:r>
          </a:p>
        </p:txBody>
      </p:sp>
    </p:spTree>
    <p:extLst>
      <p:ext uri="{BB962C8B-B14F-4D97-AF65-F5344CB8AC3E}">
        <p14:creationId xmlns:p14="http://schemas.microsoft.com/office/powerpoint/2010/main" val="2307511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Brain in a vat - Wikipedia">
            <a:extLst>
              <a:ext uri="{FF2B5EF4-FFF2-40B4-BE49-F238E27FC236}">
                <a16:creationId xmlns:a16="http://schemas.microsoft.com/office/drawing/2014/main" id="{27CA7B38-46B4-4991-9459-7CEDC9EF0C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24" r="16830"/>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A Brain... in a Vat? — Steemit">
            <a:extLst>
              <a:ext uri="{FF2B5EF4-FFF2-40B4-BE49-F238E27FC236}">
                <a16:creationId xmlns:a16="http://schemas.microsoft.com/office/drawing/2014/main" id="{98589A71-2B4C-4952-A5C4-A6F112107B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05" r="996" b="-1"/>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29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3010" name="Picture 2" descr="Crazy in love? The Japanese man 'married' to a hologram - Lifestyle - The  Jakarta Post">
            <a:extLst>
              <a:ext uri="{FF2B5EF4-FFF2-40B4-BE49-F238E27FC236}">
                <a16:creationId xmlns:a16="http://schemas.microsoft.com/office/drawing/2014/main" id="{A9DC001E-5C91-44DD-850D-35A551CF7B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348" r="31256" b="-1"/>
          <a:stretch/>
        </p:blipFill>
        <p:spPr bwMode="auto">
          <a:xfrm>
            <a:off x="838199" y="557188"/>
            <a:ext cx="4181917" cy="5750293"/>
          </a:xfrm>
          <a:prstGeom prst="rect">
            <a:avLst/>
          </a:prstGeom>
          <a:noFill/>
          <a:extLst>
            <a:ext uri="{909E8E84-426E-40DD-AFC4-6F175D3DCCD1}">
              <a14:hiddenFill xmlns:a14="http://schemas.microsoft.com/office/drawing/2010/main">
                <a:solidFill>
                  <a:srgbClr val="FFFFFF"/>
                </a:solidFill>
              </a14:hiddenFill>
            </a:ext>
          </a:extLst>
        </p:spPr>
      </p:pic>
      <p:pic>
        <p:nvPicPr>
          <p:cNvPr id="43014" name="Picture 6" descr="The man who married an anime hologram">
            <a:extLst>
              <a:ext uri="{FF2B5EF4-FFF2-40B4-BE49-F238E27FC236}">
                <a16:creationId xmlns:a16="http://schemas.microsoft.com/office/drawing/2014/main" id="{814D03A3-4864-4100-AF05-F30E89437F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9691"/>
          <a:stretch/>
        </p:blipFill>
        <p:spPr bwMode="auto">
          <a:xfrm>
            <a:off x="5186775" y="557188"/>
            <a:ext cx="6167025" cy="2785948"/>
          </a:xfrm>
          <a:prstGeom prst="rect">
            <a:avLst/>
          </a:prstGeom>
          <a:noFill/>
          <a:extLst>
            <a:ext uri="{909E8E84-426E-40DD-AFC4-6F175D3DCCD1}">
              <a14:hiddenFill xmlns:a14="http://schemas.microsoft.com/office/drawing/2010/main">
                <a:solidFill>
                  <a:srgbClr val="FFFFFF"/>
                </a:solidFill>
              </a14:hiddenFill>
            </a:ext>
          </a:extLst>
        </p:spPr>
      </p:pic>
      <p:pic>
        <p:nvPicPr>
          <p:cNvPr id="43012" name="Picture 4" descr="The man who married an anime hologram">
            <a:extLst>
              <a:ext uri="{FF2B5EF4-FFF2-40B4-BE49-F238E27FC236}">
                <a16:creationId xmlns:a16="http://schemas.microsoft.com/office/drawing/2014/main" id="{1C4EEA8C-ABF6-4AA5-A037-D6C0B4BBE8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19499"/>
          <a:stretch/>
        </p:blipFill>
        <p:spPr bwMode="auto">
          <a:xfrm>
            <a:off x="5186774" y="3514851"/>
            <a:ext cx="6167025" cy="279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428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B7C0E06-6EE7-4DC1-8358-E6A2581DF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6082" name="Picture 2" descr="Xiaomi beefs up its mobile virtual reality push with Mi VR | TechCrunch">
            <a:extLst>
              <a:ext uri="{FF2B5EF4-FFF2-40B4-BE49-F238E27FC236}">
                <a16:creationId xmlns:a16="http://schemas.microsoft.com/office/drawing/2014/main" id="{7F0C3517-FB7D-48BF-A7B3-CEBEF11EDD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08" r="21952" b="2"/>
          <a:stretch/>
        </p:blipFill>
        <p:spPr bwMode="auto">
          <a:xfrm>
            <a:off x="643467" y="557190"/>
            <a:ext cx="5346948" cy="5743612"/>
          </a:xfrm>
          <a:prstGeom prst="rect">
            <a:avLst/>
          </a:prstGeom>
          <a:noFill/>
          <a:extLst>
            <a:ext uri="{909E8E84-426E-40DD-AFC4-6F175D3DCCD1}">
              <a14:hiddenFill xmlns:a14="http://schemas.microsoft.com/office/drawing/2010/main">
                <a:solidFill>
                  <a:srgbClr val="FFFFFF"/>
                </a:solidFill>
              </a14:hiddenFill>
            </a:ext>
          </a:extLst>
        </p:spPr>
      </p:pic>
      <p:pic>
        <p:nvPicPr>
          <p:cNvPr id="46084" name="Picture 4" descr="Augmented Reality in Healthcare Market and Virtual Reality in Healthcare  Market 2020 Size, Trends, Investments, Leading Companies and Forecast by  2026 | Medgadget">
            <a:extLst>
              <a:ext uri="{FF2B5EF4-FFF2-40B4-BE49-F238E27FC236}">
                <a16:creationId xmlns:a16="http://schemas.microsoft.com/office/drawing/2014/main" id="{E50DECEF-5415-4B2E-A26D-FC3E5ADCC2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55" r="27233" b="1"/>
          <a:stretch/>
        </p:blipFill>
        <p:spPr bwMode="auto">
          <a:xfrm>
            <a:off x="6182942" y="557190"/>
            <a:ext cx="5365590" cy="5743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637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512439" y="552810"/>
            <a:ext cx="5448255" cy="2228759"/>
          </a:xfrm>
        </p:spPr>
        <p:txBody>
          <a:bodyPr anchor="b">
            <a:normAutofit/>
          </a:bodyPr>
          <a:lstStyle/>
          <a:p>
            <a:r>
              <a:rPr lang="en-GB" sz="4800"/>
              <a:t>Watch</a:t>
            </a:r>
          </a:p>
        </p:txBody>
      </p:sp>
      <p:sp>
        <p:nvSpPr>
          <p:cNvPr id="3" name="Content Placeholder 2"/>
          <p:cNvSpPr>
            <a:spLocks noGrp="1"/>
          </p:cNvSpPr>
          <p:nvPr>
            <p:ph idx="1"/>
          </p:nvPr>
        </p:nvSpPr>
        <p:spPr>
          <a:xfrm>
            <a:off x="1512439" y="2959729"/>
            <a:ext cx="5448255" cy="3341075"/>
          </a:xfrm>
        </p:spPr>
        <p:txBody>
          <a:bodyPr anchor="t">
            <a:normAutofit/>
          </a:bodyPr>
          <a:lstStyle/>
          <a:p>
            <a:r>
              <a:rPr lang="en-GB" sz="1800" dirty="0">
                <a:hlinkClick r:id="rId3"/>
              </a:rPr>
              <a:t>https://www.youtube.com/watch?v=zO0sSJB1TrI</a:t>
            </a:r>
            <a:endParaRPr lang="en-GB" sz="1800" dirty="0"/>
          </a:p>
          <a:p>
            <a:r>
              <a:rPr lang="en-GB" sz="1800" dirty="0">
                <a:hlinkClick r:id="rId4"/>
              </a:rPr>
              <a:t>https://www.youtube.com/watch?v=hB1eqZyWYSk</a:t>
            </a:r>
            <a:endParaRPr lang="en-GB" sz="1800" dirty="0"/>
          </a:p>
          <a:p>
            <a:pPr marL="0" indent="0">
              <a:buNone/>
            </a:pPr>
            <a:endParaRPr lang="en-GB" sz="1800" dirty="0"/>
          </a:p>
        </p:txBody>
      </p:sp>
    </p:spTree>
    <p:extLst>
      <p:ext uri="{BB962C8B-B14F-4D97-AF65-F5344CB8AC3E}">
        <p14:creationId xmlns:p14="http://schemas.microsoft.com/office/powerpoint/2010/main" val="31204470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C442395-F7A8-4F77-B7FE-BBDCCA5D6D83}"/>
              </a:ext>
            </a:extLst>
          </p:cNvPr>
          <p:cNvPicPr>
            <a:picLocks noChangeAspect="1"/>
          </p:cNvPicPr>
          <p:nvPr/>
        </p:nvPicPr>
        <p:blipFill rotWithShape="1">
          <a:blip r:embed="rId3">
            <a:alphaModFix/>
          </a:blip>
          <a:srcRect l="3341" r="35590" b="2"/>
          <a:stretch/>
        </p:blipFill>
        <p:spPr>
          <a:xfrm>
            <a:off x="5797543" y="10"/>
            <a:ext cx="6394152" cy="6857990"/>
          </a:xfrm>
          <a:prstGeom prst="rect">
            <a:avLst/>
          </a:prstGeom>
        </p:spPr>
      </p:pic>
      <p:pic>
        <p:nvPicPr>
          <p:cNvPr id="13"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Rectangle 1"/>
          <p:cNvSpPr>
            <a:spLocks noGrp="1"/>
          </p:cNvSpPr>
          <p:nvPr>
            <p:ph type="title"/>
          </p:nvPr>
        </p:nvSpPr>
        <p:spPr>
          <a:xfrm>
            <a:off x="804998" y="798445"/>
            <a:ext cx="4803636" cy="1311664"/>
          </a:xfrm>
        </p:spPr>
        <p:txBody>
          <a:bodyPr>
            <a:normAutofit/>
          </a:bodyPr>
          <a:lstStyle/>
          <a:p>
            <a:pPr>
              <a:defRPr/>
            </a:pPr>
            <a:r>
              <a:rPr lang="en-US" b="1" spc="800">
                <a:solidFill>
                  <a:srgbClr val="000000"/>
                </a:solidFill>
                <a:effectLst>
                  <a:outerShdw blurRad="38100" dist="38100" dir="2700000" algn="tl">
                    <a:srgbClr val="000000">
                      <a:alpha val="43137"/>
                    </a:srgbClr>
                  </a:outerShdw>
                </a:effectLst>
              </a:rPr>
              <a:t>Skepticism </a:t>
            </a:r>
          </a:p>
        </p:txBody>
      </p:sp>
      <p:sp>
        <p:nvSpPr>
          <p:cNvPr id="3" name="Rectangle 2"/>
          <p:cNvSpPr>
            <a:spLocks noGrp="1"/>
          </p:cNvSpPr>
          <p:nvPr>
            <p:ph idx="1"/>
          </p:nvPr>
        </p:nvSpPr>
        <p:spPr>
          <a:xfrm>
            <a:off x="804997" y="2272143"/>
            <a:ext cx="4706803" cy="3788830"/>
          </a:xfrm>
        </p:spPr>
        <p:txBody>
          <a:bodyPr anchor="ctr">
            <a:normAutofit/>
          </a:bodyPr>
          <a:lstStyle/>
          <a:p>
            <a:pPr marL="0" indent="0">
              <a:spcAft>
                <a:spcPts val="0"/>
              </a:spcAft>
              <a:buNone/>
              <a:defRPr/>
            </a:pPr>
            <a:endParaRPr lang="en-US" sz="2000" dirty="0">
              <a:solidFill>
                <a:srgbClr val="000000"/>
              </a:solidFill>
            </a:endParaRPr>
          </a:p>
          <a:p>
            <a:pPr marL="0" indent="0">
              <a:buNone/>
              <a:defRPr/>
            </a:pPr>
            <a:r>
              <a:rPr lang="en-GB" sz="2000" b="1" dirty="0" err="1">
                <a:solidFill>
                  <a:srgbClr val="000000"/>
                </a:solidFill>
              </a:rPr>
              <a:t>Skepticism</a:t>
            </a:r>
            <a:r>
              <a:rPr lang="en-GB" sz="2000" dirty="0">
                <a:solidFill>
                  <a:srgbClr val="000000"/>
                </a:solidFill>
              </a:rPr>
              <a:t> aims to eliminate all belief that it is possible to doubt, thus leaving only </a:t>
            </a:r>
            <a:r>
              <a:rPr lang="en-GB" sz="2000" b="1" dirty="0">
                <a:solidFill>
                  <a:srgbClr val="000000"/>
                </a:solidFill>
              </a:rPr>
              <a:t>basic</a:t>
            </a:r>
            <a:r>
              <a:rPr lang="en-GB" sz="2000" dirty="0">
                <a:solidFill>
                  <a:srgbClr val="000000"/>
                </a:solidFill>
              </a:rPr>
              <a:t> beliefs (also known as foundational beliefs). From these indubitable </a:t>
            </a:r>
            <a:r>
              <a:rPr lang="en-GB" sz="2000" b="1" dirty="0">
                <a:solidFill>
                  <a:srgbClr val="000000"/>
                </a:solidFill>
              </a:rPr>
              <a:t>basic</a:t>
            </a:r>
            <a:r>
              <a:rPr lang="en-GB" sz="2000" dirty="0">
                <a:solidFill>
                  <a:srgbClr val="000000"/>
                </a:solidFill>
              </a:rPr>
              <a:t> beliefs, </a:t>
            </a:r>
            <a:r>
              <a:rPr lang="en-GB" sz="2000" b="1" dirty="0">
                <a:solidFill>
                  <a:srgbClr val="000000"/>
                </a:solidFill>
              </a:rPr>
              <a:t>Descartes</a:t>
            </a:r>
            <a:r>
              <a:rPr lang="en-GB" sz="2000" dirty="0">
                <a:solidFill>
                  <a:srgbClr val="000000"/>
                </a:solidFill>
              </a:rPr>
              <a:t> then attempts to derive further knowledge.</a:t>
            </a:r>
          </a:p>
          <a:p>
            <a:pPr marL="0" indent="0">
              <a:buNone/>
              <a:defRPr/>
            </a:pPr>
            <a:endParaRPr lang="en-GB" sz="2000" dirty="0">
              <a:solidFill>
                <a:srgbClr val="000000"/>
              </a:solidFill>
            </a:endParaRPr>
          </a:p>
          <a:p>
            <a:pPr marL="0" indent="0">
              <a:spcAft>
                <a:spcPts val="0"/>
              </a:spcAft>
              <a:buNone/>
              <a:defRPr/>
            </a:pPr>
            <a:br>
              <a:rPr lang="en-US" sz="2000" dirty="0">
                <a:solidFill>
                  <a:srgbClr val="000000"/>
                </a:solidFill>
              </a:rPr>
            </a:br>
            <a:endParaRPr lang="en-US" sz="2000" dirty="0">
              <a:solidFill>
                <a:srgbClr val="000000"/>
              </a:solidFill>
            </a:endParaRPr>
          </a:p>
        </p:txBody>
      </p:sp>
      <p:sp>
        <p:nvSpPr>
          <p:cNvPr id="5" name="Slide Number Placeholder 4"/>
          <p:cNvSpPr>
            <a:spLocks noGrp="1"/>
          </p:cNvSpPr>
          <p:nvPr>
            <p:ph type="sldNum" sz="quarter" idx="12"/>
          </p:nvPr>
        </p:nvSpPr>
        <p:spPr>
          <a:xfrm>
            <a:off x="10825930" y="6223702"/>
            <a:ext cx="570728" cy="314067"/>
          </a:xfrm>
        </p:spPr>
        <p:txBody>
          <a:bodyPr>
            <a:normAutofit/>
          </a:bodyPr>
          <a:lstStyle>
            <a:lvl1pPr eaLnBrk="0" hangingPunct="0">
              <a:defRPr>
                <a:solidFill>
                  <a:schemeClr val="tx1"/>
                </a:solidFill>
                <a:latin typeface="Arial" panose="020B0604020202020204" pitchFamily="34" charset="0"/>
              </a:defRPr>
            </a:lvl1pPr>
            <a:lvl2pPr marL="990575" indent="-380990" eaLnBrk="0" hangingPunct="0">
              <a:defRPr>
                <a:solidFill>
                  <a:schemeClr val="tx1"/>
                </a:solidFill>
                <a:latin typeface="Arial" panose="020B0604020202020204" pitchFamily="34" charset="0"/>
              </a:defRPr>
            </a:lvl2pPr>
            <a:lvl3pPr marL="1523962" indent="-304792" eaLnBrk="0" hangingPunct="0">
              <a:defRPr>
                <a:solidFill>
                  <a:schemeClr val="tx1"/>
                </a:solidFill>
                <a:latin typeface="Arial" panose="020B0604020202020204" pitchFamily="34" charset="0"/>
              </a:defRPr>
            </a:lvl3pPr>
            <a:lvl4pPr marL="2133547" indent="-304792" eaLnBrk="0" hangingPunct="0">
              <a:defRPr>
                <a:solidFill>
                  <a:schemeClr val="tx1"/>
                </a:solidFill>
                <a:latin typeface="Arial" panose="020B0604020202020204" pitchFamily="34" charset="0"/>
              </a:defRPr>
            </a:lvl4pPr>
            <a:lvl5pPr marL="2743131" indent="-304792" eaLnBrk="0" hangingPunct="0">
              <a:defRPr>
                <a:solidFill>
                  <a:schemeClr val="tx1"/>
                </a:solidFill>
                <a:latin typeface="Arial" panose="020B0604020202020204" pitchFamily="34" charset="0"/>
              </a:defRPr>
            </a:lvl5pPr>
            <a:lvl6pPr marL="3352716" indent="-304792" eaLnBrk="0" fontAlgn="base" hangingPunct="0">
              <a:spcBef>
                <a:spcPct val="0"/>
              </a:spcBef>
              <a:spcAft>
                <a:spcPct val="0"/>
              </a:spcAft>
              <a:defRPr>
                <a:solidFill>
                  <a:schemeClr val="tx1"/>
                </a:solidFill>
                <a:latin typeface="Arial" panose="020B0604020202020204" pitchFamily="34" charset="0"/>
              </a:defRPr>
            </a:lvl6pPr>
            <a:lvl7pPr marL="3962301" indent="-304792" eaLnBrk="0" fontAlgn="base" hangingPunct="0">
              <a:spcBef>
                <a:spcPct val="0"/>
              </a:spcBef>
              <a:spcAft>
                <a:spcPct val="0"/>
              </a:spcAft>
              <a:defRPr>
                <a:solidFill>
                  <a:schemeClr val="tx1"/>
                </a:solidFill>
                <a:latin typeface="Arial" panose="020B0604020202020204" pitchFamily="34" charset="0"/>
              </a:defRPr>
            </a:lvl7pPr>
            <a:lvl8pPr marL="4571886" indent="-304792" eaLnBrk="0" fontAlgn="base" hangingPunct="0">
              <a:spcBef>
                <a:spcPct val="0"/>
              </a:spcBef>
              <a:spcAft>
                <a:spcPct val="0"/>
              </a:spcAft>
              <a:defRPr>
                <a:solidFill>
                  <a:schemeClr val="tx1"/>
                </a:solidFill>
                <a:latin typeface="Arial" panose="020B0604020202020204" pitchFamily="34" charset="0"/>
              </a:defRPr>
            </a:lvl8pPr>
            <a:lvl9pPr marL="5181470" indent="-304792" eaLnBrk="0" fontAlgn="base" hangingPunct="0">
              <a:spcBef>
                <a:spcPct val="0"/>
              </a:spcBef>
              <a:spcAft>
                <a:spcPct val="0"/>
              </a:spcAft>
              <a:defRPr>
                <a:solidFill>
                  <a:schemeClr val="tx1"/>
                </a:solidFill>
                <a:latin typeface="Arial" panose="020B0604020202020204" pitchFamily="34" charset="0"/>
              </a:defRPr>
            </a:lvl9pPr>
          </a:lstStyle>
          <a:p>
            <a:pPr eaLnBrk="1" hangingPunct="1">
              <a:spcAft>
                <a:spcPts val="600"/>
              </a:spcAft>
            </a:pPr>
            <a:fld id="{9B0FB5B5-A1A8-4926-9A46-CDC432DC42A3}" type="slidenum">
              <a:rPr lang="en-US" altLang="en-US" sz="1100" b="1">
                <a:solidFill>
                  <a:srgbClr val="FFFFFF"/>
                </a:solidFill>
                <a:effectLst>
                  <a:outerShdw blurRad="38100" dist="38100" dir="2700000" algn="tl">
                    <a:srgbClr val="FFFFFF"/>
                  </a:outerShdw>
                </a:effectLst>
                <a:latin typeface="Lucida Handwriting" panose="03010101010101010101" pitchFamily="66" charset="0"/>
              </a:rPr>
              <a:pPr eaLnBrk="1" hangingPunct="1">
                <a:spcAft>
                  <a:spcPts val="600"/>
                </a:spcAft>
              </a:pPr>
              <a:t>31</a:t>
            </a:fld>
            <a:endParaRPr lang="en-US" altLang="en-US" sz="1100" b="1">
              <a:solidFill>
                <a:srgbClr val="FFFFFF"/>
              </a:solidFill>
              <a:effectLst>
                <a:outerShdw blurRad="38100" dist="38100" dir="2700000" algn="tl">
                  <a:srgbClr val="FFFFFF"/>
                </a:outerShdw>
              </a:effectLst>
              <a:latin typeface="Lucida Handwriting" panose="03010101010101010101" pitchFamily="66" charset="0"/>
            </a:endParaRPr>
          </a:p>
        </p:txBody>
      </p:sp>
    </p:spTree>
    <p:extLst>
      <p:ext uri="{BB962C8B-B14F-4D97-AF65-F5344CB8AC3E}">
        <p14:creationId xmlns:p14="http://schemas.microsoft.com/office/powerpoint/2010/main" val="3693778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Follow These 6 Tips When Choosing a Dog for Your Family">
            <a:extLst>
              <a:ext uri="{FF2B5EF4-FFF2-40B4-BE49-F238E27FC236}">
                <a16:creationId xmlns:a16="http://schemas.microsoft.com/office/drawing/2014/main" id="{D11F7AE2-F04F-4DB5-AF73-DC7A245E036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17702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464614" y="1783959"/>
            <a:ext cx="4087306" cy="2889114"/>
          </a:xfrm>
        </p:spPr>
        <p:txBody>
          <a:bodyPr vert="horz" lIns="91440" tIns="45720" rIns="91440" bIns="45720" rtlCol="0" anchor="b">
            <a:normAutofit/>
          </a:bodyPr>
          <a:lstStyle/>
          <a:p>
            <a:pPr>
              <a:defRPr/>
            </a:pPr>
            <a:r>
              <a:rPr lang="en-US" sz="5400" b="1" spc="800" dirty="0">
                <a:effectLst>
                  <a:outerShdw blurRad="38100" dist="38100" dir="2700000" algn="tl">
                    <a:srgbClr val="000000">
                      <a:alpha val="43137"/>
                    </a:srgbClr>
                  </a:outerShdw>
                </a:effectLst>
              </a:rPr>
              <a:t>Realism</a:t>
            </a:r>
            <a:br>
              <a:rPr lang="en-US" sz="5400" b="1" spc="800" dirty="0">
                <a:effectLst>
                  <a:outerShdw blurRad="38100" dist="38100" dir="2700000" algn="tl">
                    <a:srgbClr val="000000">
                      <a:alpha val="43137"/>
                    </a:srgbClr>
                  </a:outerShdw>
                </a:effectLst>
              </a:rPr>
            </a:br>
            <a:endParaRPr lang="en-US" sz="5400" b="1" spc="800" dirty="0">
              <a:effectLst>
                <a:outerShdw blurRad="38100" dist="38100" dir="2700000" algn="tl">
                  <a:srgbClr val="000000">
                    <a:alpha val="43137"/>
                  </a:srgbClr>
                </a:outerShdw>
              </a:effectLst>
            </a:endParaRPr>
          </a:p>
        </p:txBody>
      </p:sp>
      <p:sp>
        <p:nvSpPr>
          <p:cNvPr id="3" name="Rectangle 2"/>
          <p:cNvSpPr>
            <a:spLocks noGrp="1"/>
          </p:cNvSpPr>
          <p:nvPr>
            <p:ph sz="half" idx="1"/>
          </p:nvPr>
        </p:nvSpPr>
        <p:spPr>
          <a:xfrm>
            <a:off x="7464612" y="4750893"/>
            <a:ext cx="4087305" cy="1147863"/>
          </a:xfrm>
        </p:spPr>
        <p:txBody>
          <a:bodyPr vert="horz" lIns="91440" tIns="45720" rIns="91440" bIns="45720" rtlCol="0" anchor="t">
            <a:normAutofit/>
          </a:bodyPr>
          <a:lstStyle/>
          <a:p>
            <a:pPr marL="0" indent="0">
              <a:spcAft>
                <a:spcPts val="0"/>
              </a:spcAft>
              <a:buNone/>
              <a:defRPr/>
            </a:pPr>
            <a:br>
              <a:rPr lang="en-US" sz="2000"/>
            </a:br>
            <a:endParaRPr lang="en-US" sz="2000"/>
          </a:p>
        </p:txBody>
      </p:sp>
      <p:pic>
        <p:nvPicPr>
          <p:cNvPr id="12292" name="Content Placeholder 4" descr="pha0150l.jpg"/>
          <p:cNvPicPr>
            <a:picLocks noGrp="1" noChangeAspect="1"/>
          </p:cNvPicPr>
          <p:nvPr>
            <p:ph sz="half" idx="2"/>
          </p:nvPr>
        </p:nvPicPr>
        <p:blipFill rotWithShape="1">
          <a:blip r:embed="rId3" cstate="print"/>
          <a:srcRect r="3" b="584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Slide Number Placeholder 4"/>
          <p:cNvSpPr>
            <a:spLocks noGrp="1"/>
          </p:cNvSpPr>
          <p:nvPr>
            <p:ph type="sldNum" sz="quarter" idx="12"/>
          </p:nvPr>
        </p:nvSpPr>
        <p:spPr>
          <a:xfrm>
            <a:off x="11003280" y="603504"/>
            <a:ext cx="548640" cy="548640"/>
          </a:xfrm>
          <a:prstGeom prst="ellipse">
            <a:avLst/>
          </a:prstGeom>
          <a:solidFill>
            <a:srgbClr val="7F7F7F"/>
          </a:solidFill>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990575" indent="-380990" eaLnBrk="0" hangingPunct="0">
              <a:defRPr>
                <a:solidFill>
                  <a:schemeClr val="tx1"/>
                </a:solidFill>
                <a:latin typeface="Arial" panose="020B0604020202020204" pitchFamily="34" charset="0"/>
              </a:defRPr>
            </a:lvl2pPr>
            <a:lvl3pPr marL="1523962" indent="-304792" eaLnBrk="0" hangingPunct="0">
              <a:defRPr>
                <a:solidFill>
                  <a:schemeClr val="tx1"/>
                </a:solidFill>
                <a:latin typeface="Arial" panose="020B0604020202020204" pitchFamily="34" charset="0"/>
              </a:defRPr>
            </a:lvl3pPr>
            <a:lvl4pPr marL="2133547" indent="-304792" eaLnBrk="0" hangingPunct="0">
              <a:defRPr>
                <a:solidFill>
                  <a:schemeClr val="tx1"/>
                </a:solidFill>
                <a:latin typeface="Arial" panose="020B0604020202020204" pitchFamily="34" charset="0"/>
              </a:defRPr>
            </a:lvl4pPr>
            <a:lvl5pPr marL="2743131" indent="-304792" eaLnBrk="0" hangingPunct="0">
              <a:defRPr>
                <a:solidFill>
                  <a:schemeClr val="tx1"/>
                </a:solidFill>
                <a:latin typeface="Arial" panose="020B0604020202020204" pitchFamily="34" charset="0"/>
              </a:defRPr>
            </a:lvl5pPr>
            <a:lvl6pPr marL="3352716" indent="-304792" eaLnBrk="0" fontAlgn="base" hangingPunct="0">
              <a:spcBef>
                <a:spcPct val="0"/>
              </a:spcBef>
              <a:spcAft>
                <a:spcPct val="0"/>
              </a:spcAft>
              <a:defRPr>
                <a:solidFill>
                  <a:schemeClr val="tx1"/>
                </a:solidFill>
                <a:latin typeface="Arial" panose="020B0604020202020204" pitchFamily="34" charset="0"/>
              </a:defRPr>
            </a:lvl6pPr>
            <a:lvl7pPr marL="3962301" indent="-304792" eaLnBrk="0" fontAlgn="base" hangingPunct="0">
              <a:spcBef>
                <a:spcPct val="0"/>
              </a:spcBef>
              <a:spcAft>
                <a:spcPct val="0"/>
              </a:spcAft>
              <a:defRPr>
                <a:solidFill>
                  <a:schemeClr val="tx1"/>
                </a:solidFill>
                <a:latin typeface="Arial" panose="020B0604020202020204" pitchFamily="34" charset="0"/>
              </a:defRPr>
            </a:lvl7pPr>
            <a:lvl8pPr marL="4571886" indent="-304792" eaLnBrk="0" fontAlgn="base" hangingPunct="0">
              <a:spcBef>
                <a:spcPct val="0"/>
              </a:spcBef>
              <a:spcAft>
                <a:spcPct val="0"/>
              </a:spcAft>
              <a:defRPr>
                <a:solidFill>
                  <a:schemeClr val="tx1"/>
                </a:solidFill>
                <a:latin typeface="Arial" panose="020B0604020202020204" pitchFamily="34" charset="0"/>
              </a:defRPr>
            </a:lvl8pPr>
            <a:lvl9pPr marL="5181470" indent="-304792"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Aft>
                <a:spcPts val="600"/>
              </a:spcAft>
              <a:defRPr/>
            </a:pPr>
            <a:fld id="{0A4B63D3-6F36-47B9-A6E3-DA9A12D21D00}" type="slidenum">
              <a:rPr lang="en-US" altLang="en-US" sz="1500" smtClean="0">
                <a:solidFill>
                  <a:srgbClr val="FFFFFF"/>
                </a:solidFill>
                <a:latin typeface="Calibri" panose="020F0502020204030204"/>
              </a:rPr>
              <a:pPr algn="ctr" eaLnBrk="1" hangingPunct="1">
                <a:spcAft>
                  <a:spcPts val="600"/>
                </a:spcAft>
                <a:defRPr/>
              </a:pPr>
              <a:t>33</a:t>
            </a:fld>
            <a:endParaRPr lang="en-US" altLang="en-US" sz="1500">
              <a:solidFill>
                <a:srgbClr val="FFFFFF"/>
              </a:solidFill>
              <a:latin typeface="Calibri" panose="020F0502020204030204"/>
            </a:endParaRPr>
          </a:p>
        </p:txBody>
      </p:sp>
    </p:spTree>
    <p:extLst>
      <p:ext uri="{BB962C8B-B14F-4D97-AF65-F5344CB8AC3E}">
        <p14:creationId xmlns:p14="http://schemas.microsoft.com/office/powerpoint/2010/main" val="22462180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88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62" name="Picture 2" descr="Looking-glass self - Wikipedia">
            <a:extLst>
              <a:ext uri="{FF2B5EF4-FFF2-40B4-BE49-F238E27FC236}">
                <a16:creationId xmlns:a16="http://schemas.microsoft.com/office/drawing/2014/main" id="{DD2DE857-3CEE-4D27-BCC8-16B9CC2A43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90132" y="643467"/>
            <a:ext cx="721173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573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F85B5-0A18-4839-87AB-C2D2A1B59D4B}"/>
              </a:ext>
            </a:extLst>
          </p:cNvPr>
          <p:cNvSpPr>
            <a:spLocks noGrp="1"/>
          </p:cNvSpPr>
          <p:nvPr>
            <p:ph type="title"/>
          </p:nvPr>
        </p:nvSpPr>
        <p:spPr>
          <a:xfrm>
            <a:off x="5069940" y="365124"/>
            <a:ext cx="6172200" cy="1828800"/>
          </a:xfrm>
        </p:spPr>
        <p:txBody>
          <a:bodyPr>
            <a:normAutofit/>
          </a:bodyPr>
          <a:lstStyle/>
          <a:p>
            <a:r>
              <a:rPr lang="en-GB" dirty="0"/>
              <a:t>Realism</a:t>
            </a:r>
          </a:p>
        </p:txBody>
      </p:sp>
      <p:pic>
        <p:nvPicPr>
          <p:cNvPr id="35" name="Picture 34" descr="The planet earth taken from the outer space">
            <a:extLst>
              <a:ext uri="{FF2B5EF4-FFF2-40B4-BE49-F238E27FC236}">
                <a16:creationId xmlns:a16="http://schemas.microsoft.com/office/drawing/2014/main" id="{875CD141-6BC9-49F4-A583-61E1FD60D277}"/>
              </a:ext>
            </a:extLst>
          </p:cNvPr>
          <p:cNvPicPr>
            <a:picLocks noChangeAspect="1"/>
          </p:cNvPicPr>
          <p:nvPr/>
        </p:nvPicPr>
        <p:blipFill rotWithShape="1">
          <a:blip r:embed="rId2"/>
          <a:srcRect l="55855" r="1" b="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6AEC74FD-BCAE-44BB-A49C-D3E7E19BA05D}"/>
              </a:ext>
            </a:extLst>
          </p:cNvPr>
          <p:cNvSpPr>
            <a:spLocks noGrp="1"/>
          </p:cNvSpPr>
          <p:nvPr>
            <p:ph idx="1"/>
          </p:nvPr>
        </p:nvSpPr>
        <p:spPr>
          <a:xfrm>
            <a:off x="5069940" y="2322576"/>
            <a:ext cx="6172200" cy="3858768"/>
          </a:xfrm>
        </p:spPr>
        <p:txBody>
          <a:bodyPr>
            <a:normAutofit/>
          </a:bodyPr>
          <a:lstStyle/>
          <a:p>
            <a:r>
              <a:rPr lang="en-GB" dirty="0"/>
              <a:t>Pragmatic realism Hillary Putnam (‘pragmatic realism’): ‘the mind and the world jointly make up the mind and the world.’</a:t>
            </a:r>
          </a:p>
          <a:p>
            <a:r>
              <a:rPr lang="en-GB" dirty="0"/>
              <a:t>Anti-realists: deny the world is mind-dependent.</a:t>
            </a:r>
          </a:p>
          <a:p>
            <a:endParaRPr lang="en-GB" sz="2400" dirty="0"/>
          </a:p>
        </p:txBody>
      </p:sp>
    </p:spTree>
    <p:extLst>
      <p:ext uri="{BB962C8B-B14F-4D97-AF65-F5344CB8AC3E}">
        <p14:creationId xmlns:p14="http://schemas.microsoft.com/office/powerpoint/2010/main" val="328011206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p:cNvPicPr>
            <a:picLocks noChangeAspect="1"/>
          </p:cNvPicPr>
          <p:nvPr/>
        </p:nvPicPr>
        <p:blipFill rotWithShape="1">
          <a:blip r:embed="rId2"/>
          <a:srcRect l="7983" r="-1" b="-1"/>
          <a:stretch/>
        </p:blipFill>
        <p:spPr>
          <a:xfrm>
            <a:off x="20" y="1282"/>
            <a:ext cx="12191980" cy="6856718"/>
          </a:xfrm>
          <a:prstGeom prst="rect">
            <a:avLst/>
          </a:prstGeom>
        </p:spPr>
      </p:pic>
    </p:spTree>
    <p:extLst>
      <p:ext uri="{BB962C8B-B14F-4D97-AF65-F5344CB8AC3E}">
        <p14:creationId xmlns:p14="http://schemas.microsoft.com/office/powerpoint/2010/main" val="15493039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Matrix | Perennial Philosophy">
            <a:hlinkClick r:id="" action="ppaction://media"/>
            <a:extLst>
              <a:ext uri="{FF2B5EF4-FFF2-40B4-BE49-F238E27FC236}">
                <a16:creationId xmlns:a16="http://schemas.microsoft.com/office/drawing/2014/main" id="{343A44EF-511D-4589-A90A-EE880EC13331}"/>
              </a:ext>
            </a:extLst>
          </p:cNvPr>
          <p:cNvPicPr>
            <a:picLocks noRot="1" noChangeAspect="1"/>
          </p:cNvPicPr>
          <p:nvPr>
            <a:videoFile r:link="rId1"/>
          </p:nvPr>
        </p:nvPicPr>
        <p:blipFill>
          <a:blip r:embed="rId3"/>
          <a:stretch>
            <a:fillRect/>
          </a:stretch>
        </p:blipFill>
        <p:spPr>
          <a:xfrm>
            <a:off x="4826000" y="2711450"/>
            <a:ext cx="2540000" cy="1435100"/>
          </a:xfrm>
          <a:prstGeom prst="rect">
            <a:avLst/>
          </a:prstGeom>
        </p:spPr>
      </p:pic>
    </p:spTree>
    <p:extLst>
      <p:ext uri="{BB962C8B-B14F-4D97-AF65-F5344CB8AC3E}">
        <p14:creationId xmlns:p14="http://schemas.microsoft.com/office/powerpoint/2010/main" val="23467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a:extLst>
              <a:ext uri="{FF2B5EF4-FFF2-40B4-BE49-F238E27FC236}">
                <a16:creationId xmlns:a16="http://schemas.microsoft.com/office/drawing/2014/main" id="{7566E01B-E37D-434C-97E1-FE8FBB47B714}"/>
              </a:ext>
            </a:extLst>
          </p:cNvPr>
          <p:cNvSpPr>
            <a:spLocks noGrp="1"/>
          </p:cNvSpPr>
          <p:nvPr>
            <p:ph type="title"/>
          </p:nvPr>
        </p:nvSpPr>
        <p:spPr>
          <a:xfrm>
            <a:off x="1268127" y="2023558"/>
            <a:ext cx="3521265" cy="2491292"/>
          </a:xfrm>
        </p:spPr>
        <p:txBody>
          <a:bodyPr anchor="t">
            <a:normAutofit/>
          </a:bodyPr>
          <a:lstStyle/>
          <a:p>
            <a:r>
              <a:rPr lang="en-GB" sz="4000">
                <a:solidFill>
                  <a:schemeClr val="bg1"/>
                </a:solidFill>
              </a:rPr>
              <a:t>Putnam</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EE7CF64-54FA-4DCB-84E9-7145C3644B78}"/>
              </a:ext>
            </a:extLst>
          </p:cNvPr>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Putnam's argument is controversial, but it is noteworthy because it shows that the kind of situation described in The Matrix raises not just the expected philosophical issues about knowledge and skepticism, but more general issues regarding meaning, language, and the relationship between the mind and the world.</a:t>
            </a:r>
          </a:p>
          <a:p>
            <a:pPr marL="0" indent="0">
              <a:buNone/>
            </a:pPr>
            <a:endParaRPr lang="en-GB" sz="2400">
              <a:solidFill>
                <a:schemeClr val="bg1">
                  <a:alpha val="80000"/>
                </a:schemeClr>
              </a:solidFill>
            </a:endParaRPr>
          </a:p>
        </p:txBody>
      </p:sp>
    </p:spTree>
    <p:extLst>
      <p:ext uri="{BB962C8B-B14F-4D97-AF65-F5344CB8AC3E}">
        <p14:creationId xmlns:p14="http://schemas.microsoft.com/office/powerpoint/2010/main" val="35257263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Cartesian Skepticism - Neo, Meet Rene: Crash Course Philosophy #5">
            <a:hlinkClick r:id="" action="ppaction://media"/>
            <a:extLst>
              <a:ext uri="{FF2B5EF4-FFF2-40B4-BE49-F238E27FC236}">
                <a16:creationId xmlns:a16="http://schemas.microsoft.com/office/drawing/2014/main" id="{81D91B3C-8D7A-4096-AC87-6A4692A37280}"/>
              </a:ext>
            </a:extLst>
          </p:cNvPr>
          <p:cNvPicPr>
            <a:picLocks noRot="1" noChangeAspect="1"/>
          </p:cNvPicPr>
          <p:nvPr>
            <a:videoFile r:link="rId1"/>
          </p:nvPr>
        </p:nvPicPr>
        <p:blipFill>
          <a:blip r:embed="rId3"/>
          <a:stretch>
            <a:fillRect/>
          </a:stretch>
        </p:blipFill>
        <p:spPr>
          <a:xfrm>
            <a:off x="4826000" y="2711450"/>
            <a:ext cx="2540000" cy="1435100"/>
          </a:xfrm>
          <a:prstGeom prst="rect">
            <a:avLst/>
          </a:prstGeom>
        </p:spPr>
      </p:pic>
    </p:spTree>
    <p:extLst>
      <p:ext uri="{BB962C8B-B14F-4D97-AF65-F5344CB8AC3E}">
        <p14:creationId xmlns:p14="http://schemas.microsoft.com/office/powerpoint/2010/main" val="2677931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4C398F-0A95-447A-A8C2-AA46C8ECAC54}"/>
              </a:ext>
            </a:extLst>
          </p:cNvPr>
          <p:cNvSpPr>
            <a:spLocks noGrp="1"/>
          </p:cNvSpPr>
          <p:nvPr>
            <p:ph type="title"/>
          </p:nvPr>
        </p:nvSpPr>
        <p:spPr>
          <a:xfrm>
            <a:off x="643467" y="640080"/>
            <a:ext cx="3096427" cy="5613236"/>
          </a:xfrm>
        </p:spPr>
        <p:txBody>
          <a:bodyPr anchor="ctr">
            <a:normAutofit/>
          </a:bodyPr>
          <a:lstStyle/>
          <a:p>
            <a:r>
              <a:rPr lang="en-GB">
                <a:solidFill>
                  <a:srgbClr val="FFFFFF"/>
                </a:solidFill>
              </a:rPr>
              <a:t>Tell me about one truth new to you today</a:t>
            </a:r>
          </a:p>
        </p:txBody>
      </p:sp>
      <p:sp>
        <p:nvSpPr>
          <p:cNvPr id="3" name="Content Placeholder 2">
            <a:extLst>
              <a:ext uri="{FF2B5EF4-FFF2-40B4-BE49-F238E27FC236}">
                <a16:creationId xmlns:a16="http://schemas.microsoft.com/office/drawing/2014/main" id="{D0044D44-D91C-4E85-AC98-C551409B11BC}"/>
              </a:ext>
            </a:extLst>
          </p:cNvPr>
          <p:cNvSpPr>
            <a:spLocks noGrp="1"/>
          </p:cNvSpPr>
          <p:nvPr>
            <p:ph idx="1"/>
          </p:nvPr>
        </p:nvSpPr>
        <p:spPr>
          <a:xfrm>
            <a:off x="4699818" y="640082"/>
            <a:ext cx="6848715" cy="2484884"/>
          </a:xfrm>
        </p:spPr>
        <p:txBody>
          <a:bodyPr anchor="ctr">
            <a:normAutofit/>
          </a:bodyPr>
          <a:lstStyle/>
          <a:p>
            <a:r>
              <a:rPr lang="en-GB" sz="2000" dirty="0">
                <a:hlinkClick r:id="rId2"/>
              </a:rPr>
              <a:t>https://plato.stanford.edu/entries/truth/</a:t>
            </a:r>
            <a:endParaRPr lang="en-GB" sz="2000" dirty="0"/>
          </a:p>
          <a:p>
            <a:r>
              <a:rPr lang="en-GB" sz="2000"/>
              <a:t>Glanzberg, Michael, "Truth", </a:t>
            </a:r>
            <a:r>
              <a:rPr lang="en-GB" sz="2000" i="1"/>
              <a:t>The Stanford Encyclopedia of Philosophy </a:t>
            </a:r>
            <a:r>
              <a:rPr lang="en-GB" sz="2000"/>
              <a:t>(Fall 2018 Edition), Edward N. Zalta (ed.), URL = &lt;https://plato.stanford.edu/archives/fall2018/entries/truth/&gt;.</a:t>
            </a:r>
            <a:endParaRPr lang="en-GB" sz="2000" dirty="0"/>
          </a:p>
          <a:p>
            <a:endParaRPr lang="en-GB" sz="2000" dirty="0"/>
          </a:p>
        </p:txBody>
      </p:sp>
      <p:pic>
        <p:nvPicPr>
          <p:cNvPr id="4" name="Picture 2" descr="TASK BLOG">
            <a:extLst>
              <a:ext uri="{FF2B5EF4-FFF2-40B4-BE49-F238E27FC236}">
                <a16:creationId xmlns:a16="http://schemas.microsoft.com/office/drawing/2014/main" id="{1169C5CB-5ACA-4A6C-B55C-8EB3436F9D0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54132" y="3446698"/>
            <a:ext cx="6294565" cy="2488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7980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3075" descr="Maze">
            <a:extLst>
              <a:ext uri="{FF2B5EF4-FFF2-40B4-BE49-F238E27FC236}">
                <a16:creationId xmlns:a16="http://schemas.microsoft.com/office/drawing/2014/main" id="{30F6F402-7AC4-4C10-A588-E4BBB1794B61}"/>
              </a:ext>
            </a:extLst>
          </p:cNvPr>
          <p:cNvPicPr>
            <a:picLocks noChangeAspect="1"/>
          </p:cNvPicPr>
          <p:nvPr/>
        </p:nvPicPr>
        <p:blipFill rotWithShape="1">
          <a:blip r:embed="rId2"/>
          <a:srcRect l="24360" r="30481" b="-1"/>
          <a:stretch/>
        </p:blipFill>
        <p:spPr>
          <a:xfrm>
            <a:off x="20" y="10"/>
            <a:ext cx="4639713" cy="6857990"/>
          </a:xfrm>
          <a:prstGeom prst="rect">
            <a:avLst/>
          </a:prstGeom>
        </p:spPr>
      </p:pic>
      <p:sp>
        <p:nvSpPr>
          <p:cNvPr id="3074" name="Rectangle 2">
            <a:extLst>
              <a:ext uri="{FF2B5EF4-FFF2-40B4-BE49-F238E27FC236}">
                <a16:creationId xmlns:a16="http://schemas.microsoft.com/office/drawing/2014/main" id="{55CFD253-2214-4261-92EC-D3980FA87B44}"/>
              </a:ext>
            </a:extLst>
          </p:cNvPr>
          <p:cNvSpPr>
            <a:spLocks noGrp="1" noChangeArrowheads="1"/>
          </p:cNvSpPr>
          <p:nvPr>
            <p:ph type="body" idx="1"/>
          </p:nvPr>
        </p:nvSpPr>
        <p:spPr>
          <a:xfrm>
            <a:off x="5069940" y="2322576"/>
            <a:ext cx="6172200" cy="3858768"/>
          </a:xfrm>
        </p:spPr>
        <p:txBody>
          <a:bodyPr>
            <a:normAutofit/>
          </a:bodyPr>
          <a:lstStyle/>
          <a:p>
            <a:pPr eaLnBrk="1" hangingPunct="1">
              <a:defRPr/>
            </a:pPr>
            <a:r>
              <a:rPr lang="en-US" sz="2400"/>
              <a:t>What </a:t>
            </a:r>
            <a:r>
              <a:rPr lang="en-US" sz="2400" i="1"/>
              <a:t>methods</a:t>
            </a:r>
            <a:r>
              <a:rPr lang="en-US" sz="2400"/>
              <a:t> do you propose to use?</a:t>
            </a:r>
          </a:p>
          <a:p>
            <a:pPr eaLnBrk="1" hangingPunct="1">
              <a:defRPr/>
            </a:pPr>
            <a:r>
              <a:rPr lang="en-US" sz="2400"/>
              <a:t>What </a:t>
            </a:r>
            <a:r>
              <a:rPr lang="en-US" sz="2400" i="1"/>
              <a:t>methodology</a:t>
            </a:r>
            <a:r>
              <a:rPr lang="en-US" sz="2400"/>
              <a:t> governs your choice and use of the methods?</a:t>
            </a:r>
          </a:p>
          <a:p>
            <a:pPr eaLnBrk="1" hangingPunct="1">
              <a:defRPr/>
            </a:pPr>
            <a:r>
              <a:rPr lang="en-US" sz="2400"/>
              <a:t>What </a:t>
            </a:r>
            <a:r>
              <a:rPr lang="en-US" sz="2400" i="1"/>
              <a:t>theoretical perspective</a:t>
            </a:r>
            <a:r>
              <a:rPr lang="en-US" sz="2400"/>
              <a:t> lies behind the methodology in question?</a:t>
            </a:r>
          </a:p>
          <a:p>
            <a:pPr eaLnBrk="1" hangingPunct="1">
              <a:defRPr/>
            </a:pPr>
            <a:r>
              <a:rPr lang="en-US" sz="2400"/>
              <a:t>What </a:t>
            </a:r>
            <a:r>
              <a:rPr lang="en-US" sz="2400" i="1"/>
              <a:t>epistemology</a:t>
            </a:r>
            <a:r>
              <a:rPr lang="en-US" sz="2400"/>
              <a:t> informs this theoretical perspective?</a:t>
            </a:r>
          </a:p>
        </p:txBody>
      </p:sp>
    </p:spTree>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1" name="Picture 4100">
            <a:extLst>
              <a:ext uri="{FF2B5EF4-FFF2-40B4-BE49-F238E27FC236}">
                <a16:creationId xmlns:a16="http://schemas.microsoft.com/office/drawing/2014/main" id="{2A52755C-E78B-465E-AC89-F045F041096D}"/>
              </a:ext>
            </a:extLst>
          </p:cNvPr>
          <p:cNvPicPr>
            <a:picLocks noChangeAspect="1"/>
          </p:cNvPicPr>
          <p:nvPr/>
        </p:nvPicPr>
        <p:blipFill rotWithShape="1">
          <a:blip r:embed="rId2"/>
          <a:srcRect l="19087" r="35753" b="-1"/>
          <a:stretch/>
        </p:blipFill>
        <p:spPr>
          <a:xfrm>
            <a:off x="20" y="10"/>
            <a:ext cx="4639713" cy="6857990"/>
          </a:xfrm>
          <a:prstGeom prst="rect">
            <a:avLst/>
          </a:prstGeom>
        </p:spPr>
      </p:pic>
      <p:graphicFrame>
        <p:nvGraphicFramePr>
          <p:cNvPr id="4100" name="Rectangle 2">
            <a:extLst>
              <a:ext uri="{FF2B5EF4-FFF2-40B4-BE49-F238E27FC236}">
                <a16:creationId xmlns:a16="http://schemas.microsoft.com/office/drawing/2014/main" id="{5157A790-6ACD-4D49-A74B-4436B0162620}"/>
              </a:ext>
            </a:extLst>
          </p:cNvPr>
          <p:cNvGraphicFramePr/>
          <p:nvPr>
            <p:extLst>
              <p:ext uri="{D42A27DB-BD31-4B8C-83A1-F6EECF244321}">
                <p14:modId xmlns:p14="http://schemas.microsoft.com/office/powerpoint/2010/main" val="1953692665"/>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D087E949-EB14-495A-AECB-991A1C8BD9E6}"/>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US" sz="4100"/>
              <a:t>Why Understand Research Epistemology and Ontology?</a:t>
            </a:r>
          </a:p>
        </p:txBody>
      </p:sp>
      <p:pic>
        <p:nvPicPr>
          <p:cNvPr id="31750" name="Picture 31749">
            <a:extLst>
              <a:ext uri="{FF2B5EF4-FFF2-40B4-BE49-F238E27FC236}">
                <a16:creationId xmlns:a16="http://schemas.microsoft.com/office/drawing/2014/main" id="{95B77263-12B3-452E-B7A6-A7A873336EB6}"/>
              </a:ext>
            </a:extLst>
          </p:cNvPr>
          <p:cNvPicPr>
            <a:picLocks noChangeAspect="1"/>
          </p:cNvPicPr>
          <p:nvPr/>
        </p:nvPicPr>
        <p:blipFill rotWithShape="1">
          <a:blip r:embed="rId2"/>
          <a:srcRect l="12703" r="46704"/>
          <a:stretch/>
        </p:blipFill>
        <p:spPr>
          <a:xfrm>
            <a:off x="20" y="10"/>
            <a:ext cx="4639713" cy="6857990"/>
          </a:xfrm>
          <a:prstGeom prst="rect">
            <a:avLst/>
          </a:prstGeom>
        </p:spPr>
      </p:pic>
      <p:graphicFrame>
        <p:nvGraphicFramePr>
          <p:cNvPr id="31749" name="Rectangle 3">
            <a:extLst>
              <a:ext uri="{FF2B5EF4-FFF2-40B4-BE49-F238E27FC236}">
                <a16:creationId xmlns:a16="http://schemas.microsoft.com/office/drawing/2014/main" id="{1CC7F2AE-0534-454C-BB84-D176F808CCC4}"/>
              </a:ext>
            </a:extLst>
          </p:cNvPr>
          <p:cNvGraphicFramePr/>
          <p:nvPr>
            <p:extLst>
              <p:ext uri="{D42A27DB-BD31-4B8C-83A1-F6EECF244321}">
                <p14:modId xmlns:p14="http://schemas.microsoft.com/office/powerpoint/2010/main" val="610147302"/>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2" descr="Can You Start a Sentence with &quot;Because&quot;? | Grammar Girl">
            <a:extLst>
              <a:ext uri="{FF2B5EF4-FFF2-40B4-BE49-F238E27FC236}">
                <a16:creationId xmlns:a16="http://schemas.microsoft.com/office/drawing/2014/main" id="{C91487B0-3C77-430F-A3E4-F99CB6E8E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58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6515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7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34818" name="Picture 2" descr="Newry, Convertible Sofa Bed | MUST Société">
            <a:extLst>
              <a:ext uri="{FF2B5EF4-FFF2-40B4-BE49-F238E27FC236}">
                <a16:creationId xmlns:a16="http://schemas.microsoft.com/office/drawing/2014/main" id="{1AB3F55E-E81C-49E0-9C5F-23483AA974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63578" y="1412369"/>
            <a:ext cx="9664846" cy="3855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1003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73D80F1-F5B5-4070-93F2-B5201365397A}"/>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US"/>
              <a:t>Ontology</a:t>
            </a:r>
          </a:p>
        </p:txBody>
      </p:sp>
      <p:pic>
        <p:nvPicPr>
          <p:cNvPr id="32773" name="Picture 32772" descr="One in a crowd">
            <a:extLst>
              <a:ext uri="{FF2B5EF4-FFF2-40B4-BE49-F238E27FC236}">
                <a16:creationId xmlns:a16="http://schemas.microsoft.com/office/drawing/2014/main" id="{3EC12C09-0CD0-463A-A9F7-943F8FB063DE}"/>
              </a:ext>
            </a:extLst>
          </p:cNvPr>
          <p:cNvPicPr>
            <a:picLocks noChangeAspect="1"/>
          </p:cNvPicPr>
          <p:nvPr/>
        </p:nvPicPr>
        <p:blipFill rotWithShape="1">
          <a:blip r:embed="rId2"/>
          <a:srcRect l="28725" r="20535"/>
          <a:stretch/>
        </p:blipFill>
        <p:spPr>
          <a:xfrm>
            <a:off x="20" y="10"/>
            <a:ext cx="4639713" cy="6857990"/>
          </a:xfrm>
          <a:prstGeom prst="rect">
            <a:avLst/>
          </a:prstGeom>
        </p:spPr>
      </p:pic>
      <p:sp>
        <p:nvSpPr>
          <p:cNvPr id="32771" name="Rectangle 3">
            <a:extLst>
              <a:ext uri="{FF2B5EF4-FFF2-40B4-BE49-F238E27FC236}">
                <a16:creationId xmlns:a16="http://schemas.microsoft.com/office/drawing/2014/main" id="{F4291FFE-8FEB-4332-BFAB-C1A80BC32A54}"/>
              </a:ext>
            </a:extLst>
          </p:cNvPr>
          <p:cNvSpPr>
            <a:spLocks noGrp="1" noChangeArrowheads="1"/>
          </p:cNvSpPr>
          <p:nvPr>
            <p:ph type="body" idx="1"/>
          </p:nvPr>
        </p:nvSpPr>
        <p:spPr>
          <a:xfrm>
            <a:off x="5069940" y="2322576"/>
            <a:ext cx="6172200" cy="3858768"/>
          </a:xfrm>
        </p:spPr>
        <p:txBody>
          <a:bodyPr>
            <a:normAutofit/>
          </a:bodyPr>
          <a:lstStyle/>
          <a:p>
            <a:pPr eaLnBrk="1" hangingPunct="1">
              <a:buFont typeface="Wingdings" panose="05000000000000000000" pitchFamily="2" charset="2"/>
              <a:buNone/>
              <a:defRPr/>
            </a:pPr>
            <a:r>
              <a:rPr lang="en-US" sz="2400" dirty="0"/>
              <a:t>	</a:t>
            </a:r>
            <a:r>
              <a:rPr lang="en-US" sz="2400" i="1" dirty="0"/>
              <a:t>Claims and assumptions that are made about the nature of social reality, claims about what exists, what it looks like, what units make it up and how these units interact with each other. In short, ontological assumptions are concerned with what we believe constitutes social reality.’ </a:t>
            </a:r>
            <a:r>
              <a:rPr lang="en-US" sz="2400" dirty="0"/>
              <a:t>Blaikie, 2000, p. 8</a:t>
            </a:r>
            <a:endParaRPr lang="en-US" sz="2400" i="1" dirty="0"/>
          </a:p>
        </p:txBody>
      </p:sp>
    </p:spTree>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ight Triangle 7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9A3234A7-0E94-4632-8797-AE7F4FE7F79C}"/>
              </a:ext>
            </a:extLst>
          </p:cNvPr>
          <p:cNvSpPr>
            <a:spLocks noGrp="1" noChangeArrowheads="1"/>
          </p:cNvSpPr>
          <p:nvPr>
            <p:ph type="title"/>
          </p:nvPr>
        </p:nvSpPr>
        <p:spPr>
          <a:xfrm>
            <a:off x="1285240" y="1050595"/>
            <a:ext cx="8074815" cy="1618489"/>
          </a:xfrm>
        </p:spPr>
        <p:txBody>
          <a:bodyPr anchor="ctr">
            <a:normAutofit/>
          </a:bodyPr>
          <a:lstStyle/>
          <a:p>
            <a:pPr eaLnBrk="1" hangingPunct="1">
              <a:defRPr/>
            </a:pPr>
            <a:r>
              <a:rPr lang="en-US" sz="7200"/>
              <a:t>Epistemology</a:t>
            </a:r>
          </a:p>
        </p:txBody>
      </p:sp>
      <p:sp>
        <p:nvSpPr>
          <p:cNvPr id="33795" name="Rectangle 3">
            <a:extLst>
              <a:ext uri="{FF2B5EF4-FFF2-40B4-BE49-F238E27FC236}">
                <a16:creationId xmlns:a16="http://schemas.microsoft.com/office/drawing/2014/main" id="{B396AB7A-8E4B-4EFE-AC96-61BA354AEA53}"/>
              </a:ext>
            </a:extLst>
          </p:cNvPr>
          <p:cNvSpPr>
            <a:spLocks noGrp="1" noChangeArrowheads="1"/>
          </p:cNvSpPr>
          <p:nvPr>
            <p:ph type="body" idx="1"/>
          </p:nvPr>
        </p:nvSpPr>
        <p:spPr>
          <a:xfrm>
            <a:off x="1285240" y="2969469"/>
            <a:ext cx="8074815" cy="2800395"/>
          </a:xfrm>
        </p:spPr>
        <p:txBody>
          <a:bodyPr anchor="t">
            <a:normAutofit/>
          </a:bodyPr>
          <a:lstStyle/>
          <a:p>
            <a:pPr eaLnBrk="1" hangingPunct="1">
              <a:buFont typeface="Wingdings" panose="05000000000000000000" pitchFamily="2" charset="2"/>
              <a:buNone/>
              <a:defRPr/>
            </a:pPr>
            <a:r>
              <a:rPr lang="en-US" sz="2400" dirty="0"/>
              <a:t>	</a:t>
            </a:r>
            <a:r>
              <a:rPr lang="en-US" sz="2400" i="1" dirty="0"/>
              <a:t>The possible ways of gaining knowledge of social reality, whatever it is understood to be. </a:t>
            </a:r>
            <a:r>
              <a:rPr lang="en-US" sz="2400" b="1" i="1" dirty="0"/>
              <a:t>In short, claims about how what is assumed to exist can be known.</a:t>
            </a:r>
            <a:r>
              <a:rPr lang="en-US" sz="2400" b="1" dirty="0"/>
              <a:t> </a:t>
            </a:r>
            <a:r>
              <a:rPr lang="en-US" sz="2400" dirty="0"/>
              <a:t>Blaikie, 2000, p. 8</a:t>
            </a:r>
            <a:endParaRPr lang="en-US" sz="2400" i="1"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9AC2A85-A514-4651-86A2-5CFE0C57C541}"/>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GB"/>
              <a:t>Epistemological Assumptions</a:t>
            </a:r>
            <a:endParaRPr lang="en-US"/>
          </a:p>
        </p:txBody>
      </p:sp>
      <p:pic>
        <p:nvPicPr>
          <p:cNvPr id="9222" name="Picture 9221">
            <a:extLst>
              <a:ext uri="{FF2B5EF4-FFF2-40B4-BE49-F238E27FC236}">
                <a16:creationId xmlns:a16="http://schemas.microsoft.com/office/drawing/2014/main" id="{40A07EFD-E545-41F4-B7E6-9C3F8067D612}"/>
              </a:ext>
            </a:extLst>
          </p:cNvPr>
          <p:cNvPicPr>
            <a:picLocks noChangeAspect="1"/>
          </p:cNvPicPr>
          <p:nvPr/>
        </p:nvPicPr>
        <p:blipFill rotWithShape="1">
          <a:blip r:embed="rId2"/>
          <a:srcRect l="14496" r="40344" b="-1"/>
          <a:stretch/>
        </p:blipFill>
        <p:spPr>
          <a:xfrm>
            <a:off x="20" y="10"/>
            <a:ext cx="4639713" cy="6857990"/>
          </a:xfrm>
          <a:prstGeom prst="rect">
            <a:avLst/>
          </a:prstGeom>
        </p:spPr>
      </p:pic>
      <p:graphicFrame>
        <p:nvGraphicFramePr>
          <p:cNvPr id="9221" name="Rectangle 3">
            <a:extLst>
              <a:ext uri="{FF2B5EF4-FFF2-40B4-BE49-F238E27FC236}">
                <a16:creationId xmlns:a16="http://schemas.microsoft.com/office/drawing/2014/main" id="{DA02A744-0143-4FA9-9002-CB065F47D6E2}"/>
              </a:ext>
            </a:extLst>
          </p:cNvPr>
          <p:cNvGraphicFramePr/>
          <p:nvPr>
            <p:extLst>
              <p:ext uri="{D42A27DB-BD31-4B8C-83A1-F6EECF244321}">
                <p14:modId xmlns:p14="http://schemas.microsoft.com/office/powerpoint/2010/main" val="1208279606"/>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6866" name="Rectangle 2">
            <a:extLst>
              <a:ext uri="{FF2B5EF4-FFF2-40B4-BE49-F238E27FC236}">
                <a16:creationId xmlns:a16="http://schemas.microsoft.com/office/drawing/2014/main" id="{0D392962-0F74-45ED-8ED8-3183F10EFFB0}"/>
              </a:ext>
            </a:extLst>
          </p:cNvPr>
          <p:cNvSpPr>
            <a:spLocks noGrp="1" noChangeArrowheads="1"/>
          </p:cNvSpPr>
          <p:nvPr>
            <p:ph type="title"/>
          </p:nvPr>
        </p:nvSpPr>
        <p:spPr>
          <a:xfrm>
            <a:off x="888631" y="4760132"/>
            <a:ext cx="3947420" cy="1777829"/>
          </a:xfrm>
        </p:spPr>
        <p:txBody>
          <a:bodyPr>
            <a:normAutofit/>
          </a:bodyPr>
          <a:lstStyle/>
          <a:p>
            <a:pPr eaLnBrk="1" hangingPunct="1">
              <a:defRPr/>
            </a:pPr>
            <a:r>
              <a:rPr lang="en-US" sz="4000" dirty="0"/>
              <a:t>Activity 1: Language Use in Abstracts</a:t>
            </a:r>
          </a:p>
        </p:txBody>
      </p:sp>
      <p:sp>
        <p:nvSpPr>
          <p:cNvPr id="96" name="Freeform: Shape 95">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24578" name="Picture 2" descr="TASK BLOG">
            <a:extLst>
              <a:ext uri="{FF2B5EF4-FFF2-40B4-BE49-F238E27FC236}">
                <a16:creationId xmlns:a16="http://schemas.microsoft.com/office/drawing/2014/main" id="{B167FCEA-6240-4FCC-8816-2298839875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51847" y="671951"/>
            <a:ext cx="8497299" cy="3359108"/>
          </a:xfrm>
          <a:prstGeom prst="rect">
            <a:avLst/>
          </a:prstGeom>
          <a:noFill/>
          <a:extLst>
            <a:ext uri="{909E8E84-426E-40DD-AFC4-6F175D3DCCD1}">
              <a14:hiddenFill xmlns:a14="http://schemas.microsoft.com/office/drawing/2010/main">
                <a:solidFill>
                  <a:srgbClr val="FFFFFF"/>
                </a:solidFill>
              </a14:hiddenFill>
            </a:ext>
          </a:extLst>
        </p:spPr>
      </p:pic>
      <p:sp>
        <p:nvSpPr>
          <p:cNvPr id="36867" name="Rectangle 3">
            <a:extLst>
              <a:ext uri="{FF2B5EF4-FFF2-40B4-BE49-F238E27FC236}">
                <a16:creationId xmlns:a16="http://schemas.microsoft.com/office/drawing/2014/main" id="{E192AC20-2F59-4F3D-970A-6FDFB928510B}"/>
              </a:ext>
            </a:extLst>
          </p:cNvPr>
          <p:cNvSpPr>
            <a:spLocks noGrp="1" noChangeArrowheads="1"/>
          </p:cNvSpPr>
          <p:nvPr>
            <p:ph idx="1"/>
          </p:nvPr>
        </p:nvSpPr>
        <p:spPr>
          <a:xfrm>
            <a:off x="5118447" y="4767660"/>
            <a:ext cx="6281873" cy="1770300"/>
          </a:xfrm>
        </p:spPr>
        <p:txBody>
          <a:bodyPr anchor="ctr">
            <a:normAutofit/>
          </a:bodyPr>
          <a:lstStyle/>
          <a:p>
            <a:pPr eaLnBrk="1" hangingPunct="1">
              <a:buFont typeface="Wingdings" panose="05000000000000000000" pitchFamily="2" charset="2"/>
              <a:buNone/>
              <a:defRPr/>
            </a:pPr>
            <a:r>
              <a:rPr lang="en-US" sz="1800"/>
              <a:t>	Read the abstracts provided and underline words which you think may illustrate the epistemological assumptions of the researcher.</a:t>
            </a:r>
          </a:p>
          <a:p>
            <a:pPr eaLnBrk="1" hangingPunct="1">
              <a:buFont typeface="Wingdings" panose="05000000000000000000" pitchFamily="2" charset="2"/>
              <a:buNone/>
              <a:defRPr/>
            </a:pPr>
            <a:endParaRPr lang="en-US" sz="1800"/>
          </a:p>
        </p:txBody>
      </p:sp>
    </p:spTree>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14" name="Group 2">
            <a:extLst>
              <a:ext uri="{FF2B5EF4-FFF2-40B4-BE49-F238E27FC236}">
                <a16:creationId xmlns:a16="http://schemas.microsoft.com/office/drawing/2014/main" id="{676EFB2A-ACD8-4C4F-81C0-C29215C59D1C}"/>
              </a:ext>
            </a:extLst>
          </p:cNvPr>
          <p:cNvGrpSpPr>
            <a:grpSpLocks noChangeAspect="1"/>
          </p:cNvGrpSpPr>
          <p:nvPr/>
        </p:nvGrpSpPr>
        <p:grpSpPr bwMode="auto">
          <a:xfrm>
            <a:off x="2356517" y="643467"/>
            <a:ext cx="7478965" cy="5571066"/>
            <a:chOff x="2527" y="4012"/>
            <a:chExt cx="7200" cy="6480"/>
          </a:xfrm>
        </p:grpSpPr>
        <p:sp>
          <p:nvSpPr>
            <p:cNvPr id="13315" name="AutoShape 3">
              <a:extLst>
                <a:ext uri="{FF2B5EF4-FFF2-40B4-BE49-F238E27FC236}">
                  <a16:creationId xmlns:a16="http://schemas.microsoft.com/office/drawing/2014/main" id="{A1433E0A-FBD8-4DA6-9F4F-F1C12BE2672E}"/>
                </a:ext>
              </a:extLst>
            </p:cNvPr>
            <p:cNvSpPr>
              <a:spLocks noChangeAspect="1" noChangeArrowheads="1"/>
            </p:cNvSpPr>
            <p:nvPr/>
          </p:nvSpPr>
          <p:spPr bwMode="auto">
            <a:xfrm>
              <a:off x="2527" y="4012"/>
              <a:ext cx="7200" cy="648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6" name="AutoShape 4">
              <a:extLst>
                <a:ext uri="{FF2B5EF4-FFF2-40B4-BE49-F238E27FC236}">
                  <a16:creationId xmlns:a16="http://schemas.microsoft.com/office/drawing/2014/main" id="{961B4B85-5C52-4B73-8546-2140D849B64E}"/>
                </a:ext>
              </a:extLst>
            </p:cNvPr>
            <p:cNvSpPr>
              <a:spLocks noChangeArrowheads="1"/>
            </p:cNvSpPr>
            <p:nvPr/>
          </p:nvSpPr>
          <p:spPr bwMode="auto">
            <a:xfrm>
              <a:off x="3877" y="8023"/>
              <a:ext cx="4950" cy="2160"/>
            </a:xfrm>
            <a:prstGeom prst="downArrowCallout">
              <a:avLst>
                <a:gd name="adj1" fmla="val 57292"/>
                <a:gd name="adj2" fmla="val 57292"/>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7" name="AutoShape 5">
              <a:extLst>
                <a:ext uri="{FF2B5EF4-FFF2-40B4-BE49-F238E27FC236}">
                  <a16:creationId xmlns:a16="http://schemas.microsoft.com/office/drawing/2014/main" id="{FC50EF30-1F4C-4ACB-9CBD-802F52E85151}"/>
                </a:ext>
              </a:extLst>
            </p:cNvPr>
            <p:cNvSpPr>
              <a:spLocks noChangeArrowheads="1"/>
            </p:cNvSpPr>
            <p:nvPr/>
          </p:nvSpPr>
          <p:spPr bwMode="auto">
            <a:xfrm>
              <a:off x="4327" y="6635"/>
              <a:ext cx="4050" cy="1697"/>
            </a:xfrm>
            <a:prstGeom prst="downArrowCallout">
              <a:avLst>
                <a:gd name="adj1" fmla="val 59664"/>
                <a:gd name="adj2" fmla="val 59664"/>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8" name="AutoShape 6">
              <a:extLst>
                <a:ext uri="{FF2B5EF4-FFF2-40B4-BE49-F238E27FC236}">
                  <a16:creationId xmlns:a16="http://schemas.microsoft.com/office/drawing/2014/main" id="{C26A3676-F401-456E-8BA7-FB9EDF670ED6}"/>
                </a:ext>
              </a:extLst>
            </p:cNvPr>
            <p:cNvSpPr>
              <a:spLocks noChangeArrowheads="1"/>
            </p:cNvSpPr>
            <p:nvPr/>
          </p:nvSpPr>
          <p:spPr bwMode="auto">
            <a:xfrm>
              <a:off x="4777" y="5246"/>
              <a:ext cx="3150" cy="1697"/>
            </a:xfrm>
            <a:prstGeom prst="downArrowCallout">
              <a:avLst>
                <a:gd name="adj1" fmla="val 46405"/>
                <a:gd name="adj2" fmla="val 46405"/>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9" name="AutoShape 7">
              <a:extLst>
                <a:ext uri="{FF2B5EF4-FFF2-40B4-BE49-F238E27FC236}">
                  <a16:creationId xmlns:a16="http://schemas.microsoft.com/office/drawing/2014/main" id="{8EC3023C-6906-4DCF-B54C-6BFB64C73CC3}"/>
                </a:ext>
              </a:extLst>
            </p:cNvPr>
            <p:cNvSpPr>
              <a:spLocks noChangeArrowheads="1"/>
            </p:cNvSpPr>
            <p:nvPr/>
          </p:nvSpPr>
          <p:spPr bwMode="auto">
            <a:xfrm>
              <a:off x="5227" y="4012"/>
              <a:ext cx="2250" cy="1542"/>
            </a:xfrm>
            <a:prstGeom prst="downArrowCallout">
              <a:avLst>
                <a:gd name="adj1" fmla="val 36479"/>
                <a:gd name="adj2" fmla="val 36479"/>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20" name="Text Box 8">
              <a:extLst>
                <a:ext uri="{FF2B5EF4-FFF2-40B4-BE49-F238E27FC236}">
                  <a16:creationId xmlns:a16="http://schemas.microsoft.com/office/drawing/2014/main" id="{6269F442-D130-4B7B-ABCC-2D3B29FB7972}"/>
                </a:ext>
              </a:extLst>
            </p:cNvPr>
            <p:cNvSpPr txBox="1">
              <a:spLocks noChangeArrowheads="1"/>
            </p:cNvSpPr>
            <p:nvPr/>
          </p:nvSpPr>
          <p:spPr bwMode="auto">
            <a:xfrm>
              <a:off x="5527" y="4321"/>
              <a:ext cx="16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1600" b="1">
                  <a:latin typeface="Arial" panose="020B0604020202020204" pitchFamily="34" charset="0"/>
                </a:rPr>
                <a:t>epistemology</a:t>
              </a:r>
              <a:endParaRPr lang="en-US" altLang="en-US" sz="1600">
                <a:latin typeface="Arial" panose="020B0604020202020204" pitchFamily="34" charset="0"/>
              </a:endParaRPr>
            </a:p>
          </p:txBody>
        </p:sp>
        <p:sp>
          <p:nvSpPr>
            <p:cNvPr id="13321" name="Text Box 9">
              <a:extLst>
                <a:ext uri="{FF2B5EF4-FFF2-40B4-BE49-F238E27FC236}">
                  <a16:creationId xmlns:a16="http://schemas.microsoft.com/office/drawing/2014/main" id="{0B3201CC-E55F-472D-8BB9-E39DF946B4D4}"/>
                </a:ext>
              </a:extLst>
            </p:cNvPr>
            <p:cNvSpPr txBox="1">
              <a:spLocks noChangeArrowheads="1"/>
            </p:cNvSpPr>
            <p:nvPr/>
          </p:nvSpPr>
          <p:spPr bwMode="auto">
            <a:xfrm>
              <a:off x="5077" y="5709"/>
              <a:ext cx="25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1600" b="1">
                  <a:latin typeface="Arial" panose="020B0604020202020204" pitchFamily="34" charset="0"/>
                </a:rPr>
                <a:t>theoretical perspective</a:t>
              </a:r>
              <a:endParaRPr lang="en-US" altLang="en-US" sz="1600">
                <a:latin typeface="Arial" panose="020B0604020202020204" pitchFamily="34" charset="0"/>
              </a:endParaRPr>
            </a:p>
          </p:txBody>
        </p:sp>
        <p:sp>
          <p:nvSpPr>
            <p:cNvPr id="13322" name="Text Box 10">
              <a:extLst>
                <a:ext uri="{FF2B5EF4-FFF2-40B4-BE49-F238E27FC236}">
                  <a16:creationId xmlns:a16="http://schemas.microsoft.com/office/drawing/2014/main" id="{B36F33F9-9E38-440B-9C5D-4A86603E5399}"/>
                </a:ext>
              </a:extLst>
            </p:cNvPr>
            <p:cNvSpPr txBox="1">
              <a:spLocks noChangeArrowheads="1"/>
            </p:cNvSpPr>
            <p:nvPr/>
          </p:nvSpPr>
          <p:spPr bwMode="auto">
            <a:xfrm>
              <a:off x="4777" y="7098"/>
              <a:ext cx="31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2000" b="1">
                  <a:latin typeface="Arial" panose="020B0604020202020204" pitchFamily="34" charset="0"/>
                </a:rPr>
                <a:t>methodology</a:t>
              </a:r>
              <a:endParaRPr lang="en-US" altLang="en-US" sz="2000">
                <a:latin typeface="Arial" panose="020B0604020202020204" pitchFamily="34" charset="0"/>
              </a:endParaRPr>
            </a:p>
          </p:txBody>
        </p:sp>
        <p:sp>
          <p:nvSpPr>
            <p:cNvPr id="13323" name="Text Box 11">
              <a:extLst>
                <a:ext uri="{FF2B5EF4-FFF2-40B4-BE49-F238E27FC236}">
                  <a16:creationId xmlns:a16="http://schemas.microsoft.com/office/drawing/2014/main" id="{64908333-702D-4E86-815C-9E0EE54C75DF}"/>
                </a:ext>
              </a:extLst>
            </p:cNvPr>
            <p:cNvSpPr txBox="1">
              <a:spLocks noChangeArrowheads="1"/>
            </p:cNvSpPr>
            <p:nvPr/>
          </p:nvSpPr>
          <p:spPr bwMode="auto">
            <a:xfrm>
              <a:off x="4327" y="8641"/>
              <a:ext cx="40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2000" b="1">
                  <a:latin typeface="Arial" panose="020B0604020202020204" pitchFamily="34" charset="0"/>
                </a:rPr>
                <a:t>methods</a:t>
              </a:r>
              <a:endParaRPr lang="en-US" altLang="en-US" sz="2000">
                <a:latin typeface="Arial" panose="020B0604020202020204" pitchFamily="34" charset="0"/>
              </a:endParaRPr>
            </a:p>
          </p:txBody>
        </p:sp>
      </p:gr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338" name="Group 4">
            <a:extLst>
              <a:ext uri="{FF2B5EF4-FFF2-40B4-BE49-F238E27FC236}">
                <a16:creationId xmlns:a16="http://schemas.microsoft.com/office/drawing/2014/main" id="{5E30FC8C-3719-468C-9F14-84DB94360BE6}"/>
              </a:ext>
            </a:extLst>
          </p:cNvPr>
          <p:cNvGrpSpPr>
            <a:grpSpLocks noChangeAspect="1"/>
          </p:cNvGrpSpPr>
          <p:nvPr/>
        </p:nvGrpSpPr>
        <p:grpSpPr bwMode="auto">
          <a:xfrm>
            <a:off x="1898621" y="643467"/>
            <a:ext cx="8394757" cy="5571066"/>
            <a:chOff x="2530" y="3030"/>
            <a:chExt cx="7200" cy="4166"/>
          </a:xfrm>
        </p:grpSpPr>
        <p:sp>
          <p:nvSpPr>
            <p:cNvPr id="14339" name="AutoShape 5">
              <a:extLst>
                <a:ext uri="{FF2B5EF4-FFF2-40B4-BE49-F238E27FC236}">
                  <a16:creationId xmlns:a16="http://schemas.microsoft.com/office/drawing/2014/main" id="{56A1A9DC-7953-4671-8C12-DAF7B86ACCA5}"/>
                </a:ext>
              </a:extLst>
            </p:cNvPr>
            <p:cNvSpPr>
              <a:spLocks noChangeAspect="1" noChangeArrowheads="1"/>
            </p:cNvSpPr>
            <p:nvPr/>
          </p:nvSpPr>
          <p:spPr bwMode="auto">
            <a:xfrm>
              <a:off x="2530" y="3030"/>
              <a:ext cx="7200" cy="4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4340" name="Text Box 6">
              <a:extLst>
                <a:ext uri="{FF2B5EF4-FFF2-40B4-BE49-F238E27FC236}">
                  <a16:creationId xmlns:a16="http://schemas.microsoft.com/office/drawing/2014/main" id="{6034EB50-4143-435D-84A8-CBA8FB012C8A}"/>
                </a:ext>
              </a:extLst>
            </p:cNvPr>
            <p:cNvSpPr txBox="1">
              <a:spLocks noChangeArrowheads="1"/>
            </p:cNvSpPr>
            <p:nvPr/>
          </p:nvSpPr>
          <p:spPr bwMode="auto">
            <a:xfrm>
              <a:off x="2680" y="3184"/>
              <a:ext cx="10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000">
                  <a:solidFill>
                    <a:schemeClr val="bg1"/>
                  </a:solidFill>
                  <a:latin typeface="Times New Roman" panose="02020603050405020304" pitchFamily="18" charset="0"/>
                </a:rPr>
                <a:t>Ontology</a:t>
              </a:r>
              <a:endParaRPr lang="en-US" altLang="en-US" sz="2000">
                <a:solidFill>
                  <a:schemeClr val="bg1"/>
                </a:solidFill>
              </a:endParaRPr>
            </a:p>
          </p:txBody>
        </p:sp>
        <p:sp>
          <p:nvSpPr>
            <p:cNvPr id="14341" name="Text Box 7">
              <a:extLst>
                <a:ext uri="{FF2B5EF4-FFF2-40B4-BE49-F238E27FC236}">
                  <a16:creationId xmlns:a16="http://schemas.microsoft.com/office/drawing/2014/main" id="{B1DCD1B3-CB77-4007-81D3-E293889B32F1}"/>
                </a:ext>
              </a:extLst>
            </p:cNvPr>
            <p:cNvSpPr txBox="1">
              <a:spLocks noChangeArrowheads="1"/>
            </p:cNvSpPr>
            <p:nvPr/>
          </p:nvSpPr>
          <p:spPr bwMode="auto">
            <a:xfrm>
              <a:off x="3880" y="3184"/>
              <a:ext cx="13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1600">
                  <a:solidFill>
                    <a:schemeClr val="bg1"/>
                  </a:solidFill>
                  <a:latin typeface="Times New Roman" panose="02020603050405020304" pitchFamily="18" charset="0"/>
                </a:rPr>
                <a:t>Epistemology</a:t>
              </a:r>
              <a:endParaRPr lang="en-US" altLang="en-US" sz="1600">
                <a:solidFill>
                  <a:schemeClr val="bg1"/>
                </a:solidFill>
              </a:endParaRPr>
            </a:p>
          </p:txBody>
        </p:sp>
        <p:sp>
          <p:nvSpPr>
            <p:cNvPr id="14342" name="Text Box 8">
              <a:extLst>
                <a:ext uri="{FF2B5EF4-FFF2-40B4-BE49-F238E27FC236}">
                  <a16:creationId xmlns:a16="http://schemas.microsoft.com/office/drawing/2014/main" id="{24DCD106-B882-4E09-8646-F0BDEA93A3C6}"/>
                </a:ext>
              </a:extLst>
            </p:cNvPr>
            <p:cNvSpPr txBox="1">
              <a:spLocks noChangeArrowheads="1"/>
            </p:cNvSpPr>
            <p:nvPr/>
          </p:nvSpPr>
          <p:spPr bwMode="auto">
            <a:xfrm>
              <a:off x="5380" y="3184"/>
              <a:ext cx="13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000">
                  <a:solidFill>
                    <a:schemeClr val="bg1"/>
                  </a:solidFill>
                  <a:latin typeface="Times New Roman" panose="02020603050405020304" pitchFamily="18" charset="0"/>
                </a:rPr>
                <a:t>Methodology</a:t>
              </a:r>
              <a:endParaRPr lang="en-US" altLang="en-US" sz="2000">
                <a:solidFill>
                  <a:schemeClr val="bg1"/>
                </a:solidFill>
              </a:endParaRPr>
            </a:p>
          </p:txBody>
        </p:sp>
        <p:sp>
          <p:nvSpPr>
            <p:cNvPr id="14343" name="Text Box 9">
              <a:extLst>
                <a:ext uri="{FF2B5EF4-FFF2-40B4-BE49-F238E27FC236}">
                  <a16:creationId xmlns:a16="http://schemas.microsoft.com/office/drawing/2014/main" id="{328752A9-EB7A-4457-9137-577011F54E1E}"/>
                </a:ext>
              </a:extLst>
            </p:cNvPr>
            <p:cNvSpPr txBox="1">
              <a:spLocks noChangeArrowheads="1"/>
            </p:cNvSpPr>
            <p:nvPr/>
          </p:nvSpPr>
          <p:spPr bwMode="auto">
            <a:xfrm>
              <a:off x="6880" y="3184"/>
              <a:ext cx="10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000">
                  <a:solidFill>
                    <a:schemeClr val="bg1"/>
                  </a:solidFill>
                  <a:latin typeface="Times New Roman" panose="02020603050405020304" pitchFamily="18" charset="0"/>
                </a:rPr>
                <a:t>Methods</a:t>
              </a:r>
              <a:endParaRPr lang="en-US" altLang="en-US" sz="2000">
                <a:solidFill>
                  <a:schemeClr val="bg1"/>
                </a:solidFill>
              </a:endParaRPr>
            </a:p>
          </p:txBody>
        </p:sp>
        <p:sp>
          <p:nvSpPr>
            <p:cNvPr id="14344" name="Text Box 10">
              <a:extLst>
                <a:ext uri="{FF2B5EF4-FFF2-40B4-BE49-F238E27FC236}">
                  <a16:creationId xmlns:a16="http://schemas.microsoft.com/office/drawing/2014/main" id="{DC1341D8-51FE-43F6-8F56-3F7875373686}"/>
                </a:ext>
              </a:extLst>
            </p:cNvPr>
            <p:cNvSpPr txBox="1">
              <a:spLocks noChangeArrowheads="1"/>
            </p:cNvSpPr>
            <p:nvPr/>
          </p:nvSpPr>
          <p:spPr bwMode="auto">
            <a:xfrm>
              <a:off x="8080" y="3184"/>
              <a:ext cx="10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400">
                  <a:solidFill>
                    <a:schemeClr val="bg1"/>
                  </a:solidFill>
                  <a:latin typeface="Times New Roman" panose="02020603050405020304" pitchFamily="18" charset="0"/>
                </a:rPr>
                <a:t>Sources</a:t>
              </a:r>
              <a:endParaRPr lang="en-US" altLang="en-US" sz="2400">
                <a:solidFill>
                  <a:schemeClr val="bg1"/>
                </a:solidFill>
              </a:endParaRPr>
            </a:p>
          </p:txBody>
        </p:sp>
        <p:sp>
          <p:nvSpPr>
            <p:cNvPr id="14345" name="Text Box 11">
              <a:extLst>
                <a:ext uri="{FF2B5EF4-FFF2-40B4-BE49-F238E27FC236}">
                  <a16:creationId xmlns:a16="http://schemas.microsoft.com/office/drawing/2014/main" id="{EA93261C-8B56-4F9C-B775-A8FC5EC7D279}"/>
                </a:ext>
              </a:extLst>
            </p:cNvPr>
            <p:cNvSpPr txBox="1">
              <a:spLocks noChangeArrowheads="1"/>
            </p:cNvSpPr>
            <p:nvPr/>
          </p:nvSpPr>
          <p:spPr bwMode="auto">
            <a:xfrm>
              <a:off x="2680" y="3956"/>
              <a:ext cx="1050" cy="772"/>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000">
                  <a:solidFill>
                    <a:schemeClr val="hlink"/>
                  </a:solidFill>
                  <a:latin typeface="Times New Roman" panose="02020603050405020304" pitchFamily="18" charset="0"/>
                </a:rPr>
                <a:t>What’s out there to know?</a:t>
              </a:r>
              <a:endParaRPr lang="en-US" altLang="en-US" sz="2000">
                <a:solidFill>
                  <a:schemeClr val="hlink"/>
                </a:solidFill>
              </a:endParaRPr>
            </a:p>
          </p:txBody>
        </p:sp>
        <p:sp>
          <p:nvSpPr>
            <p:cNvPr id="14346" name="Text Box 12">
              <a:extLst>
                <a:ext uri="{FF2B5EF4-FFF2-40B4-BE49-F238E27FC236}">
                  <a16:creationId xmlns:a16="http://schemas.microsoft.com/office/drawing/2014/main" id="{1E13215A-98FE-4F72-9555-29FE7D785451}"/>
                </a:ext>
              </a:extLst>
            </p:cNvPr>
            <p:cNvSpPr txBox="1">
              <a:spLocks noChangeArrowheads="1"/>
            </p:cNvSpPr>
            <p:nvPr/>
          </p:nvSpPr>
          <p:spPr bwMode="auto">
            <a:xfrm>
              <a:off x="4030" y="4264"/>
              <a:ext cx="1050" cy="108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000">
                  <a:solidFill>
                    <a:schemeClr val="hlink"/>
                  </a:solidFill>
                  <a:latin typeface="Times New Roman" panose="02020603050405020304" pitchFamily="18" charset="0"/>
                </a:rPr>
                <a:t>What and how can we know about it?</a:t>
              </a:r>
              <a:endParaRPr lang="en-US" altLang="en-US" sz="2000">
                <a:solidFill>
                  <a:schemeClr val="hlink"/>
                </a:solidFill>
              </a:endParaRPr>
            </a:p>
          </p:txBody>
        </p:sp>
        <p:sp>
          <p:nvSpPr>
            <p:cNvPr id="14347" name="Text Box 13">
              <a:extLst>
                <a:ext uri="{FF2B5EF4-FFF2-40B4-BE49-F238E27FC236}">
                  <a16:creationId xmlns:a16="http://schemas.microsoft.com/office/drawing/2014/main" id="{E242BAC1-AD72-4AFC-BE6F-6E922F754879}"/>
                </a:ext>
              </a:extLst>
            </p:cNvPr>
            <p:cNvSpPr txBox="1">
              <a:spLocks noChangeArrowheads="1"/>
            </p:cNvSpPr>
            <p:nvPr/>
          </p:nvSpPr>
          <p:spPr bwMode="auto">
            <a:xfrm>
              <a:off x="5380" y="4573"/>
              <a:ext cx="1200" cy="1235"/>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1600">
                  <a:solidFill>
                    <a:schemeClr val="hlink"/>
                  </a:solidFill>
                  <a:latin typeface="Times New Roman" panose="02020603050405020304" pitchFamily="18" charset="0"/>
                </a:rPr>
                <a:t>How can we go about acquiring knowledge?</a:t>
              </a:r>
              <a:endParaRPr lang="en-US" altLang="en-US" sz="1600">
                <a:solidFill>
                  <a:schemeClr val="hlink"/>
                </a:solidFill>
              </a:endParaRPr>
            </a:p>
          </p:txBody>
        </p:sp>
        <p:sp>
          <p:nvSpPr>
            <p:cNvPr id="14348" name="Text Box 14">
              <a:extLst>
                <a:ext uri="{FF2B5EF4-FFF2-40B4-BE49-F238E27FC236}">
                  <a16:creationId xmlns:a16="http://schemas.microsoft.com/office/drawing/2014/main" id="{FD6A540B-CD85-4CDF-96EB-9C2147ED97BA}"/>
                </a:ext>
              </a:extLst>
            </p:cNvPr>
            <p:cNvSpPr txBox="1">
              <a:spLocks noChangeArrowheads="1"/>
            </p:cNvSpPr>
            <p:nvPr/>
          </p:nvSpPr>
          <p:spPr bwMode="auto">
            <a:xfrm>
              <a:off x="6880" y="5036"/>
              <a:ext cx="1200" cy="1233"/>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000">
                  <a:solidFill>
                    <a:schemeClr val="hlink"/>
                  </a:solidFill>
                  <a:latin typeface="Times New Roman" panose="02020603050405020304" pitchFamily="18" charset="0"/>
                </a:rPr>
                <a:t>What procedures can we use to acquire it?</a:t>
              </a:r>
              <a:endParaRPr lang="en-US" altLang="en-US" sz="2000">
                <a:solidFill>
                  <a:schemeClr val="hlink"/>
                </a:solidFill>
              </a:endParaRPr>
            </a:p>
          </p:txBody>
        </p:sp>
        <p:sp>
          <p:nvSpPr>
            <p:cNvPr id="14349" name="Text Box 15">
              <a:extLst>
                <a:ext uri="{FF2B5EF4-FFF2-40B4-BE49-F238E27FC236}">
                  <a16:creationId xmlns:a16="http://schemas.microsoft.com/office/drawing/2014/main" id="{5D605F79-265E-45BC-B9E9-F6DDF8C82FE4}"/>
                </a:ext>
              </a:extLst>
            </p:cNvPr>
            <p:cNvSpPr txBox="1">
              <a:spLocks noChangeArrowheads="1"/>
            </p:cNvSpPr>
            <p:nvPr/>
          </p:nvSpPr>
          <p:spPr bwMode="auto">
            <a:xfrm>
              <a:off x="8230" y="5499"/>
              <a:ext cx="1050" cy="108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400">
                  <a:solidFill>
                    <a:schemeClr val="hlink"/>
                  </a:solidFill>
                  <a:latin typeface="Times New Roman" panose="02020603050405020304" pitchFamily="18" charset="0"/>
                </a:rPr>
                <a:t>Which data can we collect?</a:t>
              </a:r>
              <a:endParaRPr lang="en-US" altLang="en-US" sz="2400">
                <a:solidFill>
                  <a:schemeClr val="hlink"/>
                </a:solidFill>
              </a:endParaRPr>
            </a:p>
          </p:txBody>
        </p:sp>
        <p:sp>
          <p:nvSpPr>
            <p:cNvPr id="14350" name="Line 16">
              <a:extLst>
                <a:ext uri="{FF2B5EF4-FFF2-40B4-BE49-F238E27FC236}">
                  <a16:creationId xmlns:a16="http://schemas.microsoft.com/office/drawing/2014/main" id="{2AD45F8D-DD66-46F8-8A4D-D16CD14B960D}"/>
                </a:ext>
              </a:extLst>
            </p:cNvPr>
            <p:cNvSpPr>
              <a:spLocks noChangeShapeType="1"/>
            </p:cNvSpPr>
            <p:nvPr/>
          </p:nvSpPr>
          <p:spPr bwMode="auto">
            <a:xfrm>
              <a:off x="3580" y="4419"/>
              <a:ext cx="450" cy="154"/>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7">
              <a:extLst>
                <a:ext uri="{FF2B5EF4-FFF2-40B4-BE49-F238E27FC236}">
                  <a16:creationId xmlns:a16="http://schemas.microsoft.com/office/drawing/2014/main" id="{645A2E68-F2CE-485F-970A-8C4590ED7428}"/>
                </a:ext>
              </a:extLst>
            </p:cNvPr>
            <p:cNvSpPr>
              <a:spLocks noChangeShapeType="1"/>
            </p:cNvSpPr>
            <p:nvPr/>
          </p:nvSpPr>
          <p:spPr bwMode="auto">
            <a:xfrm>
              <a:off x="4930" y="4727"/>
              <a:ext cx="450" cy="154"/>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Line 18">
              <a:extLst>
                <a:ext uri="{FF2B5EF4-FFF2-40B4-BE49-F238E27FC236}">
                  <a16:creationId xmlns:a16="http://schemas.microsoft.com/office/drawing/2014/main" id="{6D022494-1CD8-42D0-BD4C-82C25444C2C0}"/>
                </a:ext>
              </a:extLst>
            </p:cNvPr>
            <p:cNvSpPr>
              <a:spLocks noChangeShapeType="1"/>
            </p:cNvSpPr>
            <p:nvPr/>
          </p:nvSpPr>
          <p:spPr bwMode="auto">
            <a:xfrm>
              <a:off x="6430" y="5190"/>
              <a:ext cx="450" cy="155"/>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3" name="Line 19">
              <a:extLst>
                <a:ext uri="{FF2B5EF4-FFF2-40B4-BE49-F238E27FC236}">
                  <a16:creationId xmlns:a16="http://schemas.microsoft.com/office/drawing/2014/main" id="{15BB6B35-0711-420C-A384-F3BF33465ACE}"/>
                </a:ext>
              </a:extLst>
            </p:cNvPr>
            <p:cNvSpPr>
              <a:spLocks noChangeShapeType="1"/>
            </p:cNvSpPr>
            <p:nvPr/>
          </p:nvSpPr>
          <p:spPr bwMode="auto">
            <a:xfrm>
              <a:off x="7930" y="5653"/>
              <a:ext cx="300" cy="155"/>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4" name="Text Box 20">
              <a:extLst>
                <a:ext uri="{FF2B5EF4-FFF2-40B4-BE49-F238E27FC236}">
                  <a16:creationId xmlns:a16="http://schemas.microsoft.com/office/drawing/2014/main" id="{AC45CF1A-4183-4152-9234-A4BA7FDAEAA0}"/>
                </a:ext>
              </a:extLst>
            </p:cNvPr>
            <p:cNvSpPr txBox="1">
              <a:spLocks noChangeArrowheads="1"/>
            </p:cNvSpPr>
            <p:nvPr/>
          </p:nvSpPr>
          <p:spPr bwMode="auto">
            <a:xfrm>
              <a:off x="2980" y="6733"/>
              <a:ext cx="4200" cy="463"/>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800">
                  <a:latin typeface="Times New Roman" panose="02020603050405020304" pitchFamily="18" charset="0"/>
                </a:rPr>
                <a:t>Adapted from Hay, 2002, pg. 64</a:t>
              </a:r>
              <a:endParaRPr lang="en-US" altLang="en-US" sz="2800"/>
            </a:p>
          </p:txBody>
        </p:sp>
      </p:gr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8" name="Isosceles Triangle 9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9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211" name="Group 19">
            <a:extLst>
              <a:ext uri="{FF2B5EF4-FFF2-40B4-BE49-F238E27FC236}">
                <a16:creationId xmlns:a16="http://schemas.microsoft.com/office/drawing/2014/main" id="{42DC9F77-FCF1-4E52-BB2F-98CBE9258C7F}"/>
              </a:ext>
            </a:extLst>
          </p:cNvPr>
          <p:cNvGraphicFramePr>
            <a:graphicFrameLocks noGrp="1"/>
          </p:cNvGraphicFramePr>
          <p:nvPr>
            <p:extLst>
              <p:ext uri="{D42A27DB-BD31-4B8C-83A1-F6EECF244321}">
                <p14:modId xmlns:p14="http://schemas.microsoft.com/office/powerpoint/2010/main" val="4149862176"/>
              </p:ext>
            </p:extLst>
          </p:nvPr>
        </p:nvGraphicFramePr>
        <p:xfrm>
          <a:off x="643467" y="656472"/>
          <a:ext cx="10905069" cy="5545057"/>
        </p:xfrm>
        <a:graphic>
          <a:graphicData uri="http://schemas.openxmlformats.org/drawingml/2006/table">
            <a:tbl>
              <a:tblPr firstRow="1" bandRow="1"/>
              <a:tblGrid>
                <a:gridCol w="2075501">
                  <a:extLst>
                    <a:ext uri="{9D8B030D-6E8A-4147-A177-3AD203B41FA5}">
                      <a16:colId xmlns:a16="http://schemas.microsoft.com/office/drawing/2014/main" val="20000"/>
                    </a:ext>
                  </a:extLst>
                </a:gridCol>
                <a:gridCol w="2995854">
                  <a:extLst>
                    <a:ext uri="{9D8B030D-6E8A-4147-A177-3AD203B41FA5}">
                      <a16:colId xmlns:a16="http://schemas.microsoft.com/office/drawing/2014/main" val="20001"/>
                    </a:ext>
                  </a:extLst>
                </a:gridCol>
                <a:gridCol w="2594189">
                  <a:extLst>
                    <a:ext uri="{9D8B030D-6E8A-4147-A177-3AD203B41FA5}">
                      <a16:colId xmlns:a16="http://schemas.microsoft.com/office/drawing/2014/main" val="20002"/>
                    </a:ext>
                  </a:extLst>
                </a:gridCol>
                <a:gridCol w="3239525">
                  <a:extLst>
                    <a:ext uri="{9D8B030D-6E8A-4147-A177-3AD203B41FA5}">
                      <a16:colId xmlns:a16="http://schemas.microsoft.com/office/drawing/2014/main" val="20003"/>
                    </a:ext>
                  </a:extLst>
                </a:gridCol>
              </a:tblGrid>
              <a:tr h="351610">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Epistemology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Theoretical Perspective</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Methods</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extLst>
                  <a:ext uri="{0D108BD9-81ED-4DB2-BD59-A6C34878D82A}">
                    <a16:rowId xmlns:a16="http://schemas.microsoft.com/office/drawing/2014/main" val="10000"/>
                  </a:ext>
                </a:extLst>
              </a:tr>
              <a:tr h="5193447">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Constructionism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(and their variants)</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Positivism </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Post-positivism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Symbolic interactionsim</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Phenomenology</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Hermeneutics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Pragmatism</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Critical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Postmodernism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Experimental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Survey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Ethnography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Phenomenological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Grounded theory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Heuristic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Action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Discourse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Feminist standpoint research</a:t>
                      </a: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Case Study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Sampling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Measurement and scaling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Questionnaire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Observation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Participant</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Non-participant</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Interview</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Focus group</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Case study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Life history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Narrative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Visual ethnographic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Statistical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Data reduction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Theme identification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Comparative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Cognitive mapping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Interpretative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Document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Content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Conversation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9CF1D69-1DC3-4FCF-B258-00DF36AC7746}"/>
              </a:ext>
            </a:extLst>
          </p:cNvPr>
          <p:cNvSpPr>
            <a:spLocks noGrp="1" noChangeArrowheads="1"/>
          </p:cNvSpPr>
          <p:nvPr>
            <p:ph type="title"/>
          </p:nvPr>
        </p:nvSpPr>
        <p:spPr/>
        <p:txBody>
          <a:bodyPr/>
          <a:lstStyle/>
          <a:p>
            <a:pPr eaLnBrk="1" hangingPunct="1">
              <a:defRPr/>
            </a:pPr>
            <a:r>
              <a:rPr lang="en-US"/>
              <a:t>Epistemological Continuum</a:t>
            </a:r>
          </a:p>
        </p:txBody>
      </p:sp>
      <p:sp>
        <p:nvSpPr>
          <p:cNvPr id="16387" name="AutoShape 22">
            <a:extLst>
              <a:ext uri="{FF2B5EF4-FFF2-40B4-BE49-F238E27FC236}">
                <a16:creationId xmlns:a16="http://schemas.microsoft.com/office/drawing/2014/main" id="{B1B34C6E-0906-4C98-9D6D-CF9A51447F1F}"/>
              </a:ext>
            </a:extLst>
          </p:cNvPr>
          <p:cNvSpPr>
            <a:spLocks noChangeArrowheads="1"/>
          </p:cNvSpPr>
          <p:nvPr/>
        </p:nvSpPr>
        <p:spPr bwMode="auto">
          <a:xfrm>
            <a:off x="2133600" y="3352800"/>
            <a:ext cx="7924800" cy="762000"/>
          </a:xfrm>
          <a:prstGeom prst="leftRightArrow">
            <a:avLst>
              <a:gd name="adj1" fmla="val 50000"/>
              <a:gd name="adj2" fmla="val 208000"/>
            </a:avLst>
          </a:prstGeom>
          <a:solidFill>
            <a:schemeClr val="accent1">
              <a:alpha val="0"/>
            </a:schemeClr>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6388" name="Text Box 23">
            <a:extLst>
              <a:ext uri="{FF2B5EF4-FFF2-40B4-BE49-F238E27FC236}">
                <a16:creationId xmlns:a16="http://schemas.microsoft.com/office/drawing/2014/main" id="{232EBAF3-5A46-482D-BCC3-54E50CADBE9C}"/>
              </a:ext>
            </a:extLst>
          </p:cNvPr>
          <p:cNvSpPr txBox="1">
            <a:spLocks noChangeArrowheads="1"/>
          </p:cNvSpPr>
          <p:nvPr/>
        </p:nvSpPr>
        <p:spPr bwMode="auto">
          <a:xfrm>
            <a:off x="3352800" y="25146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Post-Positivism</a:t>
            </a:r>
          </a:p>
        </p:txBody>
      </p:sp>
      <p:sp>
        <p:nvSpPr>
          <p:cNvPr id="16389" name="Text Box 24">
            <a:extLst>
              <a:ext uri="{FF2B5EF4-FFF2-40B4-BE49-F238E27FC236}">
                <a16:creationId xmlns:a16="http://schemas.microsoft.com/office/drawing/2014/main" id="{17ACD689-E4EF-4C79-A87D-A8B97A90113E}"/>
              </a:ext>
            </a:extLst>
          </p:cNvPr>
          <p:cNvSpPr txBox="1">
            <a:spLocks noChangeArrowheads="1"/>
          </p:cNvSpPr>
          <p:nvPr/>
        </p:nvSpPr>
        <p:spPr bwMode="auto">
          <a:xfrm>
            <a:off x="1905000" y="3048000"/>
            <a:ext cx="990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Positivism</a:t>
            </a:r>
          </a:p>
        </p:txBody>
      </p:sp>
      <p:sp>
        <p:nvSpPr>
          <p:cNvPr id="16390" name="Text Box 25">
            <a:extLst>
              <a:ext uri="{FF2B5EF4-FFF2-40B4-BE49-F238E27FC236}">
                <a16:creationId xmlns:a16="http://schemas.microsoft.com/office/drawing/2014/main" id="{E549F3B1-8E5E-4A40-BC60-AC8977614328}"/>
              </a:ext>
            </a:extLst>
          </p:cNvPr>
          <p:cNvSpPr txBox="1">
            <a:spLocks noChangeArrowheads="1"/>
          </p:cNvSpPr>
          <p:nvPr/>
        </p:nvSpPr>
        <p:spPr bwMode="auto">
          <a:xfrm>
            <a:off x="6705600" y="24384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Interpretivism</a:t>
            </a:r>
          </a:p>
        </p:txBody>
      </p:sp>
      <p:sp>
        <p:nvSpPr>
          <p:cNvPr id="16391" name="Text Box 26">
            <a:extLst>
              <a:ext uri="{FF2B5EF4-FFF2-40B4-BE49-F238E27FC236}">
                <a16:creationId xmlns:a16="http://schemas.microsoft.com/office/drawing/2014/main" id="{7541CE47-46C0-4A71-AB9F-BA13EB8B987F}"/>
              </a:ext>
            </a:extLst>
          </p:cNvPr>
          <p:cNvSpPr txBox="1">
            <a:spLocks noChangeArrowheads="1"/>
          </p:cNvSpPr>
          <p:nvPr/>
        </p:nvSpPr>
        <p:spPr bwMode="auto">
          <a:xfrm>
            <a:off x="5410200" y="20574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Pragmatism</a:t>
            </a:r>
          </a:p>
        </p:txBody>
      </p:sp>
      <p:sp>
        <p:nvSpPr>
          <p:cNvPr id="16392" name="Text Box 27">
            <a:extLst>
              <a:ext uri="{FF2B5EF4-FFF2-40B4-BE49-F238E27FC236}">
                <a16:creationId xmlns:a16="http://schemas.microsoft.com/office/drawing/2014/main" id="{76491EB9-48D8-46C1-897E-7C67C8600264}"/>
              </a:ext>
            </a:extLst>
          </p:cNvPr>
          <p:cNvSpPr txBox="1">
            <a:spLocks noChangeArrowheads="1"/>
          </p:cNvSpPr>
          <p:nvPr/>
        </p:nvSpPr>
        <p:spPr bwMode="auto">
          <a:xfrm>
            <a:off x="8001000" y="27432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Participatory</a:t>
            </a:r>
          </a:p>
        </p:txBody>
      </p:sp>
      <p:sp>
        <p:nvSpPr>
          <p:cNvPr id="16393" name="Text Box 28">
            <a:extLst>
              <a:ext uri="{FF2B5EF4-FFF2-40B4-BE49-F238E27FC236}">
                <a16:creationId xmlns:a16="http://schemas.microsoft.com/office/drawing/2014/main" id="{97C4099C-522D-4BC4-990F-9CCCF185AF4E}"/>
              </a:ext>
            </a:extLst>
          </p:cNvPr>
          <p:cNvSpPr txBox="1">
            <a:spLocks noChangeArrowheads="1"/>
          </p:cNvSpPr>
          <p:nvPr/>
        </p:nvSpPr>
        <p:spPr bwMode="auto">
          <a:xfrm>
            <a:off x="9296400" y="31242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Postmodern</a:t>
            </a:r>
          </a:p>
        </p:txBody>
      </p:sp>
      <p:sp>
        <p:nvSpPr>
          <p:cNvPr id="16394" name="Text Box 29">
            <a:extLst>
              <a:ext uri="{FF2B5EF4-FFF2-40B4-BE49-F238E27FC236}">
                <a16:creationId xmlns:a16="http://schemas.microsoft.com/office/drawing/2014/main" id="{52CE49E8-43FA-4F30-8516-98907641C618}"/>
              </a:ext>
            </a:extLst>
          </p:cNvPr>
          <p:cNvSpPr txBox="1">
            <a:spLocks noChangeArrowheads="1"/>
          </p:cNvSpPr>
          <p:nvPr/>
        </p:nvSpPr>
        <p:spPr bwMode="auto">
          <a:xfrm>
            <a:off x="27432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
        <p:nvSpPr>
          <p:cNvPr id="16395" name="Text Box 30">
            <a:extLst>
              <a:ext uri="{FF2B5EF4-FFF2-40B4-BE49-F238E27FC236}">
                <a16:creationId xmlns:a16="http://schemas.microsoft.com/office/drawing/2014/main" id="{0A15AF2D-0DBC-497C-A387-DCDB4B075B20}"/>
              </a:ext>
            </a:extLst>
          </p:cNvPr>
          <p:cNvSpPr txBox="1">
            <a:spLocks noChangeArrowheads="1"/>
          </p:cNvSpPr>
          <p:nvPr/>
        </p:nvSpPr>
        <p:spPr bwMode="auto">
          <a:xfrm>
            <a:off x="26670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
        <p:nvSpPr>
          <p:cNvPr id="16396" name="Text Box 31">
            <a:extLst>
              <a:ext uri="{FF2B5EF4-FFF2-40B4-BE49-F238E27FC236}">
                <a16:creationId xmlns:a16="http://schemas.microsoft.com/office/drawing/2014/main" id="{6B39590B-6428-4462-AD12-38E7667A6393}"/>
              </a:ext>
            </a:extLst>
          </p:cNvPr>
          <p:cNvSpPr txBox="1">
            <a:spLocks noChangeArrowheads="1"/>
          </p:cNvSpPr>
          <p:nvPr/>
        </p:nvSpPr>
        <p:spPr bwMode="auto">
          <a:xfrm>
            <a:off x="2743200" y="3581400"/>
            <a:ext cx="990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200">
                <a:latin typeface="Arial" panose="020B0604020202020204" pitchFamily="34" charset="0"/>
              </a:rPr>
              <a:t>Objectivity</a:t>
            </a:r>
          </a:p>
        </p:txBody>
      </p:sp>
      <p:sp>
        <p:nvSpPr>
          <p:cNvPr id="16397" name="Text Box 32">
            <a:extLst>
              <a:ext uri="{FF2B5EF4-FFF2-40B4-BE49-F238E27FC236}">
                <a16:creationId xmlns:a16="http://schemas.microsoft.com/office/drawing/2014/main" id="{2AD69E84-24AD-4412-AF14-DC22ACE19B01}"/>
              </a:ext>
            </a:extLst>
          </p:cNvPr>
          <p:cNvSpPr txBox="1">
            <a:spLocks noChangeArrowheads="1"/>
          </p:cNvSpPr>
          <p:nvPr/>
        </p:nvSpPr>
        <p:spPr bwMode="auto">
          <a:xfrm>
            <a:off x="8534400" y="3581400"/>
            <a:ext cx="990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200">
                <a:latin typeface="Arial" panose="020B0604020202020204" pitchFamily="34" charset="0"/>
              </a:rPr>
              <a:t>Subjectivity</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A410875-EF25-4E31-B4C5-2F44EBDCA792}"/>
              </a:ext>
            </a:extLst>
          </p:cNvPr>
          <p:cNvSpPr>
            <a:spLocks noGrp="1" noChangeArrowheads="1"/>
          </p:cNvSpPr>
          <p:nvPr>
            <p:ph type="title"/>
          </p:nvPr>
        </p:nvSpPr>
        <p:spPr/>
        <p:txBody>
          <a:bodyPr/>
          <a:lstStyle/>
          <a:p>
            <a:pPr eaLnBrk="1" hangingPunct="1">
              <a:defRPr/>
            </a:pPr>
            <a:r>
              <a:rPr lang="en-US"/>
              <a:t>Epistemological History</a:t>
            </a:r>
          </a:p>
        </p:txBody>
      </p:sp>
      <p:sp>
        <p:nvSpPr>
          <p:cNvPr id="17411" name="AutoShape 3">
            <a:extLst>
              <a:ext uri="{FF2B5EF4-FFF2-40B4-BE49-F238E27FC236}">
                <a16:creationId xmlns:a16="http://schemas.microsoft.com/office/drawing/2014/main" id="{F011A624-0FF2-4B22-BB73-436655E62481}"/>
              </a:ext>
            </a:extLst>
          </p:cNvPr>
          <p:cNvSpPr>
            <a:spLocks noChangeArrowheads="1"/>
          </p:cNvSpPr>
          <p:nvPr/>
        </p:nvSpPr>
        <p:spPr bwMode="auto">
          <a:xfrm>
            <a:off x="2133600" y="3352800"/>
            <a:ext cx="7924800" cy="762000"/>
          </a:xfrm>
          <a:prstGeom prst="leftRightArrow">
            <a:avLst>
              <a:gd name="adj1" fmla="val 50000"/>
              <a:gd name="adj2" fmla="val 208000"/>
            </a:avLst>
          </a:prstGeom>
          <a:solidFill>
            <a:schemeClr val="accent1">
              <a:alpha val="0"/>
            </a:schemeClr>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7412" name="Text Box 4">
            <a:extLst>
              <a:ext uri="{FF2B5EF4-FFF2-40B4-BE49-F238E27FC236}">
                <a16:creationId xmlns:a16="http://schemas.microsoft.com/office/drawing/2014/main" id="{C1C9FDFC-55E8-4B50-95E4-24792ADD54F7}"/>
              </a:ext>
            </a:extLst>
          </p:cNvPr>
          <p:cNvSpPr txBox="1">
            <a:spLocks noChangeArrowheads="1"/>
          </p:cNvSpPr>
          <p:nvPr/>
        </p:nvSpPr>
        <p:spPr bwMode="auto">
          <a:xfrm>
            <a:off x="3124200" y="25908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Post-Positivism</a:t>
            </a:r>
          </a:p>
        </p:txBody>
      </p:sp>
      <p:sp>
        <p:nvSpPr>
          <p:cNvPr id="17413" name="Text Box 5">
            <a:extLst>
              <a:ext uri="{FF2B5EF4-FFF2-40B4-BE49-F238E27FC236}">
                <a16:creationId xmlns:a16="http://schemas.microsoft.com/office/drawing/2014/main" id="{7A7EBB5C-8A1A-4FA6-B5A7-278325E0CD29}"/>
              </a:ext>
            </a:extLst>
          </p:cNvPr>
          <p:cNvSpPr txBox="1">
            <a:spLocks noChangeArrowheads="1"/>
          </p:cNvSpPr>
          <p:nvPr/>
        </p:nvSpPr>
        <p:spPr bwMode="auto">
          <a:xfrm>
            <a:off x="1905000" y="3048000"/>
            <a:ext cx="990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Positivism</a:t>
            </a:r>
          </a:p>
        </p:txBody>
      </p:sp>
      <p:sp>
        <p:nvSpPr>
          <p:cNvPr id="17414" name="Text Box 6">
            <a:extLst>
              <a:ext uri="{FF2B5EF4-FFF2-40B4-BE49-F238E27FC236}">
                <a16:creationId xmlns:a16="http://schemas.microsoft.com/office/drawing/2014/main" id="{5CBA41B0-55B8-4AE2-AA50-BB66C952E464}"/>
              </a:ext>
            </a:extLst>
          </p:cNvPr>
          <p:cNvSpPr txBox="1">
            <a:spLocks noChangeArrowheads="1"/>
          </p:cNvSpPr>
          <p:nvPr/>
        </p:nvSpPr>
        <p:spPr bwMode="auto">
          <a:xfrm>
            <a:off x="4953000" y="19812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Interpretivism</a:t>
            </a:r>
          </a:p>
        </p:txBody>
      </p:sp>
      <p:sp>
        <p:nvSpPr>
          <p:cNvPr id="17415" name="Text Box 7">
            <a:extLst>
              <a:ext uri="{FF2B5EF4-FFF2-40B4-BE49-F238E27FC236}">
                <a16:creationId xmlns:a16="http://schemas.microsoft.com/office/drawing/2014/main" id="{9DB00E4E-1343-4693-8C28-6F3331F18DEC}"/>
              </a:ext>
            </a:extLst>
          </p:cNvPr>
          <p:cNvSpPr txBox="1">
            <a:spLocks noChangeArrowheads="1"/>
          </p:cNvSpPr>
          <p:nvPr/>
        </p:nvSpPr>
        <p:spPr bwMode="auto">
          <a:xfrm>
            <a:off x="9296400" y="31242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Pragmatism</a:t>
            </a:r>
          </a:p>
        </p:txBody>
      </p:sp>
      <p:sp>
        <p:nvSpPr>
          <p:cNvPr id="17416" name="Text Box 8">
            <a:extLst>
              <a:ext uri="{FF2B5EF4-FFF2-40B4-BE49-F238E27FC236}">
                <a16:creationId xmlns:a16="http://schemas.microsoft.com/office/drawing/2014/main" id="{9B50DC3A-5831-4AAE-90DD-FAF8E46A8CF0}"/>
              </a:ext>
            </a:extLst>
          </p:cNvPr>
          <p:cNvSpPr txBox="1">
            <a:spLocks noChangeArrowheads="1"/>
          </p:cNvSpPr>
          <p:nvPr/>
        </p:nvSpPr>
        <p:spPr bwMode="auto">
          <a:xfrm>
            <a:off x="8001000" y="27432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Participatory</a:t>
            </a:r>
          </a:p>
        </p:txBody>
      </p:sp>
      <p:sp>
        <p:nvSpPr>
          <p:cNvPr id="17417" name="Text Box 9">
            <a:extLst>
              <a:ext uri="{FF2B5EF4-FFF2-40B4-BE49-F238E27FC236}">
                <a16:creationId xmlns:a16="http://schemas.microsoft.com/office/drawing/2014/main" id="{8F99672C-532D-45C0-8C7C-6709BCEEFEEF}"/>
              </a:ext>
            </a:extLst>
          </p:cNvPr>
          <p:cNvSpPr txBox="1">
            <a:spLocks noChangeArrowheads="1"/>
          </p:cNvSpPr>
          <p:nvPr/>
        </p:nvSpPr>
        <p:spPr bwMode="auto">
          <a:xfrm>
            <a:off x="6629400" y="23622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Postmodern</a:t>
            </a:r>
          </a:p>
        </p:txBody>
      </p:sp>
      <p:sp>
        <p:nvSpPr>
          <p:cNvPr id="17418" name="Text Box 10">
            <a:extLst>
              <a:ext uri="{FF2B5EF4-FFF2-40B4-BE49-F238E27FC236}">
                <a16:creationId xmlns:a16="http://schemas.microsoft.com/office/drawing/2014/main" id="{2686C33F-108B-4C08-9870-9DC5DA2F6952}"/>
              </a:ext>
            </a:extLst>
          </p:cNvPr>
          <p:cNvSpPr txBox="1">
            <a:spLocks noChangeArrowheads="1"/>
          </p:cNvSpPr>
          <p:nvPr/>
        </p:nvSpPr>
        <p:spPr bwMode="auto">
          <a:xfrm>
            <a:off x="27432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
        <p:nvSpPr>
          <p:cNvPr id="17419" name="Text Box 11">
            <a:extLst>
              <a:ext uri="{FF2B5EF4-FFF2-40B4-BE49-F238E27FC236}">
                <a16:creationId xmlns:a16="http://schemas.microsoft.com/office/drawing/2014/main" id="{6DEF71F6-7FA6-4B5C-A7A9-EFABC2181E4E}"/>
              </a:ext>
            </a:extLst>
          </p:cNvPr>
          <p:cNvSpPr txBox="1">
            <a:spLocks noChangeArrowheads="1"/>
          </p:cNvSpPr>
          <p:nvPr/>
        </p:nvSpPr>
        <p:spPr bwMode="auto">
          <a:xfrm>
            <a:off x="26670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0242" name="Rectangle 2">
            <a:extLst>
              <a:ext uri="{FF2B5EF4-FFF2-40B4-BE49-F238E27FC236}">
                <a16:creationId xmlns:a16="http://schemas.microsoft.com/office/drawing/2014/main" id="{98B780EA-869E-4235-AA6C-B69B33A4DE9C}"/>
              </a:ext>
            </a:extLst>
          </p:cNvPr>
          <p:cNvSpPr>
            <a:spLocks noGrp="1" noChangeArrowheads="1"/>
          </p:cNvSpPr>
          <p:nvPr>
            <p:ph type="title"/>
          </p:nvPr>
        </p:nvSpPr>
        <p:spPr>
          <a:xfrm>
            <a:off x="786385" y="841248"/>
            <a:ext cx="3515244" cy="5340097"/>
          </a:xfrm>
        </p:spPr>
        <p:txBody>
          <a:bodyPr anchor="ctr">
            <a:normAutofit/>
          </a:bodyPr>
          <a:lstStyle/>
          <a:p>
            <a:pPr eaLnBrk="1" hangingPunct="1">
              <a:defRPr/>
            </a:pPr>
            <a:r>
              <a:rPr lang="en-GB" sz="4800">
                <a:solidFill>
                  <a:schemeClr val="bg1"/>
                </a:solidFill>
              </a:rPr>
              <a:t>Assumptions of Post - Positivism</a:t>
            </a:r>
            <a:endParaRPr lang="en-US" sz="4800">
              <a:solidFill>
                <a:schemeClr val="bg1"/>
              </a:solidFill>
            </a:endParaRPr>
          </a:p>
        </p:txBody>
      </p:sp>
      <p:graphicFrame>
        <p:nvGraphicFramePr>
          <p:cNvPr id="10245" name="Rectangle 3">
            <a:extLst>
              <a:ext uri="{FF2B5EF4-FFF2-40B4-BE49-F238E27FC236}">
                <a16:creationId xmlns:a16="http://schemas.microsoft.com/office/drawing/2014/main" id="{CEC58903-D5C8-4902-9D27-8E046BA240FD}"/>
              </a:ext>
            </a:extLst>
          </p:cNvPr>
          <p:cNvGraphicFramePr/>
          <p:nvPr>
            <p:extLst>
              <p:ext uri="{D42A27DB-BD31-4B8C-83A1-F6EECF244321}">
                <p14:modId xmlns:p14="http://schemas.microsoft.com/office/powerpoint/2010/main" val="413335228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1266" name="Rectangle 2">
            <a:extLst>
              <a:ext uri="{FF2B5EF4-FFF2-40B4-BE49-F238E27FC236}">
                <a16:creationId xmlns:a16="http://schemas.microsoft.com/office/drawing/2014/main" id="{26E23F77-0FF5-4973-911B-469B5BF5C043}"/>
              </a:ext>
            </a:extLst>
          </p:cNvPr>
          <p:cNvSpPr>
            <a:spLocks noGrp="1" noChangeArrowheads="1"/>
          </p:cNvSpPr>
          <p:nvPr>
            <p:ph type="title"/>
          </p:nvPr>
        </p:nvSpPr>
        <p:spPr>
          <a:xfrm>
            <a:off x="786385" y="841248"/>
            <a:ext cx="3515244" cy="5340097"/>
          </a:xfrm>
        </p:spPr>
        <p:txBody>
          <a:bodyPr anchor="ctr">
            <a:normAutofit/>
          </a:bodyPr>
          <a:lstStyle/>
          <a:p>
            <a:pPr eaLnBrk="1" hangingPunct="1">
              <a:defRPr/>
            </a:pPr>
            <a:r>
              <a:rPr lang="en-GB">
                <a:solidFill>
                  <a:schemeClr val="bg1"/>
                </a:solidFill>
              </a:rPr>
              <a:t>Assumptions of Interpretivism</a:t>
            </a:r>
            <a:endParaRPr lang="en-US">
              <a:solidFill>
                <a:schemeClr val="bg1"/>
              </a:solidFill>
            </a:endParaRPr>
          </a:p>
        </p:txBody>
      </p:sp>
      <p:graphicFrame>
        <p:nvGraphicFramePr>
          <p:cNvPr id="11269" name="Rectangle 3">
            <a:extLst>
              <a:ext uri="{FF2B5EF4-FFF2-40B4-BE49-F238E27FC236}">
                <a16:creationId xmlns:a16="http://schemas.microsoft.com/office/drawing/2014/main" id="{95BDD7E8-CC24-42D2-B6D4-7B4FE297BBD9}"/>
              </a:ext>
            </a:extLst>
          </p:cNvPr>
          <p:cNvGraphicFramePr/>
          <p:nvPr>
            <p:extLst>
              <p:ext uri="{D42A27DB-BD31-4B8C-83A1-F6EECF244321}">
                <p14:modId xmlns:p14="http://schemas.microsoft.com/office/powerpoint/2010/main" val="176252796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7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0" name="Group 7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1" name="Freeform: Shape 8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2290" name="Rectangle 2">
            <a:extLst>
              <a:ext uri="{FF2B5EF4-FFF2-40B4-BE49-F238E27FC236}">
                <a16:creationId xmlns:a16="http://schemas.microsoft.com/office/drawing/2014/main" id="{BDDF0063-1ACE-4BBA-8DB1-CEE43A8D3B3A}"/>
              </a:ext>
            </a:extLst>
          </p:cNvPr>
          <p:cNvSpPr>
            <a:spLocks noGrp="1" noChangeArrowheads="1"/>
          </p:cNvSpPr>
          <p:nvPr>
            <p:ph type="title"/>
          </p:nvPr>
        </p:nvSpPr>
        <p:spPr>
          <a:xfrm>
            <a:off x="786385" y="841248"/>
            <a:ext cx="5129600" cy="5340097"/>
          </a:xfrm>
        </p:spPr>
        <p:txBody>
          <a:bodyPr anchor="ctr">
            <a:normAutofit/>
          </a:bodyPr>
          <a:lstStyle/>
          <a:p>
            <a:pPr eaLnBrk="1" hangingPunct="1">
              <a:defRPr/>
            </a:pPr>
            <a:r>
              <a:rPr lang="en-GB" sz="4800">
                <a:solidFill>
                  <a:schemeClr val="bg1"/>
                </a:solidFill>
              </a:rPr>
              <a:t>Assumptions of Participatory</a:t>
            </a:r>
            <a:endParaRPr lang="en-US" sz="4800">
              <a:solidFill>
                <a:schemeClr val="bg1"/>
              </a:solidFill>
            </a:endParaRPr>
          </a:p>
        </p:txBody>
      </p:sp>
      <p:sp>
        <p:nvSpPr>
          <p:cNvPr id="12291" name="Rectangle 3">
            <a:extLst>
              <a:ext uri="{FF2B5EF4-FFF2-40B4-BE49-F238E27FC236}">
                <a16:creationId xmlns:a16="http://schemas.microsoft.com/office/drawing/2014/main" id="{A27D8C1F-7F8E-4F9D-8BC3-82A3D12D0AE7}"/>
              </a:ext>
            </a:extLst>
          </p:cNvPr>
          <p:cNvSpPr>
            <a:spLocks noGrp="1" noChangeArrowheads="1"/>
          </p:cNvSpPr>
          <p:nvPr>
            <p:ph type="body" idx="1"/>
          </p:nvPr>
        </p:nvSpPr>
        <p:spPr>
          <a:xfrm>
            <a:off x="6464410" y="841247"/>
            <a:ext cx="4484536" cy="5340097"/>
          </a:xfrm>
        </p:spPr>
        <p:txBody>
          <a:bodyPr anchor="ctr">
            <a:normAutofit/>
          </a:bodyPr>
          <a:lstStyle/>
          <a:p>
            <a:pPr marL="609600" indent="-609600">
              <a:defRPr/>
            </a:pPr>
            <a:r>
              <a:rPr lang="en-US" sz="1800">
                <a:solidFill>
                  <a:schemeClr val="tx2"/>
                </a:solidFill>
              </a:rPr>
              <a:t>Participatory research is recursive and dialectical and is focused on </a:t>
            </a:r>
            <a:r>
              <a:rPr lang="en-US" sz="1800" b="1">
                <a:solidFill>
                  <a:schemeClr val="tx2"/>
                </a:solidFill>
              </a:rPr>
              <a:t>bring about change</a:t>
            </a:r>
            <a:r>
              <a:rPr lang="en-US" sz="1800">
                <a:solidFill>
                  <a:schemeClr val="tx2"/>
                </a:solidFill>
              </a:rPr>
              <a:t> in practices.</a:t>
            </a:r>
          </a:p>
          <a:p>
            <a:pPr marL="609600" indent="-609600">
              <a:defRPr/>
            </a:pPr>
            <a:r>
              <a:rPr lang="en-US" sz="1800">
                <a:solidFill>
                  <a:schemeClr val="tx2"/>
                </a:solidFill>
              </a:rPr>
              <a:t>Begins with a stance about the problems in society.</a:t>
            </a:r>
          </a:p>
          <a:p>
            <a:pPr marL="609600" indent="-609600">
              <a:defRPr/>
            </a:pPr>
            <a:r>
              <a:rPr lang="en-US" sz="1800">
                <a:solidFill>
                  <a:schemeClr val="tx2"/>
                </a:solidFill>
              </a:rPr>
              <a:t>It is emancipatory.</a:t>
            </a:r>
          </a:p>
          <a:p>
            <a:pPr marL="609600" indent="-609600">
              <a:defRPr/>
            </a:pPr>
            <a:r>
              <a:rPr lang="en-US" sz="1800">
                <a:solidFill>
                  <a:schemeClr val="tx2"/>
                </a:solidFill>
              </a:rPr>
              <a:t>It is inquiry </a:t>
            </a:r>
            <a:r>
              <a:rPr lang="en-US" sz="1800" b="1">
                <a:solidFill>
                  <a:schemeClr val="tx2"/>
                </a:solidFill>
              </a:rPr>
              <a:t>completed with others</a:t>
            </a:r>
            <a:r>
              <a:rPr lang="en-US" sz="1800">
                <a:solidFill>
                  <a:schemeClr val="tx2"/>
                </a:solidFill>
              </a:rPr>
              <a:t> rather than on or to others.</a:t>
            </a:r>
          </a:p>
          <a:p>
            <a:pPr marL="609600" indent="-609600">
              <a:defRPr/>
            </a:pPr>
            <a:r>
              <a:rPr lang="en-US" sz="1800">
                <a:solidFill>
                  <a:schemeClr val="tx2"/>
                </a:solidFill>
              </a:rPr>
              <a:t>The research process is </a:t>
            </a:r>
            <a:r>
              <a:rPr lang="en-US" sz="1800" b="1">
                <a:solidFill>
                  <a:schemeClr val="tx2"/>
                </a:solidFill>
              </a:rPr>
              <a:t>cyclical</a:t>
            </a:r>
            <a:r>
              <a:rPr lang="en-US" sz="1800">
                <a:solidFill>
                  <a:schemeClr val="tx2"/>
                </a:solidFill>
              </a:rPr>
              <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7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0" name="Group 7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1" name="Freeform: Shape 8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3314" name="Rectangle 2">
            <a:extLst>
              <a:ext uri="{FF2B5EF4-FFF2-40B4-BE49-F238E27FC236}">
                <a16:creationId xmlns:a16="http://schemas.microsoft.com/office/drawing/2014/main" id="{325C0228-FF71-45C8-8437-F760C3451A23}"/>
              </a:ext>
            </a:extLst>
          </p:cNvPr>
          <p:cNvSpPr>
            <a:spLocks noGrp="1" noChangeArrowheads="1"/>
          </p:cNvSpPr>
          <p:nvPr>
            <p:ph type="title"/>
          </p:nvPr>
        </p:nvSpPr>
        <p:spPr>
          <a:xfrm>
            <a:off x="786385" y="841248"/>
            <a:ext cx="5129600" cy="5340097"/>
          </a:xfrm>
        </p:spPr>
        <p:txBody>
          <a:bodyPr anchor="ctr">
            <a:normAutofit/>
          </a:bodyPr>
          <a:lstStyle/>
          <a:p>
            <a:pPr eaLnBrk="1" hangingPunct="1">
              <a:defRPr/>
            </a:pPr>
            <a:r>
              <a:rPr lang="en-GB" sz="4800">
                <a:solidFill>
                  <a:schemeClr val="bg1"/>
                </a:solidFill>
              </a:rPr>
              <a:t>Assumptions of Pragmatism</a:t>
            </a:r>
            <a:endParaRPr lang="en-US" sz="4800">
              <a:solidFill>
                <a:schemeClr val="bg1"/>
              </a:solidFill>
            </a:endParaRPr>
          </a:p>
        </p:txBody>
      </p:sp>
      <p:sp>
        <p:nvSpPr>
          <p:cNvPr id="13315" name="Rectangle 3">
            <a:extLst>
              <a:ext uri="{FF2B5EF4-FFF2-40B4-BE49-F238E27FC236}">
                <a16:creationId xmlns:a16="http://schemas.microsoft.com/office/drawing/2014/main" id="{CB2548CF-1F7E-4A40-B784-5FECEE208853}"/>
              </a:ext>
            </a:extLst>
          </p:cNvPr>
          <p:cNvSpPr>
            <a:spLocks noGrp="1" noChangeArrowheads="1"/>
          </p:cNvSpPr>
          <p:nvPr>
            <p:ph type="body" idx="1"/>
          </p:nvPr>
        </p:nvSpPr>
        <p:spPr>
          <a:xfrm>
            <a:off x="6464410" y="841247"/>
            <a:ext cx="4484536" cy="5340097"/>
          </a:xfrm>
        </p:spPr>
        <p:txBody>
          <a:bodyPr anchor="ctr">
            <a:normAutofit/>
          </a:bodyPr>
          <a:lstStyle/>
          <a:p>
            <a:pPr marL="609600" indent="-609600">
              <a:defRPr/>
            </a:pPr>
            <a:r>
              <a:rPr lang="en-US" sz="1800">
                <a:solidFill>
                  <a:schemeClr val="tx2"/>
                </a:solidFill>
              </a:rPr>
              <a:t>Is not committed to any one system of philosophy or reality.</a:t>
            </a:r>
          </a:p>
          <a:p>
            <a:pPr marL="609600" indent="-609600">
              <a:defRPr/>
            </a:pPr>
            <a:r>
              <a:rPr lang="en-US" sz="1800">
                <a:solidFill>
                  <a:schemeClr val="tx2"/>
                </a:solidFill>
              </a:rPr>
              <a:t>Individual researchers have </a:t>
            </a:r>
            <a:r>
              <a:rPr lang="en-US" sz="1800" b="1">
                <a:solidFill>
                  <a:schemeClr val="tx2"/>
                </a:solidFill>
              </a:rPr>
              <a:t>freedom of choice</a:t>
            </a:r>
            <a:r>
              <a:rPr lang="en-US" sz="1800">
                <a:solidFill>
                  <a:schemeClr val="tx2"/>
                </a:solidFill>
              </a:rPr>
              <a:t> to select procedures that best meet their needs.</a:t>
            </a:r>
          </a:p>
          <a:p>
            <a:pPr marL="609600" indent="-609600">
              <a:defRPr/>
            </a:pPr>
            <a:r>
              <a:rPr lang="en-US" sz="1800">
                <a:solidFill>
                  <a:schemeClr val="tx2"/>
                </a:solidFill>
              </a:rPr>
              <a:t>Pragmatists do not see the world as an absolute unity.</a:t>
            </a:r>
          </a:p>
          <a:p>
            <a:pPr marL="609600" indent="-609600">
              <a:defRPr/>
            </a:pPr>
            <a:r>
              <a:rPr lang="en-US" sz="1800">
                <a:solidFill>
                  <a:schemeClr val="tx2"/>
                </a:solidFill>
              </a:rPr>
              <a:t>Truth is </a:t>
            </a:r>
            <a:r>
              <a:rPr lang="en-US" sz="1800" b="1">
                <a:solidFill>
                  <a:schemeClr val="tx2"/>
                </a:solidFill>
              </a:rPr>
              <a:t>what works at the time</a:t>
            </a:r>
            <a:r>
              <a:rPr lang="en-US" sz="1800">
                <a:solidFill>
                  <a:schemeClr val="tx2"/>
                </a:solidFill>
              </a:rPr>
              <a:t>.</a:t>
            </a:r>
          </a:p>
          <a:p>
            <a:pPr marL="609600" indent="-609600">
              <a:defRPr/>
            </a:pPr>
            <a:r>
              <a:rPr lang="en-US" sz="1800">
                <a:solidFill>
                  <a:schemeClr val="tx2"/>
                </a:solidFill>
              </a:rPr>
              <a:t>We need to stop asking questions about reality and the laws of nature and </a:t>
            </a:r>
            <a:r>
              <a:rPr lang="en-US" sz="1800" b="1">
                <a:solidFill>
                  <a:schemeClr val="tx2"/>
                </a:solidFill>
              </a:rPr>
              <a:t>start solving problems</a:t>
            </a:r>
            <a:r>
              <a:rPr lang="en-US" sz="1800">
                <a:solidFill>
                  <a:schemeClr val="tx2"/>
                </a:solidFill>
              </a:rPr>
              <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0" name="Group 2">
            <a:extLst>
              <a:ext uri="{FF2B5EF4-FFF2-40B4-BE49-F238E27FC236}">
                <a16:creationId xmlns:a16="http://schemas.microsoft.com/office/drawing/2014/main" id="{C70E9023-1D1A-469F-8F0C-3F9380290B8B}"/>
              </a:ext>
            </a:extLst>
          </p:cNvPr>
          <p:cNvGrpSpPr>
            <a:grpSpLocks noChangeAspect="1"/>
          </p:cNvGrpSpPr>
          <p:nvPr/>
        </p:nvGrpSpPr>
        <p:grpSpPr bwMode="auto">
          <a:xfrm>
            <a:off x="2057400" y="381000"/>
            <a:ext cx="7696200" cy="6172200"/>
            <a:chOff x="2527" y="4012"/>
            <a:chExt cx="7200" cy="6480"/>
          </a:xfrm>
        </p:grpSpPr>
        <p:sp>
          <p:nvSpPr>
            <p:cNvPr id="22532" name="AutoShape 3">
              <a:extLst>
                <a:ext uri="{FF2B5EF4-FFF2-40B4-BE49-F238E27FC236}">
                  <a16:creationId xmlns:a16="http://schemas.microsoft.com/office/drawing/2014/main" id="{F0E98F5E-FCCC-46B3-B34A-7B5B4CE71883}"/>
                </a:ext>
              </a:extLst>
            </p:cNvPr>
            <p:cNvSpPr>
              <a:spLocks noChangeAspect="1" noChangeArrowheads="1"/>
            </p:cNvSpPr>
            <p:nvPr/>
          </p:nvSpPr>
          <p:spPr bwMode="auto">
            <a:xfrm>
              <a:off x="2527" y="4012"/>
              <a:ext cx="7200" cy="6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3" name="AutoShape 4">
              <a:extLst>
                <a:ext uri="{FF2B5EF4-FFF2-40B4-BE49-F238E27FC236}">
                  <a16:creationId xmlns:a16="http://schemas.microsoft.com/office/drawing/2014/main" id="{D1E7B477-EF77-408B-A886-F751562A3976}"/>
                </a:ext>
              </a:extLst>
            </p:cNvPr>
            <p:cNvSpPr>
              <a:spLocks noChangeArrowheads="1"/>
            </p:cNvSpPr>
            <p:nvPr/>
          </p:nvSpPr>
          <p:spPr bwMode="auto">
            <a:xfrm>
              <a:off x="3877" y="8023"/>
              <a:ext cx="4950" cy="2160"/>
            </a:xfrm>
            <a:prstGeom prst="downArrowCallout">
              <a:avLst>
                <a:gd name="adj1" fmla="val 57292"/>
                <a:gd name="adj2" fmla="val 57292"/>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4" name="AutoShape 5">
              <a:extLst>
                <a:ext uri="{FF2B5EF4-FFF2-40B4-BE49-F238E27FC236}">
                  <a16:creationId xmlns:a16="http://schemas.microsoft.com/office/drawing/2014/main" id="{6E65A91F-63D6-412B-9A96-70EC496616E6}"/>
                </a:ext>
              </a:extLst>
            </p:cNvPr>
            <p:cNvSpPr>
              <a:spLocks noChangeArrowheads="1"/>
            </p:cNvSpPr>
            <p:nvPr/>
          </p:nvSpPr>
          <p:spPr bwMode="auto">
            <a:xfrm>
              <a:off x="4327" y="6635"/>
              <a:ext cx="4050" cy="1697"/>
            </a:xfrm>
            <a:prstGeom prst="downArrowCallout">
              <a:avLst>
                <a:gd name="adj1" fmla="val 59664"/>
                <a:gd name="adj2" fmla="val 59664"/>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5" name="AutoShape 6">
              <a:extLst>
                <a:ext uri="{FF2B5EF4-FFF2-40B4-BE49-F238E27FC236}">
                  <a16:creationId xmlns:a16="http://schemas.microsoft.com/office/drawing/2014/main" id="{2D321CBB-28D1-400D-B5F6-5DA619BA9254}"/>
                </a:ext>
              </a:extLst>
            </p:cNvPr>
            <p:cNvSpPr>
              <a:spLocks noChangeArrowheads="1"/>
            </p:cNvSpPr>
            <p:nvPr/>
          </p:nvSpPr>
          <p:spPr bwMode="auto">
            <a:xfrm>
              <a:off x="4777" y="5246"/>
              <a:ext cx="3150" cy="1697"/>
            </a:xfrm>
            <a:prstGeom prst="downArrowCallout">
              <a:avLst>
                <a:gd name="adj1" fmla="val 46405"/>
                <a:gd name="adj2" fmla="val 46405"/>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6" name="AutoShape 7">
              <a:extLst>
                <a:ext uri="{FF2B5EF4-FFF2-40B4-BE49-F238E27FC236}">
                  <a16:creationId xmlns:a16="http://schemas.microsoft.com/office/drawing/2014/main" id="{86B12C01-A70D-4362-A7E3-58BC8CED1EBC}"/>
                </a:ext>
              </a:extLst>
            </p:cNvPr>
            <p:cNvSpPr>
              <a:spLocks noChangeArrowheads="1"/>
            </p:cNvSpPr>
            <p:nvPr/>
          </p:nvSpPr>
          <p:spPr bwMode="auto">
            <a:xfrm>
              <a:off x="5227" y="4012"/>
              <a:ext cx="2250" cy="1542"/>
            </a:xfrm>
            <a:prstGeom prst="downArrowCallout">
              <a:avLst>
                <a:gd name="adj1" fmla="val 36479"/>
                <a:gd name="adj2" fmla="val 36479"/>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7" name="Text Box 8">
              <a:extLst>
                <a:ext uri="{FF2B5EF4-FFF2-40B4-BE49-F238E27FC236}">
                  <a16:creationId xmlns:a16="http://schemas.microsoft.com/office/drawing/2014/main" id="{B927F358-2827-40EF-8662-50F26007A98D}"/>
                </a:ext>
              </a:extLst>
            </p:cNvPr>
            <p:cNvSpPr txBox="1">
              <a:spLocks noChangeArrowheads="1"/>
            </p:cNvSpPr>
            <p:nvPr/>
          </p:nvSpPr>
          <p:spPr bwMode="auto">
            <a:xfrm>
              <a:off x="5527" y="4321"/>
              <a:ext cx="16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Objectivist</a:t>
              </a:r>
            </a:p>
          </p:txBody>
        </p:sp>
        <p:sp>
          <p:nvSpPr>
            <p:cNvPr id="22538" name="Text Box 9">
              <a:extLst>
                <a:ext uri="{FF2B5EF4-FFF2-40B4-BE49-F238E27FC236}">
                  <a16:creationId xmlns:a16="http://schemas.microsoft.com/office/drawing/2014/main" id="{B54E149B-0DCF-466B-88DA-7B7612BC6B22}"/>
                </a:ext>
              </a:extLst>
            </p:cNvPr>
            <p:cNvSpPr txBox="1">
              <a:spLocks noChangeArrowheads="1"/>
            </p:cNvSpPr>
            <p:nvPr/>
          </p:nvSpPr>
          <p:spPr bwMode="auto">
            <a:xfrm>
              <a:off x="5077" y="5709"/>
              <a:ext cx="25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Post - Positivist</a:t>
              </a:r>
            </a:p>
          </p:txBody>
        </p:sp>
        <p:sp>
          <p:nvSpPr>
            <p:cNvPr id="22539" name="Text Box 10">
              <a:extLst>
                <a:ext uri="{FF2B5EF4-FFF2-40B4-BE49-F238E27FC236}">
                  <a16:creationId xmlns:a16="http://schemas.microsoft.com/office/drawing/2014/main" id="{7EA40982-512B-47AD-A422-5D123B5B887A}"/>
                </a:ext>
              </a:extLst>
            </p:cNvPr>
            <p:cNvSpPr txBox="1">
              <a:spLocks noChangeArrowheads="1"/>
            </p:cNvSpPr>
            <p:nvPr/>
          </p:nvSpPr>
          <p:spPr bwMode="auto">
            <a:xfrm>
              <a:off x="4777" y="7098"/>
              <a:ext cx="31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Survey Research</a:t>
              </a:r>
              <a:endParaRPr lang="en-US" altLang="en-US" sz="1600">
                <a:solidFill>
                  <a:schemeClr val="tx2"/>
                </a:solidFill>
                <a:latin typeface="Arial" panose="020B0604020202020204" pitchFamily="34" charset="0"/>
              </a:endParaRPr>
            </a:p>
          </p:txBody>
        </p:sp>
        <p:sp>
          <p:nvSpPr>
            <p:cNvPr id="22540" name="Text Box 11">
              <a:extLst>
                <a:ext uri="{FF2B5EF4-FFF2-40B4-BE49-F238E27FC236}">
                  <a16:creationId xmlns:a16="http://schemas.microsoft.com/office/drawing/2014/main" id="{84F3621F-E6B6-46D2-9D72-9D1E3B508EF7}"/>
                </a:ext>
              </a:extLst>
            </p:cNvPr>
            <p:cNvSpPr txBox="1">
              <a:spLocks noChangeArrowheads="1"/>
            </p:cNvSpPr>
            <p:nvPr/>
          </p:nvSpPr>
          <p:spPr bwMode="auto">
            <a:xfrm>
              <a:off x="4327" y="8641"/>
              <a:ext cx="40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Statistical Analysis</a:t>
              </a:r>
              <a:endParaRPr lang="en-US" altLang="en-US" sz="1600">
                <a:solidFill>
                  <a:schemeClr val="tx2"/>
                </a:solidFill>
                <a:latin typeface="Arial" panose="020B0604020202020204" pitchFamily="34" charset="0"/>
              </a:endParaRPr>
            </a:p>
          </p:txBody>
        </p:sp>
      </p:grpSp>
      <p:sp>
        <p:nvSpPr>
          <p:cNvPr id="22531" name="Text Box 12">
            <a:extLst>
              <a:ext uri="{FF2B5EF4-FFF2-40B4-BE49-F238E27FC236}">
                <a16:creationId xmlns:a16="http://schemas.microsoft.com/office/drawing/2014/main" id="{C6922215-5F50-4ECA-A97D-E75C86BDE5CA}"/>
              </a:ext>
            </a:extLst>
          </p:cNvPr>
          <p:cNvSpPr txBox="1">
            <a:spLocks noChangeArrowheads="1"/>
          </p:cNvSpPr>
          <p:nvPr/>
        </p:nvSpPr>
        <p:spPr bwMode="auto">
          <a:xfrm>
            <a:off x="2133600" y="6096001"/>
            <a:ext cx="2971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spcBef>
                <a:spcPct val="50000"/>
              </a:spcBef>
            </a:pPr>
            <a:r>
              <a:rPr lang="en-US" altLang="en-US" b="1">
                <a:solidFill>
                  <a:schemeClr val="tx2"/>
                </a:solidFill>
              </a:rPr>
              <a:t>Putnam’s Social Capital</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D770E1A-3AE5-4223-8483-00F9C8D6EDC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Putnam</a:t>
            </a:r>
          </a:p>
        </p:txBody>
      </p:sp>
      <p:sp>
        <p:nvSpPr>
          <p:cNvPr id="3" name="Content Placeholder 2">
            <a:extLst>
              <a:ext uri="{FF2B5EF4-FFF2-40B4-BE49-F238E27FC236}">
                <a16:creationId xmlns:a16="http://schemas.microsoft.com/office/drawing/2014/main" id="{4F1397B2-8830-4D41-9D0E-06EBF96CE346}"/>
              </a:ext>
            </a:extLst>
          </p:cNvPr>
          <p:cNvSpPr>
            <a:spLocks noGrp="1"/>
          </p:cNvSpPr>
          <p:nvPr>
            <p:ph idx="1"/>
          </p:nvPr>
        </p:nvSpPr>
        <p:spPr>
          <a:xfrm>
            <a:off x="6464410" y="841247"/>
            <a:ext cx="4484536" cy="5340097"/>
          </a:xfrm>
        </p:spPr>
        <p:txBody>
          <a:bodyPr anchor="ctr">
            <a:normAutofit/>
          </a:bodyPr>
          <a:lstStyle/>
          <a:p>
            <a:r>
              <a:rPr lang="en-GB" sz="1800" dirty="0">
                <a:solidFill>
                  <a:schemeClr val="tx2"/>
                </a:solidFill>
              </a:rPr>
              <a:t>For </a:t>
            </a:r>
            <a:r>
              <a:rPr lang="en-GB" sz="1800" b="1" dirty="0">
                <a:solidFill>
                  <a:schemeClr val="tx2"/>
                </a:solidFill>
              </a:rPr>
              <a:t>Putnam</a:t>
            </a:r>
            <a:r>
              <a:rPr lang="en-GB" sz="1800" dirty="0">
                <a:solidFill>
                  <a:schemeClr val="tx2"/>
                </a:solidFill>
              </a:rPr>
              <a:t> (1993 p. 35; 1993) </a:t>
            </a:r>
            <a:r>
              <a:rPr lang="en-GB" sz="1800" b="1" dirty="0">
                <a:solidFill>
                  <a:schemeClr val="tx2"/>
                </a:solidFill>
              </a:rPr>
              <a:t>social capital</a:t>
            </a:r>
            <a:r>
              <a:rPr lang="en-GB" sz="1800" dirty="0">
                <a:solidFill>
                  <a:schemeClr val="tx2"/>
                </a:solidFill>
              </a:rPr>
              <a:t> refers to 'features of </a:t>
            </a:r>
            <a:r>
              <a:rPr lang="en-GB" sz="1800" b="1" dirty="0">
                <a:solidFill>
                  <a:schemeClr val="tx2"/>
                </a:solidFill>
              </a:rPr>
              <a:t>social</a:t>
            </a:r>
            <a:r>
              <a:rPr lang="en-GB" sz="1800" dirty="0">
                <a:solidFill>
                  <a:schemeClr val="tx2"/>
                </a:solidFill>
              </a:rPr>
              <a:t> organizations, such as networks, norms and trust that facilitate action and cooperation for mutual benefit'. </a:t>
            </a:r>
            <a:r>
              <a:rPr lang="en-GB" sz="1800" b="1" dirty="0">
                <a:solidFill>
                  <a:schemeClr val="tx2"/>
                </a:solidFill>
              </a:rPr>
              <a:t>Putnam</a:t>
            </a:r>
            <a:r>
              <a:rPr lang="en-GB" sz="1800" dirty="0">
                <a:solidFill>
                  <a:schemeClr val="tx2"/>
                </a:solidFill>
              </a:rPr>
              <a:t> follows Coleman's belief that </a:t>
            </a:r>
            <a:r>
              <a:rPr lang="en-GB" sz="1800" b="1" dirty="0">
                <a:solidFill>
                  <a:schemeClr val="tx2"/>
                </a:solidFill>
              </a:rPr>
              <a:t>social capital</a:t>
            </a:r>
            <a:r>
              <a:rPr lang="en-GB" sz="1800" dirty="0">
                <a:solidFill>
                  <a:schemeClr val="tx2"/>
                </a:solidFill>
              </a:rPr>
              <a:t> is a quality that can be a facilitator of interpersonal cooperation.</a:t>
            </a:r>
          </a:p>
        </p:txBody>
      </p:sp>
    </p:spTree>
    <p:extLst>
      <p:ext uri="{BB962C8B-B14F-4D97-AF65-F5344CB8AC3E}">
        <p14:creationId xmlns:p14="http://schemas.microsoft.com/office/powerpoint/2010/main" val="15978900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a:extLst>
              <a:ext uri="{FF2B5EF4-FFF2-40B4-BE49-F238E27FC236}">
                <a16:creationId xmlns:a16="http://schemas.microsoft.com/office/drawing/2014/main" id="{DD1ECDEB-2765-481E-A89D-D83199621DE5}"/>
              </a:ext>
            </a:extLst>
          </p:cNvPr>
          <p:cNvGrpSpPr>
            <a:grpSpLocks noChangeAspect="1"/>
          </p:cNvGrpSpPr>
          <p:nvPr/>
        </p:nvGrpSpPr>
        <p:grpSpPr bwMode="auto">
          <a:xfrm>
            <a:off x="2133600" y="381000"/>
            <a:ext cx="8077200" cy="6096000"/>
            <a:chOff x="2527" y="4012"/>
            <a:chExt cx="7200" cy="6480"/>
          </a:xfrm>
        </p:grpSpPr>
        <p:sp>
          <p:nvSpPr>
            <p:cNvPr id="23556" name="AutoShape 3">
              <a:extLst>
                <a:ext uri="{FF2B5EF4-FFF2-40B4-BE49-F238E27FC236}">
                  <a16:creationId xmlns:a16="http://schemas.microsoft.com/office/drawing/2014/main" id="{AD81A379-3DEA-4589-B47C-8B6A39271659}"/>
                </a:ext>
              </a:extLst>
            </p:cNvPr>
            <p:cNvSpPr>
              <a:spLocks noChangeAspect="1" noChangeArrowheads="1"/>
            </p:cNvSpPr>
            <p:nvPr/>
          </p:nvSpPr>
          <p:spPr bwMode="auto">
            <a:xfrm>
              <a:off x="2527" y="4012"/>
              <a:ext cx="7200" cy="648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57" name="AutoShape 4">
              <a:extLst>
                <a:ext uri="{FF2B5EF4-FFF2-40B4-BE49-F238E27FC236}">
                  <a16:creationId xmlns:a16="http://schemas.microsoft.com/office/drawing/2014/main" id="{8C57531B-C92D-43C4-A1D6-D77E3D078872}"/>
                </a:ext>
              </a:extLst>
            </p:cNvPr>
            <p:cNvSpPr>
              <a:spLocks noChangeArrowheads="1"/>
            </p:cNvSpPr>
            <p:nvPr/>
          </p:nvSpPr>
          <p:spPr bwMode="auto">
            <a:xfrm>
              <a:off x="3877" y="8023"/>
              <a:ext cx="4950" cy="2160"/>
            </a:xfrm>
            <a:prstGeom prst="downArrowCallout">
              <a:avLst>
                <a:gd name="adj1" fmla="val 57292"/>
                <a:gd name="adj2" fmla="val 57292"/>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58" name="AutoShape 5">
              <a:extLst>
                <a:ext uri="{FF2B5EF4-FFF2-40B4-BE49-F238E27FC236}">
                  <a16:creationId xmlns:a16="http://schemas.microsoft.com/office/drawing/2014/main" id="{D88B32A4-FEA2-4FE9-94CE-DB327799F3B4}"/>
                </a:ext>
              </a:extLst>
            </p:cNvPr>
            <p:cNvSpPr>
              <a:spLocks noChangeArrowheads="1"/>
            </p:cNvSpPr>
            <p:nvPr/>
          </p:nvSpPr>
          <p:spPr bwMode="auto">
            <a:xfrm>
              <a:off x="4327" y="6635"/>
              <a:ext cx="4050" cy="1697"/>
            </a:xfrm>
            <a:prstGeom prst="downArrowCallout">
              <a:avLst>
                <a:gd name="adj1" fmla="val 59664"/>
                <a:gd name="adj2" fmla="val 59664"/>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59" name="AutoShape 6">
              <a:extLst>
                <a:ext uri="{FF2B5EF4-FFF2-40B4-BE49-F238E27FC236}">
                  <a16:creationId xmlns:a16="http://schemas.microsoft.com/office/drawing/2014/main" id="{75E1C134-53A7-43A0-9C56-CD4F09A362F7}"/>
                </a:ext>
              </a:extLst>
            </p:cNvPr>
            <p:cNvSpPr>
              <a:spLocks noChangeArrowheads="1"/>
            </p:cNvSpPr>
            <p:nvPr/>
          </p:nvSpPr>
          <p:spPr bwMode="auto">
            <a:xfrm>
              <a:off x="4777" y="5246"/>
              <a:ext cx="3150" cy="1697"/>
            </a:xfrm>
            <a:prstGeom prst="downArrowCallout">
              <a:avLst>
                <a:gd name="adj1" fmla="val 46405"/>
                <a:gd name="adj2" fmla="val 46405"/>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60" name="AutoShape 7">
              <a:extLst>
                <a:ext uri="{FF2B5EF4-FFF2-40B4-BE49-F238E27FC236}">
                  <a16:creationId xmlns:a16="http://schemas.microsoft.com/office/drawing/2014/main" id="{002B22A1-E08E-45B3-9BD9-F1771425916D}"/>
                </a:ext>
              </a:extLst>
            </p:cNvPr>
            <p:cNvSpPr>
              <a:spLocks noChangeArrowheads="1"/>
            </p:cNvSpPr>
            <p:nvPr/>
          </p:nvSpPr>
          <p:spPr bwMode="auto">
            <a:xfrm>
              <a:off x="5227" y="4012"/>
              <a:ext cx="2250" cy="1542"/>
            </a:xfrm>
            <a:prstGeom prst="downArrowCallout">
              <a:avLst>
                <a:gd name="adj1" fmla="val 36479"/>
                <a:gd name="adj2" fmla="val 36479"/>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61" name="Text Box 8">
              <a:extLst>
                <a:ext uri="{FF2B5EF4-FFF2-40B4-BE49-F238E27FC236}">
                  <a16:creationId xmlns:a16="http://schemas.microsoft.com/office/drawing/2014/main" id="{C3537344-4D71-4CF7-9F54-F2D0D425FEAD}"/>
                </a:ext>
              </a:extLst>
            </p:cNvPr>
            <p:cNvSpPr txBox="1">
              <a:spLocks noChangeArrowheads="1"/>
            </p:cNvSpPr>
            <p:nvPr/>
          </p:nvSpPr>
          <p:spPr bwMode="auto">
            <a:xfrm>
              <a:off x="5527" y="4321"/>
              <a:ext cx="16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Constructionist</a:t>
              </a:r>
            </a:p>
          </p:txBody>
        </p:sp>
        <p:sp>
          <p:nvSpPr>
            <p:cNvPr id="23562" name="Text Box 9">
              <a:extLst>
                <a:ext uri="{FF2B5EF4-FFF2-40B4-BE49-F238E27FC236}">
                  <a16:creationId xmlns:a16="http://schemas.microsoft.com/office/drawing/2014/main" id="{8FE86604-6B75-4847-91EF-8E3CFC710AD7}"/>
                </a:ext>
              </a:extLst>
            </p:cNvPr>
            <p:cNvSpPr txBox="1">
              <a:spLocks noChangeArrowheads="1"/>
            </p:cNvSpPr>
            <p:nvPr/>
          </p:nvSpPr>
          <p:spPr bwMode="auto">
            <a:xfrm>
              <a:off x="5077" y="5709"/>
              <a:ext cx="25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Interpretive</a:t>
              </a:r>
              <a:endParaRPr lang="en-US" altLang="en-US" sz="1600">
                <a:solidFill>
                  <a:schemeClr val="tx2"/>
                </a:solidFill>
                <a:latin typeface="Arial" panose="020B0604020202020204" pitchFamily="34" charset="0"/>
              </a:endParaRPr>
            </a:p>
          </p:txBody>
        </p:sp>
        <p:sp>
          <p:nvSpPr>
            <p:cNvPr id="23563" name="Text Box 10">
              <a:extLst>
                <a:ext uri="{FF2B5EF4-FFF2-40B4-BE49-F238E27FC236}">
                  <a16:creationId xmlns:a16="http://schemas.microsoft.com/office/drawing/2014/main" id="{B119E02C-5190-4A25-9550-FDDE3428CCAA}"/>
                </a:ext>
              </a:extLst>
            </p:cNvPr>
            <p:cNvSpPr txBox="1">
              <a:spLocks noChangeArrowheads="1"/>
            </p:cNvSpPr>
            <p:nvPr/>
          </p:nvSpPr>
          <p:spPr bwMode="auto">
            <a:xfrm>
              <a:off x="4777" y="7098"/>
              <a:ext cx="31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Case Study</a:t>
              </a:r>
              <a:endParaRPr lang="en-US" altLang="en-US" sz="1600">
                <a:solidFill>
                  <a:schemeClr val="tx2"/>
                </a:solidFill>
                <a:latin typeface="Arial" panose="020B0604020202020204" pitchFamily="34" charset="0"/>
              </a:endParaRPr>
            </a:p>
          </p:txBody>
        </p:sp>
        <p:sp>
          <p:nvSpPr>
            <p:cNvPr id="23564" name="Text Box 11">
              <a:extLst>
                <a:ext uri="{FF2B5EF4-FFF2-40B4-BE49-F238E27FC236}">
                  <a16:creationId xmlns:a16="http://schemas.microsoft.com/office/drawing/2014/main" id="{9EE92922-BBBD-4B76-A485-579C4348CF17}"/>
                </a:ext>
              </a:extLst>
            </p:cNvPr>
            <p:cNvSpPr txBox="1">
              <a:spLocks noChangeArrowheads="1"/>
            </p:cNvSpPr>
            <p:nvPr/>
          </p:nvSpPr>
          <p:spPr bwMode="auto">
            <a:xfrm>
              <a:off x="4327" y="8641"/>
              <a:ext cx="40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Interviews</a:t>
              </a:r>
              <a:endParaRPr lang="en-US" altLang="en-US" sz="1600">
                <a:solidFill>
                  <a:schemeClr val="tx2"/>
                </a:solidFill>
                <a:latin typeface="Arial" panose="020B0604020202020204" pitchFamily="34" charset="0"/>
              </a:endParaRPr>
            </a:p>
          </p:txBody>
        </p:sp>
      </p:grpSp>
      <p:sp>
        <p:nvSpPr>
          <p:cNvPr id="23555" name="Text Box 13">
            <a:extLst>
              <a:ext uri="{FF2B5EF4-FFF2-40B4-BE49-F238E27FC236}">
                <a16:creationId xmlns:a16="http://schemas.microsoft.com/office/drawing/2014/main" id="{C7FF1F8D-339D-4C7A-8E4F-90D8469A8001}"/>
              </a:ext>
            </a:extLst>
          </p:cNvPr>
          <p:cNvSpPr txBox="1">
            <a:spLocks noChangeArrowheads="1"/>
          </p:cNvSpPr>
          <p:nvPr/>
        </p:nvSpPr>
        <p:spPr bwMode="auto">
          <a:xfrm>
            <a:off x="2514600" y="6096001"/>
            <a:ext cx="3276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spcBef>
                <a:spcPct val="50000"/>
              </a:spcBef>
            </a:pPr>
            <a:r>
              <a:rPr lang="en-US" altLang="en-US" b="1">
                <a:solidFill>
                  <a:schemeClr val="tx2"/>
                </a:solidFill>
              </a:rPr>
              <a:t>Coleman’s Social Capital</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664BB-458A-4009-BC24-33A34DA720D9}"/>
              </a:ext>
            </a:extLst>
          </p:cNvPr>
          <p:cNvSpPr>
            <a:spLocks noGrp="1"/>
          </p:cNvSpPr>
          <p:nvPr>
            <p:ph type="title"/>
          </p:nvPr>
        </p:nvSpPr>
        <p:spPr>
          <a:xfrm>
            <a:off x="5069940" y="365124"/>
            <a:ext cx="6172200" cy="1828800"/>
          </a:xfrm>
        </p:spPr>
        <p:txBody>
          <a:bodyPr>
            <a:normAutofit/>
          </a:bodyPr>
          <a:lstStyle/>
          <a:p>
            <a:r>
              <a:rPr lang="en-GB" dirty="0"/>
              <a:t>Coleman</a:t>
            </a:r>
          </a:p>
        </p:txBody>
      </p:sp>
      <p:pic>
        <p:nvPicPr>
          <p:cNvPr id="5" name="Picture 4" descr="One in a crowd">
            <a:extLst>
              <a:ext uri="{FF2B5EF4-FFF2-40B4-BE49-F238E27FC236}">
                <a16:creationId xmlns:a16="http://schemas.microsoft.com/office/drawing/2014/main" id="{EEA92268-4539-4026-B0A9-79C577B4D093}"/>
              </a:ext>
            </a:extLst>
          </p:cNvPr>
          <p:cNvPicPr>
            <a:picLocks noChangeAspect="1"/>
          </p:cNvPicPr>
          <p:nvPr/>
        </p:nvPicPr>
        <p:blipFill rotWithShape="1">
          <a:blip r:embed="rId2"/>
          <a:srcRect l="28725" r="20535"/>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BDC34C67-F215-4E8D-9377-40257A8F152D}"/>
              </a:ext>
            </a:extLst>
          </p:cNvPr>
          <p:cNvSpPr>
            <a:spLocks noGrp="1"/>
          </p:cNvSpPr>
          <p:nvPr>
            <p:ph idx="1"/>
          </p:nvPr>
        </p:nvSpPr>
        <p:spPr>
          <a:xfrm>
            <a:off x="5069940" y="2322576"/>
            <a:ext cx="6172200" cy="3858768"/>
          </a:xfrm>
        </p:spPr>
        <p:txBody>
          <a:bodyPr>
            <a:normAutofit/>
          </a:bodyPr>
          <a:lstStyle/>
          <a:p>
            <a:r>
              <a:rPr lang="en-GB" sz="2400" dirty="0"/>
              <a:t>Coleman defined social capital functionally as "a variety of entities with two elements in common: they all consist of some aspect of social structure, and they facilitate certain actions of actors...within the structure"—that is, social capital is anything that facilitates individual or collective action, generated by networks of relationships, reciprocity, trust, and social norms</a:t>
            </a:r>
          </a:p>
        </p:txBody>
      </p:sp>
    </p:spTree>
    <p:extLst>
      <p:ext uri="{BB962C8B-B14F-4D97-AF65-F5344CB8AC3E}">
        <p14:creationId xmlns:p14="http://schemas.microsoft.com/office/powerpoint/2010/main" val="972668179"/>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SK BLOG">
            <a:extLst>
              <a:ext uri="{FF2B5EF4-FFF2-40B4-BE49-F238E27FC236}">
                <a16:creationId xmlns:a16="http://schemas.microsoft.com/office/drawing/2014/main" id="{0E4192AF-224D-439D-8DD1-F0B4E555E2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273533"/>
            <a:ext cx="10905066" cy="4310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47229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689E800-B521-4CB2-A6CD-039573225A79}"/>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US"/>
              <a:t>Activity 2: Your Own Research Diagram</a:t>
            </a:r>
          </a:p>
        </p:txBody>
      </p:sp>
      <p:pic>
        <p:nvPicPr>
          <p:cNvPr id="16389" name="Picture 16388" descr="Graph">
            <a:extLst>
              <a:ext uri="{FF2B5EF4-FFF2-40B4-BE49-F238E27FC236}">
                <a16:creationId xmlns:a16="http://schemas.microsoft.com/office/drawing/2014/main" id="{BD5B4B16-6DB2-4130-BD8E-2F5053887361}"/>
              </a:ext>
            </a:extLst>
          </p:cNvPr>
          <p:cNvPicPr>
            <a:picLocks noChangeAspect="1"/>
          </p:cNvPicPr>
          <p:nvPr/>
        </p:nvPicPr>
        <p:blipFill rotWithShape="1">
          <a:blip r:embed="rId2"/>
          <a:srcRect l="23225" r="34491"/>
          <a:stretch/>
        </p:blipFill>
        <p:spPr>
          <a:xfrm>
            <a:off x="20" y="10"/>
            <a:ext cx="4639713" cy="6857990"/>
          </a:xfrm>
          <a:prstGeom prst="rect">
            <a:avLst/>
          </a:prstGeom>
        </p:spPr>
      </p:pic>
      <p:sp>
        <p:nvSpPr>
          <p:cNvPr id="16387" name="Rectangle 3">
            <a:extLst>
              <a:ext uri="{FF2B5EF4-FFF2-40B4-BE49-F238E27FC236}">
                <a16:creationId xmlns:a16="http://schemas.microsoft.com/office/drawing/2014/main" id="{F5EAFDFB-7575-4CE4-9E21-34F810403CB5}"/>
              </a:ext>
            </a:extLst>
          </p:cNvPr>
          <p:cNvSpPr>
            <a:spLocks noGrp="1" noChangeArrowheads="1"/>
          </p:cNvSpPr>
          <p:nvPr>
            <p:ph type="body" idx="1"/>
          </p:nvPr>
        </p:nvSpPr>
        <p:spPr>
          <a:xfrm>
            <a:off x="5069940" y="2322576"/>
            <a:ext cx="6172200" cy="3858768"/>
          </a:xfrm>
        </p:spPr>
        <p:txBody>
          <a:bodyPr>
            <a:normAutofit/>
          </a:bodyPr>
          <a:lstStyle/>
          <a:p>
            <a:pPr eaLnBrk="1" hangingPunct="1">
              <a:buFont typeface="Wingdings" panose="05000000000000000000" pitchFamily="2" charset="2"/>
              <a:buNone/>
              <a:defRPr/>
            </a:pPr>
            <a:r>
              <a:rPr lang="en-US" sz="2400"/>
              <a:t>	Use the blank Crotty Diagram to identify the chain that seems to underlie your own research interests. We will share these when finished.</a:t>
            </a:r>
          </a:p>
        </p:txBody>
      </p:sp>
    </p:spTree>
  </p:cSld>
  <p:clrMapOvr>
    <a:overrideClrMapping bg1="dk1" tx1="lt1" bg2="dk2" tx2="lt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8" name="Isosceles Triangle 9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9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427" name="Group 19">
            <a:extLst>
              <a:ext uri="{FF2B5EF4-FFF2-40B4-BE49-F238E27FC236}">
                <a16:creationId xmlns:a16="http://schemas.microsoft.com/office/drawing/2014/main" id="{D4842F03-CA7C-42DD-8353-686C22A76F4F}"/>
              </a:ext>
            </a:extLst>
          </p:cNvPr>
          <p:cNvGraphicFramePr>
            <a:graphicFrameLocks noGrp="1"/>
          </p:cNvGraphicFramePr>
          <p:nvPr>
            <p:extLst>
              <p:ext uri="{D42A27DB-BD31-4B8C-83A1-F6EECF244321}">
                <p14:modId xmlns:p14="http://schemas.microsoft.com/office/powerpoint/2010/main" val="1537730430"/>
              </p:ext>
            </p:extLst>
          </p:nvPr>
        </p:nvGraphicFramePr>
        <p:xfrm>
          <a:off x="643467" y="669136"/>
          <a:ext cx="10905067" cy="5519727"/>
        </p:xfrm>
        <a:graphic>
          <a:graphicData uri="http://schemas.openxmlformats.org/drawingml/2006/table">
            <a:tbl>
              <a:tblPr firstRow="1" bandRow="1"/>
              <a:tblGrid>
                <a:gridCol w="2051270">
                  <a:extLst>
                    <a:ext uri="{9D8B030D-6E8A-4147-A177-3AD203B41FA5}">
                      <a16:colId xmlns:a16="http://schemas.microsoft.com/office/drawing/2014/main" val="20000"/>
                    </a:ext>
                  </a:extLst>
                </a:gridCol>
                <a:gridCol w="3089279">
                  <a:extLst>
                    <a:ext uri="{9D8B030D-6E8A-4147-A177-3AD203B41FA5}">
                      <a16:colId xmlns:a16="http://schemas.microsoft.com/office/drawing/2014/main" val="20001"/>
                    </a:ext>
                  </a:extLst>
                </a:gridCol>
                <a:gridCol w="2563566">
                  <a:extLst>
                    <a:ext uri="{9D8B030D-6E8A-4147-A177-3AD203B41FA5}">
                      <a16:colId xmlns:a16="http://schemas.microsoft.com/office/drawing/2014/main" val="20002"/>
                    </a:ext>
                  </a:extLst>
                </a:gridCol>
                <a:gridCol w="3200952">
                  <a:extLst>
                    <a:ext uri="{9D8B030D-6E8A-4147-A177-3AD203B41FA5}">
                      <a16:colId xmlns:a16="http://schemas.microsoft.com/office/drawing/2014/main" val="20003"/>
                    </a:ext>
                  </a:extLst>
                </a:gridCol>
              </a:tblGrid>
              <a:tr h="350004">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Epistemology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Theoretical Perspective</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Methods</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extLst>
                  <a:ext uri="{0D108BD9-81ED-4DB2-BD59-A6C34878D82A}">
                    <a16:rowId xmlns:a16="http://schemas.microsoft.com/office/drawing/2014/main" val="10000"/>
                  </a:ext>
                </a:extLst>
              </a:tr>
              <a:tr h="5169723">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Constructionism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(and their variants)</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Positivism </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Post-positivism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Symbolic interactionsim</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Phenomenology</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Hermeneutics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Pragmatism</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Critical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Postmodernism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Experimental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Survey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Ethnography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Phenomenological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Grounded theory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Heuristic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Action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Discourse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Feminist standpoint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Sampling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Measurement and scaling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Questionnaire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Observation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Participant</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Non-participant</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Interview</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Focus group</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Case study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Life history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Narrative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Visual ethnographic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Statistical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Data reduction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Theme identification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Comparative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Cognitive mapping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Interpretative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Document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Content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Conversation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SK BLOG">
            <a:extLst>
              <a:ext uri="{FF2B5EF4-FFF2-40B4-BE49-F238E27FC236}">
                <a16:creationId xmlns:a16="http://schemas.microsoft.com/office/drawing/2014/main" id="{0E4192AF-224D-439D-8DD1-F0B4E555E2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273533"/>
            <a:ext cx="10905066" cy="4310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2308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149A536-7DFC-4319-AD7A-EB7A668CFC42}"/>
              </a:ext>
            </a:extLst>
          </p:cNvPr>
          <p:cNvSpPr>
            <a:spLocks noGrp="1"/>
          </p:cNvSpPr>
          <p:nvPr>
            <p:ph type="title"/>
          </p:nvPr>
        </p:nvSpPr>
        <p:spPr/>
        <p:txBody>
          <a:bodyPr/>
          <a:lstStyle/>
          <a:p>
            <a:r>
              <a:rPr lang="en-US" b="1" dirty="0"/>
              <a:t>Activity 3 - Language Used in Abstracts</a:t>
            </a:r>
            <a:br>
              <a:rPr lang="en-GB" dirty="0"/>
            </a:br>
            <a:endParaRPr lang="en-GB" dirty="0"/>
          </a:p>
        </p:txBody>
      </p:sp>
      <p:sp>
        <p:nvSpPr>
          <p:cNvPr id="6" name="Content Placeholder 5">
            <a:extLst>
              <a:ext uri="{FF2B5EF4-FFF2-40B4-BE49-F238E27FC236}">
                <a16:creationId xmlns:a16="http://schemas.microsoft.com/office/drawing/2014/main" id="{2961B2D9-E127-462D-8E18-EA08A77B0D1E}"/>
              </a:ext>
            </a:extLst>
          </p:cNvPr>
          <p:cNvSpPr>
            <a:spLocks noGrp="1"/>
          </p:cNvSpPr>
          <p:nvPr>
            <p:ph idx="1"/>
          </p:nvPr>
        </p:nvSpPr>
        <p:spPr/>
        <p:txBody>
          <a:bodyPr/>
          <a:lstStyle/>
          <a:p>
            <a:r>
              <a:rPr lang="en-US" dirty="0"/>
              <a:t>We can begin to distinguish between epistemologies by focusing on the language researchers use to describe their studies. You have 4 abstracts. Read the abstracts and underline words which you think may illustrate the philosophical position of the researchers. I don’t expect you to be able to identify which epistemological position they are taking (this will come as you get more lectures on philosophies and paradigms) but I do want you to notice the differences in the words used to describe research which provide clues to these underlying assumptions.</a:t>
            </a:r>
            <a:endParaRPr lang="en-GB" dirty="0"/>
          </a:p>
          <a:p>
            <a:endParaRPr lang="en-GB" dirty="0"/>
          </a:p>
        </p:txBody>
      </p:sp>
    </p:spTree>
    <p:extLst>
      <p:ext uri="{BB962C8B-B14F-4D97-AF65-F5344CB8AC3E}">
        <p14:creationId xmlns:p14="http://schemas.microsoft.com/office/powerpoint/2010/main" val="237067486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1069457-2741-4B0A-BEA9-281472901E8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What is knowledge?</a:t>
            </a:r>
          </a:p>
        </p:txBody>
      </p:sp>
    </p:spTree>
    <p:extLst>
      <p:ext uri="{BB962C8B-B14F-4D97-AF65-F5344CB8AC3E}">
        <p14:creationId xmlns:p14="http://schemas.microsoft.com/office/powerpoint/2010/main" val="1517192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7"/>
                </p:tgtEl>
              </p:cMediaNode>
            </p:vide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p:cNvSpPr>
            <a:spLocks noGrp="1"/>
          </p:cNvSpPr>
          <p:nvPr>
            <p:ph type="title"/>
          </p:nvPr>
        </p:nvSpPr>
        <p:spPr>
          <a:xfrm>
            <a:off x="1268127" y="2023558"/>
            <a:ext cx="3521265" cy="2491292"/>
          </a:xfrm>
        </p:spPr>
        <p:txBody>
          <a:bodyPr anchor="t">
            <a:normAutofit/>
          </a:bodyPr>
          <a:lstStyle/>
          <a:p>
            <a:r>
              <a:rPr lang="en-GB" sz="4000">
                <a:solidFill>
                  <a:schemeClr val="bg1"/>
                </a:solidFill>
              </a:rPr>
              <a:t>True ? False ?</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The earth is round. </a:t>
            </a:r>
          </a:p>
          <a:p>
            <a:r>
              <a:rPr lang="en-GB" sz="2400">
                <a:solidFill>
                  <a:schemeClr val="bg1">
                    <a:alpha val="80000"/>
                  </a:schemeClr>
                </a:solidFill>
              </a:rPr>
              <a:t>Paris is the capital of France. </a:t>
            </a:r>
          </a:p>
          <a:p>
            <a:r>
              <a:rPr lang="en-GB" sz="2400">
                <a:solidFill>
                  <a:schemeClr val="bg1">
                    <a:alpha val="80000"/>
                  </a:schemeClr>
                </a:solidFill>
              </a:rPr>
              <a:t>2 + 2 = 4</a:t>
            </a:r>
          </a:p>
          <a:p>
            <a:r>
              <a:rPr lang="en-GB" sz="2400">
                <a:solidFill>
                  <a:schemeClr val="bg1">
                    <a:alpha val="80000"/>
                  </a:schemeClr>
                </a:solidFill>
              </a:rPr>
              <a:t>Bachelors are unmarried men.</a:t>
            </a:r>
          </a:p>
          <a:p>
            <a:r>
              <a:rPr lang="en-GB" sz="2400">
                <a:solidFill>
                  <a:schemeClr val="bg1">
                    <a:alpha val="80000"/>
                  </a:schemeClr>
                </a:solidFill>
              </a:rPr>
              <a:t>The Godfather is a wonderful film.</a:t>
            </a:r>
          </a:p>
          <a:p>
            <a:r>
              <a:rPr lang="en-GB" sz="2400">
                <a:solidFill>
                  <a:schemeClr val="bg1">
                    <a:alpha val="80000"/>
                  </a:schemeClr>
                </a:solidFill>
              </a:rPr>
              <a:t>Water has the chemical structure H2O. </a:t>
            </a:r>
          </a:p>
          <a:p>
            <a:r>
              <a:rPr lang="en-GB" sz="2400">
                <a:solidFill>
                  <a:schemeClr val="bg1">
                    <a:alpha val="80000"/>
                  </a:schemeClr>
                </a:solidFill>
              </a:rPr>
              <a:t>WHAT TYPE OF KNOWLEDGE IS THE ABOVE?</a:t>
            </a:r>
          </a:p>
        </p:txBody>
      </p:sp>
    </p:spTree>
    <p:extLst>
      <p:ext uri="{BB962C8B-B14F-4D97-AF65-F5344CB8AC3E}">
        <p14:creationId xmlns:p14="http://schemas.microsoft.com/office/powerpoint/2010/main" val="23499681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p:cNvSpPr>
            <a:spLocks noGrp="1"/>
          </p:cNvSpPr>
          <p:nvPr>
            <p:ph type="title"/>
          </p:nvPr>
        </p:nvSpPr>
        <p:spPr>
          <a:xfrm>
            <a:off x="1268127" y="2023558"/>
            <a:ext cx="3521265" cy="2491292"/>
          </a:xfrm>
        </p:spPr>
        <p:txBody>
          <a:bodyPr anchor="t">
            <a:normAutofit/>
          </a:bodyPr>
          <a:lstStyle/>
          <a:p>
            <a:r>
              <a:rPr lang="en-GB" sz="4000">
                <a:solidFill>
                  <a:schemeClr val="bg1"/>
                </a:solidFill>
              </a:rPr>
              <a:t>What type of knowledge …..</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In all the examples of knowledge just given, the type of knowledge in question is what is called propositional knowledge, in that it is knowledge of a proposition.  A proposition is what is asserted by a sentence which says that something is the case – e.g. that the earth is flat, that bachelors are unmarried men, that two plus two is four, and so on. </a:t>
            </a:r>
          </a:p>
          <a:p>
            <a:r>
              <a:rPr lang="en-GB" sz="2400">
                <a:solidFill>
                  <a:schemeClr val="bg1">
                    <a:alpha val="80000"/>
                  </a:schemeClr>
                </a:solidFill>
              </a:rPr>
              <a:t>Propositional is not the only sort of knowledge.</a:t>
            </a:r>
          </a:p>
        </p:txBody>
      </p:sp>
    </p:spTree>
    <p:extLst>
      <p:ext uri="{BB962C8B-B14F-4D97-AF65-F5344CB8AC3E}">
        <p14:creationId xmlns:p14="http://schemas.microsoft.com/office/powerpoint/2010/main" val="325426217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p:cNvSpPr>
            <a:spLocks noGrp="1"/>
          </p:cNvSpPr>
          <p:nvPr>
            <p:ph type="title"/>
          </p:nvPr>
        </p:nvSpPr>
        <p:spPr>
          <a:xfrm>
            <a:off x="1268127" y="2023558"/>
            <a:ext cx="3521265" cy="2491292"/>
          </a:xfrm>
        </p:spPr>
        <p:txBody>
          <a:bodyPr anchor="t">
            <a:normAutofit/>
          </a:bodyPr>
          <a:lstStyle/>
          <a:p>
            <a:r>
              <a:rPr lang="en-GB" sz="4000">
                <a:solidFill>
                  <a:schemeClr val="bg1"/>
                </a:solidFill>
              </a:rPr>
              <a:t>EPISTEMOLOGY</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Theory of knowledge.</a:t>
            </a:r>
          </a:p>
          <a:p>
            <a:r>
              <a:rPr lang="en-GB" sz="2400">
                <a:solidFill>
                  <a:schemeClr val="bg1">
                    <a:alpha val="80000"/>
                  </a:schemeClr>
                </a:solidFill>
              </a:rPr>
              <a:t>Rubels.</a:t>
            </a:r>
          </a:p>
          <a:p>
            <a:r>
              <a:rPr lang="en-GB" sz="2400">
                <a:solidFill>
                  <a:schemeClr val="bg1">
                    <a:alpha val="80000"/>
                  </a:schemeClr>
                </a:solidFill>
              </a:rPr>
              <a:t>Plato defined knowledge as “Justified true belief” though “Well-adjusted true belief” is a more complete definition.</a:t>
            </a:r>
          </a:p>
        </p:txBody>
      </p:sp>
    </p:spTree>
    <p:extLst>
      <p:ext uri="{BB962C8B-B14F-4D97-AF65-F5344CB8AC3E}">
        <p14:creationId xmlns:p14="http://schemas.microsoft.com/office/powerpoint/2010/main" val="21879998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TYPES OF KNOWLEDGE</a:t>
            </a:r>
          </a:p>
        </p:txBody>
      </p:sp>
      <p:sp>
        <p:nvSpPr>
          <p:cNvPr id="3" name="Content Placeholder 2"/>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kern="1200">
                <a:solidFill>
                  <a:schemeClr val="bg1"/>
                </a:solidFill>
                <a:latin typeface="+mn-lt"/>
                <a:ea typeface="+mn-ea"/>
                <a:cs typeface="+mn-cs"/>
              </a:rPr>
              <a:t>Give me your list.</a:t>
            </a:r>
          </a:p>
        </p:txBody>
      </p:sp>
    </p:spTree>
    <p:extLst>
      <p:ext uri="{BB962C8B-B14F-4D97-AF65-F5344CB8AC3E}">
        <p14:creationId xmlns:p14="http://schemas.microsoft.com/office/powerpoint/2010/main" val="333965282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Meaning of epistemology</a:t>
            </a:r>
          </a:p>
        </p:txBody>
      </p:sp>
      <p:graphicFrame>
        <p:nvGraphicFramePr>
          <p:cNvPr id="5" name="Content Placeholder 2">
            <a:extLst>
              <a:ext uri="{FF2B5EF4-FFF2-40B4-BE49-F238E27FC236}">
                <a16:creationId xmlns:a16="http://schemas.microsoft.com/office/drawing/2014/main" id="{75916CC8-6448-47B7-AA85-1394DB0CB1E1}"/>
              </a:ext>
            </a:extLst>
          </p:cNvPr>
          <p:cNvGraphicFramePr>
            <a:graphicFrameLocks noGrp="1"/>
          </p:cNvGraphicFramePr>
          <p:nvPr>
            <p:ph idx="1"/>
            <p:extLst>
              <p:ext uri="{D42A27DB-BD31-4B8C-83A1-F6EECF244321}">
                <p14:modId xmlns:p14="http://schemas.microsoft.com/office/powerpoint/2010/main" val="391369422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130778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3">
            <a:extLst>
              <a:ext uri="{FF2B5EF4-FFF2-40B4-BE49-F238E27FC236}">
                <a16:creationId xmlns:a16="http://schemas.microsoft.com/office/drawing/2014/main" id="{A145855A-76BF-4B84-87AF-478A64415508}"/>
              </a:ext>
            </a:extLst>
          </p:cNvPr>
          <p:cNvPicPr>
            <a:picLocks noChangeAspect="1"/>
          </p:cNvPicPr>
          <p:nvPr/>
        </p:nvPicPr>
        <p:blipFill rotWithShape="1">
          <a:blip r:embed="rId2"/>
          <a:srcRect t="4290" b="20724"/>
          <a:stretch/>
        </p:blipFill>
        <p:spPr>
          <a:xfrm>
            <a:off x="20" y="1282"/>
            <a:ext cx="12191980" cy="6856718"/>
          </a:xfrm>
          <a:prstGeom prst="rect">
            <a:avLst/>
          </a:prstGeom>
        </p:spPr>
      </p:pic>
    </p:spTree>
    <p:extLst>
      <p:ext uri="{BB962C8B-B14F-4D97-AF65-F5344CB8AC3E}">
        <p14:creationId xmlns:p14="http://schemas.microsoft.com/office/powerpoint/2010/main" val="11736071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Knowledge for practice</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Among those we have learnt, what we apply in our life constitute our knowledge.</a:t>
            </a:r>
          </a:p>
          <a:p>
            <a:pPr lvl="1"/>
            <a:r>
              <a:rPr lang="en-GB" sz="2000"/>
              <a:t>Example Knowledge of Teaching acquired by a Teacher</a:t>
            </a:r>
          </a:p>
        </p:txBody>
      </p:sp>
      <p:pic>
        <p:nvPicPr>
          <p:cNvPr id="4" name="Picture 3"/>
          <p:cNvPicPr>
            <a:picLocks noChangeAspect="1"/>
          </p:cNvPicPr>
          <p:nvPr/>
        </p:nvPicPr>
        <p:blipFill rotWithShape="1">
          <a:blip r:embed="rId2"/>
          <a:srcRect r="2" b="1250"/>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F806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96358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43C5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Knowledge in practice</a:t>
            </a:r>
          </a:p>
        </p:txBody>
      </p:sp>
      <p:pic>
        <p:nvPicPr>
          <p:cNvPr id="4" name="Picture 3"/>
          <p:cNvPicPr>
            <a:picLocks noChangeAspect="1"/>
          </p:cNvPicPr>
          <p:nvPr/>
        </p:nvPicPr>
        <p:blipFill rotWithShape="1">
          <a:blip r:embed="rId2"/>
          <a:srcRect l="126" r="3642"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r>
              <a:rPr lang="en-GB" sz="2000">
                <a:solidFill>
                  <a:srgbClr val="FFFFFF"/>
                </a:solidFill>
              </a:rPr>
              <a:t>Actions are more important than thoughts.</a:t>
            </a:r>
          </a:p>
          <a:p>
            <a:r>
              <a:rPr lang="en-GB" sz="2000">
                <a:solidFill>
                  <a:srgbClr val="FFFFFF"/>
                </a:solidFill>
              </a:rPr>
              <a:t>When an individual reacts with the environment , they get experiences.</a:t>
            </a:r>
          </a:p>
          <a:p>
            <a:r>
              <a:rPr lang="en-GB" sz="2000">
                <a:solidFill>
                  <a:srgbClr val="FFFFFF"/>
                </a:solidFill>
              </a:rPr>
              <a:t>Action is the pre-runner for knowledge.</a:t>
            </a:r>
          </a:p>
          <a:p>
            <a:r>
              <a:rPr lang="en-GB" sz="2000">
                <a:solidFill>
                  <a:srgbClr val="FFFFFF"/>
                </a:solidFill>
              </a:rPr>
              <a:t>Learning by doing is the appropriate method.</a:t>
            </a:r>
          </a:p>
        </p:txBody>
      </p:sp>
    </p:spTree>
    <p:extLst>
      <p:ext uri="{BB962C8B-B14F-4D97-AF65-F5344CB8AC3E}">
        <p14:creationId xmlns:p14="http://schemas.microsoft.com/office/powerpoint/2010/main" val="154290397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Knowledge of practice</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Importance to applications of knowledge.</a:t>
            </a:r>
          </a:p>
          <a:p>
            <a:pPr lvl="1"/>
            <a:r>
              <a:rPr lang="en-GB" sz="2000"/>
              <a:t>Knowledge is growing and expanding</a:t>
            </a:r>
          </a:p>
          <a:p>
            <a:pPr lvl="1"/>
            <a:r>
              <a:rPr lang="en-GB" sz="2000"/>
              <a:t>Existing knowledge to be applied to new situations.</a:t>
            </a:r>
          </a:p>
          <a:p>
            <a:pPr lvl="1"/>
            <a:r>
              <a:rPr lang="en-GB" sz="2000"/>
              <a:t>Knowledge is that which leads to further knowledge.</a:t>
            </a:r>
          </a:p>
        </p:txBody>
      </p:sp>
      <p:pic>
        <p:nvPicPr>
          <p:cNvPr id="4" name="Picture 3"/>
          <p:cNvPicPr>
            <a:picLocks noChangeAspect="1"/>
          </p:cNvPicPr>
          <p:nvPr/>
        </p:nvPicPr>
        <p:blipFill rotWithShape="1">
          <a:blip r:embed="rId2"/>
          <a:srcRect l="19239" r="4273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717814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1824" y="1367673"/>
            <a:ext cx="4375151" cy="2665509"/>
          </a:xfrm>
        </p:spPr>
        <p:txBody>
          <a:bodyPr vert="horz" lIns="91440" tIns="45720" rIns="91440" bIns="45720" rtlCol="0" anchor="b">
            <a:normAutofit/>
          </a:bodyPr>
          <a:lstStyle/>
          <a:p>
            <a:pPr algn="r"/>
            <a:r>
              <a:rPr lang="en-US" sz="4500">
                <a:solidFill>
                  <a:schemeClr val="bg1"/>
                </a:solidFill>
              </a:rPr>
              <a:t>Types of knowledge (depending on nature)</a:t>
            </a:r>
          </a:p>
        </p:txBody>
      </p:sp>
      <p:sp>
        <p:nvSpPr>
          <p:cNvPr id="11" name="Freeform: Shape 10">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p:cNvGraphicFramePr>
            <a:graphicFrameLocks noGrp="1"/>
          </p:cNvGraphicFramePr>
          <p:nvPr>
            <p:ph idx="1"/>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821187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err="1"/>
              <a:t>Apriori</a:t>
            </a:r>
            <a:r>
              <a:rPr lang="en-GB" dirty="0"/>
              <a:t> knowledge</a:t>
            </a:r>
          </a:p>
        </p:txBody>
      </p:sp>
      <p:pic>
        <p:nvPicPr>
          <p:cNvPr id="6" name="Picture 5">
            <a:extLst>
              <a:ext uri="{FF2B5EF4-FFF2-40B4-BE49-F238E27FC236}">
                <a16:creationId xmlns:a16="http://schemas.microsoft.com/office/drawing/2014/main" id="{B2D9854D-00F0-4D25-96C2-0F892A4A1CDF}"/>
              </a:ext>
            </a:extLst>
          </p:cNvPr>
          <p:cNvPicPr>
            <a:picLocks noChangeAspect="1"/>
          </p:cNvPicPr>
          <p:nvPr/>
        </p:nvPicPr>
        <p:blipFill rotWithShape="1">
          <a:blip r:embed="rId2"/>
          <a:srcRect r="49305"/>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0CCB5"/>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0125286-DB84-4253-B32A-680DC6892992}"/>
              </a:ext>
            </a:extLst>
          </p:cNvPr>
          <p:cNvGraphicFramePr>
            <a:graphicFrameLocks noGrp="1"/>
          </p:cNvGraphicFramePr>
          <p:nvPr>
            <p:ph idx="1"/>
            <p:extLst>
              <p:ext uri="{D42A27DB-BD31-4B8C-83A1-F6EECF244321}">
                <p14:modId xmlns:p14="http://schemas.microsoft.com/office/powerpoint/2010/main" val="912624559"/>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634124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Aposteriori knowledge</a:t>
            </a:r>
          </a:p>
        </p:txBody>
      </p:sp>
      <p:graphicFrame>
        <p:nvGraphicFramePr>
          <p:cNvPr id="5" name="Content Placeholder 2">
            <a:extLst>
              <a:ext uri="{FF2B5EF4-FFF2-40B4-BE49-F238E27FC236}">
                <a16:creationId xmlns:a16="http://schemas.microsoft.com/office/drawing/2014/main" id="{EDD49C12-3495-4926-AB2D-E756CA99CD9B}"/>
              </a:ext>
            </a:extLst>
          </p:cNvPr>
          <p:cNvGraphicFramePr>
            <a:graphicFrameLocks noGrp="1"/>
          </p:cNvGraphicFramePr>
          <p:nvPr>
            <p:ph idx="1"/>
            <p:extLst>
              <p:ext uri="{D42A27DB-BD31-4B8C-83A1-F6EECF244321}">
                <p14:modId xmlns:p14="http://schemas.microsoft.com/office/powerpoint/2010/main" val="242812776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92686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Explicit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More formal and reliable.</a:t>
            </a:r>
          </a:p>
          <a:p>
            <a:r>
              <a:rPr lang="en-GB" sz="1800">
                <a:solidFill>
                  <a:schemeClr val="bg1"/>
                </a:solidFill>
              </a:rPr>
              <a:t>Knowledge that is recorded and communicated through media like libraries and databases.</a:t>
            </a:r>
          </a:p>
        </p:txBody>
      </p:sp>
    </p:spTree>
    <p:extLst>
      <p:ext uri="{BB962C8B-B14F-4D97-AF65-F5344CB8AC3E}">
        <p14:creationId xmlns:p14="http://schemas.microsoft.com/office/powerpoint/2010/main" val="20070574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Tacit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Facial expressions, body movements and gestures, body language etc. may communicate information.</a:t>
            </a:r>
          </a:p>
          <a:p>
            <a:r>
              <a:rPr lang="en-GB" sz="1800">
                <a:solidFill>
                  <a:schemeClr val="bg1"/>
                </a:solidFill>
              </a:rPr>
              <a:t>Knowledge thus communicated non-verbally is TK.</a:t>
            </a:r>
          </a:p>
          <a:p>
            <a:r>
              <a:rPr lang="en-GB" sz="1800">
                <a:solidFill>
                  <a:schemeClr val="bg1"/>
                </a:solidFill>
              </a:rPr>
              <a:t>Opposite to Explicit knowledge (EK)</a:t>
            </a:r>
          </a:p>
          <a:p>
            <a:r>
              <a:rPr lang="en-GB" sz="1800">
                <a:solidFill>
                  <a:schemeClr val="bg1"/>
                </a:solidFill>
              </a:rPr>
              <a:t>EK is easily transferable and TK is almost impossible to be communicated.</a:t>
            </a:r>
          </a:p>
        </p:txBody>
      </p:sp>
    </p:spTree>
    <p:extLst>
      <p:ext uri="{BB962C8B-B14F-4D97-AF65-F5344CB8AC3E}">
        <p14:creationId xmlns:p14="http://schemas.microsoft.com/office/powerpoint/2010/main" val="197821251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Propositional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Known as “Descriptive “ or “Declarative Knowledge”.</a:t>
            </a:r>
          </a:p>
          <a:p>
            <a:r>
              <a:rPr lang="en-GB" sz="1800">
                <a:solidFill>
                  <a:schemeClr val="bg1"/>
                </a:solidFill>
              </a:rPr>
              <a:t>EK is propositional knowledge.</a:t>
            </a:r>
          </a:p>
          <a:p>
            <a:r>
              <a:rPr lang="en-GB" sz="1800">
                <a:solidFill>
                  <a:schemeClr val="bg1"/>
                </a:solidFill>
              </a:rPr>
              <a:t>PK is one which can be literally expressed in propositions.</a:t>
            </a:r>
          </a:p>
          <a:p>
            <a:r>
              <a:rPr lang="en-GB" sz="1800">
                <a:solidFill>
                  <a:schemeClr val="bg1"/>
                </a:solidFill>
              </a:rPr>
              <a:t>It is knowledge of something and not about how to do something.</a:t>
            </a:r>
          </a:p>
          <a:p>
            <a:r>
              <a:rPr lang="en-GB" sz="1800">
                <a:solidFill>
                  <a:schemeClr val="bg1"/>
                </a:solidFill>
              </a:rPr>
              <a:t>For example, you can learn to use a computer, but not know how to program a computer.</a:t>
            </a:r>
          </a:p>
        </p:txBody>
      </p:sp>
    </p:spTree>
    <p:extLst>
      <p:ext uri="{BB962C8B-B14F-4D97-AF65-F5344CB8AC3E}">
        <p14:creationId xmlns:p14="http://schemas.microsoft.com/office/powerpoint/2010/main" val="315903274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Non-Propositional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Also known as Procedural Knowledge.</a:t>
            </a:r>
          </a:p>
          <a:p>
            <a:r>
              <a:rPr lang="en-GB" sz="1800">
                <a:solidFill>
                  <a:schemeClr val="bg1"/>
                </a:solidFill>
              </a:rPr>
              <a:t>Opposite to Propositional Knowledge.</a:t>
            </a:r>
          </a:p>
          <a:p>
            <a:r>
              <a:rPr lang="en-GB" sz="1800">
                <a:solidFill>
                  <a:schemeClr val="bg1"/>
                </a:solidFill>
              </a:rPr>
              <a:t>Used or applied in specific problems and situations.</a:t>
            </a:r>
          </a:p>
          <a:p>
            <a:r>
              <a:rPr lang="en-GB" sz="1800">
                <a:solidFill>
                  <a:schemeClr val="bg1"/>
                </a:solidFill>
              </a:rPr>
              <a:t>Gives the rules and guidelines for initiating legal action, conducting functions and dealing with administrative problems.</a:t>
            </a:r>
          </a:p>
          <a:p>
            <a:endParaRPr lang="en-GB" sz="1800">
              <a:solidFill>
                <a:schemeClr val="bg1"/>
              </a:solidFill>
            </a:endParaRPr>
          </a:p>
        </p:txBody>
      </p:sp>
    </p:spTree>
    <p:extLst>
      <p:ext uri="{BB962C8B-B14F-4D97-AF65-F5344CB8AC3E}">
        <p14:creationId xmlns:p14="http://schemas.microsoft.com/office/powerpoint/2010/main" val="11961895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Theories of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Empirical knowledge</a:t>
            </a:r>
          </a:p>
          <a:p>
            <a:pPr lvl="1"/>
            <a:r>
              <a:rPr lang="en-GB" sz="1800">
                <a:solidFill>
                  <a:schemeClr val="bg1"/>
                </a:solidFill>
              </a:rPr>
              <a:t>Developed through observation or experiment.</a:t>
            </a:r>
          </a:p>
          <a:p>
            <a:pPr lvl="1"/>
            <a:r>
              <a:rPr lang="en-GB" sz="1800">
                <a:solidFill>
                  <a:schemeClr val="bg1"/>
                </a:solidFill>
              </a:rPr>
              <a:t>Uses inductive approach in reasoning.</a:t>
            </a:r>
          </a:p>
          <a:p>
            <a:r>
              <a:rPr lang="en-GB" sz="1800">
                <a:solidFill>
                  <a:schemeClr val="bg1"/>
                </a:solidFill>
              </a:rPr>
              <a:t>Idealism</a:t>
            </a:r>
          </a:p>
          <a:p>
            <a:pPr lvl="1"/>
            <a:r>
              <a:rPr lang="en-GB" sz="1800">
                <a:solidFill>
                  <a:schemeClr val="bg1"/>
                </a:solidFill>
              </a:rPr>
              <a:t>Knowledge is primarily acquired by apriori process.</a:t>
            </a:r>
          </a:p>
          <a:p>
            <a:pPr lvl="1"/>
            <a:r>
              <a:rPr lang="en-GB" sz="1800">
                <a:solidFill>
                  <a:schemeClr val="bg1"/>
                </a:solidFill>
              </a:rPr>
              <a:t>For example in the form of concepts not derived from experiments.</a:t>
            </a:r>
          </a:p>
          <a:p>
            <a:r>
              <a:rPr lang="en-GB" sz="1800">
                <a:solidFill>
                  <a:schemeClr val="bg1"/>
                </a:solidFill>
              </a:rPr>
              <a:t>Rationalism</a:t>
            </a:r>
          </a:p>
          <a:p>
            <a:pPr lvl="1"/>
            <a:r>
              <a:rPr lang="en-GB" sz="1800">
                <a:solidFill>
                  <a:schemeClr val="bg1"/>
                </a:solidFill>
              </a:rPr>
              <a:t>Primary importance to thinking and reasoning.</a:t>
            </a:r>
          </a:p>
          <a:p>
            <a:pPr lvl="1"/>
            <a:r>
              <a:rPr lang="en-GB" sz="1800">
                <a:solidFill>
                  <a:schemeClr val="bg1"/>
                </a:solidFill>
              </a:rPr>
              <a:t>Oppose all forms of superstitious and baseless stories.</a:t>
            </a:r>
          </a:p>
        </p:txBody>
      </p:sp>
    </p:spTree>
    <p:extLst>
      <p:ext uri="{BB962C8B-B14F-4D97-AF65-F5344CB8AC3E}">
        <p14:creationId xmlns:p14="http://schemas.microsoft.com/office/powerpoint/2010/main" val="300347044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Facets of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Knowledge as participation (visiting hospitals).</a:t>
            </a:r>
          </a:p>
          <a:p>
            <a:r>
              <a:rPr lang="en-GB" sz="1800">
                <a:solidFill>
                  <a:schemeClr val="bg1"/>
                </a:solidFill>
              </a:rPr>
              <a:t>Knowledge as content (what is taught, books, assessed by tests).</a:t>
            </a:r>
          </a:p>
          <a:p>
            <a:r>
              <a:rPr lang="en-GB" sz="1800">
                <a:solidFill>
                  <a:schemeClr val="bg1"/>
                </a:solidFill>
              </a:rPr>
              <a:t>Knowledge as relation (knowledge and learning are related, knowledge and experience are related).</a:t>
            </a:r>
          </a:p>
        </p:txBody>
      </p:sp>
    </p:spTree>
    <p:extLst>
      <p:ext uri="{BB962C8B-B14F-4D97-AF65-F5344CB8AC3E}">
        <p14:creationId xmlns:p14="http://schemas.microsoft.com/office/powerpoint/2010/main" val="290439677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9234" y="957447"/>
            <a:ext cx="3383280" cy="4943105"/>
          </a:xfrm>
        </p:spPr>
        <p:txBody>
          <a:bodyPr anchor="ctr">
            <a:normAutofit/>
          </a:bodyPr>
          <a:lstStyle/>
          <a:p>
            <a:r>
              <a:rPr lang="en-GB" sz="4000"/>
              <a:t>Facets of knowledge - sources</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CCB1379-6F94-4054-9164-BA769115AE96}"/>
              </a:ext>
            </a:extLst>
          </p:cNvPr>
          <p:cNvGraphicFramePr>
            <a:graphicFrameLocks noGrp="1"/>
          </p:cNvGraphicFramePr>
          <p:nvPr>
            <p:ph idx="1"/>
            <p:extLst>
              <p:ext uri="{D42A27DB-BD31-4B8C-83A1-F6EECF244321}">
                <p14:modId xmlns:p14="http://schemas.microsoft.com/office/powerpoint/2010/main" val="2867952555"/>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705539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3">
            <a:extLst>
              <a:ext uri="{FF2B5EF4-FFF2-40B4-BE49-F238E27FC236}">
                <a16:creationId xmlns:a16="http://schemas.microsoft.com/office/drawing/2014/main" id="{A129D66B-2125-4B91-85A0-754FE48896FA}"/>
              </a:ext>
            </a:extLst>
          </p:cNvPr>
          <p:cNvPicPr>
            <a:picLocks noChangeAspect="1"/>
          </p:cNvPicPr>
          <p:nvPr/>
        </p:nvPicPr>
        <p:blipFill rotWithShape="1">
          <a:blip r:embed="rId3"/>
          <a:srcRect b="1368"/>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186349350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B9671F-46BA-4F6D-A5E7-62FBFF06D513}"/>
              </a:ext>
            </a:extLst>
          </p:cNvPr>
          <p:cNvPicPr>
            <a:picLocks noChangeAspect="1"/>
          </p:cNvPicPr>
          <p:nvPr/>
        </p:nvPicPr>
        <p:blipFill rotWithShape="1">
          <a:blip r:embed="rId2"/>
          <a:srcRect l="21880" t="9091" r="141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7DB92D-6163-874F-B849-EBB3F26E49B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Positionality</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941576"/>
      </p:ext>
    </p:extLst>
  </p:cSld>
  <p:clrMapOvr>
    <a:overrideClrMapping bg1="dk1" tx1="lt1" bg2="dk2" tx2="lt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508093-B9E3-9649-9FA1-BCE630B3F6FD}"/>
              </a:ext>
            </a:extLst>
          </p:cNvPr>
          <p:cNvSpPr>
            <a:spLocks noGrp="1"/>
          </p:cNvSpPr>
          <p:nvPr>
            <p:ph type="title"/>
          </p:nvPr>
        </p:nvSpPr>
        <p:spPr>
          <a:xfrm>
            <a:off x="635000" y="640823"/>
            <a:ext cx="3418659" cy="5583148"/>
          </a:xfrm>
        </p:spPr>
        <p:txBody>
          <a:bodyPr anchor="ctr">
            <a:normAutofit/>
          </a:bodyPr>
          <a:lstStyle/>
          <a:p>
            <a:r>
              <a:rPr lang="en-GB" sz="3800">
                <a:latin typeface="Calibri" charset="0"/>
                <a:ea typeface="Calibri" charset="0"/>
                <a:cs typeface="Calibri" charset="0"/>
              </a:rPr>
              <a:t>“</a:t>
            </a:r>
            <a:r>
              <a:rPr lang="en-US" sz="3800" i="1">
                <a:latin typeface="Calibri" charset="0"/>
                <a:ea typeface="Calibri" charset="0"/>
                <a:cs typeface="Calibri" charset="0"/>
              </a:rPr>
              <a:t>Doing qualitative research is by nature a reflective and recursive process." (Ely et al, 1991: 179)</a:t>
            </a:r>
            <a:br>
              <a:rPr lang="en-GB" sz="3800">
                <a:latin typeface="Calibri" charset="0"/>
                <a:ea typeface="Calibri" charset="0"/>
                <a:cs typeface="Calibri" charset="0"/>
              </a:rPr>
            </a:br>
            <a:endParaRPr lang="en-US" sz="380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FAF4A256-6B80-43FD-AF02-F81A5D238325}"/>
              </a:ext>
            </a:extLst>
          </p:cNvPr>
          <p:cNvGraphicFramePr>
            <a:graphicFrameLocks noGrp="1"/>
          </p:cNvGraphicFramePr>
          <p:nvPr>
            <p:ph idx="1"/>
            <p:extLst>
              <p:ext uri="{D42A27DB-BD31-4B8C-83A1-F6EECF244321}">
                <p14:modId xmlns:p14="http://schemas.microsoft.com/office/powerpoint/2010/main" val="14122593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67065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Developing reflexive research practice</a:t>
            </a:r>
          </a:p>
        </p:txBody>
      </p:sp>
      <p:sp>
        <p:nvSpPr>
          <p:cNvPr id="3" name="Content Placeholder 2"/>
          <p:cNvSpPr>
            <a:spLocks noGrp="1"/>
          </p:cNvSpPr>
          <p:nvPr>
            <p:ph sz="quarter" idx="1"/>
          </p:nvPr>
        </p:nvSpPr>
        <p:spPr>
          <a:xfrm>
            <a:off x="4810259" y="649480"/>
            <a:ext cx="6555347" cy="5546047"/>
          </a:xfrm>
        </p:spPr>
        <p:txBody>
          <a:bodyPr anchor="ctr">
            <a:normAutofit/>
          </a:bodyPr>
          <a:lstStyle/>
          <a:p>
            <a:pPr marL="320040" lvl="1" indent="0">
              <a:buNone/>
            </a:pPr>
            <a:r>
              <a:rPr lang="en-US" sz="2000" i="1">
                <a:latin typeface="Calibri" charset="0"/>
                <a:ea typeface="Calibri" charset="0"/>
                <a:cs typeface="Calibri" charset="0"/>
              </a:rPr>
              <a:t>“..the process of reflexivity is an attempt to identify, do something about, and acknowledge the limitations of the research: its location, its subjects, its process, its theoretical context, its data, its analysis, and how accounts recognize that the construction of knowledge takes place in the world and not apart from it. ... For us, being reflexive in doing research is part of being honest and ethically mature in research practice that requires researchers to `stop being "shamans" of objectivity' (Ruby, 1980: 154). </a:t>
            </a:r>
            <a:endParaRPr lang="en-GB" sz="2000">
              <a:latin typeface="Calibri" charset="0"/>
              <a:ea typeface="Calibri" charset="0"/>
              <a:cs typeface="Calibri" charset="0"/>
            </a:endParaRPr>
          </a:p>
          <a:p>
            <a:pPr marL="320040" lvl="1" indent="0">
              <a:buNone/>
            </a:pPr>
            <a:endParaRPr lang="en-GB" sz="2000">
              <a:latin typeface="Calibri" charset="0"/>
              <a:ea typeface="Calibri" charset="0"/>
              <a:cs typeface="Calibri" charset="0"/>
            </a:endParaRPr>
          </a:p>
          <a:p>
            <a:pPr marL="834390" lvl="1" indent="-514350">
              <a:buAutoNum type="alphaLcPeriod"/>
            </a:pPr>
            <a:r>
              <a:rPr lang="en-GB" sz="2000">
                <a:latin typeface="Calibri" charset="0"/>
                <a:ea typeface="Calibri" charset="0"/>
                <a:cs typeface="Calibri" charset="0"/>
              </a:rPr>
              <a:t>Researcher’s </a:t>
            </a:r>
            <a:r>
              <a:rPr lang="en-GB" sz="2000" i="1">
                <a:latin typeface="Calibri" charset="0"/>
                <a:ea typeface="Calibri" charset="0"/>
                <a:cs typeface="Calibri" charset="0"/>
              </a:rPr>
              <a:t>positionality </a:t>
            </a:r>
          </a:p>
          <a:p>
            <a:pPr marL="834390" lvl="1" indent="-514350">
              <a:buAutoNum type="alphaLcPeriod"/>
            </a:pPr>
            <a:r>
              <a:rPr lang="en-GB" sz="2000">
                <a:latin typeface="Calibri" charset="0"/>
                <a:ea typeface="Calibri" charset="0"/>
                <a:cs typeface="Calibri" charset="0"/>
              </a:rPr>
              <a:t>Interaction with participants in their social location</a:t>
            </a:r>
          </a:p>
          <a:p>
            <a:pPr marL="834390" lvl="1" indent="-514350">
              <a:buAutoNum type="alphaLcPeriod"/>
            </a:pPr>
            <a:r>
              <a:rPr lang="en-GB" sz="2000">
                <a:latin typeface="Calibri" charset="0"/>
                <a:ea typeface="Calibri" charset="0"/>
                <a:cs typeface="Calibri" charset="0"/>
              </a:rPr>
              <a:t>How gender-power relations play out in the process of data collection?</a:t>
            </a:r>
          </a:p>
          <a:p>
            <a:endParaRPr lang="en-GB" sz="2000">
              <a:latin typeface="Calibri" charset="0"/>
              <a:ea typeface="Calibri" charset="0"/>
              <a:cs typeface="Calibri" charset="0"/>
            </a:endParaRPr>
          </a:p>
        </p:txBody>
      </p:sp>
    </p:spTree>
    <p:extLst>
      <p:ext uri="{BB962C8B-B14F-4D97-AF65-F5344CB8AC3E}">
        <p14:creationId xmlns:p14="http://schemas.microsoft.com/office/powerpoint/2010/main" val="313532066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4973" y="115888"/>
            <a:ext cx="10445924" cy="1371600"/>
          </a:xfrm>
        </p:spPr>
        <p:txBody>
          <a:bodyPr>
            <a:normAutofit fontScale="90000"/>
          </a:bodyPr>
          <a:lstStyle/>
          <a:p>
            <a:br>
              <a:rPr lang="en-GB" sz="3600" dirty="0"/>
            </a:br>
            <a:br>
              <a:rPr lang="en-GB" sz="3600" dirty="0"/>
            </a:br>
            <a:r>
              <a:rPr lang="en-GB" sz="3600" dirty="0"/>
              <a:t>Some considerations to ensure reflexivity in research</a:t>
            </a:r>
          </a:p>
        </p:txBody>
      </p:sp>
      <p:sp>
        <p:nvSpPr>
          <p:cNvPr id="7171" name="Rectangle 3"/>
          <p:cNvSpPr>
            <a:spLocks noGrp="1" noChangeArrowheads="1"/>
          </p:cNvSpPr>
          <p:nvPr>
            <p:ph sz="quarter" idx="1"/>
          </p:nvPr>
        </p:nvSpPr>
        <p:spPr>
          <a:xfrm>
            <a:off x="486229" y="1676399"/>
            <a:ext cx="11098230" cy="5107459"/>
          </a:xfrm>
        </p:spPr>
        <p:txBody>
          <a:bodyPr>
            <a:normAutofit/>
          </a:bodyPr>
          <a:lstStyle/>
          <a:p>
            <a:pPr>
              <a:lnSpc>
                <a:spcPct val="90000"/>
              </a:lnSpc>
            </a:pPr>
            <a:r>
              <a:rPr lang="en-GB" sz="3000" dirty="0">
                <a:latin typeface="Calibri" charset="0"/>
                <a:ea typeface="Calibri" charset="0"/>
                <a:cs typeface="Calibri" charset="0"/>
              </a:rPr>
              <a:t>Researcher needs to find a balance between:</a:t>
            </a:r>
          </a:p>
          <a:p>
            <a:pPr>
              <a:lnSpc>
                <a:spcPct val="90000"/>
              </a:lnSpc>
              <a:buFont typeface="Wingdings" pitchFamily="2" charset="2"/>
              <a:buNone/>
            </a:pPr>
            <a:endParaRPr lang="en-GB" sz="4000" dirty="0">
              <a:latin typeface="Calibri" charset="0"/>
              <a:ea typeface="Calibri" charset="0"/>
              <a:cs typeface="Calibri" charset="0"/>
            </a:endParaRPr>
          </a:p>
          <a:p>
            <a:pPr>
              <a:lnSpc>
                <a:spcPct val="90000"/>
              </a:lnSpc>
              <a:buFont typeface="Wingdings" pitchFamily="2" charset="2"/>
              <a:buNone/>
            </a:pPr>
            <a:endParaRPr lang="en-GB" sz="2400" dirty="0">
              <a:latin typeface="Calibri" charset="0"/>
              <a:ea typeface="Calibri" charset="0"/>
              <a:cs typeface="Calibri" charset="0"/>
            </a:endParaRPr>
          </a:p>
          <a:p>
            <a:pP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Trying to suspend judgements, trying to be objective, record only what is observed</a:t>
            </a:r>
          </a:p>
          <a:p>
            <a:pPr algn="ct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 </a:t>
            </a:r>
          </a:p>
          <a:p>
            <a:pPr algn="ctr">
              <a:lnSpc>
                <a:spcPct val="90000"/>
              </a:lnSpc>
              <a:buFont typeface="Wingdings" pitchFamily="2" charset="2"/>
              <a:buNone/>
            </a:pPr>
            <a:r>
              <a:rPr lang="en-GB" sz="2400" dirty="0">
                <a:latin typeface="Calibri" charset="0"/>
                <a:ea typeface="Calibri" charset="0"/>
                <a:cs typeface="Calibri" charset="0"/>
              </a:rPr>
              <a:t>Acknowledging that one’s own agenda, values, personal experiences, social background affect interpretation</a:t>
            </a:r>
          </a:p>
        </p:txBody>
      </p:sp>
      <p:sp>
        <p:nvSpPr>
          <p:cNvPr id="7174" name="AutoShape 6"/>
          <p:cNvSpPr>
            <a:spLocks noChangeArrowheads="1"/>
          </p:cNvSpPr>
          <p:nvPr/>
        </p:nvSpPr>
        <p:spPr bwMode="auto">
          <a:xfrm>
            <a:off x="5492651" y="4350708"/>
            <a:ext cx="865188" cy="649288"/>
          </a:xfrm>
          <a:prstGeom prst="upDownArrow">
            <a:avLst>
              <a:gd name="adj1" fmla="val 50000"/>
              <a:gd name="adj2" fmla="val 20000"/>
            </a:avLst>
          </a:prstGeom>
          <a:solidFill>
            <a:schemeClr val="accent1"/>
          </a:solidFill>
          <a:ln w="9525">
            <a:solidFill>
              <a:schemeClr val="tx1"/>
            </a:solidFill>
            <a:miter lim="800000"/>
            <a:headEnd/>
            <a:tailEnd/>
          </a:ln>
          <a:effectLst/>
        </p:spPr>
        <p:txBody>
          <a:bodyPr vert="eaVert" wrap="none" anchor="ctr"/>
          <a:lstStyle/>
          <a:p>
            <a:endParaRPr lang="en-GB">
              <a:solidFill>
                <a:prstClr val="black"/>
              </a:solidFill>
            </a:endParaRPr>
          </a:p>
        </p:txBody>
      </p:sp>
      <p:sp>
        <p:nvSpPr>
          <p:cNvPr id="2" name="Rectangle 1"/>
          <p:cNvSpPr/>
          <p:nvPr/>
        </p:nvSpPr>
        <p:spPr>
          <a:xfrm>
            <a:off x="607541" y="3147934"/>
            <a:ext cx="10887211" cy="32661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715185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Recording reflections: The research diary</a:t>
            </a:r>
          </a:p>
        </p:txBody>
      </p:sp>
      <p:sp>
        <p:nvSpPr>
          <p:cNvPr id="3" name="Content Placeholder 2"/>
          <p:cNvSpPr>
            <a:spLocks noGrp="1"/>
          </p:cNvSpPr>
          <p:nvPr>
            <p:ph sz="quarter" idx="1"/>
          </p:nvPr>
        </p:nvSpPr>
        <p:spPr>
          <a:xfrm>
            <a:off x="194158" y="1589567"/>
            <a:ext cx="5622026" cy="5152319"/>
          </a:xfrm>
          <a:solidFill>
            <a:schemeClr val="accent5">
              <a:lumMod val="40000"/>
              <a:lumOff val="60000"/>
            </a:schemeClr>
          </a:solidFill>
        </p:spPr>
        <p:txBody>
          <a:bodyPr>
            <a:normAutofit fontScale="40000" lnSpcReduction="20000"/>
          </a:bodyPr>
          <a:lstStyle/>
          <a:p>
            <a:r>
              <a:rPr lang="en-US" sz="5500" dirty="0"/>
              <a:t>Four moments reflecting different aspects of doing research and your role within the construction of res knowledge (</a:t>
            </a:r>
            <a:r>
              <a:rPr lang="en-US" sz="5500" dirty="0" err="1"/>
              <a:t>Blaxter</a:t>
            </a:r>
            <a:r>
              <a:rPr lang="en-US" sz="5500" dirty="0"/>
              <a:t>, Hughes &amp; Tight, 2001)</a:t>
            </a:r>
          </a:p>
          <a:p>
            <a:pPr marL="0" indent="0">
              <a:buNone/>
            </a:pPr>
            <a:endParaRPr lang="en-GB" dirty="0"/>
          </a:p>
          <a:p>
            <a:pPr lvl="1"/>
            <a:r>
              <a:rPr lang="en-GB" sz="5000" b="1" dirty="0"/>
              <a:t>Observational: </a:t>
            </a:r>
            <a:r>
              <a:rPr lang="en-US" sz="5000" dirty="0"/>
              <a:t>descriptive note of an event such as an interview, chance encounter, observation.</a:t>
            </a:r>
          </a:p>
          <a:p>
            <a:pPr lvl="1"/>
            <a:r>
              <a:rPr lang="en-US" sz="5000" b="1" dirty="0"/>
              <a:t>Methodological: </a:t>
            </a:r>
            <a:r>
              <a:rPr lang="en-US" sz="5000" dirty="0"/>
              <a:t>your actions in undertaking an interview, observation and so forth. How did the interview go? What was your role within it?</a:t>
            </a:r>
            <a:endParaRPr lang="en-GB" sz="5000" dirty="0"/>
          </a:p>
          <a:p>
            <a:pPr lvl="1"/>
            <a:r>
              <a:rPr lang="en-US" sz="5000" b="1" dirty="0"/>
              <a:t>Theoretical:</a:t>
            </a:r>
            <a:r>
              <a:rPr lang="en-US" sz="5000" dirty="0"/>
              <a:t> make meaning about your data. Initial explanations from data?</a:t>
            </a:r>
            <a:endParaRPr lang="en-GB" sz="5000" dirty="0"/>
          </a:p>
          <a:p>
            <a:pPr lvl="1"/>
            <a:r>
              <a:rPr lang="en-US" sz="5000" b="1" dirty="0"/>
              <a:t>Analytic: </a:t>
            </a:r>
            <a:r>
              <a:rPr lang="en-US" sz="5000" dirty="0"/>
              <a:t>converge several inferences together. E.g. review your theoretical notes and begin to see patterns or recurrent themes (lit) in your data. </a:t>
            </a:r>
            <a:endParaRPr lang="en-GB" sz="5000" dirty="0"/>
          </a:p>
          <a:p>
            <a:pPr marL="0" indent="0">
              <a:buNone/>
            </a:pPr>
            <a:endParaRPr lang="en-GB" sz="5000" dirty="0"/>
          </a:p>
        </p:txBody>
      </p:sp>
      <p:sp>
        <p:nvSpPr>
          <p:cNvPr id="7" name="Content Placeholder 6"/>
          <p:cNvSpPr>
            <a:spLocks noGrp="1"/>
          </p:cNvSpPr>
          <p:nvPr>
            <p:ph sz="quarter" idx="2"/>
          </p:nvPr>
        </p:nvSpPr>
        <p:spPr>
          <a:xfrm>
            <a:off x="5951095" y="1589567"/>
            <a:ext cx="6100997" cy="5152318"/>
          </a:xfrm>
          <a:solidFill>
            <a:schemeClr val="tx2">
              <a:lumMod val="40000"/>
              <a:lumOff val="60000"/>
            </a:schemeClr>
          </a:solidFill>
        </p:spPr>
        <p:txBody>
          <a:bodyPr>
            <a:normAutofit fontScale="40000" lnSpcReduction="20000"/>
          </a:bodyPr>
          <a:lstStyle/>
          <a:p>
            <a:r>
              <a:rPr lang="en-US" sz="5000" dirty="0"/>
              <a:t>The wider relevance of the setting and the topic</a:t>
            </a:r>
          </a:p>
          <a:p>
            <a:r>
              <a:rPr lang="en-US" sz="5000" dirty="0"/>
              <a:t>Discuss your choices </a:t>
            </a:r>
            <a:r>
              <a:rPr lang="en-US" sz="5000" dirty="0" err="1"/>
              <a:t>wrt</a:t>
            </a:r>
            <a:r>
              <a:rPr lang="en-US" sz="5000" dirty="0"/>
              <a:t>. omissions; how these decisions were made, research implications.</a:t>
            </a:r>
            <a:endParaRPr lang="en-GB" sz="5000" dirty="0"/>
          </a:p>
          <a:p>
            <a:r>
              <a:rPr lang="en-US" sz="5000" dirty="0"/>
              <a:t>Broader values and commitments (political, religious, theoretical and so on).</a:t>
            </a:r>
            <a:endParaRPr lang="en-GB" sz="5000" dirty="0"/>
          </a:p>
          <a:p>
            <a:r>
              <a:rPr lang="en-US" sz="5000" dirty="0"/>
              <a:t>Integrity as researchers. Consider:</a:t>
            </a:r>
            <a:endParaRPr lang="en-GB" sz="5000" dirty="0"/>
          </a:p>
          <a:p>
            <a:pPr lvl="0">
              <a:buFontTx/>
              <a:buChar char="-"/>
            </a:pPr>
            <a:r>
              <a:rPr lang="en-US" sz="4200" dirty="0"/>
              <a:t>The grounds on which knowledge claims are being justified (length of fieldwork, access, trust and rapport developed with respondents)</a:t>
            </a:r>
          </a:p>
          <a:p>
            <a:pPr lvl="0">
              <a:buFontTx/>
              <a:buChar char="-"/>
            </a:pPr>
            <a:r>
              <a:rPr lang="en-US" sz="4200" dirty="0"/>
              <a:t>Experiences during all stages of the research, especially the constraints imposed therein.</a:t>
            </a:r>
          </a:p>
          <a:p>
            <a:r>
              <a:rPr lang="en-US" sz="5000" dirty="0"/>
              <a:t>Assessment of data, consider:</a:t>
            </a:r>
          </a:p>
          <a:p>
            <a:pPr>
              <a:buFontTx/>
              <a:buChar char="-"/>
            </a:pPr>
            <a:r>
              <a:rPr lang="en-US" sz="4200" dirty="0"/>
              <a:t>Power relations; </a:t>
            </a:r>
          </a:p>
          <a:p>
            <a:pPr>
              <a:buFontTx/>
              <a:buChar char="-"/>
            </a:pPr>
            <a:r>
              <a:rPr lang="en-US" sz="4200" dirty="0"/>
              <a:t>Complexity of data, contrasting experiences</a:t>
            </a:r>
          </a:p>
          <a:p>
            <a:pPr>
              <a:buFontTx/>
              <a:buChar char="-"/>
            </a:pPr>
            <a:r>
              <a:rPr lang="en-US" sz="4200" dirty="0"/>
              <a:t>Contextual nature of respondents accounts, identifying influencers</a:t>
            </a:r>
          </a:p>
          <a:p>
            <a:pPr marL="0" indent="0" algn="r">
              <a:buNone/>
            </a:pPr>
            <a:r>
              <a:rPr lang="en-US" dirty="0"/>
              <a:t>Brewer, 2000</a:t>
            </a:r>
          </a:p>
        </p:txBody>
      </p:sp>
    </p:spTree>
    <p:extLst>
      <p:ext uri="{BB962C8B-B14F-4D97-AF65-F5344CB8AC3E}">
        <p14:creationId xmlns:p14="http://schemas.microsoft.com/office/powerpoint/2010/main" val="127117559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Evaluation Process v. Traditional Research</a:t>
            </a:r>
          </a:p>
        </p:txBody>
      </p:sp>
      <p:graphicFrame>
        <p:nvGraphicFramePr>
          <p:cNvPr id="5" name="Content Placeholder 4"/>
          <p:cNvGraphicFramePr>
            <a:graphicFrameLocks noGrp="1"/>
          </p:cNvGraphicFramePr>
          <p:nvPr>
            <p:ph sz="quarter" idx="1"/>
          </p:nvPr>
        </p:nvGraphicFramePr>
        <p:xfrm>
          <a:off x="554635" y="1600199"/>
          <a:ext cx="11134128" cy="4675833"/>
        </p:xfrm>
        <a:graphic>
          <a:graphicData uri="http://schemas.openxmlformats.org/drawingml/2006/table">
            <a:tbl>
              <a:tblPr firstRow="1" bandRow="1">
                <a:tableStyleId>{5C22544A-7EE6-4342-B048-85BDC9FD1C3A}</a:tableStyleId>
              </a:tblPr>
              <a:tblGrid>
                <a:gridCol w="5567064">
                  <a:extLst>
                    <a:ext uri="{9D8B030D-6E8A-4147-A177-3AD203B41FA5}">
                      <a16:colId xmlns:a16="http://schemas.microsoft.com/office/drawing/2014/main" val="2863780646"/>
                    </a:ext>
                  </a:extLst>
                </a:gridCol>
                <a:gridCol w="5567064">
                  <a:extLst>
                    <a:ext uri="{9D8B030D-6E8A-4147-A177-3AD203B41FA5}">
                      <a16:colId xmlns:a16="http://schemas.microsoft.com/office/drawing/2014/main" val="3837770057"/>
                    </a:ext>
                  </a:extLst>
                </a:gridCol>
              </a:tblGrid>
              <a:tr h="809586">
                <a:tc>
                  <a:txBody>
                    <a:bodyPr/>
                    <a:lstStyle/>
                    <a:p>
                      <a:r>
                        <a:rPr lang="en-GB" sz="2400" dirty="0"/>
                        <a:t>Traditional Research Design</a:t>
                      </a:r>
                    </a:p>
                  </a:txBody>
                  <a:tcPr/>
                </a:tc>
                <a:tc>
                  <a:txBody>
                    <a:bodyPr/>
                    <a:lstStyle/>
                    <a:p>
                      <a:r>
                        <a:rPr lang="en-GB" sz="2400" dirty="0"/>
                        <a:t>Evaluation</a:t>
                      </a:r>
                    </a:p>
                  </a:txBody>
                  <a:tcPr/>
                </a:tc>
                <a:extLst>
                  <a:ext uri="{0D108BD9-81ED-4DB2-BD59-A6C34878D82A}">
                    <a16:rowId xmlns:a16="http://schemas.microsoft.com/office/drawing/2014/main" val="3926527795"/>
                  </a:ext>
                </a:extLst>
              </a:tr>
              <a:tr h="809586">
                <a:tc>
                  <a:txBody>
                    <a:bodyPr/>
                    <a:lstStyle/>
                    <a:p>
                      <a:r>
                        <a:rPr lang="en-GB" sz="2400" dirty="0"/>
                        <a:t>Research problem/ question</a:t>
                      </a:r>
                    </a:p>
                  </a:txBody>
                  <a:tcPr/>
                </a:tc>
                <a:tc>
                  <a:txBody>
                    <a:bodyPr/>
                    <a:lstStyle/>
                    <a:p>
                      <a:r>
                        <a:rPr lang="en-GB" sz="2400" dirty="0"/>
                        <a:t>Defining “good”/ objective of thing to be assessed</a:t>
                      </a:r>
                    </a:p>
                  </a:txBody>
                  <a:tcPr/>
                </a:tc>
                <a:extLst>
                  <a:ext uri="{0D108BD9-81ED-4DB2-BD59-A6C34878D82A}">
                    <a16:rowId xmlns:a16="http://schemas.microsoft.com/office/drawing/2014/main" val="2618971747"/>
                  </a:ext>
                </a:extLst>
              </a:tr>
              <a:tr h="809586">
                <a:tc>
                  <a:txBody>
                    <a:bodyPr/>
                    <a:lstStyle/>
                    <a:p>
                      <a:r>
                        <a:rPr lang="en-GB" sz="2400" dirty="0"/>
                        <a:t>Data collection</a:t>
                      </a:r>
                    </a:p>
                  </a:txBody>
                  <a:tcPr/>
                </a:tc>
                <a:tc>
                  <a:txBody>
                    <a:bodyPr/>
                    <a:lstStyle/>
                    <a:p>
                      <a:r>
                        <a:rPr lang="en-GB" sz="2400" dirty="0"/>
                        <a:t>Data collection (often the art of the possible)</a:t>
                      </a:r>
                    </a:p>
                  </a:txBody>
                  <a:tcPr/>
                </a:tc>
                <a:extLst>
                  <a:ext uri="{0D108BD9-81ED-4DB2-BD59-A6C34878D82A}">
                    <a16:rowId xmlns:a16="http://schemas.microsoft.com/office/drawing/2014/main" val="1163998461"/>
                  </a:ext>
                </a:extLst>
              </a:tr>
              <a:tr h="809586">
                <a:tc>
                  <a:txBody>
                    <a:bodyPr/>
                    <a:lstStyle/>
                    <a:p>
                      <a:r>
                        <a:rPr lang="en-GB" sz="2400" dirty="0"/>
                        <a:t>Analysis</a:t>
                      </a:r>
                    </a:p>
                  </a:txBody>
                  <a:tcPr/>
                </a:tc>
                <a:tc>
                  <a:txBody>
                    <a:bodyPr/>
                    <a:lstStyle/>
                    <a:p>
                      <a:r>
                        <a:rPr lang="en-GB" sz="2400" dirty="0"/>
                        <a:t>Analysis (what conceptual frameworks *can* you use)?</a:t>
                      </a:r>
                    </a:p>
                  </a:txBody>
                  <a:tcPr/>
                </a:tc>
                <a:extLst>
                  <a:ext uri="{0D108BD9-81ED-4DB2-BD59-A6C34878D82A}">
                    <a16:rowId xmlns:a16="http://schemas.microsoft.com/office/drawing/2014/main" val="23678362"/>
                  </a:ext>
                </a:extLst>
              </a:tr>
              <a:tr h="1397367">
                <a:tc>
                  <a:txBody>
                    <a:bodyPr/>
                    <a:lstStyle/>
                    <a:p>
                      <a:r>
                        <a:rPr lang="en-GB" sz="2400" dirty="0"/>
                        <a:t>Findings</a:t>
                      </a:r>
                    </a:p>
                    <a:p>
                      <a:r>
                        <a:rPr lang="en-GB" sz="2400" dirty="0"/>
                        <a:t>Contribution to Theory/ Knowledge</a:t>
                      </a:r>
                    </a:p>
                  </a:txBody>
                  <a:tcPr/>
                </a:tc>
                <a:tc>
                  <a:txBody>
                    <a:bodyPr/>
                    <a:lstStyle/>
                    <a:p>
                      <a:r>
                        <a:rPr lang="en-GB" sz="2400" dirty="0"/>
                        <a:t>Assessment against benchmark/ objectives</a:t>
                      </a:r>
                    </a:p>
                    <a:p>
                      <a:r>
                        <a:rPr lang="en-GB" sz="2400" dirty="0"/>
                        <a:t>Contribution to practice/ business plan/ business case</a:t>
                      </a:r>
                    </a:p>
                  </a:txBody>
                  <a:tcPr/>
                </a:tc>
                <a:extLst>
                  <a:ext uri="{0D108BD9-81ED-4DB2-BD59-A6C34878D82A}">
                    <a16:rowId xmlns:a16="http://schemas.microsoft.com/office/drawing/2014/main" val="1456907877"/>
                  </a:ext>
                </a:extLst>
              </a:tr>
            </a:tbl>
          </a:graphicData>
        </a:graphic>
      </p:graphicFrame>
    </p:spTree>
    <p:extLst>
      <p:ext uri="{BB962C8B-B14F-4D97-AF65-F5344CB8AC3E}">
        <p14:creationId xmlns:p14="http://schemas.microsoft.com/office/powerpoint/2010/main" val="2070933052"/>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AE15354-3C0F-4A1B-B75D-0F99CD5509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5BE76-C0A1-4B6F-B673-0E3008A11D34}">
  <ds:schemaRefs>
    <ds:schemaRef ds:uri="http://schemas.microsoft.com/sharepoint/v3/contenttype/forms"/>
  </ds:schemaRefs>
</ds:datastoreItem>
</file>

<file path=customXml/itemProps3.xml><?xml version="1.0" encoding="utf-8"?>
<ds:datastoreItem xmlns:ds="http://schemas.openxmlformats.org/officeDocument/2006/customXml" ds:itemID="{AAFBC9CF-C5F1-4190-92AD-19FB0562848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5251</Words>
  <Application>Microsoft Office PowerPoint</Application>
  <PresentationFormat>Widescreen</PresentationFormat>
  <Paragraphs>510</Paragraphs>
  <Slides>94</Slides>
  <Notes>10</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94</vt:i4>
      </vt:variant>
    </vt:vector>
  </HeadingPairs>
  <TitlesOfParts>
    <vt:vector size="104" baseType="lpstr">
      <vt:lpstr>Arial</vt:lpstr>
      <vt:lpstr>Calibri</vt:lpstr>
      <vt:lpstr>Calibri Light</vt:lpstr>
      <vt:lpstr>Garamond</vt:lpstr>
      <vt:lpstr>Lucida Handwriting</vt:lpstr>
      <vt:lpstr>Symbol</vt:lpstr>
      <vt:lpstr>Tahoma</vt:lpstr>
      <vt:lpstr>Times New Roman</vt:lpstr>
      <vt:lpstr>Wingdings</vt:lpstr>
      <vt:lpstr>Office Theme</vt:lpstr>
      <vt:lpstr>Identity and Approaches to Applied Business Research Dr Caroline Jawad 2021</vt:lpstr>
      <vt:lpstr>Phd/DBA the same but different</vt:lpstr>
      <vt:lpstr>PowerPoint Presentation</vt:lpstr>
      <vt:lpstr>Same but different</vt:lpstr>
      <vt:lpstr>Same but different</vt:lpstr>
      <vt:lpstr>Before you deal with this …</vt:lpstr>
      <vt:lpstr>You must deal with this … </vt:lpstr>
      <vt:lpstr>PowerPoint Presentation</vt:lpstr>
      <vt:lpstr>(Pallas, 2003, p.6) What is truth </vt:lpstr>
      <vt:lpstr>What is truth? What is knowledge?</vt:lpstr>
      <vt:lpstr>Basic principles of research design</vt:lpstr>
      <vt:lpstr>Jurgen Klopp  https://www.bbc.co.uk/programmes/m000fn9p </vt:lpstr>
      <vt:lpstr>What do you think ?</vt:lpstr>
      <vt:lpstr>First task</vt:lpstr>
      <vt:lpstr>Four main schools of ontology  (how we construct reality)</vt:lpstr>
      <vt:lpstr>Caroline likes</vt:lpstr>
      <vt:lpstr>Task</vt:lpstr>
      <vt:lpstr>Correspondence theory</vt:lpstr>
      <vt:lpstr>But indeed there are other definitions</vt:lpstr>
      <vt:lpstr>Coherence theory</vt:lpstr>
      <vt:lpstr>Coherence theories</vt:lpstr>
      <vt:lpstr>Consensus theory</vt:lpstr>
      <vt:lpstr>Constructivism</vt:lpstr>
      <vt:lpstr>Pragmatic</vt:lpstr>
      <vt:lpstr>Skepticism, Pluralism</vt:lpstr>
      <vt:lpstr>Logic, Marxism</vt:lpstr>
      <vt:lpstr>PowerPoint Presentation</vt:lpstr>
      <vt:lpstr>PowerPoint Presentation</vt:lpstr>
      <vt:lpstr>PowerPoint Presentation</vt:lpstr>
      <vt:lpstr>Watch</vt:lpstr>
      <vt:lpstr>Skepticism </vt:lpstr>
      <vt:lpstr>PowerPoint Presentation</vt:lpstr>
      <vt:lpstr>Realism </vt:lpstr>
      <vt:lpstr>PowerPoint Presentation</vt:lpstr>
      <vt:lpstr>Realism</vt:lpstr>
      <vt:lpstr>PowerPoint Presentation</vt:lpstr>
      <vt:lpstr>PowerPoint Presentation</vt:lpstr>
      <vt:lpstr>Putnam</vt:lpstr>
      <vt:lpstr>PowerPoint Presentation</vt:lpstr>
      <vt:lpstr>Tell me about one truth new to you today</vt:lpstr>
      <vt:lpstr>PowerPoint Presentation</vt:lpstr>
      <vt:lpstr>PowerPoint Presentation</vt:lpstr>
      <vt:lpstr>Why Understand Research Epistemology and Ontology?</vt:lpstr>
      <vt:lpstr>PowerPoint Presentation</vt:lpstr>
      <vt:lpstr>PowerPoint Presentation</vt:lpstr>
      <vt:lpstr>Ontology</vt:lpstr>
      <vt:lpstr>Epistemology</vt:lpstr>
      <vt:lpstr>Epistemological Assumptions</vt:lpstr>
      <vt:lpstr>Activity 1: Language Use in Abstracts</vt:lpstr>
      <vt:lpstr>PowerPoint Presentation</vt:lpstr>
      <vt:lpstr>PowerPoint Presentation</vt:lpstr>
      <vt:lpstr>PowerPoint Presentation</vt:lpstr>
      <vt:lpstr>Epistemological Continuum</vt:lpstr>
      <vt:lpstr>Epistemological History</vt:lpstr>
      <vt:lpstr>Assumptions of Post - Positivism</vt:lpstr>
      <vt:lpstr>Assumptions of Interpretivism</vt:lpstr>
      <vt:lpstr>Assumptions of Participatory</vt:lpstr>
      <vt:lpstr>Assumptions of Pragmatism</vt:lpstr>
      <vt:lpstr>PowerPoint Presentation</vt:lpstr>
      <vt:lpstr>Putnam</vt:lpstr>
      <vt:lpstr>PowerPoint Presentation</vt:lpstr>
      <vt:lpstr>Coleman</vt:lpstr>
      <vt:lpstr>PowerPoint Presentation</vt:lpstr>
      <vt:lpstr>Activity 2: Your Own Research Diagram</vt:lpstr>
      <vt:lpstr>PowerPoint Presentation</vt:lpstr>
      <vt:lpstr>PowerPoint Presentation</vt:lpstr>
      <vt:lpstr>Activity 3 - Language Used in Abstracts </vt:lpstr>
      <vt:lpstr>What is knowledge?</vt:lpstr>
      <vt:lpstr>True ? False ?</vt:lpstr>
      <vt:lpstr>What type of knowledge …..</vt:lpstr>
      <vt:lpstr>EPISTEMOLOGY</vt:lpstr>
      <vt:lpstr>TYPES OF KNOWLEDGE</vt:lpstr>
      <vt:lpstr>Meaning of epistemology</vt:lpstr>
      <vt:lpstr>PowerPoint Presentation</vt:lpstr>
      <vt:lpstr>Knowledge for practice</vt:lpstr>
      <vt:lpstr>Knowledge in practice</vt:lpstr>
      <vt:lpstr>Knowledge of practice</vt:lpstr>
      <vt:lpstr>Types of knowledge (depending on nature)</vt:lpstr>
      <vt:lpstr>Apriori knowledge</vt:lpstr>
      <vt:lpstr>Aposteriori knowledge</vt:lpstr>
      <vt:lpstr>Explicit knowledge</vt:lpstr>
      <vt:lpstr>Tacit knowledge</vt:lpstr>
      <vt:lpstr>Propositional knowledge</vt:lpstr>
      <vt:lpstr>Non-Propositional knowledge</vt:lpstr>
      <vt:lpstr>Theories of knowledge</vt:lpstr>
      <vt:lpstr>Facets of knowledge</vt:lpstr>
      <vt:lpstr>Facets of knowledge - sources</vt:lpstr>
      <vt:lpstr>PowerPoint Presentation</vt:lpstr>
      <vt:lpstr>Positionality</vt:lpstr>
      <vt:lpstr>“Doing qualitative research is by nature a reflective and recursive process." (Ely et al, 1991: 179) </vt:lpstr>
      <vt:lpstr>Developing reflexive research practice</vt:lpstr>
      <vt:lpstr>  Some considerations to ensure reflexivity in research</vt:lpstr>
      <vt:lpstr>Recording reflections: The research diary</vt:lpstr>
      <vt:lpstr>The Evaluation Process v. Traditional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Business Research Dr Caroline Jawad 2021</dc:title>
  <dc:creator>Caroline Jawad</dc:creator>
  <cp:lastModifiedBy>Caroline Jawad</cp:lastModifiedBy>
  <cp:revision>1</cp:revision>
  <dcterms:created xsi:type="dcterms:W3CDTF">2021-02-01T17:33:34Z</dcterms:created>
  <dcterms:modified xsi:type="dcterms:W3CDTF">2021-02-01T17:33:41Z</dcterms:modified>
</cp:coreProperties>
</file>