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4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16/08/2022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cxnSpLocks/>
          </p:cNvCxnSpPr>
          <p:nvPr/>
        </p:nvCxnSpPr>
        <p:spPr>
          <a:xfrm>
            <a:off x="3428373" y="1550746"/>
            <a:ext cx="1358715" cy="12003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87981" y="1755547"/>
            <a:ext cx="226280" cy="1400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264239" y="2990483"/>
            <a:ext cx="2247041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66844" y="3073864"/>
            <a:ext cx="2233372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D310543-8D49-4309-A571-EC8882E74E0B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58551" y="599185"/>
            <a:ext cx="2452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2022 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246078" y="3029740"/>
            <a:ext cx="2213597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0C66EA-5B1E-4FCD-81EA-CA4B52AB2887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0574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</a:t>
            </a:r>
          </a:p>
          <a:p>
            <a:pPr algn="ctr"/>
            <a:r>
              <a:rPr lang="en-GB" dirty="0"/>
              <a:t>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</a:t>
            </a:r>
          </a:p>
          <a:p>
            <a:pPr algn="ctr"/>
            <a:r>
              <a:rPr lang="en-GB" dirty="0"/>
              <a:t>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Sept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 Computing Administration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Switching, Routing</a:t>
            </a:r>
          </a:p>
          <a:p>
            <a:pPr algn="ctr"/>
            <a:r>
              <a:rPr lang="en-GB" dirty="0"/>
              <a:t>and Wireless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84288" y="3057918"/>
            <a:ext cx="2247041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F45B8E6-18DE-4ABE-AD0B-5D5891434ACC}"/>
              </a:ext>
            </a:extLst>
          </p:cNvPr>
          <p:cNvSpPr txBox="1"/>
          <p:nvPr/>
        </p:nvSpPr>
        <p:spPr>
          <a:xfrm>
            <a:off x="9735336" y="1190569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74624EFB-0438-44CC-BAB8-E762DE68A1B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785038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2855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(1)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Sept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22960" y="3083413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14FABE5-A903-4463-AC37-2A04A80157EF}"/>
              </a:ext>
            </a:extLst>
          </p:cNvPr>
          <p:cNvSpPr txBox="1"/>
          <p:nvPr/>
        </p:nvSpPr>
        <p:spPr>
          <a:xfrm>
            <a:off x="9737617" y="1225606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2126B26-180D-4B46-B562-FF4D03395A27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425</TotalTime>
  <Words>534</Words>
  <Application>Microsoft Office PowerPoint</Application>
  <PresentationFormat>Widescreen</PresentationFormat>
  <Paragraphs>193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47</cp:revision>
  <dcterms:created xsi:type="dcterms:W3CDTF">2020-07-15T14:48:17Z</dcterms:created>
  <dcterms:modified xsi:type="dcterms:W3CDTF">2022-08-16T14:00:07Z</dcterms:modified>
</cp:coreProperties>
</file>