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9" r:id="rId1"/>
  </p:sldMasterIdLst>
  <p:notesMasterIdLst>
    <p:notesMasterId r:id="rId20"/>
  </p:notesMasterIdLst>
  <p:sldIdLst>
    <p:sldId id="256" r:id="rId2"/>
    <p:sldId id="260" r:id="rId3"/>
    <p:sldId id="298" r:id="rId4"/>
    <p:sldId id="299" r:id="rId5"/>
    <p:sldId id="300" r:id="rId6"/>
    <p:sldId id="301" r:id="rId7"/>
    <p:sldId id="302" r:id="rId8"/>
    <p:sldId id="303" r:id="rId9"/>
    <p:sldId id="304" r:id="rId10"/>
    <p:sldId id="305" r:id="rId11"/>
    <p:sldId id="306" r:id="rId12"/>
    <p:sldId id="307" r:id="rId13"/>
    <p:sldId id="309" r:id="rId14"/>
    <p:sldId id="308" r:id="rId15"/>
    <p:sldId id="312" r:id="rId16"/>
    <p:sldId id="314" r:id="rId17"/>
    <p:sldId id="310" r:id="rId18"/>
    <p:sldId id="311" r:id="rId19"/>
  </p:sldIdLst>
  <p:sldSz cx="9144000" cy="5143500" type="screen16x9"/>
  <p:notesSz cx="6858000" cy="9144000"/>
  <p:embeddedFontLst>
    <p:embeddedFont>
      <p:font typeface="Antic Didone" panose="020B0604020202020204" charset="0"/>
      <p:regular r:id="rId21"/>
    </p:embeddedFont>
    <p:embeddedFont>
      <p:font typeface="Assistant" pitchFamily="2" charset="-79"/>
      <p:regular r:id="rId22"/>
      <p:bold r:id="rId23"/>
    </p:embeddedFont>
    <p:embeddedFont>
      <p:font typeface="Nunito Light" pitchFamily="2" charset="0"/>
      <p:regular r:id="rId24"/>
      <p: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33"/>
    <a:srgbClr val="00FFFF"/>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20127D9-AE66-4FBE-AE56-788B7D437BD4}">
  <a:tblStyle styleId="{420127D9-AE66-4FBE-AE56-788B7D437BD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8366411E-B282-4365-9866-AA81299DDB06}"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710" autoAdjust="0"/>
    <p:restoredTop sz="82320" autoAdjust="0"/>
  </p:normalViewPr>
  <p:slideViewPr>
    <p:cSldViewPr snapToGrid="0">
      <p:cViewPr varScale="1">
        <p:scale>
          <a:sx n="79" d="100"/>
          <a:sy n="79" d="100"/>
        </p:scale>
        <p:origin x="12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C2FDEB-758A-4456-BB3A-6C6A12F05DC3}"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59C0B834-13E3-4E6D-851E-E6E9BB50E5D8}">
      <dgm:prSet phldrT="[Text]"/>
      <dgm:spPr/>
      <dgm:t>
        <a:bodyPr/>
        <a:lstStyle/>
        <a:p>
          <a:r>
            <a:rPr lang="en-GB" b="1">
              <a:solidFill>
                <a:srgbClr val="0070C0"/>
              </a:solidFill>
            </a:rPr>
            <a:t>Specific</a:t>
          </a:r>
          <a:endParaRPr lang="en-GB">
            <a:solidFill>
              <a:srgbClr val="0070C0"/>
            </a:solidFill>
          </a:endParaRPr>
        </a:p>
      </dgm:t>
    </dgm:pt>
    <dgm:pt modelId="{401B5B5A-4B49-44C1-920E-A4FBDB68B030}" type="parTrans" cxnId="{546760C5-682E-42B9-9657-5F92C837DDD7}">
      <dgm:prSet/>
      <dgm:spPr/>
      <dgm:t>
        <a:bodyPr/>
        <a:lstStyle/>
        <a:p>
          <a:endParaRPr lang="en-GB"/>
        </a:p>
      </dgm:t>
    </dgm:pt>
    <dgm:pt modelId="{5682D77C-D7D5-4BC0-ADE4-A1B6B35C5C01}" type="sibTrans" cxnId="{546760C5-682E-42B9-9657-5F92C837DDD7}">
      <dgm:prSet/>
      <dgm:spPr/>
      <dgm:t>
        <a:bodyPr/>
        <a:lstStyle/>
        <a:p>
          <a:endParaRPr lang="en-GB"/>
        </a:p>
      </dgm:t>
    </dgm:pt>
    <dgm:pt modelId="{5B39AAC7-216B-41A6-91EB-651B3CDB4F96}">
      <dgm:prSet phldrT="[Text]"/>
      <dgm:spPr/>
      <dgm:t>
        <a:bodyPr/>
        <a:lstStyle/>
        <a:p>
          <a:r>
            <a:rPr lang="en-GB" b="1">
              <a:solidFill>
                <a:srgbClr val="0070C0"/>
              </a:solidFill>
            </a:rPr>
            <a:t>Measurable</a:t>
          </a:r>
          <a:endParaRPr lang="en-GB">
            <a:solidFill>
              <a:srgbClr val="0070C0"/>
            </a:solidFill>
          </a:endParaRPr>
        </a:p>
      </dgm:t>
    </dgm:pt>
    <dgm:pt modelId="{4C1E21CB-E4D9-44EC-8977-BF8C14FCBC81}" type="parTrans" cxnId="{F4224845-C577-4A68-9FC3-964BA8AFAA91}">
      <dgm:prSet/>
      <dgm:spPr/>
      <dgm:t>
        <a:bodyPr/>
        <a:lstStyle/>
        <a:p>
          <a:endParaRPr lang="en-GB"/>
        </a:p>
      </dgm:t>
    </dgm:pt>
    <dgm:pt modelId="{404497E1-3747-408A-B2E0-698457B635F7}" type="sibTrans" cxnId="{F4224845-C577-4A68-9FC3-964BA8AFAA91}">
      <dgm:prSet/>
      <dgm:spPr/>
      <dgm:t>
        <a:bodyPr/>
        <a:lstStyle/>
        <a:p>
          <a:endParaRPr lang="en-GB"/>
        </a:p>
      </dgm:t>
    </dgm:pt>
    <dgm:pt modelId="{E53C8F20-18A2-45D4-8365-951F59B57252}">
      <dgm:prSet phldrT="[Text]"/>
      <dgm:spPr/>
      <dgm:t>
        <a:bodyPr/>
        <a:lstStyle/>
        <a:p>
          <a:r>
            <a:rPr lang="en-GB" b="1">
              <a:solidFill>
                <a:srgbClr val="0070C0"/>
              </a:solidFill>
            </a:rPr>
            <a:t>Achievable</a:t>
          </a:r>
          <a:endParaRPr lang="en-GB">
            <a:solidFill>
              <a:srgbClr val="0070C0"/>
            </a:solidFill>
          </a:endParaRPr>
        </a:p>
      </dgm:t>
    </dgm:pt>
    <dgm:pt modelId="{BB82DFE4-233B-4708-A3A6-2CFEA70EA5CA}" type="parTrans" cxnId="{6424DA07-C78C-41BB-8985-6DCD71915536}">
      <dgm:prSet/>
      <dgm:spPr/>
      <dgm:t>
        <a:bodyPr/>
        <a:lstStyle/>
        <a:p>
          <a:endParaRPr lang="en-GB"/>
        </a:p>
      </dgm:t>
    </dgm:pt>
    <dgm:pt modelId="{05B384AA-1488-4E0E-96D6-8DBCCDF2291E}" type="sibTrans" cxnId="{6424DA07-C78C-41BB-8985-6DCD71915536}">
      <dgm:prSet/>
      <dgm:spPr/>
      <dgm:t>
        <a:bodyPr/>
        <a:lstStyle/>
        <a:p>
          <a:endParaRPr lang="en-GB"/>
        </a:p>
      </dgm:t>
    </dgm:pt>
    <dgm:pt modelId="{0D94B3B1-08A4-421A-BB7C-F2D5CC48D435}">
      <dgm:prSet phldrT="[Text]"/>
      <dgm:spPr/>
      <dgm:t>
        <a:bodyPr/>
        <a:lstStyle/>
        <a:p>
          <a:r>
            <a:rPr lang="en-GB" b="1">
              <a:solidFill>
                <a:srgbClr val="0070C0"/>
              </a:solidFill>
            </a:rPr>
            <a:t>Relevant</a:t>
          </a:r>
          <a:endParaRPr lang="en-GB">
            <a:solidFill>
              <a:srgbClr val="0070C0"/>
            </a:solidFill>
          </a:endParaRPr>
        </a:p>
      </dgm:t>
    </dgm:pt>
    <dgm:pt modelId="{C9B18EBE-7725-437E-869A-D9FEA5E99061}" type="parTrans" cxnId="{0B975FDA-B992-43EE-A681-7D34B30D6439}">
      <dgm:prSet/>
      <dgm:spPr/>
      <dgm:t>
        <a:bodyPr/>
        <a:lstStyle/>
        <a:p>
          <a:endParaRPr lang="en-GB"/>
        </a:p>
      </dgm:t>
    </dgm:pt>
    <dgm:pt modelId="{001AF5A9-4619-450F-9A3B-8DA0814416D6}" type="sibTrans" cxnId="{0B975FDA-B992-43EE-A681-7D34B30D6439}">
      <dgm:prSet/>
      <dgm:spPr/>
      <dgm:t>
        <a:bodyPr/>
        <a:lstStyle/>
        <a:p>
          <a:endParaRPr lang="en-GB"/>
        </a:p>
      </dgm:t>
    </dgm:pt>
    <dgm:pt modelId="{C44748B5-2AEB-40B2-B02E-58E59FCB4E38}">
      <dgm:prSet phldrT="[Text]"/>
      <dgm:spPr/>
      <dgm:t>
        <a:bodyPr/>
        <a:lstStyle/>
        <a:p>
          <a:r>
            <a:rPr lang="en-GB" b="1">
              <a:solidFill>
                <a:srgbClr val="0070C0"/>
              </a:solidFill>
            </a:rPr>
            <a:t>Time-bound</a:t>
          </a:r>
          <a:endParaRPr lang="en-GB">
            <a:solidFill>
              <a:srgbClr val="0070C0"/>
            </a:solidFill>
          </a:endParaRPr>
        </a:p>
      </dgm:t>
    </dgm:pt>
    <dgm:pt modelId="{2F18F111-8619-482D-B6D5-3730CA17749C}" type="parTrans" cxnId="{0F220EF4-30D7-4243-8AC9-4783179701AE}">
      <dgm:prSet/>
      <dgm:spPr/>
      <dgm:t>
        <a:bodyPr/>
        <a:lstStyle/>
        <a:p>
          <a:endParaRPr lang="en-GB"/>
        </a:p>
      </dgm:t>
    </dgm:pt>
    <dgm:pt modelId="{E4CEE466-0CE7-4B77-A1BD-5C0DF147DBC4}" type="sibTrans" cxnId="{0F220EF4-30D7-4243-8AC9-4783179701AE}">
      <dgm:prSet/>
      <dgm:spPr/>
      <dgm:t>
        <a:bodyPr/>
        <a:lstStyle/>
        <a:p>
          <a:endParaRPr lang="en-GB"/>
        </a:p>
      </dgm:t>
    </dgm:pt>
    <dgm:pt modelId="{4F00A188-4177-489A-BA41-22BDEB430DBB}" type="pres">
      <dgm:prSet presAssocID="{00C2FDEB-758A-4456-BB3A-6C6A12F05DC3}" presName="diagram" presStyleCnt="0">
        <dgm:presLayoutVars>
          <dgm:dir/>
          <dgm:resizeHandles val="exact"/>
        </dgm:presLayoutVars>
      </dgm:prSet>
      <dgm:spPr/>
    </dgm:pt>
    <dgm:pt modelId="{44BC2043-3526-4452-ADF4-D9CA629C910E}" type="pres">
      <dgm:prSet presAssocID="{59C0B834-13E3-4E6D-851E-E6E9BB50E5D8}" presName="node" presStyleLbl="node1" presStyleIdx="0" presStyleCnt="5">
        <dgm:presLayoutVars>
          <dgm:bulletEnabled val="1"/>
        </dgm:presLayoutVars>
      </dgm:prSet>
      <dgm:spPr/>
    </dgm:pt>
    <dgm:pt modelId="{322B0CD6-8470-42FC-8DC2-5E4339032DBC}" type="pres">
      <dgm:prSet presAssocID="{5682D77C-D7D5-4BC0-ADE4-A1B6B35C5C01}" presName="sibTrans" presStyleCnt="0"/>
      <dgm:spPr/>
    </dgm:pt>
    <dgm:pt modelId="{1490B1D8-1F29-457E-AC72-A1D4F715E654}" type="pres">
      <dgm:prSet presAssocID="{5B39AAC7-216B-41A6-91EB-651B3CDB4F96}" presName="node" presStyleLbl="node1" presStyleIdx="1" presStyleCnt="5">
        <dgm:presLayoutVars>
          <dgm:bulletEnabled val="1"/>
        </dgm:presLayoutVars>
      </dgm:prSet>
      <dgm:spPr/>
    </dgm:pt>
    <dgm:pt modelId="{62A18E29-9EF2-460B-9F32-F9A1396DBE72}" type="pres">
      <dgm:prSet presAssocID="{404497E1-3747-408A-B2E0-698457B635F7}" presName="sibTrans" presStyleCnt="0"/>
      <dgm:spPr/>
    </dgm:pt>
    <dgm:pt modelId="{4790C8BF-C62E-422F-9FA8-B7E08909CEE8}" type="pres">
      <dgm:prSet presAssocID="{E53C8F20-18A2-45D4-8365-951F59B57252}" presName="node" presStyleLbl="node1" presStyleIdx="2" presStyleCnt="5">
        <dgm:presLayoutVars>
          <dgm:bulletEnabled val="1"/>
        </dgm:presLayoutVars>
      </dgm:prSet>
      <dgm:spPr/>
    </dgm:pt>
    <dgm:pt modelId="{DD8984C8-E00D-4C84-83B6-52723D6A44C6}" type="pres">
      <dgm:prSet presAssocID="{05B384AA-1488-4E0E-96D6-8DBCCDF2291E}" presName="sibTrans" presStyleCnt="0"/>
      <dgm:spPr/>
    </dgm:pt>
    <dgm:pt modelId="{127066BF-0ED5-43EA-863A-550E0737C8CE}" type="pres">
      <dgm:prSet presAssocID="{0D94B3B1-08A4-421A-BB7C-F2D5CC48D435}" presName="node" presStyleLbl="node1" presStyleIdx="3" presStyleCnt="5" custLinFactNeighborX="0">
        <dgm:presLayoutVars>
          <dgm:bulletEnabled val="1"/>
        </dgm:presLayoutVars>
      </dgm:prSet>
      <dgm:spPr/>
    </dgm:pt>
    <dgm:pt modelId="{11DBCA7D-27EC-4D18-89F3-718CB4CC75DB}" type="pres">
      <dgm:prSet presAssocID="{001AF5A9-4619-450F-9A3B-8DA0814416D6}" presName="sibTrans" presStyleCnt="0"/>
      <dgm:spPr/>
    </dgm:pt>
    <dgm:pt modelId="{7E3CEA17-2EB5-4599-A822-D440364E7A7C}" type="pres">
      <dgm:prSet presAssocID="{C44748B5-2AEB-40B2-B02E-58E59FCB4E38}" presName="node" presStyleLbl="node1" presStyleIdx="4" presStyleCnt="5">
        <dgm:presLayoutVars>
          <dgm:bulletEnabled val="1"/>
        </dgm:presLayoutVars>
      </dgm:prSet>
      <dgm:spPr/>
    </dgm:pt>
  </dgm:ptLst>
  <dgm:cxnLst>
    <dgm:cxn modelId="{6424DA07-C78C-41BB-8985-6DCD71915536}" srcId="{00C2FDEB-758A-4456-BB3A-6C6A12F05DC3}" destId="{E53C8F20-18A2-45D4-8365-951F59B57252}" srcOrd="2" destOrd="0" parTransId="{BB82DFE4-233B-4708-A3A6-2CFEA70EA5CA}" sibTransId="{05B384AA-1488-4E0E-96D6-8DBCCDF2291E}"/>
    <dgm:cxn modelId="{06966D1C-4BDB-4594-B794-33FFC37EA670}" type="presOf" srcId="{59C0B834-13E3-4E6D-851E-E6E9BB50E5D8}" destId="{44BC2043-3526-4452-ADF4-D9CA629C910E}" srcOrd="0" destOrd="0" presId="urn:microsoft.com/office/officeart/2005/8/layout/default"/>
    <dgm:cxn modelId="{F4224845-C577-4A68-9FC3-964BA8AFAA91}" srcId="{00C2FDEB-758A-4456-BB3A-6C6A12F05DC3}" destId="{5B39AAC7-216B-41A6-91EB-651B3CDB4F96}" srcOrd="1" destOrd="0" parTransId="{4C1E21CB-E4D9-44EC-8977-BF8C14FCBC81}" sibTransId="{404497E1-3747-408A-B2E0-698457B635F7}"/>
    <dgm:cxn modelId="{10B3E250-B3EA-411B-823A-FD84D8955108}" type="presOf" srcId="{E53C8F20-18A2-45D4-8365-951F59B57252}" destId="{4790C8BF-C62E-422F-9FA8-B7E08909CEE8}" srcOrd="0" destOrd="0" presId="urn:microsoft.com/office/officeart/2005/8/layout/default"/>
    <dgm:cxn modelId="{425AE29B-DC1E-4F30-9F73-A2C4191710FE}" type="presOf" srcId="{0D94B3B1-08A4-421A-BB7C-F2D5CC48D435}" destId="{127066BF-0ED5-43EA-863A-550E0737C8CE}" srcOrd="0" destOrd="0" presId="urn:microsoft.com/office/officeart/2005/8/layout/default"/>
    <dgm:cxn modelId="{2AD136B0-B7B2-4919-B796-D5E604213B53}" type="presOf" srcId="{C44748B5-2AEB-40B2-B02E-58E59FCB4E38}" destId="{7E3CEA17-2EB5-4599-A822-D440364E7A7C}" srcOrd="0" destOrd="0" presId="urn:microsoft.com/office/officeart/2005/8/layout/default"/>
    <dgm:cxn modelId="{546760C5-682E-42B9-9657-5F92C837DDD7}" srcId="{00C2FDEB-758A-4456-BB3A-6C6A12F05DC3}" destId="{59C0B834-13E3-4E6D-851E-E6E9BB50E5D8}" srcOrd="0" destOrd="0" parTransId="{401B5B5A-4B49-44C1-920E-A4FBDB68B030}" sibTransId="{5682D77C-D7D5-4BC0-ADE4-A1B6B35C5C01}"/>
    <dgm:cxn modelId="{0B975FDA-B992-43EE-A681-7D34B30D6439}" srcId="{00C2FDEB-758A-4456-BB3A-6C6A12F05DC3}" destId="{0D94B3B1-08A4-421A-BB7C-F2D5CC48D435}" srcOrd="3" destOrd="0" parTransId="{C9B18EBE-7725-437E-869A-D9FEA5E99061}" sibTransId="{001AF5A9-4619-450F-9A3B-8DA0814416D6}"/>
    <dgm:cxn modelId="{D1D2EDDE-0783-4E5D-A495-F8BD7D75C98A}" type="presOf" srcId="{00C2FDEB-758A-4456-BB3A-6C6A12F05DC3}" destId="{4F00A188-4177-489A-BA41-22BDEB430DBB}" srcOrd="0" destOrd="0" presId="urn:microsoft.com/office/officeart/2005/8/layout/default"/>
    <dgm:cxn modelId="{0F220EF4-30D7-4243-8AC9-4783179701AE}" srcId="{00C2FDEB-758A-4456-BB3A-6C6A12F05DC3}" destId="{C44748B5-2AEB-40B2-B02E-58E59FCB4E38}" srcOrd="4" destOrd="0" parTransId="{2F18F111-8619-482D-B6D5-3730CA17749C}" sibTransId="{E4CEE466-0CE7-4B77-A1BD-5C0DF147DBC4}"/>
    <dgm:cxn modelId="{C23754FD-4A37-4BA9-939E-6846508F0BC2}" type="presOf" srcId="{5B39AAC7-216B-41A6-91EB-651B3CDB4F96}" destId="{1490B1D8-1F29-457E-AC72-A1D4F715E654}" srcOrd="0" destOrd="0" presId="urn:microsoft.com/office/officeart/2005/8/layout/default"/>
    <dgm:cxn modelId="{310D4DC7-7146-41D7-A8E5-29B7B6EF5493}" type="presParOf" srcId="{4F00A188-4177-489A-BA41-22BDEB430DBB}" destId="{44BC2043-3526-4452-ADF4-D9CA629C910E}" srcOrd="0" destOrd="0" presId="urn:microsoft.com/office/officeart/2005/8/layout/default"/>
    <dgm:cxn modelId="{AA6A9F28-4DB2-4817-90DF-E679634B2642}" type="presParOf" srcId="{4F00A188-4177-489A-BA41-22BDEB430DBB}" destId="{322B0CD6-8470-42FC-8DC2-5E4339032DBC}" srcOrd="1" destOrd="0" presId="urn:microsoft.com/office/officeart/2005/8/layout/default"/>
    <dgm:cxn modelId="{C48CAD8E-E8A4-4FA1-94BF-CA7F99BA02FE}" type="presParOf" srcId="{4F00A188-4177-489A-BA41-22BDEB430DBB}" destId="{1490B1D8-1F29-457E-AC72-A1D4F715E654}" srcOrd="2" destOrd="0" presId="urn:microsoft.com/office/officeart/2005/8/layout/default"/>
    <dgm:cxn modelId="{C0F0F860-46B0-4DD4-BC7F-12B685FC75C2}" type="presParOf" srcId="{4F00A188-4177-489A-BA41-22BDEB430DBB}" destId="{62A18E29-9EF2-460B-9F32-F9A1396DBE72}" srcOrd="3" destOrd="0" presId="urn:microsoft.com/office/officeart/2005/8/layout/default"/>
    <dgm:cxn modelId="{D9C1ABB8-1128-4195-9797-4AA772613E33}" type="presParOf" srcId="{4F00A188-4177-489A-BA41-22BDEB430DBB}" destId="{4790C8BF-C62E-422F-9FA8-B7E08909CEE8}" srcOrd="4" destOrd="0" presId="urn:microsoft.com/office/officeart/2005/8/layout/default"/>
    <dgm:cxn modelId="{71F055FF-9E9E-4A07-82A9-129D8195FBDF}" type="presParOf" srcId="{4F00A188-4177-489A-BA41-22BDEB430DBB}" destId="{DD8984C8-E00D-4C84-83B6-52723D6A44C6}" srcOrd="5" destOrd="0" presId="urn:microsoft.com/office/officeart/2005/8/layout/default"/>
    <dgm:cxn modelId="{AE2A9441-2C81-4F92-A999-14D6BFC9EEF5}" type="presParOf" srcId="{4F00A188-4177-489A-BA41-22BDEB430DBB}" destId="{127066BF-0ED5-43EA-863A-550E0737C8CE}" srcOrd="6" destOrd="0" presId="urn:microsoft.com/office/officeart/2005/8/layout/default"/>
    <dgm:cxn modelId="{CC73FC8F-D754-4677-87B2-BA98531EEC2F}" type="presParOf" srcId="{4F00A188-4177-489A-BA41-22BDEB430DBB}" destId="{11DBCA7D-27EC-4D18-89F3-718CB4CC75DB}" srcOrd="7" destOrd="0" presId="urn:microsoft.com/office/officeart/2005/8/layout/default"/>
    <dgm:cxn modelId="{9121E806-3218-4E3F-8212-57A10F0A8D41}" type="presParOf" srcId="{4F00A188-4177-489A-BA41-22BDEB430DBB}" destId="{7E3CEA17-2EB5-4599-A822-D440364E7A7C}"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00C2FDEB-758A-4456-BB3A-6C6A12F05DC3}"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59C0B834-13E3-4E6D-851E-E6E9BB50E5D8}">
      <dgm:prSet phldrT="[Text]"/>
      <dgm:spPr/>
      <dgm:t>
        <a:bodyPr/>
        <a:lstStyle/>
        <a:p>
          <a:r>
            <a:rPr lang="en-GB" b="1">
              <a:solidFill>
                <a:srgbClr val="0070C0"/>
              </a:solidFill>
            </a:rPr>
            <a:t>Product</a:t>
          </a:r>
          <a:endParaRPr lang="en-GB">
            <a:solidFill>
              <a:srgbClr val="0070C0"/>
            </a:solidFill>
          </a:endParaRPr>
        </a:p>
      </dgm:t>
    </dgm:pt>
    <dgm:pt modelId="{401B5B5A-4B49-44C1-920E-A4FBDB68B030}" type="parTrans" cxnId="{546760C5-682E-42B9-9657-5F92C837DDD7}">
      <dgm:prSet/>
      <dgm:spPr/>
      <dgm:t>
        <a:bodyPr/>
        <a:lstStyle/>
        <a:p>
          <a:endParaRPr lang="en-GB"/>
        </a:p>
      </dgm:t>
    </dgm:pt>
    <dgm:pt modelId="{5682D77C-D7D5-4BC0-ADE4-A1B6B35C5C01}" type="sibTrans" cxnId="{546760C5-682E-42B9-9657-5F92C837DDD7}">
      <dgm:prSet/>
      <dgm:spPr/>
      <dgm:t>
        <a:bodyPr/>
        <a:lstStyle/>
        <a:p>
          <a:endParaRPr lang="en-GB"/>
        </a:p>
      </dgm:t>
    </dgm:pt>
    <dgm:pt modelId="{5B39AAC7-216B-41A6-91EB-651B3CDB4F96}">
      <dgm:prSet phldrT="[Text]"/>
      <dgm:spPr/>
      <dgm:t>
        <a:bodyPr/>
        <a:lstStyle/>
        <a:p>
          <a:r>
            <a:rPr lang="en-GB" b="1">
              <a:solidFill>
                <a:srgbClr val="0070C0"/>
              </a:solidFill>
            </a:rPr>
            <a:t>Price</a:t>
          </a:r>
          <a:endParaRPr lang="en-GB">
            <a:solidFill>
              <a:srgbClr val="0070C0"/>
            </a:solidFill>
          </a:endParaRPr>
        </a:p>
      </dgm:t>
    </dgm:pt>
    <dgm:pt modelId="{4C1E21CB-E4D9-44EC-8977-BF8C14FCBC81}" type="parTrans" cxnId="{F4224845-C577-4A68-9FC3-964BA8AFAA91}">
      <dgm:prSet/>
      <dgm:spPr/>
      <dgm:t>
        <a:bodyPr/>
        <a:lstStyle/>
        <a:p>
          <a:endParaRPr lang="en-GB"/>
        </a:p>
      </dgm:t>
    </dgm:pt>
    <dgm:pt modelId="{404497E1-3747-408A-B2E0-698457B635F7}" type="sibTrans" cxnId="{F4224845-C577-4A68-9FC3-964BA8AFAA91}">
      <dgm:prSet/>
      <dgm:spPr/>
      <dgm:t>
        <a:bodyPr/>
        <a:lstStyle/>
        <a:p>
          <a:endParaRPr lang="en-GB"/>
        </a:p>
      </dgm:t>
    </dgm:pt>
    <dgm:pt modelId="{E53C8F20-18A2-45D4-8365-951F59B57252}">
      <dgm:prSet phldrT="[Text]"/>
      <dgm:spPr/>
      <dgm:t>
        <a:bodyPr/>
        <a:lstStyle/>
        <a:p>
          <a:r>
            <a:rPr lang="en-GB" b="1">
              <a:solidFill>
                <a:srgbClr val="0070C0"/>
              </a:solidFill>
            </a:rPr>
            <a:t>Place</a:t>
          </a:r>
          <a:endParaRPr lang="en-GB">
            <a:solidFill>
              <a:srgbClr val="0070C0"/>
            </a:solidFill>
          </a:endParaRPr>
        </a:p>
      </dgm:t>
    </dgm:pt>
    <dgm:pt modelId="{BB82DFE4-233B-4708-A3A6-2CFEA70EA5CA}" type="parTrans" cxnId="{6424DA07-C78C-41BB-8985-6DCD71915536}">
      <dgm:prSet/>
      <dgm:spPr/>
      <dgm:t>
        <a:bodyPr/>
        <a:lstStyle/>
        <a:p>
          <a:endParaRPr lang="en-GB"/>
        </a:p>
      </dgm:t>
    </dgm:pt>
    <dgm:pt modelId="{05B384AA-1488-4E0E-96D6-8DBCCDF2291E}" type="sibTrans" cxnId="{6424DA07-C78C-41BB-8985-6DCD71915536}">
      <dgm:prSet/>
      <dgm:spPr/>
      <dgm:t>
        <a:bodyPr/>
        <a:lstStyle/>
        <a:p>
          <a:endParaRPr lang="en-GB"/>
        </a:p>
      </dgm:t>
    </dgm:pt>
    <dgm:pt modelId="{0D94B3B1-08A4-421A-BB7C-F2D5CC48D435}">
      <dgm:prSet phldrT="[Text]"/>
      <dgm:spPr/>
      <dgm:t>
        <a:bodyPr/>
        <a:lstStyle/>
        <a:p>
          <a:r>
            <a:rPr lang="en-GB" b="1">
              <a:solidFill>
                <a:srgbClr val="0070C0"/>
              </a:solidFill>
            </a:rPr>
            <a:t>Promotion</a:t>
          </a:r>
          <a:endParaRPr lang="en-GB">
            <a:solidFill>
              <a:srgbClr val="0070C0"/>
            </a:solidFill>
          </a:endParaRPr>
        </a:p>
      </dgm:t>
    </dgm:pt>
    <dgm:pt modelId="{C9B18EBE-7725-437E-869A-D9FEA5E99061}" type="parTrans" cxnId="{0B975FDA-B992-43EE-A681-7D34B30D6439}">
      <dgm:prSet/>
      <dgm:spPr/>
      <dgm:t>
        <a:bodyPr/>
        <a:lstStyle/>
        <a:p>
          <a:endParaRPr lang="en-GB"/>
        </a:p>
      </dgm:t>
    </dgm:pt>
    <dgm:pt modelId="{001AF5A9-4619-450F-9A3B-8DA0814416D6}" type="sibTrans" cxnId="{0B975FDA-B992-43EE-A681-7D34B30D6439}">
      <dgm:prSet/>
      <dgm:spPr/>
      <dgm:t>
        <a:bodyPr/>
        <a:lstStyle/>
        <a:p>
          <a:endParaRPr lang="en-GB"/>
        </a:p>
      </dgm:t>
    </dgm:pt>
    <dgm:pt modelId="{4F00A188-4177-489A-BA41-22BDEB430DBB}" type="pres">
      <dgm:prSet presAssocID="{00C2FDEB-758A-4456-BB3A-6C6A12F05DC3}" presName="diagram" presStyleCnt="0">
        <dgm:presLayoutVars>
          <dgm:dir/>
          <dgm:resizeHandles val="exact"/>
        </dgm:presLayoutVars>
      </dgm:prSet>
      <dgm:spPr/>
    </dgm:pt>
    <dgm:pt modelId="{44BC2043-3526-4452-ADF4-D9CA629C910E}" type="pres">
      <dgm:prSet presAssocID="{59C0B834-13E3-4E6D-851E-E6E9BB50E5D8}" presName="node" presStyleLbl="node1" presStyleIdx="0" presStyleCnt="4">
        <dgm:presLayoutVars>
          <dgm:bulletEnabled val="1"/>
        </dgm:presLayoutVars>
      </dgm:prSet>
      <dgm:spPr/>
    </dgm:pt>
    <dgm:pt modelId="{322B0CD6-8470-42FC-8DC2-5E4339032DBC}" type="pres">
      <dgm:prSet presAssocID="{5682D77C-D7D5-4BC0-ADE4-A1B6B35C5C01}" presName="sibTrans" presStyleCnt="0"/>
      <dgm:spPr/>
    </dgm:pt>
    <dgm:pt modelId="{1490B1D8-1F29-457E-AC72-A1D4F715E654}" type="pres">
      <dgm:prSet presAssocID="{5B39AAC7-216B-41A6-91EB-651B3CDB4F96}" presName="node" presStyleLbl="node1" presStyleIdx="1" presStyleCnt="4">
        <dgm:presLayoutVars>
          <dgm:bulletEnabled val="1"/>
        </dgm:presLayoutVars>
      </dgm:prSet>
      <dgm:spPr/>
    </dgm:pt>
    <dgm:pt modelId="{62A18E29-9EF2-460B-9F32-F9A1396DBE72}" type="pres">
      <dgm:prSet presAssocID="{404497E1-3747-408A-B2E0-698457B635F7}" presName="sibTrans" presStyleCnt="0"/>
      <dgm:spPr/>
    </dgm:pt>
    <dgm:pt modelId="{4790C8BF-C62E-422F-9FA8-B7E08909CEE8}" type="pres">
      <dgm:prSet presAssocID="{E53C8F20-18A2-45D4-8365-951F59B57252}" presName="node" presStyleLbl="node1" presStyleIdx="2" presStyleCnt="4">
        <dgm:presLayoutVars>
          <dgm:bulletEnabled val="1"/>
        </dgm:presLayoutVars>
      </dgm:prSet>
      <dgm:spPr/>
    </dgm:pt>
    <dgm:pt modelId="{DD8984C8-E00D-4C84-83B6-52723D6A44C6}" type="pres">
      <dgm:prSet presAssocID="{05B384AA-1488-4E0E-96D6-8DBCCDF2291E}" presName="sibTrans" presStyleCnt="0"/>
      <dgm:spPr/>
    </dgm:pt>
    <dgm:pt modelId="{127066BF-0ED5-43EA-863A-550E0737C8CE}" type="pres">
      <dgm:prSet presAssocID="{0D94B3B1-08A4-421A-BB7C-F2D5CC48D435}" presName="node" presStyleLbl="node1" presStyleIdx="3" presStyleCnt="4" custLinFactNeighborX="0">
        <dgm:presLayoutVars>
          <dgm:bulletEnabled val="1"/>
        </dgm:presLayoutVars>
      </dgm:prSet>
      <dgm:spPr/>
    </dgm:pt>
  </dgm:ptLst>
  <dgm:cxnLst>
    <dgm:cxn modelId="{6424DA07-C78C-41BB-8985-6DCD71915536}" srcId="{00C2FDEB-758A-4456-BB3A-6C6A12F05DC3}" destId="{E53C8F20-18A2-45D4-8365-951F59B57252}" srcOrd="2" destOrd="0" parTransId="{BB82DFE4-233B-4708-A3A6-2CFEA70EA5CA}" sibTransId="{05B384AA-1488-4E0E-96D6-8DBCCDF2291E}"/>
    <dgm:cxn modelId="{06966D1C-4BDB-4594-B794-33FFC37EA670}" type="presOf" srcId="{59C0B834-13E3-4E6D-851E-E6E9BB50E5D8}" destId="{44BC2043-3526-4452-ADF4-D9CA629C910E}" srcOrd="0" destOrd="0" presId="urn:microsoft.com/office/officeart/2005/8/layout/default"/>
    <dgm:cxn modelId="{F4224845-C577-4A68-9FC3-964BA8AFAA91}" srcId="{00C2FDEB-758A-4456-BB3A-6C6A12F05DC3}" destId="{5B39AAC7-216B-41A6-91EB-651B3CDB4F96}" srcOrd="1" destOrd="0" parTransId="{4C1E21CB-E4D9-44EC-8977-BF8C14FCBC81}" sibTransId="{404497E1-3747-408A-B2E0-698457B635F7}"/>
    <dgm:cxn modelId="{10B3E250-B3EA-411B-823A-FD84D8955108}" type="presOf" srcId="{E53C8F20-18A2-45D4-8365-951F59B57252}" destId="{4790C8BF-C62E-422F-9FA8-B7E08909CEE8}" srcOrd="0" destOrd="0" presId="urn:microsoft.com/office/officeart/2005/8/layout/default"/>
    <dgm:cxn modelId="{425AE29B-DC1E-4F30-9F73-A2C4191710FE}" type="presOf" srcId="{0D94B3B1-08A4-421A-BB7C-F2D5CC48D435}" destId="{127066BF-0ED5-43EA-863A-550E0737C8CE}" srcOrd="0" destOrd="0" presId="urn:microsoft.com/office/officeart/2005/8/layout/default"/>
    <dgm:cxn modelId="{546760C5-682E-42B9-9657-5F92C837DDD7}" srcId="{00C2FDEB-758A-4456-BB3A-6C6A12F05DC3}" destId="{59C0B834-13E3-4E6D-851E-E6E9BB50E5D8}" srcOrd="0" destOrd="0" parTransId="{401B5B5A-4B49-44C1-920E-A4FBDB68B030}" sibTransId="{5682D77C-D7D5-4BC0-ADE4-A1B6B35C5C01}"/>
    <dgm:cxn modelId="{0B975FDA-B992-43EE-A681-7D34B30D6439}" srcId="{00C2FDEB-758A-4456-BB3A-6C6A12F05DC3}" destId="{0D94B3B1-08A4-421A-BB7C-F2D5CC48D435}" srcOrd="3" destOrd="0" parTransId="{C9B18EBE-7725-437E-869A-D9FEA5E99061}" sibTransId="{001AF5A9-4619-450F-9A3B-8DA0814416D6}"/>
    <dgm:cxn modelId="{D1D2EDDE-0783-4E5D-A495-F8BD7D75C98A}" type="presOf" srcId="{00C2FDEB-758A-4456-BB3A-6C6A12F05DC3}" destId="{4F00A188-4177-489A-BA41-22BDEB430DBB}" srcOrd="0" destOrd="0" presId="urn:microsoft.com/office/officeart/2005/8/layout/default"/>
    <dgm:cxn modelId="{C23754FD-4A37-4BA9-939E-6846508F0BC2}" type="presOf" srcId="{5B39AAC7-216B-41A6-91EB-651B3CDB4F96}" destId="{1490B1D8-1F29-457E-AC72-A1D4F715E654}" srcOrd="0" destOrd="0" presId="urn:microsoft.com/office/officeart/2005/8/layout/default"/>
    <dgm:cxn modelId="{310D4DC7-7146-41D7-A8E5-29B7B6EF5493}" type="presParOf" srcId="{4F00A188-4177-489A-BA41-22BDEB430DBB}" destId="{44BC2043-3526-4452-ADF4-D9CA629C910E}" srcOrd="0" destOrd="0" presId="urn:microsoft.com/office/officeart/2005/8/layout/default"/>
    <dgm:cxn modelId="{AA6A9F28-4DB2-4817-90DF-E679634B2642}" type="presParOf" srcId="{4F00A188-4177-489A-BA41-22BDEB430DBB}" destId="{322B0CD6-8470-42FC-8DC2-5E4339032DBC}" srcOrd="1" destOrd="0" presId="urn:microsoft.com/office/officeart/2005/8/layout/default"/>
    <dgm:cxn modelId="{C48CAD8E-E8A4-4FA1-94BF-CA7F99BA02FE}" type="presParOf" srcId="{4F00A188-4177-489A-BA41-22BDEB430DBB}" destId="{1490B1D8-1F29-457E-AC72-A1D4F715E654}" srcOrd="2" destOrd="0" presId="urn:microsoft.com/office/officeart/2005/8/layout/default"/>
    <dgm:cxn modelId="{C0F0F860-46B0-4DD4-BC7F-12B685FC75C2}" type="presParOf" srcId="{4F00A188-4177-489A-BA41-22BDEB430DBB}" destId="{62A18E29-9EF2-460B-9F32-F9A1396DBE72}" srcOrd="3" destOrd="0" presId="urn:microsoft.com/office/officeart/2005/8/layout/default"/>
    <dgm:cxn modelId="{D9C1ABB8-1128-4195-9797-4AA772613E33}" type="presParOf" srcId="{4F00A188-4177-489A-BA41-22BDEB430DBB}" destId="{4790C8BF-C62E-422F-9FA8-B7E08909CEE8}" srcOrd="4" destOrd="0" presId="urn:microsoft.com/office/officeart/2005/8/layout/default"/>
    <dgm:cxn modelId="{71F055FF-9E9E-4A07-82A9-129D8195FBDF}" type="presParOf" srcId="{4F00A188-4177-489A-BA41-22BDEB430DBB}" destId="{DD8984C8-E00D-4C84-83B6-52723D6A44C6}" srcOrd="5" destOrd="0" presId="urn:microsoft.com/office/officeart/2005/8/layout/default"/>
    <dgm:cxn modelId="{AE2A9441-2C81-4F92-A999-14D6BFC9EEF5}" type="presParOf" srcId="{4F00A188-4177-489A-BA41-22BDEB430DBB}" destId="{127066BF-0ED5-43EA-863A-550E0737C8CE}"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BC2043-3526-4452-ADF4-D9CA629C910E}">
      <dsp:nvSpPr>
        <dsp:cNvPr id="0" name=""/>
        <dsp:cNvSpPr/>
      </dsp:nvSpPr>
      <dsp:spPr>
        <a:xfrm>
          <a:off x="416" y="15"/>
          <a:ext cx="1625202" cy="975121"/>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rgbClr val="0070C0"/>
              </a:solidFill>
            </a:rPr>
            <a:t>Specific</a:t>
          </a:r>
          <a:endParaRPr lang="en-GB" sz="2000" kern="1200">
            <a:solidFill>
              <a:srgbClr val="0070C0"/>
            </a:solidFill>
          </a:endParaRPr>
        </a:p>
      </dsp:txBody>
      <dsp:txXfrm>
        <a:off x="416" y="15"/>
        <a:ext cx="1625202" cy="975121"/>
      </dsp:txXfrm>
    </dsp:sp>
    <dsp:sp modelId="{1490B1D8-1F29-457E-AC72-A1D4F715E654}">
      <dsp:nvSpPr>
        <dsp:cNvPr id="0" name=""/>
        <dsp:cNvSpPr/>
      </dsp:nvSpPr>
      <dsp:spPr>
        <a:xfrm>
          <a:off x="1788139" y="15"/>
          <a:ext cx="1625202" cy="975121"/>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rgbClr val="0070C0"/>
              </a:solidFill>
            </a:rPr>
            <a:t>Measurable</a:t>
          </a:r>
          <a:endParaRPr lang="en-GB" sz="2000" kern="1200">
            <a:solidFill>
              <a:srgbClr val="0070C0"/>
            </a:solidFill>
          </a:endParaRPr>
        </a:p>
      </dsp:txBody>
      <dsp:txXfrm>
        <a:off x="1788139" y="15"/>
        <a:ext cx="1625202" cy="975121"/>
      </dsp:txXfrm>
    </dsp:sp>
    <dsp:sp modelId="{4790C8BF-C62E-422F-9FA8-B7E08909CEE8}">
      <dsp:nvSpPr>
        <dsp:cNvPr id="0" name=""/>
        <dsp:cNvSpPr/>
      </dsp:nvSpPr>
      <dsp:spPr>
        <a:xfrm>
          <a:off x="416" y="1137657"/>
          <a:ext cx="1625202" cy="975121"/>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rgbClr val="0070C0"/>
              </a:solidFill>
            </a:rPr>
            <a:t>Achievable</a:t>
          </a:r>
          <a:endParaRPr lang="en-GB" sz="2000" kern="1200">
            <a:solidFill>
              <a:srgbClr val="0070C0"/>
            </a:solidFill>
          </a:endParaRPr>
        </a:p>
      </dsp:txBody>
      <dsp:txXfrm>
        <a:off x="416" y="1137657"/>
        <a:ext cx="1625202" cy="975121"/>
      </dsp:txXfrm>
    </dsp:sp>
    <dsp:sp modelId="{127066BF-0ED5-43EA-863A-550E0737C8CE}">
      <dsp:nvSpPr>
        <dsp:cNvPr id="0" name=""/>
        <dsp:cNvSpPr/>
      </dsp:nvSpPr>
      <dsp:spPr>
        <a:xfrm>
          <a:off x="1788139" y="1137657"/>
          <a:ext cx="1625202" cy="975121"/>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rgbClr val="0070C0"/>
              </a:solidFill>
            </a:rPr>
            <a:t>Relevant</a:t>
          </a:r>
          <a:endParaRPr lang="en-GB" sz="2000" kern="1200">
            <a:solidFill>
              <a:srgbClr val="0070C0"/>
            </a:solidFill>
          </a:endParaRPr>
        </a:p>
      </dsp:txBody>
      <dsp:txXfrm>
        <a:off x="1788139" y="1137657"/>
        <a:ext cx="1625202" cy="975121"/>
      </dsp:txXfrm>
    </dsp:sp>
    <dsp:sp modelId="{7E3CEA17-2EB5-4599-A822-D440364E7A7C}">
      <dsp:nvSpPr>
        <dsp:cNvPr id="0" name=""/>
        <dsp:cNvSpPr/>
      </dsp:nvSpPr>
      <dsp:spPr>
        <a:xfrm>
          <a:off x="894278" y="2275299"/>
          <a:ext cx="1625202" cy="975121"/>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rgbClr val="0070C0"/>
              </a:solidFill>
            </a:rPr>
            <a:t>Time-bound</a:t>
          </a:r>
          <a:endParaRPr lang="en-GB" sz="2000" kern="1200">
            <a:solidFill>
              <a:srgbClr val="0070C0"/>
            </a:solidFill>
          </a:endParaRPr>
        </a:p>
      </dsp:txBody>
      <dsp:txXfrm>
        <a:off x="894278" y="2275299"/>
        <a:ext cx="1625202" cy="9751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BC2043-3526-4452-ADF4-D9CA629C910E}">
      <dsp:nvSpPr>
        <dsp:cNvPr id="0" name=""/>
        <dsp:cNvSpPr/>
      </dsp:nvSpPr>
      <dsp:spPr>
        <a:xfrm>
          <a:off x="458" y="506306"/>
          <a:ext cx="1787722" cy="107263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solidFill>
                <a:srgbClr val="0070C0"/>
              </a:solidFill>
            </a:rPr>
            <a:t>Product</a:t>
          </a:r>
          <a:endParaRPr lang="en-GB" sz="2500" kern="1200">
            <a:solidFill>
              <a:srgbClr val="0070C0"/>
            </a:solidFill>
          </a:endParaRPr>
        </a:p>
      </dsp:txBody>
      <dsp:txXfrm>
        <a:off x="458" y="506306"/>
        <a:ext cx="1787722" cy="1072633"/>
      </dsp:txXfrm>
    </dsp:sp>
    <dsp:sp modelId="{1490B1D8-1F29-457E-AC72-A1D4F715E654}">
      <dsp:nvSpPr>
        <dsp:cNvPr id="0" name=""/>
        <dsp:cNvSpPr/>
      </dsp:nvSpPr>
      <dsp:spPr>
        <a:xfrm>
          <a:off x="1966953" y="506306"/>
          <a:ext cx="1787722" cy="107263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solidFill>
                <a:srgbClr val="0070C0"/>
              </a:solidFill>
            </a:rPr>
            <a:t>Price</a:t>
          </a:r>
          <a:endParaRPr lang="en-GB" sz="2500" kern="1200">
            <a:solidFill>
              <a:srgbClr val="0070C0"/>
            </a:solidFill>
          </a:endParaRPr>
        </a:p>
      </dsp:txBody>
      <dsp:txXfrm>
        <a:off x="1966953" y="506306"/>
        <a:ext cx="1787722" cy="1072633"/>
      </dsp:txXfrm>
    </dsp:sp>
    <dsp:sp modelId="{4790C8BF-C62E-422F-9FA8-B7E08909CEE8}">
      <dsp:nvSpPr>
        <dsp:cNvPr id="0" name=""/>
        <dsp:cNvSpPr/>
      </dsp:nvSpPr>
      <dsp:spPr>
        <a:xfrm>
          <a:off x="458" y="1757712"/>
          <a:ext cx="1787722" cy="107263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solidFill>
                <a:srgbClr val="0070C0"/>
              </a:solidFill>
            </a:rPr>
            <a:t>Place</a:t>
          </a:r>
          <a:endParaRPr lang="en-GB" sz="2500" kern="1200">
            <a:solidFill>
              <a:srgbClr val="0070C0"/>
            </a:solidFill>
          </a:endParaRPr>
        </a:p>
      </dsp:txBody>
      <dsp:txXfrm>
        <a:off x="458" y="1757712"/>
        <a:ext cx="1787722" cy="1072633"/>
      </dsp:txXfrm>
    </dsp:sp>
    <dsp:sp modelId="{127066BF-0ED5-43EA-863A-550E0737C8CE}">
      <dsp:nvSpPr>
        <dsp:cNvPr id="0" name=""/>
        <dsp:cNvSpPr/>
      </dsp:nvSpPr>
      <dsp:spPr>
        <a:xfrm>
          <a:off x="1966953" y="1757712"/>
          <a:ext cx="1787722" cy="107263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solidFill>
                <a:srgbClr val="0070C0"/>
              </a:solidFill>
            </a:rPr>
            <a:t>Promotion</a:t>
          </a:r>
          <a:endParaRPr lang="en-GB" sz="2500" kern="1200">
            <a:solidFill>
              <a:srgbClr val="0070C0"/>
            </a:solidFill>
          </a:endParaRPr>
        </a:p>
      </dsp:txBody>
      <dsp:txXfrm>
        <a:off x="1966953" y="1757712"/>
        <a:ext cx="1787722" cy="10726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3"/>
        <p:cNvGrpSpPr/>
        <p:nvPr/>
      </p:nvGrpSpPr>
      <p:grpSpPr>
        <a:xfrm>
          <a:off x="0" y="0"/>
          <a:ext cx="0" cy="0"/>
          <a:chOff x="0" y="0"/>
          <a:chExt cx="0" cy="0"/>
        </a:xfrm>
      </p:grpSpPr>
      <p:sp>
        <p:nvSpPr>
          <p:cNvPr id="514" name="Google Shape;514;g1e2507497a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5" name="Google Shape;515;g1e2507497a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3"/>
        <p:cNvGrpSpPr/>
        <p:nvPr/>
      </p:nvGrpSpPr>
      <p:grpSpPr>
        <a:xfrm>
          <a:off x="0" y="0"/>
          <a:ext cx="0" cy="0"/>
          <a:chOff x="0" y="0"/>
          <a:chExt cx="0" cy="0"/>
        </a:xfrm>
      </p:grpSpPr>
      <p:sp>
        <p:nvSpPr>
          <p:cNvPr id="554" name="Google Shape;554;g1125d80b419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5" name="Google Shape;555;g1125d80b419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07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Introduction </a:t>
            </a:r>
          </a:p>
          <a:p>
            <a:pPr marL="158750" indent="0" algn="just">
              <a:lnSpc>
                <a:spcPct val="107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purpose of the Hotel Inn’s marketing plan is to know the issue and marketing opportunities and identify the global chain and the current business climate of the Hotel Inn.</a:t>
            </a:r>
          </a:p>
          <a:p>
            <a:pPr marL="158750" indent="0" algn="just">
              <a:lnSpc>
                <a:spcPct val="107000"/>
              </a:lnSpc>
              <a:spcAft>
                <a:spcPts val="800"/>
              </a:spcAft>
              <a:buNone/>
            </a:pPr>
            <a:r>
              <a:rPr lang="en-GB" sz="1100" b="1" kern="100" dirty="0">
                <a:effectLst/>
                <a:latin typeface="Times New Roman" panose="02020603050405020304" pitchFamily="18" charset="0"/>
                <a:ea typeface="Calibri" panose="020F0502020204030204" pitchFamily="34" charset="0"/>
                <a:cs typeface="Times New Roman" panose="02020603050405020304" pitchFamily="18" charset="0"/>
              </a:rPr>
              <a:t>Preparation audience </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lgn="just">
              <a:lnSpc>
                <a:spcPct val="107000"/>
              </a:lnSpc>
              <a:spcAft>
                <a:spcPts val="8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The Hotel Inns marketing plan is prepared for the management team and stakeholders to make good decisions and communicate with all (Bowie and Buttle, 2016). </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Key framework</a:t>
            </a:r>
            <a:endParaRPr lang="en-GB" sz="1800" kern="10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SOSTAC</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This framework will provide a systemic approach to hotel marketing.</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4Ps</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This framework will work to identify the market and customers’ preferences. </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Ansoff’s Matrix</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This framework uses to explore opportunities and expand the share market of Hotel Inn (Buttle </a:t>
            </a:r>
            <a:r>
              <a:rPr lang="en-GB" sz="1800" i="1" kern="10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2016). </a:t>
            </a:r>
          </a:p>
          <a:p>
            <a:pPr marL="158750" indent="0">
              <a:buNone/>
            </a:pPr>
            <a:endParaRPr lang="en-GB"/>
          </a:p>
        </p:txBody>
      </p:sp>
    </p:spTree>
    <p:extLst>
      <p:ext uri="{BB962C8B-B14F-4D97-AF65-F5344CB8AC3E}">
        <p14:creationId xmlns:p14="http://schemas.microsoft.com/office/powerpoint/2010/main" val="32171796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07000"/>
              </a:lnSpc>
              <a:spcAft>
                <a:spcPts val="800"/>
              </a:spcAft>
              <a:buNone/>
            </a:pP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Situation analysis</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5 Cs</a:t>
            </a:r>
            <a:endParaRPr lang="en-GB" sz="1800" kern="10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Company: SWOT analysis</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It will help to know about the developed area (strengths), the need to improve the area (weakness), chances of growth ( opportunities) and the issues of business (threats). This analysis will provide important knowledge and impel the improvement of marketing strategy. </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Customers: Segmentation and Targeting</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This is engaging with making a difference in customers by their characteristics. This will help make growth in Hotel marketing by knowing the preference of customers (Chung, 2020). </a:t>
            </a:r>
          </a:p>
          <a:p>
            <a:pPr marL="158750" indent="0">
              <a:buNone/>
            </a:pPr>
            <a:r>
              <a:rPr lang="en-GB" sz="1800" b="1">
                <a:effectLst/>
                <a:latin typeface="Times New Roman" panose="02020603050405020304" pitchFamily="18" charset="0"/>
                <a:ea typeface="Calibri" panose="020F0502020204030204" pitchFamily="34" charset="0"/>
              </a:rPr>
              <a:t>Competitors: Perceptual positioning map, Bowman’s strategy clock- </a:t>
            </a:r>
            <a:r>
              <a:rPr lang="en-GB" sz="1800">
                <a:effectLst/>
                <a:latin typeface="Times New Roman" panose="02020603050405020304" pitchFamily="18" charset="0"/>
                <a:ea typeface="Calibri" panose="020F0502020204030204" pitchFamily="34" charset="0"/>
              </a:rPr>
              <a:t>Perceptual positioning map will help to know customers’ visual presentation of Hotel Inn in relation to competitors. It will identify the gap and strategic decisions of the market. Bowman’s strategy clock will help to gain a competitive advance by using different strategies</a:t>
            </a:r>
            <a:endParaRPr lang="en-GB"/>
          </a:p>
        </p:txBody>
      </p:sp>
    </p:spTree>
    <p:extLst>
      <p:ext uri="{BB962C8B-B14F-4D97-AF65-F5344CB8AC3E}">
        <p14:creationId xmlns:p14="http://schemas.microsoft.com/office/powerpoint/2010/main" val="3681544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07000"/>
              </a:lnSpc>
              <a:spcAft>
                <a:spcPts val="800"/>
              </a:spcAft>
              <a:buFont typeface="+mj-l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Competitors: Perceptual positioning map, Bowman’s strategy clock- </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Perceptual positioning map will help to know customers’ visual presentation of Hotel Inn in relation to competitors. It will identify the gap and strategic decisions of the market. Bowman’s strategy clock will help to gain a competitive advance by using different strategies. </a:t>
            </a:r>
          </a:p>
          <a:p>
            <a:pPr marL="158750" indent="0" algn="just">
              <a:lnSpc>
                <a:spcPct val="107000"/>
              </a:lnSpc>
              <a:spcAft>
                <a:spcPts val="800"/>
              </a:spcAft>
              <a:buFont typeface="+mj-l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Collaborators: Demonstrate an awareness of your organisation’s B2B Relationships, Partnerships, and Franchises- </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This will help to know the collaborators and the possibility for collaboration. This will expand mutual benefits and marketing strategy (</a:t>
            </a:r>
            <a:r>
              <a:rPr lang="en-GB" sz="1800" i="1" kern="100">
                <a:effectLst/>
                <a:latin typeface="Times New Roman" panose="02020603050405020304" pitchFamily="18" charset="0"/>
                <a:ea typeface="Calibri" panose="020F0502020204030204" pitchFamily="34" charset="0"/>
                <a:cs typeface="Times New Roman" panose="02020603050405020304" pitchFamily="18" charset="0"/>
              </a:rPr>
              <a:t>Development of Business and Hotel Marketing Management</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2021). </a:t>
            </a:r>
          </a:p>
          <a:p>
            <a:pPr marL="158750" indent="0" algn="just">
              <a:lnSpc>
                <a:spcPct val="107000"/>
              </a:lnSpc>
              <a:spcAft>
                <a:spcPts val="800"/>
              </a:spcAft>
              <a:buFont typeface="+mj-l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Climate: PESTLE- </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This</a:t>
            </a: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analysis (political, economic, sociocultural, technological, legal and environmental factors) will give knowledge about the impact of external effects on Hotel Inn. These factors can define the opportunity and impact of threats in hotel marketing. </a:t>
            </a:r>
          </a:p>
          <a:p>
            <a:pPr marL="158750" indent="0" algn="just">
              <a:lnSpc>
                <a:spcPct val="107000"/>
              </a:lnSpc>
              <a:spcAft>
                <a:spcPts val="800"/>
              </a:spcAft>
              <a:buFont typeface="+mj-l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Marketing mix- </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This analysis is also known as the 4Ps. This can make a balanced approach to marketing strategy. This will help to make a level in hotels. This will identify customers’ needs, and improve competitive position and economic growth (Fuesselberger, 2020). </a:t>
            </a:r>
          </a:p>
          <a:p>
            <a:pPr marL="158750" indent="0">
              <a:buFont typeface="+mj-lt"/>
              <a:buNone/>
            </a:pPr>
            <a:endParaRPr lang="en-GB"/>
          </a:p>
        </p:txBody>
      </p:sp>
    </p:spTree>
    <p:extLst>
      <p:ext uri="{BB962C8B-B14F-4D97-AF65-F5344CB8AC3E}">
        <p14:creationId xmlns:p14="http://schemas.microsoft.com/office/powerpoint/2010/main" val="36696957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07000"/>
              </a:lnSpc>
              <a:spcAft>
                <a:spcPts val="800"/>
              </a:spcAft>
              <a:buNone/>
            </a:pP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SMART objective</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Specific-</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The specific objective of Hotel Inn is to increase 20% hotel booking in the next five months.</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Measurable</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The measurable objective of Hotel Inn is to track the number of room booking in the base of a month and compare it with baseline data (Gilbert and Powell-Perry, 2014). </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Achievable</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This object will involve with development of hotel capabilities, market strategy and the resources which hotels have to achieve. </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Relevant</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Hotel Inns’ performance has to be relevant to the hotel’s success and contribute to its goals. </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Time-bound</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The Hotel Inns’ economic growth has to be enhanced by 40% within the next two years (Gursoy, 2017). </a:t>
            </a:r>
          </a:p>
          <a:p>
            <a:pPr marL="158750" indent="0">
              <a:buNone/>
            </a:pPr>
            <a:endParaRPr lang="en-GB"/>
          </a:p>
        </p:txBody>
      </p:sp>
    </p:spTree>
    <p:extLst>
      <p:ext uri="{BB962C8B-B14F-4D97-AF65-F5344CB8AC3E}">
        <p14:creationId xmlns:p14="http://schemas.microsoft.com/office/powerpoint/2010/main" val="12266065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07000"/>
              </a:lnSpc>
              <a:spcAft>
                <a:spcPts val="800"/>
              </a:spcAft>
              <a:buNone/>
            </a:pP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Strategy</a:t>
            </a:r>
          </a:p>
          <a:p>
            <a:pPr marL="158750" indent="0" algn="just">
              <a:lnSpc>
                <a:spcPct val="107000"/>
              </a:lnSpc>
              <a:spcAft>
                <a:spcPts val="800"/>
              </a:spcAft>
              <a:buNone/>
            </a:pP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Hotel Inn needs to improve its service quality and customer experience to change its value proposition.</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Strategy using Ansoffs Matrix</a:t>
            </a:r>
            <a:endParaRPr lang="en-GB" sz="1800" kern="10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Market penetration</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The hotel can develop its reputation by improving customer satisfaction, identifying the gaps and providing different services. This could be implemented by staff training and skilled management. </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Market development-</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The hotel can attract customers where their reputations are as strong as previously. This could be a new geographic market. This could attract new customers and make new revenue (Gursoy, 2018). </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Product development</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Imposing unique stuff in a hotel can target the audience. </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Diversification- </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Hotel has to be diverse in their service to accept different culture to make global attention.</a:t>
            </a:r>
          </a:p>
          <a:p>
            <a:pPr marL="158750" indent="0">
              <a:buNone/>
            </a:pPr>
            <a:endParaRPr lang="en-GB"/>
          </a:p>
        </p:txBody>
      </p:sp>
    </p:spTree>
    <p:extLst>
      <p:ext uri="{BB962C8B-B14F-4D97-AF65-F5344CB8AC3E}">
        <p14:creationId xmlns:p14="http://schemas.microsoft.com/office/powerpoint/2010/main" val="32444877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Changes to the market mix</a:t>
            </a:r>
            <a:endParaRPr lang="en-GB" sz="1800" kern="10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Product -</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the Hotel Inn can implement the new feature by customers’ preferences. This can improve service quality.</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Price</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The hotel can offer exceptional promotions and discounts to attract customers.</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Place</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Accurate reviews and information can post on different networks to regain customers’ trust (Jha, 2016).</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Promotion-</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The use of different digital marketing channels and social media to show improvement and implement exceptional features can promote the hotel and rebuild customers’ trust. </a:t>
            </a:r>
          </a:p>
          <a:p>
            <a:pPr marL="158750" indent="0">
              <a:buNone/>
            </a:pPr>
            <a:endParaRPr lang="en-GB"/>
          </a:p>
        </p:txBody>
      </p:sp>
    </p:spTree>
    <p:extLst>
      <p:ext uri="{BB962C8B-B14F-4D97-AF65-F5344CB8AC3E}">
        <p14:creationId xmlns:p14="http://schemas.microsoft.com/office/powerpoint/2010/main" val="1812775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07000"/>
              </a:lnSpc>
              <a:spcAft>
                <a:spcPts val="800"/>
              </a:spcAft>
              <a:buNone/>
            </a:pP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Tactics</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Race framework and implementation of the communication mix.</a:t>
            </a:r>
            <a:endParaRPr lang="en-GB" sz="1800" kern="10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Reach</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Social media</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The hotel should improve its content strategy by posting informative posts, and visuals to increase reach (Kathuria, 2018).</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Influencer-</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Collaborating with influencers can make positive reviews that will increase reach.</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Paid advertising</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Online advertising platforms can expand reach.</a:t>
            </a:r>
          </a:p>
          <a:p>
            <a:pPr marL="158750" indent="0">
              <a:buNone/>
            </a:pPr>
            <a:endParaRPr lang="en-GB"/>
          </a:p>
        </p:txBody>
      </p:sp>
    </p:spTree>
    <p:extLst>
      <p:ext uri="{BB962C8B-B14F-4D97-AF65-F5344CB8AC3E}">
        <p14:creationId xmlns:p14="http://schemas.microsoft.com/office/powerpoint/2010/main" val="10533957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Act</a:t>
            </a:r>
            <a:endParaRPr lang="en-GB" sz="1800" kern="10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Website optimization</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Hotel website tools like SimilarWeb can recognize users’ experience to improve the area. </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Email marketing</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This marketing can promote unique offers and encourage customers to repeat bookings (Khan, 2013). </a:t>
            </a:r>
          </a:p>
          <a:p>
            <a:pPr marL="158750" indent="0">
              <a:buNone/>
            </a:pPr>
            <a:endParaRPr lang="en-GB"/>
          </a:p>
        </p:txBody>
      </p:sp>
    </p:spTree>
    <p:extLst>
      <p:ext uri="{BB962C8B-B14F-4D97-AF65-F5344CB8AC3E}">
        <p14:creationId xmlns:p14="http://schemas.microsoft.com/office/powerpoint/2010/main" val="9645966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Convert</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Online booking enhancement</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Hotels’ online booking process has to be user-friendly and optimised for mobile service. This should be secure and easy to pay (Nykiel, 2016). </a:t>
            </a:r>
          </a:p>
          <a:p>
            <a:pPr marL="158750" indent="0">
              <a:buNone/>
            </a:pPr>
            <a:r>
              <a:rPr lang="en-GB" sz="1800" b="1">
                <a:effectLst/>
                <a:latin typeface="Times New Roman" panose="02020603050405020304" pitchFamily="18" charset="0"/>
                <a:ea typeface="Calibri" panose="020F0502020204030204" pitchFamily="34" charset="0"/>
              </a:rPr>
              <a:t>Customer review-</a:t>
            </a:r>
            <a:r>
              <a:rPr lang="en-GB" sz="1800">
                <a:effectLst/>
                <a:latin typeface="Times New Roman" panose="02020603050405020304" pitchFamily="18" charset="0"/>
                <a:ea typeface="Calibri" panose="020F0502020204030204" pitchFamily="34" charset="0"/>
              </a:rPr>
              <a:t> Inspire the customer who has positive service in Hotel to give a positive review on the digital platform to build others’ trust (Murniati and Bawono, 2020). </a:t>
            </a:r>
            <a:endParaRPr lang="en-GB"/>
          </a:p>
        </p:txBody>
      </p:sp>
    </p:spTree>
    <p:extLst>
      <p:ext uri="{BB962C8B-B14F-4D97-AF65-F5344CB8AC3E}">
        <p14:creationId xmlns:p14="http://schemas.microsoft.com/office/powerpoint/2010/main" val="30793636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Engage </a:t>
            </a:r>
            <a:endParaRPr lang="en-GB" sz="1800" kern="10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Social media engagement</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 Improvement in social media engagement through customers’ comments and reviews will encourage others. </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User-generated content-</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Foster guests to share their experiences on digital platforms. </a:t>
            </a:r>
          </a:p>
          <a:p>
            <a:pPr marL="158750" indent="0">
              <a:buNone/>
            </a:pPr>
            <a:endParaRPr lang="en-GB"/>
          </a:p>
        </p:txBody>
      </p:sp>
    </p:spTree>
    <p:extLst>
      <p:ext uri="{BB962C8B-B14F-4D97-AF65-F5344CB8AC3E}">
        <p14:creationId xmlns:p14="http://schemas.microsoft.com/office/powerpoint/2010/main" val="23544334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07000"/>
              </a:lnSpc>
              <a:spcAft>
                <a:spcPts val="800"/>
              </a:spcAft>
              <a:buNone/>
            </a:pP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Tactics</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Race framework and implementation of the communication mix.</a:t>
            </a:r>
            <a:endParaRPr lang="en-GB" sz="1800" kern="10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Reach</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Social media</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The hotel should improve its content strategy by posting informative posts, and visuals to increase reach (Kathuria, 2018).</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Influencer-</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Collaborating with influencers can make positive reviews that will increase reach.</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Paid advertising</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Online advertising platforms can expand reach.</a:t>
            </a:r>
          </a:p>
          <a:p>
            <a:pPr marL="158750" indent="0">
              <a:buNone/>
            </a:pPr>
            <a:endParaRPr lang="en-GB"/>
          </a:p>
        </p:txBody>
      </p:sp>
    </p:spTree>
    <p:extLst>
      <p:ext uri="{BB962C8B-B14F-4D97-AF65-F5344CB8AC3E}">
        <p14:creationId xmlns:p14="http://schemas.microsoft.com/office/powerpoint/2010/main" val="29473343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07000"/>
              </a:lnSpc>
              <a:spcAft>
                <a:spcPts val="800"/>
              </a:spcAft>
              <a:buNone/>
            </a:pP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Hotels communications may be lacking or missed opportunities. To prevent this following steps can be introduced- </a:t>
            </a:r>
          </a:p>
          <a:p>
            <a:pPr marL="342900" lvl="0" indent="-342900" algn="just">
              <a:lnSpc>
                <a:spcPct val="107000"/>
              </a:lnSpc>
              <a:buFont typeface="Symbol" panose="05050102010706020507" pitchFamily="18" charset="2"/>
              <a:buChar char=""/>
            </a:pP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Regular monitoring of social media can identify the issues and development areas.</a:t>
            </a:r>
          </a:p>
          <a:p>
            <a:pPr marL="342900" lvl="0" indent="-342900" algn="just">
              <a:lnSpc>
                <a:spcPct val="107000"/>
              </a:lnSpc>
              <a:buFont typeface="Symbol" panose="05050102010706020507" pitchFamily="18" charset="2"/>
              <a:buChar char=""/>
            </a:pP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Imposing a social media content calendar to make sure the continuous post can attract customers (M. Murniati and Bawono, 2020).</a:t>
            </a:r>
          </a:p>
          <a:p>
            <a:pPr marL="342900" lvl="0" indent="-342900" algn="just">
              <a:lnSpc>
                <a:spcPct val="107000"/>
              </a:lnSpc>
              <a:spcAft>
                <a:spcPts val="800"/>
              </a:spcAft>
              <a:buFont typeface="Symbol" panose="05050102010706020507" pitchFamily="18" charset="2"/>
              <a:buChar char=""/>
            </a:pP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Data analysis to know customers’ preferences, needs to target more audience. </a:t>
            </a:r>
          </a:p>
          <a:p>
            <a:pPr marL="158750" indent="0">
              <a:buNone/>
            </a:pPr>
            <a:endParaRPr lang="en-GB"/>
          </a:p>
        </p:txBody>
      </p:sp>
    </p:spTree>
    <p:extLst>
      <p:ext uri="{BB962C8B-B14F-4D97-AF65-F5344CB8AC3E}">
        <p14:creationId xmlns:p14="http://schemas.microsoft.com/office/powerpoint/2010/main" val="27919433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Justify the marketing channels schedule</a:t>
            </a:r>
            <a:endParaRPr lang="en-GB" sz="1800" kern="10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lgn="just">
              <a:lnSpc>
                <a:spcPct val="107000"/>
              </a:lnSpc>
              <a:spcAft>
                <a:spcPts val="800"/>
              </a:spcAft>
              <a:buNone/>
            </a:pP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Hotel Inn will use social media for several months for marketing. Influencers will use it by taking breaks for months. Paid advertising, social media engagement and website optimization will use for all months. Email marketing and online booking will start from month 3 to the next every month after building their position. Customer and user generate content reviews will start in the last 3 months after they have our service. (Wu and Liang, 2018).</a:t>
            </a:r>
          </a:p>
          <a:p>
            <a:pPr marL="158750" indent="0">
              <a:buNone/>
            </a:pPr>
            <a:endParaRPr lang="en-GB"/>
          </a:p>
        </p:txBody>
      </p:sp>
    </p:spTree>
    <p:extLst>
      <p:ext uri="{BB962C8B-B14F-4D97-AF65-F5344CB8AC3E}">
        <p14:creationId xmlns:p14="http://schemas.microsoft.com/office/powerpoint/2010/main" val="3335459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Success measure </a:t>
            </a:r>
            <a:endParaRPr lang="en-GB" sz="1800" kern="10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New customers-</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This is a measure of new people, who are booking rooms at Hotel Inn through their marketing efforts. Hotels can use this by checking the number of newly generated and new bookings created by their website. </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Positive attribute towards the brand</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This is a measure of peoples feeling about hotels’ service and brand. Hotels can use this by checking customers’ reviews. </a:t>
            </a:r>
          </a:p>
          <a:p>
            <a:pPr marL="158750" indent="0" algn="just">
              <a:lnSpc>
                <a:spcPct val="107000"/>
              </a:lnSpc>
              <a:spcAft>
                <a:spcPts val="800"/>
              </a:spcAft>
              <a:buNone/>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Increase profit</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this is the main goal of hotel marketing. Hotels can measure this by checking hotel revenue and expenses. </a:t>
            </a:r>
          </a:p>
          <a:p>
            <a:pPr marL="158750" indent="0">
              <a:buNone/>
            </a:pPr>
            <a:endParaRPr lang="en-GB"/>
          </a:p>
        </p:txBody>
      </p:sp>
    </p:spTree>
    <p:extLst>
      <p:ext uri="{BB962C8B-B14F-4D97-AF65-F5344CB8AC3E}">
        <p14:creationId xmlns:p14="http://schemas.microsoft.com/office/powerpoint/2010/main" val="24476862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07000"/>
              </a:lnSpc>
              <a:spcAft>
                <a:spcPts val="800"/>
              </a:spcAft>
              <a:buNone/>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conclusion</a:t>
            </a:r>
          </a:p>
          <a:p>
            <a:pPr marL="158750" indent="0" algn="just">
              <a:lnSpc>
                <a:spcPct val="107000"/>
              </a:lnSpc>
              <a:spcAft>
                <a:spcPts val="800"/>
              </a:spcAft>
              <a:buNone/>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Hotels communications may be lacking or missed opportunities. To prevent this following steps can be introduced- </a:t>
            </a:r>
          </a:p>
          <a:p>
            <a:pPr marL="0" lvl="0" indent="0" algn="just">
              <a:lnSpc>
                <a:spcPct val="107000"/>
              </a:lnSpc>
              <a:buFont typeface="Symbol" panose="05050102010706020507" pitchFamily="18" charset="2"/>
              <a:buNone/>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Regular monitoring of social media can identify the issues and development areas.</a:t>
            </a:r>
          </a:p>
          <a:p>
            <a:pPr marL="0" lvl="0" indent="0" algn="just">
              <a:lnSpc>
                <a:spcPct val="107000"/>
              </a:lnSpc>
              <a:buFont typeface="Symbol" panose="05050102010706020507" pitchFamily="18" charset="2"/>
              <a:buNone/>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Imposing a social media content calendar to make sure the continuous post can attract customers (M. Murniati and Bawono, 2020).</a:t>
            </a:r>
          </a:p>
          <a:p>
            <a:pPr marL="0" lvl="0" indent="0" algn="just">
              <a:lnSpc>
                <a:spcPct val="107000"/>
              </a:lnSpc>
              <a:spcAft>
                <a:spcPts val="800"/>
              </a:spcAft>
              <a:buFont typeface="Symbol" panose="05050102010706020507" pitchFamily="18" charset="2"/>
              <a:buNone/>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Data analysis to know customers’ preferences, needs to target more audience. </a:t>
            </a:r>
          </a:p>
          <a:p>
            <a:pPr marL="158750" indent="0">
              <a:buNone/>
            </a:pPr>
            <a:endParaRPr lang="en-GB"/>
          </a:p>
          <a:p>
            <a:pPr marL="158750" indent="0">
              <a:buNone/>
            </a:pPr>
            <a:endParaRPr lang="en-GB"/>
          </a:p>
        </p:txBody>
      </p:sp>
    </p:spTree>
    <p:extLst>
      <p:ext uri="{BB962C8B-B14F-4D97-AF65-F5344CB8AC3E}">
        <p14:creationId xmlns:p14="http://schemas.microsoft.com/office/powerpoint/2010/main" val="35150673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nSpc>
                <a:spcPct val="150000"/>
              </a:lnSpc>
              <a:spcAft>
                <a:spcPts val="1200"/>
              </a:spcAft>
            </a:pPr>
            <a:r>
              <a:rPr lang="en-GB" sz="1800">
                <a:effectLst/>
                <a:latin typeface="Times New Roman" panose="02020603050405020304" pitchFamily="18" charset="0"/>
                <a:ea typeface="Times New Roman" panose="02020603050405020304" pitchFamily="18" charset="0"/>
              </a:rPr>
              <a:t>Bowie, D. and Buttle, F. (2016) </a:t>
            </a:r>
            <a:r>
              <a:rPr lang="en-GB" sz="1800" i="1">
                <a:effectLst/>
                <a:latin typeface="Times New Roman" panose="02020603050405020304" pitchFamily="18" charset="0"/>
                <a:ea typeface="Times New Roman" panose="02020603050405020304" pitchFamily="18" charset="0"/>
              </a:rPr>
              <a:t>Hospitality Marketing</a:t>
            </a:r>
            <a:r>
              <a:rPr lang="en-GB" sz="1800">
                <a:effectLst/>
                <a:latin typeface="Times New Roman" panose="02020603050405020304" pitchFamily="18" charset="0"/>
                <a:ea typeface="Times New Roman" panose="02020603050405020304" pitchFamily="18" charset="0"/>
              </a:rPr>
              <a:t>. Routledge.</a:t>
            </a:r>
          </a:p>
          <a:p>
            <a:pPr>
              <a:lnSpc>
                <a:spcPct val="150000"/>
              </a:lnSpc>
              <a:spcAft>
                <a:spcPts val="1200"/>
              </a:spcAft>
            </a:pPr>
            <a:r>
              <a:rPr lang="en-GB" sz="1800">
                <a:effectLst/>
                <a:latin typeface="Times New Roman" panose="02020603050405020304" pitchFamily="18" charset="0"/>
                <a:ea typeface="Times New Roman" panose="02020603050405020304" pitchFamily="18" charset="0"/>
              </a:rPr>
              <a:t>Buttle, F. </a:t>
            </a:r>
            <a:r>
              <a:rPr lang="en-GB" sz="1800" i="1">
                <a:effectLst/>
                <a:latin typeface="Times New Roman" panose="02020603050405020304" pitchFamily="18" charset="0"/>
                <a:ea typeface="Times New Roman" panose="02020603050405020304" pitchFamily="18" charset="0"/>
              </a:rPr>
              <a:t>et al.</a:t>
            </a:r>
            <a:r>
              <a:rPr lang="en-GB" sz="1800">
                <a:effectLst/>
                <a:latin typeface="Times New Roman" panose="02020603050405020304" pitchFamily="18" charset="0"/>
                <a:ea typeface="Times New Roman" panose="02020603050405020304" pitchFamily="18" charset="0"/>
              </a:rPr>
              <a:t> (2016) </a:t>
            </a:r>
            <a:r>
              <a:rPr lang="en-GB" sz="1800" i="1">
                <a:effectLst/>
                <a:latin typeface="Times New Roman" panose="02020603050405020304" pitchFamily="18" charset="0"/>
                <a:ea typeface="Times New Roman" panose="02020603050405020304" pitchFamily="18" charset="0"/>
              </a:rPr>
              <a:t>Hospitality Marketing</a:t>
            </a:r>
            <a:r>
              <a:rPr lang="en-GB" sz="1800">
                <a:effectLst/>
                <a:latin typeface="Times New Roman" panose="02020603050405020304" pitchFamily="18" charset="0"/>
                <a:ea typeface="Times New Roman" panose="02020603050405020304" pitchFamily="18" charset="0"/>
              </a:rPr>
              <a:t>. Taylor &amp; Francis.</a:t>
            </a:r>
          </a:p>
          <a:p>
            <a:pPr>
              <a:lnSpc>
                <a:spcPct val="150000"/>
              </a:lnSpc>
              <a:spcAft>
                <a:spcPts val="1200"/>
              </a:spcAft>
            </a:pPr>
            <a:r>
              <a:rPr lang="en-GB" sz="1800">
                <a:effectLst/>
                <a:latin typeface="Times New Roman" panose="02020603050405020304" pitchFamily="18" charset="0"/>
                <a:ea typeface="Times New Roman" panose="02020603050405020304" pitchFamily="18" charset="0"/>
              </a:rPr>
              <a:t>Chung, K.H. (2020) “Green marketing orientation: achieving sustainable development in green hotel management,” </a:t>
            </a:r>
            <a:r>
              <a:rPr lang="en-GB" sz="1800" i="1">
                <a:effectLst/>
                <a:latin typeface="Times New Roman" panose="02020603050405020304" pitchFamily="18" charset="0"/>
                <a:ea typeface="Times New Roman" panose="02020603050405020304" pitchFamily="18" charset="0"/>
              </a:rPr>
              <a:t>Journal of Hospitality Marketing &amp; Management</a:t>
            </a:r>
            <a:r>
              <a:rPr lang="en-GB" sz="1800">
                <a:effectLst/>
                <a:latin typeface="Times New Roman" panose="02020603050405020304" pitchFamily="18" charset="0"/>
                <a:ea typeface="Times New Roman" panose="02020603050405020304" pitchFamily="18" charset="0"/>
              </a:rPr>
              <a:t>, 29(6), pp. 722–738. Available at: https://doi.org/10.1080/19368623.2020.1693471.</a:t>
            </a:r>
          </a:p>
          <a:p>
            <a:pPr>
              <a:lnSpc>
                <a:spcPct val="150000"/>
              </a:lnSpc>
              <a:spcAft>
                <a:spcPts val="1200"/>
              </a:spcAft>
            </a:pPr>
            <a:r>
              <a:rPr lang="en-GB" sz="1800" i="1">
                <a:effectLst/>
                <a:latin typeface="Times New Roman" panose="02020603050405020304" pitchFamily="18" charset="0"/>
                <a:ea typeface="Times New Roman" panose="02020603050405020304" pitchFamily="18" charset="0"/>
              </a:rPr>
              <a:t>Development of Business and Hotel Marketing Management</a:t>
            </a:r>
            <a:r>
              <a:rPr lang="en-GB" sz="1800">
                <a:effectLst/>
                <a:latin typeface="Times New Roman" panose="02020603050405020304" pitchFamily="18" charset="0"/>
                <a:ea typeface="Times New Roman" panose="02020603050405020304" pitchFamily="18" charset="0"/>
              </a:rPr>
              <a:t> (2021).</a:t>
            </a:r>
          </a:p>
          <a:p>
            <a:pPr>
              <a:lnSpc>
                <a:spcPct val="150000"/>
              </a:lnSpc>
              <a:spcAft>
                <a:spcPts val="1200"/>
              </a:spcAft>
            </a:pPr>
            <a:r>
              <a:rPr lang="en-GB" sz="1800">
                <a:effectLst/>
                <a:latin typeface="Times New Roman" panose="02020603050405020304" pitchFamily="18" charset="0"/>
                <a:ea typeface="Times New Roman" panose="02020603050405020304" pitchFamily="18" charset="0"/>
              </a:rPr>
              <a:t>Fuesselberger, B. (2020) </a:t>
            </a:r>
            <a:r>
              <a:rPr lang="en-GB" sz="1800" i="1">
                <a:effectLst/>
                <a:latin typeface="Times New Roman" panose="02020603050405020304" pitchFamily="18" charset="0"/>
                <a:ea typeface="Times New Roman" panose="02020603050405020304" pitchFamily="18" charset="0"/>
              </a:rPr>
              <a:t>Social media usage in Swiss luxury hotels: An investigation in marketing communication processes for the development of innovative marketing strategies</a:t>
            </a:r>
            <a:r>
              <a:rPr lang="en-GB" sz="1800">
                <a:effectLst/>
                <a:latin typeface="Times New Roman" panose="02020603050405020304" pitchFamily="18" charset="0"/>
                <a:ea typeface="Times New Roman" panose="02020603050405020304" pitchFamily="18" charset="0"/>
              </a:rPr>
              <a:t>. GRIN Verlag.</a:t>
            </a:r>
          </a:p>
          <a:p>
            <a:pPr>
              <a:lnSpc>
                <a:spcPct val="150000"/>
              </a:lnSpc>
              <a:spcAft>
                <a:spcPts val="1200"/>
              </a:spcAft>
            </a:pPr>
            <a:r>
              <a:rPr lang="en-GB" sz="1800">
                <a:effectLst/>
                <a:latin typeface="Times New Roman" panose="02020603050405020304" pitchFamily="18" charset="0"/>
                <a:ea typeface="Times New Roman" panose="02020603050405020304" pitchFamily="18" charset="0"/>
              </a:rPr>
              <a:t>Gilbert, D.M. and Powell-Perry, J. (2014) “Exploring Developments in Web Based Relationship Marketing Within the Hotel Industry,” </a:t>
            </a:r>
            <a:r>
              <a:rPr lang="en-GB" sz="1800" i="1">
                <a:effectLst/>
                <a:latin typeface="Times New Roman" panose="02020603050405020304" pitchFamily="18" charset="0"/>
                <a:ea typeface="Times New Roman" panose="02020603050405020304" pitchFamily="18" charset="0"/>
              </a:rPr>
              <a:t>Journal of Hospitality &amp; Leisure Marketing</a:t>
            </a:r>
            <a:r>
              <a:rPr lang="en-GB" sz="1800">
                <a:effectLst/>
                <a:latin typeface="Times New Roman" panose="02020603050405020304" pitchFamily="18" charset="0"/>
                <a:ea typeface="Times New Roman" panose="02020603050405020304" pitchFamily="18" charset="0"/>
              </a:rPr>
              <a:t>, 10(3–4), pp. 5–24. Available at: https://doi.org/10.1300/j150v10n03_02.</a:t>
            </a:r>
          </a:p>
          <a:p>
            <a:pPr>
              <a:lnSpc>
                <a:spcPct val="150000"/>
              </a:lnSpc>
              <a:spcAft>
                <a:spcPts val="1200"/>
              </a:spcAft>
            </a:pPr>
            <a:r>
              <a:rPr lang="en-GB" sz="1800">
                <a:effectLst/>
                <a:latin typeface="Times New Roman" panose="02020603050405020304" pitchFamily="18" charset="0"/>
                <a:ea typeface="Times New Roman" panose="02020603050405020304" pitchFamily="18" charset="0"/>
              </a:rPr>
              <a:t>Gursoy, D. (2017) </a:t>
            </a:r>
            <a:r>
              <a:rPr lang="en-GB" sz="1800" i="1">
                <a:effectLst/>
                <a:latin typeface="Times New Roman" panose="02020603050405020304" pitchFamily="18" charset="0"/>
                <a:ea typeface="Times New Roman" panose="02020603050405020304" pitchFamily="18" charset="0"/>
              </a:rPr>
              <a:t>Routledge Handbook of Hospitality Marketing</a:t>
            </a:r>
            <a:r>
              <a:rPr lang="en-GB" sz="1800">
                <a:effectLst/>
                <a:latin typeface="Times New Roman" panose="02020603050405020304" pitchFamily="18" charset="0"/>
                <a:ea typeface="Times New Roman" panose="02020603050405020304" pitchFamily="18" charset="0"/>
              </a:rPr>
              <a:t>. Routledge.</a:t>
            </a:r>
          </a:p>
          <a:p>
            <a:pPr>
              <a:lnSpc>
                <a:spcPct val="150000"/>
              </a:lnSpc>
              <a:spcAft>
                <a:spcPts val="1200"/>
              </a:spcAft>
            </a:pPr>
            <a:r>
              <a:rPr lang="en-GB" sz="1800">
                <a:effectLst/>
                <a:latin typeface="Times New Roman" panose="02020603050405020304" pitchFamily="18" charset="0"/>
                <a:ea typeface="Times New Roman" panose="02020603050405020304" pitchFamily="18" charset="0"/>
              </a:rPr>
              <a:t>Gursoy, D. (2018) </a:t>
            </a:r>
            <a:r>
              <a:rPr lang="en-GB" sz="1800" i="1">
                <a:effectLst/>
                <a:latin typeface="Times New Roman" panose="02020603050405020304" pitchFamily="18" charset="0"/>
                <a:ea typeface="Times New Roman" panose="02020603050405020304" pitchFamily="18" charset="0"/>
              </a:rPr>
              <a:t>The Routledge Handbook of Hospitality Marketing</a:t>
            </a:r>
            <a:r>
              <a:rPr lang="en-GB" sz="1800">
                <a:effectLst/>
                <a:latin typeface="Times New Roman" panose="02020603050405020304" pitchFamily="18" charset="0"/>
                <a:ea typeface="Times New Roman" panose="02020603050405020304" pitchFamily="18" charset="0"/>
              </a:rPr>
              <a:t>.</a:t>
            </a:r>
          </a:p>
          <a:p>
            <a:pPr>
              <a:lnSpc>
                <a:spcPct val="150000"/>
              </a:lnSpc>
              <a:spcAft>
                <a:spcPts val="1200"/>
              </a:spcAft>
            </a:pPr>
            <a:r>
              <a:rPr lang="en-GB" sz="1800">
                <a:effectLst/>
                <a:latin typeface="Times New Roman" panose="02020603050405020304" pitchFamily="18" charset="0"/>
                <a:ea typeface="Times New Roman" panose="02020603050405020304" pitchFamily="18" charset="0"/>
              </a:rPr>
              <a:t>Jha, S.M. (2016) </a:t>
            </a:r>
            <a:r>
              <a:rPr lang="en-GB" sz="1800" i="1">
                <a:effectLst/>
                <a:latin typeface="Times New Roman" panose="02020603050405020304" pitchFamily="18" charset="0"/>
                <a:ea typeface="Times New Roman" panose="02020603050405020304" pitchFamily="18" charset="0"/>
              </a:rPr>
              <a:t>Hotel Marketing</a:t>
            </a:r>
            <a:r>
              <a:rPr lang="en-GB" sz="1800">
                <a:effectLst/>
                <a:latin typeface="Times New Roman" panose="02020603050405020304" pitchFamily="18" charset="0"/>
                <a:ea typeface="Times New Roman" panose="02020603050405020304" pitchFamily="18" charset="0"/>
              </a:rPr>
              <a:t>.</a:t>
            </a:r>
          </a:p>
          <a:p>
            <a:pPr>
              <a:lnSpc>
                <a:spcPct val="150000"/>
              </a:lnSpc>
              <a:spcAft>
                <a:spcPts val="1200"/>
              </a:spcAft>
            </a:pPr>
            <a:r>
              <a:rPr lang="en-GB" sz="1800">
                <a:effectLst/>
                <a:latin typeface="Times New Roman" panose="02020603050405020304" pitchFamily="18" charset="0"/>
                <a:ea typeface="Times New Roman" panose="02020603050405020304" pitchFamily="18" charset="0"/>
              </a:rPr>
              <a:t>Kathuria, A. (2018) </a:t>
            </a:r>
            <a:r>
              <a:rPr lang="en-GB" sz="1800" i="1">
                <a:effectLst/>
                <a:latin typeface="Times New Roman" panose="02020603050405020304" pitchFamily="18" charset="0"/>
                <a:ea typeface="Times New Roman" panose="02020603050405020304" pitchFamily="18" charset="0"/>
              </a:rPr>
              <a:t>Hotel Marketing</a:t>
            </a:r>
            <a:r>
              <a:rPr lang="en-GB" sz="1800">
                <a:effectLst/>
                <a:latin typeface="Times New Roman" panose="02020603050405020304" pitchFamily="18" charset="0"/>
                <a:ea typeface="Times New Roman" panose="02020603050405020304" pitchFamily="18" charset="0"/>
              </a:rPr>
              <a:t>.</a:t>
            </a:r>
          </a:p>
          <a:p>
            <a:pPr>
              <a:lnSpc>
                <a:spcPct val="150000"/>
              </a:lnSpc>
              <a:spcAft>
                <a:spcPts val="1200"/>
              </a:spcAft>
            </a:pPr>
            <a:r>
              <a:rPr lang="en-GB" sz="1800">
                <a:effectLst/>
                <a:latin typeface="Times New Roman" panose="02020603050405020304" pitchFamily="18" charset="0"/>
                <a:ea typeface="Times New Roman" panose="02020603050405020304" pitchFamily="18" charset="0"/>
              </a:rPr>
              <a:t>Khan, F. (2013) </a:t>
            </a:r>
            <a:r>
              <a:rPr lang="en-GB" sz="1800" i="1">
                <a:effectLst/>
                <a:latin typeface="Times New Roman" panose="02020603050405020304" pitchFamily="18" charset="0"/>
                <a:ea typeface="Times New Roman" panose="02020603050405020304" pitchFamily="18" charset="0"/>
              </a:rPr>
              <a:t>Dynamics Of Marketing Of Star Hotels, Products, &amp; Services</a:t>
            </a:r>
            <a:r>
              <a:rPr lang="en-GB" sz="1800">
                <a:effectLst/>
                <a:latin typeface="Times New Roman" panose="02020603050405020304" pitchFamily="18" charset="0"/>
                <a:ea typeface="Times New Roman" panose="02020603050405020304" pitchFamily="18" charset="0"/>
              </a:rPr>
              <a:t>. Partridge Publishing Singapore.</a:t>
            </a:r>
          </a:p>
          <a:p>
            <a:pPr>
              <a:lnSpc>
                <a:spcPct val="150000"/>
              </a:lnSpc>
              <a:spcAft>
                <a:spcPts val="1200"/>
              </a:spcAft>
            </a:pPr>
            <a:r>
              <a:rPr lang="en-GB" sz="1800">
                <a:effectLst/>
                <a:latin typeface="Times New Roman" panose="02020603050405020304" pitchFamily="18" charset="0"/>
                <a:ea typeface="Times New Roman" panose="02020603050405020304" pitchFamily="18" charset="0"/>
              </a:rPr>
              <a:t>Murniati and Bawono, S. (2020) </a:t>
            </a:r>
            <a:r>
              <a:rPr lang="en-GB" sz="1800" i="1">
                <a:effectLst/>
                <a:latin typeface="Times New Roman" panose="02020603050405020304" pitchFamily="18" charset="0"/>
                <a:ea typeface="Times New Roman" panose="02020603050405020304" pitchFamily="18" charset="0"/>
              </a:rPr>
              <a:t>Marketing Strategy For Hotel Business: The Secret Of Improving Hotel Marketing Performance in the Tourism Industry</a:t>
            </a:r>
            <a:r>
              <a:rPr lang="en-GB" sz="1800">
                <a:effectLst/>
                <a:latin typeface="Times New Roman" panose="02020603050405020304" pitchFamily="18" charset="0"/>
                <a:ea typeface="Times New Roman" panose="02020603050405020304" pitchFamily="18" charset="0"/>
              </a:rPr>
              <a:t>. BookRix.</a:t>
            </a:r>
          </a:p>
          <a:p>
            <a:pPr>
              <a:lnSpc>
                <a:spcPct val="150000"/>
              </a:lnSpc>
              <a:spcAft>
                <a:spcPts val="1200"/>
              </a:spcAft>
            </a:pPr>
            <a:r>
              <a:rPr lang="en-GB" sz="1800">
                <a:effectLst/>
                <a:latin typeface="Times New Roman" panose="02020603050405020304" pitchFamily="18" charset="0"/>
                <a:ea typeface="Times New Roman" panose="02020603050405020304" pitchFamily="18" charset="0"/>
              </a:rPr>
              <a:t>Murniati, M. and Bawono, S. (2020) </a:t>
            </a:r>
            <a:r>
              <a:rPr lang="en-GB" sz="1800" i="1">
                <a:effectLst/>
                <a:latin typeface="Times New Roman" panose="02020603050405020304" pitchFamily="18" charset="0"/>
                <a:ea typeface="Times New Roman" panose="02020603050405020304" pitchFamily="18" charset="0"/>
              </a:rPr>
              <a:t>HOTEL MARKETING STRATEGIES IN DIGITAL ERA</a:t>
            </a:r>
            <a:r>
              <a:rPr lang="en-GB" sz="1800">
                <a:effectLst/>
                <a:latin typeface="Times New Roman" panose="02020603050405020304" pitchFamily="18" charset="0"/>
                <a:ea typeface="Times New Roman" panose="02020603050405020304" pitchFamily="18" charset="0"/>
              </a:rPr>
              <a:t>.</a:t>
            </a:r>
          </a:p>
          <a:p>
            <a:pPr>
              <a:lnSpc>
                <a:spcPct val="150000"/>
              </a:lnSpc>
              <a:spcAft>
                <a:spcPts val="1200"/>
              </a:spcAft>
            </a:pPr>
            <a:r>
              <a:rPr lang="en-GB" sz="1800">
                <a:effectLst/>
                <a:latin typeface="Times New Roman" panose="02020603050405020304" pitchFamily="18" charset="0"/>
                <a:ea typeface="Times New Roman" panose="02020603050405020304" pitchFamily="18" charset="0"/>
              </a:rPr>
              <a:t>Nykiel, R.A. (2016) </a:t>
            </a:r>
            <a:r>
              <a:rPr lang="en-GB" sz="1800" i="1">
                <a:effectLst/>
                <a:latin typeface="Times New Roman" panose="02020603050405020304" pitchFamily="18" charset="0"/>
                <a:ea typeface="Times New Roman" panose="02020603050405020304" pitchFamily="18" charset="0"/>
              </a:rPr>
              <a:t>Handbook of Marketing Research Methodologies for Hospitality and Tourism</a:t>
            </a:r>
            <a:r>
              <a:rPr lang="en-GB" sz="1800">
                <a:effectLst/>
                <a:latin typeface="Times New Roman" panose="02020603050405020304" pitchFamily="18" charset="0"/>
                <a:ea typeface="Times New Roman" panose="02020603050405020304" pitchFamily="18" charset="0"/>
              </a:rPr>
              <a:t>. Routledge.</a:t>
            </a:r>
          </a:p>
          <a:p>
            <a:pPr>
              <a:lnSpc>
                <a:spcPct val="150000"/>
              </a:lnSpc>
              <a:spcAft>
                <a:spcPts val="1200"/>
              </a:spcAft>
            </a:pPr>
            <a:r>
              <a:rPr lang="en-GB" sz="1800">
                <a:effectLst/>
                <a:latin typeface="Times New Roman" panose="02020603050405020304" pitchFamily="18" charset="0"/>
                <a:ea typeface="Times New Roman" panose="02020603050405020304" pitchFamily="18" charset="0"/>
              </a:rPr>
              <a:t>Wu, C.H.-J. and Liang, R. (2018) “Effect of experiential value on customer satisfaction with service encounters in luxury-hotel restaurants,” </a:t>
            </a:r>
            <a:r>
              <a:rPr lang="en-GB" sz="1800" i="1">
                <a:effectLst/>
                <a:latin typeface="Times New Roman" panose="02020603050405020304" pitchFamily="18" charset="0"/>
                <a:ea typeface="Times New Roman" panose="02020603050405020304" pitchFamily="18" charset="0"/>
              </a:rPr>
              <a:t>International Journal of Hospitality Management</a:t>
            </a:r>
            <a:r>
              <a:rPr lang="en-GB" sz="1800">
                <a:effectLst/>
                <a:latin typeface="Times New Roman" panose="02020603050405020304" pitchFamily="18" charset="0"/>
                <a:ea typeface="Times New Roman" panose="02020603050405020304" pitchFamily="18" charset="0"/>
              </a:rPr>
              <a:t>, 28(4), pp. 586–593. Available at: https://doi.org/10.1016/j.ijhm.2009.03.008.</a:t>
            </a:r>
          </a:p>
          <a:p>
            <a:pPr algn="just">
              <a:lnSpc>
                <a:spcPct val="107000"/>
              </a:lnSpc>
              <a:spcAft>
                <a:spcPts val="800"/>
              </a:spcAft>
            </a:pP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a:t>
            </a:r>
          </a:p>
          <a:p>
            <a:pPr marL="158750" indent="0">
              <a:buNone/>
            </a:pPr>
            <a:endParaRPr lang="en-GB"/>
          </a:p>
        </p:txBody>
      </p:sp>
    </p:spTree>
    <p:extLst>
      <p:ext uri="{BB962C8B-B14F-4D97-AF65-F5344CB8AC3E}">
        <p14:creationId xmlns:p14="http://schemas.microsoft.com/office/powerpoint/2010/main" val="248555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blip>
          <a:stretch>
            <a:fillRect/>
          </a:stretch>
        </p:blipFill>
        <p:spPr>
          <a:xfrm>
            <a:off x="0" y="0"/>
            <a:ext cx="9144000" cy="5143500"/>
          </a:xfrm>
          <a:prstGeom prst="rect">
            <a:avLst/>
          </a:prstGeom>
          <a:noFill/>
          <a:ln>
            <a:noFill/>
          </a:ln>
        </p:spPr>
      </p:pic>
      <p:sp>
        <p:nvSpPr>
          <p:cNvPr id="10" name="Google Shape;10;p2"/>
          <p:cNvSpPr/>
          <p:nvPr/>
        </p:nvSpPr>
        <p:spPr>
          <a:xfrm>
            <a:off x="0" y="0"/>
            <a:ext cx="9144000" cy="5143500"/>
          </a:xfrm>
          <a:prstGeom prst="rect">
            <a:avLst/>
          </a:prstGeom>
          <a:solidFill>
            <a:srgbClr val="000000">
              <a:alpha val="569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1564500" y="1234325"/>
            <a:ext cx="6015000" cy="211140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Clr>
                <a:srgbClr val="191919"/>
              </a:buClr>
              <a:buSzPts val="5200"/>
              <a:buNone/>
              <a:defRPr sz="6000"/>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a:endParaRPr/>
          </a:p>
        </p:txBody>
      </p:sp>
      <p:sp>
        <p:nvSpPr>
          <p:cNvPr id="12" name="Google Shape;12;p2"/>
          <p:cNvSpPr txBox="1">
            <a:spLocks noGrp="1"/>
          </p:cNvSpPr>
          <p:nvPr>
            <p:ph type="subTitle" idx="1"/>
          </p:nvPr>
        </p:nvSpPr>
        <p:spPr>
          <a:xfrm>
            <a:off x="1564500" y="3448375"/>
            <a:ext cx="6015000" cy="460800"/>
          </a:xfrm>
          <a:prstGeom prst="rect">
            <a:avLst/>
          </a:prstGeom>
          <a:noFill/>
          <a:ln w="28575" cap="flat" cmpd="sng">
            <a:solidFill>
              <a:schemeClr val="accent3"/>
            </a:solidFill>
            <a:prstDash val="solid"/>
            <a:miter lim="8000"/>
            <a:headEnd type="none" w="sm" len="sm"/>
            <a:tailEnd type="none" w="sm" len="sm"/>
          </a:ln>
        </p:spPr>
        <p:txBody>
          <a:bodyPr spcFirstLastPara="1" wrap="square" lIns="91425" tIns="91425" rIns="91425" bIns="91425" anchor="ctr" anchorCtr="0">
            <a:noAutofit/>
          </a:bodyPr>
          <a:lstStyle>
            <a:lvl1pPr lvl="0" algn="ctr">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3" name="Google Shape;13;p2"/>
          <p:cNvGrpSpPr/>
          <p:nvPr/>
        </p:nvGrpSpPr>
        <p:grpSpPr>
          <a:xfrm>
            <a:off x="75463" y="71150"/>
            <a:ext cx="8993075" cy="5001200"/>
            <a:chOff x="75463" y="71150"/>
            <a:chExt cx="8993075" cy="5001200"/>
          </a:xfrm>
        </p:grpSpPr>
        <p:sp>
          <p:nvSpPr>
            <p:cNvPr id="14" name="Google Shape;14;p2"/>
            <p:cNvSpPr/>
            <p:nvPr/>
          </p:nvSpPr>
          <p:spPr>
            <a:xfrm>
              <a:off x="316950" y="3828500"/>
              <a:ext cx="1018200" cy="1018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7808850" y="296700"/>
              <a:ext cx="1018200" cy="1018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80513" y="71150"/>
              <a:ext cx="750900" cy="1118825"/>
            </a:xfrm>
            <a:custGeom>
              <a:avLst/>
              <a:gdLst/>
              <a:ahLst/>
              <a:cxnLst/>
              <a:rect l="l" t="t" r="r" b="b"/>
              <a:pathLst>
                <a:path w="30036" h="44753" extrusionOk="0">
                  <a:moveTo>
                    <a:pt x="0" y="44753"/>
                  </a:moveTo>
                  <a:lnTo>
                    <a:pt x="30036" y="0"/>
                  </a:lnTo>
                </a:path>
              </a:pathLst>
            </a:custGeom>
            <a:noFill/>
            <a:ln w="28575" cap="flat" cmpd="sng">
              <a:solidFill>
                <a:schemeClr val="accent3"/>
              </a:solidFill>
              <a:prstDash val="solid"/>
              <a:round/>
              <a:headEnd type="none" w="med" len="med"/>
              <a:tailEnd type="none" w="med" len="med"/>
            </a:ln>
          </p:spPr>
        </p:sp>
        <p:sp>
          <p:nvSpPr>
            <p:cNvPr id="17" name="Google Shape;17;p2"/>
            <p:cNvSpPr/>
            <p:nvPr/>
          </p:nvSpPr>
          <p:spPr>
            <a:xfrm>
              <a:off x="75463" y="252575"/>
              <a:ext cx="811400" cy="1209525"/>
            </a:xfrm>
            <a:custGeom>
              <a:avLst/>
              <a:gdLst/>
              <a:ahLst/>
              <a:cxnLst/>
              <a:rect l="l" t="t" r="r" b="b"/>
              <a:pathLst>
                <a:path w="32456" h="48381" extrusionOk="0">
                  <a:moveTo>
                    <a:pt x="0" y="48381"/>
                  </a:moveTo>
                  <a:lnTo>
                    <a:pt x="32456" y="0"/>
                  </a:lnTo>
                </a:path>
              </a:pathLst>
            </a:custGeom>
            <a:noFill/>
            <a:ln w="28575" cap="flat" cmpd="sng">
              <a:solidFill>
                <a:schemeClr val="accent3"/>
              </a:solidFill>
              <a:prstDash val="solid"/>
              <a:round/>
              <a:headEnd type="none" w="med" len="med"/>
              <a:tailEnd type="none" w="med" len="med"/>
            </a:ln>
          </p:spPr>
        </p:sp>
        <p:sp>
          <p:nvSpPr>
            <p:cNvPr id="18" name="Google Shape;18;p2"/>
            <p:cNvSpPr/>
            <p:nvPr/>
          </p:nvSpPr>
          <p:spPr>
            <a:xfrm rot="10800000">
              <a:off x="8312588" y="3953525"/>
              <a:ext cx="750900" cy="1118825"/>
            </a:xfrm>
            <a:custGeom>
              <a:avLst/>
              <a:gdLst/>
              <a:ahLst/>
              <a:cxnLst/>
              <a:rect l="l" t="t" r="r" b="b"/>
              <a:pathLst>
                <a:path w="30036" h="44753" extrusionOk="0">
                  <a:moveTo>
                    <a:pt x="0" y="44753"/>
                  </a:moveTo>
                  <a:lnTo>
                    <a:pt x="30036" y="0"/>
                  </a:lnTo>
                </a:path>
              </a:pathLst>
            </a:custGeom>
            <a:noFill/>
            <a:ln w="28575" cap="flat" cmpd="sng">
              <a:solidFill>
                <a:schemeClr val="accent3"/>
              </a:solidFill>
              <a:prstDash val="solid"/>
              <a:round/>
              <a:headEnd type="none" w="med" len="med"/>
              <a:tailEnd type="none" w="med" len="med"/>
            </a:ln>
          </p:spPr>
        </p:sp>
        <p:sp>
          <p:nvSpPr>
            <p:cNvPr id="19" name="Google Shape;19;p2"/>
            <p:cNvSpPr/>
            <p:nvPr/>
          </p:nvSpPr>
          <p:spPr>
            <a:xfrm rot="10800000">
              <a:off x="8257138" y="3681400"/>
              <a:ext cx="811400" cy="1209525"/>
            </a:xfrm>
            <a:custGeom>
              <a:avLst/>
              <a:gdLst/>
              <a:ahLst/>
              <a:cxnLst/>
              <a:rect l="l" t="t" r="r" b="b"/>
              <a:pathLst>
                <a:path w="32456" h="48381" extrusionOk="0">
                  <a:moveTo>
                    <a:pt x="0" y="48381"/>
                  </a:moveTo>
                  <a:lnTo>
                    <a:pt x="32456" y="0"/>
                  </a:lnTo>
                </a:path>
              </a:pathLst>
            </a:custGeom>
            <a:noFill/>
            <a:ln w="28575" cap="flat" cmpd="sng">
              <a:solidFill>
                <a:schemeClr val="accent3"/>
              </a:solidFill>
              <a:prstDash val="solid"/>
              <a:round/>
              <a:headEnd type="none" w="med" len="med"/>
              <a:tailEnd type="none" w="med" len="med"/>
            </a:ln>
          </p:spPr>
        </p:sp>
        <p:grpSp>
          <p:nvGrpSpPr>
            <p:cNvPr id="20" name="Google Shape;20;p2"/>
            <p:cNvGrpSpPr/>
            <p:nvPr/>
          </p:nvGrpSpPr>
          <p:grpSpPr>
            <a:xfrm>
              <a:off x="132900" y="132588"/>
              <a:ext cx="8878200" cy="4878325"/>
              <a:chOff x="132900" y="132588"/>
              <a:chExt cx="8878200" cy="4878325"/>
            </a:xfrm>
          </p:grpSpPr>
          <p:sp>
            <p:nvSpPr>
              <p:cNvPr id="21" name="Google Shape;21;p2"/>
              <p:cNvSpPr/>
              <p:nvPr/>
            </p:nvSpPr>
            <p:spPr>
              <a:xfrm>
                <a:off x="132900" y="1640538"/>
                <a:ext cx="6391075" cy="3370375"/>
              </a:xfrm>
              <a:custGeom>
                <a:avLst/>
                <a:gdLst/>
                <a:ahLst/>
                <a:cxnLst/>
                <a:rect l="l" t="t" r="r" b="b"/>
                <a:pathLst>
                  <a:path w="255643" h="134815" extrusionOk="0">
                    <a:moveTo>
                      <a:pt x="0" y="0"/>
                    </a:moveTo>
                    <a:lnTo>
                      <a:pt x="0" y="134815"/>
                    </a:lnTo>
                    <a:lnTo>
                      <a:pt x="255643" y="134815"/>
                    </a:lnTo>
                  </a:path>
                </a:pathLst>
              </a:custGeom>
              <a:noFill/>
              <a:ln w="28575" cap="flat" cmpd="sng">
                <a:solidFill>
                  <a:schemeClr val="accent3"/>
                </a:solidFill>
                <a:prstDash val="solid"/>
                <a:round/>
                <a:headEnd type="none" w="med" len="med"/>
                <a:tailEnd type="none" w="med" len="med"/>
              </a:ln>
            </p:spPr>
          </p:sp>
          <p:sp>
            <p:nvSpPr>
              <p:cNvPr id="22" name="Google Shape;22;p2"/>
              <p:cNvSpPr/>
              <p:nvPr/>
            </p:nvSpPr>
            <p:spPr>
              <a:xfrm rot="10800000">
                <a:off x="2620025" y="132588"/>
                <a:ext cx="6391075" cy="3370375"/>
              </a:xfrm>
              <a:custGeom>
                <a:avLst/>
                <a:gdLst/>
                <a:ahLst/>
                <a:cxnLst/>
                <a:rect l="l" t="t" r="r" b="b"/>
                <a:pathLst>
                  <a:path w="255643" h="134815" extrusionOk="0">
                    <a:moveTo>
                      <a:pt x="0" y="0"/>
                    </a:moveTo>
                    <a:lnTo>
                      <a:pt x="0" y="134815"/>
                    </a:lnTo>
                    <a:lnTo>
                      <a:pt x="255643" y="134815"/>
                    </a:lnTo>
                  </a:path>
                </a:pathLst>
              </a:custGeom>
              <a:noFill/>
              <a:ln w="28575" cap="flat" cmpd="sng">
                <a:solidFill>
                  <a:schemeClr val="accent3"/>
                </a:solidFill>
                <a:prstDash val="solid"/>
                <a:round/>
                <a:headEnd type="none" w="med" len="med"/>
                <a:tailEnd type="none" w="med" len="med"/>
              </a:ln>
            </p:spPr>
          </p:sp>
        </p:grpSp>
        <p:sp>
          <p:nvSpPr>
            <p:cNvPr id="23" name="Google Shape;23;p2"/>
            <p:cNvSpPr/>
            <p:nvPr/>
          </p:nvSpPr>
          <p:spPr>
            <a:xfrm>
              <a:off x="316950" y="296700"/>
              <a:ext cx="8510100" cy="4550100"/>
            </a:xfrm>
            <a:prstGeom prst="rect">
              <a:avLst/>
            </a:pr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91"/>
        <p:cNvGrpSpPr/>
        <p:nvPr/>
      </p:nvGrpSpPr>
      <p:grpSpPr>
        <a:xfrm>
          <a:off x="0" y="0"/>
          <a:ext cx="0" cy="0"/>
          <a:chOff x="0" y="0"/>
          <a:chExt cx="0" cy="0"/>
        </a:xfrm>
      </p:grpSpPr>
      <p:grpSp>
        <p:nvGrpSpPr>
          <p:cNvPr id="92" name="Google Shape;92;p7"/>
          <p:cNvGrpSpPr/>
          <p:nvPr/>
        </p:nvGrpSpPr>
        <p:grpSpPr>
          <a:xfrm>
            <a:off x="0" y="0"/>
            <a:ext cx="9144000" cy="5143500"/>
            <a:chOff x="0" y="0"/>
            <a:chExt cx="9144000" cy="5143500"/>
          </a:xfrm>
        </p:grpSpPr>
        <p:pic>
          <p:nvPicPr>
            <p:cNvPr id="93" name="Google Shape;93;p7"/>
            <p:cNvPicPr preferRelativeResize="0"/>
            <p:nvPr/>
          </p:nvPicPr>
          <p:blipFill>
            <a:blip r:embed="rId2">
              <a:alphaModFix/>
            </a:blip>
            <a:stretch>
              <a:fillRect/>
            </a:stretch>
          </p:blipFill>
          <p:spPr>
            <a:xfrm>
              <a:off x="0" y="0"/>
              <a:ext cx="9144000" cy="5143500"/>
            </a:xfrm>
            <a:prstGeom prst="rect">
              <a:avLst/>
            </a:prstGeom>
            <a:noFill/>
            <a:ln>
              <a:noFill/>
            </a:ln>
          </p:spPr>
        </p:pic>
        <p:sp>
          <p:nvSpPr>
            <p:cNvPr id="94" name="Google Shape;94;p7"/>
            <p:cNvSpPr/>
            <p:nvPr/>
          </p:nvSpPr>
          <p:spPr>
            <a:xfrm>
              <a:off x="0" y="0"/>
              <a:ext cx="9144000" cy="5143500"/>
            </a:xfrm>
            <a:prstGeom prst="rect">
              <a:avLst/>
            </a:prstGeom>
            <a:solidFill>
              <a:srgbClr val="000000">
                <a:alpha val="569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7"/>
          <p:cNvSpPr txBox="1">
            <a:spLocks noGrp="1"/>
          </p:cNvSpPr>
          <p:nvPr>
            <p:ph type="title"/>
          </p:nvPr>
        </p:nvSpPr>
        <p:spPr>
          <a:xfrm>
            <a:off x="4112988" y="965600"/>
            <a:ext cx="3837900" cy="572700"/>
          </a:xfrm>
          <a:prstGeom prst="rect">
            <a:avLst/>
          </a:prstGeom>
        </p:spPr>
        <p:txBody>
          <a:bodyPr spcFirstLastPara="1" wrap="square" lIns="91425" tIns="91425" rIns="91425" bIns="91425" anchor="t" anchorCtr="0">
            <a:noAutofit/>
          </a:bodyPr>
          <a:lstStyle>
            <a:lvl1pPr lvl="0" algn="l"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a:endParaRPr/>
          </a:p>
        </p:txBody>
      </p:sp>
      <p:sp>
        <p:nvSpPr>
          <p:cNvPr id="96" name="Google Shape;96;p7"/>
          <p:cNvSpPr txBox="1">
            <a:spLocks noGrp="1"/>
          </p:cNvSpPr>
          <p:nvPr>
            <p:ph type="body" idx="1"/>
          </p:nvPr>
        </p:nvSpPr>
        <p:spPr>
          <a:xfrm>
            <a:off x="4112988" y="1723912"/>
            <a:ext cx="3837900" cy="24540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SzPts val="1200"/>
              <a:buChar char="●"/>
              <a:defRPr/>
            </a:lvl1pPr>
            <a:lvl2pPr marL="914400" lvl="1" indent="-304800" rtl="0">
              <a:lnSpc>
                <a:spcPct val="100000"/>
              </a:lnSpc>
              <a:spcBef>
                <a:spcPts val="0"/>
              </a:spcBef>
              <a:spcAft>
                <a:spcPts val="0"/>
              </a:spcAft>
              <a:buClr>
                <a:srgbClr val="E76A28"/>
              </a:buClr>
              <a:buSzPts val="1200"/>
              <a:buFont typeface="Nunito Light"/>
              <a:buChar char="○"/>
              <a:defRPr/>
            </a:lvl2pPr>
            <a:lvl3pPr marL="1371600" lvl="2" indent="-304800" rtl="0">
              <a:lnSpc>
                <a:spcPct val="100000"/>
              </a:lnSpc>
              <a:spcBef>
                <a:spcPts val="0"/>
              </a:spcBef>
              <a:spcAft>
                <a:spcPts val="0"/>
              </a:spcAft>
              <a:buClr>
                <a:srgbClr val="E76A28"/>
              </a:buClr>
              <a:buSzPts val="1200"/>
              <a:buFont typeface="Nunito Light"/>
              <a:buChar char="■"/>
              <a:defRPr/>
            </a:lvl3pPr>
            <a:lvl4pPr marL="1828800" lvl="3" indent="-304800" rtl="0">
              <a:lnSpc>
                <a:spcPct val="100000"/>
              </a:lnSpc>
              <a:spcBef>
                <a:spcPts val="0"/>
              </a:spcBef>
              <a:spcAft>
                <a:spcPts val="0"/>
              </a:spcAft>
              <a:buClr>
                <a:srgbClr val="E76A28"/>
              </a:buClr>
              <a:buSzPts val="1200"/>
              <a:buFont typeface="Nunito Light"/>
              <a:buChar char="●"/>
              <a:defRPr/>
            </a:lvl4pPr>
            <a:lvl5pPr marL="2286000" lvl="4" indent="-304800" rtl="0">
              <a:lnSpc>
                <a:spcPct val="100000"/>
              </a:lnSpc>
              <a:spcBef>
                <a:spcPts val="0"/>
              </a:spcBef>
              <a:spcAft>
                <a:spcPts val="0"/>
              </a:spcAft>
              <a:buClr>
                <a:srgbClr val="E76A28"/>
              </a:buClr>
              <a:buSzPts val="1200"/>
              <a:buFont typeface="Nunito Light"/>
              <a:buChar char="○"/>
              <a:defRPr/>
            </a:lvl5pPr>
            <a:lvl6pPr marL="2743200" lvl="5" indent="-304800" rtl="0">
              <a:lnSpc>
                <a:spcPct val="100000"/>
              </a:lnSpc>
              <a:spcBef>
                <a:spcPts val="0"/>
              </a:spcBef>
              <a:spcAft>
                <a:spcPts val="0"/>
              </a:spcAft>
              <a:buClr>
                <a:srgbClr val="999999"/>
              </a:buClr>
              <a:buSzPts val="1200"/>
              <a:buFont typeface="Nunito Light"/>
              <a:buChar char="■"/>
              <a:defRPr/>
            </a:lvl6pPr>
            <a:lvl7pPr marL="3200400" lvl="6" indent="-304800" rtl="0">
              <a:lnSpc>
                <a:spcPct val="100000"/>
              </a:lnSpc>
              <a:spcBef>
                <a:spcPts val="0"/>
              </a:spcBef>
              <a:spcAft>
                <a:spcPts val="0"/>
              </a:spcAft>
              <a:buClr>
                <a:srgbClr val="999999"/>
              </a:buClr>
              <a:buSzPts val="1200"/>
              <a:buFont typeface="Nunito Light"/>
              <a:buChar char="●"/>
              <a:defRPr/>
            </a:lvl7pPr>
            <a:lvl8pPr marL="3657600" lvl="7" indent="-304800" rtl="0">
              <a:lnSpc>
                <a:spcPct val="100000"/>
              </a:lnSpc>
              <a:spcBef>
                <a:spcPts val="0"/>
              </a:spcBef>
              <a:spcAft>
                <a:spcPts val="0"/>
              </a:spcAft>
              <a:buClr>
                <a:srgbClr val="999999"/>
              </a:buClr>
              <a:buSzPts val="1200"/>
              <a:buFont typeface="Nunito Light"/>
              <a:buChar char="○"/>
              <a:defRPr/>
            </a:lvl8pPr>
            <a:lvl9pPr marL="4114800" lvl="8" indent="-304800" rtl="0">
              <a:lnSpc>
                <a:spcPct val="100000"/>
              </a:lnSpc>
              <a:spcBef>
                <a:spcPts val="0"/>
              </a:spcBef>
              <a:spcAft>
                <a:spcPts val="0"/>
              </a:spcAft>
              <a:buClr>
                <a:srgbClr val="999999"/>
              </a:buClr>
              <a:buSzPts val="1200"/>
              <a:buFont typeface="Nunito Light"/>
              <a:buChar char="■"/>
              <a:defRPr/>
            </a:lvl9pPr>
          </a:lstStyle>
          <a:p>
            <a:endParaRPr/>
          </a:p>
        </p:txBody>
      </p:sp>
      <p:sp>
        <p:nvSpPr>
          <p:cNvPr id="97" name="Google Shape;97;p7"/>
          <p:cNvSpPr>
            <a:spLocks noGrp="1"/>
          </p:cNvSpPr>
          <p:nvPr>
            <p:ph type="pic" idx="2"/>
          </p:nvPr>
        </p:nvSpPr>
        <p:spPr>
          <a:xfrm>
            <a:off x="1193088" y="713075"/>
            <a:ext cx="2538900" cy="3717300"/>
          </a:xfrm>
          <a:prstGeom prst="roundRect">
            <a:avLst>
              <a:gd name="adj" fmla="val 16667"/>
            </a:avLst>
          </a:prstGeom>
          <a:noFill/>
          <a:ln>
            <a:noFill/>
          </a:ln>
        </p:spPr>
      </p:sp>
      <p:grpSp>
        <p:nvGrpSpPr>
          <p:cNvPr id="98" name="Google Shape;98;p7"/>
          <p:cNvGrpSpPr/>
          <p:nvPr/>
        </p:nvGrpSpPr>
        <p:grpSpPr>
          <a:xfrm>
            <a:off x="75471" y="132588"/>
            <a:ext cx="8993075" cy="4878325"/>
            <a:chOff x="75471" y="132588"/>
            <a:chExt cx="8993075" cy="4878325"/>
          </a:xfrm>
        </p:grpSpPr>
        <p:grpSp>
          <p:nvGrpSpPr>
            <p:cNvPr id="99" name="Google Shape;99;p7"/>
            <p:cNvGrpSpPr/>
            <p:nvPr/>
          </p:nvGrpSpPr>
          <p:grpSpPr>
            <a:xfrm>
              <a:off x="75471" y="296700"/>
              <a:ext cx="8993075" cy="4550100"/>
              <a:chOff x="75471" y="296700"/>
              <a:chExt cx="8993075" cy="4550100"/>
            </a:xfrm>
          </p:grpSpPr>
          <p:sp>
            <p:nvSpPr>
              <p:cNvPr id="100" name="Google Shape;100;p7"/>
              <p:cNvSpPr/>
              <p:nvPr/>
            </p:nvSpPr>
            <p:spPr>
              <a:xfrm>
                <a:off x="316950" y="296700"/>
                <a:ext cx="8510100" cy="4550100"/>
              </a:xfrm>
              <a:prstGeom prst="rect">
                <a:avLst/>
              </a:pr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7"/>
              <p:cNvSpPr/>
              <p:nvPr/>
            </p:nvSpPr>
            <p:spPr>
              <a:xfrm>
                <a:off x="316950" y="4385000"/>
                <a:ext cx="461700" cy="4617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7"/>
              <p:cNvSpPr/>
              <p:nvPr/>
            </p:nvSpPr>
            <p:spPr>
              <a:xfrm rot="10800000">
                <a:off x="8364750" y="296750"/>
                <a:ext cx="462300" cy="4623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7"/>
              <p:cNvSpPr/>
              <p:nvPr/>
            </p:nvSpPr>
            <p:spPr>
              <a:xfrm>
                <a:off x="79003" y="3309225"/>
                <a:ext cx="525104" cy="782394"/>
              </a:xfrm>
              <a:custGeom>
                <a:avLst/>
                <a:gdLst/>
                <a:ahLst/>
                <a:cxnLst/>
                <a:rect l="l" t="t" r="r" b="b"/>
                <a:pathLst>
                  <a:path w="30036" h="44753" extrusionOk="0">
                    <a:moveTo>
                      <a:pt x="0" y="44753"/>
                    </a:moveTo>
                    <a:lnTo>
                      <a:pt x="30036" y="0"/>
                    </a:lnTo>
                  </a:path>
                </a:pathLst>
              </a:custGeom>
              <a:noFill/>
              <a:ln w="28575" cap="flat" cmpd="sng">
                <a:solidFill>
                  <a:schemeClr val="accent3"/>
                </a:solidFill>
                <a:prstDash val="solid"/>
                <a:round/>
                <a:headEnd type="none" w="med" len="med"/>
                <a:tailEnd type="none" w="med" len="med"/>
              </a:ln>
            </p:spPr>
          </p:sp>
          <p:sp>
            <p:nvSpPr>
              <p:cNvPr id="104" name="Google Shape;104;p7"/>
              <p:cNvSpPr/>
              <p:nvPr/>
            </p:nvSpPr>
            <p:spPr>
              <a:xfrm rot="10800000">
                <a:off x="8539911" y="949351"/>
                <a:ext cx="525104" cy="782394"/>
              </a:xfrm>
              <a:custGeom>
                <a:avLst/>
                <a:gdLst/>
                <a:ahLst/>
                <a:cxnLst/>
                <a:rect l="l" t="t" r="r" b="b"/>
                <a:pathLst>
                  <a:path w="30036" h="44753" extrusionOk="0">
                    <a:moveTo>
                      <a:pt x="0" y="44753"/>
                    </a:moveTo>
                    <a:lnTo>
                      <a:pt x="30036" y="0"/>
                    </a:lnTo>
                  </a:path>
                </a:pathLst>
              </a:custGeom>
              <a:noFill/>
              <a:ln w="28575" cap="flat" cmpd="sng">
                <a:solidFill>
                  <a:schemeClr val="accent3"/>
                </a:solidFill>
                <a:prstDash val="solid"/>
                <a:round/>
                <a:headEnd type="none" w="med" len="med"/>
                <a:tailEnd type="none" w="med" len="med"/>
              </a:ln>
            </p:spPr>
          </p:sp>
          <p:sp>
            <p:nvSpPr>
              <p:cNvPr id="105" name="Google Shape;105;p7"/>
              <p:cNvSpPr/>
              <p:nvPr/>
            </p:nvSpPr>
            <p:spPr>
              <a:xfrm rot="10800000">
                <a:off x="8501134" y="759057"/>
                <a:ext cx="567412" cy="845821"/>
              </a:xfrm>
              <a:custGeom>
                <a:avLst/>
                <a:gdLst/>
                <a:ahLst/>
                <a:cxnLst/>
                <a:rect l="l" t="t" r="r" b="b"/>
                <a:pathLst>
                  <a:path w="32456" h="48381" extrusionOk="0">
                    <a:moveTo>
                      <a:pt x="0" y="48381"/>
                    </a:moveTo>
                    <a:lnTo>
                      <a:pt x="32456" y="0"/>
                    </a:lnTo>
                  </a:path>
                </a:pathLst>
              </a:custGeom>
              <a:noFill/>
              <a:ln w="28575" cap="flat" cmpd="sng">
                <a:solidFill>
                  <a:schemeClr val="accent3"/>
                </a:solidFill>
                <a:prstDash val="solid"/>
                <a:round/>
                <a:headEnd type="none" w="med" len="med"/>
                <a:tailEnd type="none" w="med" len="med"/>
              </a:ln>
            </p:spPr>
          </p:sp>
          <p:sp>
            <p:nvSpPr>
              <p:cNvPr id="106" name="Google Shape;106;p7"/>
              <p:cNvSpPr/>
              <p:nvPr/>
            </p:nvSpPr>
            <p:spPr>
              <a:xfrm>
                <a:off x="75471" y="3436100"/>
                <a:ext cx="567412" cy="845821"/>
              </a:xfrm>
              <a:custGeom>
                <a:avLst/>
                <a:gdLst/>
                <a:ahLst/>
                <a:cxnLst/>
                <a:rect l="l" t="t" r="r" b="b"/>
                <a:pathLst>
                  <a:path w="32456" h="48381" extrusionOk="0">
                    <a:moveTo>
                      <a:pt x="0" y="48381"/>
                    </a:moveTo>
                    <a:lnTo>
                      <a:pt x="32456" y="0"/>
                    </a:lnTo>
                  </a:path>
                </a:pathLst>
              </a:custGeom>
              <a:noFill/>
              <a:ln w="28575" cap="flat" cmpd="sng">
                <a:solidFill>
                  <a:schemeClr val="accent3"/>
                </a:solidFill>
                <a:prstDash val="solid"/>
                <a:round/>
                <a:headEnd type="none" w="med" len="med"/>
                <a:tailEnd type="none" w="med" len="med"/>
              </a:ln>
            </p:spPr>
          </p:sp>
        </p:grpSp>
        <p:sp>
          <p:nvSpPr>
            <p:cNvPr id="107" name="Google Shape;107;p7"/>
            <p:cNvSpPr/>
            <p:nvPr/>
          </p:nvSpPr>
          <p:spPr>
            <a:xfrm flipH="1">
              <a:off x="7738646" y="3645063"/>
              <a:ext cx="1329900" cy="1365850"/>
            </a:xfrm>
            <a:custGeom>
              <a:avLst/>
              <a:gdLst/>
              <a:ahLst/>
              <a:cxnLst/>
              <a:rect l="l" t="t" r="r" b="b"/>
              <a:pathLst>
                <a:path w="53196" h="54634" extrusionOk="0">
                  <a:moveTo>
                    <a:pt x="0" y="0"/>
                  </a:moveTo>
                  <a:lnTo>
                    <a:pt x="0" y="54634"/>
                  </a:lnTo>
                  <a:lnTo>
                    <a:pt x="53196" y="54634"/>
                  </a:lnTo>
                </a:path>
              </a:pathLst>
            </a:custGeom>
            <a:noFill/>
            <a:ln w="28575" cap="flat" cmpd="sng">
              <a:solidFill>
                <a:schemeClr val="accent3"/>
              </a:solidFill>
              <a:prstDash val="solid"/>
              <a:round/>
              <a:headEnd type="none" w="med" len="med"/>
              <a:tailEnd type="none" w="med" len="med"/>
            </a:ln>
          </p:spPr>
        </p:sp>
        <p:sp>
          <p:nvSpPr>
            <p:cNvPr id="108" name="Google Shape;108;p7"/>
            <p:cNvSpPr/>
            <p:nvPr/>
          </p:nvSpPr>
          <p:spPr>
            <a:xfrm rot="10800000" flipH="1">
              <a:off x="132900" y="132588"/>
              <a:ext cx="1329900" cy="1365850"/>
            </a:xfrm>
            <a:custGeom>
              <a:avLst/>
              <a:gdLst/>
              <a:ahLst/>
              <a:cxnLst/>
              <a:rect l="l" t="t" r="r" b="b"/>
              <a:pathLst>
                <a:path w="53196" h="54634" extrusionOk="0">
                  <a:moveTo>
                    <a:pt x="0" y="0"/>
                  </a:moveTo>
                  <a:lnTo>
                    <a:pt x="0" y="54634"/>
                  </a:lnTo>
                  <a:lnTo>
                    <a:pt x="53196" y="54634"/>
                  </a:lnTo>
                </a:path>
              </a:pathLst>
            </a:custGeom>
            <a:noFill/>
            <a:ln w="28575" cap="flat" cmpd="sng">
              <a:solidFill>
                <a:schemeClr val="accent3"/>
              </a:solidFill>
              <a:prstDash val="solid"/>
              <a:round/>
              <a:headEnd type="none" w="med" len="med"/>
              <a:tailEnd type="none" w="med" len="med"/>
            </a:ln>
          </p:spPr>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2"/>
        <p:cNvGrpSpPr/>
        <p:nvPr/>
      </p:nvGrpSpPr>
      <p:grpSpPr>
        <a:xfrm>
          <a:off x="0" y="0"/>
          <a:ext cx="0" cy="0"/>
          <a:chOff x="0" y="0"/>
          <a:chExt cx="0" cy="0"/>
        </a:xfrm>
      </p:grpSpPr>
      <p:pic>
        <p:nvPicPr>
          <p:cNvPr id="123" name="Google Shape;123;p9"/>
          <p:cNvPicPr preferRelativeResize="0"/>
          <p:nvPr/>
        </p:nvPicPr>
        <p:blipFill rotWithShape="1">
          <a:blip r:embed="rId2">
            <a:alphaModFix/>
          </a:blip>
          <a:srcRect l="835" t="8513" r="845" b="8505"/>
          <a:stretch/>
        </p:blipFill>
        <p:spPr>
          <a:xfrm rot="10800000" flipH="1">
            <a:off x="0" y="0"/>
            <a:ext cx="9144049" cy="5143501"/>
          </a:xfrm>
          <a:prstGeom prst="rect">
            <a:avLst/>
          </a:prstGeom>
          <a:noFill/>
          <a:ln>
            <a:noFill/>
          </a:ln>
        </p:spPr>
      </p:pic>
      <p:sp>
        <p:nvSpPr>
          <p:cNvPr id="124" name="Google Shape;124;p9"/>
          <p:cNvSpPr/>
          <p:nvPr/>
        </p:nvSpPr>
        <p:spPr>
          <a:xfrm>
            <a:off x="0" y="0"/>
            <a:ext cx="9144000" cy="5143500"/>
          </a:xfrm>
          <a:prstGeom prst="rect">
            <a:avLst/>
          </a:prstGeom>
          <a:solidFill>
            <a:srgbClr val="000000">
              <a:alpha val="569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5" name="Google Shape;125;p9"/>
          <p:cNvGrpSpPr/>
          <p:nvPr/>
        </p:nvGrpSpPr>
        <p:grpSpPr>
          <a:xfrm flipH="1">
            <a:off x="75463" y="71150"/>
            <a:ext cx="8993075" cy="5001200"/>
            <a:chOff x="75463" y="71150"/>
            <a:chExt cx="8993075" cy="5001200"/>
          </a:xfrm>
        </p:grpSpPr>
        <p:sp>
          <p:nvSpPr>
            <p:cNvPr id="126" name="Google Shape;126;p9"/>
            <p:cNvSpPr/>
            <p:nvPr/>
          </p:nvSpPr>
          <p:spPr>
            <a:xfrm>
              <a:off x="316950" y="3828500"/>
              <a:ext cx="1018200" cy="1018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9"/>
            <p:cNvSpPr/>
            <p:nvPr/>
          </p:nvSpPr>
          <p:spPr>
            <a:xfrm rot="10800000">
              <a:off x="7808850" y="296700"/>
              <a:ext cx="1018200" cy="1018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9"/>
            <p:cNvSpPr/>
            <p:nvPr/>
          </p:nvSpPr>
          <p:spPr>
            <a:xfrm>
              <a:off x="80513" y="71150"/>
              <a:ext cx="750900" cy="1118825"/>
            </a:xfrm>
            <a:custGeom>
              <a:avLst/>
              <a:gdLst/>
              <a:ahLst/>
              <a:cxnLst/>
              <a:rect l="l" t="t" r="r" b="b"/>
              <a:pathLst>
                <a:path w="30036" h="44753" extrusionOk="0">
                  <a:moveTo>
                    <a:pt x="0" y="44753"/>
                  </a:moveTo>
                  <a:lnTo>
                    <a:pt x="30036" y="0"/>
                  </a:lnTo>
                </a:path>
              </a:pathLst>
            </a:custGeom>
            <a:noFill/>
            <a:ln w="28575" cap="flat" cmpd="sng">
              <a:solidFill>
                <a:schemeClr val="accent3"/>
              </a:solidFill>
              <a:prstDash val="solid"/>
              <a:round/>
              <a:headEnd type="none" w="med" len="med"/>
              <a:tailEnd type="none" w="med" len="med"/>
            </a:ln>
          </p:spPr>
        </p:sp>
        <p:sp>
          <p:nvSpPr>
            <p:cNvPr id="129" name="Google Shape;129;p9"/>
            <p:cNvSpPr/>
            <p:nvPr/>
          </p:nvSpPr>
          <p:spPr>
            <a:xfrm>
              <a:off x="75463" y="252575"/>
              <a:ext cx="811400" cy="1209525"/>
            </a:xfrm>
            <a:custGeom>
              <a:avLst/>
              <a:gdLst/>
              <a:ahLst/>
              <a:cxnLst/>
              <a:rect l="l" t="t" r="r" b="b"/>
              <a:pathLst>
                <a:path w="32456" h="48381" extrusionOk="0">
                  <a:moveTo>
                    <a:pt x="0" y="48381"/>
                  </a:moveTo>
                  <a:lnTo>
                    <a:pt x="32456" y="0"/>
                  </a:lnTo>
                </a:path>
              </a:pathLst>
            </a:custGeom>
            <a:noFill/>
            <a:ln w="28575" cap="flat" cmpd="sng">
              <a:solidFill>
                <a:schemeClr val="accent3"/>
              </a:solidFill>
              <a:prstDash val="solid"/>
              <a:round/>
              <a:headEnd type="none" w="med" len="med"/>
              <a:tailEnd type="none" w="med" len="med"/>
            </a:ln>
          </p:spPr>
        </p:sp>
        <p:sp>
          <p:nvSpPr>
            <p:cNvPr id="130" name="Google Shape;130;p9"/>
            <p:cNvSpPr/>
            <p:nvPr/>
          </p:nvSpPr>
          <p:spPr>
            <a:xfrm rot="10800000">
              <a:off x="8312588" y="3953525"/>
              <a:ext cx="750900" cy="1118825"/>
            </a:xfrm>
            <a:custGeom>
              <a:avLst/>
              <a:gdLst/>
              <a:ahLst/>
              <a:cxnLst/>
              <a:rect l="l" t="t" r="r" b="b"/>
              <a:pathLst>
                <a:path w="30036" h="44753" extrusionOk="0">
                  <a:moveTo>
                    <a:pt x="0" y="44753"/>
                  </a:moveTo>
                  <a:lnTo>
                    <a:pt x="30036" y="0"/>
                  </a:lnTo>
                </a:path>
              </a:pathLst>
            </a:custGeom>
            <a:noFill/>
            <a:ln w="28575" cap="flat" cmpd="sng">
              <a:solidFill>
                <a:schemeClr val="accent3"/>
              </a:solidFill>
              <a:prstDash val="solid"/>
              <a:round/>
              <a:headEnd type="none" w="med" len="med"/>
              <a:tailEnd type="none" w="med" len="med"/>
            </a:ln>
          </p:spPr>
        </p:sp>
        <p:sp>
          <p:nvSpPr>
            <p:cNvPr id="131" name="Google Shape;131;p9"/>
            <p:cNvSpPr/>
            <p:nvPr/>
          </p:nvSpPr>
          <p:spPr>
            <a:xfrm rot="10800000">
              <a:off x="8257138" y="3681400"/>
              <a:ext cx="811400" cy="1209525"/>
            </a:xfrm>
            <a:custGeom>
              <a:avLst/>
              <a:gdLst/>
              <a:ahLst/>
              <a:cxnLst/>
              <a:rect l="l" t="t" r="r" b="b"/>
              <a:pathLst>
                <a:path w="32456" h="48381" extrusionOk="0">
                  <a:moveTo>
                    <a:pt x="0" y="48381"/>
                  </a:moveTo>
                  <a:lnTo>
                    <a:pt x="32456" y="0"/>
                  </a:lnTo>
                </a:path>
              </a:pathLst>
            </a:custGeom>
            <a:noFill/>
            <a:ln w="28575" cap="flat" cmpd="sng">
              <a:solidFill>
                <a:schemeClr val="accent3"/>
              </a:solidFill>
              <a:prstDash val="solid"/>
              <a:round/>
              <a:headEnd type="none" w="med" len="med"/>
              <a:tailEnd type="none" w="med" len="med"/>
            </a:ln>
          </p:spPr>
        </p:sp>
        <p:grpSp>
          <p:nvGrpSpPr>
            <p:cNvPr id="132" name="Google Shape;132;p9"/>
            <p:cNvGrpSpPr/>
            <p:nvPr/>
          </p:nvGrpSpPr>
          <p:grpSpPr>
            <a:xfrm>
              <a:off x="132900" y="132588"/>
              <a:ext cx="8878200" cy="4878325"/>
              <a:chOff x="132900" y="132588"/>
              <a:chExt cx="8878200" cy="4878325"/>
            </a:xfrm>
          </p:grpSpPr>
          <p:sp>
            <p:nvSpPr>
              <p:cNvPr id="133" name="Google Shape;133;p9"/>
              <p:cNvSpPr/>
              <p:nvPr/>
            </p:nvSpPr>
            <p:spPr>
              <a:xfrm>
                <a:off x="132900" y="1640538"/>
                <a:ext cx="6391075" cy="3370375"/>
              </a:xfrm>
              <a:custGeom>
                <a:avLst/>
                <a:gdLst/>
                <a:ahLst/>
                <a:cxnLst/>
                <a:rect l="l" t="t" r="r" b="b"/>
                <a:pathLst>
                  <a:path w="255643" h="134815" extrusionOk="0">
                    <a:moveTo>
                      <a:pt x="0" y="0"/>
                    </a:moveTo>
                    <a:lnTo>
                      <a:pt x="0" y="134815"/>
                    </a:lnTo>
                    <a:lnTo>
                      <a:pt x="255643" y="134815"/>
                    </a:lnTo>
                  </a:path>
                </a:pathLst>
              </a:custGeom>
              <a:noFill/>
              <a:ln w="28575" cap="flat" cmpd="sng">
                <a:solidFill>
                  <a:schemeClr val="accent3"/>
                </a:solidFill>
                <a:prstDash val="solid"/>
                <a:round/>
                <a:headEnd type="none" w="med" len="med"/>
                <a:tailEnd type="none" w="med" len="med"/>
              </a:ln>
            </p:spPr>
          </p:sp>
          <p:sp>
            <p:nvSpPr>
              <p:cNvPr id="134" name="Google Shape;134;p9"/>
              <p:cNvSpPr/>
              <p:nvPr/>
            </p:nvSpPr>
            <p:spPr>
              <a:xfrm rot="10800000">
                <a:off x="2620025" y="132588"/>
                <a:ext cx="6391075" cy="3370375"/>
              </a:xfrm>
              <a:custGeom>
                <a:avLst/>
                <a:gdLst/>
                <a:ahLst/>
                <a:cxnLst/>
                <a:rect l="l" t="t" r="r" b="b"/>
                <a:pathLst>
                  <a:path w="255643" h="134815" extrusionOk="0">
                    <a:moveTo>
                      <a:pt x="0" y="0"/>
                    </a:moveTo>
                    <a:lnTo>
                      <a:pt x="0" y="134815"/>
                    </a:lnTo>
                    <a:lnTo>
                      <a:pt x="255643" y="134815"/>
                    </a:lnTo>
                  </a:path>
                </a:pathLst>
              </a:custGeom>
              <a:noFill/>
              <a:ln w="28575" cap="flat" cmpd="sng">
                <a:solidFill>
                  <a:schemeClr val="accent3"/>
                </a:solidFill>
                <a:prstDash val="solid"/>
                <a:round/>
                <a:headEnd type="none" w="med" len="med"/>
                <a:tailEnd type="none" w="med" len="med"/>
              </a:ln>
            </p:spPr>
          </p:sp>
        </p:grpSp>
        <p:sp>
          <p:nvSpPr>
            <p:cNvPr id="135" name="Google Shape;135;p9"/>
            <p:cNvSpPr/>
            <p:nvPr/>
          </p:nvSpPr>
          <p:spPr>
            <a:xfrm>
              <a:off x="316950" y="296700"/>
              <a:ext cx="8510100" cy="4550100"/>
            </a:xfrm>
            <a:prstGeom prst="rect">
              <a:avLst/>
            </a:pr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6" name="Google Shape;136;p9"/>
          <p:cNvSpPr txBox="1">
            <a:spLocks noGrp="1"/>
          </p:cNvSpPr>
          <p:nvPr>
            <p:ph type="title"/>
          </p:nvPr>
        </p:nvSpPr>
        <p:spPr>
          <a:xfrm>
            <a:off x="2241425" y="1293100"/>
            <a:ext cx="4661100" cy="841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37" name="Google Shape;137;p9"/>
          <p:cNvSpPr txBox="1">
            <a:spLocks noGrp="1"/>
          </p:cNvSpPr>
          <p:nvPr>
            <p:ph type="subTitle" idx="1"/>
          </p:nvPr>
        </p:nvSpPr>
        <p:spPr>
          <a:xfrm>
            <a:off x="2241475" y="2168600"/>
            <a:ext cx="4661100" cy="1681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8"/>
        <p:cNvGrpSpPr/>
        <p:nvPr/>
      </p:nvGrpSpPr>
      <p:grpSpPr>
        <a:xfrm>
          <a:off x="0" y="0"/>
          <a:ext cx="0" cy="0"/>
          <a:chOff x="0" y="0"/>
          <a:chExt cx="0" cy="0"/>
        </a:xfrm>
      </p:grpSpPr>
      <p:sp>
        <p:nvSpPr>
          <p:cNvPr id="139" name="Google Shape;139;p10"/>
          <p:cNvSpPr>
            <a:spLocks noGrp="1"/>
          </p:cNvSpPr>
          <p:nvPr>
            <p:ph type="pic" idx="2"/>
          </p:nvPr>
        </p:nvSpPr>
        <p:spPr>
          <a:xfrm>
            <a:off x="0" y="0"/>
            <a:ext cx="9144000" cy="5143500"/>
          </a:xfrm>
          <a:prstGeom prst="rect">
            <a:avLst/>
          </a:prstGeom>
          <a:noFill/>
          <a:ln>
            <a:noFill/>
          </a:ln>
        </p:spPr>
      </p:sp>
      <p:grpSp>
        <p:nvGrpSpPr>
          <p:cNvPr id="140" name="Google Shape;140;p10"/>
          <p:cNvGrpSpPr/>
          <p:nvPr/>
        </p:nvGrpSpPr>
        <p:grpSpPr>
          <a:xfrm>
            <a:off x="75463" y="71150"/>
            <a:ext cx="8993075" cy="5001200"/>
            <a:chOff x="75463" y="71150"/>
            <a:chExt cx="8993075" cy="5001200"/>
          </a:xfrm>
        </p:grpSpPr>
        <p:sp>
          <p:nvSpPr>
            <p:cNvPr id="141" name="Google Shape;141;p10"/>
            <p:cNvSpPr/>
            <p:nvPr/>
          </p:nvSpPr>
          <p:spPr>
            <a:xfrm>
              <a:off x="316950" y="3828500"/>
              <a:ext cx="1018200" cy="1018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10"/>
            <p:cNvSpPr/>
            <p:nvPr/>
          </p:nvSpPr>
          <p:spPr>
            <a:xfrm rot="10800000">
              <a:off x="7808850" y="296700"/>
              <a:ext cx="1018200" cy="1018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0"/>
            <p:cNvSpPr/>
            <p:nvPr/>
          </p:nvSpPr>
          <p:spPr>
            <a:xfrm>
              <a:off x="80513" y="71150"/>
              <a:ext cx="750900" cy="1118825"/>
            </a:xfrm>
            <a:custGeom>
              <a:avLst/>
              <a:gdLst/>
              <a:ahLst/>
              <a:cxnLst/>
              <a:rect l="l" t="t" r="r" b="b"/>
              <a:pathLst>
                <a:path w="30036" h="44753" extrusionOk="0">
                  <a:moveTo>
                    <a:pt x="0" y="44753"/>
                  </a:moveTo>
                  <a:lnTo>
                    <a:pt x="30036" y="0"/>
                  </a:lnTo>
                </a:path>
              </a:pathLst>
            </a:custGeom>
            <a:noFill/>
            <a:ln w="28575" cap="flat" cmpd="sng">
              <a:solidFill>
                <a:schemeClr val="accent3"/>
              </a:solidFill>
              <a:prstDash val="solid"/>
              <a:round/>
              <a:headEnd type="none" w="med" len="med"/>
              <a:tailEnd type="none" w="med" len="med"/>
            </a:ln>
          </p:spPr>
        </p:sp>
        <p:sp>
          <p:nvSpPr>
            <p:cNvPr id="144" name="Google Shape;144;p10"/>
            <p:cNvSpPr/>
            <p:nvPr/>
          </p:nvSpPr>
          <p:spPr>
            <a:xfrm>
              <a:off x="75463" y="252575"/>
              <a:ext cx="811400" cy="1209525"/>
            </a:xfrm>
            <a:custGeom>
              <a:avLst/>
              <a:gdLst/>
              <a:ahLst/>
              <a:cxnLst/>
              <a:rect l="l" t="t" r="r" b="b"/>
              <a:pathLst>
                <a:path w="32456" h="48381" extrusionOk="0">
                  <a:moveTo>
                    <a:pt x="0" y="48381"/>
                  </a:moveTo>
                  <a:lnTo>
                    <a:pt x="32456" y="0"/>
                  </a:lnTo>
                </a:path>
              </a:pathLst>
            </a:custGeom>
            <a:noFill/>
            <a:ln w="28575" cap="flat" cmpd="sng">
              <a:solidFill>
                <a:schemeClr val="accent3"/>
              </a:solidFill>
              <a:prstDash val="solid"/>
              <a:round/>
              <a:headEnd type="none" w="med" len="med"/>
              <a:tailEnd type="none" w="med" len="med"/>
            </a:ln>
          </p:spPr>
        </p:sp>
        <p:sp>
          <p:nvSpPr>
            <p:cNvPr id="145" name="Google Shape;145;p10"/>
            <p:cNvSpPr/>
            <p:nvPr/>
          </p:nvSpPr>
          <p:spPr>
            <a:xfrm rot="10800000">
              <a:off x="8312588" y="3953525"/>
              <a:ext cx="750900" cy="1118825"/>
            </a:xfrm>
            <a:custGeom>
              <a:avLst/>
              <a:gdLst/>
              <a:ahLst/>
              <a:cxnLst/>
              <a:rect l="l" t="t" r="r" b="b"/>
              <a:pathLst>
                <a:path w="30036" h="44753" extrusionOk="0">
                  <a:moveTo>
                    <a:pt x="0" y="44753"/>
                  </a:moveTo>
                  <a:lnTo>
                    <a:pt x="30036" y="0"/>
                  </a:lnTo>
                </a:path>
              </a:pathLst>
            </a:custGeom>
            <a:noFill/>
            <a:ln w="28575" cap="flat" cmpd="sng">
              <a:solidFill>
                <a:schemeClr val="accent3"/>
              </a:solidFill>
              <a:prstDash val="solid"/>
              <a:round/>
              <a:headEnd type="none" w="med" len="med"/>
              <a:tailEnd type="none" w="med" len="med"/>
            </a:ln>
          </p:spPr>
        </p:sp>
        <p:sp>
          <p:nvSpPr>
            <p:cNvPr id="146" name="Google Shape;146;p10"/>
            <p:cNvSpPr/>
            <p:nvPr/>
          </p:nvSpPr>
          <p:spPr>
            <a:xfrm rot="10800000">
              <a:off x="8257138" y="3681400"/>
              <a:ext cx="811400" cy="1209525"/>
            </a:xfrm>
            <a:custGeom>
              <a:avLst/>
              <a:gdLst/>
              <a:ahLst/>
              <a:cxnLst/>
              <a:rect l="l" t="t" r="r" b="b"/>
              <a:pathLst>
                <a:path w="32456" h="48381" extrusionOk="0">
                  <a:moveTo>
                    <a:pt x="0" y="48381"/>
                  </a:moveTo>
                  <a:lnTo>
                    <a:pt x="32456" y="0"/>
                  </a:lnTo>
                </a:path>
              </a:pathLst>
            </a:custGeom>
            <a:noFill/>
            <a:ln w="28575" cap="flat" cmpd="sng">
              <a:solidFill>
                <a:schemeClr val="accent3"/>
              </a:solidFill>
              <a:prstDash val="solid"/>
              <a:round/>
              <a:headEnd type="none" w="med" len="med"/>
              <a:tailEnd type="none" w="med" len="med"/>
            </a:ln>
          </p:spPr>
        </p:sp>
        <p:grpSp>
          <p:nvGrpSpPr>
            <p:cNvPr id="147" name="Google Shape;147;p10"/>
            <p:cNvGrpSpPr/>
            <p:nvPr/>
          </p:nvGrpSpPr>
          <p:grpSpPr>
            <a:xfrm>
              <a:off x="132900" y="132588"/>
              <a:ext cx="8878200" cy="4878325"/>
              <a:chOff x="132900" y="132588"/>
              <a:chExt cx="8878200" cy="4878325"/>
            </a:xfrm>
          </p:grpSpPr>
          <p:sp>
            <p:nvSpPr>
              <p:cNvPr id="148" name="Google Shape;148;p10"/>
              <p:cNvSpPr/>
              <p:nvPr/>
            </p:nvSpPr>
            <p:spPr>
              <a:xfrm>
                <a:off x="132900" y="1640538"/>
                <a:ext cx="6391075" cy="3370375"/>
              </a:xfrm>
              <a:custGeom>
                <a:avLst/>
                <a:gdLst/>
                <a:ahLst/>
                <a:cxnLst/>
                <a:rect l="l" t="t" r="r" b="b"/>
                <a:pathLst>
                  <a:path w="255643" h="134815" extrusionOk="0">
                    <a:moveTo>
                      <a:pt x="0" y="0"/>
                    </a:moveTo>
                    <a:lnTo>
                      <a:pt x="0" y="134815"/>
                    </a:lnTo>
                    <a:lnTo>
                      <a:pt x="255643" y="134815"/>
                    </a:lnTo>
                  </a:path>
                </a:pathLst>
              </a:custGeom>
              <a:noFill/>
              <a:ln w="28575" cap="flat" cmpd="sng">
                <a:solidFill>
                  <a:schemeClr val="accent3"/>
                </a:solidFill>
                <a:prstDash val="solid"/>
                <a:round/>
                <a:headEnd type="none" w="med" len="med"/>
                <a:tailEnd type="none" w="med" len="med"/>
              </a:ln>
            </p:spPr>
          </p:sp>
          <p:sp>
            <p:nvSpPr>
              <p:cNvPr id="149" name="Google Shape;149;p10"/>
              <p:cNvSpPr/>
              <p:nvPr/>
            </p:nvSpPr>
            <p:spPr>
              <a:xfrm rot="10800000">
                <a:off x="2620025" y="132588"/>
                <a:ext cx="6391075" cy="3370375"/>
              </a:xfrm>
              <a:custGeom>
                <a:avLst/>
                <a:gdLst/>
                <a:ahLst/>
                <a:cxnLst/>
                <a:rect l="l" t="t" r="r" b="b"/>
                <a:pathLst>
                  <a:path w="255643" h="134815" extrusionOk="0">
                    <a:moveTo>
                      <a:pt x="0" y="0"/>
                    </a:moveTo>
                    <a:lnTo>
                      <a:pt x="0" y="134815"/>
                    </a:lnTo>
                    <a:lnTo>
                      <a:pt x="255643" y="134815"/>
                    </a:lnTo>
                  </a:path>
                </a:pathLst>
              </a:custGeom>
              <a:noFill/>
              <a:ln w="28575" cap="flat" cmpd="sng">
                <a:solidFill>
                  <a:schemeClr val="accent3"/>
                </a:solidFill>
                <a:prstDash val="solid"/>
                <a:round/>
                <a:headEnd type="none" w="med" len="med"/>
                <a:tailEnd type="none" w="med" len="med"/>
              </a:ln>
            </p:spPr>
          </p:sp>
        </p:grpSp>
        <p:sp>
          <p:nvSpPr>
            <p:cNvPr id="150" name="Google Shape;150;p10"/>
            <p:cNvSpPr/>
            <p:nvPr/>
          </p:nvSpPr>
          <p:spPr>
            <a:xfrm>
              <a:off x="316950" y="296700"/>
              <a:ext cx="8510100" cy="4550100"/>
            </a:xfrm>
            <a:prstGeom prst="rect">
              <a:avLst/>
            </a:pr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1" name="Google Shape;151;p10"/>
          <p:cNvSpPr txBox="1">
            <a:spLocks noGrp="1"/>
          </p:cNvSpPr>
          <p:nvPr>
            <p:ph type="title"/>
          </p:nvPr>
        </p:nvSpPr>
        <p:spPr>
          <a:xfrm>
            <a:off x="1070525" y="3859100"/>
            <a:ext cx="7002900" cy="567900"/>
          </a:xfrm>
          <a:prstGeom prst="rect">
            <a:avLst/>
          </a:prstGeom>
          <a:solidFill>
            <a:schemeClr val="accent3"/>
          </a:solidFill>
        </p:spPr>
        <p:txBody>
          <a:bodyPr spcFirstLastPara="1" wrap="square" lIns="91425" tIns="91425" rIns="91425" bIns="91425" anchor="t" anchorCtr="0">
            <a:noAutofit/>
          </a:bodyPr>
          <a:lstStyle>
            <a:lvl1pPr lvl="0" algn="ctr" rtl="0">
              <a:spcBef>
                <a:spcPts val="0"/>
              </a:spcBef>
              <a:spcAft>
                <a:spcPts val="0"/>
              </a:spcAft>
              <a:buSzPts val="3000"/>
              <a:buNone/>
              <a:defRPr>
                <a:solidFill>
                  <a:schemeClr val="lt1"/>
                </a:solidFill>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52"/>
        <p:cNvGrpSpPr/>
        <p:nvPr/>
      </p:nvGrpSpPr>
      <p:grpSpPr>
        <a:xfrm>
          <a:off x="0" y="0"/>
          <a:ext cx="0" cy="0"/>
          <a:chOff x="0" y="0"/>
          <a:chExt cx="0" cy="0"/>
        </a:xfrm>
      </p:grpSpPr>
      <p:pic>
        <p:nvPicPr>
          <p:cNvPr id="153" name="Google Shape;153;p11"/>
          <p:cNvPicPr preferRelativeResize="0"/>
          <p:nvPr/>
        </p:nvPicPr>
        <p:blipFill>
          <a:blip r:embed="rId2">
            <a:alphaModFix/>
          </a:blip>
          <a:stretch>
            <a:fillRect/>
          </a:stretch>
        </p:blipFill>
        <p:spPr>
          <a:xfrm>
            <a:off x="0" y="0"/>
            <a:ext cx="9144000" cy="5143500"/>
          </a:xfrm>
          <a:prstGeom prst="rect">
            <a:avLst/>
          </a:prstGeom>
          <a:noFill/>
          <a:ln>
            <a:noFill/>
          </a:ln>
        </p:spPr>
      </p:pic>
      <p:sp>
        <p:nvSpPr>
          <p:cNvPr id="154" name="Google Shape;154;p11"/>
          <p:cNvSpPr/>
          <p:nvPr/>
        </p:nvSpPr>
        <p:spPr>
          <a:xfrm rot="10800000" flipH="1">
            <a:off x="0" y="0"/>
            <a:ext cx="9144000" cy="5143500"/>
          </a:xfrm>
          <a:prstGeom prst="rect">
            <a:avLst/>
          </a:prstGeom>
          <a:solidFill>
            <a:srgbClr val="000000">
              <a:alpha val="740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5" name="Google Shape;155;p11"/>
          <p:cNvGrpSpPr/>
          <p:nvPr/>
        </p:nvGrpSpPr>
        <p:grpSpPr>
          <a:xfrm>
            <a:off x="75463" y="71150"/>
            <a:ext cx="8993075" cy="5001200"/>
            <a:chOff x="75463" y="71150"/>
            <a:chExt cx="8993075" cy="5001200"/>
          </a:xfrm>
        </p:grpSpPr>
        <p:sp>
          <p:nvSpPr>
            <p:cNvPr id="156" name="Google Shape;156;p11"/>
            <p:cNvSpPr/>
            <p:nvPr/>
          </p:nvSpPr>
          <p:spPr>
            <a:xfrm>
              <a:off x="316950" y="3828500"/>
              <a:ext cx="1018200" cy="1018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1"/>
            <p:cNvSpPr/>
            <p:nvPr/>
          </p:nvSpPr>
          <p:spPr>
            <a:xfrm rot="10800000">
              <a:off x="7808850" y="296700"/>
              <a:ext cx="1018200" cy="1018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1"/>
            <p:cNvSpPr/>
            <p:nvPr/>
          </p:nvSpPr>
          <p:spPr>
            <a:xfrm>
              <a:off x="80513" y="71150"/>
              <a:ext cx="750900" cy="1118825"/>
            </a:xfrm>
            <a:custGeom>
              <a:avLst/>
              <a:gdLst/>
              <a:ahLst/>
              <a:cxnLst/>
              <a:rect l="l" t="t" r="r" b="b"/>
              <a:pathLst>
                <a:path w="30036" h="44753" extrusionOk="0">
                  <a:moveTo>
                    <a:pt x="0" y="44753"/>
                  </a:moveTo>
                  <a:lnTo>
                    <a:pt x="30036" y="0"/>
                  </a:lnTo>
                </a:path>
              </a:pathLst>
            </a:custGeom>
            <a:noFill/>
            <a:ln w="28575" cap="flat" cmpd="sng">
              <a:solidFill>
                <a:schemeClr val="accent3"/>
              </a:solidFill>
              <a:prstDash val="solid"/>
              <a:round/>
              <a:headEnd type="none" w="med" len="med"/>
              <a:tailEnd type="none" w="med" len="med"/>
            </a:ln>
          </p:spPr>
        </p:sp>
        <p:sp>
          <p:nvSpPr>
            <p:cNvPr id="159" name="Google Shape;159;p11"/>
            <p:cNvSpPr/>
            <p:nvPr/>
          </p:nvSpPr>
          <p:spPr>
            <a:xfrm>
              <a:off x="75463" y="252575"/>
              <a:ext cx="811400" cy="1209525"/>
            </a:xfrm>
            <a:custGeom>
              <a:avLst/>
              <a:gdLst/>
              <a:ahLst/>
              <a:cxnLst/>
              <a:rect l="l" t="t" r="r" b="b"/>
              <a:pathLst>
                <a:path w="32456" h="48381" extrusionOk="0">
                  <a:moveTo>
                    <a:pt x="0" y="48381"/>
                  </a:moveTo>
                  <a:lnTo>
                    <a:pt x="32456" y="0"/>
                  </a:lnTo>
                </a:path>
              </a:pathLst>
            </a:custGeom>
            <a:noFill/>
            <a:ln w="28575" cap="flat" cmpd="sng">
              <a:solidFill>
                <a:schemeClr val="accent3"/>
              </a:solidFill>
              <a:prstDash val="solid"/>
              <a:round/>
              <a:headEnd type="none" w="med" len="med"/>
              <a:tailEnd type="none" w="med" len="med"/>
            </a:ln>
          </p:spPr>
        </p:sp>
        <p:sp>
          <p:nvSpPr>
            <p:cNvPr id="160" name="Google Shape;160;p11"/>
            <p:cNvSpPr/>
            <p:nvPr/>
          </p:nvSpPr>
          <p:spPr>
            <a:xfrm rot="10800000">
              <a:off x="8312588" y="3953525"/>
              <a:ext cx="750900" cy="1118825"/>
            </a:xfrm>
            <a:custGeom>
              <a:avLst/>
              <a:gdLst/>
              <a:ahLst/>
              <a:cxnLst/>
              <a:rect l="l" t="t" r="r" b="b"/>
              <a:pathLst>
                <a:path w="30036" h="44753" extrusionOk="0">
                  <a:moveTo>
                    <a:pt x="0" y="44753"/>
                  </a:moveTo>
                  <a:lnTo>
                    <a:pt x="30036" y="0"/>
                  </a:lnTo>
                </a:path>
              </a:pathLst>
            </a:custGeom>
            <a:noFill/>
            <a:ln w="28575" cap="flat" cmpd="sng">
              <a:solidFill>
                <a:schemeClr val="accent3"/>
              </a:solidFill>
              <a:prstDash val="solid"/>
              <a:round/>
              <a:headEnd type="none" w="med" len="med"/>
              <a:tailEnd type="none" w="med" len="med"/>
            </a:ln>
          </p:spPr>
        </p:sp>
        <p:sp>
          <p:nvSpPr>
            <p:cNvPr id="161" name="Google Shape;161;p11"/>
            <p:cNvSpPr/>
            <p:nvPr/>
          </p:nvSpPr>
          <p:spPr>
            <a:xfrm rot="10800000">
              <a:off x="8257138" y="3681400"/>
              <a:ext cx="811400" cy="1209525"/>
            </a:xfrm>
            <a:custGeom>
              <a:avLst/>
              <a:gdLst/>
              <a:ahLst/>
              <a:cxnLst/>
              <a:rect l="l" t="t" r="r" b="b"/>
              <a:pathLst>
                <a:path w="32456" h="48381" extrusionOk="0">
                  <a:moveTo>
                    <a:pt x="0" y="48381"/>
                  </a:moveTo>
                  <a:lnTo>
                    <a:pt x="32456" y="0"/>
                  </a:lnTo>
                </a:path>
              </a:pathLst>
            </a:custGeom>
            <a:noFill/>
            <a:ln w="28575" cap="flat" cmpd="sng">
              <a:solidFill>
                <a:schemeClr val="accent3"/>
              </a:solidFill>
              <a:prstDash val="solid"/>
              <a:round/>
              <a:headEnd type="none" w="med" len="med"/>
              <a:tailEnd type="none" w="med" len="med"/>
            </a:ln>
          </p:spPr>
        </p:sp>
        <p:grpSp>
          <p:nvGrpSpPr>
            <p:cNvPr id="162" name="Google Shape;162;p11"/>
            <p:cNvGrpSpPr/>
            <p:nvPr/>
          </p:nvGrpSpPr>
          <p:grpSpPr>
            <a:xfrm>
              <a:off x="132900" y="132588"/>
              <a:ext cx="8878200" cy="4878325"/>
              <a:chOff x="132900" y="132588"/>
              <a:chExt cx="8878200" cy="4878325"/>
            </a:xfrm>
          </p:grpSpPr>
          <p:sp>
            <p:nvSpPr>
              <p:cNvPr id="163" name="Google Shape;163;p11"/>
              <p:cNvSpPr/>
              <p:nvPr/>
            </p:nvSpPr>
            <p:spPr>
              <a:xfrm>
                <a:off x="132900" y="1640538"/>
                <a:ext cx="6391075" cy="3370375"/>
              </a:xfrm>
              <a:custGeom>
                <a:avLst/>
                <a:gdLst/>
                <a:ahLst/>
                <a:cxnLst/>
                <a:rect l="l" t="t" r="r" b="b"/>
                <a:pathLst>
                  <a:path w="255643" h="134815" extrusionOk="0">
                    <a:moveTo>
                      <a:pt x="0" y="0"/>
                    </a:moveTo>
                    <a:lnTo>
                      <a:pt x="0" y="134815"/>
                    </a:lnTo>
                    <a:lnTo>
                      <a:pt x="255643" y="134815"/>
                    </a:lnTo>
                  </a:path>
                </a:pathLst>
              </a:custGeom>
              <a:noFill/>
              <a:ln w="28575" cap="flat" cmpd="sng">
                <a:solidFill>
                  <a:schemeClr val="accent3"/>
                </a:solidFill>
                <a:prstDash val="solid"/>
                <a:round/>
                <a:headEnd type="none" w="med" len="med"/>
                <a:tailEnd type="none" w="med" len="med"/>
              </a:ln>
            </p:spPr>
          </p:sp>
          <p:sp>
            <p:nvSpPr>
              <p:cNvPr id="164" name="Google Shape;164;p11"/>
              <p:cNvSpPr/>
              <p:nvPr/>
            </p:nvSpPr>
            <p:spPr>
              <a:xfrm rot="10800000">
                <a:off x="2620025" y="132588"/>
                <a:ext cx="6391075" cy="3370375"/>
              </a:xfrm>
              <a:custGeom>
                <a:avLst/>
                <a:gdLst/>
                <a:ahLst/>
                <a:cxnLst/>
                <a:rect l="l" t="t" r="r" b="b"/>
                <a:pathLst>
                  <a:path w="255643" h="134815" extrusionOk="0">
                    <a:moveTo>
                      <a:pt x="0" y="0"/>
                    </a:moveTo>
                    <a:lnTo>
                      <a:pt x="0" y="134815"/>
                    </a:lnTo>
                    <a:lnTo>
                      <a:pt x="255643" y="134815"/>
                    </a:lnTo>
                  </a:path>
                </a:pathLst>
              </a:custGeom>
              <a:noFill/>
              <a:ln w="28575" cap="flat" cmpd="sng">
                <a:solidFill>
                  <a:schemeClr val="accent3"/>
                </a:solidFill>
                <a:prstDash val="solid"/>
                <a:round/>
                <a:headEnd type="none" w="med" len="med"/>
                <a:tailEnd type="none" w="med" len="med"/>
              </a:ln>
            </p:spPr>
          </p:sp>
        </p:grpSp>
        <p:sp>
          <p:nvSpPr>
            <p:cNvPr id="165" name="Google Shape;165;p11"/>
            <p:cNvSpPr/>
            <p:nvPr/>
          </p:nvSpPr>
          <p:spPr>
            <a:xfrm>
              <a:off x="316950" y="296700"/>
              <a:ext cx="8510100" cy="4550100"/>
            </a:xfrm>
            <a:prstGeom prst="rect">
              <a:avLst/>
            </a:pr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6" name="Google Shape;166;p11"/>
          <p:cNvSpPr txBox="1">
            <a:spLocks noGrp="1"/>
          </p:cNvSpPr>
          <p:nvPr>
            <p:ph type="title" hasCustomPrompt="1"/>
          </p:nvPr>
        </p:nvSpPr>
        <p:spPr>
          <a:xfrm>
            <a:off x="1284000" y="1366338"/>
            <a:ext cx="6576000" cy="1511100"/>
          </a:xfrm>
          <a:prstGeom prst="rect">
            <a:avLst/>
          </a:prstGeom>
        </p:spPr>
        <p:txBody>
          <a:bodyPr spcFirstLastPara="1" wrap="square" lIns="91425" tIns="91425" rIns="91425" bIns="91425" anchor="t" anchorCtr="0">
            <a:noAutofit/>
          </a:bodyPr>
          <a:lstStyle>
            <a:lvl1pPr lvl="0" algn="ctr">
              <a:spcBef>
                <a:spcPts val="0"/>
              </a:spcBef>
              <a:spcAft>
                <a:spcPts val="0"/>
              </a:spcAft>
              <a:buSzPts val="9600"/>
              <a:buNone/>
              <a:defRPr sz="9600">
                <a:solidFill>
                  <a:schemeClr val="accent1"/>
                </a:solidFill>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167" name="Google Shape;167;p11"/>
          <p:cNvSpPr txBox="1">
            <a:spLocks noGrp="1"/>
          </p:cNvSpPr>
          <p:nvPr>
            <p:ph type="subTitle" idx="1"/>
          </p:nvPr>
        </p:nvSpPr>
        <p:spPr>
          <a:xfrm>
            <a:off x="1284000" y="3063763"/>
            <a:ext cx="6576000" cy="71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68"/>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480"/>
        <p:cNvGrpSpPr/>
        <p:nvPr/>
      </p:nvGrpSpPr>
      <p:grpSpPr>
        <a:xfrm>
          <a:off x="0" y="0"/>
          <a:ext cx="0" cy="0"/>
          <a:chOff x="0" y="0"/>
          <a:chExt cx="0" cy="0"/>
        </a:xfrm>
      </p:grpSpPr>
      <p:grpSp>
        <p:nvGrpSpPr>
          <p:cNvPr id="481" name="Google Shape;481;p29"/>
          <p:cNvGrpSpPr/>
          <p:nvPr/>
        </p:nvGrpSpPr>
        <p:grpSpPr>
          <a:xfrm>
            <a:off x="0" y="0"/>
            <a:ext cx="9144000" cy="5143500"/>
            <a:chOff x="0" y="0"/>
            <a:chExt cx="9144000" cy="5143500"/>
          </a:xfrm>
        </p:grpSpPr>
        <p:pic>
          <p:nvPicPr>
            <p:cNvPr id="482" name="Google Shape;482;p29"/>
            <p:cNvPicPr preferRelativeResize="0"/>
            <p:nvPr/>
          </p:nvPicPr>
          <p:blipFill>
            <a:blip r:embed="rId2">
              <a:alphaModFix/>
            </a:blip>
            <a:stretch>
              <a:fillRect/>
            </a:stretch>
          </p:blipFill>
          <p:spPr>
            <a:xfrm>
              <a:off x="0" y="0"/>
              <a:ext cx="9144000" cy="5143500"/>
            </a:xfrm>
            <a:prstGeom prst="rect">
              <a:avLst/>
            </a:prstGeom>
            <a:noFill/>
            <a:ln>
              <a:noFill/>
            </a:ln>
          </p:spPr>
        </p:pic>
        <p:sp>
          <p:nvSpPr>
            <p:cNvPr id="483" name="Google Shape;483;p29"/>
            <p:cNvSpPr/>
            <p:nvPr/>
          </p:nvSpPr>
          <p:spPr>
            <a:xfrm>
              <a:off x="0" y="0"/>
              <a:ext cx="9144000" cy="5143500"/>
            </a:xfrm>
            <a:prstGeom prst="rect">
              <a:avLst/>
            </a:prstGeom>
            <a:solidFill>
              <a:srgbClr val="000000">
                <a:alpha val="569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4" name="Google Shape;484;p29"/>
          <p:cNvGrpSpPr/>
          <p:nvPr/>
        </p:nvGrpSpPr>
        <p:grpSpPr>
          <a:xfrm rot="10800000" flipH="1">
            <a:off x="75471" y="132588"/>
            <a:ext cx="8993075" cy="4878325"/>
            <a:chOff x="75471" y="132588"/>
            <a:chExt cx="8993075" cy="4878325"/>
          </a:xfrm>
        </p:grpSpPr>
        <p:sp>
          <p:nvSpPr>
            <p:cNvPr id="485" name="Google Shape;485;p29"/>
            <p:cNvSpPr/>
            <p:nvPr/>
          </p:nvSpPr>
          <p:spPr>
            <a:xfrm rot="10800000" flipH="1">
              <a:off x="132900" y="132588"/>
              <a:ext cx="1329900" cy="1365850"/>
            </a:xfrm>
            <a:custGeom>
              <a:avLst/>
              <a:gdLst/>
              <a:ahLst/>
              <a:cxnLst/>
              <a:rect l="l" t="t" r="r" b="b"/>
              <a:pathLst>
                <a:path w="53196" h="54634" extrusionOk="0">
                  <a:moveTo>
                    <a:pt x="0" y="0"/>
                  </a:moveTo>
                  <a:lnTo>
                    <a:pt x="0" y="54634"/>
                  </a:lnTo>
                  <a:lnTo>
                    <a:pt x="53196" y="54634"/>
                  </a:lnTo>
                </a:path>
              </a:pathLst>
            </a:custGeom>
            <a:noFill/>
            <a:ln w="28575" cap="flat" cmpd="sng">
              <a:solidFill>
                <a:schemeClr val="accent3"/>
              </a:solidFill>
              <a:prstDash val="solid"/>
              <a:round/>
              <a:headEnd type="none" w="med" len="med"/>
              <a:tailEnd type="none" w="med" len="med"/>
            </a:ln>
          </p:spPr>
        </p:sp>
        <p:grpSp>
          <p:nvGrpSpPr>
            <p:cNvPr id="486" name="Google Shape;486;p29"/>
            <p:cNvGrpSpPr/>
            <p:nvPr/>
          </p:nvGrpSpPr>
          <p:grpSpPr>
            <a:xfrm flipH="1">
              <a:off x="75471" y="296700"/>
              <a:ext cx="8993075" cy="4550100"/>
              <a:chOff x="75471" y="296700"/>
              <a:chExt cx="8993075" cy="4550100"/>
            </a:xfrm>
          </p:grpSpPr>
          <p:sp>
            <p:nvSpPr>
              <p:cNvPr id="487" name="Google Shape;487;p29"/>
              <p:cNvSpPr/>
              <p:nvPr/>
            </p:nvSpPr>
            <p:spPr>
              <a:xfrm>
                <a:off x="316950" y="296700"/>
                <a:ext cx="8510100" cy="4550100"/>
              </a:xfrm>
              <a:prstGeom prst="rect">
                <a:avLst/>
              </a:pr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29"/>
              <p:cNvSpPr/>
              <p:nvPr/>
            </p:nvSpPr>
            <p:spPr>
              <a:xfrm>
                <a:off x="316950" y="4385000"/>
                <a:ext cx="461700" cy="4617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29"/>
              <p:cNvSpPr/>
              <p:nvPr/>
            </p:nvSpPr>
            <p:spPr>
              <a:xfrm rot="10800000">
                <a:off x="8364750" y="296750"/>
                <a:ext cx="462300" cy="4623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29"/>
              <p:cNvSpPr/>
              <p:nvPr/>
            </p:nvSpPr>
            <p:spPr>
              <a:xfrm>
                <a:off x="79003" y="489375"/>
                <a:ext cx="525104" cy="782394"/>
              </a:xfrm>
              <a:custGeom>
                <a:avLst/>
                <a:gdLst/>
                <a:ahLst/>
                <a:cxnLst/>
                <a:rect l="l" t="t" r="r" b="b"/>
                <a:pathLst>
                  <a:path w="30036" h="44753" extrusionOk="0">
                    <a:moveTo>
                      <a:pt x="0" y="44753"/>
                    </a:moveTo>
                    <a:lnTo>
                      <a:pt x="30036" y="0"/>
                    </a:lnTo>
                  </a:path>
                </a:pathLst>
              </a:custGeom>
              <a:noFill/>
              <a:ln w="28575" cap="flat" cmpd="sng">
                <a:solidFill>
                  <a:schemeClr val="accent3"/>
                </a:solidFill>
                <a:prstDash val="solid"/>
                <a:round/>
                <a:headEnd type="none" w="med" len="med"/>
                <a:tailEnd type="none" w="med" len="med"/>
              </a:ln>
            </p:spPr>
          </p:sp>
          <p:sp>
            <p:nvSpPr>
              <p:cNvPr id="491" name="Google Shape;491;p29"/>
              <p:cNvSpPr/>
              <p:nvPr/>
            </p:nvSpPr>
            <p:spPr>
              <a:xfrm>
                <a:off x="75471" y="616250"/>
                <a:ext cx="567412" cy="845821"/>
              </a:xfrm>
              <a:custGeom>
                <a:avLst/>
                <a:gdLst/>
                <a:ahLst/>
                <a:cxnLst/>
                <a:rect l="l" t="t" r="r" b="b"/>
                <a:pathLst>
                  <a:path w="32456" h="48381" extrusionOk="0">
                    <a:moveTo>
                      <a:pt x="0" y="48381"/>
                    </a:moveTo>
                    <a:lnTo>
                      <a:pt x="32456" y="0"/>
                    </a:lnTo>
                  </a:path>
                </a:pathLst>
              </a:custGeom>
              <a:noFill/>
              <a:ln w="28575" cap="flat" cmpd="sng">
                <a:solidFill>
                  <a:schemeClr val="accent3"/>
                </a:solidFill>
                <a:prstDash val="solid"/>
                <a:round/>
                <a:headEnd type="none" w="med" len="med"/>
                <a:tailEnd type="none" w="med" len="med"/>
              </a:ln>
            </p:spPr>
          </p:sp>
          <p:sp>
            <p:nvSpPr>
              <p:cNvPr id="492" name="Google Shape;492;p29"/>
              <p:cNvSpPr/>
              <p:nvPr/>
            </p:nvSpPr>
            <p:spPr>
              <a:xfrm rot="10800000">
                <a:off x="8539911" y="3871676"/>
                <a:ext cx="525104" cy="782394"/>
              </a:xfrm>
              <a:custGeom>
                <a:avLst/>
                <a:gdLst/>
                <a:ahLst/>
                <a:cxnLst/>
                <a:rect l="l" t="t" r="r" b="b"/>
                <a:pathLst>
                  <a:path w="30036" h="44753" extrusionOk="0">
                    <a:moveTo>
                      <a:pt x="0" y="44753"/>
                    </a:moveTo>
                    <a:lnTo>
                      <a:pt x="30036" y="0"/>
                    </a:lnTo>
                  </a:path>
                </a:pathLst>
              </a:custGeom>
              <a:noFill/>
              <a:ln w="28575" cap="flat" cmpd="sng">
                <a:solidFill>
                  <a:schemeClr val="accent3"/>
                </a:solidFill>
                <a:prstDash val="solid"/>
                <a:round/>
                <a:headEnd type="none" w="med" len="med"/>
                <a:tailEnd type="none" w="med" len="med"/>
              </a:ln>
            </p:spPr>
          </p:sp>
          <p:sp>
            <p:nvSpPr>
              <p:cNvPr id="493" name="Google Shape;493;p29"/>
              <p:cNvSpPr/>
              <p:nvPr/>
            </p:nvSpPr>
            <p:spPr>
              <a:xfrm rot="10800000">
                <a:off x="8501134" y="3681382"/>
                <a:ext cx="567412" cy="845821"/>
              </a:xfrm>
              <a:custGeom>
                <a:avLst/>
                <a:gdLst/>
                <a:ahLst/>
                <a:cxnLst/>
                <a:rect l="l" t="t" r="r" b="b"/>
                <a:pathLst>
                  <a:path w="32456" h="48381" extrusionOk="0">
                    <a:moveTo>
                      <a:pt x="0" y="48381"/>
                    </a:moveTo>
                    <a:lnTo>
                      <a:pt x="32456" y="0"/>
                    </a:lnTo>
                  </a:path>
                </a:pathLst>
              </a:custGeom>
              <a:noFill/>
              <a:ln w="28575" cap="flat" cmpd="sng">
                <a:solidFill>
                  <a:schemeClr val="accent3"/>
                </a:solidFill>
                <a:prstDash val="solid"/>
                <a:round/>
                <a:headEnd type="none" w="med" len="med"/>
                <a:tailEnd type="none" w="med" len="med"/>
              </a:ln>
            </p:spPr>
          </p:sp>
        </p:grpSp>
        <p:sp>
          <p:nvSpPr>
            <p:cNvPr id="494" name="Google Shape;494;p29"/>
            <p:cNvSpPr/>
            <p:nvPr/>
          </p:nvSpPr>
          <p:spPr>
            <a:xfrm flipH="1">
              <a:off x="7681200" y="3645063"/>
              <a:ext cx="1329900" cy="1365850"/>
            </a:xfrm>
            <a:custGeom>
              <a:avLst/>
              <a:gdLst/>
              <a:ahLst/>
              <a:cxnLst/>
              <a:rect l="l" t="t" r="r" b="b"/>
              <a:pathLst>
                <a:path w="53196" h="54634" extrusionOk="0">
                  <a:moveTo>
                    <a:pt x="0" y="0"/>
                  </a:moveTo>
                  <a:lnTo>
                    <a:pt x="0" y="54634"/>
                  </a:lnTo>
                  <a:lnTo>
                    <a:pt x="53196" y="54634"/>
                  </a:lnTo>
                </a:path>
              </a:pathLst>
            </a:custGeom>
            <a:noFill/>
            <a:ln w="28575" cap="flat" cmpd="sng">
              <a:solidFill>
                <a:schemeClr val="accent3"/>
              </a:solidFill>
              <a:prstDash val="solid"/>
              <a:round/>
              <a:headEnd type="none" w="med" len="med"/>
              <a:tailEnd type="none" w="med" len="med"/>
            </a:ln>
          </p:spPr>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495"/>
        <p:cNvGrpSpPr/>
        <p:nvPr/>
      </p:nvGrpSpPr>
      <p:grpSpPr>
        <a:xfrm>
          <a:off x="0" y="0"/>
          <a:ext cx="0" cy="0"/>
          <a:chOff x="0" y="0"/>
          <a:chExt cx="0" cy="0"/>
        </a:xfrm>
      </p:grpSpPr>
      <p:pic>
        <p:nvPicPr>
          <p:cNvPr id="496" name="Google Shape;496;p30"/>
          <p:cNvPicPr preferRelativeResize="0"/>
          <p:nvPr/>
        </p:nvPicPr>
        <p:blipFill>
          <a:blip r:embed="rId2">
            <a:alphaModFix/>
          </a:blip>
          <a:stretch>
            <a:fillRect/>
          </a:stretch>
        </p:blipFill>
        <p:spPr>
          <a:xfrm rot="10800000">
            <a:off x="-50" y="0"/>
            <a:ext cx="9144000" cy="5143500"/>
          </a:xfrm>
          <a:prstGeom prst="rect">
            <a:avLst/>
          </a:prstGeom>
          <a:noFill/>
          <a:ln>
            <a:noFill/>
          </a:ln>
        </p:spPr>
      </p:pic>
      <p:sp>
        <p:nvSpPr>
          <p:cNvPr id="497" name="Google Shape;497;p30"/>
          <p:cNvSpPr/>
          <p:nvPr/>
        </p:nvSpPr>
        <p:spPr>
          <a:xfrm rot="10800000" flipH="1">
            <a:off x="0" y="0"/>
            <a:ext cx="9144000" cy="5143500"/>
          </a:xfrm>
          <a:prstGeom prst="rect">
            <a:avLst/>
          </a:prstGeom>
          <a:solidFill>
            <a:srgbClr val="000000">
              <a:alpha val="740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8" name="Google Shape;498;p30"/>
          <p:cNvGrpSpPr/>
          <p:nvPr/>
        </p:nvGrpSpPr>
        <p:grpSpPr>
          <a:xfrm>
            <a:off x="80513" y="71150"/>
            <a:ext cx="8982975" cy="5001200"/>
            <a:chOff x="80513" y="71150"/>
            <a:chExt cx="8982975" cy="5001200"/>
          </a:xfrm>
        </p:grpSpPr>
        <p:sp>
          <p:nvSpPr>
            <p:cNvPr id="499" name="Google Shape;499;p30"/>
            <p:cNvSpPr/>
            <p:nvPr/>
          </p:nvSpPr>
          <p:spPr>
            <a:xfrm flipH="1">
              <a:off x="8312588" y="71150"/>
              <a:ext cx="750900" cy="1118825"/>
            </a:xfrm>
            <a:custGeom>
              <a:avLst/>
              <a:gdLst/>
              <a:ahLst/>
              <a:cxnLst/>
              <a:rect l="l" t="t" r="r" b="b"/>
              <a:pathLst>
                <a:path w="30036" h="44753" extrusionOk="0">
                  <a:moveTo>
                    <a:pt x="0" y="44753"/>
                  </a:moveTo>
                  <a:lnTo>
                    <a:pt x="30036" y="0"/>
                  </a:lnTo>
                </a:path>
              </a:pathLst>
            </a:custGeom>
            <a:noFill/>
            <a:ln w="28575" cap="flat" cmpd="sng">
              <a:solidFill>
                <a:schemeClr val="accent3"/>
              </a:solidFill>
              <a:prstDash val="solid"/>
              <a:round/>
              <a:headEnd type="none" w="med" len="med"/>
              <a:tailEnd type="none" w="med" len="med"/>
            </a:ln>
          </p:spPr>
        </p:sp>
        <p:sp>
          <p:nvSpPr>
            <p:cNvPr id="500" name="Google Shape;500;p30"/>
            <p:cNvSpPr/>
            <p:nvPr/>
          </p:nvSpPr>
          <p:spPr>
            <a:xfrm rot="10800000" flipH="1">
              <a:off x="316950" y="296700"/>
              <a:ext cx="1018200" cy="1018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1" name="Google Shape;501;p30"/>
            <p:cNvGrpSpPr/>
            <p:nvPr/>
          </p:nvGrpSpPr>
          <p:grpSpPr>
            <a:xfrm rot="10800000" flipH="1">
              <a:off x="132900" y="132588"/>
              <a:ext cx="8878200" cy="4878325"/>
              <a:chOff x="132900" y="132588"/>
              <a:chExt cx="8878200" cy="4878325"/>
            </a:xfrm>
          </p:grpSpPr>
          <p:sp>
            <p:nvSpPr>
              <p:cNvPr id="502" name="Google Shape;502;p30"/>
              <p:cNvSpPr/>
              <p:nvPr/>
            </p:nvSpPr>
            <p:spPr>
              <a:xfrm rot="10800000">
                <a:off x="2620025" y="132588"/>
                <a:ext cx="6391075" cy="3370375"/>
              </a:xfrm>
              <a:custGeom>
                <a:avLst/>
                <a:gdLst/>
                <a:ahLst/>
                <a:cxnLst/>
                <a:rect l="l" t="t" r="r" b="b"/>
                <a:pathLst>
                  <a:path w="255643" h="134815" extrusionOk="0">
                    <a:moveTo>
                      <a:pt x="0" y="0"/>
                    </a:moveTo>
                    <a:lnTo>
                      <a:pt x="0" y="134815"/>
                    </a:lnTo>
                    <a:lnTo>
                      <a:pt x="255643" y="134815"/>
                    </a:lnTo>
                  </a:path>
                </a:pathLst>
              </a:custGeom>
              <a:noFill/>
              <a:ln w="28575" cap="flat" cmpd="sng">
                <a:solidFill>
                  <a:schemeClr val="accent3"/>
                </a:solidFill>
                <a:prstDash val="solid"/>
                <a:round/>
                <a:headEnd type="none" w="med" len="med"/>
                <a:tailEnd type="none" w="med" len="med"/>
              </a:ln>
            </p:spPr>
          </p:sp>
          <p:sp>
            <p:nvSpPr>
              <p:cNvPr id="503" name="Google Shape;503;p30"/>
              <p:cNvSpPr/>
              <p:nvPr/>
            </p:nvSpPr>
            <p:spPr>
              <a:xfrm>
                <a:off x="132900" y="1640538"/>
                <a:ext cx="6391075" cy="3370375"/>
              </a:xfrm>
              <a:custGeom>
                <a:avLst/>
                <a:gdLst/>
                <a:ahLst/>
                <a:cxnLst/>
                <a:rect l="l" t="t" r="r" b="b"/>
                <a:pathLst>
                  <a:path w="255643" h="134815" extrusionOk="0">
                    <a:moveTo>
                      <a:pt x="0" y="0"/>
                    </a:moveTo>
                    <a:lnTo>
                      <a:pt x="0" y="134815"/>
                    </a:lnTo>
                    <a:lnTo>
                      <a:pt x="255643" y="134815"/>
                    </a:lnTo>
                  </a:path>
                </a:pathLst>
              </a:custGeom>
              <a:noFill/>
              <a:ln w="28575" cap="flat" cmpd="sng">
                <a:solidFill>
                  <a:schemeClr val="accent3"/>
                </a:solidFill>
                <a:prstDash val="solid"/>
                <a:round/>
                <a:headEnd type="none" w="med" len="med"/>
                <a:tailEnd type="none" w="med" len="med"/>
              </a:ln>
            </p:spPr>
          </p:sp>
        </p:grpSp>
        <p:sp>
          <p:nvSpPr>
            <p:cNvPr id="504" name="Google Shape;504;p30"/>
            <p:cNvSpPr/>
            <p:nvPr/>
          </p:nvSpPr>
          <p:spPr>
            <a:xfrm flipH="1">
              <a:off x="7808850" y="3828500"/>
              <a:ext cx="1018200" cy="1018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0"/>
            <p:cNvSpPr/>
            <p:nvPr/>
          </p:nvSpPr>
          <p:spPr>
            <a:xfrm rot="10800000" flipH="1">
              <a:off x="316950" y="296700"/>
              <a:ext cx="8510100" cy="4550100"/>
            </a:xfrm>
            <a:prstGeom prst="rect">
              <a:avLst/>
            </a:pr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0"/>
            <p:cNvSpPr/>
            <p:nvPr/>
          </p:nvSpPr>
          <p:spPr>
            <a:xfrm rot="10800000" flipH="1">
              <a:off x="80513" y="3953525"/>
              <a:ext cx="750900" cy="1118825"/>
            </a:xfrm>
            <a:custGeom>
              <a:avLst/>
              <a:gdLst/>
              <a:ahLst/>
              <a:cxnLst/>
              <a:rect l="l" t="t" r="r" b="b"/>
              <a:pathLst>
                <a:path w="30036" h="44753" extrusionOk="0">
                  <a:moveTo>
                    <a:pt x="0" y="44753"/>
                  </a:moveTo>
                  <a:lnTo>
                    <a:pt x="30036" y="0"/>
                  </a:lnTo>
                </a:path>
              </a:pathLst>
            </a:custGeom>
            <a:noFill/>
            <a:ln w="28575" cap="flat" cmpd="sng">
              <a:solidFill>
                <a:schemeClr val="accent3"/>
              </a:solidFill>
              <a:prstDash val="solid"/>
              <a:round/>
              <a:headEnd type="none" w="med" len="med"/>
              <a:tailEnd type="none" w="med" len="med"/>
            </a:ln>
          </p:spPr>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4">
            <a:alpha val="99000"/>
          </a:schemeClr>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000"/>
              <a:buFont typeface="Antic Didone"/>
              <a:buNone/>
              <a:defRPr sz="3000">
                <a:solidFill>
                  <a:schemeClr val="dk1"/>
                </a:solidFill>
                <a:latin typeface="Antic Didone"/>
                <a:ea typeface="Antic Didone"/>
                <a:cs typeface="Antic Didone"/>
                <a:sym typeface="Antic Didone"/>
              </a:defRPr>
            </a:lvl1pPr>
            <a:lvl2pPr lvl="1" algn="ctr" rtl="0">
              <a:spcBef>
                <a:spcPts val="0"/>
              </a:spcBef>
              <a:spcAft>
                <a:spcPts val="0"/>
              </a:spcAft>
              <a:buClr>
                <a:schemeClr val="dk1"/>
              </a:buClr>
              <a:buSzPts val="3000"/>
              <a:buFont typeface="Antic Didone"/>
              <a:buNone/>
              <a:defRPr sz="3000">
                <a:solidFill>
                  <a:schemeClr val="dk1"/>
                </a:solidFill>
                <a:latin typeface="Antic Didone"/>
                <a:ea typeface="Antic Didone"/>
                <a:cs typeface="Antic Didone"/>
                <a:sym typeface="Antic Didone"/>
              </a:defRPr>
            </a:lvl2pPr>
            <a:lvl3pPr lvl="2" algn="ctr" rtl="0">
              <a:spcBef>
                <a:spcPts val="0"/>
              </a:spcBef>
              <a:spcAft>
                <a:spcPts val="0"/>
              </a:spcAft>
              <a:buClr>
                <a:schemeClr val="dk1"/>
              </a:buClr>
              <a:buSzPts val="3000"/>
              <a:buFont typeface="Antic Didone"/>
              <a:buNone/>
              <a:defRPr sz="3000">
                <a:solidFill>
                  <a:schemeClr val="dk1"/>
                </a:solidFill>
                <a:latin typeface="Antic Didone"/>
                <a:ea typeface="Antic Didone"/>
                <a:cs typeface="Antic Didone"/>
                <a:sym typeface="Antic Didone"/>
              </a:defRPr>
            </a:lvl3pPr>
            <a:lvl4pPr lvl="3" algn="ctr" rtl="0">
              <a:spcBef>
                <a:spcPts val="0"/>
              </a:spcBef>
              <a:spcAft>
                <a:spcPts val="0"/>
              </a:spcAft>
              <a:buClr>
                <a:schemeClr val="dk1"/>
              </a:buClr>
              <a:buSzPts val="3000"/>
              <a:buFont typeface="Antic Didone"/>
              <a:buNone/>
              <a:defRPr sz="3000">
                <a:solidFill>
                  <a:schemeClr val="dk1"/>
                </a:solidFill>
                <a:latin typeface="Antic Didone"/>
                <a:ea typeface="Antic Didone"/>
                <a:cs typeface="Antic Didone"/>
                <a:sym typeface="Antic Didone"/>
              </a:defRPr>
            </a:lvl4pPr>
            <a:lvl5pPr lvl="4" algn="ctr" rtl="0">
              <a:spcBef>
                <a:spcPts val="0"/>
              </a:spcBef>
              <a:spcAft>
                <a:spcPts val="0"/>
              </a:spcAft>
              <a:buClr>
                <a:schemeClr val="dk1"/>
              </a:buClr>
              <a:buSzPts val="3000"/>
              <a:buFont typeface="Antic Didone"/>
              <a:buNone/>
              <a:defRPr sz="3000">
                <a:solidFill>
                  <a:schemeClr val="dk1"/>
                </a:solidFill>
                <a:latin typeface="Antic Didone"/>
                <a:ea typeface="Antic Didone"/>
                <a:cs typeface="Antic Didone"/>
                <a:sym typeface="Antic Didone"/>
              </a:defRPr>
            </a:lvl5pPr>
            <a:lvl6pPr lvl="5" algn="ctr" rtl="0">
              <a:spcBef>
                <a:spcPts val="0"/>
              </a:spcBef>
              <a:spcAft>
                <a:spcPts val="0"/>
              </a:spcAft>
              <a:buClr>
                <a:schemeClr val="dk1"/>
              </a:buClr>
              <a:buSzPts val="3000"/>
              <a:buFont typeface="Antic Didone"/>
              <a:buNone/>
              <a:defRPr sz="3000">
                <a:solidFill>
                  <a:schemeClr val="dk1"/>
                </a:solidFill>
                <a:latin typeface="Antic Didone"/>
                <a:ea typeface="Antic Didone"/>
                <a:cs typeface="Antic Didone"/>
                <a:sym typeface="Antic Didone"/>
              </a:defRPr>
            </a:lvl6pPr>
            <a:lvl7pPr lvl="6" algn="ctr" rtl="0">
              <a:spcBef>
                <a:spcPts val="0"/>
              </a:spcBef>
              <a:spcAft>
                <a:spcPts val="0"/>
              </a:spcAft>
              <a:buClr>
                <a:schemeClr val="dk1"/>
              </a:buClr>
              <a:buSzPts val="3000"/>
              <a:buFont typeface="Antic Didone"/>
              <a:buNone/>
              <a:defRPr sz="3000">
                <a:solidFill>
                  <a:schemeClr val="dk1"/>
                </a:solidFill>
                <a:latin typeface="Antic Didone"/>
                <a:ea typeface="Antic Didone"/>
                <a:cs typeface="Antic Didone"/>
                <a:sym typeface="Antic Didone"/>
              </a:defRPr>
            </a:lvl7pPr>
            <a:lvl8pPr lvl="7" algn="ctr" rtl="0">
              <a:spcBef>
                <a:spcPts val="0"/>
              </a:spcBef>
              <a:spcAft>
                <a:spcPts val="0"/>
              </a:spcAft>
              <a:buClr>
                <a:schemeClr val="dk1"/>
              </a:buClr>
              <a:buSzPts val="3000"/>
              <a:buFont typeface="Antic Didone"/>
              <a:buNone/>
              <a:defRPr sz="3000">
                <a:solidFill>
                  <a:schemeClr val="dk1"/>
                </a:solidFill>
                <a:latin typeface="Antic Didone"/>
                <a:ea typeface="Antic Didone"/>
                <a:cs typeface="Antic Didone"/>
                <a:sym typeface="Antic Didone"/>
              </a:defRPr>
            </a:lvl8pPr>
            <a:lvl9pPr lvl="8" algn="ctr" rtl="0">
              <a:spcBef>
                <a:spcPts val="0"/>
              </a:spcBef>
              <a:spcAft>
                <a:spcPts val="0"/>
              </a:spcAft>
              <a:buClr>
                <a:schemeClr val="dk1"/>
              </a:buClr>
              <a:buSzPts val="3000"/>
              <a:buFont typeface="Antic Didone"/>
              <a:buNone/>
              <a:defRPr sz="3000">
                <a:solidFill>
                  <a:schemeClr val="dk1"/>
                </a:solidFill>
                <a:latin typeface="Antic Didone"/>
                <a:ea typeface="Antic Didone"/>
                <a:cs typeface="Antic Didone"/>
                <a:sym typeface="Antic Didone"/>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Assistant"/>
              <a:buChar char="●"/>
              <a:defRPr sz="1200">
                <a:solidFill>
                  <a:schemeClr val="dk1"/>
                </a:solidFill>
                <a:latin typeface="Assistant"/>
                <a:ea typeface="Assistant"/>
                <a:cs typeface="Assistant"/>
                <a:sym typeface="Assistant"/>
              </a:defRPr>
            </a:lvl1pPr>
            <a:lvl2pPr marL="914400" lvl="1" indent="-304800">
              <a:lnSpc>
                <a:spcPct val="100000"/>
              </a:lnSpc>
              <a:spcBef>
                <a:spcPts val="0"/>
              </a:spcBef>
              <a:spcAft>
                <a:spcPts val="0"/>
              </a:spcAft>
              <a:buClr>
                <a:schemeClr val="dk1"/>
              </a:buClr>
              <a:buSzPts val="1200"/>
              <a:buFont typeface="Assistant"/>
              <a:buChar char="○"/>
              <a:defRPr sz="1200">
                <a:solidFill>
                  <a:schemeClr val="dk1"/>
                </a:solidFill>
                <a:latin typeface="Assistant"/>
                <a:ea typeface="Assistant"/>
                <a:cs typeface="Assistant"/>
                <a:sym typeface="Assistant"/>
              </a:defRPr>
            </a:lvl2pPr>
            <a:lvl3pPr marL="1371600" lvl="2" indent="-304800">
              <a:lnSpc>
                <a:spcPct val="100000"/>
              </a:lnSpc>
              <a:spcBef>
                <a:spcPts val="0"/>
              </a:spcBef>
              <a:spcAft>
                <a:spcPts val="0"/>
              </a:spcAft>
              <a:buClr>
                <a:schemeClr val="dk1"/>
              </a:buClr>
              <a:buSzPts val="1200"/>
              <a:buFont typeface="Assistant"/>
              <a:buChar char="■"/>
              <a:defRPr sz="1200">
                <a:solidFill>
                  <a:schemeClr val="dk1"/>
                </a:solidFill>
                <a:latin typeface="Assistant"/>
                <a:ea typeface="Assistant"/>
                <a:cs typeface="Assistant"/>
                <a:sym typeface="Assistant"/>
              </a:defRPr>
            </a:lvl3pPr>
            <a:lvl4pPr marL="1828800" lvl="3" indent="-304800">
              <a:lnSpc>
                <a:spcPct val="100000"/>
              </a:lnSpc>
              <a:spcBef>
                <a:spcPts val="0"/>
              </a:spcBef>
              <a:spcAft>
                <a:spcPts val="0"/>
              </a:spcAft>
              <a:buClr>
                <a:schemeClr val="dk1"/>
              </a:buClr>
              <a:buSzPts val="1200"/>
              <a:buFont typeface="Assistant"/>
              <a:buChar char="●"/>
              <a:defRPr sz="1200">
                <a:solidFill>
                  <a:schemeClr val="dk1"/>
                </a:solidFill>
                <a:latin typeface="Assistant"/>
                <a:ea typeface="Assistant"/>
                <a:cs typeface="Assistant"/>
                <a:sym typeface="Assistant"/>
              </a:defRPr>
            </a:lvl4pPr>
            <a:lvl5pPr marL="2286000" lvl="4" indent="-304800">
              <a:lnSpc>
                <a:spcPct val="100000"/>
              </a:lnSpc>
              <a:spcBef>
                <a:spcPts val="0"/>
              </a:spcBef>
              <a:spcAft>
                <a:spcPts val="0"/>
              </a:spcAft>
              <a:buClr>
                <a:schemeClr val="dk1"/>
              </a:buClr>
              <a:buSzPts val="1200"/>
              <a:buFont typeface="Assistant"/>
              <a:buChar char="○"/>
              <a:defRPr sz="1200">
                <a:solidFill>
                  <a:schemeClr val="dk1"/>
                </a:solidFill>
                <a:latin typeface="Assistant"/>
                <a:ea typeface="Assistant"/>
                <a:cs typeface="Assistant"/>
                <a:sym typeface="Assistant"/>
              </a:defRPr>
            </a:lvl5pPr>
            <a:lvl6pPr marL="2743200" lvl="5" indent="-304800">
              <a:lnSpc>
                <a:spcPct val="100000"/>
              </a:lnSpc>
              <a:spcBef>
                <a:spcPts val="0"/>
              </a:spcBef>
              <a:spcAft>
                <a:spcPts val="0"/>
              </a:spcAft>
              <a:buClr>
                <a:schemeClr val="dk1"/>
              </a:buClr>
              <a:buSzPts val="1200"/>
              <a:buFont typeface="Assistant"/>
              <a:buChar char="■"/>
              <a:defRPr sz="1200">
                <a:solidFill>
                  <a:schemeClr val="dk1"/>
                </a:solidFill>
                <a:latin typeface="Assistant"/>
                <a:ea typeface="Assistant"/>
                <a:cs typeface="Assistant"/>
                <a:sym typeface="Assistant"/>
              </a:defRPr>
            </a:lvl6pPr>
            <a:lvl7pPr marL="3200400" lvl="6" indent="-304800">
              <a:lnSpc>
                <a:spcPct val="100000"/>
              </a:lnSpc>
              <a:spcBef>
                <a:spcPts val="0"/>
              </a:spcBef>
              <a:spcAft>
                <a:spcPts val="0"/>
              </a:spcAft>
              <a:buClr>
                <a:schemeClr val="dk1"/>
              </a:buClr>
              <a:buSzPts val="1200"/>
              <a:buFont typeface="Assistant"/>
              <a:buChar char="●"/>
              <a:defRPr sz="1200">
                <a:solidFill>
                  <a:schemeClr val="dk1"/>
                </a:solidFill>
                <a:latin typeface="Assistant"/>
                <a:ea typeface="Assistant"/>
                <a:cs typeface="Assistant"/>
                <a:sym typeface="Assistant"/>
              </a:defRPr>
            </a:lvl7pPr>
            <a:lvl8pPr marL="3657600" lvl="7" indent="-304800">
              <a:lnSpc>
                <a:spcPct val="100000"/>
              </a:lnSpc>
              <a:spcBef>
                <a:spcPts val="0"/>
              </a:spcBef>
              <a:spcAft>
                <a:spcPts val="0"/>
              </a:spcAft>
              <a:buClr>
                <a:schemeClr val="dk1"/>
              </a:buClr>
              <a:buSzPts val="1200"/>
              <a:buFont typeface="Assistant"/>
              <a:buChar char="○"/>
              <a:defRPr sz="1200">
                <a:solidFill>
                  <a:schemeClr val="dk1"/>
                </a:solidFill>
                <a:latin typeface="Assistant"/>
                <a:ea typeface="Assistant"/>
                <a:cs typeface="Assistant"/>
                <a:sym typeface="Assistant"/>
              </a:defRPr>
            </a:lvl8pPr>
            <a:lvl9pPr marL="4114800" lvl="8" indent="-304800">
              <a:lnSpc>
                <a:spcPct val="100000"/>
              </a:lnSpc>
              <a:spcBef>
                <a:spcPts val="0"/>
              </a:spcBef>
              <a:spcAft>
                <a:spcPts val="0"/>
              </a:spcAft>
              <a:buClr>
                <a:schemeClr val="dk1"/>
              </a:buClr>
              <a:buSzPts val="1200"/>
              <a:buFont typeface="Assistant"/>
              <a:buChar char="■"/>
              <a:defRPr sz="1200">
                <a:solidFill>
                  <a:schemeClr val="dk1"/>
                </a:solidFill>
                <a:latin typeface="Assistant"/>
                <a:ea typeface="Assistant"/>
                <a:cs typeface="Assistant"/>
                <a:sym typeface="Assistan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3" r:id="rId2"/>
    <p:sldLayoutId id="2147483655" r:id="rId3"/>
    <p:sldLayoutId id="2147483656" r:id="rId4"/>
    <p:sldLayoutId id="2147483657" r:id="rId5"/>
    <p:sldLayoutId id="2147483658" r:id="rId6"/>
    <p:sldLayoutId id="2147483675" r:id="rId7"/>
    <p:sldLayoutId id="2147483676" r:id="rId8"/>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cl-stock.deviantart.com/art/Peach-Grunge-349274925"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cl-stock.deviantart.com/art/Peach-Grunge-349274925"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hyperlink" Target="https://cl-stock.deviantart.com/art/Peach-Grunge-349274925"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hyperlink" Target="https://cl-stock.deviantart.com/art/Peach-Grunge-349274925"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hyperlink" Target="https://cl-stock.deviantart.com/art/Peach-Grunge-349274925" TargetMode="Externa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6.jpg"/><Relationship Id="rId7" Type="http://schemas.openxmlformats.org/officeDocument/2006/relationships/diagramQuickStyle" Target="../diagrams/quickStyle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1.png"/><Relationship Id="rId4" Type="http://schemas.openxmlformats.org/officeDocument/2006/relationships/hyperlink" Target="https://cl-stock.deviantart.com/art/Peach-Grunge-349274925" TargetMode="Externa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hyperlink" Target="https://cl-stock.deviantart.com/art/Peach-Grunge-349274925" TargetMode="Externa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6.jpg"/><Relationship Id="rId7" Type="http://schemas.openxmlformats.org/officeDocument/2006/relationships/diagramQuickStyle" Target="../diagrams/quickStyle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3.jpeg"/><Relationship Id="rId4" Type="http://schemas.openxmlformats.org/officeDocument/2006/relationships/hyperlink" Target="https://cl-stock.deviantart.com/art/Peach-Grunge-349274925" TargetMode="External"/><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cl-stock.deviantart.com/art/Peach-Grunge-349274925"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cl-stock.deviantart.com/art/Peach-Grunge-349274925"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cl-stock.deviantart.com/art/Peach-Grunge-349274925"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cl-stock.deviantart.com/art/Peach-Grunge-349274925"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hyperlink" Target="https://cl-stock.deviantart.com/art/Peach-Grunge-349274925"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cl-stock.deviantart.com/art/Peach-Grunge-349274925"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5.jpg"/><Relationship Id="rId4" Type="http://schemas.openxmlformats.org/officeDocument/2006/relationships/hyperlink" Target="https://cl-stock.deviantart.com/art/Peach-Grunge-349274925"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hyperlink" Target="https://cl-stock.deviantart.com/art/Peach-Grunge-349274925"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cl-stock.deviantart.com/art/Peach-Grunge-349274925"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cl-stock.deviantart.com/art/Peach-Grunge-3492749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16"/>
        <p:cNvGrpSpPr/>
        <p:nvPr/>
      </p:nvGrpSpPr>
      <p:grpSpPr>
        <a:xfrm>
          <a:off x="0" y="0"/>
          <a:ext cx="0" cy="0"/>
          <a:chOff x="0" y="0"/>
          <a:chExt cx="0" cy="0"/>
        </a:xfrm>
      </p:grpSpPr>
      <p:pic>
        <p:nvPicPr>
          <p:cNvPr id="7" name="Picture 6">
            <a:extLst>
              <a:ext uri="{FF2B5EF4-FFF2-40B4-BE49-F238E27FC236}">
                <a16:creationId xmlns:a16="http://schemas.microsoft.com/office/drawing/2014/main" id="{D13C5D05-FC98-E1D1-4E68-AAF8B43510C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144" y="0"/>
            <a:ext cx="9144000" cy="5143499"/>
          </a:xfrm>
          <a:prstGeom prst="rect">
            <a:avLst/>
          </a:prstGeom>
        </p:spPr>
      </p:pic>
      <p:sp>
        <p:nvSpPr>
          <p:cNvPr id="517" name="Google Shape;517;p34"/>
          <p:cNvSpPr txBox="1">
            <a:spLocks noGrp="1"/>
          </p:cNvSpPr>
          <p:nvPr>
            <p:ph type="ctrTitle"/>
          </p:nvPr>
        </p:nvSpPr>
        <p:spPr>
          <a:xfrm>
            <a:off x="1564500" y="1234325"/>
            <a:ext cx="6015000" cy="2111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sz="4400" b="0" i="0" dirty="0">
                <a:solidFill>
                  <a:schemeClr val="bg1"/>
                </a:solidFill>
                <a:effectLst/>
                <a:latin typeface="Times New Roman" panose="02020603050405020304" pitchFamily="18" charset="0"/>
                <a:cs typeface="Times New Roman" panose="02020603050405020304" pitchFamily="18" charset="0"/>
              </a:rPr>
              <a:t>BMIH4005 </a:t>
            </a:r>
            <a:br>
              <a:rPr lang="en-GB" sz="4400" b="0" i="0" dirty="0">
                <a:solidFill>
                  <a:schemeClr val="bg1"/>
                </a:solidFill>
                <a:effectLst/>
                <a:latin typeface="Times New Roman" panose="02020603050405020304" pitchFamily="18" charset="0"/>
                <a:cs typeface="Times New Roman" panose="02020603050405020304" pitchFamily="18" charset="0"/>
              </a:rPr>
            </a:br>
            <a:r>
              <a:rPr lang="en-GB" sz="4400" b="0" i="0" dirty="0">
                <a:solidFill>
                  <a:schemeClr val="bg1"/>
                </a:solidFill>
                <a:effectLst/>
                <a:latin typeface="Times New Roman" panose="02020603050405020304" pitchFamily="18" charset="0"/>
                <a:cs typeface="Times New Roman" panose="02020603050405020304" pitchFamily="18" charset="0"/>
              </a:rPr>
              <a:t>Marketing Essentials Presentation</a:t>
            </a:r>
            <a:endParaRPr sz="44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56"/>
        <p:cNvGrpSpPr/>
        <p:nvPr/>
      </p:nvGrpSpPr>
      <p:grpSpPr>
        <a:xfrm>
          <a:off x="0" y="0"/>
          <a:ext cx="0" cy="0"/>
          <a:chOff x="0" y="0"/>
          <a:chExt cx="0" cy="0"/>
        </a:xfrm>
      </p:grpSpPr>
      <p:pic>
        <p:nvPicPr>
          <p:cNvPr id="5" name="Picture 4">
            <a:extLst>
              <a:ext uri="{FF2B5EF4-FFF2-40B4-BE49-F238E27FC236}">
                <a16:creationId xmlns:a16="http://schemas.microsoft.com/office/drawing/2014/main" id="{93C73FA9-B288-4AB2-A72B-CE551F49A61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557" name="Google Shape;557;p38"/>
          <p:cNvSpPr txBox="1">
            <a:spLocks noGrp="1"/>
          </p:cNvSpPr>
          <p:nvPr>
            <p:ph type="title"/>
          </p:nvPr>
        </p:nvSpPr>
        <p:spPr>
          <a:xfrm>
            <a:off x="2686434" y="316056"/>
            <a:ext cx="3837900" cy="680320"/>
          </a:xfrm>
          <a:prstGeom prst="rect">
            <a:avLst/>
          </a:prstGeom>
        </p:spPr>
        <p:txBody>
          <a:bodyPr spcFirstLastPara="1" wrap="square" lIns="91425" tIns="91425" rIns="91425" bIns="91425" anchor="t" anchorCtr="0">
            <a:noAutofit/>
          </a:bodyPr>
          <a:lstStyle/>
          <a:p>
            <a:pPr algn="ctr">
              <a:lnSpc>
                <a:spcPct val="107000"/>
              </a:lnSpc>
              <a:spcAft>
                <a:spcPts val="800"/>
              </a:spcAft>
            </a:pPr>
            <a:r>
              <a:rPr lang="en-GB" sz="32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Introduction</a:t>
            </a:r>
            <a:r>
              <a:rPr lang="en-GB" sz="18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558" name="Google Shape;558;p38"/>
          <p:cNvSpPr txBox="1">
            <a:spLocks noGrp="1"/>
          </p:cNvSpPr>
          <p:nvPr>
            <p:ph type="body" idx="1"/>
          </p:nvPr>
        </p:nvSpPr>
        <p:spPr>
          <a:xfrm>
            <a:off x="741138" y="1312432"/>
            <a:ext cx="7728492" cy="2454000"/>
          </a:xfrm>
          <a:prstGeom prst="rect">
            <a:avLst/>
          </a:prstGeom>
        </p:spPr>
        <p:txBody>
          <a:bodyPr spcFirstLastPara="1" wrap="square" lIns="91425" tIns="91425" rIns="91425" bIns="91425" anchor="t" anchorCtr="0">
            <a:noAutofit/>
          </a:bodyPr>
          <a:lstStyle/>
          <a:p>
            <a:pPr marL="152400" indent="0" algn="just">
              <a:lnSpc>
                <a:spcPct val="107000"/>
              </a:lnSpc>
              <a:spcAft>
                <a:spcPts val="800"/>
              </a:spcAft>
              <a:buNone/>
            </a:pPr>
            <a:r>
              <a:rPr lang="en-GB" sz="2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purpose of the Hotel Inn’s marketing plan is to know the issue and marketing opportunities and identify the global chain and the current business climate of the Hotel Inn.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893FE-E94D-51FC-56EE-6406061AA5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2" name="Title 1">
            <a:extLst>
              <a:ext uri="{FF2B5EF4-FFF2-40B4-BE49-F238E27FC236}">
                <a16:creationId xmlns:a16="http://schemas.microsoft.com/office/drawing/2014/main" id="{16A2AC9D-D00F-ECE6-DDEC-377071927006}"/>
              </a:ext>
            </a:extLst>
          </p:cNvPr>
          <p:cNvSpPr>
            <a:spLocks noGrp="1"/>
          </p:cNvSpPr>
          <p:nvPr>
            <p:ph type="title"/>
          </p:nvPr>
        </p:nvSpPr>
        <p:spPr>
          <a:xfrm>
            <a:off x="540732" y="453536"/>
            <a:ext cx="3837900" cy="572700"/>
          </a:xfrm>
        </p:spPr>
        <p:txBody>
          <a:bodyPr/>
          <a:lstStyle/>
          <a:p>
            <a:pPr algn="just">
              <a:lnSpc>
                <a:spcPct val="107000"/>
              </a:lnSpc>
              <a:spcAft>
                <a:spcPts val="800"/>
              </a:spcAft>
            </a:pPr>
            <a:r>
              <a:rPr lang="en-GB" sz="2800" b="1" kern="10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Key framework</a:t>
            </a:r>
            <a:endParaRPr lang="en-GB" sz="2800" kern="10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Text Placeholder 2">
            <a:extLst>
              <a:ext uri="{FF2B5EF4-FFF2-40B4-BE49-F238E27FC236}">
                <a16:creationId xmlns:a16="http://schemas.microsoft.com/office/drawing/2014/main" id="{0F2D2C9B-92E1-7DB3-DF15-8C7BD617D8EE}"/>
              </a:ext>
            </a:extLst>
          </p:cNvPr>
          <p:cNvSpPr>
            <a:spLocks noGrp="1"/>
          </p:cNvSpPr>
          <p:nvPr>
            <p:ph type="body" idx="1"/>
          </p:nvPr>
        </p:nvSpPr>
        <p:spPr>
          <a:xfrm>
            <a:off x="418812" y="1297191"/>
            <a:ext cx="5591844" cy="3846307"/>
          </a:xfrm>
        </p:spPr>
        <p:txBody>
          <a:bodyPr/>
          <a:lstStyle/>
          <a:p>
            <a:pPr algn="just">
              <a:lnSpc>
                <a:spcPct val="107000"/>
              </a:lnSpc>
              <a:spcAft>
                <a:spcPts val="800"/>
              </a:spcAft>
              <a:buClrTx/>
              <a:buSzPct val="100000"/>
            </a:pPr>
            <a:r>
              <a:rPr lang="en-GB" sz="2400" b="1" kern="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SOSTAC</a:t>
            </a:r>
            <a:r>
              <a:rPr lang="en-GB" sz="2400" kern="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 This framework will provide a systemic approach to hotel marketing.</a:t>
            </a:r>
          </a:p>
          <a:p>
            <a:pPr algn="just">
              <a:lnSpc>
                <a:spcPct val="107000"/>
              </a:lnSpc>
              <a:spcAft>
                <a:spcPts val="800"/>
              </a:spcAft>
              <a:buClrTx/>
              <a:buSzPct val="100000"/>
            </a:pPr>
            <a:r>
              <a:rPr lang="en-GB" sz="2400" b="1" kern="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4Ps</a:t>
            </a:r>
            <a:r>
              <a:rPr lang="en-GB" sz="2400" kern="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 This framework will work to identify the market and customers’ preferences. </a:t>
            </a:r>
          </a:p>
          <a:p>
            <a:pPr algn="just">
              <a:lnSpc>
                <a:spcPct val="107000"/>
              </a:lnSpc>
              <a:spcAft>
                <a:spcPts val="800"/>
              </a:spcAft>
              <a:buClrTx/>
              <a:buSzPct val="100000"/>
            </a:pPr>
            <a:r>
              <a:rPr lang="en-GB" sz="2400" b="1" kern="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Ansoff’s Matrix</a:t>
            </a:r>
            <a:r>
              <a:rPr lang="en-GB" sz="2400" kern="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 This framework uses to explore opportunities and expand the share market of Hotel Inn (Buttle </a:t>
            </a:r>
            <a:r>
              <a:rPr lang="en-GB" sz="2400" i="1" kern="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2400" kern="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 2016). </a:t>
            </a:r>
          </a:p>
          <a:p>
            <a:pPr>
              <a:buClrTx/>
            </a:pPr>
            <a:endParaRPr lang="en-GB" dirty="0"/>
          </a:p>
        </p:txBody>
      </p:sp>
      <p:pic>
        <p:nvPicPr>
          <p:cNvPr id="1028" name="Picture 4" descr="Digital Marketing Plan (SOSTAC) | Digital Marketing Blog">
            <a:extLst>
              <a:ext uri="{FF2B5EF4-FFF2-40B4-BE49-F238E27FC236}">
                <a16:creationId xmlns:a16="http://schemas.microsoft.com/office/drawing/2014/main" id="{F4100B0B-A3BA-1696-E36C-8B2474BA078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17928" y="867740"/>
            <a:ext cx="1842676" cy="183888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arketing Mix - Definition, 4 P, 7 P of Marketing, Example, Elements">
            <a:extLst>
              <a:ext uri="{FF2B5EF4-FFF2-40B4-BE49-F238E27FC236}">
                <a16:creationId xmlns:a16="http://schemas.microsoft.com/office/drawing/2014/main" id="{798F9965-79F4-891A-C9BE-F87AB668B6A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71222" y="2828545"/>
            <a:ext cx="2114108" cy="2114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9135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893FE-E94D-51FC-56EE-6406061AA5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2" name="Title 1">
            <a:extLst>
              <a:ext uri="{FF2B5EF4-FFF2-40B4-BE49-F238E27FC236}">
                <a16:creationId xmlns:a16="http://schemas.microsoft.com/office/drawing/2014/main" id="{16A2AC9D-D00F-ECE6-DDEC-377071927006}"/>
              </a:ext>
            </a:extLst>
          </p:cNvPr>
          <p:cNvSpPr>
            <a:spLocks noGrp="1"/>
          </p:cNvSpPr>
          <p:nvPr>
            <p:ph type="title"/>
          </p:nvPr>
        </p:nvSpPr>
        <p:spPr>
          <a:xfrm>
            <a:off x="540732" y="453536"/>
            <a:ext cx="3837900" cy="572700"/>
          </a:xfrm>
        </p:spPr>
        <p:txBody>
          <a:bodyPr/>
          <a:lstStyle/>
          <a:p>
            <a:pPr algn="just">
              <a:lnSpc>
                <a:spcPct val="107000"/>
              </a:lnSpc>
              <a:spcAft>
                <a:spcPts val="800"/>
              </a:spcAft>
            </a:pPr>
            <a:r>
              <a:rPr lang="en-GB" sz="3200" b="1" kern="10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Situation analysis</a:t>
            </a:r>
          </a:p>
        </p:txBody>
      </p:sp>
      <p:sp>
        <p:nvSpPr>
          <p:cNvPr id="3" name="Text Placeholder 2">
            <a:extLst>
              <a:ext uri="{FF2B5EF4-FFF2-40B4-BE49-F238E27FC236}">
                <a16:creationId xmlns:a16="http://schemas.microsoft.com/office/drawing/2014/main" id="{0F2D2C9B-92E1-7DB3-DF15-8C7BD617D8EE}"/>
              </a:ext>
            </a:extLst>
          </p:cNvPr>
          <p:cNvSpPr>
            <a:spLocks noGrp="1"/>
          </p:cNvSpPr>
          <p:nvPr>
            <p:ph type="body" idx="1"/>
          </p:nvPr>
        </p:nvSpPr>
        <p:spPr>
          <a:xfrm>
            <a:off x="418812" y="1297192"/>
            <a:ext cx="4526903" cy="3664952"/>
          </a:xfrm>
        </p:spPr>
        <p:txBody>
          <a:bodyPr/>
          <a:lstStyle/>
          <a:p>
            <a:pPr>
              <a:buClrTx/>
              <a:buSzPct val="100000"/>
            </a:pPr>
            <a:r>
              <a:rPr lang="en-GB" sz="2800" b="1" dirty="0">
                <a:solidFill>
                  <a:schemeClr val="bg2"/>
                </a:solidFill>
                <a:effectLst/>
                <a:latin typeface="Times New Roman" panose="02020603050405020304" pitchFamily="18" charset="0"/>
                <a:ea typeface="Calibri" panose="020F0502020204030204" pitchFamily="34" charset="0"/>
              </a:rPr>
              <a:t>Company: SWOT analysis</a:t>
            </a:r>
          </a:p>
          <a:p>
            <a:pPr>
              <a:buClrTx/>
              <a:buSzPct val="100000"/>
            </a:pPr>
            <a:r>
              <a:rPr lang="en-GB" sz="2800" b="1" dirty="0">
                <a:solidFill>
                  <a:schemeClr val="bg2"/>
                </a:solidFill>
                <a:effectLst/>
                <a:latin typeface="Times New Roman" panose="02020603050405020304" pitchFamily="18" charset="0"/>
                <a:ea typeface="Calibri" panose="020F0502020204030204" pitchFamily="34" charset="0"/>
              </a:rPr>
              <a:t>Customers: Segmentation and Targeting</a:t>
            </a:r>
          </a:p>
          <a:p>
            <a:pPr>
              <a:buClrTx/>
              <a:buSzPct val="100000"/>
            </a:pPr>
            <a:r>
              <a:rPr lang="en-GB" sz="2800" b="1" dirty="0">
                <a:solidFill>
                  <a:schemeClr val="bg2"/>
                </a:solidFill>
                <a:effectLst/>
                <a:latin typeface="Times New Roman" panose="02020603050405020304" pitchFamily="18" charset="0"/>
                <a:ea typeface="Calibri" panose="020F0502020204030204" pitchFamily="34" charset="0"/>
              </a:rPr>
              <a:t>Competitors: Perceptual positioning map, Bowman’s strategy clock</a:t>
            </a:r>
            <a:endParaRPr lang="en-GB" sz="2800" dirty="0">
              <a:solidFill>
                <a:schemeClr val="bg2"/>
              </a:solidFill>
            </a:endParaRPr>
          </a:p>
        </p:txBody>
      </p:sp>
      <p:pic>
        <p:nvPicPr>
          <p:cNvPr id="2050" name="Picture 2" descr="How to Complete a Personal SWOT Analysis | by Jodie Shaw | Thrive Global |  Medium">
            <a:extLst>
              <a:ext uri="{FF2B5EF4-FFF2-40B4-BE49-F238E27FC236}">
                <a16:creationId xmlns:a16="http://schemas.microsoft.com/office/drawing/2014/main" id="{C182F49F-D6DF-7C5D-D002-410DD685687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02414" y="1297192"/>
            <a:ext cx="3884887" cy="2226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6902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893FE-E94D-51FC-56EE-6406061AA5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2" name="Title 1">
            <a:extLst>
              <a:ext uri="{FF2B5EF4-FFF2-40B4-BE49-F238E27FC236}">
                <a16:creationId xmlns:a16="http://schemas.microsoft.com/office/drawing/2014/main" id="{16A2AC9D-D00F-ECE6-DDEC-377071927006}"/>
              </a:ext>
            </a:extLst>
          </p:cNvPr>
          <p:cNvSpPr>
            <a:spLocks noGrp="1"/>
          </p:cNvSpPr>
          <p:nvPr>
            <p:ph type="title"/>
          </p:nvPr>
        </p:nvSpPr>
        <p:spPr>
          <a:xfrm>
            <a:off x="540732" y="453536"/>
            <a:ext cx="3837900" cy="572700"/>
          </a:xfrm>
        </p:spPr>
        <p:txBody>
          <a:bodyPr/>
          <a:lstStyle/>
          <a:p>
            <a:r>
              <a:rPr lang="en-GB" sz="2800" b="1" kern="10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Situation analysis</a:t>
            </a:r>
            <a:br>
              <a:rPr lang="en-GB" sz="2800" kern="10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br>
            <a:endParaRPr lang="en-GB" sz="2800">
              <a:solidFill>
                <a:srgbClr val="0070C0"/>
              </a:solidFill>
            </a:endParaRPr>
          </a:p>
        </p:txBody>
      </p:sp>
      <p:sp>
        <p:nvSpPr>
          <p:cNvPr id="3" name="Text Placeholder 2">
            <a:extLst>
              <a:ext uri="{FF2B5EF4-FFF2-40B4-BE49-F238E27FC236}">
                <a16:creationId xmlns:a16="http://schemas.microsoft.com/office/drawing/2014/main" id="{0F2D2C9B-92E1-7DB3-DF15-8C7BD617D8EE}"/>
              </a:ext>
            </a:extLst>
          </p:cNvPr>
          <p:cNvSpPr>
            <a:spLocks noGrp="1"/>
          </p:cNvSpPr>
          <p:nvPr>
            <p:ph type="body" idx="1"/>
          </p:nvPr>
        </p:nvSpPr>
        <p:spPr>
          <a:xfrm>
            <a:off x="418812" y="1297192"/>
            <a:ext cx="5262660" cy="3494264"/>
          </a:xfrm>
        </p:spPr>
        <p:txBody>
          <a:bodyPr/>
          <a:lstStyle/>
          <a:p>
            <a:pPr>
              <a:buClrTx/>
              <a:buSzPct val="100000"/>
            </a:pPr>
            <a:r>
              <a:rPr lang="en-GB" sz="2800" b="1" dirty="0">
                <a:solidFill>
                  <a:schemeClr val="bg2"/>
                </a:solidFill>
                <a:effectLst/>
                <a:latin typeface="Times New Roman" panose="02020603050405020304" pitchFamily="18" charset="0"/>
                <a:ea typeface="Calibri" panose="020F0502020204030204" pitchFamily="34" charset="0"/>
              </a:rPr>
              <a:t>Collaborators: Demonstrate an awareness of your organisation’s B2B Relationships, Partnerships, and Franchises</a:t>
            </a:r>
          </a:p>
          <a:p>
            <a:pPr>
              <a:buClrTx/>
              <a:buSzPct val="100000"/>
            </a:pPr>
            <a:r>
              <a:rPr lang="en-GB" sz="2800" b="1" dirty="0">
                <a:solidFill>
                  <a:schemeClr val="bg2"/>
                </a:solidFill>
                <a:effectLst/>
                <a:latin typeface="Times New Roman" panose="02020603050405020304" pitchFamily="18" charset="0"/>
                <a:ea typeface="Calibri" panose="020F0502020204030204" pitchFamily="34" charset="0"/>
              </a:rPr>
              <a:t>Climate: PESTLE</a:t>
            </a:r>
            <a:endParaRPr lang="en-GB" sz="2800" b="1" dirty="0">
              <a:solidFill>
                <a:schemeClr val="bg2"/>
              </a:solidFill>
              <a:latin typeface="Times New Roman" panose="02020603050405020304" pitchFamily="18" charset="0"/>
              <a:ea typeface="Calibri" panose="020F0502020204030204" pitchFamily="34" charset="0"/>
            </a:endParaRPr>
          </a:p>
          <a:p>
            <a:pPr>
              <a:buClrTx/>
              <a:buSzPct val="100000"/>
            </a:pPr>
            <a:r>
              <a:rPr lang="en-GB" sz="2800" b="1" dirty="0">
                <a:solidFill>
                  <a:schemeClr val="bg2"/>
                </a:solidFill>
                <a:effectLst/>
                <a:latin typeface="Times New Roman" panose="02020603050405020304" pitchFamily="18" charset="0"/>
                <a:ea typeface="Calibri" panose="020F0502020204030204" pitchFamily="34" charset="0"/>
              </a:rPr>
              <a:t>Marketing mix</a:t>
            </a:r>
            <a:endParaRPr lang="en-GB" sz="2800" dirty="0">
              <a:solidFill>
                <a:schemeClr val="bg2"/>
              </a:solidFill>
            </a:endParaRPr>
          </a:p>
        </p:txBody>
      </p:sp>
      <p:pic>
        <p:nvPicPr>
          <p:cNvPr id="3076" name="Picture 4" descr="How to Conduct a PESTLE Analysis - Industry Insider | IBISWorld">
            <a:extLst>
              <a:ext uri="{FF2B5EF4-FFF2-40B4-BE49-F238E27FC236}">
                <a16:creationId xmlns:a16="http://schemas.microsoft.com/office/drawing/2014/main" id="{8106F097-771A-1899-A710-CD48D14F138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34210" y="938784"/>
            <a:ext cx="2769057" cy="3630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4934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893FE-E94D-51FC-56EE-6406061AA5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2" name="Title 1">
            <a:extLst>
              <a:ext uri="{FF2B5EF4-FFF2-40B4-BE49-F238E27FC236}">
                <a16:creationId xmlns:a16="http://schemas.microsoft.com/office/drawing/2014/main" id="{16A2AC9D-D00F-ECE6-DDEC-377071927006}"/>
              </a:ext>
            </a:extLst>
          </p:cNvPr>
          <p:cNvSpPr>
            <a:spLocks noGrp="1"/>
          </p:cNvSpPr>
          <p:nvPr>
            <p:ph type="title"/>
          </p:nvPr>
        </p:nvSpPr>
        <p:spPr>
          <a:xfrm>
            <a:off x="540732" y="453536"/>
            <a:ext cx="3837900" cy="572700"/>
          </a:xfrm>
        </p:spPr>
        <p:txBody>
          <a:bodyPr/>
          <a:lstStyle/>
          <a:p>
            <a:pPr algn="just">
              <a:lnSpc>
                <a:spcPct val="107000"/>
              </a:lnSpc>
              <a:spcAft>
                <a:spcPts val="800"/>
              </a:spcAft>
            </a:pPr>
            <a:r>
              <a:rPr lang="en-GB" sz="2800" b="1" kern="10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SMART objective</a:t>
            </a:r>
          </a:p>
        </p:txBody>
      </p:sp>
      <p:graphicFrame>
        <p:nvGraphicFramePr>
          <p:cNvPr id="4" name="Diagram 3">
            <a:extLst>
              <a:ext uri="{FF2B5EF4-FFF2-40B4-BE49-F238E27FC236}">
                <a16:creationId xmlns:a16="http://schemas.microsoft.com/office/drawing/2014/main" id="{C410521E-B14A-01EC-839C-8ED82BA21F45}"/>
              </a:ext>
            </a:extLst>
          </p:cNvPr>
          <p:cNvGraphicFramePr/>
          <p:nvPr>
            <p:extLst>
              <p:ext uri="{D42A27DB-BD31-4B8C-83A1-F6EECF244321}">
                <p14:modId xmlns:p14="http://schemas.microsoft.com/office/powerpoint/2010/main" val="3876671493"/>
              </p:ext>
            </p:extLst>
          </p:nvPr>
        </p:nvGraphicFramePr>
        <p:xfrm>
          <a:off x="438913" y="1353312"/>
          <a:ext cx="3413759" cy="32504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098" name="Picture 2" descr="S.M.A.R.T goals in Marketing Immediate Future">
            <a:extLst>
              <a:ext uri="{FF2B5EF4-FFF2-40B4-BE49-F238E27FC236}">
                <a16:creationId xmlns:a16="http://schemas.microsoft.com/office/drawing/2014/main" id="{51C2288D-5FF3-375E-C81D-C87EE37DB92D}"/>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t="6909" b="8837"/>
          <a:stretch/>
        </p:blipFill>
        <p:spPr bwMode="auto">
          <a:xfrm>
            <a:off x="4291585" y="528207"/>
            <a:ext cx="4120895" cy="44446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0758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893FE-E94D-51FC-56EE-6406061AA5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2" name="Title 1">
            <a:extLst>
              <a:ext uri="{FF2B5EF4-FFF2-40B4-BE49-F238E27FC236}">
                <a16:creationId xmlns:a16="http://schemas.microsoft.com/office/drawing/2014/main" id="{16A2AC9D-D00F-ECE6-DDEC-377071927006}"/>
              </a:ext>
            </a:extLst>
          </p:cNvPr>
          <p:cNvSpPr>
            <a:spLocks noGrp="1"/>
          </p:cNvSpPr>
          <p:nvPr>
            <p:ph type="title"/>
          </p:nvPr>
        </p:nvSpPr>
        <p:spPr>
          <a:xfrm>
            <a:off x="2653050" y="167186"/>
            <a:ext cx="3837900" cy="572700"/>
          </a:xfrm>
        </p:spPr>
        <p:txBody>
          <a:bodyPr/>
          <a:lstStyle/>
          <a:p>
            <a:pPr algn="ctr">
              <a:lnSpc>
                <a:spcPct val="107000"/>
              </a:lnSpc>
              <a:spcAft>
                <a:spcPts val="800"/>
              </a:spcAft>
            </a:pPr>
            <a:r>
              <a:rPr lang="en-GB" sz="28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Strategy</a:t>
            </a:r>
          </a:p>
        </p:txBody>
      </p:sp>
      <p:sp>
        <p:nvSpPr>
          <p:cNvPr id="3" name="Text Placeholder 2">
            <a:extLst>
              <a:ext uri="{FF2B5EF4-FFF2-40B4-BE49-F238E27FC236}">
                <a16:creationId xmlns:a16="http://schemas.microsoft.com/office/drawing/2014/main" id="{0F2D2C9B-92E1-7DB3-DF15-8C7BD617D8EE}"/>
              </a:ext>
            </a:extLst>
          </p:cNvPr>
          <p:cNvSpPr>
            <a:spLocks noGrp="1"/>
          </p:cNvSpPr>
          <p:nvPr>
            <p:ph type="body" idx="1"/>
          </p:nvPr>
        </p:nvSpPr>
        <p:spPr>
          <a:xfrm>
            <a:off x="418812" y="1297192"/>
            <a:ext cx="5067588" cy="3392772"/>
          </a:xfrm>
        </p:spPr>
        <p:txBody>
          <a:bodyPr/>
          <a:lstStyle/>
          <a:p>
            <a:pPr marL="152400" indent="0" algn="just">
              <a:lnSpc>
                <a:spcPct val="107000"/>
              </a:lnSpc>
              <a:spcAft>
                <a:spcPts val="800"/>
              </a:spcAft>
              <a:buNone/>
            </a:pPr>
            <a:r>
              <a:rPr lang="en-GB" sz="28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Strategy using Ansoff's Matrix</a:t>
            </a:r>
            <a:endParaRPr lang="en-GB" sz="2800"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buClrTx/>
              <a:buSzPct val="100000"/>
            </a:pPr>
            <a:r>
              <a:rPr lang="en-GB" sz="2800" b="1" dirty="0">
                <a:solidFill>
                  <a:schemeClr val="bg1"/>
                </a:solidFill>
                <a:effectLst/>
                <a:latin typeface="Times New Roman" panose="02020603050405020304" pitchFamily="18" charset="0"/>
                <a:ea typeface="Calibri" panose="020F0502020204030204" pitchFamily="34" charset="0"/>
              </a:rPr>
              <a:t>Market penetration</a:t>
            </a:r>
          </a:p>
          <a:p>
            <a:pPr>
              <a:lnSpc>
                <a:spcPct val="150000"/>
              </a:lnSpc>
              <a:buClrTx/>
              <a:buSzPct val="100000"/>
            </a:pPr>
            <a:r>
              <a:rPr lang="en-GB" sz="2800" b="1" dirty="0">
                <a:solidFill>
                  <a:schemeClr val="bg1"/>
                </a:solidFill>
                <a:effectLst/>
                <a:latin typeface="Times New Roman" panose="02020603050405020304" pitchFamily="18" charset="0"/>
                <a:ea typeface="Calibri" panose="020F0502020204030204" pitchFamily="34" charset="0"/>
              </a:rPr>
              <a:t>Market development</a:t>
            </a:r>
          </a:p>
          <a:p>
            <a:pPr>
              <a:lnSpc>
                <a:spcPct val="150000"/>
              </a:lnSpc>
              <a:buClrTx/>
              <a:buSzPct val="100000"/>
            </a:pPr>
            <a:r>
              <a:rPr lang="en-GB" sz="2800" b="1" dirty="0">
                <a:solidFill>
                  <a:schemeClr val="bg1"/>
                </a:solidFill>
                <a:effectLst/>
                <a:latin typeface="Times New Roman" panose="02020603050405020304" pitchFamily="18" charset="0"/>
                <a:ea typeface="Calibri" panose="020F0502020204030204" pitchFamily="34" charset="0"/>
              </a:rPr>
              <a:t>Product development</a:t>
            </a:r>
            <a:endParaRPr lang="en-GB" sz="2800" b="1" dirty="0">
              <a:solidFill>
                <a:schemeClr val="bg1"/>
              </a:solidFill>
              <a:latin typeface="Times New Roman" panose="02020603050405020304" pitchFamily="18" charset="0"/>
              <a:ea typeface="Calibri" panose="020F0502020204030204" pitchFamily="34" charset="0"/>
            </a:endParaRPr>
          </a:p>
          <a:p>
            <a:pPr>
              <a:lnSpc>
                <a:spcPct val="150000"/>
              </a:lnSpc>
              <a:buClrTx/>
              <a:buSzPct val="100000"/>
            </a:pPr>
            <a:r>
              <a:rPr lang="en-GB" sz="2800" b="1" dirty="0">
                <a:solidFill>
                  <a:schemeClr val="bg1"/>
                </a:solidFill>
                <a:effectLst/>
                <a:latin typeface="Times New Roman" panose="02020603050405020304" pitchFamily="18" charset="0"/>
                <a:ea typeface="Calibri" panose="020F0502020204030204" pitchFamily="34" charset="0"/>
              </a:rPr>
              <a:t>Diversification</a:t>
            </a:r>
            <a:endParaRPr lang="en-GB" sz="2800" dirty="0">
              <a:solidFill>
                <a:schemeClr val="bg1"/>
              </a:solidFill>
            </a:endParaRPr>
          </a:p>
        </p:txBody>
      </p:sp>
      <p:pic>
        <p:nvPicPr>
          <p:cNvPr id="5124" name="Picture 4" descr="Ansoff matrix - Wikipedia">
            <a:extLst>
              <a:ext uri="{FF2B5EF4-FFF2-40B4-BE49-F238E27FC236}">
                <a16:creationId xmlns:a16="http://schemas.microsoft.com/office/drawing/2014/main" id="{C8AC350D-5FEA-DB51-ABC6-AE4A3CF174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01463" y="1622420"/>
            <a:ext cx="3427474" cy="3067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6311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893FE-E94D-51FC-56EE-6406061AA5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2" name="Title 1">
            <a:extLst>
              <a:ext uri="{FF2B5EF4-FFF2-40B4-BE49-F238E27FC236}">
                <a16:creationId xmlns:a16="http://schemas.microsoft.com/office/drawing/2014/main" id="{16A2AC9D-D00F-ECE6-DDEC-377071927006}"/>
              </a:ext>
            </a:extLst>
          </p:cNvPr>
          <p:cNvSpPr>
            <a:spLocks noGrp="1"/>
          </p:cNvSpPr>
          <p:nvPr>
            <p:ph type="title"/>
          </p:nvPr>
        </p:nvSpPr>
        <p:spPr>
          <a:xfrm>
            <a:off x="540732" y="453536"/>
            <a:ext cx="3837900" cy="572700"/>
          </a:xfrm>
        </p:spPr>
        <p:txBody>
          <a:bodyPr/>
          <a:lstStyle/>
          <a:p>
            <a:r>
              <a:rPr lang="en-GB" sz="2800" b="1" kern="10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Strategy</a:t>
            </a:r>
            <a:endParaRPr lang="en-GB" sz="2800">
              <a:solidFill>
                <a:schemeClr val="bg2"/>
              </a:solidFill>
            </a:endParaRPr>
          </a:p>
        </p:txBody>
      </p:sp>
      <p:sp>
        <p:nvSpPr>
          <p:cNvPr id="3" name="Text Placeholder 2">
            <a:extLst>
              <a:ext uri="{FF2B5EF4-FFF2-40B4-BE49-F238E27FC236}">
                <a16:creationId xmlns:a16="http://schemas.microsoft.com/office/drawing/2014/main" id="{0F2D2C9B-92E1-7DB3-DF15-8C7BD617D8EE}"/>
              </a:ext>
            </a:extLst>
          </p:cNvPr>
          <p:cNvSpPr>
            <a:spLocks noGrp="1"/>
          </p:cNvSpPr>
          <p:nvPr>
            <p:ph type="body" idx="1"/>
          </p:nvPr>
        </p:nvSpPr>
        <p:spPr>
          <a:xfrm>
            <a:off x="418812" y="1297192"/>
            <a:ext cx="7542564" cy="2774936"/>
          </a:xfrm>
        </p:spPr>
        <p:txBody>
          <a:bodyPr/>
          <a:lstStyle/>
          <a:p>
            <a:pPr marL="152400" indent="0">
              <a:buNone/>
            </a:pPr>
            <a:r>
              <a:rPr lang="en-GB" sz="2400" b="1" kern="10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Changes to the market mix</a:t>
            </a:r>
            <a:endParaRPr lang="en-GB" sz="2400" kern="10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a:p>
        </p:txBody>
      </p:sp>
      <p:graphicFrame>
        <p:nvGraphicFramePr>
          <p:cNvPr id="8" name="Diagram 7">
            <a:extLst>
              <a:ext uri="{FF2B5EF4-FFF2-40B4-BE49-F238E27FC236}">
                <a16:creationId xmlns:a16="http://schemas.microsoft.com/office/drawing/2014/main" id="{B412A362-8CB5-3026-6327-4DCC994A0774}"/>
              </a:ext>
            </a:extLst>
          </p:cNvPr>
          <p:cNvGraphicFramePr/>
          <p:nvPr>
            <p:extLst>
              <p:ext uri="{D42A27DB-BD31-4B8C-83A1-F6EECF244321}">
                <p14:modId xmlns:p14="http://schemas.microsoft.com/office/powerpoint/2010/main" val="3779147326"/>
              </p:ext>
            </p:extLst>
          </p:nvPr>
        </p:nvGraphicFramePr>
        <p:xfrm>
          <a:off x="438913" y="1353312"/>
          <a:ext cx="3755135" cy="333665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148" name="Picture 4" descr="The 4 P's of Marketing + Marketing Mix Examples - SEOptimer">
            <a:extLst>
              <a:ext uri="{FF2B5EF4-FFF2-40B4-BE49-F238E27FC236}">
                <a16:creationId xmlns:a16="http://schemas.microsoft.com/office/drawing/2014/main" id="{0A91E246-4C29-36FC-F675-C092759511F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351052" y="1026236"/>
            <a:ext cx="4783755" cy="3527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7879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893FE-E94D-51FC-56EE-6406061AA5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2" name="Title 1">
            <a:extLst>
              <a:ext uri="{FF2B5EF4-FFF2-40B4-BE49-F238E27FC236}">
                <a16:creationId xmlns:a16="http://schemas.microsoft.com/office/drawing/2014/main" id="{16A2AC9D-D00F-ECE6-DDEC-377071927006}"/>
              </a:ext>
            </a:extLst>
          </p:cNvPr>
          <p:cNvSpPr>
            <a:spLocks noGrp="1"/>
          </p:cNvSpPr>
          <p:nvPr>
            <p:ph type="title"/>
          </p:nvPr>
        </p:nvSpPr>
        <p:spPr>
          <a:xfrm>
            <a:off x="2653050" y="182880"/>
            <a:ext cx="3837900" cy="597408"/>
          </a:xfrm>
        </p:spPr>
        <p:txBody>
          <a:bodyPr/>
          <a:lstStyle/>
          <a:p>
            <a:pPr algn="ctr">
              <a:lnSpc>
                <a:spcPct val="107000"/>
              </a:lnSpc>
              <a:spcAft>
                <a:spcPts val="800"/>
              </a:spcAft>
            </a:pPr>
            <a:r>
              <a:rPr lang="en-GB" sz="32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Tactics</a:t>
            </a:r>
          </a:p>
        </p:txBody>
      </p:sp>
      <p:sp>
        <p:nvSpPr>
          <p:cNvPr id="3" name="Text Placeholder 2">
            <a:extLst>
              <a:ext uri="{FF2B5EF4-FFF2-40B4-BE49-F238E27FC236}">
                <a16:creationId xmlns:a16="http://schemas.microsoft.com/office/drawing/2014/main" id="{0F2D2C9B-92E1-7DB3-DF15-8C7BD617D8EE}"/>
              </a:ext>
            </a:extLst>
          </p:cNvPr>
          <p:cNvSpPr>
            <a:spLocks noGrp="1"/>
          </p:cNvSpPr>
          <p:nvPr>
            <p:ph type="body" idx="1"/>
          </p:nvPr>
        </p:nvSpPr>
        <p:spPr>
          <a:xfrm>
            <a:off x="613884" y="963168"/>
            <a:ext cx="7640100" cy="3852672"/>
          </a:xfrm>
        </p:spPr>
        <p:txBody>
          <a:bodyPr/>
          <a:lstStyle/>
          <a:p>
            <a:pPr marL="152400" indent="0">
              <a:buSzPct val="100000"/>
              <a:buNone/>
            </a:pPr>
            <a:r>
              <a:rPr lang="en-GB" sz="2000" b="1" dirty="0">
                <a:solidFill>
                  <a:srgbClr val="0070C0"/>
                </a:solidFill>
                <a:effectLst/>
                <a:latin typeface="Times New Roman" panose="02020603050405020304" pitchFamily="18" charset="0"/>
                <a:ea typeface="Calibri" panose="020F0502020204030204" pitchFamily="34" charset="0"/>
              </a:rPr>
              <a:t>Race framework and implementation of the communication mix</a:t>
            </a:r>
          </a:p>
          <a:p>
            <a:pPr marL="152400" indent="0" algn="just">
              <a:lnSpc>
                <a:spcPct val="107000"/>
              </a:lnSpc>
              <a:spcAft>
                <a:spcPts val="800"/>
              </a:spcAft>
              <a:buNone/>
            </a:pPr>
            <a:r>
              <a:rPr lang="en-GB" sz="2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Reach</a:t>
            </a:r>
            <a:r>
              <a:rPr lang="en-GB" sz="2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07000"/>
              </a:lnSpc>
              <a:spcAft>
                <a:spcPts val="800"/>
              </a:spcAft>
              <a:buClrTx/>
              <a:buSzPct val="100000"/>
            </a:pPr>
            <a:r>
              <a:rPr lang="en-GB" sz="2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Social media</a:t>
            </a: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The hotel should improve its content strategy by posting informative posts, and visuals to increase reach (Kathuria, 2018).</a:t>
            </a:r>
          </a:p>
          <a:p>
            <a:pPr algn="just">
              <a:lnSpc>
                <a:spcPct val="107000"/>
              </a:lnSpc>
              <a:spcAft>
                <a:spcPts val="800"/>
              </a:spcAft>
              <a:buClrTx/>
              <a:buSzPct val="100000"/>
            </a:pPr>
            <a:r>
              <a:rPr lang="en-GB" sz="2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Influencer-</a:t>
            </a: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Collaborating with influencers can make positive reviews that will increase reach.</a:t>
            </a:r>
          </a:p>
          <a:p>
            <a:pPr algn="just">
              <a:lnSpc>
                <a:spcPct val="107000"/>
              </a:lnSpc>
              <a:spcAft>
                <a:spcPts val="800"/>
              </a:spcAft>
              <a:buClrTx/>
              <a:buSzPct val="100000"/>
            </a:pPr>
            <a:r>
              <a:rPr lang="en-GB" sz="2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Paid advertising</a:t>
            </a: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Online advertising platforms can expand reach</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t>
            </a:r>
          </a:p>
          <a:p>
            <a:pPr marL="152400" indent="0">
              <a:buSzPct val="100000"/>
              <a:buNone/>
            </a:pPr>
            <a:endParaRPr lang="en-GB" dirty="0">
              <a:solidFill>
                <a:srgbClr val="0070C0"/>
              </a:solidFill>
            </a:endParaRPr>
          </a:p>
        </p:txBody>
      </p:sp>
    </p:spTree>
    <p:extLst>
      <p:ext uri="{BB962C8B-B14F-4D97-AF65-F5344CB8AC3E}">
        <p14:creationId xmlns:p14="http://schemas.microsoft.com/office/powerpoint/2010/main" val="26021722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893FE-E94D-51FC-56EE-6406061AA5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2" name="Title 1">
            <a:extLst>
              <a:ext uri="{FF2B5EF4-FFF2-40B4-BE49-F238E27FC236}">
                <a16:creationId xmlns:a16="http://schemas.microsoft.com/office/drawing/2014/main" id="{16A2AC9D-D00F-ECE6-DDEC-377071927006}"/>
              </a:ext>
            </a:extLst>
          </p:cNvPr>
          <p:cNvSpPr>
            <a:spLocks noGrp="1"/>
          </p:cNvSpPr>
          <p:nvPr>
            <p:ph type="title"/>
          </p:nvPr>
        </p:nvSpPr>
        <p:spPr>
          <a:xfrm>
            <a:off x="2653050" y="182880"/>
            <a:ext cx="3837900" cy="597408"/>
          </a:xfrm>
        </p:spPr>
        <p:txBody>
          <a:bodyPr/>
          <a:lstStyle/>
          <a:p>
            <a:pPr algn="ctr">
              <a:lnSpc>
                <a:spcPct val="107000"/>
              </a:lnSpc>
              <a:spcAft>
                <a:spcPts val="800"/>
              </a:spcAft>
            </a:pPr>
            <a:r>
              <a:rPr lang="en-GB" sz="32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Tactics</a:t>
            </a:r>
          </a:p>
        </p:txBody>
      </p:sp>
      <p:sp>
        <p:nvSpPr>
          <p:cNvPr id="3" name="Text Placeholder 2">
            <a:extLst>
              <a:ext uri="{FF2B5EF4-FFF2-40B4-BE49-F238E27FC236}">
                <a16:creationId xmlns:a16="http://schemas.microsoft.com/office/drawing/2014/main" id="{0F2D2C9B-92E1-7DB3-DF15-8C7BD617D8EE}"/>
              </a:ext>
            </a:extLst>
          </p:cNvPr>
          <p:cNvSpPr>
            <a:spLocks noGrp="1"/>
          </p:cNvSpPr>
          <p:nvPr>
            <p:ph type="body" idx="1"/>
          </p:nvPr>
        </p:nvSpPr>
        <p:spPr>
          <a:xfrm>
            <a:off x="613884" y="963168"/>
            <a:ext cx="7030500" cy="3608832"/>
          </a:xfrm>
        </p:spPr>
        <p:txBody>
          <a:bodyPr/>
          <a:lstStyle/>
          <a:p>
            <a:pPr marL="152400" indent="0">
              <a:buSzPct val="100000"/>
              <a:buNone/>
            </a:pPr>
            <a:r>
              <a:rPr lang="en-GB" sz="2000" b="1" dirty="0">
                <a:solidFill>
                  <a:srgbClr val="0070C0"/>
                </a:solidFill>
                <a:effectLst/>
                <a:latin typeface="Times New Roman" panose="02020603050405020304" pitchFamily="18" charset="0"/>
                <a:ea typeface="Calibri" panose="020F0502020204030204" pitchFamily="34" charset="0"/>
              </a:rPr>
              <a:t>Race framework and implementation of the communication mix</a:t>
            </a:r>
          </a:p>
          <a:p>
            <a:pPr marL="152400" indent="0" algn="just">
              <a:lnSpc>
                <a:spcPct val="107000"/>
              </a:lnSpc>
              <a:spcAft>
                <a:spcPts val="800"/>
              </a:spcAft>
              <a:buNone/>
            </a:pPr>
            <a:r>
              <a:rPr lang="en-GB" sz="2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Act</a:t>
            </a:r>
            <a:endParaRPr lang="en-GB" sz="2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buClrTx/>
              <a:buSzPct val="100000"/>
            </a:pPr>
            <a:r>
              <a:rPr lang="en-GB" sz="2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Website optimization</a:t>
            </a: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Hotel website tools like </a:t>
            </a:r>
            <a:r>
              <a:rPr lang="en-GB" sz="24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SimilarWeb</a:t>
            </a: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can recognize users’ experience to improve the area. </a:t>
            </a:r>
          </a:p>
          <a:p>
            <a:pPr algn="just">
              <a:lnSpc>
                <a:spcPct val="107000"/>
              </a:lnSpc>
              <a:spcAft>
                <a:spcPts val="800"/>
              </a:spcAft>
              <a:buClrTx/>
              <a:buSzPct val="100000"/>
            </a:pPr>
            <a:r>
              <a:rPr lang="en-GB" sz="2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Email marketing</a:t>
            </a: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This marketing can promote unique offers and encourage customers to repeat bookings (Khan, 2013). </a:t>
            </a:r>
          </a:p>
        </p:txBody>
      </p:sp>
    </p:spTree>
    <p:extLst>
      <p:ext uri="{BB962C8B-B14F-4D97-AF65-F5344CB8AC3E}">
        <p14:creationId xmlns:p14="http://schemas.microsoft.com/office/powerpoint/2010/main" val="1972554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893FE-E94D-51FC-56EE-6406061AA5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2" name="Title 1">
            <a:extLst>
              <a:ext uri="{FF2B5EF4-FFF2-40B4-BE49-F238E27FC236}">
                <a16:creationId xmlns:a16="http://schemas.microsoft.com/office/drawing/2014/main" id="{16A2AC9D-D00F-ECE6-DDEC-377071927006}"/>
              </a:ext>
            </a:extLst>
          </p:cNvPr>
          <p:cNvSpPr>
            <a:spLocks noGrp="1"/>
          </p:cNvSpPr>
          <p:nvPr>
            <p:ph type="title"/>
          </p:nvPr>
        </p:nvSpPr>
        <p:spPr>
          <a:xfrm>
            <a:off x="2521080" y="182881"/>
            <a:ext cx="3837900" cy="597408"/>
          </a:xfrm>
        </p:spPr>
        <p:txBody>
          <a:bodyPr/>
          <a:lstStyle/>
          <a:p>
            <a:pPr algn="ctr">
              <a:lnSpc>
                <a:spcPct val="107000"/>
              </a:lnSpc>
              <a:spcAft>
                <a:spcPts val="800"/>
              </a:spcAft>
            </a:pPr>
            <a:r>
              <a:rPr lang="en-GB" sz="32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Tactics</a:t>
            </a:r>
          </a:p>
        </p:txBody>
      </p:sp>
      <p:sp>
        <p:nvSpPr>
          <p:cNvPr id="3" name="Text Placeholder 2">
            <a:extLst>
              <a:ext uri="{FF2B5EF4-FFF2-40B4-BE49-F238E27FC236}">
                <a16:creationId xmlns:a16="http://schemas.microsoft.com/office/drawing/2014/main" id="{0F2D2C9B-92E1-7DB3-DF15-8C7BD617D8EE}"/>
              </a:ext>
            </a:extLst>
          </p:cNvPr>
          <p:cNvSpPr>
            <a:spLocks noGrp="1"/>
          </p:cNvSpPr>
          <p:nvPr>
            <p:ph type="body" idx="1"/>
          </p:nvPr>
        </p:nvSpPr>
        <p:spPr>
          <a:xfrm>
            <a:off x="613884" y="963168"/>
            <a:ext cx="7652292" cy="3997452"/>
          </a:xfrm>
        </p:spPr>
        <p:txBody>
          <a:bodyPr/>
          <a:lstStyle/>
          <a:p>
            <a:pPr marL="152400" indent="0">
              <a:buSzPct val="100000"/>
              <a:buNone/>
            </a:pPr>
            <a:r>
              <a:rPr lang="en-GB" sz="2000" b="1" dirty="0">
                <a:solidFill>
                  <a:srgbClr val="0070C0"/>
                </a:solidFill>
                <a:effectLst/>
                <a:latin typeface="Times New Roman" panose="02020603050405020304" pitchFamily="18" charset="0"/>
                <a:ea typeface="Calibri" panose="020F0502020204030204" pitchFamily="34" charset="0"/>
              </a:rPr>
              <a:t>Race framework and implementation of the communication mix</a:t>
            </a:r>
          </a:p>
          <a:p>
            <a:pPr marL="152400" indent="0" algn="just">
              <a:lnSpc>
                <a:spcPct val="107000"/>
              </a:lnSpc>
              <a:spcAft>
                <a:spcPts val="800"/>
              </a:spcAft>
              <a:buNone/>
            </a:pPr>
            <a:r>
              <a:rPr lang="en-GB" sz="2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Convert</a:t>
            </a:r>
            <a:r>
              <a:rPr lang="en-GB" sz="2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07000"/>
              </a:lnSpc>
              <a:spcAft>
                <a:spcPts val="800"/>
              </a:spcAft>
              <a:buClrTx/>
              <a:buSzPct val="100000"/>
            </a:pPr>
            <a:r>
              <a:rPr lang="en-GB" sz="2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Online booking enhancement</a:t>
            </a: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Hotels’ online booking process has to be user-friendly and optimised for mobile service. This should be secure and easy to pay (</a:t>
            </a:r>
            <a:r>
              <a:rPr lang="en-GB" sz="24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Nykiel</a:t>
            </a: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2016). </a:t>
            </a:r>
          </a:p>
          <a:p>
            <a:pPr>
              <a:buClrTx/>
              <a:buSzPct val="100000"/>
            </a:pPr>
            <a:r>
              <a:rPr lang="en-GB" sz="2400" b="1" dirty="0">
                <a:solidFill>
                  <a:schemeClr val="bg1"/>
                </a:solidFill>
                <a:effectLst/>
                <a:latin typeface="Times New Roman" panose="02020603050405020304" pitchFamily="18" charset="0"/>
                <a:ea typeface="Calibri" panose="020F0502020204030204" pitchFamily="34" charset="0"/>
              </a:rPr>
              <a:t>Customer review-</a:t>
            </a:r>
            <a:r>
              <a:rPr lang="en-GB" sz="2400" dirty="0">
                <a:solidFill>
                  <a:schemeClr val="bg1"/>
                </a:solidFill>
                <a:effectLst/>
                <a:latin typeface="Times New Roman" panose="02020603050405020304" pitchFamily="18" charset="0"/>
                <a:ea typeface="Calibri" panose="020F0502020204030204" pitchFamily="34" charset="0"/>
              </a:rPr>
              <a:t> Inspire the customer who has positive service in Hotel to give a positive review on the digital platform to build others’ trust (</a:t>
            </a:r>
            <a:r>
              <a:rPr lang="en-GB" sz="2400" dirty="0" err="1">
                <a:solidFill>
                  <a:schemeClr val="bg1"/>
                </a:solidFill>
                <a:effectLst/>
                <a:latin typeface="Times New Roman" panose="02020603050405020304" pitchFamily="18" charset="0"/>
                <a:ea typeface="Calibri" panose="020F0502020204030204" pitchFamily="34" charset="0"/>
              </a:rPr>
              <a:t>Murniati</a:t>
            </a:r>
            <a:r>
              <a:rPr lang="en-GB" sz="2400" dirty="0">
                <a:solidFill>
                  <a:schemeClr val="bg1"/>
                </a:solidFill>
                <a:effectLst/>
                <a:latin typeface="Times New Roman" panose="02020603050405020304" pitchFamily="18" charset="0"/>
                <a:ea typeface="Calibri" panose="020F0502020204030204" pitchFamily="34" charset="0"/>
              </a:rPr>
              <a:t> and </a:t>
            </a:r>
            <a:r>
              <a:rPr lang="en-GB" sz="2400" dirty="0" err="1">
                <a:solidFill>
                  <a:schemeClr val="bg1"/>
                </a:solidFill>
                <a:effectLst/>
                <a:latin typeface="Times New Roman" panose="02020603050405020304" pitchFamily="18" charset="0"/>
                <a:ea typeface="Calibri" panose="020F0502020204030204" pitchFamily="34" charset="0"/>
              </a:rPr>
              <a:t>Bawono</a:t>
            </a:r>
            <a:r>
              <a:rPr lang="en-GB" sz="2400" dirty="0">
                <a:solidFill>
                  <a:schemeClr val="bg1"/>
                </a:solidFill>
                <a:effectLst/>
                <a:latin typeface="Times New Roman" panose="02020603050405020304" pitchFamily="18" charset="0"/>
                <a:ea typeface="Calibri" panose="020F0502020204030204" pitchFamily="34" charset="0"/>
              </a:rPr>
              <a:t>, 2020). </a:t>
            </a:r>
            <a:endParaRPr lang="en-GB" sz="2400" dirty="0">
              <a:solidFill>
                <a:schemeClr val="bg1"/>
              </a:solidFill>
            </a:endParaRPr>
          </a:p>
        </p:txBody>
      </p:sp>
    </p:spTree>
    <p:extLst>
      <p:ext uri="{BB962C8B-B14F-4D97-AF65-F5344CB8AC3E}">
        <p14:creationId xmlns:p14="http://schemas.microsoft.com/office/powerpoint/2010/main" val="1666629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893FE-E94D-51FC-56EE-6406061AA5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2" name="Title 1">
            <a:extLst>
              <a:ext uri="{FF2B5EF4-FFF2-40B4-BE49-F238E27FC236}">
                <a16:creationId xmlns:a16="http://schemas.microsoft.com/office/drawing/2014/main" id="{16A2AC9D-D00F-ECE6-DDEC-377071927006}"/>
              </a:ext>
            </a:extLst>
          </p:cNvPr>
          <p:cNvSpPr>
            <a:spLocks noGrp="1"/>
          </p:cNvSpPr>
          <p:nvPr>
            <p:ph type="title"/>
          </p:nvPr>
        </p:nvSpPr>
        <p:spPr>
          <a:xfrm>
            <a:off x="2539368" y="182880"/>
            <a:ext cx="3837900" cy="597408"/>
          </a:xfrm>
        </p:spPr>
        <p:txBody>
          <a:bodyPr/>
          <a:lstStyle/>
          <a:p>
            <a:pPr algn="ctr">
              <a:lnSpc>
                <a:spcPct val="107000"/>
              </a:lnSpc>
              <a:spcAft>
                <a:spcPts val="800"/>
              </a:spcAft>
            </a:pPr>
            <a:r>
              <a:rPr lang="en-GB" sz="32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Tactics</a:t>
            </a:r>
          </a:p>
        </p:txBody>
      </p:sp>
      <p:sp>
        <p:nvSpPr>
          <p:cNvPr id="3" name="Text Placeholder 2">
            <a:extLst>
              <a:ext uri="{FF2B5EF4-FFF2-40B4-BE49-F238E27FC236}">
                <a16:creationId xmlns:a16="http://schemas.microsoft.com/office/drawing/2014/main" id="{0F2D2C9B-92E1-7DB3-DF15-8C7BD617D8EE}"/>
              </a:ext>
            </a:extLst>
          </p:cNvPr>
          <p:cNvSpPr>
            <a:spLocks noGrp="1"/>
          </p:cNvSpPr>
          <p:nvPr>
            <p:ph type="body" idx="1"/>
          </p:nvPr>
        </p:nvSpPr>
        <p:spPr>
          <a:xfrm>
            <a:off x="613884" y="963168"/>
            <a:ext cx="7688868" cy="3608832"/>
          </a:xfrm>
        </p:spPr>
        <p:txBody>
          <a:bodyPr/>
          <a:lstStyle/>
          <a:p>
            <a:pPr marL="152400" indent="0">
              <a:buSzPct val="100000"/>
              <a:buNone/>
            </a:pPr>
            <a:r>
              <a:rPr lang="en-GB" sz="2000" b="1" dirty="0">
                <a:solidFill>
                  <a:srgbClr val="0070C0"/>
                </a:solidFill>
                <a:effectLst/>
                <a:latin typeface="Times New Roman" panose="02020603050405020304" pitchFamily="18" charset="0"/>
                <a:ea typeface="Calibri" panose="020F0502020204030204" pitchFamily="34" charset="0"/>
              </a:rPr>
              <a:t>Race framework and implementation of the communication mix</a:t>
            </a:r>
          </a:p>
          <a:p>
            <a:pPr marL="152400" indent="0" algn="just">
              <a:lnSpc>
                <a:spcPct val="107000"/>
              </a:lnSpc>
              <a:spcAft>
                <a:spcPts val="800"/>
              </a:spcAft>
              <a:buNone/>
            </a:pPr>
            <a:r>
              <a:rPr lang="en-GB" sz="2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Engage </a:t>
            </a:r>
            <a:endParaRPr lang="en-GB" sz="2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buClrTx/>
              <a:buSzPct val="100000"/>
            </a:pPr>
            <a:r>
              <a:rPr lang="en-GB" sz="2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Social media engagement</a:t>
            </a: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 Improvement in social media engagement through customers’ comments and reviews will encourage others. </a:t>
            </a:r>
          </a:p>
          <a:p>
            <a:pPr algn="just">
              <a:lnSpc>
                <a:spcPct val="107000"/>
              </a:lnSpc>
              <a:spcAft>
                <a:spcPts val="800"/>
              </a:spcAft>
              <a:buClrTx/>
              <a:buSzPct val="100000"/>
            </a:pPr>
            <a:r>
              <a:rPr lang="en-GB" sz="2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User-generated content-</a:t>
            </a: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Foster guests to share their experiences on digital platforms. </a:t>
            </a:r>
          </a:p>
          <a:p>
            <a:pPr marL="152400" indent="0">
              <a:buSzPct val="100000"/>
              <a:buNone/>
            </a:pPr>
            <a:endParaRPr lang="en-GB" dirty="0">
              <a:solidFill>
                <a:srgbClr val="0070C0"/>
              </a:solidFill>
            </a:endParaRPr>
          </a:p>
        </p:txBody>
      </p:sp>
    </p:spTree>
    <p:extLst>
      <p:ext uri="{BB962C8B-B14F-4D97-AF65-F5344CB8AC3E}">
        <p14:creationId xmlns:p14="http://schemas.microsoft.com/office/powerpoint/2010/main" val="2802744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893FE-E94D-51FC-56EE-6406061AA5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2" name="Title 1">
            <a:extLst>
              <a:ext uri="{FF2B5EF4-FFF2-40B4-BE49-F238E27FC236}">
                <a16:creationId xmlns:a16="http://schemas.microsoft.com/office/drawing/2014/main" id="{16A2AC9D-D00F-ECE6-DDEC-377071927006}"/>
              </a:ext>
            </a:extLst>
          </p:cNvPr>
          <p:cNvSpPr>
            <a:spLocks noGrp="1"/>
          </p:cNvSpPr>
          <p:nvPr>
            <p:ph type="title"/>
          </p:nvPr>
        </p:nvSpPr>
        <p:spPr>
          <a:xfrm>
            <a:off x="2555515" y="182880"/>
            <a:ext cx="3837900" cy="597408"/>
          </a:xfrm>
        </p:spPr>
        <p:txBody>
          <a:bodyPr/>
          <a:lstStyle/>
          <a:p>
            <a:pPr algn="ctr">
              <a:lnSpc>
                <a:spcPct val="107000"/>
              </a:lnSpc>
              <a:spcAft>
                <a:spcPts val="800"/>
              </a:spcAft>
            </a:pPr>
            <a:r>
              <a:rPr lang="en-GB" sz="32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Tactics</a:t>
            </a:r>
          </a:p>
        </p:txBody>
      </p:sp>
      <p:sp>
        <p:nvSpPr>
          <p:cNvPr id="3" name="Text Placeholder 2">
            <a:extLst>
              <a:ext uri="{FF2B5EF4-FFF2-40B4-BE49-F238E27FC236}">
                <a16:creationId xmlns:a16="http://schemas.microsoft.com/office/drawing/2014/main" id="{0F2D2C9B-92E1-7DB3-DF15-8C7BD617D8EE}"/>
              </a:ext>
            </a:extLst>
          </p:cNvPr>
          <p:cNvSpPr>
            <a:spLocks noGrp="1"/>
          </p:cNvSpPr>
          <p:nvPr>
            <p:ph type="body" idx="1"/>
          </p:nvPr>
        </p:nvSpPr>
        <p:spPr>
          <a:xfrm>
            <a:off x="825918" y="780288"/>
            <a:ext cx="7957999" cy="3791712"/>
          </a:xfrm>
        </p:spPr>
        <p:txBody>
          <a:bodyPr/>
          <a:lstStyle/>
          <a:p>
            <a:pPr marL="152400" indent="0">
              <a:buSzPct val="100000"/>
              <a:buNone/>
            </a:pPr>
            <a:r>
              <a:rPr lang="en-GB" sz="2000" b="1" dirty="0">
                <a:solidFill>
                  <a:srgbClr val="0070C0"/>
                </a:solidFill>
                <a:effectLst/>
                <a:latin typeface="Times New Roman" panose="02020603050405020304" pitchFamily="18" charset="0"/>
                <a:ea typeface="Calibri" panose="020F0502020204030204" pitchFamily="34" charset="0"/>
              </a:rPr>
              <a:t>Race framework and implementation of the communication mix</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t>
            </a:r>
          </a:p>
          <a:p>
            <a:pPr marL="152400" indent="0">
              <a:buSzPct val="100000"/>
              <a:buNone/>
            </a:pPr>
            <a:endParaRPr lang="en-GB" dirty="0">
              <a:solidFill>
                <a:srgbClr val="0070C0"/>
              </a:solidFill>
            </a:endParaRPr>
          </a:p>
        </p:txBody>
      </p:sp>
      <p:pic>
        <p:nvPicPr>
          <p:cNvPr id="7170" name="Picture 2" descr="RACE marketing model definition - What is? - Digital marketing Glossary">
            <a:extLst>
              <a:ext uri="{FF2B5EF4-FFF2-40B4-BE49-F238E27FC236}">
                <a16:creationId xmlns:a16="http://schemas.microsoft.com/office/drawing/2014/main" id="{3D2AA1FB-A1EC-E67C-1A40-75629933642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31265" y="1274562"/>
            <a:ext cx="5486400" cy="3583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5455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893FE-E94D-51FC-56EE-6406061AA5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2" name="Title 1">
            <a:extLst>
              <a:ext uri="{FF2B5EF4-FFF2-40B4-BE49-F238E27FC236}">
                <a16:creationId xmlns:a16="http://schemas.microsoft.com/office/drawing/2014/main" id="{16A2AC9D-D00F-ECE6-DDEC-377071927006}"/>
              </a:ext>
            </a:extLst>
          </p:cNvPr>
          <p:cNvSpPr>
            <a:spLocks noGrp="1"/>
          </p:cNvSpPr>
          <p:nvPr>
            <p:ph type="title"/>
          </p:nvPr>
        </p:nvSpPr>
        <p:spPr>
          <a:xfrm>
            <a:off x="2653050" y="163068"/>
            <a:ext cx="3837900" cy="597408"/>
          </a:xfrm>
        </p:spPr>
        <p:txBody>
          <a:bodyPr/>
          <a:lstStyle/>
          <a:p>
            <a:pPr algn="ctr">
              <a:lnSpc>
                <a:spcPct val="107000"/>
              </a:lnSpc>
              <a:spcAft>
                <a:spcPts val="800"/>
              </a:spcAft>
            </a:pPr>
            <a:r>
              <a:rPr lang="en-GB" sz="32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Tactics</a:t>
            </a:r>
          </a:p>
        </p:txBody>
      </p:sp>
      <p:sp>
        <p:nvSpPr>
          <p:cNvPr id="3" name="Text Placeholder 2">
            <a:extLst>
              <a:ext uri="{FF2B5EF4-FFF2-40B4-BE49-F238E27FC236}">
                <a16:creationId xmlns:a16="http://schemas.microsoft.com/office/drawing/2014/main" id="{0F2D2C9B-92E1-7DB3-DF15-8C7BD617D8EE}"/>
              </a:ext>
            </a:extLst>
          </p:cNvPr>
          <p:cNvSpPr>
            <a:spLocks noGrp="1"/>
          </p:cNvSpPr>
          <p:nvPr>
            <p:ph type="body" idx="1"/>
          </p:nvPr>
        </p:nvSpPr>
        <p:spPr>
          <a:xfrm>
            <a:off x="613884" y="963168"/>
            <a:ext cx="8335044" cy="3718560"/>
          </a:xfrm>
        </p:spPr>
        <p:txBody>
          <a:bodyPr/>
          <a:lstStyle/>
          <a:p>
            <a:pPr marL="152400" indent="0">
              <a:buSzPct val="100000"/>
              <a:buNone/>
            </a:pPr>
            <a:r>
              <a:rPr lang="en-GB" sz="2000" b="1" dirty="0">
                <a:solidFill>
                  <a:srgbClr val="0070C0"/>
                </a:solidFill>
                <a:effectLst/>
                <a:latin typeface="Times New Roman" panose="02020603050405020304" pitchFamily="18" charset="0"/>
                <a:ea typeface="Calibri" panose="020F0502020204030204" pitchFamily="34" charset="0"/>
              </a:rPr>
              <a:t>Race framework and implementation of the communication mix</a:t>
            </a:r>
          </a:p>
          <a:p>
            <a:pPr marL="152400" indent="0" algn="just">
              <a:lnSpc>
                <a:spcPct val="107000"/>
              </a:lnSpc>
              <a:spcAft>
                <a:spcPts val="800"/>
              </a:spcAft>
              <a:buNone/>
            </a:pP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Hotels communications may be lacking or missed opportunities. To prevent this following steps can be introduced- </a:t>
            </a:r>
          </a:p>
          <a:p>
            <a:pPr marL="342900" lvl="0" indent="-342900" algn="just">
              <a:lnSpc>
                <a:spcPct val="107000"/>
              </a:lnSpc>
              <a:buClrTx/>
              <a:buSzPct val="100000"/>
              <a:buFont typeface="Symbol" panose="05050102010706020507" pitchFamily="18" charset="2"/>
              <a:buChar char=""/>
            </a:pP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Regular monitoring of social media can identify the issues and development areas.</a:t>
            </a:r>
          </a:p>
          <a:p>
            <a:pPr marL="342900" lvl="0" indent="-342900" algn="just">
              <a:lnSpc>
                <a:spcPct val="107000"/>
              </a:lnSpc>
              <a:buClrTx/>
              <a:buSzPct val="100000"/>
              <a:buFont typeface="Symbol" panose="05050102010706020507" pitchFamily="18" charset="2"/>
              <a:buChar char=""/>
            </a:pP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Imposing a social media content calendar to make sure the continuous post can attract customers (M. </a:t>
            </a:r>
            <a:r>
              <a:rPr lang="en-GB" sz="24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Murniati</a:t>
            </a: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GB" sz="24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Bawono</a:t>
            </a: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2020).</a:t>
            </a:r>
          </a:p>
          <a:p>
            <a:pPr marL="342900" lvl="0" indent="-342900" algn="just">
              <a:lnSpc>
                <a:spcPct val="107000"/>
              </a:lnSpc>
              <a:spcAft>
                <a:spcPts val="800"/>
              </a:spcAft>
              <a:buClrTx/>
              <a:buSzPct val="100000"/>
              <a:buFont typeface="Symbol" panose="05050102010706020507" pitchFamily="18" charset="2"/>
              <a:buChar char=""/>
            </a:pP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Data analysis to know customers’ preferences, needs to target more audience. </a:t>
            </a:r>
          </a:p>
          <a:p>
            <a:pPr marL="152400" indent="0">
              <a:buSzPct val="100000"/>
              <a:buNone/>
            </a:pPr>
            <a:endParaRPr lang="en-GB" dirty="0">
              <a:solidFill>
                <a:srgbClr val="0070C0"/>
              </a:solidFill>
            </a:endParaRPr>
          </a:p>
        </p:txBody>
      </p:sp>
    </p:spTree>
    <p:extLst>
      <p:ext uri="{BB962C8B-B14F-4D97-AF65-F5344CB8AC3E}">
        <p14:creationId xmlns:p14="http://schemas.microsoft.com/office/powerpoint/2010/main" val="2232038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893FE-E94D-51FC-56EE-6406061AA5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2" name="Title 1">
            <a:extLst>
              <a:ext uri="{FF2B5EF4-FFF2-40B4-BE49-F238E27FC236}">
                <a16:creationId xmlns:a16="http://schemas.microsoft.com/office/drawing/2014/main" id="{16A2AC9D-D00F-ECE6-DDEC-377071927006}"/>
              </a:ext>
            </a:extLst>
          </p:cNvPr>
          <p:cNvSpPr>
            <a:spLocks noGrp="1"/>
          </p:cNvSpPr>
          <p:nvPr>
            <p:ph type="title"/>
          </p:nvPr>
        </p:nvSpPr>
        <p:spPr>
          <a:xfrm>
            <a:off x="2862456" y="191589"/>
            <a:ext cx="3837900" cy="597408"/>
          </a:xfrm>
        </p:spPr>
        <p:txBody>
          <a:bodyPr/>
          <a:lstStyle/>
          <a:p>
            <a:pPr algn="ctr">
              <a:lnSpc>
                <a:spcPct val="107000"/>
              </a:lnSpc>
              <a:spcAft>
                <a:spcPts val="800"/>
              </a:spcAft>
            </a:pPr>
            <a:r>
              <a:rPr lang="en-GB" sz="32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Action </a:t>
            </a:r>
          </a:p>
        </p:txBody>
      </p:sp>
      <p:sp>
        <p:nvSpPr>
          <p:cNvPr id="3" name="Text Placeholder 2">
            <a:extLst>
              <a:ext uri="{FF2B5EF4-FFF2-40B4-BE49-F238E27FC236}">
                <a16:creationId xmlns:a16="http://schemas.microsoft.com/office/drawing/2014/main" id="{0F2D2C9B-92E1-7DB3-DF15-8C7BD617D8EE}"/>
              </a:ext>
            </a:extLst>
          </p:cNvPr>
          <p:cNvSpPr>
            <a:spLocks noGrp="1"/>
          </p:cNvSpPr>
          <p:nvPr>
            <p:ph type="body" idx="1"/>
          </p:nvPr>
        </p:nvSpPr>
        <p:spPr>
          <a:xfrm>
            <a:off x="404478" y="942269"/>
            <a:ext cx="8335044" cy="3923157"/>
          </a:xfrm>
        </p:spPr>
        <p:txBody>
          <a:bodyPr/>
          <a:lstStyle/>
          <a:p>
            <a:pPr marL="152400" indent="0" algn="ctr">
              <a:buSzPct val="100000"/>
              <a:buNone/>
            </a:pP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Gannt Chart of marketing activities: Marketing channels schedule</a:t>
            </a:r>
          </a:p>
          <a:p>
            <a:pPr marL="152400" indent="0">
              <a:buSzPct val="100000"/>
              <a:buNone/>
            </a:pPr>
            <a:endParaRPr lang="en-GB" dirty="0">
              <a:solidFill>
                <a:srgbClr val="0070C0"/>
              </a:solidFill>
            </a:endParaRPr>
          </a:p>
        </p:txBody>
      </p:sp>
      <p:pic>
        <p:nvPicPr>
          <p:cNvPr id="4" name="Picture 3">
            <a:extLst>
              <a:ext uri="{FF2B5EF4-FFF2-40B4-BE49-F238E27FC236}">
                <a16:creationId xmlns:a16="http://schemas.microsoft.com/office/drawing/2014/main" id="{0E0662CE-D731-249B-0242-7BC458E28EB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7703" y="1424050"/>
            <a:ext cx="7168593" cy="2933766"/>
          </a:xfrm>
          <a:prstGeom prst="rect">
            <a:avLst/>
          </a:prstGeom>
        </p:spPr>
      </p:pic>
    </p:spTree>
    <p:extLst>
      <p:ext uri="{BB962C8B-B14F-4D97-AF65-F5344CB8AC3E}">
        <p14:creationId xmlns:p14="http://schemas.microsoft.com/office/powerpoint/2010/main" val="5605651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893FE-E94D-51FC-56EE-6406061AA5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2" name="Title 1">
            <a:extLst>
              <a:ext uri="{FF2B5EF4-FFF2-40B4-BE49-F238E27FC236}">
                <a16:creationId xmlns:a16="http://schemas.microsoft.com/office/drawing/2014/main" id="{16A2AC9D-D00F-ECE6-DDEC-377071927006}"/>
              </a:ext>
            </a:extLst>
          </p:cNvPr>
          <p:cNvSpPr>
            <a:spLocks noGrp="1"/>
          </p:cNvSpPr>
          <p:nvPr>
            <p:ph type="title"/>
          </p:nvPr>
        </p:nvSpPr>
        <p:spPr>
          <a:xfrm>
            <a:off x="2653050" y="163068"/>
            <a:ext cx="3837900" cy="597408"/>
          </a:xfrm>
        </p:spPr>
        <p:txBody>
          <a:bodyPr/>
          <a:lstStyle/>
          <a:p>
            <a:pPr algn="ctr">
              <a:lnSpc>
                <a:spcPct val="107000"/>
              </a:lnSpc>
              <a:spcAft>
                <a:spcPts val="800"/>
              </a:spcAft>
            </a:pPr>
            <a:r>
              <a:rPr lang="en-GB" sz="36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Control </a:t>
            </a:r>
          </a:p>
        </p:txBody>
      </p:sp>
      <p:sp>
        <p:nvSpPr>
          <p:cNvPr id="3" name="Text Placeholder 2">
            <a:extLst>
              <a:ext uri="{FF2B5EF4-FFF2-40B4-BE49-F238E27FC236}">
                <a16:creationId xmlns:a16="http://schemas.microsoft.com/office/drawing/2014/main" id="{0F2D2C9B-92E1-7DB3-DF15-8C7BD617D8EE}"/>
              </a:ext>
            </a:extLst>
          </p:cNvPr>
          <p:cNvSpPr>
            <a:spLocks noGrp="1"/>
          </p:cNvSpPr>
          <p:nvPr>
            <p:ph type="body" idx="1"/>
          </p:nvPr>
        </p:nvSpPr>
        <p:spPr>
          <a:xfrm>
            <a:off x="323598" y="1224533"/>
            <a:ext cx="5525659" cy="2694432"/>
          </a:xfrm>
        </p:spPr>
        <p:txBody>
          <a:bodyPr/>
          <a:lstStyle/>
          <a:p>
            <a:pPr marL="152400" indent="0" algn="just">
              <a:lnSpc>
                <a:spcPct val="107000"/>
              </a:lnSpc>
              <a:spcAft>
                <a:spcPts val="800"/>
              </a:spcAft>
              <a:buNone/>
            </a:pPr>
            <a:r>
              <a:rPr lang="en-GB" sz="32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Success measure </a:t>
            </a:r>
            <a:endParaRPr lang="en-GB" sz="3200"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ClrTx/>
              <a:buSzPct val="100000"/>
              <a:buFont typeface="Symbol" panose="05050102010706020507" pitchFamily="18" charset="2"/>
              <a:buChar char=""/>
            </a:pPr>
            <a:r>
              <a:rPr lang="en-GB" sz="2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New customer </a:t>
            </a:r>
          </a:p>
          <a:p>
            <a:pPr marL="342900" lvl="0" indent="-342900" algn="just">
              <a:lnSpc>
                <a:spcPct val="107000"/>
              </a:lnSpc>
              <a:buClrTx/>
              <a:buSzPct val="100000"/>
              <a:buFont typeface="Symbol" panose="05050102010706020507" pitchFamily="18" charset="2"/>
              <a:buChar char=""/>
            </a:pPr>
            <a:r>
              <a:rPr lang="en-GB" sz="2400" b="1" dirty="0">
                <a:solidFill>
                  <a:schemeClr val="bg1"/>
                </a:solidFill>
                <a:effectLst/>
                <a:latin typeface="Times New Roman" panose="02020603050405020304" pitchFamily="18" charset="0"/>
                <a:ea typeface="Calibri" panose="020F0502020204030204" pitchFamily="34" charset="0"/>
              </a:rPr>
              <a:t>Positive attributes towards the brand</a:t>
            </a:r>
            <a:r>
              <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107000"/>
              </a:lnSpc>
              <a:buClrTx/>
              <a:buSzPct val="100000"/>
              <a:buFont typeface="Symbol" panose="05050102010706020507" pitchFamily="18" charset="2"/>
              <a:buChar char=""/>
            </a:pPr>
            <a:r>
              <a:rPr lang="en-GB" sz="2400" b="1" dirty="0">
                <a:solidFill>
                  <a:schemeClr val="bg1"/>
                </a:solidFill>
                <a:effectLst/>
                <a:latin typeface="Times New Roman" panose="02020603050405020304" pitchFamily="18" charset="0"/>
                <a:ea typeface="Calibri" panose="020F0502020204030204" pitchFamily="34" charset="0"/>
              </a:rPr>
              <a:t>Increase profit</a:t>
            </a:r>
            <a:endParaRPr lang="en-GB" sz="2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52400" indent="0">
              <a:buSzPct val="100000"/>
              <a:buNone/>
            </a:pPr>
            <a:endParaRPr lang="en-GB" dirty="0">
              <a:solidFill>
                <a:srgbClr val="0070C0"/>
              </a:solidFill>
            </a:endParaRPr>
          </a:p>
        </p:txBody>
      </p:sp>
      <p:pic>
        <p:nvPicPr>
          <p:cNvPr id="8194" name="Picture 2" descr="Measuring the success of your campaign – Marketing Teacher">
            <a:extLst>
              <a:ext uri="{FF2B5EF4-FFF2-40B4-BE49-F238E27FC236}">
                <a16:creationId xmlns:a16="http://schemas.microsoft.com/office/drawing/2014/main" id="{AB606B99-9758-567F-A787-7CCE823241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34851" y="2754629"/>
            <a:ext cx="4009149" cy="2388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56513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893FE-E94D-51FC-56EE-6406061AA5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2" name="Title 1">
            <a:extLst>
              <a:ext uri="{FF2B5EF4-FFF2-40B4-BE49-F238E27FC236}">
                <a16:creationId xmlns:a16="http://schemas.microsoft.com/office/drawing/2014/main" id="{16A2AC9D-D00F-ECE6-DDEC-377071927006}"/>
              </a:ext>
            </a:extLst>
          </p:cNvPr>
          <p:cNvSpPr>
            <a:spLocks noGrp="1"/>
          </p:cNvSpPr>
          <p:nvPr>
            <p:ph type="title"/>
          </p:nvPr>
        </p:nvSpPr>
        <p:spPr>
          <a:xfrm>
            <a:off x="2606424" y="148046"/>
            <a:ext cx="3837900" cy="597408"/>
          </a:xfrm>
        </p:spPr>
        <p:txBody>
          <a:bodyPr/>
          <a:lstStyle/>
          <a:p>
            <a:pPr algn="ctr">
              <a:lnSpc>
                <a:spcPct val="107000"/>
              </a:lnSpc>
              <a:spcAft>
                <a:spcPts val="800"/>
              </a:spcAft>
            </a:pPr>
            <a:r>
              <a:rPr lang="en-GB" sz="32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Conclusion </a:t>
            </a:r>
          </a:p>
        </p:txBody>
      </p:sp>
      <p:sp>
        <p:nvSpPr>
          <p:cNvPr id="3" name="Text Placeholder 2">
            <a:extLst>
              <a:ext uri="{FF2B5EF4-FFF2-40B4-BE49-F238E27FC236}">
                <a16:creationId xmlns:a16="http://schemas.microsoft.com/office/drawing/2014/main" id="{0F2D2C9B-92E1-7DB3-DF15-8C7BD617D8EE}"/>
              </a:ext>
            </a:extLst>
          </p:cNvPr>
          <p:cNvSpPr>
            <a:spLocks noGrp="1"/>
          </p:cNvSpPr>
          <p:nvPr>
            <p:ph type="body" idx="1"/>
          </p:nvPr>
        </p:nvSpPr>
        <p:spPr>
          <a:xfrm>
            <a:off x="613884" y="963168"/>
            <a:ext cx="7822980" cy="3718560"/>
          </a:xfrm>
        </p:spPr>
        <p:txBody>
          <a:bodyPr/>
          <a:lstStyle/>
          <a:p>
            <a:pPr marL="152400" indent="0" algn="just">
              <a:buSzPct val="100000"/>
              <a:buNone/>
            </a:pPr>
            <a:r>
              <a:rPr lang="en-GB" sz="2800" dirty="0">
                <a:solidFill>
                  <a:schemeClr val="bg1"/>
                </a:solidFill>
                <a:effectLst/>
                <a:latin typeface="Times New Roman" panose="02020603050405020304" pitchFamily="18" charset="0"/>
                <a:ea typeface="Calibri" panose="020F0502020204030204" pitchFamily="34" charset="0"/>
              </a:rPr>
              <a:t>Hotel Inn faces many challenges to overcome the negative review. The hotel needs to implement a new strategy to attract customers. They should work for customer satisfaction. The hotel needs to improve its competitive advancement. The pricing strategy should be adjusted based on customer demand. Regular monitoring, analysing and adjustment can build success in hotel marketing</a:t>
            </a:r>
            <a:r>
              <a:rPr lang="en-GB" sz="2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t>
            </a:r>
            <a:endParaRPr lang="en-GB" sz="2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52400" indent="0" algn="just">
              <a:buSzPct val="100000"/>
              <a:buNone/>
            </a:pPr>
            <a:endParaRPr lang="en-GB" sz="2800" dirty="0">
              <a:solidFill>
                <a:srgbClr val="0070C0"/>
              </a:solidFill>
            </a:endParaRPr>
          </a:p>
        </p:txBody>
      </p:sp>
    </p:spTree>
    <p:extLst>
      <p:ext uri="{BB962C8B-B14F-4D97-AF65-F5344CB8AC3E}">
        <p14:creationId xmlns:p14="http://schemas.microsoft.com/office/powerpoint/2010/main" val="5796832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893FE-E94D-51FC-56EE-6406061AA5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9144000" cy="5143499"/>
          </a:xfrm>
          <a:prstGeom prst="rect">
            <a:avLst/>
          </a:prstGeom>
        </p:spPr>
      </p:pic>
      <p:sp>
        <p:nvSpPr>
          <p:cNvPr id="2" name="Title 1">
            <a:extLst>
              <a:ext uri="{FF2B5EF4-FFF2-40B4-BE49-F238E27FC236}">
                <a16:creationId xmlns:a16="http://schemas.microsoft.com/office/drawing/2014/main" id="{16A2AC9D-D00F-ECE6-DDEC-377071927006}"/>
              </a:ext>
            </a:extLst>
          </p:cNvPr>
          <p:cNvSpPr>
            <a:spLocks noGrp="1"/>
          </p:cNvSpPr>
          <p:nvPr>
            <p:ph type="title"/>
          </p:nvPr>
        </p:nvSpPr>
        <p:spPr>
          <a:xfrm>
            <a:off x="2653050" y="110308"/>
            <a:ext cx="3837900" cy="597408"/>
          </a:xfrm>
        </p:spPr>
        <p:txBody>
          <a:bodyPr/>
          <a:lstStyle/>
          <a:p>
            <a:pPr algn="ctr">
              <a:lnSpc>
                <a:spcPct val="107000"/>
              </a:lnSpc>
              <a:spcAft>
                <a:spcPts val="800"/>
              </a:spcAft>
            </a:pPr>
            <a:r>
              <a:rPr lang="en-GB" sz="3200" b="1" kern="100" dirty="0">
                <a:solidFill>
                  <a:srgbClr val="0070C0"/>
                </a:solidFill>
                <a:latin typeface="Times New Roman" panose="02020603050405020304" pitchFamily="18" charset="0"/>
                <a:ea typeface="Calibri" panose="020F0502020204030204" pitchFamily="34" charset="0"/>
                <a:cs typeface="Times New Roman" panose="02020603050405020304" pitchFamily="18" charset="0"/>
              </a:rPr>
              <a:t>References </a:t>
            </a:r>
            <a:endParaRPr lang="en-GB" sz="32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Text Placeholder 2">
            <a:extLst>
              <a:ext uri="{FF2B5EF4-FFF2-40B4-BE49-F238E27FC236}">
                <a16:creationId xmlns:a16="http://schemas.microsoft.com/office/drawing/2014/main" id="{0F2D2C9B-92E1-7DB3-DF15-8C7BD617D8EE}"/>
              </a:ext>
            </a:extLst>
          </p:cNvPr>
          <p:cNvSpPr>
            <a:spLocks noGrp="1"/>
          </p:cNvSpPr>
          <p:nvPr>
            <p:ph type="body" idx="1"/>
          </p:nvPr>
        </p:nvSpPr>
        <p:spPr>
          <a:xfrm>
            <a:off x="121920" y="780287"/>
            <a:ext cx="8863584" cy="4363211"/>
          </a:xfrm>
        </p:spPr>
        <p:txBody>
          <a:bodyPr/>
          <a:lstStyle/>
          <a:p>
            <a:pPr marL="0" indent="0" algn="just">
              <a:buNone/>
            </a:pPr>
            <a:r>
              <a:rPr lang="en-GB" sz="1300" dirty="0">
                <a:solidFill>
                  <a:schemeClr val="bg1"/>
                </a:solidFill>
                <a:effectLst/>
                <a:latin typeface="Times New Roman" panose="02020603050405020304" pitchFamily="18" charset="0"/>
                <a:ea typeface="Times New Roman" panose="02020603050405020304" pitchFamily="18" charset="0"/>
              </a:rPr>
              <a:t>Bowie, D. and Buttle, F. (2016) </a:t>
            </a:r>
            <a:r>
              <a:rPr lang="en-GB" sz="1300" i="1" dirty="0">
                <a:solidFill>
                  <a:schemeClr val="bg1"/>
                </a:solidFill>
                <a:effectLst/>
                <a:latin typeface="Times New Roman" panose="02020603050405020304" pitchFamily="18" charset="0"/>
                <a:ea typeface="Times New Roman" panose="02020603050405020304" pitchFamily="18" charset="0"/>
              </a:rPr>
              <a:t>Hospitality Marketing</a:t>
            </a:r>
            <a:r>
              <a:rPr lang="en-GB" sz="1300" dirty="0">
                <a:solidFill>
                  <a:schemeClr val="bg1"/>
                </a:solidFill>
                <a:effectLst/>
                <a:latin typeface="Times New Roman" panose="02020603050405020304" pitchFamily="18" charset="0"/>
                <a:ea typeface="Times New Roman" panose="02020603050405020304" pitchFamily="18" charset="0"/>
              </a:rPr>
              <a:t>. Routledge.</a:t>
            </a:r>
          </a:p>
          <a:p>
            <a:pPr marL="0" indent="0" algn="just">
              <a:buNone/>
            </a:pPr>
            <a:r>
              <a:rPr lang="en-GB" sz="1300" dirty="0">
                <a:solidFill>
                  <a:schemeClr val="bg1"/>
                </a:solidFill>
                <a:effectLst/>
                <a:latin typeface="Times New Roman" panose="02020603050405020304" pitchFamily="18" charset="0"/>
                <a:ea typeface="Times New Roman" panose="02020603050405020304" pitchFamily="18" charset="0"/>
              </a:rPr>
              <a:t>Buttle, F. </a:t>
            </a:r>
            <a:r>
              <a:rPr lang="en-GB" sz="1300" i="1" dirty="0">
                <a:solidFill>
                  <a:schemeClr val="bg1"/>
                </a:solidFill>
                <a:effectLst/>
                <a:latin typeface="Times New Roman" panose="02020603050405020304" pitchFamily="18" charset="0"/>
                <a:ea typeface="Times New Roman" panose="02020603050405020304" pitchFamily="18" charset="0"/>
              </a:rPr>
              <a:t>et al.</a:t>
            </a:r>
            <a:r>
              <a:rPr lang="en-GB" sz="1300" dirty="0">
                <a:solidFill>
                  <a:schemeClr val="bg1"/>
                </a:solidFill>
                <a:effectLst/>
                <a:latin typeface="Times New Roman" panose="02020603050405020304" pitchFamily="18" charset="0"/>
                <a:ea typeface="Times New Roman" panose="02020603050405020304" pitchFamily="18" charset="0"/>
              </a:rPr>
              <a:t> (2016) </a:t>
            </a:r>
            <a:r>
              <a:rPr lang="en-GB" sz="1300" i="1" dirty="0">
                <a:solidFill>
                  <a:schemeClr val="bg1"/>
                </a:solidFill>
                <a:effectLst/>
                <a:latin typeface="Times New Roman" panose="02020603050405020304" pitchFamily="18" charset="0"/>
                <a:ea typeface="Times New Roman" panose="02020603050405020304" pitchFamily="18" charset="0"/>
              </a:rPr>
              <a:t>Hospitality Marketing</a:t>
            </a:r>
            <a:r>
              <a:rPr lang="en-GB" sz="1300" dirty="0">
                <a:solidFill>
                  <a:schemeClr val="bg1"/>
                </a:solidFill>
                <a:effectLst/>
                <a:latin typeface="Times New Roman" panose="02020603050405020304" pitchFamily="18" charset="0"/>
                <a:ea typeface="Times New Roman" panose="02020603050405020304" pitchFamily="18" charset="0"/>
              </a:rPr>
              <a:t>. Taylor &amp; Francis.</a:t>
            </a:r>
          </a:p>
          <a:p>
            <a:pPr marL="0" indent="0" algn="just">
              <a:buNone/>
            </a:pPr>
            <a:r>
              <a:rPr lang="en-GB" sz="1300" dirty="0">
                <a:solidFill>
                  <a:schemeClr val="bg1"/>
                </a:solidFill>
                <a:effectLst/>
                <a:latin typeface="Times New Roman" panose="02020603050405020304" pitchFamily="18" charset="0"/>
                <a:ea typeface="Times New Roman" panose="02020603050405020304" pitchFamily="18" charset="0"/>
              </a:rPr>
              <a:t>Chung, K.H. (2020) “Green marketing orientation: achieving sustainable development in green hotel management,” </a:t>
            </a:r>
            <a:r>
              <a:rPr lang="en-GB" sz="1300" i="1" dirty="0">
                <a:solidFill>
                  <a:schemeClr val="bg1"/>
                </a:solidFill>
                <a:effectLst/>
                <a:latin typeface="Times New Roman" panose="02020603050405020304" pitchFamily="18" charset="0"/>
                <a:ea typeface="Times New Roman" panose="02020603050405020304" pitchFamily="18" charset="0"/>
              </a:rPr>
              <a:t>Journal of Hospitality Marketing &amp; Management</a:t>
            </a:r>
            <a:r>
              <a:rPr lang="en-GB" sz="1300" dirty="0">
                <a:solidFill>
                  <a:schemeClr val="bg1"/>
                </a:solidFill>
                <a:effectLst/>
                <a:latin typeface="Times New Roman" panose="02020603050405020304" pitchFamily="18" charset="0"/>
                <a:ea typeface="Times New Roman" panose="02020603050405020304" pitchFamily="18" charset="0"/>
              </a:rPr>
              <a:t>, 29(6), pp. 722–738. Available at: https://doi.org/10.1080/19368623.2020.1693471.</a:t>
            </a:r>
          </a:p>
          <a:p>
            <a:pPr marL="0" indent="0" algn="just">
              <a:buNone/>
            </a:pPr>
            <a:r>
              <a:rPr lang="en-GB" sz="1300" i="1" dirty="0">
                <a:solidFill>
                  <a:schemeClr val="bg1"/>
                </a:solidFill>
                <a:effectLst/>
                <a:latin typeface="Times New Roman" panose="02020603050405020304" pitchFamily="18" charset="0"/>
                <a:ea typeface="Times New Roman" panose="02020603050405020304" pitchFamily="18" charset="0"/>
              </a:rPr>
              <a:t>Development of Business and Hotel Marketing Management</a:t>
            </a:r>
            <a:r>
              <a:rPr lang="en-GB" sz="1300" dirty="0">
                <a:solidFill>
                  <a:schemeClr val="bg1"/>
                </a:solidFill>
                <a:effectLst/>
                <a:latin typeface="Times New Roman" panose="02020603050405020304" pitchFamily="18" charset="0"/>
                <a:ea typeface="Times New Roman" panose="02020603050405020304" pitchFamily="18" charset="0"/>
              </a:rPr>
              <a:t> (2021).</a:t>
            </a:r>
          </a:p>
          <a:p>
            <a:pPr marL="0" indent="0" algn="just">
              <a:buNone/>
            </a:pPr>
            <a:r>
              <a:rPr lang="en-GB" sz="1300" dirty="0" err="1">
                <a:solidFill>
                  <a:schemeClr val="bg1"/>
                </a:solidFill>
                <a:effectLst/>
                <a:latin typeface="Times New Roman" panose="02020603050405020304" pitchFamily="18" charset="0"/>
                <a:ea typeface="Times New Roman" panose="02020603050405020304" pitchFamily="18" charset="0"/>
              </a:rPr>
              <a:t>Fuesselberger</a:t>
            </a:r>
            <a:r>
              <a:rPr lang="en-GB" sz="1300" dirty="0">
                <a:solidFill>
                  <a:schemeClr val="bg1"/>
                </a:solidFill>
                <a:effectLst/>
                <a:latin typeface="Times New Roman" panose="02020603050405020304" pitchFamily="18" charset="0"/>
                <a:ea typeface="Times New Roman" panose="02020603050405020304" pitchFamily="18" charset="0"/>
              </a:rPr>
              <a:t>, B. (2020) </a:t>
            </a:r>
            <a:r>
              <a:rPr lang="en-GB" sz="1300" i="1" dirty="0">
                <a:solidFill>
                  <a:schemeClr val="bg1"/>
                </a:solidFill>
                <a:effectLst/>
                <a:latin typeface="Times New Roman" panose="02020603050405020304" pitchFamily="18" charset="0"/>
                <a:ea typeface="Times New Roman" panose="02020603050405020304" pitchFamily="18" charset="0"/>
              </a:rPr>
              <a:t>Social media usage in Swiss luxury hotels: An investigation in marketing communication processes for the development of innovative marketing strategies</a:t>
            </a:r>
            <a:r>
              <a:rPr lang="en-GB" sz="1300" dirty="0">
                <a:solidFill>
                  <a:schemeClr val="bg1"/>
                </a:solidFill>
                <a:effectLst/>
                <a:latin typeface="Times New Roman" panose="02020603050405020304" pitchFamily="18" charset="0"/>
                <a:ea typeface="Times New Roman" panose="02020603050405020304" pitchFamily="18" charset="0"/>
              </a:rPr>
              <a:t>. GRIN Verlag.</a:t>
            </a:r>
          </a:p>
          <a:p>
            <a:pPr marL="0" indent="0" algn="just">
              <a:buNone/>
            </a:pPr>
            <a:r>
              <a:rPr lang="en-GB" sz="1300" dirty="0">
                <a:solidFill>
                  <a:schemeClr val="bg1"/>
                </a:solidFill>
                <a:effectLst/>
                <a:latin typeface="Times New Roman" panose="02020603050405020304" pitchFamily="18" charset="0"/>
                <a:ea typeface="Times New Roman" panose="02020603050405020304" pitchFamily="18" charset="0"/>
              </a:rPr>
              <a:t>Gilbert, D.M. and Powell-Perry, J. (2014) “Exploring Developments in Web Based Relationship Marketing Within the Hotel Industry,” </a:t>
            </a:r>
            <a:r>
              <a:rPr lang="en-GB" sz="1300" i="1" dirty="0">
                <a:solidFill>
                  <a:schemeClr val="bg1"/>
                </a:solidFill>
                <a:effectLst/>
                <a:latin typeface="Times New Roman" panose="02020603050405020304" pitchFamily="18" charset="0"/>
                <a:ea typeface="Times New Roman" panose="02020603050405020304" pitchFamily="18" charset="0"/>
              </a:rPr>
              <a:t>Journal of Hospitality &amp; Leisure Marketing</a:t>
            </a:r>
            <a:r>
              <a:rPr lang="en-GB" sz="1300" dirty="0">
                <a:solidFill>
                  <a:schemeClr val="bg1"/>
                </a:solidFill>
                <a:effectLst/>
                <a:latin typeface="Times New Roman" panose="02020603050405020304" pitchFamily="18" charset="0"/>
                <a:ea typeface="Times New Roman" panose="02020603050405020304" pitchFamily="18" charset="0"/>
              </a:rPr>
              <a:t>, 10(3–4), pp. 5–24. Available at: https://doi.org/10.1300/j150v10n03_02.</a:t>
            </a:r>
          </a:p>
          <a:p>
            <a:pPr marL="0" indent="0" algn="just">
              <a:buNone/>
            </a:pPr>
            <a:r>
              <a:rPr lang="en-GB" sz="1300" dirty="0" err="1">
                <a:solidFill>
                  <a:schemeClr val="bg1"/>
                </a:solidFill>
                <a:effectLst/>
                <a:latin typeface="Times New Roman" panose="02020603050405020304" pitchFamily="18" charset="0"/>
                <a:ea typeface="Times New Roman" panose="02020603050405020304" pitchFamily="18" charset="0"/>
              </a:rPr>
              <a:t>Gursoy</a:t>
            </a:r>
            <a:r>
              <a:rPr lang="en-GB" sz="1300" dirty="0">
                <a:solidFill>
                  <a:schemeClr val="bg1"/>
                </a:solidFill>
                <a:effectLst/>
                <a:latin typeface="Times New Roman" panose="02020603050405020304" pitchFamily="18" charset="0"/>
                <a:ea typeface="Times New Roman" panose="02020603050405020304" pitchFamily="18" charset="0"/>
              </a:rPr>
              <a:t>, D. (2017) </a:t>
            </a:r>
            <a:r>
              <a:rPr lang="en-GB" sz="1300" i="1" dirty="0">
                <a:solidFill>
                  <a:schemeClr val="bg1"/>
                </a:solidFill>
                <a:effectLst/>
                <a:latin typeface="Times New Roman" panose="02020603050405020304" pitchFamily="18" charset="0"/>
                <a:ea typeface="Times New Roman" panose="02020603050405020304" pitchFamily="18" charset="0"/>
              </a:rPr>
              <a:t>Routledge Handbook of Hospitality Marketing</a:t>
            </a:r>
            <a:r>
              <a:rPr lang="en-GB" sz="1300" dirty="0">
                <a:solidFill>
                  <a:schemeClr val="bg1"/>
                </a:solidFill>
                <a:effectLst/>
                <a:latin typeface="Times New Roman" panose="02020603050405020304" pitchFamily="18" charset="0"/>
                <a:ea typeface="Times New Roman" panose="02020603050405020304" pitchFamily="18" charset="0"/>
              </a:rPr>
              <a:t>. Routledge.</a:t>
            </a:r>
          </a:p>
          <a:p>
            <a:pPr marL="0" indent="0" algn="just">
              <a:buNone/>
            </a:pPr>
            <a:r>
              <a:rPr lang="en-GB" sz="1300" dirty="0" err="1">
                <a:solidFill>
                  <a:schemeClr val="bg1"/>
                </a:solidFill>
                <a:effectLst/>
                <a:latin typeface="Times New Roman" panose="02020603050405020304" pitchFamily="18" charset="0"/>
                <a:ea typeface="Times New Roman" panose="02020603050405020304" pitchFamily="18" charset="0"/>
              </a:rPr>
              <a:t>Gursoy</a:t>
            </a:r>
            <a:r>
              <a:rPr lang="en-GB" sz="1300" dirty="0">
                <a:solidFill>
                  <a:schemeClr val="bg1"/>
                </a:solidFill>
                <a:effectLst/>
                <a:latin typeface="Times New Roman" panose="02020603050405020304" pitchFamily="18" charset="0"/>
                <a:ea typeface="Times New Roman" panose="02020603050405020304" pitchFamily="18" charset="0"/>
              </a:rPr>
              <a:t>, D. (2018) </a:t>
            </a:r>
            <a:r>
              <a:rPr lang="en-GB" sz="1300" i="1" dirty="0">
                <a:solidFill>
                  <a:schemeClr val="bg1"/>
                </a:solidFill>
                <a:effectLst/>
                <a:latin typeface="Times New Roman" panose="02020603050405020304" pitchFamily="18" charset="0"/>
                <a:ea typeface="Times New Roman" panose="02020603050405020304" pitchFamily="18" charset="0"/>
              </a:rPr>
              <a:t>The Routledge Handbook of Hospitality Marketing</a:t>
            </a:r>
            <a:r>
              <a:rPr lang="en-GB" sz="1300" dirty="0">
                <a:solidFill>
                  <a:schemeClr val="bg1"/>
                </a:solidFill>
                <a:effectLst/>
                <a:latin typeface="Times New Roman" panose="02020603050405020304" pitchFamily="18" charset="0"/>
                <a:ea typeface="Times New Roman" panose="02020603050405020304" pitchFamily="18" charset="0"/>
              </a:rPr>
              <a:t>.</a:t>
            </a:r>
          </a:p>
          <a:p>
            <a:pPr marL="0" indent="0" algn="just">
              <a:buNone/>
            </a:pPr>
            <a:r>
              <a:rPr lang="en-GB" sz="1300" dirty="0">
                <a:solidFill>
                  <a:schemeClr val="bg1"/>
                </a:solidFill>
                <a:effectLst/>
                <a:latin typeface="Times New Roman" panose="02020603050405020304" pitchFamily="18" charset="0"/>
                <a:ea typeface="Times New Roman" panose="02020603050405020304" pitchFamily="18" charset="0"/>
              </a:rPr>
              <a:t>Jha, S.M. (2016) </a:t>
            </a:r>
            <a:r>
              <a:rPr lang="en-GB" sz="1300" i="1" dirty="0">
                <a:solidFill>
                  <a:schemeClr val="bg1"/>
                </a:solidFill>
                <a:effectLst/>
                <a:latin typeface="Times New Roman" panose="02020603050405020304" pitchFamily="18" charset="0"/>
                <a:ea typeface="Times New Roman" panose="02020603050405020304" pitchFamily="18" charset="0"/>
              </a:rPr>
              <a:t>Hotel Marketing</a:t>
            </a:r>
            <a:r>
              <a:rPr lang="en-GB" sz="1300" dirty="0">
                <a:solidFill>
                  <a:schemeClr val="bg1"/>
                </a:solidFill>
                <a:effectLst/>
                <a:latin typeface="Times New Roman" panose="02020603050405020304" pitchFamily="18" charset="0"/>
                <a:ea typeface="Times New Roman" panose="02020603050405020304" pitchFamily="18" charset="0"/>
              </a:rPr>
              <a:t>.</a:t>
            </a:r>
          </a:p>
          <a:p>
            <a:pPr marL="0" indent="0" algn="just">
              <a:buNone/>
            </a:pPr>
            <a:r>
              <a:rPr lang="en-GB" sz="1300" dirty="0">
                <a:solidFill>
                  <a:schemeClr val="bg1"/>
                </a:solidFill>
                <a:effectLst/>
                <a:latin typeface="Times New Roman" panose="02020603050405020304" pitchFamily="18" charset="0"/>
                <a:ea typeface="Times New Roman" panose="02020603050405020304" pitchFamily="18" charset="0"/>
              </a:rPr>
              <a:t>Kathuria, A. (2018) </a:t>
            </a:r>
            <a:r>
              <a:rPr lang="en-GB" sz="1300" i="1" dirty="0">
                <a:solidFill>
                  <a:schemeClr val="bg1"/>
                </a:solidFill>
                <a:effectLst/>
                <a:latin typeface="Times New Roman" panose="02020603050405020304" pitchFamily="18" charset="0"/>
                <a:ea typeface="Times New Roman" panose="02020603050405020304" pitchFamily="18" charset="0"/>
              </a:rPr>
              <a:t>Hotel Marketing</a:t>
            </a:r>
            <a:r>
              <a:rPr lang="en-GB" sz="1300" dirty="0">
                <a:solidFill>
                  <a:schemeClr val="bg1"/>
                </a:solidFill>
                <a:effectLst/>
                <a:latin typeface="Times New Roman" panose="02020603050405020304" pitchFamily="18" charset="0"/>
                <a:ea typeface="Times New Roman" panose="02020603050405020304" pitchFamily="18" charset="0"/>
              </a:rPr>
              <a:t>.</a:t>
            </a:r>
          </a:p>
          <a:p>
            <a:pPr marL="0" indent="0" algn="just">
              <a:buNone/>
            </a:pPr>
            <a:r>
              <a:rPr lang="en-GB" sz="1300" dirty="0">
                <a:solidFill>
                  <a:schemeClr val="bg1"/>
                </a:solidFill>
                <a:effectLst/>
                <a:latin typeface="Times New Roman" panose="02020603050405020304" pitchFamily="18" charset="0"/>
                <a:ea typeface="Times New Roman" panose="02020603050405020304" pitchFamily="18" charset="0"/>
              </a:rPr>
              <a:t>Khan, F. (2013) </a:t>
            </a:r>
            <a:r>
              <a:rPr lang="en-GB" sz="1300" i="1" dirty="0">
                <a:solidFill>
                  <a:schemeClr val="bg1"/>
                </a:solidFill>
                <a:effectLst/>
                <a:latin typeface="Times New Roman" panose="02020603050405020304" pitchFamily="18" charset="0"/>
                <a:ea typeface="Times New Roman" panose="02020603050405020304" pitchFamily="18" charset="0"/>
              </a:rPr>
              <a:t>Dynamics Of Marketing Of Star Hotels, Products, &amp; Services</a:t>
            </a:r>
            <a:r>
              <a:rPr lang="en-GB" sz="1300" dirty="0">
                <a:solidFill>
                  <a:schemeClr val="bg1"/>
                </a:solidFill>
                <a:effectLst/>
                <a:latin typeface="Times New Roman" panose="02020603050405020304" pitchFamily="18" charset="0"/>
                <a:ea typeface="Times New Roman" panose="02020603050405020304" pitchFamily="18" charset="0"/>
              </a:rPr>
              <a:t>. Partridge Publishing Singapore.</a:t>
            </a:r>
          </a:p>
          <a:p>
            <a:pPr marL="0" indent="0" algn="just">
              <a:buNone/>
            </a:pPr>
            <a:r>
              <a:rPr lang="en-GB" sz="1300" dirty="0" err="1">
                <a:solidFill>
                  <a:schemeClr val="bg1"/>
                </a:solidFill>
                <a:effectLst/>
                <a:latin typeface="Times New Roman" panose="02020603050405020304" pitchFamily="18" charset="0"/>
                <a:ea typeface="Times New Roman" panose="02020603050405020304" pitchFamily="18" charset="0"/>
              </a:rPr>
              <a:t>Murniati</a:t>
            </a:r>
            <a:r>
              <a:rPr lang="en-GB" sz="1300" dirty="0">
                <a:solidFill>
                  <a:schemeClr val="bg1"/>
                </a:solidFill>
                <a:effectLst/>
                <a:latin typeface="Times New Roman" panose="02020603050405020304" pitchFamily="18" charset="0"/>
                <a:ea typeface="Times New Roman" panose="02020603050405020304" pitchFamily="18" charset="0"/>
              </a:rPr>
              <a:t> and </a:t>
            </a:r>
            <a:r>
              <a:rPr lang="en-GB" sz="1300" dirty="0" err="1">
                <a:solidFill>
                  <a:schemeClr val="bg1"/>
                </a:solidFill>
                <a:effectLst/>
                <a:latin typeface="Times New Roman" panose="02020603050405020304" pitchFamily="18" charset="0"/>
                <a:ea typeface="Times New Roman" panose="02020603050405020304" pitchFamily="18" charset="0"/>
              </a:rPr>
              <a:t>Bawono</a:t>
            </a:r>
            <a:r>
              <a:rPr lang="en-GB" sz="1300" dirty="0">
                <a:solidFill>
                  <a:schemeClr val="bg1"/>
                </a:solidFill>
                <a:effectLst/>
                <a:latin typeface="Times New Roman" panose="02020603050405020304" pitchFamily="18" charset="0"/>
                <a:ea typeface="Times New Roman" panose="02020603050405020304" pitchFamily="18" charset="0"/>
              </a:rPr>
              <a:t>, S. (2020) </a:t>
            </a:r>
            <a:r>
              <a:rPr lang="en-GB" sz="1300" i="1" dirty="0">
                <a:solidFill>
                  <a:schemeClr val="bg1"/>
                </a:solidFill>
                <a:effectLst/>
                <a:latin typeface="Times New Roman" panose="02020603050405020304" pitchFamily="18" charset="0"/>
                <a:ea typeface="Times New Roman" panose="02020603050405020304" pitchFamily="18" charset="0"/>
              </a:rPr>
              <a:t>Marketing Strategy For Hotel Business: The Secret Of Improving Hotel Marketing Performance in the Tourism Industry</a:t>
            </a:r>
            <a:r>
              <a:rPr lang="en-GB" sz="1300" dirty="0">
                <a:solidFill>
                  <a:schemeClr val="bg1"/>
                </a:solidFill>
                <a:effectLst/>
                <a:latin typeface="Times New Roman" panose="02020603050405020304" pitchFamily="18" charset="0"/>
                <a:ea typeface="Times New Roman" panose="02020603050405020304" pitchFamily="18" charset="0"/>
              </a:rPr>
              <a:t>. </a:t>
            </a:r>
            <a:r>
              <a:rPr lang="en-GB" sz="1300" dirty="0" err="1">
                <a:solidFill>
                  <a:schemeClr val="bg1"/>
                </a:solidFill>
                <a:effectLst/>
                <a:latin typeface="Times New Roman" panose="02020603050405020304" pitchFamily="18" charset="0"/>
                <a:ea typeface="Times New Roman" panose="02020603050405020304" pitchFamily="18" charset="0"/>
              </a:rPr>
              <a:t>BookRix</a:t>
            </a:r>
            <a:r>
              <a:rPr lang="en-GB" sz="1300" dirty="0">
                <a:solidFill>
                  <a:schemeClr val="bg1"/>
                </a:solidFill>
                <a:effectLst/>
                <a:latin typeface="Times New Roman" panose="02020603050405020304" pitchFamily="18" charset="0"/>
                <a:ea typeface="Times New Roman" panose="02020603050405020304" pitchFamily="18" charset="0"/>
              </a:rPr>
              <a:t>.</a:t>
            </a:r>
          </a:p>
          <a:p>
            <a:pPr marL="0" indent="0" algn="just">
              <a:buNone/>
            </a:pPr>
            <a:r>
              <a:rPr lang="en-GB" sz="1300" dirty="0" err="1">
                <a:solidFill>
                  <a:schemeClr val="bg1"/>
                </a:solidFill>
                <a:effectLst/>
                <a:latin typeface="Times New Roman" panose="02020603050405020304" pitchFamily="18" charset="0"/>
                <a:ea typeface="Times New Roman" panose="02020603050405020304" pitchFamily="18" charset="0"/>
              </a:rPr>
              <a:t>Murniati</a:t>
            </a:r>
            <a:r>
              <a:rPr lang="en-GB" sz="1300" dirty="0">
                <a:solidFill>
                  <a:schemeClr val="bg1"/>
                </a:solidFill>
                <a:effectLst/>
                <a:latin typeface="Times New Roman" panose="02020603050405020304" pitchFamily="18" charset="0"/>
                <a:ea typeface="Times New Roman" panose="02020603050405020304" pitchFamily="18" charset="0"/>
              </a:rPr>
              <a:t>, M. and </a:t>
            </a:r>
            <a:r>
              <a:rPr lang="en-GB" sz="1300" dirty="0" err="1">
                <a:solidFill>
                  <a:schemeClr val="bg1"/>
                </a:solidFill>
                <a:effectLst/>
                <a:latin typeface="Times New Roman" panose="02020603050405020304" pitchFamily="18" charset="0"/>
                <a:ea typeface="Times New Roman" panose="02020603050405020304" pitchFamily="18" charset="0"/>
              </a:rPr>
              <a:t>Bawono</a:t>
            </a:r>
            <a:r>
              <a:rPr lang="en-GB" sz="1300" dirty="0">
                <a:solidFill>
                  <a:schemeClr val="bg1"/>
                </a:solidFill>
                <a:effectLst/>
                <a:latin typeface="Times New Roman" panose="02020603050405020304" pitchFamily="18" charset="0"/>
                <a:ea typeface="Times New Roman" panose="02020603050405020304" pitchFamily="18" charset="0"/>
              </a:rPr>
              <a:t>, S. (2020) </a:t>
            </a:r>
            <a:r>
              <a:rPr lang="en-GB" sz="1300" i="1" dirty="0">
                <a:solidFill>
                  <a:schemeClr val="bg1"/>
                </a:solidFill>
                <a:effectLst/>
                <a:latin typeface="Times New Roman" panose="02020603050405020304" pitchFamily="18" charset="0"/>
                <a:ea typeface="Times New Roman" panose="02020603050405020304" pitchFamily="18" charset="0"/>
              </a:rPr>
              <a:t>HOTEL MARKETING STRATEGIES IN DIGITAL ERA</a:t>
            </a:r>
            <a:r>
              <a:rPr lang="en-GB" sz="1300" dirty="0">
                <a:solidFill>
                  <a:schemeClr val="bg1"/>
                </a:solidFill>
                <a:effectLst/>
                <a:latin typeface="Times New Roman" panose="02020603050405020304" pitchFamily="18" charset="0"/>
                <a:ea typeface="Times New Roman" panose="02020603050405020304" pitchFamily="18" charset="0"/>
              </a:rPr>
              <a:t>.</a:t>
            </a:r>
          </a:p>
          <a:p>
            <a:pPr marL="0" indent="0" algn="just">
              <a:buNone/>
            </a:pPr>
            <a:r>
              <a:rPr lang="en-GB" sz="1300" dirty="0" err="1">
                <a:solidFill>
                  <a:schemeClr val="bg1"/>
                </a:solidFill>
                <a:effectLst/>
                <a:latin typeface="Times New Roman" panose="02020603050405020304" pitchFamily="18" charset="0"/>
                <a:ea typeface="Times New Roman" panose="02020603050405020304" pitchFamily="18" charset="0"/>
              </a:rPr>
              <a:t>Nykiel</a:t>
            </a:r>
            <a:r>
              <a:rPr lang="en-GB" sz="1300" dirty="0">
                <a:solidFill>
                  <a:schemeClr val="bg1"/>
                </a:solidFill>
                <a:effectLst/>
                <a:latin typeface="Times New Roman" panose="02020603050405020304" pitchFamily="18" charset="0"/>
                <a:ea typeface="Times New Roman" panose="02020603050405020304" pitchFamily="18" charset="0"/>
              </a:rPr>
              <a:t>, R.A. (2016) </a:t>
            </a:r>
            <a:r>
              <a:rPr lang="en-GB" sz="1300" i="1" dirty="0">
                <a:solidFill>
                  <a:schemeClr val="bg1"/>
                </a:solidFill>
                <a:effectLst/>
                <a:latin typeface="Times New Roman" panose="02020603050405020304" pitchFamily="18" charset="0"/>
                <a:ea typeface="Times New Roman" panose="02020603050405020304" pitchFamily="18" charset="0"/>
              </a:rPr>
              <a:t>Handbook of Marketing Research Methodologies for Hospitality and Tourism</a:t>
            </a:r>
            <a:r>
              <a:rPr lang="en-GB" sz="1300" dirty="0">
                <a:solidFill>
                  <a:schemeClr val="bg1"/>
                </a:solidFill>
                <a:effectLst/>
                <a:latin typeface="Times New Roman" panose="02020603050405020304" pitchFamily="18" charset="0"/>
                <a:ea typeface="Times New Roman" panose="02020603050405020304" pitchFamily="18" charset="0"/>
              </a:rPr>
              <a:t>. Routledge.</a:t>
            </a:r>
          </a:p>
          <a:p>
            <a:pPr marL="0" indent="0" algn="just">
              <a:buNone/>
            </a:pPr>
            <a:r>
              <a:rPr lang="en-GB" sz="1300" dirty="0">
                <a:solidFill>
                  <a:schemeClr val="bg1"/>
                </a:solidFill>
                <a:effectLst/>
                <a:latin typeface="Times New Roman" panose="02020603050405020304" pitchFamily="18" charset="0"/>
                <a:ea typeface="Times New Roman" panose="02020603050405020304" pitchFamily="18" charset="0"/>
              </a:rPr>
              <a:t>Wu, C.H.-J. and Liang, R. (2018) “Effect of experiential value on customer satisfaction with service encounters in luxury-hotel restaurants,” </a:t>
            </a:r>
            <a:r>
              <a:rPr lang="en-GB" sz="1300" i="1" dirty="0">
                <a:solidFill>
                  <a:schemeClr val="bg1"/>
                </a:solidFill>
                <a:effectLst/>
                <a:latin typeface="Times New Roman" panose="02020603050405020304" pitchFamily="18" charset="0"/>
                <a:ea typeface="Times New Roman" panose="02020603050405020304" pitchFamily="18" charset="0"/>
              </a:rPr>
              <a:t>International Journal of Hospitality Management</a:t>
            </a:r>
            <a:r>
              <a:rPr lang="en-GB" sz="1300" dirty="0">
                <a:solidFill>
                  <a:schemeClr val="bg1"/>
                </a:solidFill>
                <a:effectLst/>
                <a:latin typeface="Times New Roman" panose="02020603050405020304" pitchFamily="18" charset="0"/>
                <a:ea typeface="Times New Roman" panose="02020603050405020304" pitchFamily="18" charset="0"/>
              </a:rPr>
              <a:t>, 28(4), pp. 586–593. Available at: https://doi.org/10.1016/j.ijhm.2009.03.008.</a:t>
            </a:r>
          </a:p>
        </p:txBody>
      </p:sp>
    </p:spTree>
    <p:extLst>
      <p:ext uri="{BB962C8B-B14F-4D97-AF65-F5344CB8AC3E}">
        <p14:creationId xmlns:p14="http://schemas.microsoft.com/office/powerpoint/2010/main" val="2913552219"/>
      </p:ext>
    </p:extLst>
  </p:cSld>
  <p:clrMapOvr>
    <a:masterClrMapping/>
  </p:clrMapOvr>
</p:sld>
</file>

<file path=ppt/theme/theme1.xml><?xml version="1.0" encoding="utf-8"?>
<a:theme xmlns:a="http://schemas.openxmlformats.org/drawingml/2006/main" name="Somber Style Newsletter by Slidesgo">
  <a:themeElements>
    <a:clrScheme name="Simple Light">
      <a:dk1>
        <a:srgbClr val="FFFFFF"/>
      </a:dk1>
      <a:lt1>
        <a:srgbClr val="000000"/>
      </a:lt1>
      <a:dk2>
        <a:srgbClr val="181716"/>
      </a:dk2>
      <a:lt2>
        <a:srgbClr val="2A2727"/>
      </a:lt2>
      <a:accent1>
        <a:srgbClr val="393433"/>
      </a:accent1>
      <a:accent2>
        <a:srgbClr val="453F3D"/>
      </a:accent2>
      <a:accent3>
        <a:srgbClr val="57504D"/>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180</TotalTime>
  <Words>2665</Words>
  <PresentationFormat>On-screen Show (16:9)</PresentationFormat>
  <Paragraphs>174</Paragraphs>
  <Slides>18</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Assistant</vt:lpstr>
      <vt:lpstr>Arial</vt:lpstr>
      <vt:lpstr>Nunito Light</vt:lpstr>
      <vt:lpstr>Symbol</vt:lpstr>
      <vt:lpstr>Times New Roman</vt:lpstr>
      <vt:lpstr>Antic Didone</vt:lpstr>
      <vt:lpstr>Somber Style Newsletter by Slidesgo</vt:lpstr>
      <vt:lpstr>BMIH4005  Marketing Essentials Presentation</vt:lpstr>
      <vt:lpstr>Introduction </vt:lpstr>
      <vt:lpstr>Key framework</vt:lpstr>
      <vt:lpstr>Situation analysis</vt:lpstr>
      <vt:lpstr>Situation analysis </vt:lpstr>
      <vt:lpstr>SMART objective</vt:lpstr>
      <vt:lpstr>Strategy</vt:lpstr>
      <vt:lpstr>Strategy</vt:lpstr>
      <vt:lpstr>Tactics</vt:lpstr>
      <vt:lpstr>Tactics</vt:lpstr>
      <vt:lpstr>Tactics</vt:lpstr>
      <vt:lpstr>Tactics</vt:lpstr>
      <vt:lpstr>Tactics</vt:lpstr>
      <vt:lpstr>Tactics</vt:lpstr>
      <vt:lpstr> Action </vt:lpstr>
      <vt:lpstr>Control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modified xsi:type="dcterms:W3CDTF">2023-06-13T10:43:20Z</dcterms:modified>
</cp:coreProperties>
</file>