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2" r:id="rId1"/>
  </p:sldMasterIdLst>
  <p:notesMasterIdLst>
    <p:notesMasterId r:id="rId19"/>
  </p:notesMasterIdLst>
  <p:sldIdLst>
    <p:sldId id="256" r:id="rId2"/>
    <p:sldId id="318" r:id="rId3"/>
    <p:sldId id="262" r:id="rId4"/>
    <p:sldId id="317" r:id="rId5"/>
    <p:sldId id="319" r:id="rId6"/>
    <p:sldId id="259" r:id="rId7"/>
    <p:sldId id="263" r:id="rId8"/>
    <p:sldId id="320" r:id="rId9"/>
    <p:sldId id="321" r:id="rId10"/>
    <p:sldId id="267" r:id="rId11"/>
    <p:sldId id="327" r:id="rId12"/>
    <p:sldId id="294" r:id="rId13"/>
    <p:sldId id="322" r:id="rId14"/>
    <p:sldId id="323" r:id="rId15"/>
    <p:sldId id="324" r:id="rId16"/>
    <p:sldId id="325" r:id="rId17"/>
    <p:sldId id="326" r:id="rId18"/>
  </p:sldIdLst>
  <p:sldSz cx="9144000" cy="5143500" type="screen16x9"/>
  <p:notesSz cx="6858000" cy="9144000"/>
  <p:embeddedFontLst>
    <p:embeddedFont>
      <p:font typeface="Bebas Neue" panose="020B0606020202050201" pitchFamily="34" charset="77"/>
      <p:regular r:id="rId20"/>
    </p:embeddedFont>
    <p:embeddedFont>
      <p:font typeface="Nunito Light" panose="020F0302020204030204" pitchFamily="34" charset="0"/>
      <p:regular r:id="rId21"/>
      <p:italic r:id="rId22"/>
    </p:embeddedFont>
    <p:embeddedFont>
      <p:font typeface="Rubik" pitchFamily="2" charset="-79"/>
      <p:regular r:id="rId23"/>
      <p:bold r:id="rId24"/>
      <p:italic r:id="rId25"/>
      <p:boldItalic r:id="rId26"/>
    </p:embeddedFont>
    <p:embeddedFont>
      <p:font typeface="Space Grotesk" pitchFamily="2" charset="77"/>
      <p:regular r:id="rId27"/>
      <p:bold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A8932B-79A1-3646-9E63-F8629892A35B}" v="964" dt="2025-01-22T09:29:10.670"/>
  </p1510:revLst>
</p1510:revInfo>
</file>

<file path=ppt/tableStyles.xml><?xml version="1.0" encoding="utf-8"?>
<a:tblStyleLst xmlns:a="http://schemas.openxmlformats.org/drawingml/2006/main" def="{9A5D2E52-3C1F-432A-9F1A-8AE581F1DB57}">
  <a:tblStyle styleId="{9A5D2E52-3C1F-432A-9F1A-8AE581F1DB5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5220B41F-8BC7-45F8-8799-902BA0B0DF6D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6"/>
    <p:restoredTop sz="95807"/>
  </p:normalViewPr>
  <p:slideViewPr>
    <p:cSldViewPr snapToGrid="0">
      <p:cViewPr>
        <p:scale>
          <a:sx n="90" d="100"/>
          <a:sy n="90" d="100"/>
        </p:scale>
        <p:origin x="2280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ianna Bennett (2200719)" userId="S::2200719@student.uwtsd.ac.uk::324188db-0961-4350-871b-b728bf0868a4" providerId="AD" clId="Web-{60DCCBC5-9CD5-6B5F-B3A2-20A32DB564C1}"/>
    <pc:docChg chg="modSld">
      <pc:chgData name="Arianna Bennett (2200719)" userId="S::2200719@student.uwtsd.ac.uk::324188db-0961-4350-871b-b728bf0868a4" providerId="AD" clId="Web-{60DCCBC5-9CD5-6B5F-B3A2-20A32DB564C1}" dt="2025-01-19T18:24:36.764" v="5" actId="20577"/>
      <pc:docMkLst>
        <pc:docMk/>
      </pc:docMkLst>
      <pc:sldChg chg="modSp">
        <pc:chgData name="Arianna Bennett (2200719)" userId="S::2200719@student.uwtsd.ac.uk::324188db-0961-4350-871b-b728bf0868a4" providerId="AD" clId="Web-{60DCCBC5-9CD5-6B5F-B3A2-20A32DB564C1}" dt="2025-01-19T18:24:36.764" v="5" actId="20577"/>
        <pc:sldMkLst>
          <pc:docMk/>
          <pc:sldMk cId="1646802045" sldId="317"/>
        </pc:sldMkLst>
        <pc:spChg chg="mod">
          <ac:chgData name="Arianna Bennett (2200719)" userId="S::2200719@student.uwtsd.ac.uk::324188db-0961-4350-871b-b728bf0868a4" providerId="AD" clId="Web-{60DCCBC5-9CD5-6B5F-B3A2-20A32DB564C1}" dt="2025-01-19T18:24:36.764" v="5" actId="20577"/>
          <ac:spMkLst>
            <pc:docMk/>
            <pc:sldMk cId="1646802045" sldId="317"/>
            <ac:spMk id="973" creationId="{00000000-0000-0000-0000-000000000000}"/>
          </ac:spMkLst>
        </pc:spChg>
      </pc:sldChg>
    </pc:docChg>
  </pc:docChgLst>
  <pc:docChgLst>
    <pc:chgData name="Connor Sturgess (2200579)" userId="S::2200579@student.uwtsd.ac.uk::233705a4-5cae-4cb6-98aa-d81eae837926" providerId="AD" clId="Web-{6029E7C9-AB2A-B213-B982-8ED5F8FA4F5B}"/>
    <pc:docChg chg="addSld delSld modSld sldOrd">
      <pc:chgData name="Connor Sturgess (2200579)" userId="S::2200579@student.uwtsd.ac.uk::233705a4-5cae-4cb6-98aa-d81eae837926" providerId="AD" clId="Web-{6029E7C9-AB2A-B213-B982-8ED5F8FA4F5B}" dt="2025-01-20T11:11:44.023" v="40"/>
      <pc:docMkLst>
        <pc:docMk/>
      </pc:docMkLst>
      <pc:sldChg chg="addSp delSp modSp ord">
        <pc:chgData name="Connor Sturgess (2200579)" userId="S::2200579@student.uwtsd.ac.uk::233705a4-5cae-4cb6-98aa-d81eae837926" providerId="AD" clId="Web-{6029E7C9-AB2A-B213-B982-8ED5F8FA4F5B}" dt="2025-01-20T11:11:44.023" v="40"/>
        <pc:sldMkLst>
          <pc:docMk/>
          <pc:sldMk cId="0" sldId="294"/>
        </pc:sldMkLst>
        <pc:spChg chg="mod">
          <ac:chgData name="Connor Sturgess (2200579)" userId="S::2200579@student.uwtsd.ac.uk::233705a4-5cae-4cb6-98aa-d81eae837926" providerId="AD" clId="Web-{6029E7C9-AB2A-B213-B982-8ED5F8FA4F5B}" dt="2025-01-20T11:11:38.476" v="39" actId="1076"/>
          <ac:spMkLst>
            <pc:docMk/>
            <pc:sldMk cId="0" sldId="294"/>
            <ac:spMk id="2721" creationId="{00000000-0000-0000-0000-000000000000}"/>
          </ac:spMkLst>
        </pc:spChg>
      </pc:sldChg>
      <pc:sldChg chg="del">
        <pc:chgData name="Connor Sturgess (2200579)" userId="S::2200579@student.uwtsd.ac.uk::233705a4-5cae-4cb6-98aa-d81eae837926" providerId="AD" clId="Web-{6029E7C9-AB2A-B213-B982-8ED5F8FA4F5B}" dt="2025-01-20T10:42:28.743" v="0"/>
        <pc:sldMkLst>
          <pc:docMk/>
          <pc:sldMk cId="718287543" sldId="314"/>
        </pc:sldMkLst>
      </pc:sldChg>
      <pc:sldChg chg="modSp">
        <pc:chgData name="Connor Sturgess (2200579)" userId="S::2200579@student.uwtsd.ac.uk::233705a4-5cae-4cb6-98aa-d81eae837926" providerId="AD" clId="Web-{6029E7C9-AB2A-B213-B982-8ED5F8FA4F5B}" dt="2025-01-20T10:51:37.804" v="5" actId="20577"/>
        <pc:sldMkLst>
          <pc:docMk/>
          <pc:sldMk cId="988153414" sldId="318"/>
        </pc:sldMkLst>
        <pc:spChg chg="mod">
          <ac:chgData name="Connor Sturgess (2200579)" userId="S::2200579@student.uwtsd.ac.uk::233705a4-5cae-4cb6-98aa-d81eae837926" providerId="AD" clId="Web-{6029E7C9-AB2A-B213-B982-8ED5F8FA4F5B}" dt="2025-01-20T10:51:37.804" v="5" actId="20577"/>
          <ac:spMkLst>
            <pc:docMk/>
            <pc:sldMk cId="988153414" sldId="318"/>
            <ac:spMk id="4" creationId="{3B2FEEA7-246C-CA9A-8EF8-1FCCFA9ECFFF}"/>
          </ac:spMkLst>
        </pc:spChg>
      </pc:sldChg>
      <pc:sldChg chg="modSp">
        <pc:chgData name="Connor Sturgess (2200579)" userId="S::2200579@student.uwtsd.ac.uk::233705a4-5cae-4cb6-98aa-d81eae837926" providerId="AD" clId="Web-{6029E7C9-AB2A-B213-B982-8ED5F8FA4F5B}" dt="2025-01-20T10:42:42.634" v="3" actId="20577"/>
        <pc:sldMkLst>
          <pc:docMk/>
          <pc:sldMk cId="3711362059" sldId="319"/>
        </pc:sldMkLst>
        <pc:spChg chg="mod">
          <ac:chgData name="Connor Sturgess (2200579)" userId="S::2200579@student.uwtsd.ac.uk::233705a4-5cae-4cb6-98aa-d81eae837926" providerId="AD" clId="Web-{6029E7C9-AB2A-B213-B982-8ED5F8FA4F5B}" dt="2025-01-20T10:42:42.634" v="3" actId="20577"/>
          <ac:spMkLst>
            <pc:docMk/>
            <pc:sldMk cId="3711362059" sldId="319"/>
            <ac:spMk id="3" creationId="{558A2355-654E-1043-7E29-0AA027DCCA44}"/>
          </ac:spMkLst>
        </pc:spChg>
      </pc:sldChg>
      <pc:sldChg chg="delSp modSp add replId">
        <pc:chgData name="Connor Sturgess (2200579)" userId="S::2200579@student.uwtsd.ac.uk::233705a4-5cae-4cb6-98aa-d81eae837926" providerId="AD" clId="Web-{6029E7C9-AB2A-B213-B982-8ED5F8FA4F5B}" dt="2025-01-20T11:11:09.928" v="32" actId="20577"/>
        <pc:sldMkLst>
          <pc:docMk/>
          <pc:sldMk cId="4094454500" sldId="327"/>
        </pc:sldMkLst>
        <pc:spChg chg="mod">
          <ac:chgData name="Connor Sturgess (2200579)" userId="S::2200579@student.uwtsd.ac.uk::233705a4-5cae-4cb6-98aa-d81eae837926" providerId="AD" clId="Web-{6029E7C9-AB2A-B213-B982-8ED5F8FA4F5B}" dt="2025-01-20T11:11:09.928" v="32" actId="20577"/>
          <ac:spMkLst>
            <pc:docMk/>
            <pc:sldMk cId="4094454500" sldId="327"/>
            <ac:spMk id="2721" creationId="{00000000-0000-0000-0000-000000000000}"/>
          </ac:spMkLst>
        </pc:spChg>
      </pc:sldChg>
    </pc:docChg>
  </pc:docChgLst>
  <pc:docChgLst>
    <pc:chgData name="Arianna Bennett (2200719)" userId="S::2200719@student.uwtsd.ac.uk::324188db-0961-4350-871b-b728bf0868a4" providerId="AD" clId="Web-{1D4F33EE-89B4-4E8C-DCB2-D606564C664C}"/>
    <pc:docChg chg="addSld delSld modSld sldOrd">
      <pc:chgData name="Arianna Bennett (2200719)" userId="S::2200719@student.uwtsd.ac.uk::324188db-0961-4350-871b-b728bf0868a4" providerId="AD" clId="Web-{1D4F33EE-89B4-4E8C-DCB2-D606564C664C}" dt="2025-01-19T19:21:14.341" v="587" actId="1076"/>
      <pc:docMkLst>
        <pc:docMk/>
      </pc:docMkLst>
      <pc:sldChg chg="modSp ord">
        <pc:chgData name="Arianna Bennett (2200719)" userId="S::2200719@student.uwtsd.ac.uk::324188db-0961-4350-871b-b728bf0868a4" providerId="AD" clId="Web-{1D4F33EE-89B4-4E8C-DCB2-D606564C664C}" dt="2025-01-19T19:12:43.222" v="340"/>
        <pc:sldMkLst>
          <pc:docMk/>
          <pc:sldMk cId="0" sldId="267"/>
        </pc:sldMkLst>
        <pc:spChg chg="mod">
          <ac:chgData name="Arianna Bennett (2200719)" userId="S::2200719@student.uwtsd.ac.uk::324188db-0961-4350-871b-b728bf0868a4" providerId="AD" clId="Web-{1D4F33EE-89B4-4E8C-DCB2-D606564C664C}" dt="2025-01-19T19:12:40.518" v="339" actId="20577"/>
          <ac:spMkLst>
            <pc:docMk/>
            <pc:sldMk cId="0" sldId="267"/>
            <ac:spMk id="1097" creationId="{00000000-0000-0000-0000-000000000000}"/>
          </ac:spMkLst>
        </pc:spChg>
      </pc:sldChg>
      <pc:sldChg chg="del">
        <pc:chgData name="Arianna Bennett (2200719)" userId="S::2200719@student.uwtsd.ac.uk::324188db-0961-4350-871b-b728bf0868a4" providerId="AD" clId="Web-{1D4F33EE-89B4-4E8C-DCB2-D606564C664C}" dt="2025-01-19T19:12:16.471" v="332"/>
        <pc:sldMkLst>
          <pc:docMk/>
          <pc:sldMk cId="3401325484" sldId="315"/>
        </pc:sldMkLst>
      </pc:sldChg>
      <pc:sldChg chg="addSp modSp new">
        <pc:chgData name="Arianna Bennett (2200719)" userId="S::2200719@student.uwtsd.ac.uk::324188db-0961-4350-871b-b728bf0868a4" providerId="AD" clId="Web-{1D4F33EE-89B4-4E8C-DCB2-D606564C664C}" dt="2025-01-19T19:12:07.221" v="331" actId="20577"/>
        <pc:sldMkLst>
          <pc:docMk/>
          <pc:sldMk cId="1980540839" sldId="320"/>
        </pc:sldMkLst>
        <pc:spChg chg="mod">
          <ac:chgData name="Arianna Bennett (2200719)" userId="S::2200719@student.uwtsd.ac.uk::324188db-0961-4350-871b-b728bf0868a4" providerId="AD" clId="Web-{1D4F33EE-89B4-4E8C-DCB2-D606564C664C}" dt="2025-01-19T19:05:38.589" v="28" actId="20577"/>
          <ac:spMkLst>
            <pc:docMk/>
            <pc:sldMk cId="1980540839" sldId="320"/>
            <ac:spMk id="2" creationId="{0E2EF8A5-AE24-5FA6-2C3B-1CCE8E3C432F}"/>
          </ac:spMkLst>
        </pc:spChg>
        <pc:spChg chg="mod">
          <ac:chgData name="Arianna Bennett (2200719)" userId="S::2200719@student.uwtsd.ac.uk::324188db-0961-4350-871b-b728bf0868a4" providerId="AD" clId="Web-{1D4F33EE-89B4-4E8C-DCB2-D606564C664C}" dt="2025-01-19T19:12:07.221" v="331" actId="20577"/>
          <ac:spMkLst>
            <pc:docMk/>
            <pc:sldMk cId="1980540839" sldId="320"/>
            <ac:spMk id="3" creationId="{9B630E2B-8B3D-C197-AFA1-8284E4160340}"/>
          </ac:spMkLst>
        </pc:spChg>
        <pc:picChg chg="add mod">
          <ac:chgData name="Arianna Bennett (2200719)" userId="S::2200719@student.uwtsd.ac.uk::324188db-0961-4350-871b-b728bf0868a4" providerId="AD" clId="Web-{1D4F33EE-89B4-4E8C-DCB2-D606564C664C}" dt="2025-01-19T19:11:41.142" v="310" actId="1076"/>
          <ac:picMkLst>
            <pc:docMk/>
            <pc:sldMk cId="1980540839" sldId="320"/>
            <ac:picMk id="4" creationId="{8D583447-0425-C72B-97F7-7751ECCB6797}"/>
          </ac:picMkLst>
        </pc:picChg>
      </pc:sldChg>
      <pc:sldChg chg="addSp delSp modSp new">
        <pc:chgData name="Arianna Bennett (2200719)" userId="S::2200719@student.uwtsd.ac.uk::324188db-0961-4350-871b-b728bf0868a4" providerId="AD" clId="Web-{1D4F33EE-89B4-4E8C-DCB2-D606564C664C}" dt="2025-01-19T19:21:14.341" v="587" actId="1076"/>
        <pc:sldMkLst>
          <pc:docMk/>
          <pc:sldMk cId="395695056" sldId="321"/>
        </pc:sldMkLst>
        <pc:spChg chg="mod">
          <ac:chgData name="Arianna Bennett (2200719)" userId="S::2200719@student.uwtsd.ac.uk::324188db-0961-4350-871b-b728bf0868a4" providerId="AD" clId="Web-{1D4F33EE-89B4-4E8C-DCB2-D606564C664C}" dt="2025-01-19T19:17:53.275" v="405" actId="20577"/>
          <ac:spMkLst>
            <pc:docMk/>
            <pc:sldMk cId="395695056" sldId="321"/>
            <ac:spMk id="2" creationId="{57514979-6A67-24FD-10EC-EB09843D6E37}"/>
          </ac:spMkLst>
        </pc:spChg>
        <pc:spChg chg="mod">
          <ac:chgData name="Arianna Bennett (2200719)" userId="S::2200719@student.uwtsd.ac.uk::324188db-0961-4350-871b-b728bf0868a4" providerId="AD" clId="Web-{1D4F33EE-89B4-4E8C-DCB2-D606564C664C}" dt="2025-01-19T19:19:29.339" v="581" actId="20577"/>
          <ac:spMkLst>
            <pc:docMk/>
            <pc:sldMk cId="395695056" sldId="321"/>
            <ac:spMk id="3" creationId="{49D9DBC5-1B73-1D11-2486-7B6375377D5B}"/>
          </ac:spMkLst>
        </pc:spChg>
        <pc:picChg chg="add mod">
          <ac:chgData name="Arianna Bennett (2200719)" userId="S::2200719@student.uwtsd.ac.uk::324188db-0961-4350-871b-b728bf0868a4" providerId="AD" clId="Web-{1D4F33EE-89B4-4E8C-DCB2-D606564C664C}" dt="2025-01-19T19:21:14.341" v="587" actId="1076"/>
          <ac:picMkLst>
            <pc:docMk/>
            <pc:sldMk cId="395695056" sldId="321"/>
            <ac:picMk id="5" creationId="{F6CDA92A-A622-A0C9-169B-F3008C708B07}"/>
          </ac:picMkLst>
        </pc:picChg>
      </pc:sldChg>
    </pc:docChg>
  </pc:docChgLst>
  <pc:docChgLst>
    <pc:chgData name="Connor Sturgess (2200579)" userId="S::2200579@student.uwtsd.ac.uk::233705a4-5cae-4cb6-98aa-d81eae837926" providerId="AD" clId="Web-{4A8B3D34-E644-70B1-F493-215C1F48AC88}"/>
    <pc:docChg chg="addSld delSld modSld">
      <pc:chgData name="Connor Sturgess (2200579)" userId="S::2200579@student.uwtsd.ac.uk::233705a4-5cae-4cb6-98aa-d81eae837926" providerId="AD" clId="Web-{4A8B3D34-E644-70B1-F493-215C1F48AC88}" dt="2025-01-17T16:17:10.159" v="147" actId="20577"/>
      <pc:docMkLst>
        <pc:docMk/>
      </pc:docMkLst>
      <pc:sldChg chg="modSp">
        <pc:chgData name="Connor Sturgess (2200579)" userId="S::2200579@student.uwtsd.ac.uk::233705a4-5cae-4cb6-98aa-d81eae837926" providerId="AD" clId="Web-{4A8B3D34-E644-70B1-F493-215C1F48AC88}" dt="2025-01-17T15:51:52.731" v="27" actId="20577"/>
        <pc:sldMkLst>
          <pc:docMk/>
          <pc:sldMk cId="0" sldId="262"/>
        </pc:sldMkLst>
        <pc:spChg chg="mod">
          <ac:chgData name="Connor Sturgess (2200579)" userId="S::2200579@student.uwtsd.ac.uk::233705a4-5cae-4cb6-98aa-d81eae837926" providerId="AD" clId="Web-{4A8B3D34-E644-70B1-F493-215C1F48AC88}" dt="2025-01-17T15:50:15.806" v="3" actId="20577"/>
          <ac:spMkLst>
            <pc:docMk/>
            <pc:sldMk cId="0" sldId="262"/>
            <ac:spMk id="972" creationId="{00000000-0000-0000-0000-000000000000}"/>
          </ac:spMkLst>
        </pc:spChg>
        <pc:spChg chg="mod">
          <ac:chgData name="Connor Sturgess (2200579)" userId="S::2200579@student.uwtsd.ac.uk::233705a4-5cae-4cb6-98aa-d81eae837926" providerId="AD" clId="Web-{4A8B3D34-E644-70B1-F493-215C1F48AC88}" dt="2025-01-17T15:51:52.731" v="27" actId="20577"/>
          <ac:spMkLst>
            <pc:docMk/>
            <pc:sldMk cId="0" sldId="262"/>
            <ac:spMk id="973" creationId="{00000000-0000-0000-0000-000000000000}"/>
          </ac:spMkLst>
        </pc:spChg>
      </pc:sldChg>
      <pc:sldChg chg="modSp">
        <pc:chgData name="Connor Sturgess (2200579)" userId="S::2200579@student.uwtsd.ac.uk::233705a4-5cae-4cb6-98aa-d81eae837926" providerId="AD" clId="Web-{4A8B3D34-E644-70B1-F493-215C1F48AC88}" dt="2025-01-17T15:52:10.372" v="36" actId="20577"/>
        <pc:sldMkLst>
          <pc:docMk/>
          <pc:sldMk cId="718287543" sldId="314"/>
        </pc:sldMkLst>
      </pc:sldChg>
      <pc:sldChg chg="add del replId">
        <pc:chgData name="Connor Sturgess (2200579)" userId="S::2200579@student.uwtsd.ac.uk::233705a4-5cae-4cb6-98aa-d81eae837926" providerId="AD" clId="Web-{4A8B3D34-E644-70B1-F493-215C1F48AC88}" dt="2025-01-17T16:12:33.088" v="38"/>
        <pc:sldMkLst>
          <pc:docMk/>
          <pc:sldMk cId="744941003" sldId="317"/>
        </pc:sldMkLst>
      </pc:sldChg>
      <pc:sldChg chg="modSp add replId">
        <pc:chgData name="Connor Sturgess (2200579)" userId="S::2200579@student.uwtsd.ac.uk::233705a4-5cae-4cb6-98aa-d81eae837926" providerId="AD" clId="Web-{4A8B3D34-E644-70B1-F493-215C1F48AC88}" dt="2025-01-17T16:17:10.159" v="147" actId="20577"/>
        <pc:sldMkLst>
          <pc:docMk/>
          <pc:sldMk cId="1646802045" sldId="317"/>
        </pc:sldMkLst>
        <pc:spChg chg="mod">
          <ac:chgData name="Connor Sturgess (2200579)" userId="S::2200579@student.uwtsd.ac.uk::233705a4-5cae-4cb6-98aa-d81eae837926" providerId="AD" clId="Web-{4A8B3D34-E644-70B1-F493-215C1F48AC88}" dt="2025-01-17T16:17:10.159" v="147" actId="20577"/>
          <ac:spMkLst>
            <pc:docMk/>
            <pc:sldMk cId="1646802045" sldId="317"/>
            <ac:spMk id="973" creationId="{00000000-0000-0000-0000-000000000000}"/>
          </ac:spMkLst>
        </pc:spChg>
      </pc:sldChg>
    </pc:docChg>
  </pc:docChgLst>
  <pc:docChgLst>
    <pc:chgData clId="Web-{D8290DCD-C1F6-53F2-348C-4C391C433F65}"/>
    <pc:docChg chg="modSld">
      <pc:chgData name="" userId="" providerId="" clId="Web-{D8290DCD-C1F6-53F2-348C-4C391C433F65}" dt="2025-01-19T19:25:02.016" v="0" actId="20577"/>
      <pc:docMkLst>
        <pc:docMk/>
      </pc:docMkLst>
      <pc:sldChg chg="modSp">
        <pc:chgData name="" userId="" providerId="" clId="Web-{D8290DCD-C1F6-53F2-348C-4C391C433F65}" dt="2025-01-19T19:25:02.016" v="0" actId="20577"/>
        <pc:sldMkLst>
          <pc:docMk/>
          <pc:sldMk cId="988153414" sldId="318"/>
        </pc:sldMkLst>
        <pc:spChg chg="mod">
          <ac:chgData name="" userId="" providerId="" clId="Web-{D8290DCD-C1F6-53F2-348C-4C391C433F65}" dt="2025-01-19T19:25:02.016" v="0" actId="20577"/>
          <ac:spMkLst>
            <pc:docMk/>
            <pc:sldMk cId="988153414" sldId="318"/>
            <ac:spMk id="4" creationId="{3B2FEEA7-246C-CA9A-8EF8-1FCCFA9ECFFF}"/>
          </ac:spMkLst>
        </pc:spChg>
      </pc:sldChg>
    </pc:docChg>
  </pc:docChgLst>
  <pc:docChgLst>
    <pc:chgData name="Connor Sturgess (2200579)" userId="S::2200579@student.uwtsd.ac.uk::233705a4-5cae-4cb6-98aa-d81eae837926" providerId="AD" clId="Web-{8490C8F4-35AF-33C3-2914-C845E4128BD7}"/>
    <pc:docChg chg="modSld">
      <pc:chgData name="Connor Sturgess (2200579)" userId="S::2200579@student.uwtsd.ac.uk::233705a4-5cae-4cb6-98aa-d81eae837926" providerId="AD" clId="Web-{8490C8F4-35AF-33C3-2914-C845E4128BD7}" dt="2025-01-20T08:36:24.810" v="25" actId="20577"/>
      <pc:docMkLst>
        <pc:docMk/>
      </pc:docMkLst>
      <pc:sldChg chg="modSp">
        <pc:chgData name="Connor Sturgess (2200579)" userId="S::2200579@student.uwtsd.ac.uk::233705a4-5cae-4cb6-98aa-d81eae837926" providerId="AD" clId="Web-{8490C8F4-35AF-33C3-2914-C845E4128BD7}" dt="2025-01-20T08:36:24.810" v="25" actId="20577"/>
        <pc:sldMkLst>
          <pc:docMk/>
          <pc:sldMk cId="718287543" sldId="314"/>
        </pc:sldMkLst>
      </pc:sldChg>
    </pc:docChg>
  </pc:docChgLst>
  <pc:docChgLst>
    <pc:chgData name="Connor Sturgess (2200579)" userId="S::2200579@student.uwtsd.ac.uk::233705a4-5cae-4cb6-98aa-d81eae837926" providerId="AD" clId="Web-{BAF2D667-D6E7-BE6D-8235-172916F5C3DB}"/>
    <pc:docChg chg="addSld modSld sldOrd">
      <pc:chgData name="Connor Sturgess (2200579)" userId="S::2200579@student.uwtsd.ac.uk::233705a4-5cae-4cb6-98aa-d81eae837926" providerId="AD" clId="Web-{BAF2D667-D6E7-BE6D-8235-172916F5C3DB}" dt="2025-01-19T19:24:41.045" v="1026" actId="20577"/>
      <pc:docMkLst>
        <pc:docMk/>
      </pc:docMkLst>
      <pc:sldChg chg="modSp">
        <pc:chgData name="Connor Sturgess (2200579)" userId="S::2200579@student.uwtsd.ac.uk::233705a4-5cae-4cb6-98aa-d81eae837926" providerId="AD" clId="Web-{BAF2D667-D6E7-BE6D-8235-172916F5C3DB}" dt="2025-01-19T18:53:39.359" v="865" actId="20577"/>
        <pc:sldMkLst>
          <pc:docMk/>
          <pc:sldMk cId="0" sldId="262"/>
        </pc:sldMkLst>
        <pc:spChg chg="mod">
          <ac:chgData name="Connor Sturgess (2200579)" userId="S::2200579@student.uwtsd.ac.uk::233705a4-5cae-4cb6-98aa-d81eae837926" providerId="AD" clId="Web-{BAF2D667-D6E7-BE6D-8235-172916F5C3DB}" dt="2025-01-19T18:40:27.306" v="671" actId="20577"/>
          <ac:spMkLst>
            <pc:docMk/>
            <pc:sldMk cId="0" sldId="262"/>
            <ac:spMk id="972" creationId="{00000000-0000-0000-0000-000000000000}"/>
          </ac:spMkLst>
        </pc:spChg>
        <pc:spChg chg="mod">
          <ac:chgData name="Connor Sturgess (2200579)" userId="S::2200579@student.uwtsd.ac.uk::233705a4-5cae-4cb6-98aa-d81eae837926" providerId="AD" clId="Web-{BAF2D667-D6E7-BE6D-8235-172916F5C3DB}" dt="2025-01-19T18:53:39.359" v="865" actId="20577"/>
          <ac:spMkLst>
            <pc:docMk/>
            <pc:sldMk cId="0" sldId="262"/>
            <ac:spMk id="973" creationId="{00000000-0000-0000-0000-000000000000}"/>
          </ac:spMkLst>
        </pc:spChg>
      </pc:sldChg>
      <pc:sldChg chg="delSp modSp">
        <pc:chgData name="Connor Sturgess (2200579)" userId="S::2200579@student.uwtsd.ac.uk::233705a4-5cae-4cb6-98aa-d81eae837926" providerId="AD" clId="Web-{BAF2D667-D6E7-BE6D-8235-172916F5C3DB}" dt="2025-01-19T19:21:02.024" v="957" actId="20577"/>
        <pc:sldMkLst>
          <pc:docMk/>
          <pc:sldMk cId="0" sldId="294"/>
        </pc:sldMkLst>
        <pc:spChg chg="mod">
          <ac:chgData name="Connor Sturgess (2200579)" userId="S::2200579@student.uwtsd.ac.uk::233705a4-5cae-4cb6-98aa-d81eae837926" providerId="AD" clId="Web-{BAF2D667-D6E7-BE6D-8235-172916F5C3DB}" dt="2025-01-19T19:21:02.024" v="957" actId="20577"/>
          <ac:spMkLst>
            <pc:docMk/>
            <pc:sldMk cId="0" sldId="294"/>
            <ac:spMk id="2721" creationId="{00000000-0000-0000-0000-000000000000}"/>
          </ac:spMkLst>
        </pc:spChg>
      </pc:sldChg>
      <pc:sldChg chg="modSp ord">
        <pc:chgData name="Connor Sturgess (2200579)" userId="S::2200579@student.uwtsd.ac.uk::233705a4-5cae-4cb6-98aa-d81eae837926" providerId="AD" clId="Web-{BAF2D667-D6E7-BE6D-8235-172916F5C3DB}" dt="2025-01-19T19:01:21.637" v="901" actId="14100"/>
        <pc:sldMkLst>
          <pc:docMk/>
          <pc:sldMk cId="718287543" sldId="314"/>
        </pc:sldMkLst>
      </pc:sldChg>
      <pc:sldChg chg="modSp">
        <pc:chgData name="Connor Sturgess (2200579)" userId="S::2200579@student.uwtsd.ac.uk::233705a4-5cae-4cb6-98aa-d81eae837926" providerId="AD" clId="Web-{BAF2D667-D6E7-BE6D-8235-172916F5C3DB}" dt="2025-01-19T18:53:34.062" v="864" actId="20577"/>
        <pc:sldMkLst>
          <pc:docMk/>
          <pc:sldMk cId="1646802045" sldId="317"/>
        </pc:sldMkLst>
        <pc:spChg chg="mod">
          <ac:chgData name="Connor Sturgess (2200579)" userId="S::2200579@student.uwtsd.ac.uk::233705a4-5cae-4cb6-98aa-d81eae837926" providerId="AD" clId="Web-{BAF2D667-D6E7-BE6D-8235-172916F5C3DB}" dt="2025-01-19T18:40:09.634" v="668" actId="20577"/>
          <ac:spMkLst>
            <pc:docMk/>
            <pc:sldMk cId="1646802045" sldId="317"/>
            <ac:spMk id="972" creationId="{00000000-0000-0000-0000-000000000000}"/>
          </ac:spMkLst>
        </pc:spChg>
        <pc:spChg chg="mod">
          <ac:chgData name="Connor Sturgess (2200579)" userId="S::2200579@student.uwtsd.ac.uk::233705a4-5cae-4cb6-98aa-d81eae837926" providerId="AD" clId="Web-{BAF2D667-D6E7-BE6D-8235-172916F5C3DB}" dt="2025-01-19T18:53:34.062" v="864" actId="20577"/>
          <ac:spMkLst>
            <pc:docMk/>
            <pc:sldMk cId="1646802045" sldId="317"/>
            <ac:spMk id="973" creationId="{00000000-0000-0000-0000-000000000000}"/>
          </ac:spMkLst>
        </pc:spChg>
      </pc:sldChg>
      <pc:sldChg chg="addSp delSp modSp add ord replId">
        <pc:chgData name="Connor Sturgess (2200579)" userId="S::2200579@student.uwtsd.ac.uk::233705a4-5cae-4cb6-98aa-d81eae837926" providerId="AD" clId="Web-{BAF2D667-D6E7-BE6D-8235-172916F5C3DB}" dt="2025-01-19T19:24:41.045" v="1026" actId="20577"/>
        <pc:sldMkLst>
          <pc:docMk/>
          <pc:sldMk cId="988153414" sldId="318"/>
        </pc:sldMkLst>
        <pc:spChg chg="mod">
          <ac:chgData name="Connor Sturgess (2200579)" userId="S::2200579@student.uwtsd.ac.uk::233705a4-5cae-4cb6-98aa-d81eae837926" providerId="AD" clId="Web-{BAF2D667-D6E7-BE6D-8235-172916F5C3DB}" dt="2025-01-19T19:24:41.045" v="1026" actId="20577"/>
          <ac:spMkLst>
            <pc:docMk/>
            <pc:sldMk cId="988153414" sldId="318"/>
            <ac:spMk id="4" creationId="{3B2FEEA7-246C-CA9A-8EF8-1FCCFA9ECFFF}"/>
          </ac:spMkLst>
        </pc:spChg>
      </pc:sldChg>
      <pc:sldChg chg="addSp delSp modSp add replId">
        <pc:chgData name="Connor Sturgess (2200579)" userId="S::2200579@student.uwtsd.ac.uk::233705a4-5cae-4cb6-98aa-d81eae837926" providerId="AD" clId="Web-{BAF2D667-D6E7-BE6D-8235-172916F5C3DB}" dt="2025-01-19T18:41:27.433" v="712" actId="20577"/>
        <pc:sldMkLst>
          <pc:docMk/>
          <pc:sldMk cId="3711362059" sldId="319"/>
        </pc:sldMkLst>
        <pc:spChg chg="add mod">
          <ac:chgData name="Connor Sturgess (2200579)" userId="S::2200579@student.uwtsd.ac.uk::233705a4-5cae-4cb6-98aa-d81eae837926" providerId="AD" clId="Web-{BAF2D667-D6E7-BE6D-8235-172916F5C3DB}" dt="2025-01-19T18:41:27.433" v="712" actId="20577"/>
          <ac:spMkLst>
            <pc:docMk/>
            <pc:sldMk cId="3711362059" sldId="319"/>
            <ac:spMk id="3" creationId="{558A2355-654E-1043-7E29-0AA027DCCA44}"/>
          </ac:spMkLst>
        </pc:spChg>
        <pc:spChg chg="mod">
          <ac:chgData name="Connor Sturgess (2200579)" userId="S::2200579@student.uwtsd.ac.uk::233705a4-5cae-4cb6-98aa-d81eae837926" providerId="AD" clId="Web-{BAF2D667-D6E7-BE6D-8235-172916F5C3DB}" dt="2025-01-19T18:41:07.948" v="690" actId="20577"/>
          <ac:spMkLst>
            <pc:docMk/>
            <pc:sldMk cId="3711362059" sldId="319"/>
            <ac:spMk id="972" creationId="{00000000-0000-0000-0000-000000000000}"/>
          </ac:spMkLst>
        </pc:spChg>
      </pc:sldChg>
    </pc:docChg>
  </pc:docChgLst>
  <pc:docChgLst>
    <pc:chgData name="Connor Sturgess (2200579)" userId="S::2200579@student.uwtsd.ac.uk::233705a4-5cae-4cb6-98aa-d81eae837926" providerId="AD" clId="Web-{D8290DCD-C1F6-53F2-348C-4C391C433F65}"/>
    <pc:docChg chg="modSld">
      <pc:chgData name="Connor Sturgess (2200579)" userId="S::2200579@student.uwtsd.ac.uk::233705a4-5cae-4cb6-98aa-d81eae837926" providerId="AD" clId="Web-{D8290DCD-C1F6-53F2-348C-4C391C433F65}" dt="2025-01-19T22:29:42.651" v="56" actId="20577"/>
      <pc:docMkLst>
        <pc:docMk/>
      </pc:docMkLst>
      <pc:sldChg chg="modSp">
        <pc:chgData name="Connor Sturgess (2200579)" userId="S::2200579@student.uwtsd.ac.uk::233705a4-5cae-4cb6-98aa-d81eae837926" providerId="AD" clId="Web-{D8290DCD-C1F6-53F2-348C-4C391C433F65}" dt="2025-01-19T19:33:04.221" v="47" actId="1076"/>
        <pc:sldMkLst>
          <pc:docMk/>
          <pc:sldMk cId="0" sldId="262"/>
        </pc:sldMkLst>
        <pc:spChg chg="mod">
          <ac:chgData name="Connor Sturgess (2200579)" userId="S::2200579@student.uwtsd.ac.uk::233705a4-5cae-4cb6-98aa-d81eae837926" providerId="AD" clId="Web-{D8290DCD-C1F6-53F2-348C-4C391C433F65}" dt="2025-01-19T19:32:53.283" v="45" actId="14100"/>
          <ac:spMkLst>
            <pc:docMk/>
            <pc:sldMk cId="0" sldId="262"/>
            <ac:spMk id="972" creationId="{00000000-0000-0000-0000-000000000000}"/>
          </ac:spMkLst>
        </pc:spChg>
        <pc:spChg chg="mod">
          <ac:chgData name="Connor Sturgess (2200579)" userId="S::2200579@student.uwtsd.ac.uk::233705a4-5cae-4cb6-98aa-d81eae837926" providerId="AD" clId="Web-{D8290DCD-C1F6-53F2-348C-4C391C433F65}" dt="2025-01-19T19:33:04.221" v="47" actId="1076"/>
          <ac:spMkLst>
            <pc:docMk/>
            <pc:sldMk cId="0" sldId="262"/>
            <ac:spMk id="973" creationId="{00000000-0000-0000-0000-000000000000}"/>
          </ac:spMkLst>
        </pc:spChg>
      </pc:sldChg>
      <pc:sldChg chg="addSp delSp modSp">
        <pc:chgData name="Connor Sturgess (2200579)" userId="S::2200579@student.uwtsd.ac.uk::233705a4-5cae-4cb6-98aa-d81eae837926" providerId="AD" clId="Web-{D8290DCD-C1F6-53F2-348C-4C391C433F65}" dt="2025-01-19T19:27:36.037" v="44"/>
        <pc:sldMkLst>
          <pc:docMk/>
          <pc:sldMk cId="0" sldId="294"/>
        </pc:sldMkLst>
        <pc:spChg chg="del mod">
          <ac:chgData name="Connor Sturgess (2200579)" userId="S::2200579@student.uwtsd.ac.uk::233705a4-5cae-4cb6-98aa-d81eae837926" providerId="AD" clId="Web-{D8290DCD-C1F6-53F2-348C-4C391C433F65}" dt="2025-01-19T19:27:36.037" v="44"/>
          <ac:spMkLst>
            <pc:docMk/>
            <pc:sldMk cId="0" sldId="294"/>
            <ac:spMk id="2721" creationId="{00000000-0000-0000-0000-000000000000}"/>
          </ac:spMkLst>
        </pc:spChg>
      </pc:sldChg>
      <pc:sldChg chg="modSp">
        <pc:chgData name="Connor Sturgess (2200579)" userId="S::2200579@student.uwtsd.ac.uk::233705a4-5cae-4cb6-98aa-d81eae837926" providerId="AD" clId="Web-{D8290DCD-C1F6-53F2-348C-4C391C433F65}" dt="2025-01-19T22:27:14.787" v="50" actId="20577"/>
        <pc:sldMkLst>
          <pc:docMk/>
          <pc:sldMk cId="718287543" sldId="314"/>
        </pc:sldMkLst>
      </pc:sldChg>
      <pc:sldChg chg="modSp">
        <pc:chgData name="Connor Sturgess (2200579)" userId="S::2200579@student.uwtsd.ac.uk::233705a4-5cae-4cb6-98aa-d81eae837926" providerId="AD" clId="Web-{D8290DCD-C1F6-53F2-348C-4C391C433F65}" dt="2025-01-19T22:29:42.651" v="56" actId="20577"/>
        <pc:sldMkLst>
          <pc:docMk/>
          <pc:sldMk cId="988153414" sldId="318"/>
        </pc:sldMkLst>
        <pc:spChg chg="mod">
          <ac:chgData name="Connor Sturgess (2200579)" userId="S::2200579@student.uwtsd.ac.uk::233705a4-5cae-4cb6-98aa-d81eae837926" providerId="AD" clId="Web-{D8290DCD-C1F6-53F2-348C-4C391C433F65}" dt="2025-01-19T22:29:42.651" v="56" actId="20577"/>
          <ac:spMkLst>
            <pc:docMk/>
            <pc:sldMk cId="988153414" sldId="318"/>
            <ac:spMk id="4" creationId="{3B2FEEA7-246C-CA9A-8EF8-1FCCFA9ECFFF}"/>
          </ac:spMkLst>
        </pc:spChg>
      </pc:sldChg>
    </pc:docChg>
  </pc:docChgLst>
  <pc:docChgLst>
    <pc:chgData name="Ellie Bowen (2200584)" userId="99f3cb55-012c-497e-bdb4-2e7332e9df0b" providerId="ADAL" clId="{98A8932B-79A1-3646-9E63-F8629892A35B}"/>
    <pc:docChg chg="custSel addSld delSld modSld sldOrd">
      <pc:chgData name="Ellie Bowen (2200584)" userId="99f3cb55-012c-497e-bdb4-2e7332e9df0b" providerId="ADAL" clId="{98A8932B-79A1-3646-9E63-F8629892A35B}" dt="2025-01-22T09:29:53.857" v="2322" actId="20577"/>
      <pc:docMkLst>
        <pc:docMk/>
      </pc:docMkLst>
      <pc:sldChg chg="delSp modSp mod">
        <pc:chgData name="Ellie Bowen (2200584)" userId="99f3cb55-012c-497e-bdb4-2e7332e9df0b" providerId="ADAL" clId="{98A8932B-79A1-3646-9E63-F8629892A35B}" dt="2025-01-15T11:49:21.838" v="180" actId="1076"/>
        <pc:sldMkLst>
          <pc:docMk/>
          <pc:sldMk cId="0" sldId="256"/>
        </pc:sldMkLst>
        <pc:spChg chg="mod">
          <ac:chgData name="Ellie Bowen (2200584)" userId="99f3cb55-012c-497e-bdb4-2e7332e9df0b" providerId="ADAL" clId="{98A8932B-79A1-3646-9E63-F8629892A35B}" dt="2025-01-15T11:49:21.838" v="180" actId="1076"/>
          <ac:spMkLst>
            <pc:docMk/>
            <pc:sldMk cId="0" sldId="256"/>
            <ac:spMk id="770" creationId="{00000000-0000-0000-0000-000000000000}"/>
          </ac:spMkLst>
        </pc:spChg>
      </pc:sldChg>
      <pc:sldChg chg="addSp delSp modSp mod ord modTransition modNotesTx">
        <pc:chgData name="Ellie Bowen (2200584)" userId="99f3cb55-012c-497e-bdb4-2e7332e9df0b" providerId="ADAL" clId="{98A8932B-79A1-3646-9E63-F8629892A35B}" dt="2025-01-22T09:29:25.414" v="2284" actId="5793"/>
        <pc:sldMkLst>
          <pc:docMk/>
          <pc:sldMk cId="0" sldId="259"/>
        </pc:sldMkLst>
        <pc:spChg chg="add mod">
          <ac:chgData name="Ellie Bowen (2200584)" userId="99f3cb55-012c-497e-bdb4-2e7332e9df0b" providerId="ADAL" clId="{98A8932B-79A1-3646-9E63-F8629892A35B}" dt="2025-01-22T09:29:25.414" v="2284" actId="5793"/>
          <ac:spMkLst>
            <pc:docMk/>
            <pc:sldMk cId="0" sldId="259"/>
            <ac:spMk id="6" creationId="{D2490283-443D-5138-D982-A04D0901AAAD}"/>
          </ac:spMkLst>
        </pc:spChg>
        <pc:spChg chg="mod">
          <ac:chgData name="Ellie Bowen (2200584)" userId="99f3cb55-012c-497e-bdb4-2e7332e9df0b" providerId="ADAL" clId="{98A8932B-79A1-3646-9E63-F8629892A35B}" dt="2025-01-19T22:12:50.854" v="1539" actId="1076"/>
          <ac:spMkLst>
            <pc:docMk/>
            <pc:sldMk cId="0" sldId="259"/>
            <ac:spMk id="848" creationId="{00000000-0000-0000-0000-000000000000}"/>
          </ac:spMkLst>
        </pc:spChg>
      </pc:sldChg>
      <pc:sldChg chg="del">
        <pc:chgData name="Ellie Bowen (2200584)" userId="99f3cb55-012c-497e-bdb4-2e7332e9df0b" providerId="ADAL" clId="{98A8932B-79A1-3646-9E63-F8629892A35B}" dt="2025-01-19T22:01:44.563" v="1520" actId="2696"/>
        <pc:sldMkLst>
          <pc:docMk/>
          <pc:sldMk cId="0" sldId="260"/>
        </pc:sldMkLst>
      </pc:sldChg>
      <pc:sldChg chg="modSp mod ord">
        <pc:chgData name="Ellie Bowen (2200584)" userId="99f3cb55-012c-497e-bdb4-2e7332e9df0b" providerId="ADAL" clId="{98A8932B-79A1-3646-9E63-F8629892A35B}" dt="2025-01-22T09:28:58.403" v="2240" actId="20577"/>
        <pc:sldMkLst>
          <pc:docMk/>
          <pc:sldMk cId="0" sldId="262"/>
        </pc:sldMkLst>
        <pc:spChg chg="mod">
          <ac:chgData name="Ellie Bowen (2200584)" userId="99f3cb55-012c-497e-bdb4-2e7332e9df0b" providerId="ADAL" clId="{98A8932B-79A1-3646-9E63-F8629892A35B}" dt="2025-01-22T09:28:58.403" v="2240" actId="20577"/>
          <ac:spMkLst>
            <pc:docMk/>
            <pc:sldMk cId="0" sldId="262"/>
            <ac:spMk id="973" creationId="{00000000-0000-0000-0000-000000000000}"/>
          </ac:spMkLst>
        </pc:spChg>
      </pc:sldChg>
      <pc:sldChg chg="delSp modSp mod ord modTransition modNotesTx">
        <pc:chgData name="Ellie Bowen (2200584)" userId="99f3cb55-012c-497e-bdb4-2e7332e9df0b" providerId="ADAL" clId="{98A8932B-79A1-3646-9E63-F8629892A35B}" dt="2025-01-22T09:29:31.397" v="2293" actId="5793"/>
        <pc:sldMkLst>
          <pc:docMk/>
          <pc:sldMk cId="0" sldId="263"/>
        </pc:sldMkLst>
        <pc:spChg chg="mod">
          <ac:chgData name="Ellie Bowen (2200584)" userId="99f3cb55-012c-497e-bdb4-2e7332e9df0b" providerId="ADAL" clId="{98A8932B-79A1-3646-9E63-F8629892A35B}" dt="2025-01-19T22:48:08.872" v="1711" actId="1076"/>
          <ac:spMkLst>
            <pc:docMk/>
            <pc:sldMk cId="0" sldId="263"/>
            <ac:spMk id="984" creationId="{00000000-0000-0000-0000-000000000000}"/>
          </ac:spMkLst>
        </pc:spChg>
        <pc:spChg chg="mod">
          <ac:chgData name="Ellie Bowen (2200584)" userId="99f3cb55-012c-497e-bdb4-2e7332e9df0b" providerId="ADAL" clId="{98A8932B-79A1-3646-9E63-F8629892A35B}" dt="2025-01-22T09:29:31.397" v="2293" actId="5793"/>
          <ac:spMkLst>
            <pc:docMk/>
            <pc:sldMk cId="0" sldId="263"/>
            <ac:spMk id="986" creationId="{00000000-0000-0000-0000-000000000000}"/>
          </ac:spMkLst>
        </pc:spChg>
      </pc:sldChg>
      <pc:sldChg chg="modSp del mod ord">
        <pc:chgData name="Ellie Bowen (2200584)" userId="99f3cb55-012c-497e-bdb4-2e7332e9df0b" providerId="ADAL" clId="{98A8932B-79A1-3646-9E63-F8629892A35B}" dt="2025-01-19T18:49:47.797" v="1053" actId="2696"/>
        <pc:sldMkLst>
          <pc:docMk/>
          <pc:sldMk cId="0" sldId="264"/>
        </pc:sldMkLst>
      </pc:sldChg>
      <pc:sldChg chg="modTransition">
        <pc:chgData name="Ellie Bowen (2200584)" userId="99f3cb55-012c-497e-bdb4-2e7332e9df0b" providerId="ADAL" clId="{98A8932B-79A1-3646-9E63-F8629892A35B}" dt="2025-01-20T00:39:08.515" v="2224"/>
        <pc:sldMkLst>
          <pc:docMk/>
          <pc:sldMk cId="0" sldId="267"/>
        </pc:sldMkLst>
      </pc:sldChg>
      <pc:sldChg chg="del">
        <pc:chgData name="Ellie Bowen (2200584)" userId="99f3cb55-012c-497e-bdb4-2e7332e9df0b" providerId="ADAL" clId="{98A8932B-79A1-3646-9E63-F8629892A35B}" dt="2025-01-19T22:46:18.435" v="1708" actId="2696"/>
        <pc:sldMkLst>
          <pc:docMk/>
          <pc:sldMk cId="0" sldId="268"/>
        </pc:sldMkLst>
      </pc:sldChg>
      <pc:sldChg chg="del">
        <pc:chgData name="Ellie Bowen (2200584)" userId="99f3cb55-012c-497e-bdb4-2e7332e9df0b" providerId="ADAL" clId="{98A8932B-79A1-3646-9E63-F8629892A35B}" dt="2025-01-19T22:13:04.987" v="1541" actId="2696"/>
        <pc:sldMkLst>
          <pc:docMk/>
          <pc:sldMk cId="0" sldId="271"/>
        </pc:sldMkLst>
      </pc:sldChg>
      <pc:sldChg chg="del">
        <pc:chgData name="Ellie Bowen (2200584)" userId="99f3cb55-012c-497e-bdb4-2e7332e9df0b" providerId="ADAL" clId="{98A8932B-79A1-3646-9E63-F8629892A35B}" dt="2025-01-19T22:13:02.642" v="1540" actId="2696"/>
        <pc:sldMkLst>
          <pc:docMk/>
          <pc:sldMk cId="0" sldId="272"/>
        </pc:sldMkLst>
      </pc:sldChg>
      <pc:sldChg chg="modSp mod">
        <pc:chgData name="Ellie Bowen (2200584)" userId="99f3cb55-012c-497e-bdb4-2e7332e9df0b" providerId="ADAL" clId="{98A8932B-79A1-3646-9E63-F8629892A35B}" dt="2025-01-19T23:46:49.639" v="2017" actId="20577"/>
        <pc:sldMkLst>
          <pc:docMk/>
          <pc:sldMk cId="0" sldId="294"/>
        </pc:sldMkLst>
        <pc:spChg chg="mod">
          <ac:chgData name="Ellie Bowen (2200584)" userId="99f3cb55-012c-497e-bdb4-2e7332e9df0b" providerId="ADAL" clId="{98A8932B-79A1-3646-9E63-F8629892A35B}" dt="2025-01-19T23:46:49.639" v="2017" actId="20577"/>
          <ac:spMkLst>
            <pc:docMk/>
            <pc:sldMk cId="0" sldId="294"/>
            <ac:spMk id="2721" creationId="{00000000-0000-0000-0000-000000000000}"/>
          </ac:spMkLst>
        </pc:spChg>
      </pc:sldChg>
      <pc:sldChg chg="modSp mod ord">
        <pc:chgData name="Ellie Bowen (2200584)" userId="99f3cb55-012c-497e-bdb4-2e7332e9df0b" providerId="ADAL" clId="{98A8932B-79A1-3646-9E63-F8629892A35B}" dt="2025-01-18T10:47:30.132" v="473" actId="20578"/>
        <pc:sldMkLst>
          <pc:docMk/>
          <pc:sldMk cId="718287543" sldId="314"/>
        </pc:sldMkLst>
      </pc:sldChg>
      <pc:sldChg chg="del">
        <pc:chgData name="Ellie Bowen (2200584)" userId="99f3cb55-012c-497e-bdb4-2e7332e9df0b" providerId="ADAL" clId="{98A8932B-79A1-3646-9E63-F8629892A35B}" dt="2025-01-19T22:46:16.465" v="1707" actId="2696"/>
        <pc:sldMkLst>
          <pc:docMk/>
          <pc:sldMk cId="3512908165" sldId="316"/>
        </pc:sldMkLst>
      </pc:sldChg>
      <pc:sldChg chg="del">
        <pc:chgData name="Ellie Bowen (2200584)" userId="99f3cb55-012c-497e-bdb4-2e7332e9df0b" providerId="ADAL" clId="{98A8932B-79A1-3646-9E63-F8629892A35B}" dt="2025-01-15T11:50:52.238" v="182" actId="2696"/>
        <pc:sldMkLst>
          <pc:docMk/>
          <pc:sldMk cId="429584945" sldId="317"/>
        </pc:sldMkLst>
      </pc:sldChg>
      <pc:sldChg chg="modSp mod">
        <pc:chgData name="Ellie Bowen (2200584)" userId="99f3cb55-012c-497e-bdb4-2e7332e9df0b" providerId="ADAL" clId="{98A8932B-79A1-3646-9E63-F8629892A35B}" dt="2025-01-22T09:29:06.219" v="2250" actId="20577"/>
        <pc:sldMkLst>
          <pc:docMk/>
          <pc:sldMk cId="1646802045" sldId="317"/>
        </pc:sldMkLst>
        <pc:spChg chg="mod">
          <ac:chgData name="Ellie Bowen (2200584)" userId="99f3cb55-012c-497e-bdb4-2e7332e9df0b" providerId="ADAL" clId="{98A8932B-79A1-3646-9E63-F8629892A35B}" dt="2025-01-22T09:29:06.219" v="2250" actId="20577"/>
          <ac:spMkLst>
            <pc:docMk/>
            <pc:sldMk cId="1646802045" sldId="317"/>
            <ac:spMk id="973" creationId="{00000000-0000-0000-0000-000000000000}"/>
          </ac:spMkLst>
        </pc:spChg>
      </pc:sldChg>
      <pc:sldChg chg="modSp mod">
        <pc:chgData name="Ellie Bowen (2200584)" userId="99f3cb55-012c-497e-bdb4-2e7332e9df0b" providerId="ADAL" clId="{98A8932B-79A1-3646-9E63-F8629892A35B}" dt="2025-01-22T09:28:50.617" v="2232" actId="20577"/>
        <pc:sldMkLst>
          <pc:docMk/>
          <pc:sldMk cId="988153414" sldId="318"/>
        </pc:sldMkLst>
        <pc:spChg chg="mod">
          <ac:chgData name="Ellie Bowen (2200584)" userId="99f3cb55-012c-497e-bdb4-2e7332e9df0b" providerId="ADAL" clId="{98A8932B-79A1-3646-9E63-F8629892A35B}" dt="2025-01-22T09:28:50.617" v="2232" actId="20577"/>
          <ac:spMkLst>
            <pc:docMk/>
            <pc:sldMk cId="988153414" sldId="318"/>
            <ac:spMk id="4" creationId="{3B2FEEA7-246C-CA9A-8EF8-1FCCFA9ECFFF}"/>
          </ac:spMkLst>
        </pc:spChg>
      </pc:sldChg>
      <pc:sldChg chg="new del">
        <pc:chgData name="Ellie Bowen (2200584)" userId="99f3cb55-012c-497e-bdb4-2e7332e9df0b" providerId="ADAL" clId="{98A8932B-79A1-3646-9E63-F8629892A35B}" dt="2025-01-18T15:26:57.864" v="575" actId="2696"/>
        <pc:sldMkLst>
          <pc:docMk/>
          <pc:sldMk cId="2611380893" sldId="318"/>
        </pc:sldMkLst>
      </pc:sldChg>
      <pc:sldChg chg="new del">
        <pc:chgData name="Ellie Bowen (2200584)" userId="99f3cb55-012c-497e-bdb4-2e7332e9df0b" providerId="ADAL" clId="{98A8932B-79A1-3646-9E63-F8629892A35B}" dt="2025-01-15T11:50:52.865" v="183" actId="2696"/>
        <pc:sldMkLst>
          <pc:docMk/>
          <pc:sldMk cId="2636198576" sldId="318"/>
        </pc:sldMkLst>
      </pc:sldChg>
      <pc:sldChg chg="modSp mod">
        <pc:chgData name="Ellie Bowen (2200584)" userId="99f3cb55-012c-497e-bdb4-2e7332e9df0b" providerId="ADAL" clId="{98A8932B-79A1-3646-9E63-F8629892A35B}" dt="2025-01-22T09:29:15.296" v="2265" actId="20577"/>
        <pc:sldMkLst>
          <pc:docMk/>
          <pc:sldMk cId="3711362059" sldId="319"/>
        </pc:sldMkLst>
        <pc:spChg chg="mod">
          <ac:chgData name="Ellie Bowen (2200584)" userId="99f3cb55-012c-497e-bdb4-2e7332e9df0b" providerId="ADAL" clId="{98A8932B-79A1-3646-9E63-F8629892A35B}" dt="2025-01-22T09:29:15.296" v="2265" actId="20577"/>
          <ac:spMkLst>
            <pc:docMk/>
            <pc:sldMk cId="3711362059" sldId="319"/>
            <ac:spMk id="3" creationId="{558A2355-654E-1043-7E29-0AA027DCCA44}"/>
          </ac:spMkLst>
        </pc:spChg>
      </pc:sldChg>
      <pc:sldChg chg="modSp mod">
        <pc:chgData name="Ellie Bowen (2200584)" userId="99f3cb55-012c-497e-bdb4-2e7332e9df0b" providerId="ADAL" clId="{98A8932B-79A1-3646-9E63-F8629892A35B}" dt="2025-01-22T09:29:40.756" v="2302" actId="20577"/>
        <pc:sldMkLst>
          <pc:docMk/>
          <pc:sldMk cId="1980540839" sldId="320"/>
        </pc:sldMkLst>
        <pc:spChg chg="mod">
          <ac:chgData name="Ellie Bowen (2200584)" userId="99f3cb55-012c-497e-bdb4-2e7332e9df0b" providerId="ADAL" clId="{98A8932B-79A1-3646-9E63-F8629892A35B}" dt="2025-01-22T09:29:40.756" v="2302" actId="20577"/>
          <ac:spMkLst>
            <pc:docMk/>
            <pc:sldMk cId="1980540839" sldId="320"/>
            <ac:spMk id="3" creationId="{9B630E2B-8B3D-C197-AFA1-8284E4160340}"/>
          </ac:spMkLst>
        </pc:spChg>
      </pc:sldChg>
      <pc:sldChg chg="modSp mod">
        <pc:chgData name="Ellie Bowen (2200584)" userId="99f3cb55-012c-497e-bdb4-2e7332e9df0b" providerId="ADAL" clId="{98A8932B-79A1-3646-9E63-F8629892A35B}" dt="2025-01-22T09:29:53.857" v="2322" actId="20577"/>
        <pc:sldMkLst>
          <pc:docMk/>
          <pc:sldMk cId="395695056" sldId="321"/>
        </pc:sldMkLst>
        <pc:spChg chg="mod">
          <ac:chgData name="Ellie Bowen (2200584)" userId="99f3cb55-012c-497e-bdb4-2e7332e9df0b" providerId="ADAL" clId="{98A8932B-79A1-3646-9E63-F8629892A35B}" dt="2025-01-22T09:29:53.857" v="2322" actId="20577"/>
          <ac:spMkLst>
            <pc:docMk/>
            <pc:sldMk cId="395695056" sldId="321"/>
            <ac:spMk id="3" creationId="{49D9DBC5-1B73-1D11-2486-7B6375377D5B}"/>
          </ac:spMkLst>
        </pc:spChg>
      </pc:sldChg>
      <pc:sldChg chg="delSp modSp new mod">
        <pc:chgData name="Ellie Bowen (2200584)" userId="99f3cb55-012c-497e-bdb4-2e7332e9df0b" providerId="ADAL" clId="{98A8932B-79A1-3646-9E63-F8629892A35B}" dt="2025-01-20T00:38:48.480" v="2223" actId="20577"/>
        <pc:sldMkLst>
          <pc:docMk/>
          <pc:sldMk cId="3890222361" sldId="322"/>
        </pc:sldMkLst>
        <pc:spChg chg="mod">
          <ac:chgData name="Ellie Bowen (2200584)" userId="99f3cb55-012c-497e-bdb4-2e7332e9df0b" providerId="ADAL" clId="{98A8932B-79A1-3646-9E63-F8629892A35B}" dt="2025-01-20T00:38:48.480" v="2223" actId="20577"/>
          <ac:spMkLst>
            <pc:docMk/>
            <pc:sldMk cId="3890222361" sldId="322"/>
            <ac:spMk id="4" creationId="{FFF5E9F0-DAA1-D824-28D6-05403004BA77}"/>
          </ac:spMkLst>
        </pc:spChg>
      </pc:sldChg>
      <pc:sldChg chg="delSp modSp new mod">
        <pc:chgData name="Ellie Bowen (2200584)" userId="99f3cb55-012c-497e-bdb4-2e7332e9df0b" providerId="ADAL" clId="{98A8932B-79A1-3646-9E63-F8629892A35B}" dt="2025-01-20T00:37:50.547" v="2208" actId="1076"/>
        <pc:sldMkLst>
          <pc:docMk/>
          <pc:sldMk cId="4031644319" sldId="323"/>
        </pc:sldMkLst>
        <pc:spChg chg="mod">
          <ac:chgData name="Ellie Bowen (2200584)" userId="99f3cb55-012c-497e-bdb4-2e7332e9df0b" providerId="ADAL" clId="{98A8932B-79A1-3646-9E63-F8629892A35B}" dt="2025-01-20T00:37:50.547" v="2208" actId="1076"/>
          <ac:spMkLst>
            <pc:docMk/>
            <pc:sldMk cId="4031644319" sldId="323"/>
            <ac:spMk id="4" creationId="{16A175BA-757D-39D4-24AB-E7D81EB44B83}"/>
          </ac:spMkLst>
        </pc:spChg>
      </pc:sldChg>
      <pc:sldChg chg="delSp modSp new mod ord">
        <pc:chgData name="Ellie Bowen (2200584)" userId="99f3cb55-012c-497e-bdb4-2e7332e9df0b" providerId="ADAL" clId="{98A8932B-79A1-3646-9E63-F8629892A35B}" dt="2025-01-20T00:38:37.118" v="2217" actId="20578"/>
        <pc:sldMkLst>
          <pc:docMk/>
          <pc:sldMk cId="2394149516" sldId="324"/>
        </pc:sldMkLst>
        <pc:spChg chg="mod">
          <ac:chgData name="Ellie Bowen (2200584)" userId="99f3cb55-012c-497e-bdb4-2e7332e9df0b" providerId="ADAL" clId="{98A8932B-79A1-3646-9E63-F8629892A35B}" dt="2025-01-20T00:38:21.792" v="2215" actId="2710"/>
          <ac:spMkLst>
            <pc:docMk/>
            <pc:sldMk cId="2394149516" sldId="324"/>
            <ac:spMk id="4" creationId="{46D5D506-3776-A742-833C-FA1A57FC723F}"/>
          </ac:spMkLst>
        </pc:spChg>
      </pc:sldChg>
    </pc:docChg>
  </pc:docChgLst>
  <pc:docChgLst>
    <pc:chgData name="Arianna Bennett (2200719)" userId="S::2200719@student.uwtsd.ac.uk::324188db-0961-4350-871b-b728bf0868a4" providerId="AD" clId="Web-{90BFD481-EC63-714E-7326-C07FAFDF9B6C}"/>
    <pc:docChg chg="addSld delSld modSld">
      <pc:chgData name="Arianna Bennett (2200719)" userId="S::2200719@student.uwtsd.ac.uk::324188db-0961-4350-871b-b728bf0868a4" providerId="AD" clId="Web-{90BFD481-EC63-714E-7326-C07FAFDF9B6C}" dt="2025-01-20T04:21:24.639" v="180" actId="20577"/>
      <pc:docMkLst>
        <pc:docMk/>
      </pc:docMkLst>
      <pc:sldChg chg="modSp">
        <pc:chgData name="Arianna Bennett (2200719)" userId="S::2200719@student.uwtsd.ac.uk::324188db-0961-4350-871b-b728bf0868a4" providerId="AD" clId="Web-{90BFD481-EC63-714E-7326-C07FAFDF9B6C}" dt="2025-01-20T00:52:51.533" v="41" actId="20577"/>
        <pc:sldMkLst>
          <pc:docMk/>
          <pc:sldMk cId="1980540839" sldId="320"/>
        </pc:sldMkLst>
        <pc:spChg chg="mod">
          <ac:chgData name="Arianna Bennett (2200719)" userId="S::2200719@student.uwtsd.ac.uk::324188db-0961-4350-871b-b728bf0868a4" providerId="AD" clId="Web-{90BFD481-EC63-714E-7326-C07FAFDF9B6C}" dt="2025-01-20T00:52:51.533" v="41" actId="20577"/>
          <ac:spMkLst>
            <pc:docMk/>
            <pc:sldMk cId="1980540839" sldId="320"/>
            <ac:spMk id="3" creationId="{9B630E2B-8B3D-C197-AFA1-8284E4160340}"/>
          </ac:spMkLst>
        </pc:spChg>
      </pc:sldChg>
      <pc:sldChg chg="modSp">
        <pc:chgData name="Arianna Bennett (2200719)" userId="S::2200719@student.uwtsd.ac.uk::324188db-0961-4350-871b-b728bf0868a4" providerId="AD" clId="Web-{90BFD481-EC63-714E-7326-C07FAFDF9B6C}" dt="2025-01-20T03:57:19.032" v="62" actId="1076"/>
        <pc:sldMkLst>
          <pc:docMk/>
          <pc:sldMk cId="395695056" sldId="321"/>
        </pc:sldMkLst>
        <pc:spChg chg="mod">
          <ac:chgData name="Arianna Bennett (2200719)" userId="S::2200719@student.uwtsd.ac.uk::324188db-0961-4350-871b-b728bf0868a4" providerId="AD" clId="Web-{90BFD481-EC63-714E-7326-C07FAFDF9B6C}" dt="2025-01-20T03:57:09.516" v="60" actId="1076"/>
          <ac:spMkLst>
            <pc:docMk/>
            <pc:sldMk cId="395695056" sldId="321"/>
            <ac:spMk id="3" creationId="{49D9DBC5-1B73-1D11-2486-7B6375377D5B}"/>
          </ac:spMkLst>
        </pc:spChg>
        <pc:picChg chg="mod">
          <ac:chgData name="Arianna Bennett (2200719)" userId="S::2200719@student.uwtsd.ac.uk::324188db-0961-4350-871b-b728bf0868a4" providerId="AD" clId="Web-{90BFD481-EC63-714E-7326-C07FAFDF9B6C}" dt="2025-01-20T03:57:19.032" v="62" actId="1076"/>
          <ac:picMkLst>
            <pc:docMk/>
            <pc:sldMk cId="395695056" sldId="321"/>
            <ac:picMk id="5" creationId="{F6CDA92A-A622-A0C9-169B-F3008C708B07}"/>
          </ac:picMkLst>
        </pc:picChg>
      </pc:sldChg>
      <pc:sldChg chg="modSp add replId">
        <pc:chgData name="Arianna Bennett (2200719)" userId="S::2200719@student.uwtsd.ac.uk::324188db-0961-4350-871b-b728bf0868a4" providerId="AD" clId="Web-{90BFD481-EC63-714E-7326-C07FAFDF9B6C}" dt="2025-01-20T04:18:31.133" v="113" actId="20577"/>
        <pc:sldMkLst>
          <pc:docMk/>
          <pc:sldMk cId="4234513776" sldId="325"/>
        </pc:sldMkLst>
        <pc:spChg chg="mod">
          <ac:chgData name="Arianna Bennett (2200719)" userId="S::2200719@student.uwtsd.ac.uk::324188db-0961-4350-871b-b728bf0868a4" providerId="AD" clId="Web-{90BFD481-EC63-714E-7326-C07FAFDF9B6C}" dt="2025-01-20T04:18:31.133" v="113" actId="20577"/>
          <ac:spMkLst>
            <pc:docMk/>
            <pc:sldMk cId="4234513776" sldId="325"/>
            <ac:spMk id="4" creationId="{FFF5E9F0-DAA1-D824-28D6-05403004BA77}"/>
          </ac:spMkLst>
        </pc:spChg>
      </pc:sldChg>
      <pc:sldChg chg="add del replId">
        <pc:chgData name="Arianna Bennett (2200719)" userId="S::2200719@student.uwtsd.ac.uk::324188db-0961-4350-871b-b728bf0868a4" providerId="AD" clId="Web-{90BFD481-EC63-714E-7326-C07FAFDF9B6C}" dt="2025-01-20T04:14:27.080" v="64"/>
        <pc:sldMkLst>
          <pc:docMk/>
          <pc:sldMk cId="4271650794" sldId="325"/>
        </pc:sldMkLst>
      </pc:sldChg>
      <pc:sldChg chg="addSp modSp add replId">
        <pc:chgData name="Arianna Bennett (2200719)" userId="S::2200719@student.uwtsd.ac.uk::324188db-0961-4350-871b-b728bf0868a4" providerId="AD" clId="Web-{90BFD481-EC63-714E-7326-C07FAFDF9B6C}" dt="2025-01-20T04:21:24.639" v="180" actId="20577"/>
        <pc:sldMkLst>
          <pc:docMk/>
          <pc:sldMk cId="28634516" sldId="326"/>
        </pc:sldMkLst>
        <pc:spChg chg="add mod">
          <ac:chgData name="Arianna Bennett (2200719)" userId="S::2200719@student.uwtsd.ac.uk::324188db-0961-4350-871b-b728bf0868a4" providerId="AD" clId="Web-{90BFD481-EC63-714E-7326-C07FAFDF9B6C}" dt="2025-01-20T04:21:24.639" v="180" actId="20577"/>
          <ac:spMkLst>
            <pc:docMk/>
            <pc:sldMk cId="28634516" sldId="326"/>
            <ac:spMk id="2" creationId="{182832AB-BA5D-E516-B9F5-E48743A35E7E}"/>
          </ac:spMkLst>
        </pc:spChg>
        <pc:spChg chg="mod">
          <ac:chgData name="Arianna Bennett (2200719)" userId="S::2200719@student.uwtsd.ac.uk::324188db-0961-4350-871b-b728bf0868a4" providerId="AD" clId="Web-{90BFD481-EC63-714E-7326-C07FAFDF9B6C}" dt="2025-01-20T04:19:02.620" v="120" actId="14100"/>
          <ac:spMkLst>
            <pc:docMk/>
            <pc:sldMk cId="28634516" sldId="326"/>
            <ac:spMk id="4" creationId="{16A175BA-757D-39D4-24AB-E7D81EB44B8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iris.who.int/bitstream/handle/10665/43511/WHO_CDS_2005.31_eng.pdf;jsessionid=B7D812C40159EF2EBA35F18EC88F3A6B?sequence=1" TargetMode="External"/><Relationship Id="rId3" Type="http://schemas.openxmlformats.org/officeDocument/2006/relationships/hyperlink" Target="https://assembly.coe.int/LifeRay/CULT/Pdf/TextesProvisoires/2021/20211202-MediaTimesCrisis-EN.pdf" TargetMode="External"/><Relationship Id="rId7" Type="http://schemas.openxmlformats.org/officeDocument/2006/relationships/hyperlink" Target="https://reutersinstitute.politics.ox.ac.uk/sites/default/files/research/files/Speed%2520vs%2520Accuracy%2520in%2520Times%2520of%2520Crisis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tandfonline.com/doi/abs/10.1080/14616700802114217" TargetMode="External"/><Relationship Id="rId5" Type="http://schemas.openxmlformats.org/officeDocument/2006/relationships/hyperlink" Target="https://reutersinstitute.politics.ox.ac.uk/communications-coronavirus-crisis-lessons-second-wave" TargetMode="External"/><Relationship Id="rId4" Type="http://schemas.openxmlformats.org/officeDocument/2006/relationships/hyperlink" Target="https://jspp.psychopen.eu/index.php/jspp/article/view/4761/4761.html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ra.europa.eu/sites/default/files/fra_uploads/199-Synthesis-report_en.pd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journals.sagepub.com/doi/10.1177/1367877920912257" TargetMode="External"/><Relationship Id="rId5" Type="http://schemas.openxmlformats.org/officeDocument/2006/relationships/hyperlink" Target="https://link.springer.com/article/10.1007/s10612-004-3879-6" TargetMode="External"/><Relationship Id="rId4" Type="http://schemas.openxmlformats.org/officeDocument/2006/relationships/hyperlink" Target="https://journals-sagepub-com.ezproxy.uwtsd.ac.uk/doi/epdf/10.1177/0011392110364039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8" name="Google Shape;768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9" name="Google Shape;969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0" name="Google Shape;970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9" name="Google Shape;969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0" name="Google Shape;970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107172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9" name="Google Shape;969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0" name="Google Shape;970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813583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5" name="Google Shape;845;g54dda1946d_6_2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6" name="Google Shape;846;g54dda1946d_6_2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Council of Europe (2021)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role of the media in times of crisis.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https://assembly.coe.int/LifeRay/CULT/Pdf/TextesProvisoires/2021/20211202-MediaTimesCrisis-EN.pdf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Happer, C. and Philo, G. (2013) ‘The Role of Social Media in the Construction of Public Belief System and Social Change’,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Social and Political Psychology,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1(1), pp. 321- 336. Available at;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https://jspp.psychopen.eu/index.php/jspp/article/view/4761/4761.html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17 January 2025). 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Nielsen, R. K. et al., (2020)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Communications in the coronavirus crisis: lessons for the second wave.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https://reutersinstitute.politics.ox.ac.uk/communications-coronavirus-crisis-lessons-second-wave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Philo, G. (2008) ‘Active Audiences and the Construction of Public Knowledge’,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Journalism Studies,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9(4), pp. 535-544.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https://www.tandfonline.com/doi/abs/10.1080/14616700802114217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17 January 2025).  </a:t>
            </a:r>
          </a:p>
          <a:p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Saisho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(2015) ‘Speed vs Accuracy in Times of Crisis’,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Reuters Institute for the Study of Journalism,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1(1), pp. 1-45.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https://reutersinstitute.politics.ox.ac.uk/sites/default/files/research/files/Speed%2520vs%2520Accuracy%2520in%2520Times%2520of%2520Crisis.pdf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18 January 2025). 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Organization (2005)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 Media Communication during Public Health Emergencies.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https://iris.who.int/bitstream/handle/10665/43511/WHO_CDS_2005.31_eng.pdf;jsessionid=B7D812C40159EF2EBA35F18EC88F3A6B?sequence=1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9" name="Google Shape;979;g20fb20fe128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0" name="Google Shape;980;g20fb20fe128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European Monitoring Centre on Racism and Xenophobia (2002)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Summary Report on Islamophobia in the EU after 11 September 2001.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https://fra.europa.eu/sites/default/files/fra_uploads/199-Synthesis-report_en.pdf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Rohloff, A. and Wright, S. (2010) ‘Moral Panic and Sociological Theory: Beyond the Heuristic’,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Current Sociology,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58(3), pp. 403-419.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https://journals-sagepub-com.ezproxy.uwtsd.ac.uk/doi/epdf/10.1177/0011392110364039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Rothe, D.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Muzzatti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S.L. (2004) ‘Enemies Everywhere: Terrorism, Moral Panic and US Civil Society’,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Criminology,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12, pp. 327-350.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https://link.springer.com/article/10.1007/s10612-004-3879-6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Walsh, J.P. (2020) ‘Social Media and Moral Panics: Assessing the Effects of Technological Change on Societal Reaction’,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Cultural Studies,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23(6), pp. 840-859.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https://journals.sagepub.com/doi/10.1177/1367877920912257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4" name="Google Shape;1094;g54dda1946d_6_3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5" name="Google Shape;1095;g54dda1946d_6_3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6" name="Google Shape;2716;g51b1a71d38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17" name="Google Shape;2717;g51b1a71d38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7201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6" name="Google Shape;2716;g51b1a71d38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17" name="Google Shape;2717;g51b1a71d38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282800" y="798000"/>
            <a:ext cx="7050300" cy="220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7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1282800" y="2985600"/>
            <a:ext cx="3576900" cy="393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 rot="5400000">
            <a:off x="2591123" y="-1400724"/>
            <a:ext cx="2193954" cy="10938901"/>
          </a:xfrm>
          <a:custGeom>
            <a:avLst/>
            <a:gdLst/>
            <a:ahLst/>
            <a:cxnLst/>
            <a:rect l="l" t="t" r="r" b="b"/>
            <a:pathLst>
              <a:path w="15707" h="22591" extrusionOk="0">
                <a:moveTo>
                  <a:pt x="2845" y="1"/>
                </a:moveTo>
                <a:cubicBezTo>
                  <a:pt x="2786" y="126"/>
                  <a:pt x="2816" y="243"/>
                  <a:pt x="2941" y="397"/>
                </a:cubicBezTo>
                <a:cubicBezTo>
                  <a:pt x="3029" y="493"/>
                  <a:pt x="3154" y="552"/>
                  <a:pt x="3308" y="581"/>
                </a:cubicBezTo>
                <a:cubicBezTo>
                  <a:pt x="4712" y="1074"/>
                  <a:pt x="6152" y="1529"/>
                  <a:pt x="7563" y="2022"/>
                </a:cubicBezTo>
                <a:cubicBezTo>
                  <a:pt x="7747" y="2051"/>
                  <a:pt x="7901" y="2110"/>
                  <a:pt x="8019" y="2264"/>
                </a:cubicBezTo>
                <a:cubicBezTo>
                  <a:pt x="8298" y="2661"/>
                  <a:pt x="7747" y="3124"/>
                  <a:pt x="7313" y="3367"/>
                </a:cubicBezTo>
                <a:cubicBezTo>
                  <a:pt x="6762" y="3705"/>
                  <a:pt x="6307" y="4131"/>
                  <a:pt x="5910" y="4653"/>
                </a:cubicBezTo>
                <a:cubicBezTo>
                  <a:pt x="5755" y="4866"/>
                  <a:pt x="5601" y="5145"/>
                  <a:pt x="5697" y="5417"/>
                </a:cubicBezTo>
                <a:cubicBezTo>
                  <a:pt x="5880" y="6152"/>
                  <a:pt x="7284" y="5784"/>
                  <a:pt x="7593" y="6490"/>
                </a:cubicBezTo>
                <a:cubicBezTo>
                  <a:pt x="7865" y="7166"/>
                  <a:pt x="6762" y="7622"/>
                  <a:pt x="6578" y="8327"/>
                </a:cubicBezTo>
                <a:cubicBezTo>
                  <a:pt x="6395" y="8945"/>
                  <a:pt x="6946" y="9525"/>
                  <a:pt x="7534" y="9826"/>
                </a:cubicBezTo>
                <a:cubicBezTo>
                  <a:pt x="8114" y="10164"/>
                  <a:pt x="8783" y="10378"/>
                  <a:pt x="9092" y="10966"/>
                </a:cubicBezTo>
                <a:cubicBezTo>
                  <a:pt x="9371" y="11517"/>
                  <a:pt x="9187" y="12215"/>
                  <a:pt x="8783" y="12678"/>
                </a:cubicBezTo>
                <a:cubicBezTo>
                  <a:pt x="8386" y="13134"/>
                  <a:pt x="7806" y="13413"/>
                  <a:pt x="7225" y="13597"/>
                </a:cubicBezTo>
                <a:cubicBezTo>
                  <a:pt x="6917" y="13685"/>
                  <a:pt x="6520" y="13935"/>
                  <a:pt x="6645" y="14236"/>
                </a:cubicBezTo>
                <a:cubicBezTo>
                  <a:pt x="6674" y="14361"/>
                  <a:pt x="6828" y="14456"/>
                  <a:pt x="6917" y="14545"/>
                </a:cubicBezTo>
                <a:cubicBezTo>
                  <a:pt x="7100" y="14787"/>
                  <a:pt x="7041" y="15125"/>
                  <a:pt x="6858" y="15338"/>
                </a:cubicBezTo>
                <a:cubicBezTo>
                  <a:pt x="6674" y="15588"/>
                  <a:pt x="6395" y="15706"/>
                  <a:pt x="6152" y="15831"/>
                </a:cubicBezTo>
                <a:cubicBezTo>
                  <a:pt x="4528" y="16595"/>
                  <a:pt x="2874" y="17271"/>
                  <a:pt x="1221" y="17852"/>
                </a:cubicBezTo>
                <a:cubicBezTo>
                  <a:pt x="670" y="18065"/>
                  <a:pt x="1" y="18432"/>
                  <a:pt x="60" y="19013"/>
                </a:cubicBezTo>
                <a:cubicBezTo>
                  <a:pt x="89" y="19263"/>
                  <a:pt x="273" y="19476"/>
                  <a:pt x="457" y="19660"/>
                </a:cubicBezTo>
                <a:cubicBezTo>
                  <a:pt x="1471" y="20608"/>
                  <a:pt x="2816" y="21071"/>
                  <a:pt x="4131" y="21438"/>
                </a:cubicBezTo>
                <a:cubicBezTo>
                  <a:pt x="6558" y="22107"/>
                  <a:pt x="9080" y="22590"/>
                  <a:pt x="11590" y="22590"/>
                </a:cubicBezTo>
                <a:cubicBezTo>
                  <a:pt x="12280" y="22590"/>
                  <a:pt x="12970" y="22554"/>
                  <a:pt x="13656" y="22474"/>
                </a:cubicBezTo>
                <a:cubicBezTo>
                  <a:pt x="14361" y="22386"/>
                  <a:pt x="15030" y="22261"/>
                  <a:pt x="15706" y="22077"/>
                </a:cubicBezTo>
                <a:lnTo>
                  <a:pt x="15706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 flipH="1">
            <a:off x="6702" y="3806875"/>
            <a:ext cx="9144098" cy="1378346"/>
          </a:xfrm>
          <a:custGeom>
            <a:avLst/>
            <a:gdLst/>
            <a:ahLst/>
            <a:cxnLst/>
            <a:rect l="l" t="t" r="r" b="b"/>
            <a:pathLst>
              <a:path w="98509" h="18007" extrusionOk="0">
                <a:moveTo>
                  <a:pt x="98391" y="1"/>
                </a:moveTo>
                <a:cubicBezTo>
                  <a:pt x="97898" y="1"/>
                  <a:pt x="97472" y="37"/>
                  <a:pt x="96980" y="155"/>
                </a:cubicBezTo>
                <a:cubicBezTo>
                  <a:pt x="95848" y="368"/>
                  <a:pt x="95113" y="919"/>
                  <a:pt x="94099" y="1412"/>
                </a:cubicBezTo>
                <a:cubicBezTo>
                  <a:pt x="92144" y="2360"/>
                  <a:pt x="90123" y="3124"/>
                  <a:pt x="88220" y="4197"/>
                </a:cubicBezTo>
                <a:cubicBezTo>
                  <a:pt x="87551" y="4564"/>
                  <a:pt x="86816" y="4873"/>
                  <a:pt x="86140" y="5270"/>
                </a:cubicBezTo>
                <a:cubicBezTo>
                  <a:pt x="85375" y="5733"/>
                  <a:pt x="84545" y="6159"/>
                  <a:pt x="83693" y="6468"/>
                </a:cubicBezTo>
                <a:cubicBezTo>
                  <a:pt x="82803" y="6799"/>
                  <a:pt x="81914" y="7078"/>
                  <a:pt x="81025" y="7445"/>
                </a:cubicBezTo>
                <a:cubicBezTo>
                  <a:pt x="80047" y="7872"/>
                  <a:pt x="79063" y="8335"/>
                  <a:pt x="78085" y="8702"/>
                </a:cubicBezTo>
                <a:cubicBezTo>
                  <a:pt x="76711" y="9187"/>
                  <a:pt x="75241" y="9679"/>
                  <a:pt x="73830" y="10047"/>
                </a:cubicBezTo>
                <a:cubicBezTo>
                  <a:pt x="72938" y="10292"/>
                  <a:pt x="71769" y="10555"/>
                  <a:pt x="70750" y="10555"/>
                </a:cubicBezTo>
                <a:cubicBezTo>
                  <a:pt x="70610" y="10555"/>
                  <a:pt x="70472" y="10550"/>
                  <a:pt x="70339" y="10539"/>
                </a:cubicBezTo>
                <a:cubicBezTo>
                  <a:pt x="69237" y="10444"/>
                  <a:pt x="68289" y="9650"/>
                  <a:pt x="67186" y="9437"/>
                </a:cubicBezTo>
                <a:cubicBezTo>
                  <a:pt x="66429" y="9275"/>
                  <a:pt x="65650" y="9182"/>
                  <a:pt x="64867" y="9182"/>
                </a:cubicBezTo>
                <a:cubicBezTo>
                  <a:pt x="64761" y="9182"/>
                  <a:pt x="64654" y="9184"/>
                  <a:pt x="64548" y="9187"/>
                </a:cubicBezTo>
                <a:cubicBezTo>
                  <a:pt x="63666" y="9253"/>
                  <a:pt x="62777" y="9555"/>
                  <a:pt x="61917" y="9775"/>
                </a:cubicBezTo>
                <a:cubicBezTo>
                  <a:pt x="60193" y="10189"/>
                  <a:pt x="58341" y="10330"/>
                  <a:pt x="56543" y="10330"/>
                </a:cubicBezTo>
                <a:cubicBezTo>
                  <a:pt x="56364" y="10330"/>
                  <a:pt x="56186" y="10329"/>
                  <a:pt x="56008" y="10326"/>
                </a:cubicBezTo>
                <a:lnTo>
                  <a:pt x="52944" y="10326"/>
                </a:lnTo>
                <a:cubicBezTo>
                  <a:pt x="52900" y="10328"/>
                  <a:pt x="52856" y="10328"/>
                  <a:pt x="52812" y="10328"/>
                </a:cubicBezTo>
                <a:cubicBezTo>
                  <a:pt x="51886" y="10328"/>
                  <a:pt x="51033" y="10040"/>
                  <a:pt x="50100" y="9893"/>
                </a:cubicBezTo>
                <a:cubicBezTo>
                  <a:pt x="47269" y="9435"/>
                  <a:pt x="44383" y="9318"/>
                  <a:pt x="41498" y="9318"/>
                </a:cubicBezTo>
                <a:cubicBezTo>
                  <a:pt x="40167" y="9318"/>
                  <a:pt x="38836" y="9343"/>
                  <a:pt x="37510" y="9371"/>
                </a:cubicBezTo>
                <a:cubicBezTo>
                  <a:pt x="36349" y="9408"/>
                  <a:pt x="35217" y="9591"/>
                  <a:pt x="34049" y="9591"/>
                </a:cubicBezTo>
                <a:cubicBezTo>
                  <a:pt x="33797" y="9591"/>
                  <a:pt x="33536" y="9605"/>
                  <a:pt x="33273" y="9605"/>
                </a:cubicBezTo>
                <a:cubicBezTo>
                  <a:pt x="32869" y="9605"/>
                  <a:pt x="32464" y="9573"/>
                  <a:pt x="32094" y="9408"/>
                </a:cubicBezTo>
                <a:cubicBezTo>
                  <a:pt x="31631" y="9187"/>
                  <a:pt x="31175" y="8915"/>
                  <a:pt x="30779" y="8607"/>
                </a:cubicBezTo>
                <a:cubicBezTo>
                  <a:pt x="30161" y="8121"/>
                  <a:pt x="29551" y="7688"/>
                  <a:pt x="28941" y="7166"/>
                </a:cubicBezTo>
                <a:cubicBezTo>
                  <a:pt x="28508" y="6799"/>
                  <a:pt x="27986" y="6615"/>
                  <a:pt x="27501" y="6284"/>
                </a:cubicBezTo>
                <a:cubicBezTo>
                  <a:pt x="27008" y="5976"/>
                  <a:pt x="26641" y="5733"/>
                  <a:pt x="26090" y="5579"/>
                </a:cubicBezTo>
                <a:cubicBezTo>
                  <a:pt x="25742" y="5490"/>
                  <a:pt x="25433" y="5448"/>
                  <a:pt x="25137" y="5448"/>
                </a:cubicBezTo>
                <a:cubicBezTo>
                  <a:pt x="24601" y="5448"/>
                  <a:pt x="24110" y="5584"/>
                  <a:pt x="23518" y="5821"/>
                </a:cubicBezTo>
                <a:cubicBezTo>
                  <a:pt x="22250" y="6324"/>
                  <a:pt x="21010" y="7140"/>
                  <a:pt x="19581" y="7140"/>
                </a:cubicBezTo>
                <a:cubicBezTo>
                  <a:pt x="19526" y="7140"/>
                  <a:pt x="19472" y="7139"/>
                  <a:pt x="19417" y="7137"/>
                </a:cubicBezTo>
                <a:cubicBezTo>
                  <a:pt x="18285" y="7107"/>
                  <a:pt x="17241" y="6402"/>
                  <a:pt x="16264" y="5917"/>
                </a:cubicBezTo>
                <a:cubicBezTo>
                  <a:pt x="15250" y="5395"/>
                  <a:pt x="14177" y="4814"/>
                  <a:pt x="13104" y="4506"/>
                </a:cubicBezTo>
                <a:cubicBezTo>
                  <a:pt x="12185" y="4226"/>
                  <a:pt x="11120" y="4109"/>
                  <a:pt x="10164" y="3984"/>
                </a:cubicBezTo>
                <a:cubicBezTo>
                  <a:pt x="9855" y="3938"/>
                  <a:pt x="9558" y="3915"/>
                  <a:pt x="9270" y="3915"/>
                </a:cubicBezTo>
                <a:cubicBezTo>
                  <a:pt x="8395" y="3915"/>
                  <a:pt x="7598" y="4128"/>
                  <a:pt x="6769" y="4564"/>
                </a:cubicBezTo>
                <a:cubicBezTo>
                  <a:pt x="6435" y="4732"/>
                  <a:pt x="6096" y="4881"/>
                  <a:pt x="5746" y="4881"/>
                </a:cubicBezTo>
                <a:cubicBezTo>
                  <a:pt x="5649" y="4881"/>
                  <a:pt x="5552" y="4869"/>
                  <a:pt x="5453" y="4844"/>
                </a:cubicBezTo>
                <a:cubicBezTo>
                  <a:pt x="4932" y="4719"/>
                  <a:pt x="4469" y="4476"/>
                  <a:pt x="3954" y="4351"/>
                </a:cubicBezTo>
                <a:cubicBezTo>
                  <a:pt x="3637" y="4292"/>
                  <a:pt x="3303" y="4274"/>
                  <a:pt x="2963" y="4274"/>
                </a:cubicBezTo>
                <a:cubicBezTo>
                  <a:pt x="2413" y="4274"/>
                  <a:pt x="1847" y="4322"/>
                  <a:pt x="1316" y="4322"/>
                </a:cubicBezTo>
                <a:cubicBezTo>
                  <a:pt x="1117" y="4322"/>
                  <a:pt x="926" y="4329"/>
                  <a:pt x="735" y="4329"/>
                </a:cubicBezTo>
                <a:cubicBezTo>
                  <a:pt x="544" y="4329"/>
                  <a:pt x="353" y="4322"/>
                  <a:pt x="155" y="4293"/>
                </a:cubicBezTo>
                <a:cubicBezTo>
                  <a:pt x="96" y="4263"/>
                  <a:pt x="59" y="4263"/>
                  <a:pt x="0" y="4263"/>
                </a:cubicBezTo>
                <a:lnTo>
                  <a:pt x="0" y="18006"/>
                </a:lnTo>
                <a:lnTo>
                  <a:pt x="98508" y="18006"/>
                </a:lnTo>
                <a:lnTo>
                  <a:pt x="98508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015202" y="4468145"/>
            <a:ext cx="7100938" cy="475756"/>
            <a:chOff x="2015202" y="4468145"/>
            <a:chExt cx="7100938" cy="475756"/>
          </a:xfrm>
        </p:grpSpPr>
        <p:grpSp>
          <p:nvGrpSpPr>
            <p:cNvPr id="15" name="Google Shape;15;p2"/>
            <p:cNvGrpSpPr/>
            <p:nvPr/>
          </p:nvGrpSpPr>
          <p:grpSpPr>
            <a:xfrm>
              <a:off x="2015202" y="4468145"/>
              <a:ext cx="3494750" cy="475756"/>
              <a:chOff x="1199625" y="3767513"/>
              <a:chExt cx="3494750" cy="1070798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2343257" y="3767513"/>
                <a:ext cx="2204332" cy="998601"/>
              </a:xfrm>
              <a:custGeom>
                <a:avLst/>
                <a:gdLst/>
                <a:ahLst/>
                <a:cxnLst/>
                <a:rect l="l" t="t" r="r" b="b"/>
                <a:pathLst>
                  <a:path w="31235" h="14150" extrusionOk="0">
                    <a:moveTo>
                      <a:pt x="17807" y="0"/>
                    </a:moveTo>
                    <a:cubicBezTo>
                      <a:pt x="17521" y="0"/>
                      <a:pt x="17237" y="44"/>
                      <a:pt x="16963" y="136"/>
                    </a:cubicBezTo>
                    <a:cubicBezTo>
                      <a:pt x="16683" y="232"/>
                      <a:pt x="16441" y="356"/>
                      <a:pt x="16169" y="415"/>
                    </a:cubicBezTo>
                    <a:cubicBezTo>
                      <a:pt x="16041" y="446"/>
                      <a:pt x="15908" y="459"/>
                      <a:pt x="15774" y="459"/>
                    </a:cubicBezTo>
                    <a:cubicBezTo>
                      <a:pt x="15524" y="459"/>
                      <a:pt x="15269" y="414"/>
                      <a:pt x="15030" y="356"/>
                    </a:cubicBezTo>
                    <a:cubicBezTo>
                      <a:pt x="14581" y="275"/>
                      <a:pt x="14102" y="199"/>
                      <a:pt x="13638" y="199"/>
                    </a:cubicBezTo>
                    <a:cubicBezTo>
                      <a:pt x="13060" y="199"/>
                      <a:pt x="12505" y="316"/>
                      <a:pt x="12061" y="687"/>
                    </a:cubicBezTo>
                    <a:cubicBezTo>
                      <a:pt x="11789" y="937"/>
                      <a:pt x="11605" y="1238"/>
                      <a:pt x="11296" y="1422"/>
                    </a:cubicBezTo>
                    <a:cubicBezTo>
                      <a:pt x="10999" y="1587"/>
                      <a:pt x="10664" y="1608"/>
                      <a:pt x="10323" y="1608"/>
                    </a:cubicBezTo>
                    <a:cubicBezTo>
                      <a:pt x="10209" y="1608"/>
                      <a:pt x="10095" y="1606"/>
                      <a:pt x="9981" y="1606"/>
                    </a:cubicBezTo>
                    <a:cubicBezTo>
                      <a:pt x="8937" y="1606"/>
                      <a:pt x="7930" y="1973"/>
                      <a:pt x="7100" y="2620"/>
                    </a:cubicBezTo>
                    <a:cubicBezTo>
                      <a:pt x="6277" y="3230"/>
                      <a:pt x="5660" y="4119"/>
                      <a:pt x="4711" y="4516"/>
                    </a:cubicBezTo>
                    <a:cubicBezTo>
                      <a:pt x="4440" y="4641"/>
                      <a:pt x="4131" y="4729"/>
                      <a:pt x="3888" y="4913"/>
                    </a:cubicBezTo>
                    <a:cubicBezTo>
                      <a:pt x="3153" y="5435"/>
                      <a:pt x="3183" y="6603"/>
                      <a:pt x="2507" y="7213"/>
                    </a:cubicBezTo>
                    <a:cubicBezTo>
                      <a:pt x="2051" y="7639"/>
                      <a:pt x="1316" y="7764"/>
                      <a:pt x="1103" y="8345"/>
                    </a:cubicBezTo>
                    <a:cubicBezTo>
                      <a:pt x="978" y="8654"/>
                      <a:pt x="1066" y="8955"/>
                      <a:pt x="1007" y="9293"/>
                    </a:cubicBezTo>
                    <a:cubicBezTo>
                      <a:pt x="883" y="10094"/>
                      <a:pt x="1" y="10704"/>
                      <a:pt x="148" y="11498"/>
                    </a:cubicBezTo>
                    <a:cubicBezTo>
                      <a:pt x="273" y="12115"/>
                      <a:pt x="919" y="12416"/>
                      <a:pt x="1500" y="12600"/>
                    </a:cubicBezTo>
                    <a:cubicBezTo>
                      <a:pt x="2419" y="12813"/>
                      <a:pt x="3337" y="12909"/>
                      <a:pt x="4256" y="12968"/>
                    </a:cubicBezTo>
                    <a:cubicBezTo>
                      <a:pt x="12061" y="13519"/>
                      <a:pt x="19843" y="13916"/>
                      <a:pt x="27648" y="14136"/>
                    </a:cubicBezTo>
                    <a:cubicBezTo>
                      <a:pt x="27890" y="14144"/>
                      <a:pt x="28135" y="14149"/>
                      <a:pt x="28380" y="14149"/>
                    </a:cubicBezTo>
                    <a:cubicBezTo>
                      <a:pt x="29095" y="14149"/>
                      <a:pt x="29816" y="14102"/>
                      <a:pt x="30500" y="13916"/>
                    </a:cubicBezTo>
                    <a:cubicBezTo>
                      <a:pt x="30742" y="13857"/>
                      <a:pt x="30955" y="13769"/>
                      <a:pt x="31110" y="13548"/>
                    </a:cubicBezTo>
                    <a:cubicBezTo>
                      <a:pt x="31198" y="13401"/>
                      <a:pt x="31235" y="13217"/>
                      <a:pt x="31235" y="12997"/>
                    </a:cubicBezTo>
                    <a:cubicBezTo>
                      <a:pt x="31235" y="11314"/>
                      <a:pt x="30375" y="10057"/>
                      <a:pt x="29331" y="8808"/>
                    </a:cubicBezTo>
                    <a:cubicBezTo>
                      <a:pt x="28229" y="7522"/>
                      <a:pt x="27251" y="7338"/>
                      <a:pt x="25752" y="6603"/>
                    </a:cubicBezTo>
                    <a:cubicBezTo>
                      <a:pt x="24679" y="6081"/>
                      <a:pt x="23944" y="5008"/>
                      <a:pt x="22842" y="4545"/>
                    </a:cubicBezTo>
                    <a:cubicBezTo>
                      <a:pt x="22320" y="4303"/>
                      <a:pt x="21681" y="4215"/>
                      <a:pt x="21313" y="3781"/>
                    </a:cubicBezTo>
                    <a:cubicBezTo>
                      <a:pt x="20946" y="3355"/>
                      <a:pt x="20909" y="2745"/>
                      <a:pt x="20791" y="2194"/>
                    </a:cubicBezTo>
                    <a:cubicBezTo>
                      <a:pt x="20436" y="909"/>
                      <a:pt x="19114" y="0"/>
                      <a:pt x="178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3265925" y="3767513"/>
                <a:ext cx="1015609" cy="520190"/>
              </a:xfrm>
              <a:custGeom>
                <a:avLst/>
                <a:gdLst/>
                <a:ahLst/>
                <a:cxnLst/>
                <a:rect l="l" t="t" r="r" b="b"/>
                <a:pathLst>
                  <a:path w="14391" h="7371" extrusionOk="0">
                    <a:moveTo>
                      <a:pt x="4733" y="0"/>
                    </a:moveTo>
                    <a:cubicBezTo>
                      <a:pt x="4447" y="0"/>
                      <a:pt x="4163" y="44"/>
                      <a:pt x="3889" y="136"/>
                    </a:cubicBezTo>
                    <a:cubicBezTo>
                      <a:pt x="3609" y="232"/>
                      <a:pt x="3367" y="356"/>
                      <a:pt x="3095" y="415"/>
                    </a:cubicBezTo>
                    <a:cubicBezTo>
                      <a:pt x="2967" y="446"/>
                      <a:pt x="2834" y="459"/>
                      <a:pt x="2700" y="459"/>
                    </a:cubicBezTo>
                    <a:cubicBezTo>
                      <a:pt x="2450" y="459"/>
                      <a:pt x="2195" y="414"/>
                      <a:pt x="1956" y="356"/>
                    </a:cubicBezTo>
                    <a:cubicBezTo>
                      <a:pt x="1508" y="290"/>
                      <a:pt x="1029" y="208"/>
                      <a:pt x="572" y="208"/>
                    </a:cubicBezTo>
                    <a:cubicBezTo>
                      <a:pt x="376" y="208"/>
                      <a:pt x="184" y="223"/>
                      <a:pt x="1" y="261"/>
                    </a:cubicBezTo>
                    <a:cubicBezTo>
                      <a:pt x="273" y="320"/>
                      <a:pt x="523" y="415"/>
                      <a:pt x="736" y="540"/>
                    </a:cubicBezTo>
                    <a:cubicBezTo>
                      <a:pt x="890" y="628"/>
                      <a:pt x="1037" y="724"/>
                      <a:pt x="1221" y="753"/>
                    </a:cubicBezTo>
                    <a:cubicBezTo>
                      <a:pt x="1375" y="753"/>
                      <a:pt x="1529" y="724"/>
                      <a:pt x="1684" y="687"/>
                    </a:cubicBezTo>
                    <a:cubicBezTo>
                      <a:pt x="1709" y="686"/>
                      <a:pt x="1733" y="685"/>
                      <a:pt x="1758" y="685"/>
                    </a:cubicBezTo>
                    <a:cubicBezTo>
                      <a:pt x="2173" y="685"/>
                      <a:pt x="2583" y="881"/>
                      <a:pt x="2997" y="881"/>
                    </a:cubicBezTo>
                    <a:cubicBezTo>
                      <a:pt x="3049" y="881"/>
                      <a:pt x="3101" y="878"/>
                      <a:pt x="3154" y="871"/>
                    </a:cubicBezTo>
                    <a:cubicBezTo>
                      <a:pt x="3367" y="842"/>
                      <a:pt x="3580" y="724"/>
                      <a:pt x="3830" y="628"/>
                    </a:cubicBezTo>
                    <a:cubicBezTo>
                      <a:pt x="4138" y="503"/>
                      <a:pt x="4468" y="442"/>
                      <a:pt x="4799" y="442"/>
                    </a:cubicBezTo>
                    <a:cubicBezTo>
                      <a:pt x="5185" y="442"/>
                      <a:pt x="5575" y="525"/>
                      <a:pt x="5939" y="687"/>
                    </a:cubicBezTo>
                    <a:cubicBezTo>
                      <a:pt x="6586" y="996"/>
                      <a:pt x="7100" y="1606"/>
                      <a:pt x="7321" y="2282"/>
                    </a:cubicBezTo>
                    <a:cubicBezTo>
                      <a:pt x="7534" y="2929"/>
                      <a:pt x="7504" y="3664"/>
                      <a:pt x="7960" y="4149"/>
                    </a:cubicBezTo>
                    <a:cubicBezTo>
                      <a:pt x="8541" y="4795"/>
                      <a:pt x="9555" y="4670"/>
                      <a:pt x="10319" y="5038"/>
                    </a:cubicBezTo>
                    <a:cubicBezTo>
                      <a:pt x="10811" y="5280"/>
                      <a:pt x="11179" y="5743"/>
                      <a:pt x="11605" y="6111"/>
                    </a:cubicBezTo>
                    <a:cubicBezTo>
                      <a:pt x="12193" y="6642"/>
                      <a:pt x="13354" y="7371"/>
                      <a:pt x="14207" y="7371"/>
                    </a:cubicBezTo>
                    <a:cubicBezTo>
                      <a:pt x="14239" y="7371"/>
                      <a:pt x="14271" y="7370"/>
                      <a:pt x="14302" y="7368"/>
                    </a:cubicBezTo>
                    <a:lnTo>
                      <a:pt x="14390" y="7368"/>
                    </a:lnTo>
                    <a:cubicBezTo>
                      <a:pt x="13869" y="7118"/>
                      <a:pt x="13317" y="6905"/>
                      <a:pt x="12678" y="6603"/>
                    </a:cubicBezTo>
                    <a:cubicBezTo>
                      <a:pt x="11605" y="6081"/>
                      <a:pt x="10870" y="5008"/>
                      <a:pt x="9768" y="4545"/>
                    </a:cubicBezTo>
                    <a:cubicBezTo>
                      <a:pt x="9246" y="4303"/>
                      <a:pt x="8607" y="4215"/>
                      <a:pt x="8239" y="3781"/>
                    </a:cubicBezTo>
                    <a:cubicBezTo>
                      <a:pt x="7872" y="3355"/>
                      <a:pt x="7835" y="2745"/>
                      <a:pt x="7717" y="2194"/>
                    </a:cubicBezTo>
                    <a:cubicBezTo>
                      <a:pt x="7362" y="909"/>
                      <a:pt x="6040" y="0"/>
                      <a:pt x="473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2608822" y="3995392"/>
                <a:ext cx="1616675" cy="714335"/>
              </a:xfrm>
              <a:custGeom>
                <a:avLst/>
                <a:gdLst/>
                <a:ahLst/>
                <a:cxnLst/>
                <a:rect l="l" t="t" r="r" b="b"/>
                <a:pathLst>
                  <a:path w="22908" h="10122" extrusionOk="0">
                    <a:moveTo>
                      <a:pt x="12310" y="1"/>
                    </a:moveTo>
                    <a:cubicBezTo>
                      <a:pt x="11392" y="1"/>
                      <a:pt x="10473" y="707"/>
                      <a:pt x="10444" y="1596"/>
                    </a:cubicBezTo>
                    <a:cubicBezTo>
                      <a:pt x="10225" y="1419"/>
                      <a:pt x="9951" y="1338"/>
                      <a:pt x="9674" y="1338"/>
                    </a:cubicBezTo>
                    <a:cubicBezTo>
                      <a:pt x="9130" y="1338"/>
                      <a:pt x="8573" y="1651"/>
                      <a:pt x="8393" y="2176"/>
                    </a:cubicBezTo>
                    <a:cubicBezTo>
                      <a:pt x="8067" y="1906"/>
                      <a:pt x="7675" y="1809"/>
                      <a:pt x="7260" y="1809"/>
                    </a:cubicBezTo>
                    <a:cubicBezTo>
                      <a:pt x="6737" y="1809"/>
                      <a:pt x="6178" y="1962"/>
                      <a:pt x="5667" y="2118"/>
                    </a:cubicBezTo>
                    <a:cubicBezTo>
                      <a:pt x="4932" y="2331"/>
                      <a:pt x="4072" y="2698"/>
                      <a:pt x="3984" y="3462"/>
                    </a:cubicBezTo>
                    <a:cubicBezTo>
                      <a:pt x="3808" y="3345"/>
                      <a:pt x="3621" y="3294"/>
                      <a:pt x="3431" y="3294"/>
                    </a:cubicBezTo>
                    <a:cubicBezTo>
                      <a:pt x="2824" y="3294"/>
                      <a:pt x="2190" y="3814"/>
                      <a:pt x="1838" y="4352"/>
                    </a:cubicBezTo>
                    <a:cubicBezTo>
                      <a:pt x="1345" y="5057"/>
                      <a:pt x="919" y="5946"/>
                      <a:pt x="59" y="6160"/>
                    </a:cubicBezTo>
                    <a:cubicBezTo>
                      <a:pt x="0" y="6431"/>
                      <a:pt x="309" y="6615"/>
                      <a:pt x="581" y="6681"/>
                    </a:cubicBezTo>
                    <a:cubicBezTo>
                      <a:pt x="2940" y="7321"/>
                      <a:pt x="5387" y="7688"/>
                      <a:pt x="7842" y="7718"/>
                    </a:cubicBezTo>
                    <a:cubicBezTo>
                      <a:pt x="7991" y="7719"/>
                      <a:pt x="8140" y="7720"/>
                      <a:pt x="8289" y="7720"/>
                    </a:cubicBezTo>
                    <a:cubicBezTo>
                      <a:pt x="8894" y="7720"/>
                      <a:pt x="9506" y="7709"/>
                      <a:pt x="10117" y="7709"/>
                    </a:cubicBezTo>
                    <a:cubicBezTo>
                      <a:pt x="11938" y="7709"/>
                      <a:pt x="13753" y="7809"/>
                      <a:pt x="15375" y="8607"/>
                    </a:cubicBezTo>
                    <a:cubicBezTo>
                      <a:pt x="15926" y="8886"/>
                      <a:pt x="16448" y="9254"/>
                      <a:pt x="16999" y="9496"/>
                    </a:cubicBezTo>
                    <a:cubicBezTo>
                      <a:pt x="17661" y="9786"/>
                      <a:pt x="18891" y="10121"/>
                      <a:pt x="20001" y="10121"/>
                    </a:cubicBezTo>
                    <a:cubicBezTo>
                      <a:pt x="20889" y="10121"/>
                      <a:pt x="21698" y="9907"/>
                      <a:pt x="22077" y="9283"/>
                    </a:cubicBezTo>
                    <a:cubicBezTo>
                      <a:pt x="22908" y="7843"/>
                      <a:pt x="21129" y="5763"/>
                      <a:pt x="19689" y="5667"/>
                    </a:cubicBezTo>
                    <a:cubicBezTo>
                      <a:pt x="19539" y="5667"/>
                      <a:pt x="19377" y="5679"/>
                      <a:pt x="19214" y="5679"/>
                    </a:cubicBezTo>
                    <a:cubicBezTo>
                      <a:pt x="19010" y="5679"/>
                      <a:pt x="18804" y="5661"/>
                      <a:pt x="18616" y="5579"/>
                    </a:cubicBezTo>
                    <a:cubicBezTo>
                      <a:pt x="17947" y="5241"/>
                      <a:pt x="17881" y="4109"/>
                      <a:pt x="17146" y="3925"/>
                    </a:cubicBezTo>
                    <a:cubicBezTo>
                      <a:pt x="16962" y="3889"/>
                      <a:pt x="16749" y="3889"/>
                      <a:pt x="16595" y="3830"/>
                    </a:cubicBezTo>
                    <a:cubicBezTo>
                      <a:pt x="16411" y="3771"/>
                      <a:pt x="16294" y="3587"/>
                      <a:pt x="16198" y="3433"/>
                    </a:cubicBezTo>
                    <a:cubicBezTo>
                      <a:pt x="15713" y="2669"/>
                      <a:pt x="15279" y="1868"/>
                      <a:pt x="14669" y="1199"/>
                    </a:cubicBezTo>
                    <a:cubicBezTo>
                      <a:pt x="14059" y="523"/>
                      <a:pt x="13229" y="1"/>
                      <a:pt x="123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1199625" y="4196171"/>
                <a:ext cx="3494750" cy="642139"/>
              </a:xfrm>
              <a:custGeom>
                <a:avLst/>
                <a:gdLst/>
                <a:ahLst/>
                <a:cxnLst/>
                <a:rect l="l" t="t" r="r" b="b"/>
                <a:pathLst>
                  <a:path w="49520" h="9099" extrusionOk="0">
                    <a:moveTo>
                      <a:pt x="27519" y="1"/>
                    </a:moveTo>
                    <a:cubicBezTo>
                      <a:pt x="26517" y="1"/>
                      <a:pt x="25518" y="369"/>
                      <a:pt x="24841" y="1110"/>
                    </a:cubicBezTo>
                    <a:cubicBezTo>
                      <a:pt x="24417" y="1052"/>
                      <a:pt x="23963" y="1006"/>
                      <a:pt x="23516" y="1006"/>
                    </a:cubicBezTo>
                    <a:cubicBezTo>
                      <a:pt x="22539" y="1006"/>
                      <a:pt x="21595" y="1227"/>
                      <a:pt x="21071" y="2028"/>
                    </a:cubicBezTo>
                    <a:cubicBezTo>
                      <a:pt x="20946" y="2212"/>
                      <a:pt x="20858" y="2455"/>
                      <a:pt x="20674" y="2580"/>
                    </a:cubicBezTo>
                    <a:cubicBezTo>
                      <a:pt x="20541" y="2673"/>
                      <a:pt x="20398" y="2707"/>
                      <a:pt x="20248" y="2707"/>
                    </a:cubicBezTo>
                    <a:cubicBezTo>
                      <a:pt x="19856" y="2707"/>
                      <a:pt x="19420" y="2474"/>
                      <a:pt x="19006" y="2474"/>
                    </a:cubicBezTo>
                    <a:cubicBezTo>
                      <a:pt x="18959" y="2474"/>
                      <a:pt x="18912" y="2477"/>
                      <a:pt x="18866" y="2484"/>
                    </a:cubicBezTo>
                    <a:cubicBezTo>
                      <a:pt x="18131" y="2580"/>
                      <a:pt x="17859" y="3528"/>
                      <a:pt x="17183" y="3895"/>
                    </a:cubicBezTo>
                    <a:cubicBezTo>
                      <a:pt x="16926" y="4055"/>
                      <a:pt x="16643" y="4101"/>
                      <a:pt x="16347" y="4101"/>
                    </a:cubicBezTo>
                    <a:cubicBezTo>
                      <a:pt x="15941" y="4101"/>
                      <a:pt x="15510" y="4014"/>
                      <a:pt x="15092" y="4014"/>
                    </a:cubicBezTo>
                    <a:cubicBezTo>
                      <a:pt x="14875" y="4014"/>
                      <a:pt x="14662" y="4037"/>
                      <a:pt x="14457" y="4108"/>
                    </a:cubicBezTo>
                    <a:cubicBezTo>
                      <a:pt x="13935" y="4292"/>
                      <a:pt x="13538" y="4718"/>
                      <a:pt x="13016" y="4902"/>
                    </a:cubicBezTo>
                    <a:cubicBezTo>
                      <a:pt x="12803" y="4985"/>
                      <a:pt x="12578" y="5013"/>
                      <a:pt x="12348" y="5013"/>
                    </a:cubicBezTo>
                    <a:cubicBezTo>
                      <a:pt x="11828" y="5013"/>
                      <a:pt x="11279" y="4866"/>
                      <a:pt x="10761" y="4866"/>
                    </a:cubicBezTo>
                    <a:cubicBezTo>
                      <a:pt x="10492" y="4866"/>
                      <a:pt x="10232" y="4906"/>
                      <a:pt x="9988" y="5027"/>
                    </a:cubicBezTo>
                    <a:cubicBezTo>
                      <a:pt x="9342" y="5306"/>
                      <a:pt x="9003" y="6100"/>
                      <a:pt x="8335" y="6284"/>
                    </a:cubicBezTo>
                    <a:cubicBezTo>
                      <a:pt x="8199" y="6325"/>
                      <a:pt x="8059" y="6339"/>
                      <a:pt x="7917" y="6339"/>
                    </a:cubicBezTo>
                    <a:cubicBezTo>
                      <a:pt x="7534" y="6339"/>
                      <a:pt x="7135" y="6231"/>
                      <a:pt x="6768" y="6231"/>
                    </a:cubicBezTo>
                    <a:cubicBezTo>
                      <a:pt x="6562" y="6231"/>
                      <a:pt x="6366" y="6265"/>
                      <a:pt x="6189" y="6372"/>
                    </a:cubicBezTo>
                    <a:cubicBezTo>
                      <a:pt x="5946" y="6526"/>
                      <a:pt x="5792" y="6805"/>
                      <a:pt x="5579" y="6989"/>
                    </a:cubicBezTo>
                    <a:cubicBezTo>
                      <a:pt x="4998" y="7474"/>
                      <a:pt x="4168" y="7357"/>
                      <a:pt x="3403" y="7445"/>
                    </a:cubicBezTo>
                    <a:cubicBezTo>
                      <a:pt x="2639" y="7511"/>
                      <a:pt x="1779" y="8092"/>
                      <a:pt x="1992" y="8826"/>
                    </a:cubicBezTo>
                    <a:cubicBezTo>
                      <a:pt x="1824" y="8802"/>
                      <a:pt x="1654" y="8790"/>
                      <a:pt x="1485" y="8790"/>
                    </a:cubicBezTo>
                    <a:cubicBezTo>
                      <a:pt x="984" y="8790"/>
                      <a:pt x="484" y="8895"/>
                      <a:pt x="1" y="9098"/>
                    </a:cubicBezTo>
                    <a:lnTo>
                      <a:pt x="49519" y="8981"/>
                    </a:lnTo>
                    <a:cubicBezTo>
                      <a:pt x="48891" y="7592"/>
                      <a:pt x="47365" y="6697"/>
                      <a:pt x="45846" y="6697"/>
                    </a:cubicBezTo>
                    <a:cubicBezTo>
                      <a:pt x="45589" y="6697"/>
                      <a:pt x="45333" y="6723"/>
                      <a:pt x="45081" y="6776"/>
                    </a:cubicBezTo>
                    <a:cubicBezTo>
                      <a:pt x="44957" y="6810"/>
                      <a:pt x="44812" y="6844"/>
                      <a:pt x="44676" y="6844"/>
                    </a:cubicBezTo>
                    <a:cubicBezTo>
                      <a:pt x="44577" y="6844"/>
                      <a:pt x="44482" y="6826"/>
                      <a:pt x="44404" y="6776"/>
                    </a:cubicBezTo>
                    <a:cubicBezTo>
                      <a:pt x="44279" y="6680"/>
                      <a:pt x="44221" y="6526"/>
                      <a:pt x="44162" y="6409"/>
                    </a:cubicBezTo>
                    <a:cubicBezTo>
                      <a:pt x="43794" y="5732"/>
                      <a:pt x="43118" y="5181"/>
                      <a:pt x="42354" y="4998"/>
                    </a:cubicBezTo>
                    <a:cubicBezTo>
                      <a:pt x="41773" y="4843"/>
                      <a:pt x="41127" y="4873"/>
                      <a:pt x="40575" y="4601"/>
                    </a:cubicBezTo>
                    <a:cubicBezTo>
                      <a:pt x="40090" y="4351"/>
                      <a:pt x="39752" y="3895"/>
                      <a:pt x="39356" y="3528"/>
                    </a:cubicBezTo>
                    <a:cubicBezTo>
                      <a:pt x="38725" y="2950"/>
                      <a:pt x="37849" y="2624"/>
                      <a:pt x="36993" y="2624"/>
                    </a:cubicBezTo>
                    <a:cubicBezTo>
                      <a:pt x="36891" y="2624"/>
                      <a:pt x="36789" y="2629"/>
                      <a:pt x="36688" y="2638"/>
                    </a:cubicBezTo>
                    <a:cubicBezTo>
                      <a:pt x="36376" y="2660"/>
                      <a:pt x="36060" y="2733"/>
                      <a:pt x="35746" y="2733"/>
                    </a:cubicBezTo>
                    <a:cubicBezTo>
                      <a:pt x="35631" y="2733"/>
                      <a:pt x="35516" y="2723"/>
                      <a:pt x="35402" y="2697"/>
                    </a:cubicBezTo>
                    <a:cubicBezTo>
                      <a:pt x="34608" y="2550"/>
                      <a:pt x="34116" y="1749"/>
                      <a:pt x="33410" y="1352"/>
                    </a:cubicBezTo>
                    <a:cubicBezTo>
                      <a:pt x="32988" y="1113"/>
                      <a:pt x="32521" y="1028"/>
                      <a:pt x="32041" y="1028"/>
                    </a:cubicBezTo>
                    <a:cubicBezTo>
                      <a:pt x="31478" y="1028"/>
                      <a:pt x="30897" y="1145"/>
                      <a:pt x="30353" y="1264"/>
                    </a:cubicBezTo>
                    <a:cubicBezTo>
                      <a:pt x="29668" y="424"/>
                      <a:pt x="28592" y="1"/>
                      <a:pt x="2751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" name="Google Shape;20;p2"/>
            <p:cNvGrpSpPr/>
            <p:nvPr/>
          </p:nvGrpSpPr>
          <p:grpSpPr>
            <a:xfrm>
              <a:off x="5403884" y="4499093"/>
              <a:ext cx="3712256" cy="444808"/>
              <a:chOff x="3873556" y="3837168"/>
              <a:chExt cx="3712256" cy="1001143"/>
            </a:xfrm>
          </p:grpSpPr>
          <p:sp>
            <p:nvSpPr>
              <p:cNvPr id="21" name="Google Shape;21;p2"/>
              <p:cNvSpPr/>
              <p:nvPr/>
            </p:nvSpPr>
            <p:spPr>
              <a:xfrm>
                <a:off x="4143003" y="3837168"/>
                <a:ext cx="2753527" cy="931628"/>
              </a:xfrm>
              <a:custGeom>
                <a:avLst/>
                <a:gdLst/>
                <a:ahLst/>
                <a:cxnLst/>
                <a:rect l="l" t="t" r="r" b="b"/>
                <a:pathLst>
                  <a:path w="39017" h="13201" extrusionOk="0">
                    <a:moveTo>
                      <a:pt x="11331" y="0"/>
                    </a:moveTo>
                    <a:cubicBezTo>
                      <a:pt x="11251" y="0"/>
                      <a:pt x="11170" y="3"/>
                      <a:pt x="11090" y="9"/>
                    </a:cubicBezTo>
                    <a:cubicBezTo>
                      <a:pt x="9187" y="134"/>
                      <a:pt x="7812" y="1846"/>
                      <a:pt x="6953" y="3529"/>
                    </a:cubicBezTo>
                    <a:cubicBezTo>
                      <a:pt x="6710" y="4021"/>
                      <a:pt x="6401" y="4573"/>
                      <a:pt x="5880" y="4756"/>
                    </a:cubicBezTo>
                    <a:cubicBezTo>
                      <a:pt x="5666" y="4815"/>
                      <a:pt x="5453" y="4815"/>
                      <a:pt x="5240" y="4845"/>
                    </a:cubicBezTo>
                    <a:cubicBezTo>
                      <a:pt x="4476" y="4999"/>
                      <a:pt x="3859" y="5579"/>
                      <a:pt x="3491" y="6256"/>
                    </a:cubicBezTo>
                    <a:cubicBezTo>
                      <a:pt x="3094" y="6932"/>
                      <a:pt x="2881" y="7667"/>
                      <a:pt x="2543" y="8372"/>
                    </a:cubicBezTo>
                    <a:cubicBezTo>
                      <a:pt x="2058" y="9379"/>
                      <a:pt x="0" y="10819"/>
                      <a:pt x="184" y="11981"/>
                    </a:cubicBezTo>
                    <a:cubicBezTo>
                      <a:pt x="333" y="13018"/>
                      <a:pt x="1790" y="13201"/>
                      <a:pt x="3051" y="13201"/>
                    </a:cubicBezTo>
                    <a:cubicBezTo>
                      <a:pt x="3656" y="13201"/>
                      <a:pt x="4216" y="13159"/>
                      <a:pt x="4564" y="13149"/>
                    </a:cubicBezTo>
                    <a:cubicBezTo>
                      <a:pt x="7871" y="12995"/>
                      <a:pt x="11149" y="12561"/>
                      <a:pt x="14456" y="12348"/>
                    </a:cubicBezTo>
                    <a:cubicBezTo>
                      <a:pt x="16981" y="12177"/>
                      <a:pt x="19512" y="12131"/>
                      <a:pt x="22045" y="12131"/>
                    </a:cubicBezTo>
                    <a:cubicBezTo>
                      <a:pt x="24891" y="12131"/>
                      <a:pt x="27739" y="12189"/>
                      <a:pt x="30585" y="12189"/>
                    </a:cubicBezTo>
                    <a:cubicBezTo>
                      <a:pt x="32919" y="12189"/>
                      <a:pt x="35250" y="12150"/>
                      <a:pt x="37576" y="12010"/>
                    </a:cubicBezTo>
                    <a:cubicBezTo>
                      <a:pt x="38128" y="11981"/>
                      <a:pt x="38833" y="11826"/>
                      <a:pt x="38951" y="11275"/>
                    </a:cubicBezTo>
                    <a:cubicBezTo>
                      <a:pt x="39017" y="10944"/>
                      <a:pt x="38804" y="10606"/>
                      <a:pt x="38554" y="10356"/>
                    </a:cubicBezTo>
                    <a:cubicBezTo>
                      <a:pt x="36996" y="8798"/>
                      <a:pt x="34211" y="9504"/>
                      <a:pt x="32337" y="8306"/>
                    </a:cubicBezTo>
                    <a:cubicBezTo>
                      <a:pt x="31668" y="7880"/>
                      <a:pt x="31175" y="7270"/>
                      <a:pt x="30565" y="6777"/>
                    </a:cubicBezTo>
                    <a:cubicBezTo>
                      <a:pt x="29735" y="6101"/>
                      <a:pt x="28699" y="5704"/>
                      <a:pt x="27626" y="5646"/>
                    </a:cubicBezTo>
                    <a:cubicBezTo>
                      <a:pt x="27163" y="5616"/>
                      <a:pt x="26707" y="5675"/>
                      <a:pt x="26273" y="5550"/>
                    </a:cubicBezTo>
                    <a:cubicBezTo>
                      <a:pt x="24319" y="5124"/>
                      <a:pt x="23459" y="2368"/>
                      <a:pt x="21467" y="2214"/>
                    </a:cubicBezTo>
                    <a:cubicBezTo>
                      <a:pt x="21407" y="2209"/>
                      <a:pt x="21348" y="2207"/>
                      <a:pt x="21288" y="2207"/>
                    </a:cubicBezTo>
                    <a:cubicBezTo>
                      <a:pt x="21055" y="2207"/>
                      <a:pt x="20824" y="2234"/>
                      <a:pt x="20600" y="2234"/>
                    </a:cubicBezTo>
                    <a:cubicBezTo>
                      <a:pt x="20500" y="2234"/>
                      <a:pt x="20402" y="2229"/>
                      <a:pt x="20306" y="2214"/>
                    </a:cubicBezTo>
                    <a:cubicBezTo>
                      <a:pt x="19262" y="2030"/>
                      <a:pt x="18652" y="927"/>
                      <a:pt x="17675" y="531"/>
                    </a:cubicBezTo>
                    <a:cubicBezTo>
                      <a:pt x="17369" y="413"/>
                      <a:pt x="17055" y="374"/>
                      <a:pt x="16736" y="374"/>
                    </a:cubicBezTo>
                    <a:cubicBezTo>
                      <a:pt x="16094" y="374"/>
                      <a:pt x="15433" y="532"/>
                      <a:pt x="14780" y="532"/>
                    </a:cubicBezTo>
                    <a:cubicBezTo>
                      <a:pt x="14743" y="532"/>
                      <a:pt x="14706" y="532"/>
                      <a:pt x="14669" y="531"/>
                    </a:cubicBezTo>
                    <a:cubicBezTo>
                      <a:pt x="13531" y="531"/>
                      <a:pt x="12438" y="0"/>
                      <a:pt x="1133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4454159" y="3837168"/>
                <a:ext cx="1275457" cy="367894"/>
              </a:xfrm>
              <a:custGeom>
                <a:avLst/>
                <a:gdLst/>
                <a:ahLst/>
                <a:cxnLst/>
                <a:rect l="l" t="t" r="r" b="b"/>
                <a:pathLst>
                  <a:path w="18073" h="5213" extrusionOk="0">
                    <a:moveTo>
                      <a:pt x="6922" y="0"/>
                    </a:moveTo>
                    <a:cubicBezTo>
                      <a:pt x="6842" y="0"/>
                      <a:pt x="6761" y="3"/>
                      <a:pt x="6681" y="9"/>
                    </a:cubicBezTo>
                    <a:cubicBezTo>
                      <a:pt x="4778" y="134"/>
                      <a:pt x="3403" y="1846"/>
                      <a:pt x="2544" y="3529"/>
                    </a:cubicBezTo>
                    <a:cubicBezTo>
                      <a:pt x="2301" y="4021"/>
                      <a:pt x="1992" y="4573"/>
                      <a:pt x="1471" y="4756"/>
                    </a:cubicBezTo>
                    <a:cubicBezTo>
                      <a:pt x="1257" y="4815"/>
                      <a:pt x="1044" y="4815"/>
                      <a:pt x="831" y="4845"/>
                    </a:cubicBezTo>
                    <a:cubicBezTo>
                      <a:pt x="523" y="4911"/>
                      <a:pt x="251" y="5028"/>
                      <a:pt x="1" y="5212"/>
                    </a:cubicBezTo>
                    <a:cubicBezTo>
                      <a:pt x="104" y="5202"/>
                      <a:pt x="207" y="5199"/>
                      <a:pt x="309" y="5199"/>
                    </a:cubicBezTo>
                    <a:cubicBezTo>
                      <a:pt x="514" y="5199"/>
                      <a:pt x="719" y="5212"/>
                      <a:pt x="919" y="5212"/>
                    </a:cubicBezTo>
                    <a:cubicBezTo>
                      <a:pt x="1720" y="5153"/>
                      <a:pt x="2485" y="4661"/>
                      <a:pt x="2882" y="3992"/>
                    </a:cubicBezTo>
                    <a:cubicBezTo>
                      <a:pt x="3249" y="3345"/>
                      <a:pt x="3403" y="2522"/>
                      <a:pt x="4013" y="2155"/>
                    </a:cubicBezTo>
                    <a:cubicBezTo>
                      <a:pt x="4168" y="2059"/>
                      <a:pt x="4322" y="2030"/>
                      <a:pt x="4447" y="1905"/>
                    </a:cubicBezTo>
                    <a:cubicBezTo>
                      <a:pt x="4594" y="1787"/>
                      <a:pt x="4690" y="1604"/>
                      <a:pt x="4814" y="1449"/>
                    </a:cubicBezTo>
                    <a:cubicBezTo>
                      <a:pt x="5086" y="1111"/>
                      <a:pt x="5579" y="1023"/>
                      <a:pt x="6034" y="927"/>
                    </a:cubicBezTo>
                    <a:cubicBezTo>
                      <a:pt x="6369" y="890"/>
                      <a:pt x="6716" y="837"/>
                      <a:pt x="7068" y="837"/>
                    </a:cubicBezTo>
                    <a:cubicBezTo>
                      <a:pt x="7264" y="837"/>
                      <a:pt x="7461" y="853"/>
                      <a:pt x="7659" y="898"/>
                    </a:cubicBezTo>
                    <a:cubicBezTo>
                      <a:pt x="7842" y="927"/>
                      <a:pt x="7997" y="986"/>
                      <a:pt x="8180" y="1023"/>
                    </a:cubicBezTo>
                    <a:cubicBezTo>
                      <a:pt x="8201" y="1024"/>
                      <a:pt x="8222" y="1025"/>
                      <a:pt x="8242" y="1025"/>
                    </a:cubicBezTo>
                    <a:cubicBezTo>
                      <a:pt x="8636" y="1025"/>
                      <a:pt x="9026" y="811"/>
                      <a:pt x="9419" y="811"/>
                    </a:cubicBezTo>
                    <a:cubicBezTo>
                      <a:pt x="9496" y="811"/>
                      <a:pt x="9573" y="820"/>
                      <a:pt x="9650" y="839"/>
                    </a:cubicBezTo>
                    <a:cubicBezTo>
                      <a:pt x="9834" y="869"/>
                      <a:pt x="9988" y="986"/>
                      <a:pt x="10172" y="1052"/>
                    </a:cubicBezTo>
                    <a:cubicBezTo>
                      <a:pt x="10312" y="1102"/>
                      <a:pt x="10456" y="1123"/>
                      <a:pt x="10602" y="1123"/>
                    </a:cubicBezTo>
                    <a:cubicBezTo>
                      <a:pt x="11253" y="1123"/>
                      <a:pt x="11949" y="716"/>
                      <a:pt x="12594" y="716"/>
                    </a:cubicBezTo>
                    <a:cubicBezTo>
                      <a:pt x="12781" y="716"/>
                      <a:pt x="12965" y="750"/>
                      <a:pt x="13141" y="839"/>
                    </a:cubicBezTo>
                    <a:cubicBezTo>
                      <a:pt x="13633" y="1082"/>
                      <a:pt x="13847" y="1633"/>
                      <a:pt x="14302" y="1905"/>
                    </a:cubicBezTo>
                    <a:cubicBezTo>
                      <a:pt x="14552" y="2089"/>
                      <a:pt x="14853" y="2155"/>
                      <a:pt x="15162" y="2214"/>
                    </a:cubicBezTo>
                    <a:cubicBezTo>
                      <a:pt x="15987" y="2374"/>
                      <a:pt x="16835" y="2533"/>
                      <a:pt x="17690" y="2533"/>
                    </a:cubicBezTo>
                    <a:cubicBezTo>
                      <a:pt x="17817" y="2533"/>
                      <a:pt x="17945" y="2530"/>
                      <a:pt x="18072" y="2522"/>
                    </a:cubicBezTo>
                    <a:cubicBezTo>
                      <a:pt x="17764" y="2368"/>
                      <a:pt x="17426" y="2243"/>
                      <a:pt x="17058" y="2214"/>
                    </a:cubicBezTo>
                    <a:cubicBezTo>
                      <a:pt x="16998" y="2209"/>
                      <a:pt x="16939" y="2207"/>
                      <a:pt x="16879" y="2207"/>
                    </a:cubicBezTo>
                    <a:cubicBezTo>
                      <a:pt x="16646" y="2207"/>
                      <a:pt x="16415" y="2234"/>
                      <a:pt x="16191" y="2234"/>
                    </a:cubicBezTo>
                    <a:cubicBezTo>
                      <a:pt x="16091" y="2234"/>
                      <a:pt x="15993" y="2229"/>
                      <a:pt x="15897" y="2214"/>
                    </a:cubicBezTo>
                    <a:cubicBezTo>
                      <a:pt x="14853" y="2030"/>
                      <a:pt x="14243" y="927"/>
                      <a:pt x="13266" y="531"/>
                    </a:cubicBezTo>
                    <a:cubicBezTo>
                      <a:pt x="12960" y="413"/>
                      <a:pt x="12646" y="374"/>
                      <a:pt x="12327" y="374"/>
                    </a:cubicBezTo>
                    <a:cubicBezTo>
                      <a:pt x="11685" y="374"/>
                      <a:pt x="11024" y="532"/>
                      <a:pt x="10371" y="532"/>
                    </a:cubicBezTo>
                    <a:cubicBezTo>
                      <a:pt x="10334" y="532"/>
                      <a:pt x="10297" y="532"/>
                      <a:pt x="10260" y="531"/>
                    </a:cubicBezTo>
                    <a:cubicBezTo>
                      <a:pt x="9122" y="531"/>
                      <a:pt x="8029" y="0"/>
                      <a:pt x="692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4538705" y="4055661"/>
                <a:ext cx="1443490" cy="640022"/>
              </a:xfrm>
              <a:custGeom>
                <a:avLst/>
                <a:gdLst/>
                <a:ahLst/>
                <a:cxnLst/>
                <a:rect l="l" t="t" r="r" b="b"/>
                <a:pathLst>
                  <a:path w="20454" h="9069" extrusionOk="0">
                    <a:moveTo>
                      <a:pt x="6339" y="1"/>
                    </a:moveTo>
                    <a:cubicBezTo>
                      <a:pt x="6000" y="1"/>
                      <a:pt x="5663" y="112"/>
                      <a:pt x="5417" y="345"/>
                    </a:cubicBezTo>
                    <a:cubicBezTo>
                      <a:pt x="4594" y="1080"/>
                      <a:pt x="4778" y="2638"/>
                      <a:pt x="3763" y="3130"/>
                    </a:cubicBezTo>
                    <a:cubicBezTo>
                      <a:pt x="3433" y="3285"/>
                      <a:pt x="3029" y="3255"/>
                      <a:pt x="2698" y="3439"/>
                    </a:cubicBezTo>
                    <a:cubicBezTo>
                      <a:pt x="2022" y="3806"/>
                      <a:pt x="1963" y="4659"/>
                      <a:pt x="1742" y="5335"/>
                    </a:cubicBezTo>
                    <a:cubicBezTo>
                      <a:pt x="1470" y="6129"/>
                      <a:pt x="949" y="6709"/>
                      <a:pt x="640" y="7481"/>
                    </a:cubicBezTo>
                    <a:cubicBezTo>
                      <a:pt x="1" y="9068"/>
                      <a:pt x="2294" y="8855"/>
                      <a:pt x="3337" y="8885"/>
                    </a:cubicBezTo>
                    <a:cubicBezTo>
                      <a:pt x="3920" y="8907"/>
                      <a:pt x="4506" y="8917"/>
                      <a:pt x="5092" y="8917"/>
                    </a:cubicBezTo>
                    <a:cubicBezTo>
                      <a:pt x="6265" y="8917"/>
                      <a:pt x="7440" y="8875"/>
                      <a:pt x="8607" y="8796"/>
                    </a:cubicBezTo>
                    <a:cubicBezTo>
                      <a:pt x="12097" y="8547"/>
                      <a:pt x="15559" y="7966"/>
                      <a:pt x="18925" y="7018"/>
                    </a:cubicBezTo>
                    <a:cubicBezTo>
                      <a:pt x="19292" y="6930"/>
                      <a:pt x="19660" y="6805"/>
                      <a:pt x="19902" y="6526"/>
                    </a:cubicBezTo>
                    <a:cubicBezTo>
                      <a:pt x="20453" y="5886"/>
                      <a:pt x="19932" y="4843"/>
                      <a:pt x="19233" y="4387"/>
                    </a:cubicBezTo>
                    <a:cubicBezTo>
                      <a:pt x="18528" y="3924"/>
                      <a:pt x="17639" y="3681"/>
                      <a:pt x="17087" y="3071"/>
                    </a:cubicBezTo>
                    <a:cubicBezTo>
                      <a:pt x="16749" y="2704"/>
                      <a:pt x="16536" y="2212"/>
                      <a:pt x="16073" y="1998"/>
                    </a:cubicBezTo>
                    <a:cubicBezTo>
                      <a:pt x="15676" y="1815"/>
                      <a:pt x="15191" y="1903"/>
                      <a:pt x="14728" y="1844"/>
                    </a:cubicBezTo>
                    <a:cubicBezTo>
                      <a:pt x="13897" y="1700"/>
                      <a:pt x="13201" y="913"/>
                      <a:pt x="12363" y="913"/>
                    </a:cubicBezTo>
                    <a:cubicBezTo>
                      <a:pt x="12305" y="913"/>
                      <a:pt x="12246" y="917"/>
                      <a:pt x="12186" y="925"/>
                    </a:cubicBezTo>
                    <a:cubicBezTo>
                      <a:pt x="11636" y="1001"/>
                      <a:pt x="11102" y="1490"/>
                      <a:pt x="10557" y="1490"/>
                    </a:cubicBezTo>
                    <a:cubicBezTo>
                      <a:pt x="10468" y="1490"/>
                      <a:pt x="10379" y="1477"/>
                      <a:pt x="10289" y="1447"/>
                    </a:cubicBezTo>
                    <a:cubicBezTo>
                      <a:pt x="10076" y="1381"/>
                      <a:pt x="9863" y="1168"/>
                      <a:pt x="9643" y="1109"/>
                    </a:cubicBezTo>
                    <a:cubicBezTo>
                      <a:pt x="9565" y="1087"/>
                      <a:pt x="9485" y="1078"/>
                      <a:pt x="9404" y="1078"/>
                    </a:cubicBezTo>
                    <a:cubicBezTo>
                      <a:pt x="9055" y="1078"/>
                      <a:pt x="8686" y="1243"/>
                      <a:pt x="8350" y="1243"/>
                    </a:cubicBezTo>
                    <a:cubicBezTo>
                      <a:pt x="8214" y="1243"/>
                      <a:pt x="8082" y="1215"/>
                      <a:pt x="7960" y="1139"/>
                    </a:cubicBezTo>
                    <a:cubicBezTo>
                      <a:pt x="7717" y="1014"/>
                      <a:pt x="7592" y="742"/>
                      <a:pt x="7438" y="499"/>
                    </a:cubicBezTo>
                    <a:cubicBezTo>
                      <a:pt x="7185" y="173"/>
                      <a:pt x="6761" y="1"/>
                      <a:pt x="633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3873556" y="4447622"/>
                <a:ext cx="1306791" cy="338395"/>
              </a:xfrm>
              <a:custGeom>
                <a:avLst/>
                <a:gdLst/>
                <a:ahLst/>
                <a:cxnLst/>
                <a:rect l="l" t="t" r="r" b="b"/>
                <a:pathLst>
                  <a:path w="18517" h="4795" extrusionOk="0">
                    <a:moveTo>
                      <a:pt x="8872" y="1"/>
                    </a:moveTo>
                    <a:cubicBezTo>
                      <a:pt x="8664" y="1"/>
                      <a:pt x="8444" y="103"/>
                      <a:pt x="8353" y="303"/>
                    </a:cubicBezTo>
                    <a:cubicBezTo>
                      <a:pt x="8228" y="575"/>
                      <a:pt x="8353" y="913"/>
                      <a:pt x="8411" y="1221"/>
                    </a:cubicBezTo>
                    <a:cubicBezTo>
                      <a:pt x="8448" y="1523"/>
                      <a:pt x="8323" y="1927"/>
                      <a:pt x="8015" y="1927"/>
                    </a:cubicBezTo>
                    <a:cubicBezTo>
                      <a:pt x="7713" y="1927"/>
                      <a:pt x="7588" y="1523"/>
                      <a:pt x="7434" y="1251"/>
                    </a:cubicBezTo>
                    <a:cubicBezTo>
                      <a:pt x="7367" y="1156"/>
                      <a:pt x="7246" y="1066"/>
                      <a:pt x="7149" y="1066"/>
                    </a:cubicBezTo>
                    <a:cubicBezTo>
                      <a:pt x="7118" y="1066"/>
                      <a:pt x="7090" y="1075"/>
                      <a:pt x="7067" y="1096"/>
                    </a:cubicBezTo>
                    <a:cubicBezTo>
                      <a:pt x="7008" y="1126"/>
                      <a:pt x="6978" y="1221"/>
                      <a:pt x="6942" y="1280"/>
                    </a:cubicBezTo>
                    <a:cubicBezTo>
                      <a:pt x="6879" y="1370"/>
                      <a:pt x="6783" y="1407"/>
                      <a:pt x="6676" y="1407"/>
                    </a:cubicBezTo>
                    <a:cubicBezTo>
                      <a:pt x="6531" y="1407"/>
                      <a:pt x="6366" y="1340"/>
                      <a:pt x="6243" y="1251"/>
                    </a:cubicBezTo>
                    <a:cubicBezTo>
                      <a:pt x="6060" y="1067"/>
                      <a:pt x="5839" y="854"/>
                      <a:pt x="5597" y="854"/>
                    </a:cubicBezTo>
                    <a:cubicBezTo>
                      <a:pt x="5259" y="854"/>
                      <a:pt x="5075" y="1192"/>
                      <a:pt x="4957" y="1464"/>
                    </a:cubicBezTo>
                    <a:cubicBezTo>
                      <a:pt x="4891" y="1618"/>
                      <a:pt x="4803" y="1773"/>
                      <a:pt x="4649" y="1802"/>
                    </a:cubicBezTo>
                    <a:cubicBezTo>
                      <a:pt x="4640" y="1803"/>
                      <a:pt x="4631" y="1804"/>
                      <a:pt x="4622" y="1804"/>
                    </a:cubicBezTo>
                    <a:cubicBezTo>
                      <a:pt x="4439" y="1804"/>
                      <a:pt x="4275" y="1551"/>
                      <a:pt x="4068" y="1551"/>
                    </a:cubicBezTo>
                    <a:cubicBezTo>
                      <a:pt x="4046" y="1551"/>
                      <a:pt x="4024" y="1554"/>
                      <a:pt x="4002" y="1559"/>
                    </a:cubicBezTo>
                    <a:cubicBezTo>
                      <a:pt x="3759" y="1618"/>
                      <a:pt x="3818" y="2044"/>
                      <a:pt x="3576" y="2169"/>
                    </a:cubicBezTo>
                    <a:cubicBezTo>
                      <a:pt x="3531" y="2202"/>
                      <a:pt x="3482" y="2214"/>
                      <a:pt x="3431" y="2214"/>
                    </a:cubicBezTo>
                    <a:cubicBezTo>
                      <a:pt x="3280" y="2214"/>
                      <a:pt x="3105" y="2109"/>
                      <a:pt x="2945" y="2109"/>
                    </a:cubicBezTo>
                    <a:cubicBezTo>
                      <a:pt x="2899" y="2109"/>
                      <a:pt x="2854" y="2118"/>
                      <a:pt x="2811" y="2140"/>
                    </a:cubicBezTo>
                    <a:cubicBezTo>
                      <a:pt x="2686" y="2169"/>
                      <a:pt x="2628" y="2258"/>
                      <a:pt x="2532" y="2324"/>
                    </a:cubicBezTo>
                    <a:cubicBezTo>
                      <a:pt x="2443" y="2388"/>
                      <a:pt x="2339" y="2414"/>
                      <a:pt x="2232" y="2414"/>
                    </a:cubicBezTo>
                    <a:cubicBezTo>
                      <a:pt x="2082" y="2414"/>
                      <a:pt x="1926" y="2363"/>
                      <a:pt x="1797" y="2294"/>
                    </a:cubicBezTo>
                    <a:cubicBezTo>
                      <a:pt x="1555" y="2169"/>
                      <a:pt x="1342" y="2015"/>
                      <a:pt x="1062" y="2015"/>
                    </a:cubicBezTo>
                    <a:cubicBezTo>
                      <a:pt x="1052" y="2015"/>
                      <a:pt x="1043" y="2014"/>
                      <a:pt x="1033" y="2014"/>
                    </a:cubicBezTo>
                    <a:cubicBezTo>
                      <a:pt x="438" y="2014"/>
                      <a:pt x="1" y="2884"/>
                      <a:pt x="239" y="3426"/>
                    </a:cubicBezTo>
                    <a:cubicBezTo>
                      <a:pt x="423" y="3852"/>
                      <a:pt x="761" y="3639"/>
                      <a:pt x="1187" y="3764"/>
                    </a:cubicBezTo>
                    <a:cubicBezTo>
                      <a:pt x="1613" y="3882"/>
                      <a:pt x="1981" y="4066"/>
                      <a:pt x="2385" y="4220"/>
                    </a:cubicBezTo>
                    <a:cubicBezTo>
                      <a:pt x="3179" y="4529"/>
                      <a:pt x="4068" y="4646"/>
                      <a:pt x="4921" y="4712"/>
                    </a:cubicBezTo>
                    <a:cubicBezTo>
                      <a:pt x="5654" y="4772"/>
                      <a:pt x="6386" y="4794"/>
                      <a:pt x="7116" y="4794"/>
                    </a:cubicBezTo>
                    <a:cubicBezTo>
                      <a:pt x="8280" y="4794"/>
                      <a:pt x="9439" y="4737"/>
                      <a:pt x="10587" y="4683"/>
                    </a:cubicBezTo>
                    <a:cubicBezTo>
                      <a:pt x="11785" y="4587"/>
                      <a:pt x="12946" y="4499"/>
                      <a:pt x="14107" y="4315"/>
                    </a:cubicBezTo>
                    <a:cubicBezTo>
                      <a:pt x="15398" y="4092"/>
                      <a:pt x="16688" y="3750"/>
                      <a:pt x="18000" y="3750"/>
                    </a:cubicBezTo>
                    <a:cubicBezTo>
                      <a:pt x="18152" y="3750"/>
                      <a:pt x="18305" y="3754"/>
                      <a:pt x="18458" y="3764"/>
                    </a:cubicBezTo>
                    <a:cubicBezTo>
                      <a:pt x="18517" y="3580"/>
                      <a:pt x="18399" y="3397"/>
                      <a:pt x="18245" y="3301"/>
                    </a:cubicBezTo>
                    <a:cubicBezTo>
                      <a:pt x="18090" y="3242"/>
                      <a:pt x="17907" y="3213"/>
                      <a:pt x="17723" y="3176"/>
                    </a:cubicBezTo>
                    <a:cubicBezTo>
                      <a:pt x="16562" y="3059"/>
                      <a:pt x="15393" y="2691"/>
                      <a:pt x="14386" y="2074"/>
                    </a:cubicBezTo>
                    <a:cubicBezTo>
                      <a:pt x="14141" y="1957"/>
                      <a:pt x="13860" y="1794"/>
                      <a:pt x="13585" y="1794"/>
                    </a:cubicBezTo>
                    <a:cubicBezTo>
                      <a:pt x="13513" y="1794"/>
                      <a:pt x="13442" y="1806"/>
                      <a:pt x="13372" y="1831"/>
                    </a:cubicBezTo>
                    <a:cubicBezTo>
                      <a:pt x="13100" y="1956"/>
                      <a:pt x="12946" y="2228"/>
                      <a:pt x="12674" y="2258"/>
                    </a:cubicBezTo>
                    <a:cubicBezTo>
                      <a:pt x="12643" y="2265"/>
                      <a:pt x="12612" y="2268"/>
                      <a:pt x="12582" y="2268"/>
                    </a:cubicBezTo>
                    <a:cubicBezTo>
                      <a:pt x="12341" y="2268"/>
                      <a:pt x="12128" y="2050"/>
                      <a:pt x="11939" y="1861"/>
                    </a:cubicBezTo>
                    <a:cubicBezTo>
                      <a:pt x="11794" y="1715"/>
                      <a:pt x="11570" y="1551"/>
                      <a:pt x="11363" y="1551"/>
                    </a:cubicBezTo>
                    <a:cubicBezTo>
                      <a:pt x="11308" y="1551"/>
                      <a:pt x="11255" y="1563"/>
                      <a:pt x="11204" y="1589"/>
                    </a:cubicBezTo>
                    <a:cubicBezTo>
                      <a:pt x="11050" y="1648"/>
                      <a:pt x="10954" y="1831"/>
                      <a:pt x="10837" y="1956"/>
                    </a:cubicBezTo>
                    <a:cubicBezTo>
                      <a:pt x="10753" y="2060"/>
                      <a:pt x="10630" y="2133"/>
                      <a:pt x="10520" y="2133"/>
                    </a:cubicBezTo>
                    <a:cubicBezTo>
                      <a:pt x="10466" y="2133"/>
                      <a:pt x="10415" y="2115"/>
                      <a:pt x="10374" y="2074"/>
                    </a:cubicBezTo>
                    <a:cubicBezTo>
                      <a:pt x="10286" y="1986"/>
                      <a:pt x="10286" y="1802"/>
                      <a:pt x="10219" y="1677"/>
                    </a:cubicBezTo>
                    <a:cubicBezTo>
                      <a:pt x="10158" y="1593"/>
                      <a:pt x="10070" y="1561"/>
                      <a:pt x="9970" y="1561"/>
                    </a:cubicBezTo>
                    <a:cubicBezTo>
                      <a:pt x="9816" y="1561"/>
                      <a:pt x="9636" y="1635"/>
                      <a:pt x="9484" y="1706"/>
                    </a:cubicBezTo>
                    <a:cubicBezTo>
                      <a:pt x="9213" y="1251"/>
                      <a:pt x="9609" y="575"/>
                      <a:pt x="9242" y="148"/>
                    </a:cubicBezTo>
                    <a:cubicBezTo>
                      <a:pt x="9155" y="49"/>
                      <a:pt x="9016" y="1"/>
                      <a:pt x="887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4361355" y="4176764"/>
                <a:ext cx="3224458" cy="661547"/>
              </a:xfrm>
              <a:custGeom>
                <a:avLst/>
                <a:gdLst/>
                <a:ahLst/>
                <a:cxnLst/>
                <a:rect l="l" t="t" r="r" b="b"/>
                <a:pathLst>
                  <a:path w="45690" h="9374" extrusionOk="0">
                    <a:moveTo>
                      <a:pt x="17983" y="1"/>
                    </a:moveTo>
                    <a:cubicBezTo>
                      <a:pt x="17160" y="1"/>
                      <a:pt x="16324" y="360"/>
                      <a:pt x="15772" y="988"/>
                    </a:cubicBezTo>
                    <a:cubicBezTo>
                      <a:pt x="15518" y="1268"/>
                      <a:pt x="15259" y="1664"/>
                      <a:pt x="14881" y="1664"/>
                    </a:cubicBezTo>
                    <a:cubicBezTo>
                      <a:pt x="14852" y="1664"/>
                      <a:pt x="14824" y="1661"/>
                      <a:pt x="14794" y="1657"/>
                    </a:cubicBezTo>
                    <a:cubicBezTo>
                      <a:pt x="14544" y="1627"/>
                      <a:pt x="14360" y="1444"/>
                      <a:pt x="14147" y="1385"/>
                    </a:cubicBezTo>
                    <a:cubicBezTo>
                      <a:pt x="14081" y="1366"/>
                      <a:pt x="14016" y="1357"/>
                      <a:pt x="13952" y="1357"/>
                    </a:cubicBezTo>
                    <a:cubicBezTo>
                      <a:pt x="13316" y="1357"/>
                      <a:pt x="12821" y="2243"/>
                      <a:pt x="12126" y="2303"/>
                    </a:cubicBezTo>
                    <a:cubicBezTo>
                      <a:pt x="12103" y="2306"/>
                      <a:pt x="12080" y="2307"/>
                      <a:pt x="12057" y="2307"/>
                    </a:cubicBezTo>
                    <a:cubicBezTo>
                      <a:pt x="11807" y="2307"/>
                      <a:pt x="11550" y="2171"/>
                      <a:pt x="11274" y="2090"/>
                    </a:cubicBezTo>
                    <a:cubicBezTo>
                      <a:pt x="11077" y="2032"/>
                      <a:pt x="10872" y="2005"/>
                      <a:pt x="10665" y="2005"/>
                    </a:cubicBezTo>
                    <a:cubicBezTo>
                      <a:pt x="9775" y="2005"/>
                      <a:pt x="8857" y="2517"/>
                      <a:pt x="8481" y="3310"/>
                    </a:cubicBezTo>
                    <a:cubicBezTo>
                      <a:pt x="8268" y="3773"/>
                      <a:pt x="8114" y="4383"/>
                      <a:pt x="7629" y="4479"/>
                    </a:cubicBezTo>
                    <a:cubicBezTo>
                      <a:pt x="7588" y="4484"/>
                      <a:pt x="7545" y="4487"/>
                      <a:pt x="7502" y="4487"/>
                    </a:cubicBezTo>
                    <a:cubicBezTo>
                      <a:pt x="7372" y="4487"/>
                      <a:pt x="7235" y="4467"/>
                      <a:pt x="7104" y="4467"/>
                    </a:cubicBezTo>
                    <a:cubicBezTo>
                      <a:pt x="7052" y="4467"/>
                      <a:pt x="7001" y="4470"/>
                      <a:pt x="6953" y="4479"/>
                    </a:cubicBezTo>
                    <a:cubicBezTo>
                      <a:pt x="6372" y="4567"/>
                      <a:pt x="6247" y="5397"/>
                      <a:pt x="5791" y="5765"/>
                    </a:cubicBezTo>
                    <a:cubicBezTo>
                      <a:pt x="5145" y="6279"/>
                      <a:pt x="4072" y="5794"/>
                      <a:pt x="3374" y="6279"/>
                    </a:cubicBezTo>
                    <a:cubicBezTo>
                      <a:pt x="2911" y="6588"/>
                      <a:pt x="2727" y="7235"/>
                      <a:pt x="2205" y="7382"/>
                    </a:cubicBezTo>
                    <a:cubicBezTo>
                      <a:pt x="2092" y="7432"/>
                      <a:pt x="1962" y="7440"/>
                      <a:pt x="1828" y="7440"/>
                    </a:cubicBezTo>
                    <a:cubicBezTo>
                      <a:pt x="1774" y="7440"/>
                      <a:pt x="1721" y="7439"/>
                      <a:pt x="1667" y="7439"/>
                    </a:cubicBezTo>
                    <a:cubicBezTo>
                      <a:pt x="1601" y="7439"/>
                      <a:pt x="1535" y="7440"/>
                      <a:pt x="1470" y="7448"/>
                    </a:cubicBezTo>
                    <a:cubicBezTo>
                      <a:pt x="1044" y="7448"/>
                      <a:pt x="735" y="7970"/>
                      <a:pt x="522" y="8271"/>
                    </a:cubicBezTo>
                    <a:cubicBezTo>
                      <a:pt x="397" y="8455"/>
                      <a:pt x="309" y="8705"/>
                      <a:pt x="184" y="8888"/>
                    </a:cubicBezTo>
                    <a:cubicBezTo>
                      <a:pt x="155" y="8947"/>
                      <a:pt x="0" y="9035"/>
                      <a:pt x="30" y="9101"/>
                    </a:cubicBezTo>
                    <a:lnTo>
                      <a:pt x="30" y="9131"/>
                    </a:lnTo>
                    <a:cubicBezTo>
                      <a:pt x="42" y="9141"/>
                      <a:pt x="87" y="9144"/>
                      <a:pt x="144" y="9144"/>
                    </a:cubicBezTo>
                    <a:cubicBezTo>
                      <a:pt x="257" y="9144"/>
                      <a:pt x="419" y="9131"/>
                      <a:pt x="463" y="9131"/>
                    </a:cubicBezTo>
                    <a:cubicBezTo>
                      <a:pt x="831" y="9101"/>
                      <a:pt x="1169" y="9101"/>
                      <a:pt x="1499" y="9101"/>
                    </a:cubicBezTo>
                    <a:cubicBezTo>
                      <a:pt x="1992" y="9101"/>
                      <a:pt x="2455" y="9101"/>
                      <a:pt x="2940" y="9072"/>
                    </a:cubicBezTo>
                    <a:lnTo>
                      <a:pt x="11913" y="9072"/>
                    </a:lnTo>
                    <a:cubicBezTo>
                      <a:pt x="12832" y="9101"/>
                      <a:pt x="13780" y="9101"/>
                      <a:pt x="14699" y="9101"/>
                    </a:cubicBezTo>
                    <a:lnTo>
                      <a:pt x="17638" y="9101"/>
                    </a:lnTo>
                    <a:cubicBezTo>
                      <a:pt x="18652" y="9131"/>
                      <a:pt x="19630" y="9131"/>
                      <a:pt x="20644" y="9131"/>
                    </a:cubicBezTo>
                    <a:cubicBezTo>
                      <a:pt x="21651" y="9131"/>
                      <a:pt x="22665" y="9160"/>
                      <a:pt x="23672" y="9160"/>
                    </a:cubicBezTo>
                    <a:cubicBezTo>
                      <a:pt x="24686" y="9160"/>
                      <a:pt x="25693" y="9160"/>
                      <a:pt x="26707" y="9190"/>
                    </a:cubicBezTo>
                    <a:lnTo>
                      <a:pt x="29676" y="9190"/>
                    </a:lnTo>
                    <a:cubicBezTo>
                      <a:pt x="30624" y="9219"/>
                      <a:pt x="31572" y="9219"/>
                      <a:pt x="32520" y="9219"/>
                    </a:cubicBezTo>
                    <a:cubicBezTo>
                      <a:pt x="33439" y="9219"/>
                      <a:pt x="34328" y="9256"/>
                      <a:pt x="35217" y="9256"/>
                    </a:cubicBezTo>
                    <a:cubicBezTo>
                      <a:pt x="36041" y="9256"/>
                      <a:pt x="36871" y="9285"/>
                      <a:pt x="37731" y="9285"/>
                    </a:cubicBezTo>
                    <a:cubicBezTo>
                      <a:pt x="38466" y="9285"/>
                      <a:pt x="39201" y="9285"/>
                      <a:pt x="39965" y="9315"/>
                    </a:cubicBezTo>
                    <a:lnTo>
                      <a:pt x="41890" y="9315"/>
                    </a:lnTo>
                    <a:cubicBezTo>
                      <a:pt x="42412" y="9315"/>
                      <a:pt x="42963" y="9344"/>
                      <a:pt x="43485" y="9344"/>
                    </a:cubicBezTo>
                    <a:lnTo>
                      <a:pt x="45139" y="9344"/>
                    </a:lnTo>
                    <a:cubicBezTo>
                      <a:pt x="44801" y="8550"/>
                      <a:pt x="44404" y="7661"/>
                      <a:pt x="43573" y="7418"/>
                    </a:cubicBezTo>
                    <a:cubicBezTo>
                      <a:pt x="43272" y="7323"/>
                      <a:pt x="42934" y="7323"/>
                      <a:pt x="42625" y="7264"/>
                    </a:cubicBezTo>
                    <a:cubicBezTo>
                      <a:pt x="41890" y="7110"/>
                      <a:pt x="41310" y="6559"/>
                      <a:pt x="40729" y="6066"/>
                    </a:cubicBezTo>
                    <a:cubicBezTo>
                      <a:pt x="39835" y="5322"/>
                      <a:pt x="38766" y="4661"/>
                      <a:pt x="37604" y="4661"/>
                    </a:cubicBezTo>
                    <a:cubicBezTo>
                      <a:pt x="37573" y="4661"/>
                      <a:pt x="37542" y="4662"/>
                      <a:pt x="37510" y="4663"/>
                    </a:cubicBezTo>
                    <a:cubicBezTo>
                      <a:pt x="36691" y="4686"/>
                      <a:pt x="35885" y="5054"/>
                      <a:pt x="35100" y="5054"/>
                    </a:cubicBezTo>
                    <a:cubicBezTo>
                      <a:pt x="34892" y="5054"/>
                      <a:pt x="34687" y="5028"/>
                      <a:pt x="34482" y="4964"/>
                    </a:cubicBezTo>
                    <a:cubicBezTo>
                      <a:pt x="33534" y="4692"/>
                      <a:pt x="32983" y="3648"/>
                      <a:pt x="32035" y="3281"/>
                    </a:cubicBezTo>
                    <a:cubicBezTo>
                      <a:pt x="31720" y="3161"/>
                      <a:pt x="31382" y="3126"/>
                      <a:pt x="31035" y="3126"/>
                    </a:cubicBezTo>
                    <a:cubicBezTo>
                      <a:pt x="30532" y="3126"/>
                      <a:pt x="30010" y="3200"/>
                      <a:pt x="29511" y="3200"/>
                    </a:cubicBezTo>
                    <a:cubicBezTo>
                      <a:pt x="29045" y="3200"/>
                      <a:pt x="28599" y="3135"/>
                      <a:pt x="28206" y="2884"/>
                    </a:cubicBezTo>
                    <a:cubicBezTo>
                      <a:pt x="27898" y="2700"/>
                      <a:pt x="27655" y="2392"/>
                      <a:pt x="27376" y="2179"/>
                    </a:cubicBezTo>
                    <a:cubicBezTo>
                      <a:pt x="26612" y="1627"/>
                      <a:pt x="25605" y="1627"/>
                      <a:pt x="24686" y="1627"/>
                    </a:cubicBezTo>
                    <a:lnTo>
                      <a:pt x="23981" y="1627"/>
                    </a:lnTo>
                    <a:cubicBezTo>
                      <a:pt x="22849" y="1627"/>
                      <a:pt x="21710" y="1627"/>
                      <a:pt x="20578" y="1752"/>
                    </a:cubicBezTo>
                    <a:cubicBezTo>
                      <a:pt x="20210" y="863"/>
                      <a:pt x="19358" y="187"/>
                      <a:pt x="18403" y="33"/>
                    </a:cubicBezTo>
                    <a:cubicBezTo>
                      <a:pt x="18264" y="11"/>
                      <a:pt x="18124" y="1"/>
                      <a:pt x="17983" y="1"/>
                    </a:cubicBezTo>
                    <a:close/>
                    <a:moveTo>
                      <a:pt x="45139" y="9344"/>
                    </a:moveTo>
                    <a:cubicBezTo>
                      <a:pt x="45323" y="9344"/>
                      <a:pt x="45506" y="9373"/>
                      <a:pt x="45690" y="9373"/>
                    </a:cubicBezTo>
                    <a:cubicBezTo>
                      <a:pt x="45594" y="9344"/>
                      <a:pt x="45506" y="9344"/>
                      <a:pt x="45447" y="934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6" name="Google Shape;26;p2"/>
          <p:cNvGrpSpPr/>
          <p:nvPr/>
        </p:nvGrpSpPr>
        <p:grpSpPr>
          <a:xfrm>
            <a:off x="4659725" y="4514770"/>
            <a:ext cx="1605175" cy="515208"/>
            <a:chOff x="4659725" y="4514770"/>
            <a:chExt cx="1605175" cy="515208"/>
          </a:xfrm>
        </p:grpSpPr>
        <p:sp>
          <p:nvSpPr>
            <p:cNvPr id="27" name="Google Shape;27;p2"/>
            <p:cNvSpPr/>
            <p:nvPr/>
          </p:nvSpPr>
          <p:spPr>
            <a:xfrm>
              <a:off x="5798349" y="4604000"/>
              <a:ext cx="466551" cy="425978"/>
            </a:xfrm>
            <a:custGeom>
              <a:avLst/>
              <a:gdLst/>
              <a:ahLst/>
              <a:cxnLst/>
              <a:rect l="l" t="t" r="r" b="b"/>
              <a:pathLst>
                <a:path w="6336" h="5785" extrusionOk="0">
                  <a:moveTo>
                    <a:pt x="4072" y="1"/>
                  </a:moveTo>
                  <a:cubicBezTo>
                    <a:pt x="3800" y="60"/>
                    <a:pt x="3521" y="118"/>
                    <a:pt x="3249" y="185"/>
                  </a:cubicBezTo>
                  <a:cubicBezTo>
                    <a:pt x="3028" y="486"/>
                    <a:pt x="3521" y="949"/>
                    <a:pt x="3278" y="1250"/>
                  </a:cubicBezTo>
                  <a:cubicBezTo>
                    <a:pt x="3249" y="1316"/>
                    <a:pt x="3183" y="1346"/>
                    <a:pt x="3153" y="1404"/>
                  </a:cubicBezTo>
                  <a:cubicBezTo>
                    <a:pt x="3065" y="1618"/>
                    <a:pt x="3491" y="1867"/>
                    <a:pt x="3337" y="2022"/>
                  </a:cubicBezTo>
                  <a:cubicBezTo>
                    <a:pt x="3278" y="2110"/>
                    <a:pt x="3124" y="2081"/>
                    <a:pt x="3065" y="2169"/>
                  </a:cubicBezTo>
                  <a:cubicBezTo>
                    <a:pt x="2999" y="2206"/>
                    <a:pt x="2999" y="2294"/>
                    <a:pt x="2999" y="2353"/>
                  </a:cubicBezTo>
                  <a:lnTo>
                    <a:pt x="2999" y="4072"/>
                  </a:lnTo>
                  <a:cubicBezTo>
                    <a:pt x="2977" y="4101"/>
                    <a:pt x="2949" y="4114"/>
                    <a:pt x="2920" y="4114"/>
                  </a:cubicBezTo>
                  <a:cubicBezTo>
                    <a:pt x="2831" y="4114"/>
                    <a:pt x="2727" y="3997"/>
                    <a:pt x="2727" y="3859"/>
                  </a:cubicBezTo>
                  <a:cubicBezTo>
                    <a:pt x="2727" y="3705"/>
                    <a:pt x="2786" y="3550"/>
                    <a:pt x="2727" y="3396"/>
                  </a:cubicBezTo>
                  <a:cubicBezTo>
                    <a:pt x="2684" y="3314"/>
                    <a:pt x="2594" y="3275"/>
                    <a:pt x="2502" y="3275"/>
                  </a:cubicBezTo>
                  <a:cubicBezTo>
                    <a:pt x="2386" y="3275"/>
                    <a:pt x="2267" y="3337"/>
                    <a:pt x="2235" y="3455"/>
                  </a:cubicBezTo>
                  <a:lnTo>
                    <a:pt x="2235" y="3609"/>
                  </a:lnTo>
                  <a:cubicBezTo>
                    <a:pt x="2264" y="3888"/>
                    <a:pt x="2293" y="4131"/>
                    <a:pt x="2293" y="4410"/>
                  </a:cubicBezTo>
                  <a:cubicBezTo>
                    <a:pt x="2117" y="4445"/>
                    <a:pt x="1928" y="4459"/>
                    <a:pt x="1739" y="4459"/>
                  </a:cubicBezTo>
                  <a:cubicBezTo>
                    <a:pt x="1606" y="4459"/>
                    <a:pt x="1473" y="4452"/>
                    <a:pt x="1345" y="4440"/>
                  </a:cubicBezTo>
                  <a:cubicBezTo>
                    <a:pt x="1287" y="3888"/>
                    <a:pt x="1228" y="3337"/>
                    <a:pt x="1162" y="2786"/>
                  </a:cubicBezTo>
                  <a:cubicBezTo>
                    <a:pt x="1136" y="2628"/>
                    <a:pt x="1040" y="2399"/>
                    <a:pt x="897" y="2399"/>
                  </a:cubicBezTo>
                  <a:cubicBezTo>
                    <a:pt x="874" y="2399"/>
                    <a:pt x="849" y="2405"/>
                    <a:pt x="824" y="2419"/>
                  </a:cubicBezTo>
                  <a:cubicBezTo>
                    <a:pt x="890" y="1867"/>
                    <a:pt x="890" y="1287"/>
                    <a:pt x="824" y="736"/>
                  </a:cubicBezTo>
                  <a:cubicBezTo>
                    <a:pt x="706" y="765"/>
                    <a:pt x="581" y="795"/>
                    <a:pt x="456" y="795"/>
                  </a:cubicBezTo>
                  <a:cubicBezTo>
                    <a:pt x="427" y="1103"/>
                    <a:pt x="397" y="1404"/>
                    <a:pt x="368" y="1713"/>
                  </a:cubicBezTo>
                  <a:cubicBezTo>
                    <a:pt x="338" y="1772"/>
                    <a:pt x="338" y="1838"/>
                    <a:pt x="338" y="1867"/>
                  </a:cubicBezTo>
                  <a:cubicBezTo>
                    <a:pt x="338" y="1956"/>
                    <a:pt x="309" y="2022"/>
                    <a:pt x="309" y="2110"/>
                  </a:cubicBezTo>
                  <a:cubicBezTo>
                    <a:pt x="272" y="2294"/>
                    <a:pt x="272" y="2507"/>
                    <a:pt x="243" y="2691"/>
                  </a:cubicBezTo>
                  <a:lnTo>
                    <a:pt x="677" y="2691"/>
                  </a:lnTo>
                  <a:lnTo>
                    <a:pt x="677" y="3521"/>
                  </a:lnTo>
                  <a:cubicBezTo>
                    <a:pt x="640" y="3675"/>
                    <a:pt x="640" y="3793"/>
                    <a:pt x="552" y="3918"/>
                  </a:cubicBezTo>
                  <a:cubicBezTo>
                    <a:pt x="522" y="3977"/>
                    <a:pt x="427" y="4006"/>
                    <a:pt x="368" y="4072"/>
                  </a:cubicBezTo>
                  <a:cubicBezTo>
                    <a:pt x="214" y="4227"/>
                    <a:pt x="214" y="4498"/>
                    <a:pt x="368" y="4653"/>
                  </a:cubicBezTo>
                  <a:cubicBezTo>
                    <a:pt x="184" y="4741"/>
                    <a:pt x="59" y="4925"/>
                    <a:pt x="30" y="5145"/>
                  </a:cubicBezTo>
                  <a:cubicBezTo>
                    <a:pt x="0" y="5358"/>
                    <a:pt x="30" y="5571"/>
                    <a:pt x="89" y="5785"/>
                  </a:cubicBezTo>
                  <a:lnTo>
                    <a:pt x="2727" y="5785"/>
                  </a:lnTo>
                  <a:cubicBezTo>
                    <a:pt x="2845" y="5785"/>
                    <a:pt x="2911" y="5726"/>
                    <a:pt x="2999" y="5726"/>
                  </a:cubicBezTo>
                  <a:lnTo>
                    <a:pt x="6335" y="5726"/>
                  </a:lnTo>
                  <a:cubicBezTo>
                    <a:pt x="6247" y="5388"/>
                    <a:pt x="6247" y="5050"/>
                    <a:pt x="6277" y="4712"/>
                  </a:cubicBezTo>
                  <a:cubicBezTo>
                    <a:pt x="6005" y="4712"/>
                    <a:pt x="5696" y="4653"/>
                    <a:pt x="5453" y="4528"/>
                  </a:cubicBezTo>
                  <a:cubicBezTo>
                    <a:pt x="5571" y="4190"/>
                    <a:pt x="5233" y="3822"/>
                    <a:pt x="5358" y="3492"/>
                  </a:cubicBezTo>
                  <a:cubicBezTo>
                    <a:pt x="5387" y="3367"/>
                    <a:pt x="5453" y="3271"/>
                    <a:pt x="5512" y="3183"/>
                  </a:cubicBezTo>
                  <a:cubicBezTo>
                    <a:pt x="5542" y="3058"/>
                    <a:pt x="5542" y="2904"/>
                    <a:pt x="5542" y="2757"/>
                  </a:cubicBezTo>
                  <a:cubicBezTo>
                    <a:pt x="5512" y="2573"/>
                    <a:pt x="5512" y="2353"/>
                    <a:pt x="5483" y="2169"/>
                  </a:cubicBezTo>
                  <a:cubicBezTo>
                    <a:pt x="5483" y="2110"/>
                    <a:pt x="5483" y="2051"/>
                    <a:pt x="5453" y="1985"/>
                  </a:cubicBezTo>
                  <a:cubicBezTo>
                    <a:pt x="5401" y="1868"/>
                    <a:pt x="5275" y="1824"/>
                    <a:pt x="5138" y="1824"/>
                  </a:cubicBezTo>
                  <a:cubicBezTo>
                    <a:pt x="5024" y="1824"/>
                    <a:pt x="4903" y="1854"/>
                    <a:pt x="4807" y="1897"/>
                  </a:cubicBezTo>
                  <a:cubicBezTo>
                    <a:pt x="4777" y="2264"/>
                    <a:pt x="4777" y="2632"/>
                    <a:pt x="4777" y="3029"/>
                  </a:cubicBezTo>
                  <a:cubicBezTo>
                    <a:pt x="4777" y="3058"/>
                    <a:pt x="4748" y="3124"/>
                    <a:pt x="4748" y="3183"/>
                  </a:cubicBezTo>
                  <a:cubicBezTo>
                    <a:pt x="4748" y="3521"/>
                    <a:pt x="4748" y="3888"/>
                    <a:pt x="4719" y="4227"/>
                  </a:cubicBezTo>
                  <a:cubicBezTo>
                    <a:pt x="4439" y="4072"/>
                    <a:pt x="4131" y="3918"/>
                    <a:pt x="3859" y="3764"/>
                  </a:cubicBezTo>
                  <a:cubicBezTo>
                    <a:pt x="4197" y="3271"/>
                    <a:pt x="3888" y="2573"/>
                    <a:pt x="4101" y="1985"/>
                  </a:cubicBezTo>
                  <a:cubicBezTo>
                    <a:pt x="4167" y="1867"/>
                    <a:pt x="4256" y="1684"/>
                    <a:pt x="4167" y="1559"/>
                  </a:cubicBezTo>
                  <a:cubicBezTo>
                    <a:pt x="4131" y="1529"/>
                    <a:pt x="4101" y="1500"/>
                    <a:pt x="4101" y="1471"/>
                  </a:cubicBezTo>
                  <a:cubicBezTo>
                    <a:pt x="4072" y="1434"/>
                    <a:pt x="4101" y="1375"/>
                    <a:pt x="4101" y="1316"/>
                  </a:cubicBezTo>
                  <a:cubicBezTo>
                    <a:pt x="4226" y="883"/>
                    <a:pt x="4226" y="427"/>
                    <a:pt x="407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4659725" y="4514770"/>
              <a:ext cx="744155" cy="460661"/>
            </a:xfrm>
            <a:custGeom>
              <a:avLst/>
              <a:gdLst/>
              <a:ahLst/>
              <a:cxnLst/>
              <a:rect l="l" t="t" r="r" b="b"/>
              <a:pathLst>
                <a:path w="10106" h="6256" extrusionOk="0">
                  <a:moveTo>
                    <a:pt x="7231" y="0"/>
                  </a:moveTo>
                  <a:cubicBezTo>
                    <a:pt x="6939" y="0"/>
                    <a:pt x="6654" y="285"/>
                    <a:pt x="6703" y="590"/>
                  </a:cubicBezTo>
                  <a:cubicBezTo>
                    <a:pt x="6732" y="773"/>
                    <a:pt x="6857" y="898"/>
                    <a:pt x="6946" y="1045"/>
                  </a:cubicBezTo>
                  <a:cubicBezTo>
                    <a:pt x="7100" y="1295"/>
                    <a:pt x="7166" y="1538"/>
                    <a:pt x="7225" y="1780"/>
                  </a:cubicBezTo>
                  <a:cubicBezTo>
                    <a:pt x="7409" y="2427"/>
                    <a:pt x="7592" y="3103"/>
                    <a:pt x="7776" y="3742"/>
                  </a:cubicBezTo>
                  <a:cubicBezTo>
                    <a:pt x="7835" y="4022"/>
                    <a:pt x="7901" y="4323"/>
                    <a:pt x="7681" y="4477"/>
                  </a:cubicBezTo>
                  <a:cubicBezTo>
                    <a:pt x="7592" y="4477"/>
                    <a:pt x="7534" y="4477"/>
                    <a:pt x="7438" y="4507"/>
                  </a:cubicBezTo>
                  <a:cubicBezTo>
                    <a:pt x="7563" y="4205"/>
                    <a:pt x="7379" y="3838"/>
                    <a:pt x="7100" y="3742"/>
                  </a:cubicBezTo>
                  <a:cubicBezTo>
                    <a:pt x="7100" y="3316"/>
                    <a:pt x="7041" y="2882"/>
                    <a:pt x="6916" y="2486"/>
                  </a:cubicBezTo>
                  <a:cubicBezTo>
                    <a:pt x="6857" y="2272"/>
                    <a:pt x="6799" y="2059"/>
                    <a:pt x="6615" y="1934"/>
                  </a:cubicBezTo>
                  <a:cubicBezTo>
                    <a:pt x="6533" y="1872"/>
                    <a:pt x="6415" y="1832"/>
                    <a:pt x="6305" y="1832"/>
                  </a:cubicBezTo>
                  <a:cubicBezTo>
                    <a:pt x="6209" y="1832"/>
                    <a:pt x="6119" y="1862"/>
                    <a:pt x="6064" y="1934"/>
                  </a:cubicBezTo>
                  <a:cubicBezTo>
                    <a:pt x="6152" y="2669"/>
                    <a:pt x="6394" y="3404"/>
                    <a:pt x="6732" y="4051"/>
                  </a:cubicBezTo>
                  <a:cubicBezTo>
                    <a:pt x="6578" y="4080"/>
                    <a:pt x="6431" y="4110"/>
                    <a:pt x="6306" y="4205"/>
                  </a:cubicBezTo>
                  <a:cubicBezTo>
                    <a:pt x="6181" y="4293"/>
                    <a:pt x="6123" y="4448"/>
                    <a:pt x="6181" y="4573"/>
                  </a:cubicBezTo>
                  <a:cubicBezTo>
                    <a:pt x="5555" y="4673"/>
                    <a:pt x="4942" y="4722"/>
                    <a:pt x="4324" y="4722"/>
                  </a:cubicBezTo>
                  <a:cubicBezTo>
                    <a:pt x="4036" y="4722"/>
                    <a:pt x="3747" y="4711"/>
                    <a:pt x="3455" y="4690"/>
                  </a:cubicBezTo>
                  <a:cubicBezTo>
                    <a:pt x="3455" y="4999"/>
                    <a:pt x="3153" y="5183"/>
                    <a:pt x="2874" y="5308"/>
                  </a:cubicBezTo>
                  <a:cubicBezTo>
                    <a:pt x="2602" y="5425"/>
                    <a:pt x="2294" y="5521"/>
                    <a:pt x="2169" y="5793"/>
                  </a:cubicBezTo>
                  <a:lnTo>
                    <a:pt x="1897" y="3132"/>
                  </a:lnTo>
                  <a:cubicBezTo>
                    <a:pt x="1867" y="3037"/>
                    <a:pt x="1867" y="2949"/>
                    <a:pt x="1801" y="2882"/>
                  </a:cubicBezTo>
                  <a:cubicBezTo>
                    <a:pt x="1742" y="2824"/>
                    <a:pt x="1654" y="2824"/>
                    <a:pt x="1588" y="2794"/>
                  </a:cubicBezTo>
                  <a:cubicBezTo>
                    <a:pt x="1346" y="2765"/>
                    <a:pt x="1103" y="2765"/>
                    <a:pt x="853" y="2735"/>
                  </a:cubicBezTo>
                  <a:cubicBezTo>
                    <a:pt x="883" y="2486"/>
                    <a:pt x="853" y="2243"/>
                    <a:pt x="824" y="2001"/>
                  </a:cubicBezTo>
                  <a:cubicBezTo>
                    <a:pt x="688" y="1982"/>
                    <a:pt x="550" y="1973"/>
                    <a:pt x="412" y="1973"/>
                  </a:cubicBezTo>
                  <a:cubicBezTo>
                    <a:pt x="274" y="1973"/>
                    <a:pt x="137" y="1982"/>
                    <a:pt x="1" y="2001"/>
                  </a:cubicBezTo>
                  <a:cubicBezTo>
                    <a:pt x="89" y="2368"/>
                    <a:pt x="148" y="2735"/>
                    <a:pt x="214" y="3103"/>
                  </a:cubicBezTo>
                  <a:cubicBezTo>
                    <a:pt x="398" y="3132"/>
                    <a:pt x="581" y="3132"/>
                    <a:pt x="765" y="3132"/>
                  </a:cubicBezTo>
                  <a:cubicBezTo>
                    <a:pt x="824" y="3345"/>
                    <a:pt x="1066" y="3529"/>
                    <a:pt x="1287" y="3529"/>
                  </a:cubicBezTo>
                  <a:cubicBezTo>
                    <a:pt x="1588" y="4418"/>
                    <a:pt x="1801" y="5337"/>
                    <a:pt x="1956" y="6256"/>
                  </a:cubicBezTo>
                  <a:cubicBezTo>
                    <a:pt x="3222" y="6024"/>
                    <a:pt x="4495" y="5942"/>
                    <a:pt x="5772" y="5942"/>
                  </a:cubicBezTo>
                  <a:cubicBezTo>
                    <a:pt x="7213" y="5942"/>
                    <a:pt x="8660" y="6047"/>
                    <a:pt x="10106" y="6160"/>
                  </a:cubicBezTo>
                  <a:cubicBezTo>
                    <a:pt x="9856" y="5705"/>
                    <a:pt x="9768" y="5212"/>
                    <a:pt x="9826" y="4720"/>
                  </a:cubicBezTo>
                  <a:cubicBezTo>
                    <a:pt x="9856" y="4418"/>
                    <a:pt x="9922" y="4110"/>
                    <a:pt x="9797" y="3801"/>
                  </a:cubicBezTo>
                  <a:cubicBezTo>
                    <a:pt x="9733" y="3618"/>
                    <a:pt x="9519" y="3475"/>
                    <a:pt x="9320" y="3475"/>
                  </a:cubicBezTo>
                  <a:cubicBezTo>
                    <a:pt x="9224" y="3475"/>
                    <a:pt x="9132" y="3509"/>
                    <a:pt x="9062" y="3588"/>
                  </a:cubicBezTo>
                  <a:cubicBezTo>
                    <a:pt x="8967" y="3713"/>
                    <a:pt x="8967" y="3897"/>
                    <a:pt x="9003" y="4080"/>
                  </a:cubicBezTo>
                  <a:cubicBezTo>
                    <a:pt x="9033" y="4418"/>
                    <a:pt x="9121" y="4756"/>
                    <a:pt x="9121" y="5087"/>
                  </a:cubicBezTo>
                  <a:cubicBezTo>
                    <a:pt x="9121" y="5455"/>
                    <a:pt x="9121" y="5521"/>
                    <a:pt x="8878" y="5521"/>
                  </a:cubicBezTo>
                  <a:lnTo>
                    <a:pt x="8695" y="5521"/>
                  </a:lnTo>
                  <a:cubicBezTo>
                    <a:pt x="8695" y="4661"/>
                    <a:pt x="8327" y="3801"/>
                    <a:pt x="8085" y="2978"/>
                  </a:cubicBezTo>
                  <a:cubicBezTo>
                    <a:pt x="8048" y="2882"/>
                    <a:pt x="8019" y="2765"/>
                    <a:pt x="8048" y="2640"/>
                  </a:cubicBezTo>
                  <a:cubicBezTo>
                    <a:pt x="8048" y="2486"/>
                    <a:pt x="8114" y="2331"/>
                    <a:pt x="8085" y="2184"/>
                  </a:cubicBezTo>
                  <a:cubicBezTo>
                    <a:pt x="8085" y="2059"/>
                    <a:pt x="7989" y="1964"/>
                    <a:pt x="7930" y="1876"/>
                  </a:cubicBezTo>
                  <a:cubicBezTo>
                    <a:pt x="7563" y="1354"/>
                    <a:pt x="7467" y="678"/>
                    <a:pt x="7409" y="38"/>
                  </a:cubicBezTo>
                  <a:cubicBezTo>
                    <a:pt x="7351" y="12"/>
                    <a:pt x="7291" y="0"/>
                    <a:pt x="723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" name="Google Shape;29;p2"/>
          <p:cNvGrpSpPr/>
          <p:nvPr/>
        </p:nvGrpSpPr>
        <p:grpSpPr>
          <a:xfrm>
            <a:off x="1418675" y="4622711"/>
            <a:ext cx="8414960" cy="599087"/>
            <a:chOff x="1418675" y="4622711"/>
            <a:chExt cx="8414960" cy="599087"/>
          </a:xfrm>
        </p:grpSpPr>
        <p:sp>
          <p:nvSpPr>
            <p:cNvPr id="30" name="Google Shape;30;p2"/>
            <p:cNvSpPr/>
            <p:nvPr/>
          </p:nvSpPr>
          <p:spPr>
            <a:xfrm>
              <a:off x="1418675" y="4622711"/>
              <a:ext cx="3568735" cy="599087"/>
            </a:xfrm>
            <a:custGeom>
              <a:avLst/>
              <a:gdLst/>
              <a:ahLst/>
              <a:cxnLst/>
              <a:rect l="l" t="t" r="r" b="b"/>
              <a:pathLst>
                <a:path w="122975" h="30750" extrusionOk="0">
                  <a:moveTo>
                    <a:pt x="66878" y="0"/>
                  </a:moveTo>
                  <a:lnTo>
                    <a:pt x="66878" y="2484"/>
                  </a:lnTo>
                  <a:lnTo>
                    <a:pt x="67892" y="2484"/>
                  </a:lnTo>
                  <a:lnTo>
                    <a:pt x="67892" y="3616"/>
                  </a:lnTo>
                  <a:lnTo>
                    <a:pt x="65166" y="3616"/>
                  </a:lnTo>
                  <a:lnTo>
                    <a:pt x="65166" y="27596"/>
                  </a:lnTo>
                  <a:lnTo>
                    <a:pt x="63358" y="27596"/>
                  </a:lnTo>
                  <a:lnTo>
                    <a:pt x="63358" y="6556"/>
                  </a:lnTo>
                  <a:lnTo>
                    <a:pt x="58522" y="6556"/>
                  </a:lnTo>
                  <a:lnTo>
                    <a:pt x="58522" y="1257"/>
                  </a:lnTo>
                  <a:lnTo>
                    <a:pt x="46881" y="1257"/>
                  </a:lnTo>
                  <a:lnTo>
                    <a:pt x="46881" y="11274"/>
                  </a:lnTo>
                  <a:lnTo>
                    <a:pt x="41766" y="11274"/>
                  </a:lnTo>
                  <a:lnTo>
                    <a:pt x="41766" y="29279"/>
                  </a:lnTo>
                  <a:lnTo>
                    <a:pt x="41068" y="29279"/>
                  </a:lnTo>
                  <a:lnTo>
                    <a:pt x="41068" y="6798"/>
                  </a:lnTo>
                  <a:lnTo>
                    <a:pt x="38554" y="6798"/>
                  </a:lnTo>
                  <a:lnTo>
                    <a:pt x="38554" y="4961"/>
                  </a:lnTo>
                  <a:lnTo>
                    <a:pt x="33990" y="4961"/>
                  </a:lnTo>
                  <a:lnTo>
                    <a:pt x="33990" y="3770"/>
                  </a:lnTo>
                  <a:lnTo>
                    <a:pt x="28537" y="3770"/>
                  </a:lnTo>
                  <a:lnTo>
                    <a:pt x="28537" y="6894"/>
                  </a:lnTo>
                  <a:lnTo>
                    <a:pt x="24958" y="6894"/>
                  </a:lnTo>
                  <a:lnTo>
                    <a:pt x="24958" y="23429"/>
                  </a:lnTo>
                  <a:lnTo>
                    <a:pt x="23518" y="23429"/>
                  </a:lnTo>
                  <a:lnTo>
                    <a:pt x="23518" y="13567"/>
                  </a:lnTo>
                  <a:cubicBezTo>
                    <a:pt x="23518" y="13567"/>
                    <a:pt x="23364" y="9341"/>
                    <a:pt x="19263" y="9341"/>
                  </a:cubicBezTo>
                  <a:cubicBezTo>
                    <a:pt x="15191" y="9341"/>
                    <a:pt x="15713" y="14030"/>
                    <a:pt x="15713" y="14030"/>
                  </a:cubicBezTo>
                  <a:lnTo>
                    <a:pt x="15713" y="27258"/>
                  </a:lnTo>
                  <a:lnTo>
                    <a:pt x="14177" y="27258"/>
                  </a:lnTo>
                  <a:lnTo>
                    <a:pt x="14177" y="7599"/>
                  </a:lnTo>
                  <a:lnTo>
                    <a:pt x="7012" y="7599"/>
                  </a:lnTo>
                  <a:lnTo>
                    <a:pt x="7012" y="23275"/>
                  </a:lnTo>
                  <a:lnTo>
                    <a:pt x="5667" y="23275"/>
                  </a:lnTo>
                  <a:lnTo>
                    <a:pt x="5667" y="12803"/>
                  </a:lnTo>
                  <a:lnTo>
                    <a:pt x="1" y="12803"/>
                  </a:lnTo>
                  <a:lnTo>
                    <a:pt x="1" y="30749"/>
                  </a:lnTo>
                  <a:lnTo>
                    <a:pt x="122974" y="30749"/>
                  </a:lnTo>
                  <a:lnTo>
                    <a:pt x="122974" y="11855"/>
                  </a:lnTo>
                  <a:lnTo>
                    <a:pt x="119579" y="11855"/>
                  </a:lnTo>
                  <a:lnTo>
                    <a:pt x="119579" y="10355"/>
                  </a:lnTo>
                  <a:lnTo>
                    <a:pt x="117771" y="7871"/>
                  </a:lnTo>
                  <a:lnTo>
                    <a:pt x="116176" y="10444"/>
                  </a:lnTo>
                  <a:lnTo>
                    <a:pt x="116176" y="11796"/>
                  </a:lnTo>
                  <a:lnTo>
                    <a:pt x="114890" y="11796"/>
                  </a:lnTo>
                  <a:lnTo>
                    <a:pt x="114890" y="28081"/>
                  </a:lnTo>
                  <a:lnTo>
                    <a:pt x="113854" y="28081"/>
                  </a:lnTo>
                  <a:lnTo>
                    <a:pt x="113854" y="5270"/>
                  </a:lnTo>
                  <a:lnTo>
                    <a:pt x="99214" y="5270"/>
                  </a:lnTo>
                  <a:lnTo>
                    <a:pt x="99214" y="21930"/>
                  </a:lnTo>
                  <a:lnTo>
                    <a:pt x="97958" y="21930"/>
                  </a:lnTo>
                  <a:lnTo>
                    <a:pt x="97958" y="8944"/>
                  </a:lnTo>
                  <a:lnTo>
                    <a:pt x="94312" y="8944"/>
                  </a:lnTo>
                  <a:lnTo>
                    <a:pt x="94312" y="6497"/>
                  </a:lnTo>
                  <a:lnTo>
                    <a:pt x="91961" y="6497"/>
                  </a:lnTo>
                  <a:lnTo>
                    <a:pt x="91961" y="8761"/>
                  </a:lnTo>
                  <a:lnTo>
                    <a:pt x="89264" y="8761"/>
                  </a:lnTo>
                  <a:lnTo>
                    <a:pt x="89264" y="23246"/>
                  </a:lnTo>
                  <a:lnTo>
                    <a:pt x="88191" y="23246"/>
                  </a:lnTo>
                  <a:lnTo>
                    <a:pt x="88191" y="772"/>
                  </a:lnTo>
                  <a:lnTo>
                    <a:pt x="76829" y="772"/>
                  </a:lnTo>
                  <a:lnTo>
                    <a:pt x="76829" y="19696"/>
                  </a:lnTo>
                  <a:lnTo>
                    <a:pt x="75910" y="19696"/>
                  </a:lnTo>
                  <a:lnTo>
                    <a:pt x="75910" y="3646"/>
                  </a:lnTo>
                  <a:lnTo>
                    <a:pt x="72206" y="3646"/>
                  </a:lnTo>
                  <a:lnTo>
                    <a:pt x="72206" y="2426"/>
                  </a:lnTo>
                  <a:lnTo>
                    <a:pt x="73338" y="2426"/>
                  </a:lnTo>
                  <a:lnTo>
                    <a:pt x="7333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6264900" y="4622711"/>
              <a:ext cx="3568735" cy="599087"/>
            </a:xfrm>
            <a:custGeom>
              <a:avLst/>
              <a:gdLst/>
              <a:ahLst/>
              <a:cxnLst/>
              <a:rect l="l" t="t" r="r" b="b"/>
              <a:pathLst>
                <a:path w="122975" h="30750" extrusionOk="0">
                  <a:moveTo>
                    <a:pt x="66878" y="0"/>
                  </a:moveTo>
                  <a:lnTo>
                    <a:pt x="66878" y="2484"/>
                  </a:lnTo>
                  <a:lnTo>
                    <a:pt x="67892" y="2484"/>
                  </a:lnTo>
                  <a:lnTo>
                    <a:pt x="67892" y="3616"/>
                  </a:lnTo>
                  <a:lnTo>
                    <a:pt x="65166" y="3616"/>
                  </a:lnTo>
                  <a:lnTo>
                    <a:pt x="65166" y="27596"/>
                  </a:lnTo>
                  <a:lnTo>
                    <a:pt x="63358" y="27596"/>
                  </a:lnTo>
                  <a:lnTo>
                    <a:pt x="63358" y="6556"/>
                  </a:lnTo>
                  <a:lnTo>
                    <a:pt x="58522" y="6556"/>
                  </a:lnTo>
                  <a:lnTo>
                    <a:pt x="58522" y="1257"/>
                  </a:lnTo>
                  <a:lnTo>
                    <a:pt x="46881" y="1257"/>
                  </a:lnTo>
                  <a:lnTo>
                    <a:pt x="46881" y="11274"/>
                  </a:lnTo>
                  <a:lnTo>
                    <a:pt x="41766" y="11274"/>
                  </a:lnTo>
                  <a:lnTo>
                    <a:pt x="41766" y="29279"/>
                  </a:lnTo>
                  <a:lnTo>
                    <a:pt x="41068" y="29279"/>
                  </a:lnTo>
                  <a:lnTo>
                    <a:pt x="41068" y="6798"/>
                  </a:lnTo>
                  <a:lnTo>
                    <a:pt x="38554" y="6798"/>
                  </a:lnTo>
                  <a:lnTo>
                    <a:pt x="38554" y="4961"/>
                  </a:lnTo>
                  <a:lnTo>
                    <a:pt x="33990" y="4961"/>
                  </a:lnTo>
                  <a:lnTo>
                    <a:pt x="33990" y="3770"/>
                  </a:lnTo>
                  <a:lnTo>
                    <a:pt x="28537" y="3770"/>
                  </a:lnTo>
                  <a:lnTo>
                    <a:pt x="28537" y="6894"/>
                  </a:lnTo>
                  <a:lnTo>
                    <a:pt x="24958" y="6894"/>
                  </a:lnTo>
                  <a:lnTo>
                    <a:pt x="24958" y="23429"/>
                  </a:lnTo>
                  <a:lnTo>
                    <a:pt x="23518" y="23429"/>
                  </a:lnTo>
                  <a:lnTo>
                    <a:pt x="23518" y="13567"/>
                  </a:lnTo>
                  <a:cubicBezTo>
                    <a:pt x="23518" y="13567"/>
                    <a:pt x="23364" y="9341"/>
                    <a:pt x="19263" y="9341"/>
                  </a:cubicBezTo>
                  <a:cubicBezTo>
                    <a:pt x="15191" y="9341"/>
                    <a:pt x="15713" y="14030"/>
                    <a:pt x="15713" y="14030"/>
                  </a:cubicBezTo>
                  <a:lnTo>
                    <a:pt x="15713" y="27258"/>
                  </a:lnTo>
                  <a:lnTo>
                    <a:pt x="14177" y="27258"/>
                  </a:lnTo>
                  <a:lnTo>
                    <a:pt x="14177" y="7599"/>
                  </a:lnTo>
                  <a:lnTo>
                    <a:pt x="7012" y="7599"/>
                  </a:lnTo>
                  <a:lnTo>
                    <a:pt x="7012" y="23275"/>
                  </a:lnTo>
                  <a:lnTo>
                    <a:pt x="5667" y="23275"/>
                  </a:lnTo>
                  <a:lnTo>
                    <a:pt x="5667" y="12803"/>
                  </a:lnTo>
                  <a:lnTo>
                    <a:pt x="1" y="12803"/>
                  </a:lnTo>
                  <a:lnTo>
                    <a:pt x="1" y="30749"/>
                  </a:lnTo>
                  <a:lnTo>
                    <a:pt x="122974" y="30749"/>
                  </a:lnTo>
                  <a:lnTo>
                    <a:pt x="122974" y="11855"/>
                  </a:lnTo>
                  <a:lnTo>
                    <a:pt x="119579" y="11855"/>
                  </a:lnTo>
                  <a:lnTo>
                    <a:pt x="119579" y="10355"/>
                  </a:lnTo>
                  <a:lnTo>
                    <a:pt x="117771" y="7871"/>
                  </a:lnTo>
                  <a:lnTo>
                    <a:pt x="116176" y="10444"/>
                  </a:lnTo>
                  <a:lnTo>
                    <a:pt x="116176" y="11796"/>
                  </a:lnTo>
                  <a:lnTo>
                    <a:pt x="114890" y="11796"/>
                  </a:lnTo>
                  <a:lnTo>
                    <a:pt x="114890" y="28081"/>
                  </a:lnTo>
                  <a:lnTo>
                    <a:pt x="113854" y="28081"/>
                  </a:lnTo>
                  <a:lnTo>
                    <a:pt x="113854" y="5270"/>
                  </a:lnTo>
                  <a:lnTo>
                    <a:pt x="99214" y="5270"/>
                  </a:lnTo>
                  <a:lnTo>
                    <a:pt x="99214" y="21930"/>
                  </a:lnTo>
                  <a:lnTo>
                    <a:pt x="97958" y="21930"/>
                  </a:lnTo>
                  <a:lnTo>
                    <a:pt x="97958" y="8944"/>
                  </a:lnTo>
                  <a:lnTo>
                    <a:pt x="94312" y="8944"/>
                  </a:lnTo>
                  <a:lnTo>
                    <a:pt x="94312" y="6497"/>
                  </a:lnTo>
                  <a:lnTo>
                    <a:pt x="91961" y="6497"/>
                  </a:lnTo>
                  <a:lnTo>
                    <a:pt x="91961" y="8761"/>
                  </a:lnTo>
                  <a:lnTo>
                    <a:pt x="89264" y="8761"/>
                  </a:lnTo>
                  <a:lnTo>
                    <a:pt x="89264" y="23246"/>
                  </a:lnTo>
                  <a:lnTo>
                    <a:pt x="88191" y="23246"/>
                  </a:lnTo>
                  <a:lnTo>
                    <a:pt x="88191" y="772"/>
                  </a:lnTo>
                  <a:lnTo>
                    <a:pt x="76829" y="772"/>
                  </a:lnTo>
                  <a:lnTo>
                    <a:pt x="76829" y="19696"/>
                  </a:lnTo>
                  <a:lnTo>
                    <a:pt x="75910" y="19696"/>
                  </a:lnTo>
                  <a:lnTo>
                    <a:pt x="75910" y="3646"/>
                  </a:lnTo>
                  <a:lnTo>
                    <a:pt x="72206" y="3646"/>
                  </a:lnTo>
                  <a:lnTo>
                    <a:pt x="72206" y="2426"/>
                  </a:lnTo>
                  <a:lnTo>
                    <a:pt x="73338" y="2426"/>
                  </a:lnTo>
                  <a:lnTo>
                    <a:pt x="7333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" name="Google Shape;32;p2"/>
          <p:cNvGrpSpPr/>
          <p:nvPr/>
        </p:nvGrpSpPr>
        <p:grpSpPr>
          <a:xfrm>
            <a:off x="-65662" y="3806867"/>
            <a:ext cx="1824330" cy="1378356"/>
            <a:chOff x="482675" y="2639225"/>
            <a:chExt cx="917025" cy="692850"/>
          </a:xfrm>
        </p:grpSpPr>
        <p:sp>
          <p:nvSpPr>
            <p:cNvPr id="33" name="Google Shape;33;p2"/>
            <p:cNvSpPr/>
            <p:nvPr/>
          </p:nvSpPr>
          <p:spPr>
            <a:xfrm>
              <a:off x="516300" y="2639225"/>
              <a:ext cx="883400" cy="692850"/>
            </a:xfrm>
            <a:custGeom>
              <a:avLst/>
              <a:gdLst/>
              <a:ahLst/>
              <a:cxnLst/>
              <a:rect l="l" t="t" r="r" b="b"/>
              <a:pathLst>
                <a:path w="35336" h="27714" extrusionOk="0">
                  <a:moveTo>
                    <a:pt x="26546" y="7901"/>
                  </a:moveTo>
                  <a:lnTo>
                    <a:pt x="26546" y="8724"/>
                  </a:lnTo>
                  <a:lnTo>
                    <a:pt x="24591" y="8724"/>
                  </a:lnTo>
                  <a:lnTo>
                    <a:pt x="24591" y="7901"/>
                  </a:lnTo>
                  <a:close/>
                  <a:moveTo>
                    <a:pt x="0" y="0"/>
                  </a:moveTo>
                  <a:lnTo>
                    <a:pt x="0" y="27714"/>
                  </a:lnTo>
                  <a:lnTo>
                    <a:pt x="35335" y="27714"/>
                  </a:lnTo>
                  <a:lnTo>
                    <a:pt x="35335" y="16227"/>
                  </a:lnTo>
                  <a:lnTo>
                    <a:pt x="35335" y="15095"/>
                  </a:lnTo>
                  <a:lnTo>
                    <a:pt x="32028" y="15095"/>
                  </a:lnTo>
                  <a:lnTo>
                    <a:pt x="32028" y="15558"/>
                  </a:lnTo>
                  <a:lnTo>
                    <a:pt x="31389" y="15558"/>
                  </a:lnTo>
                  <a:lnTo>
                    <a:pt x="31389" y="9767"/>
                  </a:lnTo>
                  <a:lnTo>
                    <a:pt x="31051" y="9767"/>
                  </a:lnTo>
                  <a:lnTo>
                    <a:pt x="31051" y="9245"/>
                  </a:lnTo>
                  <a:lnTo>
                    <a:pt x="31389" y="9245"/>
                  </a:lnTo>
                  <a:lnTo>
                    <a:pt x="31389" y="9062"/>
                  </a:lnTo>
                  <a:lnTo>
                    <a:pt x="31080" y="9062"/>
                  </a:lnTo>
                  <a:lnTo>
                    <a:pt x="31080" y="8724"/>
                  </a:lnTo>
                  <a:cubicBezTo>
                    <a:pt x="31080" y="8724"/>
                    <a:pt x="31109" y="7320"/>
                    <a:pt x="30220" y="7320"/>
                  </a:cubicBezTo>
                  <a:cubicBezTo>
                    <a:pt x="29368" y="7320"/>
                    <a:pt x="29368" y="8724"/>
                    <a:pt x="29368" y="8724"/>
                  </a:cubicBezTo>
                  <a:lnTo>
                    <a:pt x="29368" y="9032"/>
                  </a:lnTo>
                  <a:lnTo>
                    <a:pt x="29088" y="9032"/>
                  </a:lnTo>
                  <a:lnTo>
                    <a:pt x="29088" y="9341"/>
                  </a:lnTo>
                  <a:lnTo>
                    <a:pt x="29368" y="9341"/>
                  </a:lnTo>
                  <a:lnTo>
                    <a:pt x="29368" y="9797"/>
                  </a:lnTo>
                  <a:lnTo>
                    <a:pt x="29155" y="9797"/>
                  </a:lnTo>
                  <a:lnTo>
                    <a:pt x="29155" y="12068"/>
                  </a:lnTo>
                  <a:lnTo>
                    <a:pt x="28015" y="12068"/>
                  </a:lnTo>
                  <a:lnTo>
                    <a:pt x="28015" y="14360"/>
                  </a:lnTo>
                  <a:lnTo>
                    <a:pt x="27744" y="14360"/>
                  </a:lnTo>
                  <a:lnTo>
                    <a:pt x="27744" y="8724"/>
                  </a:lnTo>
                  <a:lnTo>
                    <a:pt x="26641" y="8724"/>
                  </a:lnTo>
                  <a:lnTo>
                    <a:pt x="26641" y="7901"/>
                  </a:lnTo>
                  <a:lnTo>
                    <a:pt x="27192" y="7901"/>
                  </a:lnTo>
                  <a:lnTo>
                    <a:pt x="27192" y="6335"/>
                  </a:lnTo>
                  <a:lnTo>
                    <a:pt x="23790" y="6335"/>
                  </a:lnTo>
                  <a:lnTo>
                    <a:pt x="23790" y="7901"/>
                  </a:lnTo>
                  <a:lnTo>
                    <a:pt x="24495" y="7901"/>
                  </a:lnTo>
                  <a:lnTo>
                    <a:pt x="24495" y="8724"/>
                  </a:lnTo>
                  <a:lnTo>
                    <a:pt x="23393" y="8724"/>
                  </a:lnTo>
                  <a:lnTo>
                    <a:pt x="23393" y="15558"/>
                  </a:lnTo>
                  <a:lnTo>
                    <a:pt x="23150" y="15558"/>
                  </a:lnTo>
                  <a:lnTo>
                    <a:pt x="23150" y="10076"/>
                  </a:lnTo>
                  <a:lnTo>
                    <a:pt x="17763" y="10076"/>
                  </a:lnTo>
                  <a:lnTo>
                    <a:pt x="17763" y="12339"/>
                  </a:lnTo>
                  <a:lnTo>
                    <a:pt x="15434" y="12339"/>
                  </a:lnTo>
                  <a:lnTo>
                    <a:pt x="15434" y="11605"/>
                  </a:lnTo>
                  <a:lnTo>
                    <a:pt x="14912" y="11605"/>
                  </a:lnTo>
                  <a:lnTo>
                    <a:pt x="14912" y="8790"/>
                  </a:lnTo>
                  <a:lnTo>
                    <a:pt x="15434" y="8790"/>
                  </a:lnTo>
                  <a:lnTo>
                    <a:pt x="15434" y="8209"/>
                  </a:lnTo>
                  <a:lnTo>
                    <a:pt x="14882" y="8209"/>
                  </a:lnTo>
                  <a:lnTo>
                    <a:pt x="14882" y="5020"/>
                  </a:lnTo>
                  <a:lnTo>
                    <a:pt x="15434" y="5020"/>
                  </a:lnTo>
                  <a:lnTo>
                    <a:pt x="15434" y="4380"/>
                  </a:lnTo>
                  <a:lnTo>
                    <a:pt x="8944" y="4380"/>
                  </a:lnTo>
                  <a:lnTo>
                    <a:pt x="8944" y="11605"/>
                  </a:lnTo>
                  <a:lnTo>
                    <a:pt x="7842" y="11605"/>
                  </a:lnTo>
                  <a:lnTo>
                    <a:pt x="7842" y="522"/>
                  </a:lnTo>
                  <a:lnTo>
                    <a:pt x="5329" y="522"/>
                  </a:lnTo>
                  <a:lnTo>
                    <a:pt x="53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482675" y="2639225"/>
              <a:ext cx="883400" cy="692850"/>
            </a:xfrm>
            <a:custGeom>
              <a:avLst/>
              <a:gdLst/>
              <a:ahLst/>
              <a:cxnLst/>
              <a:rect l="l" t="t" r="r" b="b"/>
              <a:pathLst>
                <a:path w="35336" h="27714" extrusionOk="0">
                  <a:moveTo>
                    <a:pt x="26546" y="7901"/>
                  </a:moveTo>
                  <a:lnTo>
                    <a:pt x="26546" y="8724"/>
                  </a:lnTo>
                  <a:lnTo>
                    <a:pt x="24591" y="8724"/>
                  </a:lnTo>
                  <a:lnTo>
                    <a:pt x="24591" y="7901"/>
                  </a:lnTo>
                  <a:close/>
                  <a:moveTo>
                    <a:pt x="0" y="0"/>
                  </a:moveTo>
                  <a:lnTo>
                    <a:pt x="0" y="27714"/>
                  </a:lnTo>
                  <a:lnTo>
                    <a:pt x="35335" y="27714"/>
                  </a:lnTo>
                  <a:lnTo>
                    <a:pt x="35335" y="16227"/>
                  </a:lnTo>
                  <a:lnTo>
                    <a:pt x="35335" y="15095"/>
                  </a:lnTo>
                  <a:lnTo>
                    <a:pt x="32028" y="15095"/>
                  </a:lnTo>
                  <a:lnTo>
                    <a:pt x="32028" y="15558"/>
                  </a:lnTo>
                  <a:lnTo>
                    <a:pt x="31389" y="15558"/>
                  </a:lnTo>
                  <a:lnTo>
                    <a:pt x="31389" y="9767"/>
                  </a:lnTo>
                  <a:lnTo>
                    <a:pt x="31051" y="9767"/>
                  </a:lnTo>
                  <a:lnTo>
                    <a:pt x="31051" y="9245"/>
                  </a:lnTo>
                  <a:lnTo>
                    <a:pt x="31389" y="9245"/>
                  </a:lnTo>
                  <a:lnTo>
                    <a:pt x="31389" y="9062"/>
                  </a:lnTo>
                  <a:lnTo>
                    <a:pt x="31080" y="9062"/>
                  </a:lnTo>
                  <a:lnTo>
                    <a:pt x="31080" y="8724"/>
                  </a:lnTo>
                  <a:cubicBezTo>
                    <a:pt x="31080" y="8724"/>
                    <a:pt x="31109" y="7320"/>
                    <a:pt x="30220" y="7320"/>
                  </a:cubicBezTo>
                  <a:cubicBezTo>
                    <a:pt x="29368" y="7320"/>
                    <a:pt x="29368" y="8724"/>
                    <a:pt x="29368" y="8724"/>
                  </a:cubicBezTo>
                  <a:lnTo>
                    <a:pt x="29368" y="9032"/>
                  </a:lnTo>
                  <a:lnTo>
                    <a:pt x="29088" y="9032"/>
                  </a:lnTo>
                  <a:lnTo>
                    <a:pt x="29088" y="9341"/>
                  </a:lnTo>
                  <a:lnTo>
                    <a:pt x="29368" y="9341"/>
                  </a:lnTo>
                  <a:lnTo>
                    <a:pt x="29368" y="9797"/>
                  </a:lnTo>
                  <a:lnTo>
                    <a:pt x="29155" y="9797"/>
                  </a:lnTo>
                  <a:lnTo>
                    <a:pt x="29155" y="12068"/>
                  </a:lnTo>
                  <a:lnTo>
                    <a:pt x="28015" y="12068"/>
                  </a:lnTo>
                  <a:lnTo>
                    <a:pt x="28015" y="14360"/>
                  </a:lnTo>
                  <a:lnTo>
                    <a:pt x="27744" y="14360"/>
                  </a:lnTo>
                  <a:lnTo>
                    <a:pt x="27744" y="8724"/>
                  </a:lnTo>
                  <a:lnTo>
                    <a:pt x="26641" y="8724"/>
                  </a:lnTo>
                  <a:lnTo>
                    <a:pt x="26641" y="7901"/>
                  </a:lnTo>
                  <a:lnTo>
                    <a:pt x="27192" y="7901"/>
                  </a:lnTo>
                  <a:lnTo>
                    <a:pt x="27192" y="6335"/>
                  </a:lnTo>
                  <a:lnTo>
                    <a:pt x="23790" y="6335"/>
                  </a:lnTo>
                  <a:lnTo>
                    <a:pt x="23790" y="7901"/>
                  </a:lnTo>
                  <a:lnTo>
                    <a:pt x="24495" y="7901"/>
                  </a:lnTo>
                  <a:lnTo>
                    <a:pt x="24495" y="8724"/>
                  </a:lnTo>
                  <a:lnTo>
                    <a:pt x="23393" y="8724"/>
                  </a:lnTo>
                  <a:lnTo>
                    <a:pt x="23393" y="15558"/>
                  </a:lnTo>
                  <a:lnTo>
                    <a:pt x="23150" y="15558"/>
                  </a:lnTo>
                  <a:lnTo>
                    <a:pt x="23150" y="10076"/>
                  </a:lnTo>
                  <a:lnTo>
                    <a:pt x="17763" y="10076"/>
                  </a:lnTo>
                  <a:lnTo>
                    <a:pt x="17763" y="12339"/>
                  </a:lnTo>
                  <a:lnTo>
                    <a:pt x="15434" y="12339"/>
                  </a:lnTo>
                  <a:lnTo>
                    <a:pt x="15434" y="11605"/>
                  </a:lnTo>
                  <a:lnTo>
                    <a:pt x="14912" y="11605"/>
                  </a:lnTo>
                  <a:lnTo>
                    <a:pt x="14912" y="8790"/>
                  </a:lnTo>
                  <a:lnTo>
                    <a:pt x="15434" y="8790"/>
                  </a:lnTo>
                  <a:lnTo>
                    <a:pt x="15434" y="8209"/>
                  </a:lnTo>
                  <a:lnTo>
                    <a:pt x="14882" y="8209"/>
                  </a:lnTo>
                  <a:lnTo>
                    <a:pt x="14882" y="5020"/>
                  </a:lnTo>
                  <a:lnTo>
                    <a:pt x="15434" y="5020"/>
                  </a:lnTo>
                  <a:lnTo>
                    <a:pt x="15434" y="4380"/>
                  </a:lnTo>
                  <a:lnTo>
                    <a:pt x="8944" y="4380"/>
                  </a:lnTo>
                  <a:lnTo>
                    <a:pt x="8944" y="11605"/>
                  </a:lnTo>
                  <a:lnTo>
                    <a:pt x="7842" y="11605"/>
                  </a:lnTo>
                  <a:lnTo>
                    <a:pt x="7842" y="522"/>
                  </a:lnTo>
                  <a:lnTo>
                    <a:pt x="5329" y="522"/>
                  </a:lnTo>
                  <a:lnTo>
                    <a:pt x="532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" name="Google Shape;35;p2"/>
          <p:cNvGrpSpPr/>
          <p:nvPr/>
        </p:nvGrpSpPr>
        <p:grpSpPr>
          <a:xfrm>
            <a:off x="8123685" y="3353652"/>
            <a:ext cx="1020326" cy="1790025"/>
            <a:chOff x="2481425" y="2220500"/>
            <a:chExt cx="642725" cy="1127575"/>
          </a:xfrm>
        </p:grpSpPr>
        <p:sp>
          <p:nvSpPr>
            <p:cNvPr id="36" name="Google Shape;36;p2"/>
            <p:cNvSpPr/>
            <p:nvPr/>
          </p:nvSpPr>
          <p:spPr>
            <a:xfrm>
              <a:off x="2481425" y="2220500"/>
              <a:ext cx="595675" cy="1127575"/>
            </a:xfrm>
            <a:custGeom>
              <a:avLst/>
              <a:gdLst/>
              <a:ahLst/>
              <a:cxnLst/>
              <a:rect l="l" t="t" r="r" b="b"/>
              <a:pathLst>
                <a:path w="23827" h="45103" extrusionOk="0">
                  <a:moveTo>
                    <a:pt x="16382" y="1"/>
                  </a:moveTo>
                  <a:lnTo>
                    <a:pt x="16382" y="3675"/>
                  </a:lnTo>
                  <a:lnTo>
                    <a:pt x="20703" y="3675"/>
                  </a:lnTo>
                  <a:lnTo>
                    <a:pt x="20703" y="5417"/>
                  </a:lnTo>
                  <a:lnTo>
                    <a:pt x="14331" y="5417"/>
                  </a:lnTo>
                  <a:lnTo>
                    <a:pt x="14331" y="6703"/>
                  </a:lnTo>
                  <a:lnTo>
                    <a:pt x="15375" y="6703"/>
                  </a:lnTo>
                  <a:lnTo>
                    <a:pt x="15375" y="17852"/>
                  </a:lnTo>
                  <a:lnTo>
                    <a:pt x="14331" y="17852"/>
                  </a:lnTo>
                  <a:lnTo>
                    <a:pt x="14331" y="18528"/>
                  </a:lnTo>
                  <a:lnTo>
                    <a:pt x="15463" y="18528"/>
                  </a:lnTo>
                  <a:lnTo>
                    <a:pt x="15463" y="20299"/>
                  </a:lnTo>
                  <a:lnTo>
                    <a:pt x="14331" y="20299"/>
                  </a:lnTo>
                  <a:lnTo>
                    <a:pt x="14331" y="20916"/>
                  </a:lnTo>
                  <a:lnTo>
                    <a:pt x="15463" y="20916"/>
                  </a:lnTo>
                  <a:lnTo>
                    <a:pt x="15463" y="21497"/>
                  </a:lnTo>
                  <a:lnTo>
                    <a:pt x="14331" y="21497"/>
                  </a:lnTo>
                  <a:lnTo>
                    <a:pt x="14331" y="21982"/>
                  </a:lnTo>
                  <a:lnTo>
                    <a:pt x="15500" y="21982"/>
                  </a:lnTo>
                  <a:lnTo>
                    <a:pt x="15500" y="23672"/>
                  </a:lnTo>
                  <a:lnTo>
                    <a:pt x="14331" y="23672"/>
                  </a:lnTo>
                  <a:lnTo>
                    <a:pt x="14331" y="24466"/>
                  </a:lnTo>
                  <a:lnTo>
                    <a:pt x="6828" y="24466"/>
                  </a:lnTo>
                  <a:lnTo>
                    <a:pt x="6828" y="26671"/>
                  </a:lnTo>
                  <a:lnTo>
                    <a:pt x="6247" y="26671"/>
                  </a:lnTo>
                  <a:lnTo>
                    <a:pt x="6247" y="39436"/>
                  </a:lnTo>
                  <a:lnTo>
                    <a:pt x="4138" y="39436"/>
                  </a:lnTo>
                  <a:lnTo>
                    <a:pt x="1" y="41736"/>
                  </a:lnTo>
                  <a:lnTo>
                    <a:pt x="1" y="45102"/>
                  </a:lnTo>
                  <a:lnTo>
                    <a:pt x="23827" y="45102"/>
                  </a:lnTo>
                  <a:lnTo>
                    <a:pt x="23827" y="5417"/>
                  </a:lnTo>
                  <a:lnTo>
                    <a:pt x="21041" y="5417"/>
                  </a:lnTo>
                  <a:lnTo>
                    <a:pt x="21041" y="3646"/>
                  </a:lnTo>
                  <a:lnTo>
                    <a:pt x="23827" y="3646"/>
                  </a:lnTo>
                  <a:lnTo>
                    <a:pt x="2382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2528475" y="2220500"/>
              <a:ext cx="595675" cy="1127575"/>
            </a:xfrm>
            <a:custGeom>
              <a:avLst/>
              <a:gdLst/>
              <a:ahLst/>
              <a:cxnLst/>
              <a:rect l="l" t="t" r="r" b="b"/>
              <a:pathLst>
                <a:path w="23827" h="45103" extrusionOk="0">
                  <a:moveTo>
                    <a:pt x="16382" y="1"/>
                  </a:moveTo>
                  <a:lnTo>
                    <a:pt x="16382" y="3675"/>
                  </a:lnTo>
                  <a:lnTo>
                    <a:pt x="20703" y="3675"/>
                  </a:lnTo>
                  <a:lnTo>
                    <a:pt x="20703" y="5417"/>
                  </a:lnTo>
                  <a:lnTo>
                    <a:pt x="14331" y="5417"/>
                  </a:lnTo>
                  <a:lnTo>
                    <a:pt x="14331" y="6703"/>
                  </a:lnTo>
                  <a:lnTo>
                    <a:pt x="15375" y="6703"/>
                  </a:lnTo>
                  <a:lnTo>
                    <a:pt x="15375" y="17852"/>
                  </a:lnTo>
                  <a:lnTo>
                    <a:pt x="14331" y="17852"/>
                  </a:lnTo>
                  <a:lnTo>
                    <a:pt x="14331" y="18528"/>
                  </a:lnTo>
                  <a:lnTo>
                    <a:pt x="15463" y="18528"/>
                  </a:lnTo>
                  <a:lnTo>
                    <a:pt x="15463" y="20299"/>
                  </a:lnTo>
                  <a:lnTo>
                    <a:pt x="14331" y="20299"/>
                  </a:lnTo>
                  <a:lnTo>
                    <a:pt x="14331" y="20916"/>
                  </a:lnTo>
                  <a:lnTo>
                    <a:pt x="15463" y="20916"/>
                  </a:lnTo>
                  <a:lnTo>
                    <a:pt x="15463" y="21497"/>
                  </a:lnTo>
                  <a:lnTo>
                    <a:pt x="14331" y="21497"/>
                  </a:lnTo>
                  <a:lnTo>
                    <a:pt x="14331" y="21982"/>
                  </a:lnTo>
                  <a:lnTo>
                    <a:pt x="15500" y="21982"/>
                  </a:lnTo>
                  <a:lnTo>
                    <a:pt x="15500" y="23672"/>
                  </a:lnTo>
                  <a:lnTo>
                    <a:pt x="14331" y="23672"/>
                  </a:lnTo>
                  <a:lnTo>
                    <a:pt x="14331" y="24466"/>
                  </a:lnTo>
                  <a:lnTo>
                    <a:pt x="6828" y="24466"/>
                  </a:lnTo>
                  <a:lnTo>
                    <a:pt x="6828" y="26671"/>
                  </a:lnTo>
                  <a:lnTo>
                    <a:pt x="6247" y="26671"/>
                  </a:lnTo>
                  <a:lnTo>
                    <a:pt x="6247" y="39436"/>
                  </a:lnTo>
                  <a:lnTo>
                    <a:pt x="4138" y="39436"/>
                  </a:lnTo>
                  <a:lnTo>
                    <a:pt x="1" y="41736"/>
                  </a:lnTo>
                  <a:lnTo>
                    <a:pt x="1" y="45102"/>
                  </a:lnTo>
                  <a:lnTo>
                    <a:pt x="23827" y="45102"/>
                  </a:lnTo>
                  <a:lnTo>
                    <a:pt x="23827" y="5417"/>
                  </a:lnTo>
                  <a:lnTo>
                    <a:pt x="21041" y="5417"/>
                  </a:lnTo>
                  <a:lnTo>
                    <a:pt x="21041" y="3646"/>
                  </a:lnTo>
                  <a:lnTo>
                    <a:pt x="23827" y="3646"/>
                  </a:lnTo>
                  <a:lnTo>
                    <a:pt x="238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" name="Google Shape;38;p2"/>
          <p:cNvGrpSpPr/>
          <p:nvPr/>
        </p:nvGrpSpPr>
        <p:grpSpPr>
          <a:xfrm>
            <a:off x="1503166" y="4514827"/>
            <a:ext cx="7710559" cy="814967"/>
            <a:chOff x="1503166" y="4514827"/>
            <a:chExt cx="7710559" cy="814967"/>
          </a:xfrm>
        </p:grpSpPr>
        <p:grpSp>
          <p:nvGrpSpPr>
            <p:cNvPr id="39" name="Google Shape;39;p2"/>
            <p:cNvGrpSpPr/>
            <p:nvPr/>
          </p:nvGrpSpPr>
          <p:grpSpPr>
            <a:xfrm>
              <a:off x="4153556" y="4514827"/>
              <a:ext cx="5060169" cy="814967"/>
              <a:chOff x="1786914" y="2538692"/>
              <a:chExt cx="6337094" cy="814967"/>
            </a:xfrm>
          </p:grpSpPr>
          <p:grpSp>
            <p:nvGrpSpPr>
              <p:cNvPr id="40" name="Google Shape;40;p2"/>
              <p:cNvGrpSpPr/>
              <p:nvPr/>
            </p:nvGrpSpPr>
            <p:grpSpPr>
              <a:xfrm>
                <a:off x="1786914" y="2538692"/>
                <a:ext cx="6337094" cy="777392"/>
                <a:chOff x="4651150" y="3569250"/>
                <a:chExt cx="3137175" cy="757175"/>
              </a:xfrm>
            </p:grpSpPr>
            <p:sp>
              <p:nvSpPr>
                <p:cNvPr id="41" name="Google Shape;41;p2"/>
                <p:cNvSpPr/>
                <p:nvPr/>
              </p:nvSpPr>
              <p:spPr>
                <a:xfrm>
                  <a:off x="5908950" y="3918325"/>
                  <a:ext cx="204325" cy="408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73" h="16324" extrusionOk="0">
                      <a:moveTo>
                        <a:pt x="0" y="1"/>
                      </a:moveTo>
                      <a:lnTo>
                        <a:pt x="0" y="16323"/>
                      </a:lnTo>
                      <a:lnTo>
                        <a:pt x="8173" y="16323"/>
                      </a:lnTo>
                      <a:lnTo>
                        <a:pt x="8173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" name="Google Shape;42;p2"/>
                <p:cNvSpPr/>
                <p:nvPr/>
              </p:nvSpPr>
              <p:spPr>
                <a:xfrm>
                  <a:off x="6822275" y="3918325"/>
                  <a:ext cx="204325" cy="408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73" h="16324" extrusionOk="0">
                      <a:moveTo>
                        <a:pt x="0" y="1"/>
                      </a:moveTo>
                      <a:lnTo>
                        <a:pt x="0" y="16323"/>
                      </a:lnTo>
                      <a:lnTo>
                        <a:pt x="8172" y="16323"/>
                      </a:lnTo>
                      <a:lnTo>
                        <a:pt x="8172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" name="Google Shape;43;p2"/>
                <p:cNvSpPr/>
                <p:nvPr/>
              </p:nvSpPr>
              <p:spPr>
                <a:xfrm>
                  <a:off x="6636875" y="3870200"/>
                  <a:ext cx="156925" cy="456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77" h="18249" extrusionOk="0">
                      <a:moveTo>
                        <a:pt x="1" y="0"/>
                      </a:moveTo>
                      <a:lnTo>
                        <a:pt x="1" y="18248"/>
                      </a:lnTo>
                      <a:lnTo>
                        <a:pt x="6277" y="18248"/>
                      </a:lnTo>
                      <a:lnTo>
                        <a:pt x="6277" y="0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" name="Google Shape;44;p2"/>
                <p:cNvSpPr/>
                <p:nvPr/>
              </p:nvSpPr>
              <p:spPr>
                <a:xfrm>
                  <a:off x="4651150" y="3642000"/>
                  <a:ext cx="205250" cy="684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210" h="27377" extrusionOk="0">
                      <a:moveTo>
                        <a:pt x="0" y="1"/>
                      </a:moveTo>
                      <a:lnTo>
                        <a:pt x="0" y="27376"/>
                      </a:lnTo>
                      <a:lnTo>
                        <a:pt x="8209" y="27376"/>
                      </a:lnTo>
                      <a:lnTo>
                        <a:pt x="8209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" name="Google Shape;45;p2"/>
                <p:cNvSpPr/>
                <p:nvPr/>
              </p:nvSpPr>
              <p:spPr>
                <a:xfrm>
                  <a:off x="4905225" y="3935250"/>
                  <a:ext cx="392125" cy="39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685" h="15647" extrusionOk="0">
                      <a:moveTo>
                        <a:pt x="736" y="0"/>
                      </a:moveTo>
                      <a:lnTo>
                        <a:pt x="736" y="3770"/>
                      </a:lnTo>
                      <a:lnTo>
                        <a:pt x="1" y="3770"/>
                      </a:lnTo>
                      <a:lnTo>
                        <a:pt x="1" y="4689"/>
                      </a:lnTo>
                      <a:lnTo>
                        <a:pt x="736" y="4689"/>
                      </a:lnTo>
                      <a:lnTo>
                        <a:pt x="736" y="15646"/>
                      </a:lnTo>
                      <a:lnTo>
                        <a:pt x="14699" y="15646"/>
                      </a:lnTo>
                      <a:lnTo>
                        <a:pt x="14699" y="4689"/>
                      </a:lnTo>
                      <a:lnTo>
                        <a:pt x="15684" y="4689"/>
                      </a:lnTo>
                      <a:lnTo>
                        <a:pt x="15684" y="3704"/>
                      </a:lnTo>
                      <a:lnTo>
                        <a:pt x="14883" y="3704"/>
                      </a:lnTo>
                      <a:lnTo>
                        <a:pt x="14883" y="0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" name="Google Shape;46;p2"/>
                <p:cNvSpPr/>
                <p:nvPr/>
              </p:nvSpPr>
              <p:spPr>
                <a:xfrm>
                  <a:off x="5296400" y="3958200"/>
                  <a:ext cx="503800" cy="368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152" h="14729" extrusionOk="0">
                      <a:moveTo>
                        <a:pt x="15500" y="1"/>
                      </a:moveTo>
                      <a:lnTo>
                        <a:pt x="15500" y="2022"/>
                      </a:lnTo>
                      <a:lnTo>
                        <a:pt x="16786" y="2022"/>
                      </a:lnTo>
                      <a:lnTo>
                        <a:pt x="16786" y="2786"/>
                      </a:lnTo>
                      <a:lnTo>
                        <a:pt x="10142" y="2786"/>
                      </a:lnTo>
                      <a:lnTo>
                        <a:pt x="8452" y="5241"/>
                      </a:lnTo>
                      <a:lnTo>
                        <a:pt x="0" y="5241"/>
                      </a:lnTo>
                      <a:lnTo>
                        <a:pt x="0" y="14728"/>
                      </a:lnTo>
                      <a:lnTo>
                        <a:pt x="20152" y="14728"/>
                      </a:lnTo>
                      <a:lnTo>
                        <a:pt x="20152" y="2852"/>
                      </a:lnTo>
                      <a:lnTo>
                        <a:pt x="18314" y="2852"/>
                      </a:lnTo>
                      <a:lnTo>
                        <a:pt x="18314" y="1867"/>
                      </a:lnTo>
                      <a:lnTo>
                        <a:pt x="19968" y="1867"/>
                      </a:lnTo>
                      <a:lnTo>
                        <a:pt x="19968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" name="Google Shape;47;p2"/>
                <p:cNvSpPr/>
                <p:nvPr/>
              </p:nvSpPr>
              <p:spPr>
                <a:xfrm>
                  <a:off x="6212825" y="4042350"/>
                  <a:ext cx="345250" cy="284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10" h="11363" extrusionOk="0">
                      <a:moveTo>
                        <a:pt x="1" y="1"/>
                      </a:moveTo>
                      <a:lnTo>
                        <a:pt x="1" y="464"/>
                      </a:lnTo>
                      <a:lnTo>
                        <a:pt x="243" y="464"/>
                      </a:lnTo>
                      <a:lnTo>
                        <a:pt x="243" y="3433"/>
                      </a:lnTo>
                      <a:lnTo>
                        <a:pt x="1" y="3433"/>
                      </a:lnTo>
                      <a:lnTo>
                        <a:pt x="1" y="3896"/>
                      </a:lnTo>
                      <a:lnTo>
                        <a:pt x="243" y="3896"/>
                      </a:lnTo>
                      <a:lnTo>
                        <a:pt x="243" y="6865"/>
                      </a:lnTo>
                      <a:lnTo>
                        <a:pt x="1" y="6865"/>
                      </a:lnTo>
                      <a:lnTo>
                        <a:pt x="1" y="7320"/>
                      </a:lnTo>
                      <a:lnTo>
                        <a:pt x="243" y="7320"/>
                      </a:lnTo>
                      <a:lnTo>
                        <a:pt x="243" y="10260"/>
                      </a:lnTo>
                      <a:lnTo>
                        <a:pt x="1" y="10260"/>
                      </a:lnTo>
                      <a:lnTo>
                        <a:pt x="1" y="10723"/>
                      </a:lnTo>
                      <a:lnTo>
                        <a:pt x="243" y="10723"/>
                      </a:lnTo>
                      <a:lnTo>
                        <a:pt x="243" y="11362"/>
                      </a:lnTo>
                      <a:lnTo>
                        <a:pt x="13597" y="11362"/>
                      </a:lnTo>
                      <a:lnTo>
                        <a:pt x="13597" y="10723"/>
                      </a:lnTo>
                      <a:lnTo>
                        <a:pt x="13810" y="10723"/>
                      </a:lnTo>
                      <a:lnTo>
                        <a:pt x="13810" y="10260"/>
                      </a:lnTo>
                      <a:lnTo>
                        <a:pt x="13597" y="10260"/>
                      </a:lnTo>
                      <a:lnTo>
                        <a:pt x="13597" y="7320"/>
                      </a:lnTo>
                      <a:lnTo>
                        <a:pt x="13810" y="7320"/>
                      </a:lnTo>
                      <a:lnTo>
                        <a:pt x="13810" y="6865"/>
                      </a:lnTo>
                      <a:lnTo>
                        <a:pt x="13597" y="6865"/>
                      </a:lnTo>
                      <a:lnTo>
                        <a:pt x="13597" y="3896"/>
                      </a:lnTo>
                      <a:lnTo>
                        <a:pt x="13810" y="3896"/>
                      </a:lnTo>
                      <a:lnTo>
                        <a:pt x="13810" y="3433"/>
                      </a:lnTo>
                      <a:lnTo>
                        <a:pt x="13597" y="3433"/>
                      </a:lnTo>
                      <a:lnTo>
                        <a:pt x="13597" y="464"/>
                      </a:lnTo>
                      <a:lnTo>
                        <a:pt x="13810" y="464"/>
                      </a:lnTo>
                      <a:lnTo>
                        <a:pt x="13810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" name="Google Shape;48;p2"/>
                <p:cNvSpPr/>
                <p:nvPr/>
              </p:nvSpPr>
              <p:spPr>
                <a:xfrm>
                  <a:off x="7116225" y="3961325"/>
                  <a:ext cx="345250" cy="365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10" h="14604" extrusionOk="0">
                      <a:moveTo>
                        <a:pt x="1" y="1"/>
                      </a:moveTo>
                      <a:lnTo>
                        <a:pt x="1" y="581"/>
                      </a:lnTo>
                      <a:lnTo>
                        <a:pt x="214" y="581"/>
                      </a:lnTo>
                      <a:lnTo>
                        <a:pt x="214" y="4410"/>
                      </a:lnTo>
                      <a:lnTo>
                        <a:pt x="1" y="4410"/>
                      </a:lnTo>
                      <a:lnTo>
                        <a:pt x="1" y="4991"/>
                      </a:lnTo>
                      <a:lnTo>
                        <a:pt x="214" y="4991"/>
                      </a:lnTo>
                      <a:lnTo>
                        <a:pt x="214" y="8820"/>
                      </a:lnTo>
                      <a:lnTo>
                        <a:pt x="1" y="8820"/>
                      </a:lnTo>
                      <a:lnTo>
                        <a:pt x="1" y="9400"/>
                      </a:lnTo>
                      <a:lnTo>
                        <a:pt x="214" y="9400"/>
                      </a:lnTo>
                      <a:lnTo>
                        <a:pt x="214" y="13200"/>
                      </a:lnTo>
                      <a:lnTo>
                        <a:pt x="1" y="13200"/>
                      </a:lnTo>
                      <a:lnTo>
                        <a:pt x="1" y="13780"/>
                      </a:lnTo>
                      <a:lnTo>
                        <a:pt x="214" y="13780"/>
                      </a:lnTo>
                      <a:lnTo>
                        <a:pt x="214" y="14603"/>
                      </a:lnTo>
                      <a:lnTo>
                        <a:pt x="13560" y="14603"/>
                      </a:lnTo>
                      <a:lnTo>
                        <a:pt x="13560" y="13780"/>
                      </a:lnTo>
                      <a:lnTo>
                        <a:pt x="13810" y="13780"/>
                      </a:lnTo>
                      <a:lnTo>
                        <a:pt x="13810" y="13200"/>
                      </a:lnTo>
                      <a:lnTo>
                        <a:pt x="13560" y="13200"/>
                      </a:lnTo>
                      <a:lnTo>
                        <a:pt x="13560" y="9400"/>
                      </a:lnTo>
                      <a:lnTo>
                        <a:pt x="13810" y="9400"/>
                      </a:lnTo>
                      <a:lnTo>
                        <a:pt x="13810" y="8820"/>
                      </a:lnTo>
                      <a:lnTo>
                        <a:pt x="13560" y="8820"/>
                      </a:lnTo>
                      <a:lnTo>
                        <a:pt x="13560" y="4991"/>
                      </a:lnTo>
                      <a:lnTo>
                        <a:pt x="13810" y="4991"/>
                      </a:lnTo>
                      <a:lnTo>
                        <a:pt x="13810" y="4410"/>
                      </a:lnTo>
                      <a:lnTo>
                        <a:pt x="13560" y="4410"/>
                      </a:lnTo>
                      <a:lnTo>
                        <a:pt x="13560" y="581"/>
                      </a:lnTo>
                      <a:lnTo>
                        <a:pt x="13810" y="581"/>
                      </a:lnTo>
                      <a:lnTo>
                        <a:pt x="13810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9" name="Google Shape;49;p2"/>
                <p:cNvSpPr/>
                <p:nvPr/>
              </p:nvSpPr>
              <p:spPr>
                <a:xfrm>
                  <a:off x="7520425" y="3569250"/>
                  <a:ext cx="267900" cy="757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716" h="30287" extrusionOk="0">
                      <a:moveTo>
                        <a:pt x="3793" y="1"/>
                      </a:moveTo>
                      <a:lnTo>
                        <a:pt x="3793" y="2727"/>
                      </a:lnTo>
                      <a:lnTo>
                        <a:pt x="6490" y="2727"/>
                      </a:lnTo>
                      <a:lnTo>
                        <a:pt x="6490" y="3954"/>
                      </a:lnTo>
                      <a:lnTo>
                        <a:pt x="1" y="3954"/>
                      </a:lnTo>
                      <a:lnTo>
                        <a:pt x="1" y="30286"/>
                      </a:lnTo>
                      <a:lnTo>
                        <a:pt x="10716" y="30286"/>
                      </a:lnTo>
                      <a:lnTo>
                        <a:pt x="10716" y="3954"/>
                      </a:lnTo>
                      <a:lnTo>
                        <a:pt x="6799" y="3954"/>
                      </a:lnTo>
                      <a:lnTo>
                        <a:pt x="6799" y="2727"/>
                      </a:lnTo>
                      <a:lnTo>
                        <a:pt x="10716" y="2727"/>
                      </a:lnTo>
                      <a:lnTo>
                        <a:pt x="10716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0" name="Google Shape;50;p2"/>
              <p:cNvGrpSpPr/>
              <p:nvPr/>
            </p:nvGrpSpPr>
            <p:grpSpPr>
              <a:xfrm>
                <a:off x="1786914" y="2576267"/>
                <a:ext cx="6337094" cy="777392"/>
                <a:chOff x="4651150" y="3569250"/>
                <a:chExt cx="3137175" cy="757175"/>
              </a:xfrm>
            </p:grpSpPr>
            <p:sp>
              <p:nvSpPr>
                <p:cNvPr id="51" name="Google Shape;51;p2"/>
                <p:cNvSpPr/>
                <p:nvPr/>
              </p:nvSpPr>
              <p:spPr>
                <a:xfrm>
                  <a:off x="5908950" y="3918325"/>
                  <a:ext cx="204325" cy="408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73" h="16324" extrusionOk="0">
                      <a:moveTo>
                        <a:pt x="0" y="1"/>
                      </a:moveTo>
                      <a:lnTo>
                        <a:pt x="0" y="16323"/>
                      </a:lnTo>
                      <a:lnTo>
                        <a:pt x="8173" y="16323"/>
                      </a:lnTo>
                      <a:lnTo>
                        <a:pt x="8173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" name="Google Shape;52;p2"/>
                <p:cNvSpPr/>
                <p:nvPr/>
              </p:nvSpPr>
              <p:spPr>
                <a:xfrm>
                  <a:off x="6822275" y="3918325"/>
                  <a:ext cx="204325" cy="408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73" h="16324" extrusionOk="0">
                      <a:moveTo>
                        <a:pt x="0" y="1"/>
                      </a:moveTo>
                      <a:lnTo>
                        <a:pt x="0" y="16323"/>
                      </a:lnTo>
                      <a:lnTo>
                        <a:pt x="8172" y="16323"/>
                      </a:lnTo>
                      <a:lnTo>
                        <a:pt x="8172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3" name="Google Shape;53;p2"/>
                <p:cNvSpPr/>
                <p:nvPr/>
              </p:nvSpPr>
              <p:spPr>
                <a:xfrm>
                  <a:off x="6636875" y="3870200"/>
                  <a:ext cx="156925" cy="456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77" h="18249" extrusionOk="0">
                      <a:moveTo>
                        <a:pt x="1" y="0"/>
                      </a:moveTo>
                      <a:lnTo>
                        <a:pt x="1" y="18248"/>
                      </a:lnTo>
                      <a:lnTo>
                        <a:pt x="6277" y="18248"/>
                      </a:lnTo>
                      <a:lnTo>
                        <a:pt x="6277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4" name="Google Shape;54;p2"/>
                <p:cNvSpPr/>
                <p:nvPr/>
              </p:nvSpPr>
              <p:spPr>
                <a:xfrm>
                  <a:off x="4651150" y="3642000"/>
                  <a:ext cx="205250" cy="684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210" h="27377" extrusionOk="0">
                      <a:moveTo>
                        <a:pt x="0" y="1"/>
                      </a:moveTo>
                      <a:lnTo>
                        <a:pt x="0" y="27376"/>
                      </a:lnTo>
                      <a:lnTo>
                        <a:pt x="8209" y="27376"/>
                      </a:lnTo>
                      <a:lnTo>
                        <a:pt x="8209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5" name="Google Shape;55;p2"/>
                <p:cNvSpPr/>
                <p:nvPr/>
              </p:nvSpPr>
              <p:spPr>
                <a:xfrm>
                  <a:off x="4905225" y="3935250"/>
                  <a:ext cx="392125" cy="391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685" h="15647" extrusionOk="0">
                      <a:moveTo>
                        <a:pt x="736" y="0"/>
                      </a:moveTo>
                      <a:lnTo>
                        <a:pt x="736" y="3770"/>
                      </a:lnTo>
                      <a:lnTo>
                        <a:pt x="1" y="3770"/>
                      </a:lnTo>
                      <a:lnTo>
                        <a:pt x="1" y="4689"/>
                      </a:lnTo>
                      <a:lnTo>
                        <a:pt x="736" y="4689"/>
                      </a:lnTo>
                      <a:lnTo>
                        <a:pt x="736" y="15646"/>
                      </a:lnTo>
                      <a:lnTo>
                        <a:pt x="14699" y="15646"/>
                      </a:lnTo>
                      <a:lnTo>
                        <a:pt x="14699" y="4689"/>
                      </a:lnTo>
                      <a:lnTo>
                        <a:pt x="15684" y="4689"/>
                      </a:lnTo>
                      <a:lnTo>
                        <a:pt x="15684" y="3704"/>
                      </a:lnTo>
                      <a:lnTo>
                        <a:pt x="14883" y="3704"/>
                      </a:lnTo>
                      <a:lnTo>
                        <a:pt x="14883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" name="Google Shape;56;p2"/>
                <p:cNvSpPr/>
                <p:nvPr/>
              </p:nvSpPr>
              <p:spPr>
                <a:xfrm>
                  <a:off x="5296400" y="3958200"/>
                  <a:ext cx="503800" cy="368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152" h="14729" extrusionOk="0">
                      <a:moveTo>
                        <a:pt x="15500" y="1"/>
                      </a:moveTo>
                      <a:lnTo>
                        <a:pt x="15500" y="2022"/>
                      </a:lnTo>
                      <a:lnTo>
                        <a:pt x="16786" y="2022"/>
                      </a:lnTo>
                      <a:lnTo>
                        <a:pt x="16786" y="2786"/>
                      </a:lnTo>
                      <a:lnTo>
                        <a:pt x="10142" y="2786"/>
                      </a:lnTo>
                      <a:lnTo>
                        <a:pt x="8452" y="5241"/>
                      </a:lnTo>
                      <a:lnTo>
                        <a:pt x="0" y="5241"/>
                      </a:lnTo>
                      <a:lnTo>
                        <a:pt x="0" y="14728"/>
                      </a:lnTo>
                      <a:lnTo>
                        <a:pt x="20152" y="14728"/>
                      </a:lnTo>
                      <a:lnTo>
                        <a:pt x="20152" y="2852"/>
                      </a:lnTo>
                      <a:lnTo>
                        <a:pt x="18314" y="2852"/>
                      </a:lnTo>
                      <a:lnTo>
                        <a:pt x="18314" y="1867"/>
                      </a:lnTo>
                      <a:lnTo>
                        <a:pt x="19968" y="1867"/>
                      </a:lnTo>
                      <a:lnTo>
                        <a:pt x="19968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" name="Google Shape;57;p2"/>
                <p:cNvSpPr/>
                <p:nvPr/>
              </p:nvSpPr>
              <p:spPr>
                <a:xfrm>
                  <a:off x="6212825" y="4042350"/>
                  <a:ext cx="345250" cy="284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10" h="11363" extrusionOk="0">
                      <a:moveTo>
                        <a:pt x="1" y="1"/>
                      </a:moveTo>
                      <a:lnTo>
                        <a:pt x="1" y="464"/>
                      </a:lnTo>
                      <a:lnTo>
                        <a:pt x="243" y="464"/>
                      </a:lnTo>
                      <a:lnTo>
                        <a:pt x="243" y="3433"/>
                      </a:lnTo>
                      <a:lnTo>
                        <a:pt x="1" y="3433"/>
                      </a:lnTo>
                      <a:lnTo>
                        <a:pt x="1" y="3896"/>
                      </a:lnTo>
                      <a:lnTo>
                        <a:pt x="243" y="3896"/>
                      </a:lnTo>
                      <a:lnTo>
                        <a:pt x="243" y="6865"/>
                      </a:lnTo>
                      <a:lnTo>
                        <a:pt x="1" y="6865"/>
                      </a:lnTo>
                      <a:lnTo>
                        <a:pt x="1" y="7320"/>
                      </a:lnTo>
                      <a:lnTo>
                        <a:pt x="243" y="7320"/>
                      </a:lnTo>
                      <a:lnTo>
                        <a:pt x="243" y="10260"/>
                      </a:lnTo>
                      <a:lnTo>
                        <a:pt x="1" y="10260"/>
                      </a:lnTo>
                      <a:lnTo>
                        <a:pt x="1" y="10723"/>
                      </a:lnTo>
                      <a:lnTo>
                        <a:pt x="243" y="10723"/>
                      </a:lnTo>
                      <a:lnTo>
                        <a:pt x="243" y="11362"/>
                      </a:lnTo>
                      <a:lnTo>
                        <a:pt x="13597" y="11362"/>
                      </a:lnTo>
                      <a:lnTo>
                        <a:pt x="13597" y="10723"/>
                      </a:lnTo>
                      <a:lnTo>
                        <a:pt x="13810" y="10723"/>
                      </a:lnTo>
                      <a:lnTo>
                        <a:pt x="13810" y="10260"/>
                      </a:lnTo>
                      <a:lnTo>
                        <a:pt x="13597" y="10260"/>
                      </a:lnTo>
                      <a:lnTo>
                        <a:pt x="13597" y="7320"/>
                      </a:lnTo>
                      <a:lnTo>
                        <a:pt x="13810" y="7320"/>
                      </a:lnTo>
                      <a:lnTo>
                        <a:pt x="13810" y="6865"/>
                      </a:lnTo>
                      <a:lnTo>
                        <a:pt x="13597" y="6865"/>
                      </a:lnTo>
                      <a:lnTo>
                        <a:pt x="13597" y="3896"/>
                      </a:lnTo>
                      <a:lnTo>
                        <a:pt x="13810" y="3896"/>
                      </a:lnTo>
                      <a:lnTo>
                        <a:pt x="13810" y="3433"/>
                      </a:lnTo>
                      <a:lnTo>
                        <a:pt x="13597" y="3433"/>
                      </a:lnTo>
                      <a:lnTo>
                        <a:pt x="13597" y="464"/>
                      </a:lnTo>
                      <a:lnTo>
                        <a:pt x="13810" y="464"/>
                      </a:lnTo>
                      <a:lnTo>
                        <a:pt x="13810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" name="Google Shape;58;p2"/>
                <p:cNvSpPr/>
                <p:nvPr/>
              </p:nvSpPr>
              <p:spPr>
                <a:xfrm>
                  <a:off x="7116225" y="3961325"/>
                  <a:ext cx="345250" cy="365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10" h="14604" extrusionOk="0">
                      <a:moveTo>
                        <a:pt x="1" y="1"/>
                      </a:moveTo>
                      <a:lnTo>
                        <a:pt x="1" y="581"/>
                      </a:lnTo>
                      <a:lnTo>
                        <a:pt x="214" y="581"/>
                      </a:lnTo>
                      <a:lnTo>
                        <a:pt x="214" y="4410"/>
                      </a:lnTo>
                      <a:lnTo>
                        <a:pt x="1" y="4410"/>
                      </a:lnTo>
                      <a:lnTo>
                        <a:pt x="1" y="4991"/>
                      </a:lnTo>
                      <a:lnTo>
                        <a:pt x="214" y="4991"/>
                      </a:lnTo>
                      <a:lnTo>
                        <a:pt x="214" y="8820"/>
                      </a:lnTo>
                      <a:lnTo>
                        <a:pt x="1" y="8820"/>
                      </a:lnTo>
                      <a:lnTo>
                        <a:pt x="1" y="9400"/>
                      </a:lnTo>
                      <a:lnTo>
                        <a:pt x="214" y="9400"/>
                      </a:lnTo>
                      <a:lnTo>
                        <a:pt x="214" y="13200"/>
                      </a:lnTo>
                      <a:lnTo>
                        <a:pt x="1" y="13200"/>
                      </a:lnTo>
                      <a:lnTo>
                        <a:pt x="1" y="13780"/>
                      </a:lnTo>
                      <a:lnTo>
                        <a:pt x="214" y="13780"/>
                      </a:lnTo>
                      <a:lnTo>
                        <a:pt x="214" y="14603"/>
                      </a:lnTo>
                      <a:lnTo>
                        <a:pt x="13560" y="14603"/>
                      </a:lnTo>
                      <a:lnTo>
                        <a:pt x="13560" y="13780"/>
                      </a:lnTo>
                      <a:lnTo>
                        <a:pt x="13810" y="13780"/>
                      </a:lnTo>
                      <a:lnTo>
                        <a:pt x="13810" y="13200"/>
                      </a:lnTo>
                      <a:lnTo>
                        <a:pt x="13560" y="13200"/>
                      </a:lnTo>
                      <a:lnTo>
                        <a:pt x="13560" y="9400"/>
                      </a:lnTo>
                      <a:lnTo>
                        <a:pt x="13810" y="9400"/>
                      </a:lnTo>
                      <a:lnTo>
                        <a:pt x="13810" y="8820"/>
                      </a:lnTo>
                      <a:lnTo>
                        <a:pt x="13560" y="8820"/>
                      </a:lnTo>
                      <a:lnTo>
                        <a:pt x="13560" y="4991"/>
                      </a:lnTo>
                      <a:lnTo>
                        <a:pt x="13810" y="4991"/>
                      </a:lnTo>
                      <a:lnTo>
                        <a:pt x="13810" y="4410"/>
                      </a:lnTo>
                      <a:lnTo>
                        <a:pt x="13560" y="4410"/>
                      </a:lnTo>
                      <a:lnTo>
                        <a:pt x="13560" y="581"/>
                      </a:lnTo>
                      <a:lnTo>
                        <a:pt x="13810" y="581"/>
                      </a:lnTo>
                      <a:lnTo>
                        <a:pt x="13810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9" name="Google Shape;59;p2"/>
                <p:cNvSpPr/>
                <p:nvPr/>
              </p:nvSpPr>
              <p:spPr>
                <a:xfrm>
                  <a:off x="7520425" y="3569250"/>
                  <a:ext cx="267900" cy="757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716" h="30287" extrusionOk="0">
                      <a:moveTo>
                        <a:pt x="3793" y="1"/>
                      </a:moveTo>
                      <a:lnTo>
                        <a:pt x="3793" y="2727"/>
                      </a:lnTo>
                      <a:lnTo>
                        <a:pt x="6490" y="2727"/>
                      </a:lnTo>
                      <a:lnTo>
                        <a:pt x="6490" y="3954"/>
                      </a:lnTo>
                      <a:lnTo>
                        <a:pt x="1" y="3954"/>
                      </a:lnTo>
                      <a:lnTo>
                        <a:pt x="1" y="30286"/>
                      </a:lnTo>
                      <a:lnTo>
                        <a:pt x="10716" y="30286"/>
                      </a:lnTo>
                      <a:lnTo>
                        <a:pt x="10716" y="3954"/>
                      </a:lnTo>
                      <a:lnTo>
                        <a:pt x="6799" y="3954"/>
                      </a:lnTo>
                      <a:lnTo>
                        <a:pt x="6799" y="2727"/>
                      </a:lnTo>
                      <a:lnTo>
                        <a:pt x="10716" y="2727"/>
                      </a:lnTo>
                      <a:lnTo>
                        <a:pt x="10716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60" name="Google Shape;60;p2"/>
            <p:cNvSpPr/>
            <p:nvPr/>
          </p:nvSpPr>
          <p:spPr>
            <a:xfrm>
              <a:off x="3952011" y="5029977"/>
              <a:ext cx="1223416" cy="299749"/>
            </a:xfrm>
            <a:custGeom>
              <a:avLst/>
              <a:gdLst/>
              <a:ahLst/>
              <a:cxnLst/>
              <a:rect l="l" t="t" r="r" b="b"/>
              <a:pathLst>
                <a:path w="8173" h="16324" extrusionOk="0">
                  <a:moveTo>
                    <a:pt x="0" y="1"/>
                  </a:moveTo>
                  <a:lnTo>
                    <a:pt x="0" y="16323"/>
                  </a:lnTo>
                  <a:lnTo>
                    <a:pt x="8173" y="16323"/>
                  </a:lnTo>
                  <a:lnTo>
                    <a:pt x="8173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1" name="Google Shape;61;p2"/>
            <p:cNvGrpSpPr/>
            <p:nvPr/>
          </p:nvGrpSpPr>
          <p:grpSpPr>
            <a:xfrm flipH="1">
              <a:off x="1503166" y="4514827"/>
              <a:ext cx="2541234" cy="814967"/>
              <a:chOff x="4941497" y="2538692"/>
              <a:chExt cx="3182510" cy="814967"/>
            </a:xfrm>
          </p:grpSpPr>
          <p:grpSp>
            <p:nvGrpSpPr>
              <p:cNvPr id="62" name="Google Shape;62;p2"/>
              <p:cNvGrpSpPr/>
              <p:nvPr/>
            </p:nvGrpSpPr>
            <p:grpSpPr>
              <a:xfrm>
                <a:off x="4941497" y="2538692"/>
                <a:ext cx="3182510" cy="777392"/>
                <a:chOff x="6212825" y="3569250"/>
                <a:chExt cx="1575500" cy="757175"/>
              </a:xfrm>
            </p:grpSpPr>
            <p:sp>
              <p:nvSpPr>
                <p:cNvPr id="63" name="Google Shape;63;p2"/>
                <p:cNvSpPr/>
                <p:nvPr/>
              </p:nvSpPr>
              <p:spPr>
                <a:xfrm>
                  <a:off x="6822275" y="3918325"/>
                  <a:ext cx="204325" cy="408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73" h="16324" extrusionOk="0">
                      <a:moveTo>
                        <a:pt x="0" y="1"/>
                      </a:moveTo>
                      <a:lnTo>
                        <a:pt x="0" y="16323"/>
                      </a:lnTo>
                      <a:lnTo>
                        <a:pt x="8172" y="16323"/>
                      </a:lnTo>
                      <a:lnTo>
                        <a:pt x="8172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4" name="Google Shape;64;p2"/>
                <p:cNvSpPr/>
                <p:nvPr/>
              </p:nvSpPr>
              <p:spPr>
                <a:xfrm>
                  <a:off x="6636875" y="3870200"/>
                  <a:ext cx="156925" cy="456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77" h="18249" extrusionOk="0">
                      <a:moveTo>
                        <a:pt x="1" y="0"/>
                      </a:moveTo>
                      <a:lnTo>
                        <a:pt x="1" y="18248"/>
                      </a:lnTo>
                      <a:lnTo>
                        <a:pt x="6277" y="18248"/>
                      </a:lnTo>
                      <a:lnTo>
                        <a:pt x="6277" y="0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5" name="Google Shape;65;p2"/>
                <p:cNvSpPr/>
                <p:nvPr/>
              </p:nvSpPr>
              <p:spPr>
                <a:xfrm>
                  <a:off x="6212825" y="4042350"/>
                  <a:ext cx="345250" cy="284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10" h="11363" extrusionOk="0">
                      <a:moveTo>
                        <a:pt x="1" y="1"/>
                      </a:moveTo>
                      <a:lnTo>
                        <a:pt x="1" y="464"/>
                      </a:lnTo>
                      <a:lnTo>
                        <a:pt x="243" y="464"/>
                      </a:lnTo>
                      <a:lnTo>
                        <a:pt x="243" y="3433"/>
                      </a:lnTo>
                      <a:lnTo>
                        <a:pt x="1" y="3433"/>
                      </a:lnTo>
                      <a:lnTo>
                        <a:pt x="1" y="3896"/>
                      </a:lnTo>
                      <a:lnTo>
                        <a:pt x="243" y="3896"/>
                      </a:lnTo>
                      <a:lnTo>
                        <a:pt x="243" y="6865"/>
                      </a:lnTo>
                      <a:lnTo>
                        <a:pt x="1" y="6865"/>
                      </a:lnTo>
                      <a:lnTo>
                        <a:pt x="1" y="7320"/>
                      </a:lnTo>
                      <a:lnTo>
                        <a:pt x="243" y="7320"/>
                      </a:lnTo>
                      <a:lnTo>
                        <a:pt x="243" y="10260"/>
                      </a:lnTo>
                      <a:lnTo>
                        <a:pt x="1" y="10260"/>
                      </a:lnTo>
                      <a:lnTo>
                        <a:pt x="1" y="10723"/>
                      </a:lnTo>
                      <a:lnTo>
                        <a:pt x="243" y="10723"/>
                      </a:lnTo>
                      <a:lnTo>
                        <a:pt x="243" y="11362"/>
                      </a:lnTo>
                      <a:lnTo>
                        <a:pt x="13597" y="11362"/>
                      </a:lnTo>
                      <a:lnTo>
                        <a:pt x="13597" y="10723"/>
                      </a:lnTo>
                      <a:lnTo>
                        <a:pt x="13810" y="10723"/>
                      </a:lnTo>
                      <a:lnTo>
                        <a:pt x="13810" y="10260"/>
                      </a:lnTo>
                      <a:lnTo>
                        <a:pt x="13597" y="10260"/>
                      </a:lnTo>
                      <a:lnTo>
                        <a:pt x="13597" y="7320"/>
                      </a:lnTo>
                      <a:lnTo>
                        <a:pt x="13810" y="7320"/>
                      </a:lnTo>
                      <a:lnTo>
                        <a:pt x="13810" y="6865"/>
                      </a:lnTo>
                      <a:lnTo>
                        <a:pt x="13597" y="6865"/>
                      </a:lnTo>
                      <a:lnTo>
                        <a:pt x="13597" y="3896"/>
                      </a:lnTo>
                      <a:lnTo>
                        <a:pt x="13810" y="3896"/>
                      </a:lnTo>
                      <a:lnTo>
                        <a:pt x="13810" y="3433"/>
                      </a:lnTo>
                      <a:lnTo>
                        <a:pt x="13597" y="3433"/>
                      </a:lnTo>
                      <a:lnTo>
                        <a:pt x="13597" y="464"/>
                      </a:lnTo>
                      <a:lnTo>
                        <a:pt x="13810" y="464"/>
                      </a:lnTo>
                      <a:lnTo>
                        <a:pt x="13810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" name="Google Shape;66;p2"/>
                <p:cNvSpPr/>
                <p:nvPr/>
              </p:nvSpPr>
              <p:spPr>
                <a:xfrm>
                  <a:off x="7116225" y="3961325"/>
                  <a:ext cx="345250" cy="365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10" h="14604" extrusionOk="0">
                      <a:moveTo>
                        <a:pt x="1" y="1"/>
                      </a:moveTo>
                      <a:lnTo>
                        <a:pt x="1" y="581"/>
                      </a:lnTo>
                      <a:lnTo>
                        <a:pt x="214" y="581"/>
                      </a:lnTo>
                      <a:lnTo>
                        <a:pt x="214" y="4410"/>
                      </a:lnTo>
                      <a:lnTo>
                        <a:pt x="1" y="4410"/>
                      </a:lnTo>
                      <a:lnTo>
                        <a:pt x="1" y="4991"/>
                      </a:lnTo>
                      <a:lnTo>
                        <a:pt x="214" y="4991"/>
                      </a:lnTo>
                      <a:lnTo>
                        <a:pt x="214" y="8820"/>
                      </a:lnTo>
                      <a:lnTo>
                        <a:pt x="1" y="8820"/>
                      </a:lnTo>
                      <a:lnTo>
                        <a:pt x="1" y="9400"/>
                      </a:lnTo>
                      <a:lnTo>
                        <a:pt x="214" y="9400"/>
                      </a:lnTo>
                      <a:lnTo>
                        <a:pt x="214" y="13200"/>
                      </a:lnTo>
                      <a:lnTo>
                        <a:pt x="1" y="13200"/>
                      </a:lnTo>
                      <a:lnTo>
                        <a:pt x="1" y="13780"/>
                      </a:lnTo>
                      <a:lnTo>
                        <a:pt x="214" y="13780"/>
                      </a:lnTo>
                      <a:lnTo>
                        <a:pt x="214" y="14603"/>
                      </a:lnTo>
                      <a:lnTo>
                        <a:pt x="13560" y="14603"/>
                      </a:lnTo>
                      <a:lnTo>
                        <a:pt x="13560" y="13780"/>
                      </a:lnTo>
                      <a:lnTo>
                        <a:pt x="13810" y="13780"/>
                      </a:lnTo>
                      <a:lnTo>
                        <a:pt x="13810" y="13200"/>
                      </a:lnTo>
                      <a:lnTo>
                        <a:pt x="13560" y="13200"/>
                      </a:lnTo>
                      <a:lnTo>
                        <a:pt x="13560" y="9400"/>
                      </a:lnTo>
                      <a:lnTo>
                        <a:pt x="13810" y="9400"/>
                      </a:lnTo>
                      <a:lnTo>
                        <a:pt x="13810" y="8820"/>
                      </a:lnTo>
                      <a:lnTo>
                        <a:pt x="13560" y="8820"/>
                      </a:lnTo>
                      <a:lnTo>
                        <a:pt x="13560" y="4991"/>
                      </a:lnTo>
                      <a:lnTo>
                        <a:pt x="13810" y="4991"/>
                      </a:lnTo>
                      <a:lnTo>
                        <a:pt x="13810" y="4410"/>
                      </a:lnTo>
                      <a:lnTo>
                        <a:pt x="13560" y="4410"/>
                      </a:lnTo>
                      <a:lnTo>
                        <a:pt x="13560" y="581"/>
                      </a:lnTo>
                      <a:lnTo>
                        <a:pt x="13810" y="581"/>
                      </a:lnTo>
                      <a:lnTo>
                        <a:pt x="13810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" name="Google Shape;67;p2"/>
                <p:cNvSpPr/>
                <p:nvPr/>
              </p:nvSpPr>
              <p:spPr>
                <a:xfrm>
                  <a:off x="7520425" y="3569250"/>
                  <a:ext cx="267900" cy="757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716" h="30287" extrusionOk="0">
                      <a:moveTo>
                        <a:pt x="3793" y="1"/>
                      </a:moveTo>
                      <a:lnTo>
                        <a:pt x="3793" y="2727"/>
                      </a:lnTo>
                      <a:lnTo>
                        <a:pt x="6490" y="2727"/>
                      </a:lnTo>
                      <a:lnTo>
                        <a:pt x="6490" y="3954"/>
                      </a:lnTo>
                      <a:lnTo>
                        <a:pt x="1" y="3954"/>
                      </a:lnTo>
                      <a:lnTo>
                        <a:pt x="1" y="30286"/>
                      </a:lnTo>
                      <a:lnTo>
                        <a:pt x="10716" y="30286"/>
                      </a:lnTo>
                      <a:lnTo>
                        <a:pt x="10716" y="3954"/>
                      </a:lnTo>
                      <a:lnTo>
                        <a:pt x="6799" y="3954"/>
                      </a:lnTo>
                      <a:lnTo>
                        <a:pt x="6799" y="2727"/>
                      </a:lnTo>
                      <a:lnTo>
                        <a:pt x="10716" y="2727"/>
                      </a:lnTo>
                      <a:lnTo>
                        <a:pt x="10716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68" name="Google Shape;68;p2"/>
              <p:cNvGrpSpPr/>
              <p:nvPr/>
            </p:nvGrpSpPr>
            <p:grpSpPr>
              <a:xfrm>
                <a:off x="4941497" y="2576267"/>
                <a:ext cx="3182510" cy="777392"/>
                <a:chOff x="6212825" y="3569250"/>
                <a:chExt cx="1575500" cy="757175"/>
              </a:xfrm>
            </p:grpSpPr>
            <p:sp>
              <p:nvSpPr>
                <p:cNvPr id="69" name="Google Shape;69;p2"/>
                <p:cNvSpPr/>
                <p:nvPr/>
              </p:nvSpPr>
              <p:spPr>
                <a:xfrm>
                  <a:off x="6822275" y="3918325"/>
                  <a:ext cx="204325" cy="408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73" h="16324" extrusionOk="0">
                      <a:moveTo>
                        <a:pt x="0" y="1"/>
                      </a:moveTo>
                      <a:lnTo>
                        <a:pt x="0" y="16323"/>
                      </a:lnTo>
                      <a:lnTo>
                        <a:pt x="8172" y="16323"/>
                      </a:lnTo>
                      <a:lnTo>
                        <a:pt x="8172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0" name="Google Shape;70;p2"/>
                <p:cNvSpPr/>
                <p:nvPr/>
              </p:nvSpPr>
              <p:spPr>
                <a:xfrm>
                  <a:off x="6636875" y="3870200"/>
                  <a:ext cx="156925" cy="456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77" h="18249" extrusionOk="0">
                      <a:moveTo>
                        <a:pt x="1" y="0"/>
                      </a:moveTo>
                      <a:lnTo>
                        <a:pt x="1" y="18248"/>
                      </a:lnTo>
                      <a:lnTo>
                        <a:pt x="6277" y="18248"/>
                      </a:lnTo>
                      <a:lnTo>
                        <a:pt x="6277" y="0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1" name="Google Shape;71;p2"/>
                <p:cNvSpPr/>
                <p:nvPr/>
              </p:nvSpPr>
              <p:spPr>
                <a:xfrm>
                  <a:off x="6212825" y="4042350"/>
                  <a:ext cx="345250" cy="284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10" h="11363" extrusionOk="0">
                      <a:moveTo>
                        <a:pt x="1" y="1"/>
                      </a:moveTo>
                      <a:lnTo>
                        <a:pt x="1" y="464"/>
                      </a:lnTo>
                      <a:lnTo>
                        <a:pt x="243" y="464"/>
                      </a:lnTo>
                      <a:lnTo>
                        <a:pt x="243" y="3433"/>
                      </a:lnTo>
                      <a:lnTo>
                        <a:pt x="1" y="3433"/>
                      </a:lnTo>
                      <a:lnTo>
                        <a:pt x="1" y="3896"/>
                      </a:lnTo>
                      <a:lnTo>
                        <a:pt x="243" y="3896"/>
                      </a:lnTo>
                      <a:lnTo>
                        <a:pt x="243" y="6865"/>
                      </a:lnTo>
                      <a:lnTo>
                        <a:pt x="1" y="6865"/>
                      </a:lnTo>
                      <a:lnTo>
                        <a:pt x="1" y="7320"/>
                      </a:lnTo>
                      <a:lnTo>
                        <a:pt x="243" y="7320"/>
                      </a:lnTo>
                      <a:lnTo>
                        <a:pt x="243" y="10260"/>
                      </a:lnTo>
                      <a:lnTo>
                        <a:pt x="1" y="10260"/>
                      </a:lnTo>
                      <a:lnTo>
                        <a:pt x="1" y="10723"/>
                      </a:lnTo>
                      <a:lnTo>
                        <a:pt x="243" y="10723"/>
                      </a:lnTo>
                      <a:lnTo>
                        <a:pt x="243" y="11362"/>
                      </a:lnTo>
                      <a:lnTo>
                        <a:pt x="13597" y="11362"/>
                      </a:lnTo>
                      <a:lnTo>
                        <a:pt x="13597" y="10723"/>
                      </a:lnTo>
                      <a:lnTo>
                        <a:pt x="13810" y="10723"/>
                      </a:lnTo>
                      <a:lnTo>
                        <a:pt x="13810" y="10260"/>
                      </a:lnTo>
                      <a:lnTo>
                        <a:pt x="13597" y="10260"/>
                      </a:lnTo>
                      <a:lnTo>
                        <a:pt x="13597" y="7320"/>
                      </a:lnTo>
                      <a:lnTo>
                        <a:pt x="13810" y="7320"/>
                      </a:lnTo>
                      <a:lnTo>
                        <a:pt x="13810" y="6865"/>
                      </a:lnTo>
                      <a:lnTo>
                        <a:pt x="13597" y="6865"/>
                      </a:lnTo>
                      <a:lnTo>
                        <a:pt x="13597" y="3896"/>
                      </a:lnTo>
                      <a:lnTo>
                        <a:pt x="13810" y="3896"/>
                      </a:lnTo>
                      <a:lnTo>
                        <a:pt x="13810" y="3433"/>
                      </a:lnTo>
                      <a:lnTo>
                        <a:pt x="13597" y="3433"/>
                      </a:lnTo>
                      <a:lnTo>
                        <a:pt x="13597" y="464"/>
                      </a:lnTo>
                      <a:lnTo>
                        <a:pt x="13810" y="464"/>
                      </a:lnTo>
                      <a:lnTo>
                        <a:pt x="13810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2" name="Google Shape;72;p2"/>
                <p:cNvSpPr/>
                <p:nvPr/>
              </p:nvSpPr>
              <p:spPr>
                <a:xfrm>
                  <a:off x="7116225" y="3961325"/>
                  <a:ext cx="345250" cy="365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10" h="14604" extrusionOk="0">
                      <a:moveTo>
                        <a:pt x="1" y="1"/>
                      </a:moveTo>
                      <a:lnTo>
                        <a:pt x="1" y="581"/>
                      </a:lnTo>
                      <a:lnTo>
                        <a:pt x="214" y="581"/>
                      </a:lnTo>
                      <a:lnTo>
                        <a:pt x="214" y="4410"/>
                      </a:lnTo>
                      <a:lnTo>
                        <a:pt x="1" y="4410"/>
                      </a:lnTo>
                      <a:lnTo>
                        <a:pt x="1" y="4991"/>
                      </a:lnTo>
                      <a:lnTo>
                        <a:pt x="214" y="4991"/>
                      </a:lnTo>
                      <a:lnTo>
                        <a:pt x="214" y="8820"/>
                      </a:lnTo>
                      <a:lnTo>
                        <a:pt x="1" y="8820"/>
                      </a:lnTo>
                      <a:lnTo>
                        <a:pt x="1" y="9400"/>
                      </a:lnTo>
                      <a:lnTo>
                        <a:pt x="214" y="9400"/>
                      </a:lnTo>
                      <a:lnTo>
                        <a:pt x="214" y="13200"/>
                      </a:lnTo>
                      <a:lnTo>
                        <a:pt x="1" y="13200"/>
                      </a:lnTo>
                      <a:lnTo>
                        <a:pt x="1" y="13780"/>
                      </a:lnTo>
                      <a:lnTo>
                        <a:pt x="214" y="13780"/>
                      </a:lnTo>
                      <a:lnTo>
                        <a:pt x="214" y="14603"/>
                      </a:lnTo>
                      <a:lnTo>
                        <a:pt x="13560" y="14603"/>
                      </a:lnTo>
                      <a:lnTo>
                        <a:pt x="13560" y="13780"/>
                      </a:lnTo>
                      <a:lnTo>
                        <a:pt x="13810" y="13780"/>
                      </a:lnTo>
                      <a:lnTo>
                        <a:pt x="13810" y="13200"/>
                      </a:lnTo>
                      <a:lnTo>
                        <a:pt x="13560" y="13200"/>
                      </a:lnTo>
                      <a:lnTo>
                        <a:pt x="13560" y="9400"/>
                      </a:lnTo>
                      <a:lnTo>
                        <a:pt x="13810" y="9400"/>
                      </a:lnTo>
                      <a:lnTo>
                        <a:pt x="13810" y="8820"/>
                      </a:lnTo>
                      <a:lnTo>
                        <a:pt x="13560" y="8820"/>
                      </a:lnTo>
                      <a:lnTo>
                        <a:pt x="13560" y="4991"/>
                      </a:lnTo>
                      <a:lnTo>
                        <a:pt x="13810" y="4991"/>
                      </a:lnTo>
                      <a:lnTo>
                        <a:pt x="13810" y="4410"/>
                      </a:lnTo>
                      <a:lnTo>
                        <a:pt x="13560" y="4410"/>
                      </a:lnTo>
                      <a:lnTo>
                        <a:pt x="13560" y="581"/>
                      </a:lnTo>
                      <a:lnTo>
                        <a:pt x="13810" y="581"/>
                      </a:lnTo>
                      <a:lnTo>
                        <a:pt x="13810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3" name="Google Shape;73;p2"/>
                <p:cNvSpPr/>
                <p:nvPr/>
              </p:nvSpPr>
              <p:spPr>
                <a:xfrm>
                  <a:off x="7520425" y="3569250"/>
                  <a:ext cx="267900" cy="757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716" h="30287" extrusionOk="0">
                      <a:moveTo>
                        <a:pt x="3793" y="1"/>
                      </a:moveTo>
                      <a:lnTo>
                        <a:pt x="3793" y="2727"/>
                      </a:lnTo>
                      <a:lnTo>
                        <a:pt x="6490" y="2727"/>
                      </a:lnTo>
                      <a:lnTo>
                        <a:pt x="6490" y="3954"/>
                      </a:lnTo>
                      <a:lnTo>
                        <a:pt x="1" y="3954"/>
                      </a:lnTo>
                      <a:lnTo>
                        <a:pt x="1" y="30286"/>
                      </a:lnTo>
                      <a:lnTo>
                        <a:pt x="10716" y="30286"/>
                      </a:lnTo>
                      <a:lnTo>
                        <a:pt x="10716" y="3954"/>
                      </a:lnTo>
                      <a:lnTo>
                        <a:pt x="6799" y="3954"/>
                      </a:lnTo>
                      <a:lnTo>
                        <a:pt x="6799" y="2727"/>
                      </a:lnTo>
                      <a:lnTo>
                        <a:pt x="10716" y="2727"/>
                      </a:lnTo>
                      <a:lnTo>
                        <a:pt x="10716" y="1"/>
                      </a:ln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  <p:grpSp>
        <p:nvGrpSpPr>
          <p:cNvPr id="74" name="Google Shape;74;p2"/>
          <p:cNvGrpSpPr/>
          <p:nvPr/>
        </p:nvGrpSpPr>
        <p:grpSpPr>
          <a:xfrm>
            <a:off x="150" y="0"/>
            <a:ext cx="1093200" cy="1093500"/>
            <a:chOff x="150" y="0"/>
            <a:chExt cx="1093200" cy="1093500"/>
          </a:xfrm>
        </p:grpSpPr>
        <p:sp>
          <p:nvSpPr>
            <p:cNvPr id="75" name="Google Shape;75;p2"/>
            <p:cNvSpPr/>
            <p:nvPr/>
          </p:nvSpPr>
          <p:spPr>
            <a:xfrm rot="5400000">
              <a:off x="0" y="150"/>
              <a:ext cx="1093500" cy="1093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352200" y="352200"/>
              <a:ext cx="389100" cy="389100"/>
            </a:xfrm>
            <a:prstGeom prst="mathMultiply">
              <a:avLst>
                <a:gd name="adj1" fmla="val 2352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Google Shape;182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7"/>
          <p:cNvSpPr txBox="1">
            <a:spLocks noGrp="1"/>
          </p:cNvSpPr>
          <p:nvPr>
            <p:ph type="title"/>
          </p:nvPr>
        </p:nvSpPr>
        <p:spPr>
          <a:xfrm>
            <a:off x="720000" y="368825"/>
            <a:ext cx="73308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31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84" name="Google Shape;184;p7"/>
          <p:cNvSpPr txBox="1">
            <a:spLocks noGrp="1"/>
          </p:cNvSpPr>
          <p:nvPr>
            <p:ph type="subTitle" idx="1"/>
          </p:nvPr>
        </p:nvSpPr>
        <p:spPr>
          <a:xfrm>
            <a:off x="720000" y="1422600"/>
            <a:ext cx="4294800" cy="229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➔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◆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○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◆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●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◆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●"/>
              <a:defRPr/>
            </a:lvl9pPr>
          </a:lstStyle>
          <a:p>
            <a:endParaRPr/>
          </a:p>
        </p:txBody>
      </p:sp>
      <p:grpSp>
        <p:nvGrpSpPr>
          <p:cNvPr id="185" name="Google Shape;185;p7"/>
          <p:cNvGrpSpPr/>
          <p:nvPr/>
        </p:nvGrpSpPr>
        <p:grpSpPr>
          <a:xfrm>
            <a:off x="8050800" y="0"/>
            <a:ext cx="1093200" cy="1093500"/>
            <a:chOff x="150" y="0"/>
            <a:chExt cx="1093200" cy="1093500"/>
          </a:xfrm>
        </p:grpSpPr>
        <p:sp>
          <p:nvSpPr>
            <p:cNvPr id="186" name="Google Shape;186;p7"/>
            <p:cNvSpPr/>
            <p:nvPr/>
          </p:nvSpPr>
          <p:spPr>
            <a:xfrm rot="5400000">
              <a:off x="0" y="150"/>
              <a:ext cx="1093500" cy="1093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7"/>
            <p:cNvSpPr/>
            <p:nvPr/>
          </p:nvSpPr>
          <p:spPr>
            <a:xfrm>
              <a:off x="352200" y="352200"/>
              <a:ext cx="389100" cy="389100"/>
            </a:xfrm>
            <a:prstGeom prst="mathMultiply">
              <a:avLst>
                <a:gd name="adj1" fmla="val 2352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8" name="Google Shape;188;p7"/>
          <p:cNvSpPr/>
          <p:nvPr/>
        </p:nvSpPr>
        <p:spPr>
          <a:xfrm rot="5400000">
            <a:off x="3983305" y="-973329"/>
            <a:ext cx="1339140" cy="10938901"/>
          </a:xfrm>
          <a:custGeom>
            <a:avLst/>
            <a:gdLst/>
            <a:ahLst/>
            <a:cxnLst/>
            <a:rect l="l" t="t" r="r" b="b"/>
            <a:pathLst>
              <a:path w="15707" h="22591" extrusionOk="0">
                <a:moveTo>
                  <a:pt x="2845" y="1"/>
                </a:moveTo>
                <a:cubicBezTo>
                  <a:pt x="2786" y="126"/>
                  <a:pt x="2816" y="243"/>
                  <a:pt x="2941" y="397"/>
                </a:cubicBezTo>
                <a:cubicBezTo>
                  <a:pt x="3029" y="493"/>
                  <a:pt x="3154" y="552"/>
                  <a:pt x="3308" y="581"/>
                </a:cubicBezTo>
                <a:cubicBezTo>
                  <a:pt x="4712" y="1074"/>
                  <a:pt x="6152" y="1529"/>
                  <a:pt x="7563" y="2022"/>
                </a:cubicBezTo>
                <a:cubicBezTo>
                  <a:pt x="7747" y="2051"/>
                  <a:pt x="7901" y="2110"/>
                  <a:pt x="8019" y="2264"/>
                </a:cubicBezTo>
                <a:cubicBezTo>
                  <a:pt x="8298" y="2661"/>
                  <a:pt x="7747" y="3124"/>
                  <a:pt x="7313" y="3367"/>
                </a:cubicBezTo>
                <a:cubicBezTo>
                  <a:pt x="6762" y="3705"/>
                  <a:pt x="6307" y="4131"/>
                  <a:pt x="5910" y="4653"/>
                </a:cubicBezTo>
                <a:cubicBezTo>
                  <a:pt x="5755" y="4866"/>
                  <a:pt x="5601" y="5145"/>
                  <a:pt x="5697" y="5417"/>
                </a:cubicBezTo>
                <a:cubicBezTo>
                  <a:pt x="5880" y="6152"/>
                  <a:pt x="7284" y="5784"/>
                  <a:pt x="7593" y="6490"/>
                </a:cubicBezTo>
                <a:cubicBezTo>
                  <a:pt x="7865" y="7166"/>
                  <a:pt x="6762" y="7622"/>
                  <a:pt x="6578" y="8327"/>
                </a:cubicBezTo>
                <a:cubicBezTo>
                  <a:pt x="6395" y="8945"/>
                  <a:pt x="6946" y="9525"/>
                  <a:pt x="7534" y="9826"/>
                </a:cubicBezTo>
                <a:cubicBezTo>
                  <a:pt x="8114" y="10164"/>
                  <a:pt x="8783" y="10378"/>
                  <a:pt x="9092" y="10966"/>
                </a:cubicBezTo>
                <a:cubicBezTo>
                  <a:pt x="9371" y="11517"/>
                  <a:pt x="9187" y="12215"/>
                  <a:pt x="8783" y="12678"/>
                </a:cubicBezTo>
                <a:cubicBezTo>
                  <a:pt x="8386" y="13134"/>
                  <a:pt x="7806" y="13413"/>
                  <a:pt x="7225" y="13597"/>
                </a:cubicBezTo>
                <a:cubicBezTo>
                  <a:pt x="6917" y="13685"/>
                  <a:pt x="6520" y="13935"/>
                  <a:pt x="6645" y="14236"/>
                </a:cubicBezTo>
                <a:cubicBezTo>
                  <a:pt x="6674" y="14361"/>
                  <a:pt x="6828" y="14456"/>
                  <a:pt x="6917" y="14545"/>
                </a:cubicBezTo>
                <a:cubicBezTo>
                  <a:pt x="7100" y="14787"/>
                  <a:pt x="7041" y="15125"/>
                  <a:pt x="6858" y="15338"/>
                </a:cubicBezTo>
                <a:cubicBezTo>
                  <a:pt x="6674" y="15588"/>
                  <a:pt x="6395" y="15706"/>
                  <a:pt x="6152" y="15831"/>
                </a:cubicBezTo>
                <a:cubicBezTo>
                  <a:pt x="4528" y="16595"/>
                  <a:pt x="2874" y="17271"/>
                  <a:pt x="1221" y="17852"/>
                </a:cubicBezTo>
                <a:cubicBezTo>
                  <a:pt x="670" y="18065"/>
                  <a:pt x="1" y="18432"/>
                  <a:pt x="60" y="19013"/>
                </a:cubicBezTo>
                <a:cubicBezTo>
                  <a:pt x="89" y="19263"/>
                  <a:pt x="273" y="19476"/>
                  <a:pt x="457" y="19660"/>
                </a:cubicBezTo>
                <a:cubicBezTo>
                  <a:pt x="1471" y="20608"/>
                  <a:pt x="2816" y="21071"/>
                  <a:pt x="4131" y="21438"/>
                </a:cubicBezTo>
                <a:cubicBezTo>
                  <a:pt x="6558" y="22107"/>
                  <a:pt x="9080" y="22590"/>
                  <a:pt x="11590" y="22590"/>
                </a:cubicBezTo>
                <a:cubicBezTo>
                  <a:pt x="12280" y="22590"/>
                  <a:pt x="12970" y="22554"/>
                  <a:pt x="13656" y="22474"/>
                </a:cubicBezTo>
                <a:cubicBezTo>
                  <a:pt x="14361" y="22386"/>
                  <a:pt x="15030" y="22261"/>
                  <a:pt x="15706" y="22077"/>
                </a:cubicBezTo>
                <a:lnTo>
                  <a:pt x="15706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7"/>
          <p:cNvSpPr/>
          <p:nvPr/>
        </p:nvSpPr>
        <p:spPr>
          <a:xfrm flipH="1">
            <a:off x="6702" y="2595344"/>
            <a:ext cx="9144098" cy="2570364"/>
          </a:xfrm>
          <a:custGeom>
            <a:avLst/>
            <a:gdLst/>
            <a:ahLst/>
            <a:cxnLst/>
            <a:rect l="l" t="t" r="r" b="b"/>
            <a:pathLst>
              <a:path w="98509" h="18007" extrusionOk="0">
                <a:moveTo>
                  <a:pt x="98391" y="1"/>
                </a:moveTo>
                <a:cubicBezTo>
                  <a:pt x="97898" y="1"/>
                  <a:pt x="97472" y="37"/>
                  <a:pt x="96980" y="155"/>
                </a:cubicBezTo>
                <a:cubicBezTo>
                  <a:pt x="95848" y="368"/>
                  <a:pt x="95113" y="919"/>
                  <a:pt x="94099" y="1412"/>
                </a:cubicBezTo>
                <a:cubicBezTo>
                  <a:pt x="92144" y="2360"/>
                  <a:pt x="90123" y="3124"/>
                  <a:pt x="88220" y="4197"/>
                </a:cubicBezTo>
                <a:cubicBezTo>
                  <a:pt x="87551" y="4564"/>
                  <a:pt x="86816" y="4873"/>
                  <a:pt x="86140" y="5270"/>
                </a:cubicBezTo>
                <a:cubicBezTo>
                  <a:pt x="85375" y="5733"/>
                  <a:pt x="84545" y="6159"/>
                  <a:pt x="83693" y="6468"/>
                </a:cubicBezTo>
                <a:cubicBezTo>
                  <a:pt x="82803" y="6799"/>
                  <a:pt x="81914" y="7078"/>
                  <a:pt x="81025" y="7445"/>
                </a:cubicBezTo>
                <a:cubicBezTo>
                  <a:pt x="80047" y="7872"/>
                  <a:pt x="79063" y="8335"/>
                  <a:pt x="78085" y="8702"/>
                </a:cubicBezTo>
                <a:cubicBezTo>
                  <a:pt x="76711" y="9187"/>
                  <a:pt x="75241" y="9679"/>
                  <a:pt x="73830" y="10047"/>
                </a:cubicBezTo>
                <a:cubicBezTo>
                  <a:pt x="72938" y="10292"/>
                  <a:pt x="71769" y="10555"/>
                  <a:pt x="70750" y="10555"/>
                </a:cubicBezTo>
                <a:cubicBezTo>
                  <a:pt x="70610" y="10555"/>
                  <a:pt x="70472" y="10550"/>
                  <a:pt x="70339" y="10539"/>
                </a:cubicBezTo>
                <a:cubicBezTo>
                  <a:pt x="69237" y="10444"/>
                  <a:pt x="68289" y="9650"/>
                  <a:pt x="67186" y="9437"/>
                </a:cubicBezTo>
                <a:cubicBezTo>
                  <a:pt x="66429" y="9275"/>
                  <a:pt x="65650" y="9182"/>
                  <a:pt x="64867" y="9182"/>
                </a:cubicBezTo>
                <a:cubicBezTo>
                  <a:pt x="64761" y="9182"/>
                  <a:pt x="64654" y="9184"/>
                  <a:pt x="64548" y="9187"/>
                </a:cubicBezTo>
                <a:cubicBezTo>
                  <a:pt x="63666" y="9253"/>
                  <a:pt x="62777" y="9555"/>
                  <a:pt x="61917" y="9775"/>
                </a:cubicBezTo>
                <a:cubicBezTo>
                  <a:pt x="60193" y="10189"/>
                  <a:pt x="58341" y="10330"/>
                  <a:pt x="56543" y="10330"/>
                </a:cubicBezTo>
                <a:cubicBezTo>
                  <a:pt x="56364" y="10330"/>
                  <a:pt x="56186" y="10329"/>
                  <a:pt x="56008" y="10326"/>
                </a:cubicBezTo>
                <a:lnTo>
                  <a:pt x="52944" y="10326"/>
                </a:lnTo>
                <a:cubicBezTo>
                  <a:pt x="52900" y="10328"/>
                  <a:pt x="52856" y="10328"/>
                  <a:pt x="52812" y="10328"/>
                </a:cubicBezTo>
                <a:cubicBezTo>
                  <a:pt x="51886" y="10328"/>
                  <a:pt x="51033" y="10040"/>
                  <a:pt x="50100" y="9893"/>
                </a:cubicBezTo>
                <a:cubicBezTo>
                  <a:pt x="47269" y="9435"/>
                  <a:pt x="44383" y="9318"/>
                  <a:pt x="41498" y="9318"/>
                </a:cubicBezTo>
                <a:cubicBezTo>
                  <a:pt x="40167" y="9318"/>
                  <a:pt x="38836" y="9343"/>
                  <a:pt x="37510" y="9371"/>
                </a:cubicBezTo>
                <a:cubicBezTo>
                  <a:pt x="36349" y="9408"/>
                  <a:pt x="35217" y="9591"/>
                  <a:pt x="34049" y="9591"/>
                </a:cubicBezTo>
                <a:cubicBezTo>
                  <a:pt x="33797" y="9591"/>
                  <a:pt x="33536" y="9605"/>
                  <a:pt x="33273" y="9605"/>
                </a:cubicBezTo>
                <a:cubicBezTo>
                  <a:pt x="32869" y="9605"/>
                  <a:pt x="32464" y="9573"/>
                  <a:pt x="32094" y="9408"/>
                </a:cubicBezTo>
                <a:cubicBezTo>
                  <a:pt x="31631" y="9187"/>
                  <a:pt x="31175" y="8915"/>
                  <a:pt x="30779" y="8607"/>
                </a:cubicBezTo>
                <a:cubicBezTo>
                  <a:pt x="30161" y="8121"/>
                  <a:pt x="29551" y="7688"/>
                  <a:pt x="28941" y="7166"/>
                </a:cubicBezTo>
                <a:cubicBezTo>
                  <a:pt x="28508" y="6799"/>
                  <a:pt x="27986" y="6615"/>
                  <a:pt x="27501" y="6284"/>
                </a:cubicBezTo>
                <a:cubicBezTo>
                  <a:pt x="27008" y="5976"/>
                  <a:pt x="26641" y="5733"/>
                  <a:pt x="26090" y="5579"/>
                </a:cubicBezTo>
                <a:cubicBezTo>
                  <a:pt x="25742" y="5490"/>
                  <a:pt x="25433" y="5448"/>
                  <a:pt x="25137" y="5448"/>
                </a:cubicBezTo>
                <a:cubicBezTo>
                  <a:pt x="24601" y="5448"/>
                  <a:pt x="24110" y="5584"/>
                  <a:pt x="23518" y="5821"/>
                </a:cubicBezTo>
                <a:cubicBezTo>
                  <a:pt x="22250" y="6324"/>
                  <a:pt x="21010" y="7140"/>
                  <a:pt x="19581" y="7140"/>
                </a:cubicBezTo>
                <a:cubicBezTo>
                  <a:pt x="19526" y="7140"/>
                  <a:pt x="19472" y="7139"/>
                  <a:pt x="19417" y="7137"/>
                </a:cubicBezTo>
                <a:cubicBezTo>
                  <a:pt x="18285" y="7107"/>
                  <a:pt x="17241" y="6402"/>
                  <a:pt x="16264" y="5917"/>
                </a:cubicBezTo>
                <a:cubicBezTo>
                  <a:pt x="15250" y="5395"/>
                  <a:pt x="14177" y="4814"/>
                  <a:pt x="13104" y="4506"/>
                </a:cubicBezTo>
                <a:cubicBezTo>
                  <a:pt x="12185" y="4226"/>
                  <a:pt x="11120" y="4109"/>
                  <a:pt x="10164" y="3984"/>
                </a:cubicBezTo>
                <a:cubicBezTo>
                  <a:pt x="9855" y="3938"/>
                  <a:pt x="9558" y="3915"/>
                  <a:pt x="9270" y="3915"/>
                </a:cubicBezTo>
                <a:cubicBezTo>
                  <a:pt x="8395" y="3915"/>
                  <a:pt x="7598" y="4128"/>
                  <a:pt x="6769" y="4564"/>
                </a:cubicBezTo>
                <a:cubicBezTo>
                  <a:pt x="6435" y="4732"/>
                  <a:pt x="6096" y="4881"/>
                  <a:pt x="5746" y="4881"/>
                </a:cubicBezTo>
                <a:cubicBezTo>
                  <a:pt x="5649" y="4881"/>
                  <a:pt x="5552" y="4869"/>
                  <a:pt x="5453" y="4844"/>
                </a:cubicBezTo>
                <a:cubicBezTo>
                  <a:pt x="4932" y="4719"/>
                  <a:pt x="4469" y="4476"/>
                  <a:pt x="3954" y="4351"/>
                </a:cubicBezTo>
                <a:cubicBezTo>
                  <a:pt x="3637" y="4292"/>
                  <a:pt x="3303" y="4274"/>
                  <a:pt x="2963" y="4274"/>
                </a:cubicBezTo>
                <a:cubicBezTo>
                  <a:pt x="2413" y="4274"/>
                  <a:pt x="1847" y="4322"/>
                  <a:pt x="1316" y="4322"/>
                </a:cubicBezTo>
                <a:cubicBezTo>
                  <a:pt x="1117" y="4322"/>
                  <a:pt x="926" y="4329"/>
                  <a:pt x="735" y="4329"/>
                </a:cubicBezTo>
                <a:cubicBezTo>
                  <a:pt x="544" y="4329"/>
                  <a:pt x="353" y="4322"/>
                  <a:pt x="155" y="4293"/>
                </a:cubicBezTo>
                <a:cubicBezTo>
                  <a:pt x="96" y="4263"/>
                  <a:pt x="59" y="4263"/>
                  <a:pt x="0" y="4263"/>
                </a:cubicBezTo>
                <a:lnTo>
                  <a:pt x="0" y="18006"/>
                </a:lnTo>
                <a:lnTo>
                  <a:pt x="98508" y="18006"/>
                </a:lnTo>
                <a:lnTo>
                  <a:pt x="98508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90" name="Google Shape;190;p7"/>
          <p:cNvGrpSpPr/>
          <p:nvPr/>
        </p:nvGrpSpPr>
        <p:grpSpPr>
          <a:xfrm flipH="1">
            <a:off x="1370820" y="4264612"/>
            <a:ext cx="3889783" cy="938821"/>
            <a:chOff x="758225" y="3632200"/>
            <a:chExt cx="3137175" cy="757175"/>
          </a:xfrm>
        </p:grpSpPr>
        <p:sp>
          <p:nvSpPr>
            <p:cNvPr id="191" name="Google Shape;191;p7"/>
            <p:cNvSpPr/>
            <p:nvPr/>
          </p:nvSpPr>
          <p:spPr>
            <a:xfrm>
              <a:off x="2016025" y="3981275"/>
              <a:ext cx="204325" cy="408100"/>
            </a:xfrm>
            <a:custGeom>
              <a:avLst/>
              <a:gdLst/>
              <a:ahLst/>
              <a:cxnLst/>
              <a:rect l="l" t="t" r="r" b="b"/>
              <a:pathLst>
                <a:path w="8173" h="16324" extrusionOk="0">
                  <a:moveTo>
                    <a:pt x="0" y="1"/>
                  </a:moveTo>
                  <a:lnTo>
                    <a:pt x="0" y="16323"/>
                  </a:lnTo>
                  <a:lnTo>
                    <a:pt x="8173" y="16323"/>
                  </a:lnTo>
                  <a:lnTo>
                    <a:pt x="8173" y="1"/>
                  </a:lnTo>
                  <a:close/>
                </a:path>
              </a:pathLst>
            </a:custGeom>
            <a:solidFill>
              <a:srgbClr val="3A0817">
                <a:alpha val="27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7"/>
            <p:cNvSpPr/>
            <p:nvPr/>
          </p:nvSpPr>
          <p:spPr>
            <a:xfrm>
              <a:off x="2929350" y="3981275"/>
              <a:ext cx="204325" cy="408100"/>
            </a:xfrm>
            <a:custGeom>
              <a:avLst/>
              <a:gdLst/>
              <a:ahLst/>
              <a:cxnLst/>
              <a:rect l="l" t="t" r="r" b="b"/>
              <a:pathLst>
                <a:path w="8173" h="16324" extrusionOk="0">
                  <a:moveTo>
                    <a:pt x="0" y="1"/>
                  </a:moveTo>
                  <a:lnTo>
                    <a:pt x="0" y="16323"/>
                  </a:lnTo>
                  <a:lnTo>
                    <a:pt x="8172" y="16323"/>
                  </a:lnTo>
                  <a:lnTo>
                    <a:pt x="8172" y="1"/>
                  </a:lnTo>
                  <a:close/>
                </a:path>
              </a:pathLst>
            </a:custGeom>
            <a:solidFill>
              <a:srgbClr val="3A0817">
                <a:alpha val="27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7"/>
            <p:cNvSpPr/>
            <p:nvPr/>
          </p:nvSpPr>
          <p:spPr>
            <a:xfrm>
              <a:off x="2743950" y="3933150"/>
              <a:ext cx="156925" cy="456225"/>
            </a:xfrm>
            <a:custGeom>
              <a:avLst/>
              <a:gdLst/>
              <a:ahLst/>
              <a:cxnLst/>
              <a:rect l="l" t="t" r="r" b="b"/>
              <a:pathLst>
                <a:path w="6277" h="18249" extrusionOk="0">
                  <a:moveTo>
                    <a:pt x="1" y="0"/>
                  </a:moveTo>
                  <a:lnTo>
                    <a:pt x="1" y="18248"/>
                  </a:lnTo>
                  <a:lnTo>
                    <a:pt x="6277" y="18248"/>
                  </a:lnTo>
                  <a:lnTo>
                    <a:pt x="6277" y="0"/>
                  </a:lnTo>
                  <a:close/>
                </a:path>
              </a:pathLst>
            </a:custGeom>
            <a:solidFill>
              <a:srgbClr val="3A0817">
                <a:alpha val="27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7"/>
            <p:cNvSpPr/>
            <p:nvPr/>
          </p:nvSpPr>
          <p:spPr>
            <a:xfrm>
              <a:off x="758225" y="4139075"/>
              <a:ext cx="205250" cy="250294"/>
            </a:xfrm>
            <a:custGeom>
              <a:avLst/>
              <a:gdLst/>
              <a:ahLst/>
              <a:cxnLst/>
              <a:rect l="l" t="t" r="r" b="b"/>
              <a:pathLst>
                <a:path w="8210" h="27377" extrusionOk="0">
                  <a:moveTo>
                    <a:pt x="0" y="1"/>
                  </a:moveTo>
                  <a:lnTo>
                    <a:pt x="0" y="27376"/>
                  </a:lnTo>
                  <a:lnTo>
                    <a:pt x="8209" y="27376"/>
                  </a:lnTo>
                  <a:lnTo>
                    <a:pt x="8209" y="1"/>
                  </a:lnTo>
                  <a:close/>
                </a:path>
              </a:pathLst>
            </a:custGeom>
            <a:solidFill>
              <a:srgbClr val="3A0817">
                <a:alpha val="27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7"/>
            <p:cNvSpPr/>
            <p:nvPr/>
          </p:nvSpPr>
          <p:spPr>
            <a:xfrm>
              <a:off x="1012300" y="3998200"/>
              <a:ext cx="392125" cy="391175"/>
            </a:xfrm>
            <a:custGeom>
              <a:avLst/>
              <a:gdLst/>
              <a:ahLst/>
              <a:cxnLst/>
              <a:rect l="l" t="t" r="r" b="b"/>
              <a:pathLst>
                <a:path w="15685" h="15647" extrusionOk="0">
                  <a:moveTo>
                    <a:pt x="736" y="0"/>
                  </a:moveTo>
                  <a:lnTo>
                    <a:pt x="736" y="3770"/>
                  </a:lnTo>
                  <a:lnTo>
                    <a:pt x="1" y="3770"/>
                  </a:lnTo>
                  <a:lnTo>
                    <a:pt x="1" y="4689"/>
                  </a:lnTo>
                  <a:lnTo>
                    <a:pt x="736" y="4689"/>
                  </a:lnTo>
                  <a:lnTo>
                    <a:pt x="736" y="15646"/>
                  </a:lnTo>
                  <a:lnTo>
                    <a:pt x="14699" y="15646"/>
                  </a:lnTo>
                  <a:lnTo>
                    <a:pt x="14699" y="4689"/>
                  </a:lnTo>
                  <a:lnTo>
                    <a:pt x="15684" y="4689"/>
                  </a:lnTo>
                  <a:lnTo>
                    <a:pt x="15684" y="3704"/>
                  </a:lnTo>
                  <a:lnTo>
                    <a:pt x="14883" y="3704"/>
                  </a:lnTo>
                  <a:lnTo>
                    <a:pt x="14883" y="0"/>
                  </a:lnTo>
                  <a:close/>
                </a:path>
              </a:pathLst>
            </a:custGeom>
            <a:solidFill>
              <a:srgbClr val="3A0817">
                <a:alpha val="27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7"/>
            <p:cNvSpPr/>
            <p:nvPr/>
          </p:nvSpPr>
          <p:spPr>
            <a:xfrm>
              <a:off x="1403475" y="4021150"/>
              <a:ext cx="503800" cy="368225"/>
            </a:xfrm>
            <a:custGeom>
              <a:avLst/>
              <a:gdLst/>
              <a:ahLst/>
              <a:cxnLst/>
              <a:rect l="l" t="t" r="r" b="b"/>
              <a:pathLst>
                <a:path w="20152" h="14729" extrusionOk="0">
                  <a:moveTo>
                    <a:pt x="15500" y="1"/>
                  </a:moveTo>
                  <a:lnTo>
                    <a:pt x="15500" y="2022"/>
                  </a:lnTo>
                  <a:lnTo>
                    <a:pt x="16786" y="2022"/>
                  </a:lnTo>
                  <a:lnTo>
                    <a:pt x="16786" y="2786"/>
                  </a:lnTo>
                  <a:lnTo>
                    <a:pt x="10142" y="2786"/>
                  </a:lnTo>
                  <a:lnTo>
                    <a:pt x="8452" y="5241"/>
                  </a:lnTo>
                  <a:lnTo>
                    <a:pt x="0" y="5241"/>
                  </a:lnTo>
                  <a:lnTo>
                    <a:pt x="0" y="14728"/>
                  </a:lnTo>
                  <a:lnTo>
                    <a:pt x="20152" y="14728"/>
                  </a:lnTo>
                  <a:lnTo>
                    <a:pt x="20152" y="2852"/>
                  </a:lnTo>
                  <a:lnTo>
                    <a:pt x="18314" y="2852"/>
                  </a:lnTo>
                  <a:lnTo>
                    <a:pt x="18314" y="1867"/>
                  </a:lnTo>
                  <a:lnTo>
                    <a:pt x="19968" y="1867"/>
                  </a:lnTo>
                  <a:lnTo>
                    <a:pt x="19968" y="1"/>
                  </a:lnTo>
                  <a:close/>
                </a:path>
              </a:pathLst>
            </a:custGeom>
            <a:solidFill>
              <a:srgbClr val="3A0817">
                <a:alpha val="27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7"/>
            <p:cNvSpPr/>
            <p:nvPr/>
          </p:nvSpPr>
          <p:spPr>
            <a:xfrm>
              <a:off x="2319900" y="4105300"/>
              <a:ext cx="345250" cy="284075"/>
            </a:xfrm>
            <a:custGeom>
              <a:avLst/>
              <a:gdLst/>
              <a:ahLst/>
              <a:cxnLst/>
              <a:rect l="l" t="t" r="r" b="b"/>
              <a:pathLst>
                <a:path w="13810" h="11363" extrusionOk="0">
                  <a:moveTo>
                    <a:pt x="1" y="1"/>
                  </a:moveTo>
                  <a:lnTo>
                    <a:pt x="1" y="464"/>
                  </a:lnTo>
                  <a:lnTo>
                    <a:pt x="243" y="464"/>
                  </a:lnTo>
                  <a:lnTo>
                    <a:pt x="243" y="3433"/>
                  </a:lnTo>
                  <a:lnTo>
                    <a:pt x="1" y="3433"/>
                  </a:lnTo>
                  <a:lnTo>
                    <a:pt x="1" y="3896"/>
                  </a:lnTo>
                  <a:lnTo>
                    <a:pt x="243" y="3896"/>
                  </a:lnTo>
                  <a:lnTo>
                    <a:pt x="243" y="6865"/>
                  </a:lnTo>
                  <a:lnTo>
                    <a:pt x="1" y="6865"/>
                  </a:lnTo>
                  <a:lnTo>
                    <a:pt x="1" y="7320"/>
                  </a:lnTo>
                  <a:lnTo>
                    <a:pt x="243" y="7320"/>
                  </a:lnTo>
                  <a:lnTo>
                    <a:pt x="243" y="10260"/>
                  </a:lnTo>
                  <a:lnTo>
                    <a:pt x="1" y="10260"/>
                  </a:lnTo>
                  <a:lnTo>
                    <a:pt x="1" y="10723"/>
                  </a:lnTo>
                  <a:lnTo>
                    <a:pt x="243" y="10723"/>
                  </a:lnTo>
                  <a:lnTo>
                    <a:pt x="243" y="11362"/>
                  </a:lnTo>
                  <a:lnTo>
                    <a:pt x="13597" y="11362"/>
                  </a:lnTo>
                  <a:lnTo>
                    <a:pt x="13597" y="10723"/>
                  </a:lnTo>
                  <a:lnTo>
                    <a:pt x="13810" y="10723"/>
                  </a:lnTo>
                  <a:lnTo>
                    <a:pt x="13810" y="10260"/>
                  </a:lnTo>
                  <a:lnTo>
                    <a:pt x="13597" y="10260"/>
                  </a:lnTo>
                  <a:lnTo>
                    <a:pt x="13597" y="7320"/>
                  </a:lnTo>
                  <a:lnTo>
                    <a:pt x="13810" y="7320"/>
                  </a:lnTo>
                  <a:lnTo>
                    <a:pt x="13810" y="6865"/>
                  </a:lnTo>
                  <a:lnTo>
                    <a:pt x="13597" y="6865"/>
                  </a:lnTo>
                  <a:lnTo>
                    <a:pt x="13597" y="3896"/>
                  </a:lnTo>
                  <a:lnTo>
                    <a:pt x="13810" y="3896"/>
                  </a:lnTo>
                  <a:lnTo>
                    <a:pt x="13810" y="3433"/>
                  </a:lnTo>
                  <a:lnTo>
                    <a:pt x="13597" y="3433"/>
                  </a:lnTo>
                  <a:lnTo>
                    <a:pt x="13597" y="464"/>
                  </a:lnTo>
                  <a:lnTo>
                    <a:pt x="13810" y="464"/>
                  </a:lnTo>
                  <a:lnTo>
                    <a:pt x="13810" y="1"/>
                  </a:lnTo>
                  <a:close/>
                </a:path>
              </a:pathLst>
            </a:custGeom>
            <a:solidFill>
              <a:srgbClr val="3A0817">
                <a:alpha val="27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7"/>
            <p:cNvSpPr/>
            <p:nvPr/>
          </p:nvSpPr>
          <p:spPr>
            <a:xfrm>
              <a:off x="3223300" y="4024275"/>
              <a:ext cx="345250" cy="365100"/>
            </a:xfrm>
            <a:custGeom>
              <a:avLst/>
              <a:gdLst/>
              <a:ahLst/>
              <a:cxnLst/>
              <a:rect l="l" t="t" r="r" b="b"/>
              <a:pathLst>
                <a:path w="13810" h="14604" extrusionOk="0">
                  <a:moveTo>
                    <a:pt x="1" y="1"/>
                  </a:moveTo>
                  <a:lnTo>
                    <a:pt x="1" y="581"/>
                  </a:lnTo>
                  <a:lnTo>
                    <a:pt x="214" y="581"/>
                  </a:lnTo>
                  <a:lnTo>
                    <a:pt x="214" y="4410"/>
                  </a:lnTo>
                  <a:lnTo>
                    <a:pt x="1" y="4410"/>
                  </a:lnTo>
                  <a:lnTo>
                    <a:pt x="1" y="4991"/>
                  </a:lnTo>
                  <a:lnTo>
                    <a:pt x="214" y="4991"/>
                  </a:lnTo>
                  <a:lnTo>
                    <a:pt x="214" y="8820"/>
                  </a:lnTo>
                  <a:lnTo>
                    <a:pt x="1" y="8820"/>
                  </a:lnTo>
                  <a:lnTo>
                    <a:pt x="1" y="9400"/>
                  </a:lnTo>
                  <a:lnTo>
                    <a:pt x="214" y="9400"/>
                  </a:lnTo>
                  <a:lnTo>
                    <a:pt x="214" y="13200"/>
                  </a:lnTo>
                  <a:lnTo>
                    <a:pt x="1" y="13200"/>
                  </a:lnTo>
                  <a:lnTo>
                    <a:pt x="1" y="13780"/>
                  </a:lnTo>
                  <a:lnTo>
                    <a:pt x="214" y="13780"/>
                  </a:lnTo>
                  <a:lnTo>
                    <a:pt x="214" y="14603"/>
                  </a:lnTo>
                  <a:lnTo>
                    <a:pt x="13560" y="14603"/>
                  </a:lnTo>
                  <a:lnTo>
                    <a:pt x="13560" y="13780"/>
                  </a:lnTo>
                  <a:lnTo>
                    <a:pt x="13810" y="13780"/>
                  </a:lnTo>
                  <a:lnTo>
                    <a:pt x="13810" y="13200"/>
                  </a:lnTo>
                  <a:lnTo>
                    <a:pt x="13560" y="13200"/>
                  </a:lnTo>
                  <a:lnTo>
                    <a:pt x="13560" y="9400"/>
                  </a:lnTo>
                  <a:lnTo>
                    <a:pt x="13810" y="9400"/>
                  </a:lnTo>
                  <a:lnTo>
                    <a:pt x="13810" y="8820"/>
                  </a:lnTo>
                  <a:lnTo>
                    <a:pt x="13560" y="8820"/>
                  </a:lnTo>
                  <a:lnTo>
                    <a:pt x="13560" y="4991"/>
                  </a:lnTo>
                  <a:lnTo>
                    <a:pt x="13810" y="4991"/>
                  </a:lnTo>
                  <a:lnTo>
                    <a:pt x="13810" y="4410"/>
                  </a:lnTo>
                  <a:lnTo>
                    <a:pt x="13560" y="4410"/>
                  </a:lnTo>
                  <a:lnTo>
                    <a:pt x="13560" y="581"/>
                  </a:lnTo>
                  <a:lnTo>
                    <a:pt x="13810" y="581"/>
                  </a:lnTo>
                  <a:lnTo>
                    <a:pt x="13810" y="1"/>
                  </a:lnTo>
                  <a:close/>
                </a:path>
              </a:pathLst>
            </a:custGeom>
            <a:solidFill>
              <a:srgbClr val="3A0817">
                <a:alpha val="27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7"/>
            <p:cNvSpPr/>
            <p:nvPr/>
          </p:nvSpPr>
          <p:spPr>
            <a:xfrm>
              <a:off x="3627500" y="3632200"/>
              <a:ext cx="267900" cy="757175"/>
            </a:xfrm>
            <a:custGeom>
              <a:avLst/>
              <a:gdLst/>
              <a:ahLst/>
              <a:cxnLst/>
              <a:rect l="l" t="t" r="r" b="b"/>
              <a:pathLst>
                <a:path w="10716" h="30287" extrusionOk="0">
                  <a:moveTo>
                    <a:pt x="3793" y="1"/>
                  </a:moveTo>
                  <a:lnTo>
                    <a:pt x="3793" y="2727"/>
                  </a:lnTo>
                  <a:lnTo>
                    <a:pt x="6490" y="2727"/>
                  </a:lnTo>
                  <a:lnTo>
                    <a:pt x="6490" y="3954"/>
                  </a:lnTo>
                  <a:lnTo>
                    <a:pt x="1" y="3954"/>
                  </a:lnTo>
                  <a:lnTo>
                    <a:pt x="1" y="30286"/>
                  </a:lnTo>
                  <a:lnTo>
                    <a:pt x="10716" y="30286"/>
                  </a:lnTo>
                  <a:lnTo>
                    <a:pt x="10716" y="3954"/>
                  </a:lnTo>
                  <a:lnTo>
                    <a:pt x="6799" y="3954"/>
                  </a:lnTo>
                  <a:lnTo>
                    <a:pt x="6799" y="2727"/>
                  </a:lnTo>
                  <a:lnTo>
                    <a:pt x="10716" y="2727"/>
                  </a:lnTo>
                  <a:lnTo>
                    <a:pt x="10716" y="1"/>
                  </a:lnTo>
                  <a:close/>
                </a:path>
              </a:pathLst>
            </a:custGeom>
            <a:solidFill>
              <a:srgbClr val="3A0817">
                <a:alpha val="273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0" name="Google Shape;200;p7"/>
          <p:cNvGrpSpPr/>
          <p:nvPr/>
        </p:nvGrpSpPr>
        <p:grpSpPr>
          <a:xfrm>
            <a:off x="-39074" y="3956369"/>
            <a:ext cx="1571322" cy="1187198"/>
            <a:chOff x="482675" y="2639225"/>
            <a:chExt cx="917025" cy="692850"/>
          </a:xfrm>
        </p:grpSpPr>
        <p:sp>
          <p:nvSpPr>
            <p:cNvPr id="201" name="Google Shape;201;p7"/>
            <p:cNvSpPr/>
            <p:nvPr/>
          </p:nvSpPr>
          <p:spPr>
            <a:xfrm>
              <a:off x="516300" y="2639225"/>
              <a:ext cx="883400" cy="692850"/>
            </a:xfrm>
            <a:custGeom>
              <a:avLst/>
              <a:gdLst/>
              <a:ahLst/>
              <a:cxnLst/>
              <a:rect l="l" t="t" r="r" b="b"/>
              <a:pathLst>
                <a:path w="35336" h="27714" extrusionOk="0">
                  <a:moveTo>
                    <a:pt x="26546" y="7901"/>
                  </a:moveTo>
                  <a:lnTo>
                    <a:pt x="26546" y="8724"/>
                  </a:lnTo>
                  <a:lnTo>
                    <a:pt x="24591" y="8724"/>
                  </a:lnTo>
                  <a:lnTo>
                    <a:pt x="24591" y="7901"/>
                  </a:lnTo>
                  <a:close/>
                  <a:moveTo>
                    <a:pt x="0" y="0"/>
                  </a:moveTo>
                  <a:lnTo>
                    <a:pt x="0" y="27714"/>
                  </a:lnTo>
                  <a:lnTo>
                    <a:pt x="35335" y="27714"/>
                  </a:lnTo>
                  <a:lnTo>
                    <a:pt x="35335" y="16227"/>
                  </a:lnTo>
                  <a:lnTo>
                    <a:pt x="35335" y="15095"/>
                  </a:lnTo>
                  <a:lnTo>
                    <a:pt x="32028" y="15095"/>
                  </a:lnTo>
                  <a:lnTo>
                    <a:pt x="32028" y="15558"/>
                  </a:lnTo>
                  <a:lnTo>
                    <a:pt x="31389" y="15558"/>
                  </a:lnTo>
                  <a:lnTo>
                    <a:pt x="31389" y="9767"/>
                  </a:lnTo>
                  <a:lnTo>
                    <a:pt x="31051" y="9767"/>
                  </a:lnTo>
                  <a:lnTo>
                    <a:pt x="31051" y="9245"/>
                  </a:lnTo>
                  <a:lnTo>
                    <a:pt x="31389" y="9245"/>
                  </a:lnTo>
                  <a:lnTo>
                    <a:pt x="31389" y="9062"/>
                  </a:lnTo>
                  <a:lnTo>
                    <a:pt x="31080" y="9062"/>
                  </a:lnTo>
                  <a:lnTo>
                    <a:pt x="31080" y="8724"/>
                  </a:lnTo>
                  <a:cubicBezTo>
                    <a:pt x="31080" y="8724"/>
                    <a:pt x="31109" y="7320"/>
                    <a:pt x="30220" y="7320"/>
                  </a:cubicBezTo>
                  <a:cubicBezTo>
                    <a:pt x="29368" y="7320"/>
                    <a:pt x="29368" y="8724"/>
                    <a:pt x="29368" y="8724"/>
                  </a:cubicBezTo>
                  <a:lnTo>
                    <a:pt x="29368" y="9032"/>
                  </a:lnTo>
                  <a:lnTo>
                    <a:pt x="29088" y="9032"/>
                  </a:lnTo>
                  <a:lnTo>
                    <a:pt x="29088" y="9341"/>
                  </a:lnTo>
                  <a:lnTo>
                    <a:pt x="29368" y="9341"/>
                  </a:lnTo>
                  <a:lnTo>
                    <a:pt x="29368" y="9797"/>
                  </a:lnTo>
                  <a:lnTo>
                    <a:pt x="29155" y="9797"/>
                  </a:lnTo>
                  <a:lnTo>
                    <a:pt x="29155" y="12068"/>
                  </a:lnTo>
                  <a:lnTo>
                    <a:pt x="28015" y="12068"/>
                  </a:lnTo>
                  <a:lnTo>
                    <a:pt x="28015" y="14360"/>
                  </a:lnTo>
                  <a:lnTo>
                    <a:pt x="27744" y="14360"/>
                  </a:lnTo>
                  <a:lnTo>
                    <a:pt x="27744" y="8724"/>
                  </a:lnTo>
                  <a:lnTo>
                    <a:pt x="26641" y="8724"/>
                  </a:lnTo>
                  <a:lnTo>
                    <a:pt x="26641" y="7901"/>
                  </a:lnTo>
                  <a:lnTo>
                    <a:pt x="27192" y="7901"/>
                  </a:lnTo>
                  <a:lnTo>
                    <a:pt x="27192" y="6335"/>
                  </a:lnTo>
                  <a:lnTo>
                    <a:pt x="23790" y="6335"/>
                  </a:lnTo>
                  <a:lnTo>
                    <a:pt x="23790" y="7901"/>
                  </a:lnTo>
                  <a:lnTo>
                    <a:pt x="24495" y="7901"/>
                  </a:lnTo>
                  <a:lnTo>
                    <a:pt x="24495" y="8724"/>
                  </a:lnTo>
                  <a:lnTo>
                    <a:pt x="23393" y="8724"/>
                  </a:lnTo>
                  <a:lnTo>
                    <a:pt x="23393" y="15558"/>
                  </a:lnTo>
                  <a:lnTo>
                    <a:pt x="23150" y="15558"/>
                  </a:lnTo>
                  <a:lnTo>
                    <a:pt x="23150" y="10076"/>
                  </a:lnTo>
                  <a:lnTo>
                    <a:pt x="17763" y="10076"/>
                  </a:lnTo>
                  <a:lnTo>
                    <a:pt x="17763" y="12339"/>
                  </a:lnTo>
                  <a:lnTo>
                    <a:pt x="15434" y="12339"/>
                  </a:lnTo>
                  <a:lnTo>
                    <a:pt x="15434" y="11605"/>
                  </a:lnTo>
                  <a:lnTo>
                    <a:pt x="14912" y="11605"/>
                  </a:lnTo>
                  <a:lnTo>
                    <a:pt x="14912" y="8790"/>
                  </a:lnTo>
                  <a:lnTo>
                    <a:pt x="15434" y="8790"/>
                  </a:lnTo>
                  <a:lnTo>
                    <a:pt x="15434" y="8209"/>
                  </a:lnTo>
                  <a:lnTo>
                    <a:pt x="14882" y="8209"/>
                  </a:lnTo>
                  <a:lnTo>
                    <a:pt x="14882" y="5020"/>
                  </a:lnTo>
                  <a:lnTo>
                    <a:pt x="15434" y="5020"/>
                  </a:lnTo>
                  <a:lnTo>
                    <a:pt x="15434" y="4380"/>
                  </a:lnTo>
                  <a:lnTo>
                    <a:pt x="8944" y="4380"/>
                  </a:lnTo>
                  <a:lnTo>
                    <a:pt x="8944" y="11605"/>
                  </a:lnTo>
                  <a:lnTo>
                    <a:pt x="7842" y="11605"/>
                  </a:lnTo>
                  <a:lnTo>
                    <a:pt x="7842" y="522"/>
                  </a:lnTo>
                  <a:lnTo>
                    <a:pt x="5329" y="522"/>
                  </a:lnTo>
                  <a:lnTo>
                    <a:pt x="532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7"/>
            <p:cNvSpPr/>
            <p:nvPr/>
          </p:nvSpPr>
          <p:spPr>
            <a:xfrm>
              <a:off x="482675" y="2639225"/>
              <a:ext cx="883400" cy="692850"/>
            </a:xfrm>
            <a:custGeom>
              <a:avLst/>
              <a:gdLst/>
              <a:ahLst/>
              <a:cxnLst/>
              <a:rect l="l" t="t" r="r" b="b"/>
              <a:pathLst>
                <a:path w="35336" h="27714" extrusionOk="0">
                  <a:moveTo>
                    <a:pt x="26546" y="7901"/>
                  </a:moveTo>
                  <a:lnTo>
                    <a:pt x="26546" y="8724"/>
                  </a:lnTo>
                  <a:lnTo>
                    <a:pt x="24591" y="8724"/>
                  </a:lnTo>
                  <a:lnTo>
                    <a:pt x="24591" y="7901"/>
                  </a:lnTo>
                  <a:close/>
                  <a:moveTo>
                    <a:pt x="0" y="0"/>
                  </a:moveTo>
                  <a:lnTo>
                    <a:pt x="0" y="27714"/>
                  </a:lnTo>
                  <a:lnTo>
                    <a:pt x="35335" y="27714"/>
                  </a:lnTo>
                  <a:lnTo>
                    <a:pt x="35335" y="16227"/>
                  </a:lnTo>
                  <a:lnTo>
                    <a:pt x="35335" y="15095"/>
                  </a:lnTo>
                  <a:lnTo>
                    <a:pt x="32028" y="15095"/>
                  </a:lnTo>
                  <a:lnTo>
                    <a:pt x="32028" y="15558"/>
                  </a:lnTo>
                  <a:lnTo>
                    <a:pt x="31389" y="15558"/>
                  </a:lnTo>
                  <a:lnTo>
                    <a:pt x="31389" y="9767"/>
                  </a:lnTo>
                  <a:lnTo>
                    <a:pt x="31051" y="9767"/>
                  </a:lnTo>
                  <a:lnTo>
                    <a:pt x="31051" y="9245"/>
                  </a:lnTo>
                  <a:lnTo>
                    <a:pt x="31389" y="9245"/>
                  </a:lnTo>
                  <a:lnTo>
                    <a:pt x="31389" y="9062"/>
                  </a:lnTo>
                  <a:lnTo>
                    <a:pt x="31080" y="9062"/>
                  </a:lnTo>
                  <a:lnTo>
                    <a:pt x="31080" y="8724"/>
                  </a:lnTo>
                  <a:cubicBezTo>
                    <a:pt x="31080" y="8724"/>
                    <a:pt x="31109" y="7320"/>
                    <a:pt x="30220" y="7320"/>
                  </a:cubicBezTo>
                  <a:cubicBezTo>
                    <a:pt x="29368" y="7320"/>
                    <a:pt x="29368" y="8724"/>
                    <a:pt x="29368" y="8724"/>
                  </a:cubicBezTo>
                  <a:lnTo>
                    <a:pt x="29368" y="9032"/>
                  </a:lnTo>
                  <a:lnTo>
                    <a:pt x="29088" y="9032"/>
                  </a:lnTo>
                  <a:lnTo>
                    <a:pt x="29088" y="9341"/>
                  </a:lnTo>
                  <a:lnTo>
                    <a:pt x="29368" y="9341"/>
                  </a:lnTo>
                  <a:lnTo>
                    <a:pt x="29368" y="9797"/>
                  </a:lnTo>
                  <a:lnTo>
                    <a:pt x="29155" y="9797"/>
                  </a:lnTo>
                  <a:lnTo>
                    <a:pt x="29155" y="12068"/>
                  </a:lnTo>
                  <a:lnTo>
                    <a:pt x="28015" y="12068"/>
                  </a:lnTo>
                  <a:lnTo>
                    <a:pt x="28015" y="14360"/>
                  </a:lnTo>
                  <a:lnTo>
                    <a:pt x="27744" y="14360"/>
                  </a:lnTo>
                  <a:lnTo>
                    <a:pt x="27744" y="8724"/>
                  </a:lnTo>
                  <a:lnTo>
                    <a:pt x="26641" y="8724"/>
                  </a:lnTo>
                  <a:lnTo>
                    <a:pt x="26641" y="7901"/>
                  </a:lnTo>
                  <a:lnTo>
                    <a:pt x="27192" y="7901"/>
                  </a:lnTo>
                  <a:lnTo>
                    <a:pt x="27192" y="6335"/>
                  </a:lnTo>
                  <a:lnTo>
                    <a:pt x="23790" y="6335"/>
                  </a:lnTo>
                  <a:lnTo>
                    <a:pt x="23790" y="7901"/>
                  </a:lnTo>
                  <a:lnTo>
                    <a:pt x="24495" y="7901"/>
                  </a:lnTo>
                  <a:lnTo>
                    <a:pt x="24495" y="8724"/>
                  </a:lnTo>
                  <a:lnTo>
                    <a:pt x="23393" y="8724"/>
                  </a:lnTo>
                  <a:lnTo>
                    <a:pt x="23393" y="15558"/>
                  </a:lnTo>
                  <a:lnTo>
                    <a:pt x="23150" y="15558"/>
                  </a:lnTo>
                  <a:lnTo>
                    <a:pt x="23150" y="10076"/>
                  </a:lnTo>
                  <a:lnTo>
                    <a:pt x="17763" y="10076"/>
                  </a:lnTo>
                  <a:lnTo>
                    <a:pt x="17763" y="12339"/>
                  </a:lnTo>
                  <a:lnTo>
                    <a:pt x="15434" y="12339"/>
                  </a:lnTo>
                  <a:lnTo>
                    <a:pt x="15434" y="11605"/>
                  </a:lnTo>
                  <a:lnTo>
                    <a:pt x="14912" y="11605"/>
                  </a:lnTo>
                  <a:lnTo>
                    <a:pt x="14912" y="8790"/>
                  </a:lnTo>
                  <a:lnTo>
                    <a:pt x="15434" y="8790"/>
                  </a:lnTo>
                  <a:lnTo>
                    <a:pt x="15434" y="8209"/>
                  </a:lnTo>
                  <a:lnTo>
                    <a:pt x="14882" y="8209"/>
                  </a:lnTo>
                  <a:lnTo>
                    <a:pt x="14882" y="5020"/>
                  </a:lnTo>
                  <a:lnTo>
                    <a:pt x="15434" y="5020"/>
                  </a:lnTo>
                  <a:lnTo>
                    <a:pt x="15434" y="4380"/>
                  </a:lnTo>
                  <a:lnTo>
                    <a:pt x="8944" y="4380"/>
                  </a:lnTo>
                  <a:lnTo>
                    <a:pt x="8944" y="11605"/>
                  </a:lnTo>
                  <a:lnTo>
                    <a:pt x="7842" y="11605"/>
                  </a:lnTo>
                  <a:lnTo>
                    <a:pt x="7842" y="522"/>
                  </a:lnTo>
                  <a:lnTo>
                    <a:pt x="5329" y="522"/>
                  </a:lnTo>
                  <a:lnTo>
                    <a:pt x="532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" name="Google Shape;204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8"/>
          <p:cNvSpPr txBox="1">
            <a:spLocks noGrp="1"/>
          </p:cNvSpPr>
          <p:nvPr>
            <p:ph type="title"/>
          </p:nvPr>
        </p:nvSpPr>
        <p:spPr>
          <a:xfrm>
            <a:off x="902100" y="1187050"/>
            <a:ext cx="7339800" cy="93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grpSp>
        <p:nvGrpSpPr>
          <p:cNvPr id="206" name="Google Shape;206;p8"/>
          <p:cNvGrpSpPr/>
          <p:nvPr/>
        </p:nvGrpSpPr>
        <p:grpSpPr>
          <a:xfrm>
            <a:off x="4025400" y="0"/>
            <a:ext cx="1093200" cy="1093500"/>
            <a:chOff x="150" y="0"/>
            <a:chExt cx="1093200" cy="1093500"/>
          </a:xfrm>
        </p:grpSpPr>
        <p:sp>
          <p:nvSpPr>
            <p:cNvPr id="207" name="Google Shape;207;p8"/>
            <p:cNvSpPr/>
            <p:nvPr/>
          </p:nvSpPr>
          <p:spPr>
            <a:xfrm rot="5400000">
              <a:off x="0" y="150"/>
              <a:ext cx="1093500" cy="1093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8"/>
            <p:cNvSpPr/>
            <p:nvPr/>
          </p:nvSpPr>
          <p:spPr>
            <a:xfrm>
              <a:off x="352200" y="352200"/>
              <a:ext cx="389100" cy="389100"/>
            </a:xfrm>
            <a:prstGeom prst="mathMultiply">
              <a:avLst>
                <a:gd name="adj1" fmla="val 2352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9" name="Google Shape;209;p8"/>
          <p:cNvSpPr/>
          <p:nvPr/>
        </p:nvSpPr>
        <p:spPr>
          <a:xfrm rot="5400000">
            <a:off x="3335882" y="-1620749"/>
            <a:ext cx="2633985" cy="10938901"/>
          </a:xfrm>
          <a:custGeom>
            <a:avLst/>
            <a:gdLst/>
            <a:ahLst/>
            <a:cxnLst/>
            <a:rect l="l" t="t" r="r" b="b"/>
            <a:pathLst>
              <a:path w="15707" h="22591" extrusionOk="0">
                <a:moveTo>
                  <a:pt x="2845" y="1"/>
                </a:moveTo>
                <a:cubicBezTo>
                  <a:pt x="2786" y="126"/>
                  <a:pt x="2816" y="243"/>
                  <a:pt x="2941" y="397"/>
                </a:cubicBezTo>
                <a:cubicBezTo>
                  <a:pt x="3029" y="493"/>
                  <a:pt x="3154" y="552"/>
                  <a:pt x="3308" y="581"/>
                </a:cubicBezTo>
                <a:cubicBezTo>
                  <a:pt x="4712" y="1074"/>
                  <a:pt x="6152" y="1529"/>
                  <a:pt x="7563" y="2022"/>
                </a:cubicBezTo>
                <a:cubicBezTo>
                  <a:pt x="7747" y="2051"/>
                  <a:pt x="7901" y="2110"/>
                  <a:pt x="8019" y="2264"/>
                </a:cubicBezTo>
                <a:cubicBezTo>
                  <a:pt x="8298" y="2661"/>
                  <a:pt x="7747" y="3124"/>
                  <a:pt x="7313" y="3367"/>
                </a:cubicBezTo>
                <a:cubicBezTo>
                  <a:pt x="6762" y="3705"/>
                  <a:pt x="6307" y="4131"/>
                  <a:pt x="5910" y="4653"/>
                </a:cubicBezTo>
                <a:cubicBezTo>
                  <a:pt x="5755" y="4866"/>
                  <a:pt x="5601" y="5145"/>
                  <a:pt x="5697" y="5417"/>
                </a:cubicBezTo>
                <a:cubicBezTo>
                  <a:pt x="5880" y="6152"/>
                  <a:pt x="7284" y="5784"/>
                  <a:pt x="7593" y="6490"/>
                </a:cubicBezTo>
                <a:cubicBezTo>
                  <a:pt x="7865" y="7166"/>
                  <a:pt x="6762" y="7622"/>
                  <a:pt x="6578" y="8327"/>
                </a:cubicBezTo>
                <a:cubicBezTo>
                  <a:pt x="6395" y="8945"/>
                  <a:pt x="6946" y="9525"/>
                  <a:pt x="7534" y="9826"/>
                </a:cubicBezTo>
                <a:cubicBezTo>
                  <a:pt x="8114" y="10164"/>
                  <a:pt x="8783" y="10378"/>
                  <a:pt x="9092" y="10966"/>
                </a:cubicBezTo>
                <a:cubicBezTo>
                  <a:pt x="9371" y="11517"/>
                  <a:pt x="9187" y="12215"/>
                  <a:pt x="8783" y="12678"/>
                </a:cubicBezTo>
                <a:cubicBezTo>
                  <a:pt x="8386" y="13134"/>
                  <a:pt x="7806" y="13413"/>
                  <a:pt x="7225" y="13597"/>
                </a:cubicBezTo>
                <a:cubicBezTo>
                  <a:pt x="6917" y="13685"/>
                  <a:pt x="6520" y="13935"/>
                  <a:pt x="6645" y="14236"/>
                </a:cubicBezTo>
                <a:cubicBezTo>
                  <a:pt x="6674" y="14361"/>
                  <a:pt x="6828" y="14456"/>
                  <a:pt x="6917" y="14545"/>
                </a:cubicBezTo>
                <a:cubicBezTo>
                  <a:pt x="7100" y="14787"/>
                  <a:pt x="7041" y="15125"/>
                  <a:pt x="6858" y="15338"/>
                </a:cubicBezTo>
                <a:cubicBezTo>
                  <a:pt x="6674" y="15588"/>
                  <a:pt x="6395" y="15706"/>
                  <a:pt x="6152" y="15831"/>
                </a:cubicBezTo>
                <a:cubicBezTo>
                  <a:pt x="4528" y="16595"/>
                  <a:pt x="2874" y="17271"/>
                  <a:pt x="1221" y="17852"/>
                </a:cubicBezTo>
                <a:cubicBezTo>
                  <a:pt x="670" y="18065"/>
                  <a:pt x="1" y="18432"/>
                  <a:pt x="60" y="19013"/>
                </a:cubicBezTo>
                <a:cubicBezTo>
                  <a:pt x="89" y="19263"/>
                  <a:pt x="273" y="19476"/>
                  <a:pt x="457" y="19660"/>
                </a:cubicBezTo>
                <a:cubicBezTo>
                  <a:pt x="1471" y="20608"/>
                  <a:pt x="2816" y="21071"/>
                  <a:pt x="4131" y="21438"/>
                </a:cubicBezTo>
                <a:cubicBezTo>
                  <a:pt x="6558" y="22107"/>
                  <a:pt x="9080" y="22590"/>
                  <a:pt x="11590" y="22590"/>
                </a:cubicBezTo>
                <a:cubicBezTo>
                  <a:pt x="12280" y="22590"/>
                  <a:pt x="12970" y="22554"/>
                  <a:pt x="13656" y="22474"/>
                </a:cubicBezTo>
                <a:cubicBezTo>
                  <a:pt x="14361" y="22386"/>
                  <a:pt x="15030" y="22261"/>
                  <a:pt x="15706" y="22077"/>
                </a:cubicBezTo>
                <a:lnTo>
                  <a:pt x="15706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8"/>
          <p:cNvSpPr/>
          <p:nvPr/>
        </p:nvSpPr>
        <p:spPr>
          <a:xfrm flipH="1">
            <a:off x="-97225" y="4336300"/>
            <a:ext cx="9248025" cy="829402"/>
          </a:xfrm>
          <a:custGeom>
            <a:avLst/>
            <a:gdLst/>
            <a:ahLst/>
            <a:cxnLst/>
            <a:rect l="l" t="t" r="r" b="b"/>
            <a:pathLst>
              <a:path w="98509" h="18007" extrusionOk="0">
                <a:moveTo>
                  <a:pt x="98391" y="1"/>
                </a:moveTo>
                <a:cubicBezTo>
                  <a:pt x="97898" y="1"/>
                  <a:pt x="97472" y="37"/>
                  <a:pt x="96980" y="155"/>
                </a:cubicBezTo>
                <a:cubicBezTo>
                  <a:pt x="95848" y="368"/>
                  <a:pt x="95113" y="919"/>
                  <a:pt x="94099" y="1412"/>
                </a:cubicBezTo>
                <a:cubicBezTo>
                  <a:pt x="92144" y="2360"/>
                  <a:pt x="90123" y="3124"/>
                  <a:pt x="88220" y="4197"/>
                </a:cubicBezTo>
                <a:cubicBezTo>
                  <a:pt x="87551" y="4564"/>
                  <a:pt x="86816" y="4873"/>
                  <a:pt x="86140" y="5270"/>
                </a:cubicBezTo>
                <a:cubicBezTo>
                  <a:pt x="85375" y="5733"/>
                  <a:pt x="84545" y="6159"/>
                  <a:pt x="83693" y="6468"/>
                </a:cubicBezTo>
                <a:cubicBezTo>
                  <a:pt x="82803" y="6799"/>
                  <a:pt x="81914" y="7078"/>
                  <a:pt x="81025" y="7445"/>
                </a:cubicBezTo>
                <a:cubicBezTo>
                  <a:pt x="80047" y="7872"/>
                  <a:pt x="79063" y="8335"/>
                  <a:pt x="78085" y="8702"/>
                </a:cubicBezTo>
                <a:cubicBezTo>
                  <a:pt x="76711" y="9187"/>
                  <a:pt x="75241" y="9679"/>
                  <a:pt x="73830" y="10047"/>
                </a:cubicBezTo>
                <a:cubicBezTo>
                  <a:pt x="72938" y="10292"/>
                  <a:pt x="71769" y="10555"/>
                  <a:pt x="70750" y="10555"/>
                </a:cubicBezTo>
                <a:cubicBezTo>
                  <a:pt x="70610" y="10555"/>
                  <a:pt x="70472" y="10550"/>
                  <a:pt x="70339" y="10539"/>
                </a:cubicBezTo>
                <a:cubicBezTo>
                  <a:pt x="69237" y="10444"/>
                  <a:pt x="68289" y="9650"/>
                  <a:pt x="67186" y="9437"/>
                </a:cubicBezTo>
                <a:cubicBezTo>
                  <a:pt x="66429" y="9275"/>
                  <a:pt x="65650" y="9182"/>
                  <a:pt x="64867" y="9182"/>
                </a:cubicBezTo>
                <a:cubicBezTo>
                  <a:pt x="64761" y="9182"/>
                  <a:pt x="64654" y="9184"/>
                  <a:pt x="64548" y="9187"/>
                </a:cubicBezTo>
                <a:cubicBezTo>
                  <a:pt x="63666" y="9253"/>
                  <a:pt x="62777" y="9555"/>
                  <a:pt x="61917" y="9775"/>
                </a:cubicBezTo>
                <a:cubicBezTo>
                  <a:pt x="60193" y="10189"/>
                  <a:pt x="58341" y="10330"/>
                  <a:pt x="56543" y="10330"/>
                </a:cubicBezTo>
                <a:cubicBezTo>
                  <a:pt x="56364" y="10330"/>
                  <a:pt x="56186" y="10329"/>
                  <a:pt x="56008" y="10326"/>
                </a:cubicBezTo>
                <a:lnTo>
                  <a:pt x="52944" y="10326"/>
                </a:lnTo>
                <a:cubicBezTo>
                  <a:pt x="52900" y="10328"/>
                  <a:pt x="52856" y="10328"/>
                  <a:pt x="52812" y="10328"/>
                </a:cubicBezTo>
                <a:cubicBezTo>
                  <a:pt x="51886" y="10328"/>
                  <a:pt x="51033" y="10040"/>
                  <a:pt x="50100" y="9893"/>
                </a:cubicBezTo>
                <a:cubicBezTo>
                  <a:pt x="47269" y="9435"/>
                  <a:pt x="44383" y="9318"/>
                  <a:pt x="41498" y="9318"/>
                </a:cubicBezTo>
                <a:cubicBezTo>
                  <a:pt x="40167" y="9318"/>
                  <a:pt x="38836" y="9343"/>
                  <a:pt x="37510" y="9371"/>
                </a:cubicBezTo>
                <a:cubicBezTo>
                  <a:pt x="36349" y="9408"/>
                  <a:pt x="35217" y="9591"/>
                  <a:pt x="34049" y="9591"/>
                </a:cubicBezTo>
                <a:cubicBezTo>
                  <a:pt x="33797" y="9591"/>
                  <a:pt x="33536" y="9605"/>
                  <a:pt x="33273" y="9605"/>
                </a:cubicBezTo>
                <a:cubicBezTo>
                  <a:pt x="32869" y="9605"/>
                  <a:pt x="32464" y="9573"/>
                  <a:pt x="32094" y="9408"/>
                </a:cubicBezTo>
                <a:cubicBezTo>
                  <a:pt x="31631" y="9187"/>
                  <a:pt x="31175" y="8915"/>
                  <a:pt x="30779" y="8607"/>
                </a:cubicBezTo>
                <a:cubicBezTo>
                  <a:pt x="30161" y="8121"/>
                  <a:pt x="29551" y="7688"/>
                  <a:pt x="28941" y="7166"/>
                </a:cubicBezTo>
                <a:cubicBezTo>
                  <a:pt x="28508" y="6799"/>
                  <a:pt x="27986" y="6615"/>
                  <a:pt x="27501" y="6284"/>
                </a:cubicBezTo>
                <a:cubicBezTo>
                  <a:pt x="27008" y="5976"/>
                  <a:pt x="26641" y="5733"/>
                  <a:pt x="26090" y="5579"/>
                </a:cubicBezTo>
                <a:cubicBezTo>
                  <a:pt x="25742" y="5490"/>
                  <a:pt x="25433" y="5448"/>
                  <a:pt x="25137" y="5448"/>
                </a:cubicBezTo>
                <a:cubicBezTo>
                  <a:pt x="24601" y="5448"/>
                  <a:pt x="24110" y="5584"/>
                  <a:pt x="23518" y="5821"/>
                </a:cubicBezTo>
                <a:cubicBezTo>
                  <a:pt x="22250" y="6324"/>
                  <a:pt x="21010" y="7140"/>
                  <a:pt x="19581" y="7140"/>
                </a:cubicBezTo>
                <a:cubicBezTo>
                  <a:pt x="19526" y="7140"/>
                  <a:pt x="19472" y="7139"/>
                  <a:pt x="19417" y="7137"/>
                </a:cubicBezTo>
                <a:cubicBezTo>
                  <a:pt x="18285" y="7107"/>
                  <a:pt x="17241" y="6402"/>
                  <a:pt x="16264" y="5917"/>
                </a:cubicBezTo>
                <a:cubicBezTo>
                  <a:pt x="15250" y="5395"/>
                  <a:pt x="14177" y="4814"/>
                  <a:pt x="13104" y="4506"/>
                </a:cubicBezTo>
                <a:cubicBezTo>
                  <a:pt x="12185" y="4226"/>
                  <a:pt x="11120" y="4109"/>
                  <a:pt x="10164" y="3984"/>
                </a:cubicBezTo>
                <a:cubicBezTo>
                  <a:pt x="9855" y="3938"/>
                  <a:pt x="9558" y="3915"/>
                  <a:pt x="9270" y="3915"/>
                </a:cubicBezTo>
                <a:cubicBezTo>
                  <a:pt x="8395" y="3915"/>
                  <a:pt x="7598" y="4128"/>
                  <a:pt x="6769" y="4564"/>
                </a:cubicBezTo>
                <a:cubicBezTo>
                  <a:pt x="6435" y="4732"/>
                  <a:pt x="6096" y="4881"/>
                  <a:pt x="5746" y="4881"/>
                </a:cubicBezTo>
                <a:cubicBezTo>
                  <a:pt x="5649" y="4881"/>
                  <a:pt x="5552" y="4869"/>
                  <a:pt x="5453" y="4844"/>
                </a:cubicBezTo>
                <a:cubicBezTo>
                  <a:pt x="4932" y="4719"/>
                  <a:pt x="4469" y="4476"/>
                  <a:pt x="3954" y="4351"/>
                </a:cubicBezTo>
                <a:cubicBezTo>
                  <a:pt x="3637" y="4292"/>
                  <a:pt x="3303" y="4274"/>
                  <a:pt x="2963" y="4274"/>
                </a:cubicBezTo>
                <a:cubicBezTo>
                  <a:pt x="2413" y="4274"/>
                  <a:pt x="1847" y="4322"/>
                  <a:pt x="1316" y="4322"/>
                </a:cubicBezTo>
                <a:cubicBezTo>
                  <a:pt x="1117" y="4322"/>
                  <a:pt x="926" y="4329"/>
                  <a:pt x="735" y="4329"/>
                </a:cubicBezTo>
                <a:cubicBezTo>
                  <a:pt x="544" y="4329"/>
                  <a:pt x="353" y="4322"/>
                  <a:pt x="155" y="4293"/>
                </a:cubicBezTo>
                <a:cubicBezTo>
                  <a:pt x="96" y="4263"/>
                  <a:pt x="59" y="4263"/>
                  <a:pt x="0" y="4263"/>
                </a:cubicBezTo>
                <a:lnTo>
                  <a:pt x="0" y="18006"/>
                </a:lnTo>
                <a:lnTo>
                  <a:pt x="98508" y="18006"/>
                </a:lnTo>
                <a:lnTo>
                  <a:pt x="98508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1" name="Google Shape;211;p8"/>
          <p:cNvGrpSpPr/>
          <p:nvPr/>
        </p:nvGrpSpPr>
        <p:grpSpPr>
          <a:xfrm>
            <a:off x="-186923" y="3539208"/>
            <a:ext cx="3333041" cy="1604406"/>
            <a:chOff x="235800" y="1132625"/>
            <a:chExt cx="7131025" cy="3431150"/>
          </a:xfrm>
        </p:grpSpPr>
        <p:sp>
          <p:nvSpPr>
            <p:cNvPr id="212" name="Google Shape;212;p8"/>
            <p:cNvSpPr/>
            <p:nvPr/>
          </p:nvSpPr>
          <p:spPr>
            <a:xfrm>
              <a:off x="235800" y="1132625"/>
              <a:ext cx="7087575" cy="3431150"/>
            </a:xfrm>
            <a:custGeom>
              <a:avLst/>
              <a:gdLst/>
              <a:ahLst/>
              <a:cxnLst/>
              <a:rect l="l" t="t" r="r" b="b"/>
              <a:pathLst>
                <a:path w="283503" h="137246" extrusionOk="0">
                  <a:moveTo>
                    <a:pt x="182505" y="81625"/>
                  </a:moveTo>
                  <a:cubicBezTo>
                    <a:pt x="182690" y="81811"/>
                    <a:pt x="182783" y="81811"/>
                    <a:pt x="182992" y="81904"/>
                  </a:cubicBezTo>
                  <a:cubicBezTo>
                    <a:pt x="182690" y="82019"/>
                    <a:pt x="182505" y="82112"/>
                    <a:pt x="182204" y="82205"/>
                  </a:cubicBezTo>
                  <a:cubicBezTo>
                    <a:pt x="182412" y="82019"/>
                    <a:pt x="182505" y="81904"/>
                    <a:pt x="182505" y="81625"/>
                  </a:cubicBezTo>
                  <a:close/>
                  <a:moveTo>
                    <a:pt x="177223" y="82341"/>
                  </a:moveTo>
                  <a:cubicBezTo>
                    <a:pt x="178112" y="82341"/>
                    <a:pt x="179038" y="82616"/>
                    <a:pt x="179886" y="82691"/>
                  </a:cubicBezTo>
                  <a:lnTo>
                    <a:pt x="180373" y="82691"/>
                  </a:lnTo>
                  <a:cubicBezTo>
                    <a:pt x="179701" y="82877"/>
                    <a:pt x="179121" y="82970"/>
                    <a:pt x="178449" y="83062"/>
                  </a:cubicBezTo>
                  <a:cubicBezTo>
                    <a:pt x="177105" y="83178"/>
                    <a:pt x="175645" y="83178"/>
                    <a:pt x="174301" y="83271"/>
                  </a:cubicBezTo>
                  <a:cubicBezTo>
                    <a:pt x="175066" y="83178"/>
                    <a:pt x="175830" y="82599"/>
                    <a:pt x="176618" y="82390"/>
                  </a:cubicBezTo>
                  <a:cubicBezTo>
                    <a:pt x="176817" y="82356"/>
                    <a:pt x="177019" y="82341"/>
                    <a:pt x="177223" y="82341"/>
                  </a:cubicBezTo>
                  <a:close/>
                  <a:moveTo>
                    <a:pt x="138534" y="1"/>
                  </a:moveTo>
                  <a:cubicBezTo>
                    <a:pt x="136524" y="1"/>
                    <a:pt x="134545" y="669"/>
                    <a:pt x="133165" y="2065"/>
                  </a:cubicBezTo>
                  <a:cubicBezTo>
                    <a:pt x="133072" y="1950"/>
                    <a:pt x="132956" y="1857"/>
                    <a:pt x="132864" y="1671"/>
                  </a:cubicBezTo>
                  <a:cubicBezTo>
                    <a:pt x="132678" y="1486"/>
                    <a:pt x="132377" y="1277"/>
                    <a:pt x="132099" y="1092"/>
                  </a:cubicBezTo>
                  <a:cubicBezTo>
                    <a:pt x="131798" y="999"/>
                    <a:pt x="131519" y="791"/>
                    <a:pt x="131125" y="791"/>
                  </a:cubicBezTo>
                  <a:cubicBezTo>
                    <a:pt x="130836" y="698"/>
                    <a:pt x="130523" y="652"/>
                    <a:pt x="130210" y="652"/>
                  </a:cubicBezTo>
                  <a:cubicBezTo>
                    <a:pt x="129897" y="652"/>
                    <a:pt x="129584" y="698"/>
                    <a:pt x="129295" y="791"/>
                  </a:cubicBezTo>
                  <a:lnTo>
                    <a:pt x="129109" y="791"/>
                  </a:lnTo>
                  <a:cubicBezTo>
                    <a:pt x="127950" y="1092"/>
                    <a:pt x="126977" y="1857"/>
                    <a:pt x="126583" y="2923"/>
                  </a:cubicBezTo>
                  <a:cubicBezTo>
                    <a:pt x="126097" y="2437"/>
                    <a:pt x="125416" y="2228"/>
                    <a:pt x="124757" y="2228"/>
                  </a:cubicBezTo>
                  <a:cubicBezTo>
                    <a:pt x="124631" y="2228"/>
                    <a:pt x="124505" y="2236"/>
                    <a:pt x="124382" y="2251"/>
                  </a:cubicBezTo>
                  <a:cubicBezTo>
                    <a:pt x="123014" y="2529"/>
                    <a:pt x="121763" y="3595"/>
                    <a:pt x="121855" y="5055"/>
                  </a:cubicBezTo>
                  <a:lnTo>
                    <a:pt x="120789" y="5055"/>
                  </a:lnTo>
                  <a:cubicBezTo>
                    <a:pt x="119352" y="5333"/>
                    <a:pt x="117892" y="6306"/>
                    <a:pt x="117313" y="7743"/>
                  </a:cubicBezTo>
                  <a:cubicBezTo>
                    <a:pt x="117175" y="7729"/>
                    <a:pt x="117038" y="7722"/>
                    <a:pt x="116902" y="7722"/>
                  </a:cubicBezTo>
                  <a:cubicBezTo>
                    <a:pt x="114373" y="7722"/>
                    <a:pt x="112099" y="10107"/>
                    <a:pt x="112099" y="12680"/>
                  </a:cubicBezTo>
                  <a:cubicBezTo>
                    <a:pt x="112099" y="13074"/>
                    <a:pt x="112099" y="13444"/>
                    <a:pt x="112215" y="13746"/>
                  </a:cubicBezTo>
                  <a:cubicBezTo>
                    <a:pt x="111708" y="13609"/>
                    <a:pt x="111178" y="13542"/>
                    <a:pt x="110647" y="13542"/>
                  </a:cubicBezTo>
                  <a:cubicBezTo>
                    <a:pt x="109648" y="13542"/>
                    <a:pt x="108642" y="13778"/>
                    <a:pt x="107765" y="14232"/>
                  </a:cubicBezTo>
                  <a:cubicBezTo>
                    <a:pt x="105934" y="14997"/>
                    <a:pt x="104474" y="16643"/>
                    <a:pt x="104103" y="18566"/>
                  </a:cubicBezTo>
                  <a:cubicBezTo>
                    <a:pt x="103895" y="18566"/>
                    <a:pt x="103617" y="18659"/>
                    <a:pt x="103408" y="18659"/>
                  </a:cubicBezTo>
                  <a:cubicBezTo>
                    <a:pt x="103315" y="18659"/>
                    <a:pt x="103315" y="18751"/>
                    <a:pt x="103223" y="18751"/>
                  </a:cubicBezTo>
                  <a:cubicBezTo>
                    <a:pt x="103037" y="18751"/>
                    <a:pt x="102736" y="18867"/>
                    <a:pt x="102550" y="18867"/>
                  </a:cubicBezTo>
                  <a:cubicBezTo>
                    <a:pt x="102458" y="18960"/>
                    <a:pt x="102458" y="18960"/>
                    <a:pt x="102365" y="18960"/>
                  </a:cubicBezTo>
                  <a:cubicBezTo>
                    <a:pt x="102157" y="19053"/>
                    <a:pt x="101971" y="19053"/>
                    <a:pt x="101878" y="19145"/>
                  </a:cubicBezTo>
                  <a:cubicBezTo>
                    <a:pt x="101786" y="19145"/>
                    <a:pt x="101670" y="19145"/>
                    <a:pt x="101577" y="19238"/>
                  </a:cubicBezTo>
                  <a:cubicBezTo>
                    <a:pt x="101392" y="19238"/>
                    <a:pt x="101299" y="19331"/>
                    <a:pt x="101090" y="19447"/>
                  </a:cubicBezTo>
                  <a:cubicBezTo>
                    <a:pt x="100998" y="19447"/>
                    <a:pt x="100905" y="19539"/>
                    <a:pt x="100812" y="19539"/>
                  </a:cubicBezTo>
                  <a:cubicBezTo>
                    <a:pt x="100627" y="19632"/>
                    <a:pt x="100418" y="19725"/>
                    <a:pt x="100326" y="19818"/>
                  </a:cubicBezTo>
                  <a:cubicBezTo>
                    <a:pt x="99746" y="20119"/>
                    <a:pt x="99260" y="20490"/>
                    <a:pt x="98773" y="20884"/>
                  </a:cubicBezTo>
                  <a:cubicBezTo>
                    <a:pt x="98588" y="20976"/>
                    <a:pt x="98495" y="21185"/>
                    <a:pt x="98309" y="21278"/>
                  </a:cubicBezTo>
                  <a:cubicBezTo>
                    <a:pt x="98194" y="21370"/>
                    <a:pt x="98194" y="21370"/>
                    <a:pt x="98101" y="21463"/>
                  </a:cubicBezTo>
                  <a:cubicBezTo>
                    <a:pt x="98008" y="21556"/>
                    <a:pt x="97823" y="21764"/>
                    <a:pt x="97730" y="21857"/>
                  </a:cubicBezTo>
                  <a:cubicBezTo>
                    <a:pt x="97614" y="21950"/>
                    <a:pt x="97614" y="22042"/>
                    <a:pt x="97521" y="22042"/>
                  </a:cubicBezTo>
                  <a:cubicBezTo>
                    <a:pt x="97336" y="22228"/>
                    <a:pt x="97243" y="22436"/>
                    <a:pt x="97151" y="22529"/>
                  </a:cubicBezTo>
                  <a:cubicBezTo>
                    <a:pt x="97035" y="22622"/>
                    <a:pt x="97035" y="22622"/>
                    <a:pt x="96942" y="22714"/>
                  </a:cubicBezTo>
                  <a:cubicBezTo>
                    <a:pt x="96849" y="22923"/>
                    <a:pt x="96757" y="23016"/>
                    <a:pt x="96664" y="23201"/>
                  </a:cubicBezTo>
                  <a:lnTo>
                    <a:pt x="96571" y="23294"/>
                  </a:lnTo>
                  <a:cubicBezTo>
                    <a:pt x="96363" y="23502"/>
                    <a:pt x="96270" y="23688"/>
                    <a:pt x="96177" y="23873"/>
                  </a:cubicBezTo>
                  <a:cubicBezTo>
                    <a:pt x="96177" y="23966"/>
                    <a:pt x="96177" y="23966"/>
                    <a:pt x="96085" y="23966"/>
                  </a:cubicBezTo>
                  <a:cubicBezTo>
                    <a:pt x="95992" y="24267"/>
                    <a:pt x="95876" y="24453"/>
                    <a:pt x="95783" y="24661"/>
                  </a:cubicBezTo>
                  <a:cubicBezTo>
                    <a:pt x="95783" y="24661"/>
                    <a:pt x="95783" y="24754"/>
                    <a:pt x="95691" y="24754"/>
                  </a:cubicBezTo>
                  <a:cubicBezTo>
                    <a:pt x="95598" y="25032"/>
                    <a:pt x="95505" y="25240"/>
                    <a:pt x="95505" y="25426"/>
                  </a:cubicBezTo>
                  <a:lnTo>
                    <a:pt x="95413" y="25519"/>
                  </a:lnTo>
                  <a:cubicBezTo>
                    <a:pt x="95297" y="25820"/>
                    <a:pt x="95204" y="26005"/>
                    <a:pt x="95204" y="26283"/>
                  </a:cubicBezTo>
                  <a:lnTo>
                    <a:pt x="95111" y="26399"/>
                  </a:lnTo>
                  <a:cubicBezTo>
                    <a:pt x="95111" y="26585"/>
                    <a:pt x="95019" y="26863"/>
                    <a:pt x="95019" y="27071"/>
                  </a:cubicBezTo>
                  <a:cubicBezTo>
                    <a:pt x="94833" y="27929"/>
                    <a:pt x="94833" y="28717"/>
                    <a:pt x="94532" y="29482"/>
                  </a:cubicBezTo>
                  <a:cubicBezTo>
                    <a:pt x="94439" y="29574"/>
                    <a:pt x="94439" y="29667"/>
                    <a:pt x="94346" y="29875"/>
                  </a:cubicBezTo>
                  <a:cubicBezTo>
                    <a:pt x="94254" y="30061"/>
                    <a:pt x="94138" y="30339"/>
                    <a:pt x="93952" y="30548"/>
                  </a:cubicBezTo>
                  <a:cubicBezTo>
                    <a:pt x="93559" y="31127"/>
                    <a:pt x="92979" y="31614"/>
                    <a:pt x="92516" y="32077"/>
                  </a:cubicBezTo>
                  <a:cubicBezTo>
                    <a:pt x="92400" y="32193"/>
                    <a:pt x="92307" y="32286"/>
                    <a:pt x="92214" y="32378"/>
                  </a:cubicBezTo>
                  <a:cubicBezTo>
                    <a:pt x="91148" y="33537"/>
                    <a:pt x="90476" y="34974"/>
                    <a:pt x="90082" y="36527"/>
                  </a:cubicBezTo>
                  <a:cubicBezTo>
                    <a:pt x="89711" y="38079"/>
                    <a:pt x="89711" y="39818"/>
                    <a:pt x="90198" y="41347"/>
                  </a:cubicBezTo>
                  <a:lnTo>
                    <a:pt x="90198" y="41648"/>
                  </a:lnTo>
                  <a:cubicBezTo>
                    <a:pt x="90198" y="41741"/>
                    <a:pt x="90291" y="41741"/>
                    <a:pt x="90291" y="41834"/>
                  </a:cubicBezTo>
                  <a:cubicBezTo>
                    <a:pt x="90384" y="42042"/>
                    <a:pt x="90384" y="42228"/>
                    <a:pt x="90476" y="42413"/>
                  </a:cubicBezTo>
                  <a:cubicBezTo>
                    <a:pt x="90291" y="42506"/>
                    <a:pt x="90198" y="42714"/>
                    <a:pt x="89990" y="42900"/>
                  </a:cubicBezTo>
                  <a:cubicBezTo>
                    <a:pt x="89897" y="42993"/>
                    <a:pt x="89804" y="43085"/>
                    <a:pt x="89711" y="43201"/>
                  </a:cubicBezTo>
                  <a:lnTo>
                    <a:pt x="89317" y="43572"/>
                  </a:lnTo>
                  <a:lnTo>
                    <a:pt x="89317" y="43665"/>
                  </a:lnTo>
                  <a:cubicBezTo>
                    <a:pt x="89225" y="43665"/>
                    <a:pt x="89225" y="43665"/>
                    <a:pt x="89225" y="43781"/>
                  </a:cubicBezTo>
                  <a:cubicBezTo>
                    <a:pt x="89132" y="43781"/>
                    <a:pt x="89132" y="43873"/>
                    <a:pt x="89039" y="43966"/>
                  </a:cubicBezTo>
                  <a:lnTo>
                    <a:pt x="89039" y="44059"/>
                  </a:lnTo>
                  <a:cubicBezTo>
                    <a:pt x="88923" y="44059"/>
                    <a:pt x="88923" y="44151"/>
                    <a:pt x="88831" y="44244"/>
                  </a:cubicBezTo>
                  <a:cubicBezTo>
                    <a:pt x="88831" y="44244"/>
                    <a:pt x="88738" y="44360"/>
                    <a:pt x="88738" y="44453"/>
                  </a:cubicBezTo>
                  <a:cubicBezTo>
                    <a:pt x="88645" y="44453"/>
                    <a:pt x="88645" y="44453"/>
                    <a:pt x="88645" y="44545"/>
                  </a:cubicBezTo>
                  <a:cubicBezTo>
                    <a:pt x="88645" y="44545"/>
                    <a:pt x="88553" y="44638"/>
                    <a:pt x="88553" y="44731"/>
                  </a:cubicBezTo>
                  <a:cubicBezTo>
                    <a:pt x="88460" y="44823"/>
                    <a:pt x="88460" y="44939"/>
                    <a:pt x="88344" y="45032"/>
                  </a:cubicBezTo>
                  <a:cubicBezTo>
                    <a:pt x="88251" y="45032"/>
                    <a:pt x="88251" y="45125"/>
                    <a:pt x="88251" y="45217"/>
                  </a:cubicBezTo>
                  <a:cubicBezTo>
                    <a:pt x="88159" y="45310"/>
                    <a:pt x="88066" y="45403"/>
                    <a:pt x="88066" y="45519"/>
                  </a:cubicBezTo>
                  <a:cubicBezTo>
                    <a:pt x="87973" y="45611"/>
                    <a:pt x="87973" y="45704"/>
                    <a:pt x="87973" y="45704"/>
                  </a:cubicBezTo>
                  <a:cubicBezTo>
                    <a:pt x="87881" y="45797"/>
                    <a:pt x="87881" y="45889"/>
                    <a:pt x="87765" y="45982"/>
                  </a:cubicBezTo>
                  <a:lnTo>
                    <a:pt x="87765" y="46098"/>
                  </a:lnTo>
                  <a:cubicBezTo>
                    <a:pt x="87672" y="46191"/>
                    <a:pt x="87672" y="46191"/>
                    <a:pt x="87672" y="46283"/>
                  </a:cubicBezTo>
                  <a:cubicBezTo>
                    <a:pt x="87579" y="46376"/>
                    <a:pt x="87579" y="46469"/>
                    <a:pt x="87579" y="46562"/>
                  </a:cubicBezTo>
                  <a:lnTo>
                    <a:pt x="87487" y="46562"/>
                  </a:lnTo>
                  <a:cubicBezTo>
                    <a:pt x="87487" y="46677"/>
                    <a:pt x="87487" y="46770"/>
                    <a:pt x="87394" y="46863"/>
                  </a:cubicBezTo>
                  <a:cubicBezTo>
                    <a:pt x="87394" y="46956"/>
                    <a:pt x="87301" y="47048"/>
                    <a:pt x="87301" y="47141"/>
                  </a:cubicBezTo>
                  <a:cubicBezTo>
                    <a:pt x="87301" y="47257"/>
                    <a:pt x="87185" y="47349"/>
                    <a:pt x="87185" y="47442"/>
                  </a:cubicBezTo>
                  <a:cubicBezTo>
                    <a:pt x="87185" y="47535"/>
                    <a:pt x="87093" y="47535"/>
                    <a:pt x="87093" y="47628"/>
                  </a:cubicBezTo>
                  <a:lnTo>
                    <a:pt x="87093" y="47720"/>
                  </a:lnTo>
                  <a:cubicBezTo>
                    <a:pt x="87093" y="47836"/>
                    <a:pt x="87000" y="47929"/>
                    <a:pt x="87000" y="47929"/>
                  </a:cubicBezTo>
                  <a:lnTo>
                    <a:pt x="87000" y="48114"/>
                  </a:lnTo>
                  <a:cubicBezTo>
                    <a:pt x="87000" y="48114"/>
                    <a:pt x="86907" y="48207"/>
                    <a:pt x="86907" y="48300"/>
                  </a:cubicBezTo>
                  <a:lnTo>
                    <a:pt x="86907" y="48508"/>
                  </a:lnTo>
                  <a:cubicBezTo>
                    <a:pt x="86815" y="48508"/>
                    <a:pt x="86815" y="48601"/>
                    <a:pt x="86815" y="48601"/>
                  </a:cubicBezTo>
                  <a:lnTo>
                    <a:pt x="86815" y="48694"/>
                  </a:lnTo>
                  <a:lnTo>
                    <a:pt x="86815" y="48879"/>
                  </a:lnTo>
                  <a:lnTo>
                    <a:pt x="86722" y="48995"/>
                  </a:lnTo>
                  <a:lnTo>
                    <a:pt x="86722" y="49180"/>
                  </a:lnTo>
                  <a:lnTo>
                    <a:pt x="86722" y="49273"/>
                  </a:lnTo>
                  <a:cubicBezTo>
                    <a:pt x="86722" y="49366"/>
                    <a:pt x="86722" y="49366"/>
                    <a:pt x="86606" y="49458"/>
                  </a:cubicBezTo>
                  <a:lnTo>
                    <a:pt x="86606" y="49574"/>
                  </a:lnTo>
                  <a:lnTo>
                    <a:pt x="86606" y="49667"/>
                  </a:lnTo>
                  <a:lnTo>
                    <a:pt x="86606" y="49852"/>
                  </a:lnTo>
                  <a:cubicBezTo>
                    <a:pt x="86606" y="49945"/>
                    <a:pt x="86606" y="49945"/>
                    <a:pt x="86513" y="50038"/>
                  </a:cubicBezTo>
                  <a:lnTo>
                    <a:pt x="86513" y="50154"/>
                  </a:lnTo>
                  <a:lnTo>
                    <a:pt x="86513" y="50432"/>
                  </a:lnTo>
                  <a:lnTo>
                    <a:pt x="86513" y="50617"/>
                  </a:lnTo>
                  <a:lnTo>
                    <a:pt x="86513" y="50733"/>
                  </a:lnTo>
                  <a:lnTo>
                    <a:pt x="86513" y="51197"/>
                  </a:lnTo>
                  <a:cubicBezTo>
                    <a:pt x="85169" y="52935"/>
                    <a:pt x="84010" y="54881"/>
                    <a:pt x="83918" y="56990"/>
                  </a:cubicBezTo>
                  <a:lnTo>
                    <a:pt x="83918" y="57871"/>
                  </a:lnTo>
                  <a:cubicBezTo>
                    <a:pt x="84010" y="58056"/>
                    <a:pt x="84010" y="58265"/>
                    <a:pt x="84010" y="58358"/>
                  </a:cubicBezTo>
                  <a:cubicBezTo>
                    <a:pt x="84497" y="60281"/>
                    <a:pt x="86235" y="62019"/>
                    <a:pt x="88159" y="62019"/>
                  </a:cubicBezTo>
                  <a:cubicBezTo>
                    <a:pt x="88460" y="62019"/>
                    <a:pt x="88738" y="61927"/>
                    <a:pt x="89039" y="61834"/>
                  </a:cubicBezTo>
                  <a:lnTo>
                    <a:pt x="89039" y="61834"/>
                  </a:lnTo>
                  <a:cubicBezTo>
                    <a:pt x="88344" y="63943"/>
                    <a:pt x="88738" y="66376"/>
                    <a:pt x="89990" y="68114"/>
                  </a:cubicBezTo>
                  <a:cubicBezTo>
                    <a:pt x="90291" y="68485"/>
                    <a:pt x="90662" y="68879"/>
                    <a:pt x="91056" y="69157"/>
                  </a:cubicBezTo>
                  <a:cubicBezTo>
                    <a:pt x="91148" y="69366"/>
                    <a:pt x="91357" y="69459"/>
                    <a:pt x="91542" y="69551"/>
                  </a:cubicBezTo>
                  <a:cubicBezTo>
                    <a:pt x="91542" y="69644"/>
                    <a:pt x="91635" y="69644"/>
                    <a:pt x="91635" y="69644"/>
                  </a:cubicBezTo>
                  <a:cubicBezTo>
                    <a:pt x="91820" y="69737"/>
                    <a:pt x="91936" y="69852"/>
                    <a:pt x="92122" y="69945"/>
                  </a:cubicBezTo>
                  <a:cubicBezTo>
                    <a:pt x="92122" y="69945"/>
                    <a:pt x="92214" y="69945"/>
                    <a:pt x="92214" y="70038"/>
                  </a:cubicBezTo>
                  <a:cubicBezTo>
                    <a:pt x="92400" y="70131"/>
                    <a:pt x="92608" y="70223"/>
                    <a:pt x="92794" y="70223"/>
                  </a:cubicBezTo>
                  <a:lnTo>
                    <a:pt x="92886" y="70316"/>
                  </a:lnTo>
                  <a:cubicBezTo>
                    <a:pt x="93095" y="70316"/>
                    <a:pt x="93188" y="70432"/>
                    <a:pt x="93373" y="70525"/>
                  </a:cubicBezTo>
                  <a:lnTo>
                    <a:pt x="93559" y="70525"/>
                  </a:lnTo>
                  <a:cubicBezTo>
                    <a:pt x="93674" y="70617"/>
                    <a:pt x="93860" y="70617"/>
                    <a:pt x="94045" y="70617"/>
                  </a:cubicBezTo>
                  <a:cubicBezTo>
                    <a:pt x="94045" y="70617"/>
                    <a:pt x="94138" y="70617"/>
                    <a:pt x="94138" y="70710"/>
                  </a:cubicBezTo>
                  <a:lnTo>
                    <a:pt x="94717" y="70710"/>
                  </a:lnTo>
                  <a:cubicBezTo>
                    <a:pt x="94833" y="70803"/>
                    <a:pt x="94833" y="70803"/>
                    <a:pt x="94926" y="70803"/>
                  </a:cubicBezTo>
                  <a:lnTo>
                    <a:pt x="95598" y="70803"/>
                  </a:lnTo>
                  <a:cubicBezTo>
                    <a:pt x="95783" y="70803"/>
                    <a:pt x="95992" y="70803"/>
                    <a:pt x="96177" y="70710"/>
                  </a:cubicBezTo>
                  <a:cubicBezTo>
                    <a:pt x="96571" y="70710"/>
                    <a:pt x="96942" y="70617"/>
                    <a:pt x="97243" y="70525"/>
                  </a:cubicBezTo>
                  <a:lnTo>
                    <a:pt x="97429" y="70525"/>
                  </a:lnTo>
                  <a:cubicBezTo>
                    <a:pt x="97521" y="70525"/>
                    <a:pt x="97614" y="70432"/>
                    <a:pt x="97823" y="70432"/>
                  </a:cubicBezTo>
                  <a:cubicBezTo>
                    <a:pt x="97823" y="70432"/>
                    <a:pt x="97823" y="70316"/>
                    <a:pt x="97915" y="70316"/>
                  </a:cubicBezTo>
                  <a:lnTo>
                    <a:pt x="98008" y="70316"/>
                  </a:lnTo>
                  <a:cubicBezTo>
                    <a:pt x="98101" y="70316"/>
                    <a:pt x="98101" y="70223"/>
                    <a:pt x="98194" y="70223"/>
                  </a:cubicBezTo>
                  <a:cubicBezTo>
                    <a:pt x="98309" y="70223"/>
                    <a:pt x="98495" y="70131"/>
                    <a:pt x="98588" y="70038"/>
                  </a:cubicBezTo>
                  <a:cubicBezTo>
                    <a:pt x="98982" y="70617"/>
                    <a:pt x="99468" y="70895"/>
                    <a:pt x="100048" y="71104"/>
                  </a:cubicBezTo>
                  <a:cubicBezTo>
                    <a:pt x="100326" y="71197"/>
                    <a:pt x="100720" y="71197"/>
                    <a:pt x="100998" y="71197"/>
                  </a:cubicBezTo>
                  <a:cubicBezTo>
                    <a:pt x="101299" y="71197"/>
                    <a:pt x="101577" y="71197"/>
                    <a:pt x="101971" y="71104"/>
                  </a:cubicBezTo>
                  <a:cubicBezTo>
                    <a:pt x="103130" y="70895"/>
                    <a:pt x="104289" y="70038"/>
                    <a:pt x="104474" y="68786"/>
                  </a:cubicBezTo>
                  <a:cubicBezTo>
                    <a:pt x="105180" y="70179"/>
                    <a:pt x="106748" y="70947"/>
                    <a:pt x="108285" y="70947"/>
                  </a:cubicBezTo>
                  <a:cubicBezTo>
                    <a:pt x="108667" y="70947"/>
                    <a:pt x="109046" y="70899"/>
                    <a:pt x="109410" y="70803"/>
                  </a:cubicBezTo>
                  <a:cubicBezTo>
                    <a:pt x="109990" y="70617"/>
                    <a:pt x="110569" y="70316"/>
                    <a:pt x="111056" y="69852"/>
                  </a:cubicBezTo>
                  <a:cubicBezTo>
                    <a:pt x="111334" y="70223"/>
                    <a:pt x="111635" y="70525"/>
                    <a:pt x="112006" y="70710"/>
                  </a:cubicBezTo>
                  <a:cubicBezTo>
                    <a:pt x="112948" y="71386"/>
                    <a:pt x="114197" y="71700"/>
                    <a:pt x="115339" y="71700"/>
                  </a:cubicBezTo>
                  <a:cubicBezTo>
                    <a:pt x="115489" y="71700"/>
                    <a:pt x="115638" y="71694"/>
                    <a:pt x="115784" y="71683"/>
                  </a:cubicBezTo>
                  <a:cubicBezTo>
                    <a:pt x="116062" y="71591"/>
                    <a:pt x="116270" y="71591"/>
                    <a:pt x="116456" y="71591"/>
                  </a:cubicBezTo>
                  <a:cubicBezTo>
                    <a:pt x="118008" y="71289"/>
                    <a:pt x="119352" y="70432"/>
                    <a:pt x="120210" y="69065"/>
                  </a:cubicBezTo>
                  <a:cubicBezTo>
                    <a:pt x="120697" y="69852"/>
                    <a:pt x="121577" y="70432"/>
                    <a:pt x="122435" y="70710"/>
                  </a:cubicBezTo>
                  <a:cubicBezTo>
                    <a:pt x="122736" y="70710"/>
                    <a:pt x="122921" y="70803"/>
                    <a:pt x="123223" y="70803"/>
                  </a:cubicBezTo>
                  <a:lnTo>
                    <a:pt x="123501" y="70803"/>
                  </a:lnTo>
                  <a:cubicBezTo>
                    <a:pt x="123651" y="70849"/>
                    <a:pt x="123820" y="70872"/>
                    <a:pt x="123988" y="70872"/>
                  </a:cubicBezTo>
                  <a:cubicBezTo>
                    <a:pt x="124156" y="70872"/>
                    <a:pt x="124324" y="70849"/>
                    <a:pt x="124474" y="70803"/>
                  </a:cubicBezTo>
                  <a:lnTo>
                    <a:pt x="124567" y="70803"/>
                  </a:lnTo>
                  <a:cubicBezTo>
                    <a:pt x="124752" y="70803"/>
                    <a:pt x="124845" y="70803"/>
                    <a:pt x="124961" y="70710"/>
                  </a:cubicBezTo>
                  <a:lnTo>
                    <a:pt x="125239" y="70710"/>
                  </a:lnTo>
                  <a:cubicBezTo>
                    <a:pt x="125239" y="70617"/>
                    <a:pt x="125332" y="70617"/>
                    <a:pt x="125424" y="70617"/>
                  </a:cubicBezTo>
                  <a:cubicBezTo>
                    <a:pt x="125540" y="70617"/>
                    <a:pt x="125633" y="70525"/>
                    <a:pt x="125633" y="70525"/>
                  </a:cubicBezTo>
                  <a:cubicBezTo>
                    <a:pt x="125726" y="70525"/>
                    <a:pt x="125726" y="70432"/>
                    <a:pt x="125818" y="70432"/>
                  </a:cubicBezTo>
                  <a:cubicBezTo>
                    <a:pt x="125911" y="70432"/>
                    <a:pt x="126004" y="70316"/>
                    <a:pt x="126212" y="70223"/>
                  </a:cubicBezTo>
                  <a:cubicBezTo>
                    <a:pt x="126212" y="70223"/>
                    <a:pt x="126305" y="70223"/>
                    <a:pt x="126305" y="70131"/>
                  </a:cubicBezTo>
                  <a:cubicBezTo>
                    <a:pt x="126398" y="70131"/>
                    <a:pt x="126490" y="70038"/>
                    <a:pt x="126583" y="69945"/>
                  </a:cubicBezTo>
                  <a:lnTo>
                    <a:pt x="126699" y="69945"/>
                  </a:lnTo>
                  <a:cubicBezTo>
                    <a:pt x="126792" y="69852"/>
                    <a:pt x="126884" y="69737"/>
                    <a:pt x="126977" y="69644"/>
                  </a:cubicBezTo>
                  <a:cubicBezTo>
                    <a:pt x="126977" y="69551"/>
                    <a:pt x="127070" y="69551"/>
                    <a:pt x="127070" y="69551"/>
                  </a:cubicBezTo>
                  <a:cubicBezTo>
                    <a:pt x="127163" y="69459"/>
                    <a:pt x="127278" y="69273"/>
                    <a:pt x="127371" y="69157"/>
                  </a:cubicBezTo>
                  <a:cubicBezTo>
                    <a:pt x="127557" y="69366"/>
                    <a:pt x="127742" y="69644"/>
                    <a:pt x="127858" y="69852"/>
                  </a:cubicBezTo>
                  <a:lnTo>
                    <a:pt x="127950" y="69852"/>
                  </a:lnTo>
                  <a:cubicBezTo>
                    <a:pt x="128136" y="70038"/>
                    <a:pt x="128321" y="70223"/>
                    <a:pt x="128530" y="70432"/>
                  </a:cubicBezTo>
                  <a:cubicBezTo>
                    <a:pt x="128530" y="70432"/>
                    <a:pt x="128530" y="70525"/>
                    <a:pt x="128623" y="70525"/>
                  </a:cubicBezTo>
                  <a:cubicBezTo>
                    <a:pt x="128808" y="70710"/>
                    <a:pt x="129017" y="70803"/>
                    <a:pt x="129202" y="71011"/>
                  </a:cubicBezTo>
                  <a:cubicBezTo>
                    <a:pt x="129202" y="71011"/>
                    <a:pt x="129295" y="71011"/>
                    <a:pt x="129295" y="71104"/>
                  </a:cubicBezTo>
                  <a:cubicBezTo>
                    <a:pt x="129480" y="71197"/>
                    <a:pt x="129689" y="71289"/>
                    <a:pt x="129874" y="71382"/>
                  </a:cubicBezTo>
                  <a:cubicBezTo>
                    <a:pt x="129874" y="71382"/>
                    <a:pt x="129874" y="71475"/>
                    <a:pt x="129967" y="71475"/>
                  </a:cubicBezTo>
                  <a:lnTo>
                    <a:pt x="130059" y="71475"/>
                  </a:lnTo>
                  <a:cubicBezTo>
                    <a:pt x="130268" y="71591"/>
                    <a:pt x="130453" y="71776"/>
                    <a:pt x="130755" y="71869"/>
                  </a:cubicBezTo>
                  <a:cubicBezTo>
                    <a:pt x="130940" y="71961"/>
                    <a:pt x="131033" y="71961"/>
                    <a:pt x="131125" y="72054"/>
                  </a:cubicBezTo>
                  <a:cubicBezTo>
                    <a:pt x="131612" y="72170"/>
                    <a:pt x="132099" y="72355"/>
                    <a:pt x="132586" y="72448"/>
                  </a:cubicBezTo>
                  <a:lnTo>
                    <a:pt x="132771" y="72448"/>
                  </a:lnTo>
                  <a:cubicBezTo>
                    <a:pt x="132864" y="72541"/>
                    <a:pt x="132956" y="72541"/>
                    <a:pt x="133165" y="72541"/>
                  </a:cubicBezTo>
                  <a:lnTo>
                    <a:pt x="133258" y="72541"/>
                  </a:lnTo>
                  <a:cubicBezTo>
                    <a:pt x="133165" y="72541"/>
                    <a:pt x="133165" y="72633"/>
                    <a:pt x="133165" y="72633"/>
                  </a:cubicBezTo>
                  <a:cubicBezTo>
                    <a:pt x="132956" y="72842"/>
                    <a:pt x="132956" y="73027"/>
                    <a:pt x="132956" y="73213"/>
                  </a:cubicBezTo>
                  <a:cubicBezTo>
                    <a:pt x="132956" y="73700"/>
                    <a:pt x="133443" y="74279"/>
                    <a:pt x="134022" y="74580"/>
                  </a:cubicBezTo>
                  <a:cubicBezTo>
                    <a:pt x="134324" y="74766"/>
                    <a:pt x="134694" y="74951"/>
                    <a:pt x="135088" y="75252"/>
                  </a:cubicBezTo>
                  <a:cubicBezTo>
                    <a:pt x="135482" y="75530"/>
                    <a:pt x="135761" y="75924"/>
                    <a:pt x="135761" y="76411"/>
                  </a:cubicBezTo>
                  <a:cubicBezTo>
                    <a:pt x="135761" y="76689"/>
                    <a:pt x="135575" y="77083"/>
                    <a:pt x="135482" y="77384"/>
                  </a:cubicBezTo>
                  <a:lnTo>
                    <a:pt x="135482" y="77477"/>
                  </a:lnTo>
                  <a:cubicBezTo>
                    <a:pt x="134813" y="77227"/>
                    <a:pt x="134092" y="77102"/>
                    <a:pt x="133396" y="77102"/>
                  </a:cubicBezTo>
                  <a:cubicBezTo>
                    <a:pt x="132476" y="77102"/>
                    <a:pt x="131599" y="77320"/>
                    <a:pt x="130940" y="77755"/>
                  </a:cubicBezTo>
                  <a:cubicBezTo>
                    <a:pt x="130940" y="77176"/>
                    <a:pt x="131033" y="76596"/>
                    <a:pt x="131125" y="76017"/>
                  </a:cubicBezTo>
                  <a:cubicBezTo>
                    <a:pt x="131166" y="75644"/>
                    <a:pt x="130480" y="75526"/>
                    <a:pt x="129651" y="75526"/>
                  </a:cubicBezTo>
                  <a:cubicBezTo>
                    <a:pt x="128572" y="75526"/>
                    <a:pt x="127252" y="75727"/>
                    <a:pt x="126977" y="75832"/>
                  </a:cubicBezTo>
                  <a:cubicBezTo>
                    <a:pt x="126398" y="76017"/>
                    <a:pt x="125726" y="76805"/>
                    <a:pt x="125146" y="76805"/>
                  </a:cubicBezTo>
                  <a:cubicBezTo>
                    <a:pt x="124266" y="76805"/>
                    <a:pt x="123895" y="75924"/>
                    <a:pt x="122829" y="75924"/>
                  </a:cubicBezTo>
                  <a:cubicBezTo>
                    <a:pt x="121959" y="75924"/>
                    <a:pt x="121112" y="76399"/>
                    <a:pt x="120801" y="76969"/>
                  </a:cubicBezTo>
                  <a:lnTo>
                    <a:pt x="120801" y="76969"/>
                  </a:lnTo>
                  <a:cubicBezTo>
                    <a:pt x="120924" y="76651"/>
                    <a:pt x="119344" y="75830"/>
                    <a:pt x="118959" y="75739"/>
                  </a:cubicBezTo>
                  <a:cubicBezTo>
                    <a:pt x="118826" y="75710"/>
                    <a:pt x="118689" y="75696"/>
                    <a:pt x="118552" y="75696"/>
                  </a:cubicBezTo>
                  <a:cubicBezTo>
                    <a:pt x="117708" y="75696"/>
                    <a:pt x="116850" y="76220"/>
                    <a:pt x="116850" y="76898"/>
                  </a:cubicBezTo>
                  <a:cubicBezTo>
                    <a:pt x="116494" y="76375"/>
                    <a:pt x="115743" y="76004"/>
                    <a:pt x="114970" y="76004"/>
                  </a:cubicBezTo>
                  <a:cubicBezTo>
                    <a:pt x="114886" y="76004"/>
                    <a:pt x="114802" y="76008"/>
                    <a:pt x="114717" y="76017"/>
                  </a:cubicBezTo>
                  <a:cubicBezTo>
                    <a:pt x="113837" y="76017"/>
                    <a:pt x="113257" y="76504"/>
                    <a:pt x="112794" y="76898"/>
                  </a:cubicBezTo>
                  <a:cubicBezTo>
                    <a:pt x="111508" y="76261"/>
                    <a:pt x="109952" y="75846"/>
                    <a:pt x="108428" y="75846"/>
                  </a:cubicBezTo>
                  <a:cubicBezTo>
                    <a:pt x="106958" y="75846"/>
                    <a:pt x="105519" y="76232"/>
                    <a:pt x="104381" y="77176"/>
                  </a:cubicBezTo>
                  <a:cubicBezTo>
                    <a:pt x="103767" y="76895"/>
                    <a:pt x="103029" y="76815"/>
                    <a:pt x="102253" y="76815"/>
                  </a:cubicBezTo>
                  <a:cubicBezTo>
                    <a:pt x="101682" y="76815"/>
                    <a:pt x="101090" y="76858"/>
                    <a:pt x="100511" y="76898"/>
                  </a:cubicBezTo>
                  <a:cubicBezTo>
                    <a:pt x="92516" y="77477"/>
                    <a:pt x="84404" y="78056"/>
                    <a:pt x="76293" y="78729"/>
                  </a:cubicBezTo>
                  <a:cubicBezTo>
                    <a:pt x="75018" y="78821"/>
                    <a:pt x="73188" y="79493"/>
                    <a:pt x="73975" y="80374"/>
                  </a:cubicBezTo>
                  <a:cubicBezTo>
                    <a:pt x="74161" y="80652"/>
                    <a:pt x="74648" y="80745"/>
                    <a:pt x="75134" y="80861"/>
                  </a:cubicBezTo>
                  <a:cubicBezTo>
                    <a:pt x="75959" y="81022"/>
                    <a:pt x="77446" y="81776"/>
                    <a:pt x="78582" y="81776"/>
                  </a:cubicBezTo>
                  <a:cubicBezTo>
                    <a:pt x="78756" y="81776"/>
                    <a:pt x="78921" y="81758"/>
                    <a:pt x="79074" y="81718"/>
                  </a:cubicBezTo>
                  <a:cubicBezTo>
                    <a:pt x="79190" y="81625"/>
                    <a:pt x="79190" y="81625"/>
                    <a:pt x="79283" y="81625"/>
                  </a:cubicBezTo>
                  <a:cubicBezTo>
                    <a:pt x="79561" y="81440"/>
                    <a:pt x="79653" y="81324"/>
                    <a:pt x="79769" y="81231"/>
                  </a:cubicBezTo>
                  <a:lnTo>
                    <a:pt x="79769" y="81046"/>
                  </a:lnTo>
                  <a:cubicBezTo>
                    <a:pt x="79769" y="81046"/>
                    <a:pt x="79769" y="80953"/>
                    <a:pt x="79653" y="80953"/>
                  </a:cubicBezTo>
                  <a:cubicBezTo>
                    <a:pt x="79653" y="80745"/>
                    <a:pt x="79375" y="80559"/>
                    <a:pt x="79190" y="80467"/>
                  </a:cubicBezTo>
                  <a:cubicBezTo>
                    <a:pt x="79074" y="80374"/>
                    <a:pt x="78309" y="80073"/>
                    <a:pt x="78124" y="79795"/>
                  </a:cubicBezTo>
                  <a:cubicBezTo>
                    <a:pt x="78124" y="79586"/>
                    <a:pt x="78217" y="79493"/>
                    <a:pt x="78796" y="79308"/>
                  </a:cubicBezTo>
                  <a:lnTo>
                    <a:pt x="78889" y="79308"/>
                  </a:lnTo>
                  <a:cubicBezTo>
                    <a:pt x="78981" y="79308"/>
                    <a:pt x="79074" y="79401"/>
                    <a:pt x="79283" y="79401"/>
                  </a:cubicBezTo>
                  <a:lnTo>
                    <a:pt x="79468" y="79401"/>
                  </a:lnTo>
                  <a:cubicBezTo>
                    <a:pt x="79561" y="79493"/>
                    <a:pt x="79769" y="79493"/>
                    <a:pt x="79862" y="79586"/>
                  </a:cubicBezTo>
                  <a:cubicBezTo>
                    <a:pt x="80047" y="79586"/>
                    <a:pt x="80233" y="79702"/>
                    <a:pt x="80441" y="79795"/>
                  </a:cubicBezTo>
                  <a:cubicBezTo>
                    <a:pt x="80627" y="79795"/>
                    <a:pt x="80719" y="79795"/>
                    <a:pt x="80812" y="79887"/>
                  </a:cubicBezTo>
                  <a:lnTo>
                    <a:pt x="81113" y="79887"/>
                  </a:lnTo>
                  <a:cubicBezTo>
                    <a:pt x="81113" y="79980"/>
                    <a:pt x="81206" y="79980"/>
                    <a:pt x="81206" y="79980"/>
                  </a:cubicBezTo>
                  <a:lnTo>
                    <a:pt x="81392" y="79980"/>
                  </a:lnTo>
                  <a:cubicBezTo>
                    <a:pt x="83616" y="80467"/>
                    <a:pt x="85934" y="80652"/>
                    <a:pt x="88251" y="80745"/>
                  </a:cubicBezTo>
                  <a:cubicBezTo>
                    <a:pt x="89132" y="80861"/>
                    <a:pt x="89990" y="80861"/>
                    <a:pt x="90870" y="80861"/>
                  </a:cubicBezTo>
                  <a:lnTo>
                    <a:pt x="93466" y="80861"/>
                  </a:lnTo>
                  <a:cubicBezTo>
                    <a:pt x="95413" y="80745"/>
                    <a:pt x="97336" y="80745"/>
                    <a:pt x="99260" y="80745"/>
                  </a:cubicBezTo>
                  <a:cubicBezTo>
                    <a:pt x="99468" y="80953"/>
                    <a:pt x="99561" y="81046"/>
                    <a:pt x="99746" y="81231"/>
                  </a:cubicBezTo>
                  <a:cubicBezTo>
                    <a:pt x="100140" y="81625"/>
                    <a:pt x="100511" y="81904"/>
                    <a:pt x="101090" y="82205"/>
                  </a:cubicBezTo>
                  <a:cubicBezTo>
                    <a:pt x="101206" y="82205"/>
                    <a:pt x="101299" y="82297"/>
                    <a:pt x="101484" y="82297"/>
                  </a:cubicBezTo>
                  <a:cubicBezTo>
                    <a:pt x="101748" y="82388"/>
                    <a:pt x="102054" y="82432"/>
                    <a:pt x="102363" y="82432"/>
                  </a:cubicBezTo>
                  <a:cubicBezTo>
                    <a:pt x="103085" y="82432"/>
                    <a:pt x="103827" y="82189"/>
                    <a:pt x="104103" y="81718"/>
                  </a:cubicBezTo>
                  <a:cubicBezTo>
                    <a:pt x="104887" y="82023"/>
                    <a:pt x="105766" y="82166"/>
                    <a:pt x="106647" y="82166"/>
                  </a:cubicBezTo>
                  <a:cubicBezTo>
                    <a:pt x="108583" y="82166"/>
                    <a:pt x="110532" y="81475"/>
                    <a:pt x="111519" y="80281"/>
                  </a:cubicBezTo>
                  <a:cubicBezTo>
                    <a:pt x="111728" y="80467"/>
                    <a:pt x="111913" y="80652"/>
                    <a:pt x="112099" y="80745"/>
                  </a:cubicBezTo>
                  <a:cubicBezTo>
                    <a:pt x="112307" y="80953"/>
                    <a:pt x="112585" y="81046"/>
                    <a:pt x="112887" y="81231"/>
                  </a:cubicBezTo>
                  <a:cubicBezTo>
                    <a:pt x="112979" y="81231"/>
                    <a:pt x="113072" y="81231"/>
                    <a:pt x="113165" y="81324"/>
                  </a:cubicBezTo>
                  <a:cubicBezTo>
                    <a:pt x="113682" y="81501"/>
                    <a:pt x="114224" y="81606"/>
                    <a:pt x="114762" y="81606"/>
                  </a:cubicBezTo>
                  <a:cubicBezTo>
                    <a:pt x="115138" y="81606"/>
                    <a:pt x="115513" y="81555"/>
                    <a:pt x="115876" y="81440"/>
                  </a:cubicBezTo>
                  <a:cubicBezTo>
                    <a:pt x="116270" y="81324"/>
                    <a:pt x="116548" y="81231"/>
                    <a:pt x="116942" y="81139"/>
                  </a:cubicBezTo>
                  <a:cubicBezTo>
                    <a:pt x="117220" y="80953"/>
                    <a:pt x="117614" y="80861"/>
                    <a:pt x="117892" y="80861"/>
                  </a:cubicBezTo>
                  <a:cubicBezTo>
                    <a:pt x="118104" y="80811"/>
                    <a:pt x="118314" y="80790"/>
                    <a:pt x="118521" y="80790"/>
                  </a:cubicBezTo>
                  <a:cubicBezTo>
                    <a:pt x="119180" y="80790"/>
                    <a:pt x="119820" y="80998"/>
                    <a:pt x="120419" y="81139"/>
                  </a:cubicBezTo>
                  <a:cubicBezTo>
                    <a:pt x="121763" y="81440"/>
                    <a:pt x="123107" y="81718"/>
                    <a:pt x="124474" y="81904"/>
                  </a:cubicBezTo>
                  <a:cubicBezTo>
                    <a:pt x="126792" y="82205"/>
                    <a:pt x="129202" y="82483"/>
                    <a:pt x="131519" y="82483"/>
                  </a:cubicBezTo>
                  <a:cubicBezTo>
                    <a:pt x="132099" y="82691"/>
                    <a:pt x="132771" y="82784"/>
                    <a:pt x="133443" y="82877"/>
                  </a:cubicBezTo>
                  <a:cubicBezTo>
                    <a:pt x="134115" y="82970"/>
                    <a:pt x="134810" y="82970"/>
                    <a:pt x="135482" y="83062"/>
                  </a:cubicBezTo>
                  <a:lnTo>
                    <a:pt x="136433" y="83062"/>
                  </a:lnTo>
                  <a:cubicBezTo>
                    <a:pt x="136641" y="83364"/>
                    <a:pt x="136827" y="83549"/>
                    <a:pt x="137221" y="83642"/>
                  </a:cubicBezTo>
                  <a:cubicBezTo>
                    <a:pt x="137128" y="83758"/>
                    <a:pt x="137012" y="83758"/>
                    <a:pt x="137012" y="83850"/>
                  </a:cubicBezTo>
                  <a:cubicBezTo>
                    <a:pt x="136919" y="83850"/>
                    <a:pt x="136919" y="83943"/>
                    <a:pt x="136919" y="83943"/>
                  </a:cubicBezTo>
                  <a:lnTo>
                    <a:pt x="136827" y="84036"/>
                  </a:lnTo>
                  <a:cubicBezTo>
                    <a:pt x="136827" y="84128"/>
                    <a:pt x="136734" y="84128"/>
                    <a:pt x="136734" y="84128"/>
                  </a:cubicBezTo>
                  <a:cubicBezTo>
                    <a:pt x="136734" y="84221"/>
                    <a:pt x="136734" y="84221"/>
                    <a:pt x="136641" y="84337"/>
                  </a:cubicBezTo>
                  <a:lnTo>
                    <a:pt x="136641" y="84430"/>
                  </a:lnTo>
                  <a:cubicBezTo>
                    <a:pt x="136641" y="84522"/>
                    <a:pt x="136548" y="84522"/>
                    <a:pt x="136548" y="84615"/>
                  </a:cubicBezTo>
                  <a:lnTo>
                    <a:pt x="136548" y="84708"/>
                  </a:lnTo>
                  <a:cubicBezTo>
                    <a:pt x="136548" y="84800"/>
                    <a:pt x="136548" y="84800"/>
                    <a:pt x="136433" y="84800"/>
                  </a:cubicBezTo>
                  <a:lnTo>
                    <a:pt x="136433" y="85009"/>
                  </a:lnTo>
                  <a:lnTo>
                    <a:pt x="136433" y="85102"/>
                  </a:lnTo>
                  <a:lnTo>
                    <a:pt x="136433" y="85380"/>
                  </a:lnTo>
                  <a:lnTo>
                    <a:pt x="136433" y="85681"/>
                  </a:lnTo>
                  <a:lnTo>
                    <a:pt x="136433" y="85959"/>
                  </a:lnTo>
                  <a:cubicBezTo>
                    <a:pt x="136641" y="86654"/>
                    <a:pt x="136919" y="87234"/>
                    <a:pt x="137499" y="87605"/>
                  </a:cubicBezTo>
                  <a:cubicBezTo>
                    <a:pt x="137221" y="88091"/>
                    <a:pt x="136919" y="88578"/>
                    <a:pt x="136827" y="89157"/>
                  </a:cubicBezTo>
                  <a:lnTo>
                    <a:pt x="136827" y="89737"/>
                  </a:lnTo>
                  <a:cubicBezTo>
                    <a:pt x="136827" y="89922"/>
                    <a:pt x="136827" y="90131"/>
                    <a:pt x="136919" y="90316"/>
                  </a:cubicBezTo>
                  <a:cubicBezTo>
                    <a:pt x="137012" y="90895"/>
                    <a:pt x="137221" y="91475"/>
                    <a:pt x="137707" y="91961"/>
                  </a:cubicBezTo>
                  <a:cubicBezTo>
                    <a:pt x="137313" y="92054"/>
                    <a:pt x="137128" y="92448"/>
                    <a:pt x="137012" y="92819"/>
                  </a:cubicBezTo>
                  <a:cubicBezTo>
                    <a:pt x="136919" y="93028"/>
                    <a:pt x="136919" y="93213"/>
                    <a:pt x="136827" y="93491"/>
                  </a:cubicBezTo>
                  <a:cubicBezTo>
                    <a:pt x="136734" y="94186"/>
                    <a:pt x="136641" y="94858"/>
                    <a:pt x="136641" y="95438"/>
                  </a:cubicBezTo>
                  <a:cubicBezTo>
                    <a:pt x="136548" y="96110"/>
                    <a:pt x="136433" y="96875"/>
                    <a:pt x="136641" y="97454"/>
                  </a:cubicBezTo>
                  <a:cubicBezTo>
                    <a:pt x="136734" y="97663"/>
                    <a:pt x="136827" y="97848"/>
                    <a:pt x="137012" y="97941"/>
                  </a:cubicBezTo>
                  <a:cubicBezTo>
                    <a:pt x="136548" y="98520"/>
                    <a:pt x="136340" y="99285"/>
                    <a:pt x="136433" y="100073"/>
                  </a:cubicBezTo>
                  <a:cubicBezTo>
                    <a:pt x="136433" y="100444"/>
                    <a:pt x="136641" y="100838"/>
                    <a:pt x="136919" y="101232"/>
                  </a:cubicBezTo>
                  <a:cubicBezTo>
                    <a:pt x="136155" y="101232"/>
                    <a:pt x="136062" y="102390"/>
                    <a:pt x="136155" y="103248"/>
                  </a:cubicBezTo>
                  <a:cubicBezTo>
                    <a:pt x="136548" y="105287"/>
                    <a:pt x="136340" y="107396"/>
                    <a:pt x="135575" y="109436"/>
                  </a:cubicBezTo>
                  <a:cubicBezTo>
                    <a:pt x="135390" y="110108"/>
                    <a:pt x="135088" y="110780"/>
                    <a:pt x="134903" y="111568"/>
                  </a:cubicBezTo>
                  <a:cubicBezTo>
                    <a:pt x="134903" y="111452"/>
                    <a:pt x="134810" y="111452"/>
                    <a:pt x="134694" y="111452"/>
                  </a:cubicBezTo>
                  <a:cubicBezTo>
                    <a:pt x="134509" y="111359"/>
                    <a:pt x="134324" y="111266"/>
                    <a:pt x="134115" y="111174"/>
                  </a:cubicBezTo>
                  <a:cubicBezTo>
                    <a:pt x="134022" y="111081"/>
                    <a:pt x="133930" y="111081"/>
                    <a:pt x="133837" y="111081"/>
                  </a:cubicBezTo>
                  <a:cubicBezTo>
                    <a:pt x="133652" y="110988"/>
                    <a:pt x="133443" y="110872"/>
                    <a:pt x="133258" y="110780"/>
                  </a:cubicBezTo>
                  <a:cubicBezTo>
                    <a:pt x="133258" y="110780"/>
                    <a:pt x="133165" y="110687"/>
                    <a:pt x="133072" y="110687"/>
                  </a:cubicBezTo>
                  <a:cubicBezTo>
                    <a:pt x="132771" y="110594"/>
                    <a:pt x="132493" y="110409"/>
                    <a:pt x="132192" y="110293"/>
                  </a:cubicBezTo>
                  <a:cubicBezTo>
                    <a:pt x="128808" y="108671"/>
                    <a:pt x="126490" y="105194"/>
                    <a:pt x="123014" y="103734"/>
                  </a:cubicBezTo>
                  <a:cubicBezTo>
                    <a:pt x="121369" y="103062"/>
                    <a:pt x="119352" y="102761"/>
                    <a:pt x="118194" y="101324"/>
                  </a:cubicBezTo>
                  <a:cubicBezTo>
                    <a:pt x="117429" y="100444"/>
                    <a:pt x="117128" y="99192"/>
                    <a:pt x="116850" y="98033"/>
                  </a:cubicBezTo>
                  <a:cubicBezTo>
                    <a:pt x="116734" y="97454"/>
                    <a:pt x="116641" y="96875"/>
                    <a:pt x="116548" y="96388"/>
                  </a:cubicBezTo>
                  <a:cubicBezTo>
                    <a:pt x="116062" y="94858"/>
                    <a:pt x="115204" y="93398"/>
                    <a:pt x="114138" y="92332"/>
                  </a:cubicBezTo>
                  <a:cubicBezTo>
                    <a:pt x="113559" y="91753"/>
                    <a:pt x="112887" y="91289"/>
                    <a:pt x="112215" y="90895"/>
                  </a:cubicBezTo>
                  <a:cubicBezTo>
                    <a:pt x="111821" y="90710"/>
                    <a:pt x="111334" y="90409"/>
                    <a:pt x="110940" y="90316"/>
                  </a:cubicBezTo>
                  <a:cubicBezTo>
                    <a:pt x="109745" y="89794"/>
                    <a:pt x="108445" y="89517"/>
                    <a:pt x="107141" y="89517"/>
                  </a:cubicBezTo>
                  <a:cubicBezTo>
                    <a:pt x="106243" y="89517"/>
                    <a:pt x="105343" y="89648"/>
                    <a:pt x="104474" y="89922"/>
                  </a:cubicBezTo>
                  <a:cubicBezTo>
                    <a:pt x="104289" y="90015"/>
                    <a:pt x="103987" y="90131"/>
                    <a:pt x="103802" y="90131"/>
                  </a:cubicBezTo>
                  <a:cubicBezTo>
                    <a:pt x="103223" y="90409"/>
                    <a:pt x="102643" y="90594"/>
                    <a:pt x="101971" y="90803"/>
                  </a:cubicBezTo>
                  <a:cubicBezTo>
                    <a:pt x="101484" y="90895"/>
                    <a:pt x="101090" y="90895"/>
                    <a:pt x="100627" y="90895"/>
                  </a:cubicBezTo>
                  <a:cubicBezTo>
                    <a:pt x="100326" y="90895"/>
                    <a:pt x="100048" y="90895"/>
                    <a:pt x="99746" y="90803"/>
                  </a:cubicBezTo>
                  <a:cubicBezTo>
                    <a:pt x="99561" y="90803"/>
                    <a:pt x="99468" y="90803"/>
                    <a:pt x="99260" y="90710"/>
                  </a:cubicBezTo>
                  <a:cubicBezTo>
                    <a:pt x="98982" y="90710"/>
                    <a:pt x="98680" y="90594"/>
                    <a:pt x="98402" y="90594"/>
                  </a:cubicBezTo>
                  <a:lnTo>
                    <a:pt x="98309" y="90594"/>
                  </a:lnTo>
                  <a:cubicBezTo>
                    <a:pt x="98101" y="90501"/>
                    <a:pt x="97915" y="90501"/>
                    <a:pt x="97730" y="90501"/>
                  </a:cubicBezTo>
                  <a:cubicBezTo>
                    <a:pt x="97614" y="90501"/>
                    <a:pt x="97521" y="90409"/>
                    <a:pt x="97521" y="90409"/>
                  </a:cubicBezTo>
                  <a:lnTo>
                    <a:pt x="96942" y="90409"/>
                  </a:lnTo>
                  <a:cubicBezTo>
                    <a:pt x="96942" y="90316"/>
                    <a:pt x="96849" y="90316"/>
                    <a:pt x="96757" y="90316"/>
                  </a:cubicBezTo>
                  <a:cubicBezTo>
                    <a:pt x="96571" y="90316"/>
                    <a:pt x="96363" y="90316"/>
                    <a:pt x="96270" y="90223"/>
                  </a:cubicBezTo>
                  <a:lnTo>
                    <a:pt x="95992" y="90223"/>
                  </a:lnTo>
                  <a:cubicBezTo>
                    <a:pt x="95505" y="90223"/>
                    <a:pt x="95019" y="90131"/>
                    <a:pt x="94625" y="90131"/>
                  </a:cubicBezTo>
                  <a:lnTo>
                    <a:pt x="92886" y="90131"/>
                  </a:lnTo>
                  <a:cubicBezTo>
                    <a:pt x="92701" y="90223"/>
                    <a:pt x="92516" y="90223"/>
                    <a:pt x="92214" y="90223"/>
                  </a:cubicBezTo>
                  <a:cubicBezTo>
                    <a:pt x="91056" y="90409"/>
                    <a:pt x="89990" y="90895"/>
                    <a:pt x="89039" y="91660"/>
                  </a:cubicBezTo>
                  <a:cubicBezTo>
                    <a:pt x="88159" y="92332"/>
                    <a:pt x="87579" y="93398"/>
                    <a:pt x="86606" y="93978"/>
                  </a:cubicBezTo>
                  <a:cubicBezTo>
                    <a:pt x="85799" y="94411"/>
                    <a:pt x="84916" y="94488"/>
                    <a:pt x="83999" y="94488"/>
                  </a:cubicBezTo>
                  <a:cubicBezTo>
                    <a:pt x="83493" y="94488"/>
                    <a:pt x="82977" y="94464"/>
                    <a:pt x="82458" y="94464"/>
                  </a:cubicBezTo>
                  <a:cubicBezTo>
                    <a:pt x="79283" y="94557"/>
                    <a:pt x="75992" y="95716"/>
                    <a:pt x="73396" y="97663"/>
                  </a:cubicBezTo>
                  <a:cubicBezTo>
                    <a:pt x="70777" y="99679"/>
                    <a:pt x="68854" y="102390"/>
                    <a:pt x="65864" y="103734"/>
                  </a:cubicBezTo>
                  <a:cubicBezTo>
                    <a:pt x="64984" y="104128"/>
                    <a:pt x="64126" y="104407"/>
                    <a:pt x="63245" y="104893"/>
                  </a:cubicBezTo>
                  <a:cubicBezTo>
                    <a:pt x="61021" y="106631"/>
                    <a:pt x="61021" y="110293"/>
                    <a:pt x="59004" y="112147"/>
                  </a:cubicBezTo>
                  <a:cubicBezTo>
                    <a:pt x="57544" y="113491"/>
                    <a:pt x="55134" y="113978"/>
                    <a:pt x="54462" y="115809"/>
                  </a:cubicBezTo>
                  <a:cubicBezTo>
                    <a:pt x="54068" y="116666"/>
                    <a:pt x="54369" y="117732"/>
                    <a:pt x="54161" y="118706"/>
                  </a:cubicBezTo>
                  <a:cubicBezTo>
                    <a:pt x="54068" y="119679"/>
                    <a:pt x="53581" y="120536"/>
                    <a:pt x="53002" y="121301"/>
                  </a:cubicBezTo>
                  <a:cubicBezTo>
                    <a:pt x="52466" y="121462"/>
                    <a:pt x="51906" y="121517"/>
                    <a:pt x="51330" y="121517"/>
                  </a:cubicBezTo>
                  <a:cubicBezTo>
                    <a:pt x="50050" y="121517"/>
                    <a:pt x="48696" y="121242"/>
                    <a:pt x="47379" y="121242"/>
                  </a:cubicBezTo>
                  <a:cubicBezTo>
                    <a:pt x="46729" y="121242"/>
                    <a:pt x="46088" y="121309"/>
                    <a:pt x="45470" y="121510"/>
                  </a:cubicBezTo>
                  <a:cubicBezTo>
                    <a:pt x="43848" y="122089"/>
                    <a:pt x="42573" y="123526"/>
                    <a:pt x="40951" y="124105"/>
                  </a:cubicBezTo>
                  <a:cubicBezTo>
                    <a:pt x="40303" y="124335"/>
                    <a:pt x="39629" y="124416"/>
                    <a:pt x="38941" y="124416"/>
                  </a:cubicBezTo>
                  <a:cubicBezTo>
                    <a:pt x="37262" y="124416"/>
                    <a:pt x="35497" y="123932"/>
                    <a:pt x="33810" y="123932"/>
                  </a:cubicBezTo>
                  <a:cubicBezTo>
                    <a:pt x="32974" y="123932"/>
                    <a:pt x="32157" y="124051"/>
                    <a:pt x="31379" y="124407"/>
                  </a:cubicBezTo>
                  <a:cubicBezTo>
                    <a:pt x="29456" y="125357"/>
                    <a:pt x="28297" y="127790"/>
                    <a:pt x="26165" y="128462"/>
                  </a:cubicBezTo>
                  <a:cubicBezTo>
                    <a:pt x="25789" y="128560"/>
                    <a:pt x="25403" y="128597"/>
                    <a:pt x="25011" y="128597"/>
                  </a:cubicBezTo>
                  <a:cubicBezTo>
                    <a:pt x="23790" y="128597"/>
                    <a:pt x="22514" y="128238"/>
                    <a:pt x="21332" y="128238"/>
                  </a:cubicBezTo>
                  <a:cubicBezTo>
                    <a:pt x="20646" y="128238"/>
                    <a:pt x="19992" y="128359"/>
                    <a:pt x="19398" y="128740"/>
                  </a:cubicBezTo>
                  <a:cubicBezTo>
                    <a:pt x="18633" y="129227"/>
                    <a:pt x="18146" y="129992"/>
                    <a:pt x="17474" y="130571"/>
                  </a:cubicBezTo>
                  <a:cubicBezTo>
                    <a:pt x="15736" y="132124"/>
                    <a:pt x="13025" y="131846"/>
                    <a:pt x="10615" y="132031"/>
                  </a:cubicBezTo>
                  <a:cubicBezTo>
                    <a:pt x="8297" y="132309"/>
                    <a:pt x="5493" y="134163"/>
                    <a:pt x="6188" y="136365"/>
                  </a:cubicBezTo>
                  <a:cubicBezTo>
                    <a:pt x="5780" y="136329"/>
                    <a:pt x="5372" y="136312"/>
                    <a:pt x="4966" y="136312"/>
                  </a:cubicBezTo>
                  <a:cubicBezTo>
                    <a:pt x="3248" y="136312"/>
                    <a:pt x="1556" y="136627"/>
                    <a:pt x="0" y="137246"/>
                  </a:cubicBezTo>
                  <a:lnTo>
                    <a:pt x="156132" y="136852"/>
                  </a:lnTo>
                  <a:cubicBezTo>
                    <a:pt x="156039" y="136666"/>
                    <a:pt x="155946" y="136574"/>
                    <a:pt x="155853" y="136365"/>
                  </a:cubicBezTo>
                  <a:lnTo>
                    <a:pt x="187534" y="136365"/>
                  </a:lnTo>
                  <a:cubicBezTo>
                    <a:pt x="190616" y="136481"/>
                    <a:pt x="193698" y="136481"/>
                    <a:pt x="196804" y="136481"/>
                  </a:cubicBezTo>
                  <a:cubicBezTo>
                    <a:pt x="199979" y="136481"/>
                    <a:pt x="203061" y="136481"/>
                    <a:pt x="206259" y="136574"/>
                  </a:cubicBezTo>
                  <a:lnTo>
                    <a:pt x="215808" y="136574"/>
                  </a:lnTo>
                  <a:cubicBezTo>
                    <a:pt x="219006" y="136666"/>
                    <a:pt x="222181" y="136666"/>
                    <a:pt x="225379" y="136666"/>
                  </a:cubicBezTo>
                  <a:cubicBezTo>
                    <a:pt x="228554" y="136666"/>
                    <a:pt x="231659" y="136759"/>
                    <a:pt x="234742" y="136759"/>
                  </a:cubicBezTo>
                  <a:cubicBezTo>
                    <a:pt x="237731" y="136759"/>
                    <a:pt x="240721" y="136852"/>
                    <a:pt x="243734" y="136852"/>
                  </a:cubicBezTo>
                  <a:cubicBezTo>
                    <a:pt x="246631" y="136852"/>
                    <a:pt x="249412" y="136852"/>
                    <a:pt x="252216" y="136944"/>
                  </a:cubicBezTo>
                  <a:lnTo>
                    <a:pt x="260142" y="136944"/>
                  </a:lnTo>
                  <a:cubicBezTo>
                    <a:pt x="262459" y="137060"/>
                    <a:pt x="264777" y="137060"/>
                    <a:pt x="267187" y="137060"/>
                  </a:cubicBezTo>
                  <a:cubicBezTo>
                    <a:pt x="269226" y="137060"/>
                    <a:pt x="271243" y="137153"/>
                    <a:pt x="273282" y="137153"/>
                  </a:cubicBezTo>
                  <a:lnTo>
                    <a:pt x="278288" y="137153"/>
                  </a:lnTo>
                  <a:cubicBezTo>
                    <a:pt x="279539" y="137153"/>
                    <a:pt x="280814" y="137246"/>
                    <a:pt x="282065" y="137246"/>
                  </a:cubicBezTo>
                  <a:lnTo>
                    <a:pt x="283502" y="137246"/>
                  </a:lnTo>
                  <a:cubicBezTo>
                    <a:pt x="282436" y="134743"/>
                    <a:pt x="281185" y="131938"/>
                    <a:pt x="278589" y="131058"/>
                  </a:cubicBezTo>
                  <a:cubicBezTo>
                    <a:pt x="277616" y="130780"/>
                    <a:pt x="276550" y="130872"/>
                    <a:pt x="275600" y="130687"/>
                  </a:cubicBezTo>
                  <a:cubicBezTo>
                    <a:pt x="273282" y="130200"/>
                    <a:pt x="271428" y="128462"/>
                    <a:pt x="269597" y="126910"/>
                  </a:cubicBezTo>
                  <a:cubicBezTo>
                    <a:pt x="266814" y="124594"/>
                    <a:pt x="263495" y="122449"/>
                    <a:pt x="259910" y="122449"/>
                  </a:cubicBezTo>
                  <a:cubicBezTo>
                    <a:pt x="259763" y="122449"/>
                    <a:pt x="259617" y="122453"/>
                    <a:pt x="259470" y="122460"/>
                  </a:cubicBezTo>
                  <a:cubicBezTo>
                    <a:pt x="256839" y="122562"/>
                    <a:pt x="254280" y="123687"/>
                    <a:pt x="251792" y="123687"/>
                  </a:cubicBezTo>
                  <a:cubicBezTo>
                    <a:pt x="251453" y="123687"/>
                    <a:pt x="251115" y="123666"/>
                    <a:pt x="250779" y="123619"/>
                  </a:cubicBezTo>
                  <a:cubicBezTo>
                    <a:pt x="249898" y="123155"/>
                    <a:pt x="249041" y="122761"/>
                    <a:pt x="248067" y="122460"/>
                  </a:cubicBezTo>
                  <a:cubicBezTo>
                    <a:pt x="246051" y="121208"/>
                    <a:pt x="244498" y="118984"/>
                    <a:pt x="242274" y="118126"/>
                  </a:cubicBezTo>
                  <a:cubicBezTo>
                    <a:pt x="241219" y="117725"/>
                    <a:pt x="240087" y="117610"/>
                    <a:pt x="238929" y="117610"/>
                  </a:cubicBezTo>
                  <a:cubicBezTo>
                    <a:pt x="237356" y="117610"/>
                    <a:pt x="235738" y="117823"/>
                    <a:pt x="234211" y="117823"/>
                  </a:cubicBezTo>
                  <a:cubicBezTo>
                    <a:pt x="233355" y="117823"/>
                    <a:pt x="232527" y="117756"/>
                    <a:pt x="231752" y="117547"/>
                  </a:cubicBezTo>
                  <a:cubicBezTo>
                    <a:pt x="230408" y="116388"/>
                    <a:pt x="229133" y="115044"/>
                    <a:pt x="227789" y="113978"/>
                  </a:cubicBezTo>
                  <a:cubicBezTo>
                    <a:pt x="225194" y="111846"/>
                    <a:pt x="221903" y="110594"/>
                    <a:pt x="218519" y="110409"/>
                  </a:cubicBezTo>
                  <a:cubicBezTo>
                    <a:pt x="217082" y="110293"/>
                    <a:pt x="215622" y="110409"/>
                    <a:pt x="214278" y="110108"/>
                  </a:cubicBezTo>
                  <a:cubicBezTo>
                    <a:pt x="209249" y="108949"/>
                    <a:pt x="206538" y="102970"/>
                    <a:pt x="202296" y="100559"/>
                  </a:cubicBezTo>
                  <a:cubicBezTo>
                    <a:pt x="202111" y="100444"/>
                    <a:pt x="202018" y="100444"/>
                    <a:pt x="201902" y="100351"/>
                  </a:cubicBezTo>
                  <a:cubicBezTo>
                    <a:pt x="201810" y="100258"/>
                    <a:pt x="201717" y="100258"/>
                    <a:pt x="201717" y="100258"/>
                  </a:cubicBezTo>
                  <a:cubicBezTo>
                    <a:pt x="201624" y="100165"/>
                    <a:pt x="201532" y="100165"/>
                    <a:pt x="201439" y="100165"/>
                  </a:cubicBezTo>
                  <a:cubicBezTo>
                    <a:pt x="201323" y="100073"/>
                    <a:pt x="201323" y="100073"/>
                    <a:pt x="201230" y="100073"/>
                  </a:cubicBezTo>
                  <a:cubicBezTo>
                    <a:pt x="201138" y="99980"/>
                    <a:pt x="201045" y="99980"/>
                    <a:pt x="200952" y="99980"/>
                  </a:cubicBezTo>
                  <a:cubicBezTo>
                    <a:pt x="200860" y="99864"/>
                    <a:pt x="200860" y="99864"/>
                    <a:pt x="200744" y="99864"/>
                  </a:cubicBezTo>
                  <a:cubicBezTo>
                    <a:pt x="200651" y="99864"/>
                    <a:pt x="200466" y="99771"/>
                    <a:pt x="200280" y="99771"/>
                  </a:cubicBezTo>
                  <a:lnTo>
                    <a:pt x="200164" y="99679"/>
                  </a:lnTo>
                  <a:lnTo>
                    <a:pt x="199794" y="99679"/>
                  </a:lnTo>
                  <a:cubicBezTo>
                    <a:pt x="199701" y="99586"/>
                    <a:pt x="199701" y="99586"/>
                    <a:pt x="199585" y="99586"/>
                  </a:cubicBezTo>
                  <a:lnTo>
                    <a:pt x="199121" y="99586"/>
                  </a:lnTo>
                  <a:cubicBezTo>
                    <a:pt x="198833" y="99565"/>
                    <a:pt x="198550" y="99558"/>
                    <a:pt x="198271" y="99558"/>
                  </a:cubicBezTo>
                  <a:cubicBezTo>
                    <a:pt x="197772" y="99558"/>
                    <a:pt x="197286" y="99580"/>
                    <a:pt x="196796" y="99580"/>
                  </a:cubicBezTo>
                  <a:cubicBezTo>
                    <a:pt x="196349" y="99580"/>
                    <a:pt x="195899" y="99562"/>
                    <a:pt x="195437" y="99493"/>
                  </a:cubicBezTo>
                  <a:cubicBezTo>
                    <a:pt x="194950" y="99493"/>
                    <a:pt x="194579" y="99285"/>
                    <a:pt x="194092" y="99099"/>
                  </a:cubicBezTo>
                  <a:cubicBezTo>
                    <a:pt x="193212" y="98705"/>
                    <a:pt x="192447" y="98126"/>
                    <a:pt x="191682" y="97454"/>
                  </a:cubicBezTo>
                  <a:cubicBezTo>
                    <a:pt x="191381" y="97361"/>
                    <a:pt x="191196" y="97176"/>
                    <a:pt x="191010" y="96967"/>
                  </a:cubicBezTo>
                  <a:cubicBezTo>
                    <a:pt x="190802" y="96782"/>
                    <a:pt x="190523" y="96597"/>
                    <a:pt x="190222" y="96295"/>
                  </a:cubicBezTo>
                  <a:cubicBezTo>
                    <a:pt x="190130" y="96203"/>
                    <a:pt x="189944" y="96110"/>
                    <a:pt x="189736" y="95924"/>
                  </a:cubicBezTo>
                  <a:cubicBezTo>
                    <a:pt x="189457" y="95623"/>
                    <a:pt x="189156" y="95438"/>
                    <a:pt x="188785" y="95136"/>
                  </a:cubicBezTo>
                  <a:cubicBezTo>
                    <a:pt x="188299" y="94858"/>
                    <a:pt x="187719" y="94464"/>
                    <a:pt x="187140" y="94279"/>
                  </a:cubicBezTo>
                  <a:cubicBezTo>
                    <a:pt x="186955" y="94186"/>
                    <a:pt x="186746" y="94186"/>
                    <a:pt x="186561" y="94070"/>
                  </a:cubicBezTo>
                  <a:cubicBezTo>
                    <a:pt x="185765" y="93845"/>
                    <a:pt x="184945" y="93767"/>
                    <a:pt x="184109" y="93767"/>
                  </a:cubicBezTo>
                  <a:cubicBezTo>
                    <a:pt x="182801" y="93767"/>
                    <a:pt x="181452" y="93957"/>
                    <a:pt x="180095" y="94070"/>
                  </a:cubicBezTo>
                  <a:cubicBezTo>
                    <a:pt x="180095" y="94186"/>
                    <a:pt x="180095" y="94186"/>
                    <a:pt x="180002" y="94186"/>
                  </a:cubicBezTo>
                  <a:cubicBezTo>
                    <a:pt x="179608" y="94186"/>
                    <a:pt x="179214" y="94186"/>
                    <a:pt x="178936" y="94279"/>
                  </a:cubicBezTo>
                  <a:lnTo>
                    <a:pt x="177684" y="94279"/>
                  </a:lnTo>
                  <a:cubicBezTo>
                    <a:pt x="176224" y="94279"/>
                    <a:pt x="174788" y="93978"/>
                    <a:pt x="173420" y="93607"/>
                  </a:cubicBezTo>
                  <a:cubicBezTo>
                    <a:pt x="171249" y="93151"/>
                    <a:pt x="169078" y="92532"/>
                    <a:pt x="166830" y="92532"/>
                  </a:cubicBezTo>
                  <a:cubicBezTo>
                    <a:pt x="166679" y="92532"/>
                    <a:pt x="166527" y="92535"/>
                    <a:pt x="166375" y="92541"/>
                  </a:cubicBezTo>
                  <a:cubicBezTo>
                    <a:pt x="165031" y="92634"/>
                    <a:pt x="163872" y="92912"/>
                    <a:pt x="162713" y="93491"/>
                  </a:cubicBezTo>
                  <a:cubicBezTo>
                    <a:pt x="161833" y="93885"/>
                    <a:pt x="160975" y="94372"/>
                    <a:pt x="160187" y="94951"/>
                  </a:cubicBezTo>
                  <a:cubicBezTo>
                    <a:pt x="159816" y="95229"/>
                    <a:pt x="159422" y="95530"/>
                    <a:pt x="159144" y="95809"/>
                  </a:cubicBezTo>
                  <a:lnTo>
                    <a:pt x="158264" y="96689"/>
                  </a:lnTo>
                  <a:cubicBezTo>
                    <a:pt x="156827" y="98033"/>
                    <a:pt x="155668" y="99679"/>
                    <a:pt x="154602" y="101417"/>
                  </a:cubicBezTo>
                  <a:cubicBezTo>
                    <a:pt x="154393" y="101811"/>
                    <a:pt x="154208" y="102089"/>
                    <a:pt x="154023" y="102483"/>
                  </a:cubicBezTo>
                  <a:cubicBezTo>
                    <a:pt x="153814" y="102761"/>
                    <a:pt x="153721" y="102970"/>
                    <a:pt x="153629" y="103248"/>
                  </a:cubicBezTo>
                  <a:cubicBezTo>
                    <a:pt x="153536" y="103340"/>
                    <a:pt x="153443" y="103549"/>
                    <a:pt x="153350" y="103734"/>
                  </a:cubicBezTo>
                  <a:cubicBezTo>
                    <a:pt x="153049" y="104314"/>
                    <a:pt x="152771" y="104893"/>
                    <a:pt x="152377" y="105473"/>
                  </a:cubicBezTo>
                  <a:cubicBezTo>
                    <a:pt x="151798" y="106446"/>
                    <a:pt x="151033" y="107211"/>
                    <a:pt x="149967" y="107512"/>
                  </a:cubicBezTo>
                  <a:cubicBezTo>
                    <a:pt x="149295" y="107790"/>
                    <a:pt x="148600" y="107790"/>
                    <a:pt x="147927" y="107883"/>
                  </a:cubicBezTo>
                  <a:cubicBezTo>
                    <a:pt x="147649" y="107883"/>
                    <a:pt x="147441" y="107975"/>
                    <a:pt x="147255" y="108091"/>
                  </a:cubicBezTo>
                  <a:lnTo>
                    <a:pt x="147163" y="108091"/>
                  </a:lnTo>
                  <a:cubicBezTo>
                    <a:pt x="147070" y="108091"/>
                    <a:pt x="146861" y="108184"/>
                    <a:pt x="146769" y="108184"/>
                  </a:cubicBezTo>
                  <a:cubicBezTo>
                    <a:pt x="146861" y="107975"/>
                    <a:pt x="146977" y="107790"/>
                    <a:pt x="147070" y="107605"/>
                  </a:cubicBezTo>
                  <a:cubicBezTo>
                    <a:pt x="147070" y="107396"/>
                    <a:pt x="147163" y="107211"/>
                    <a:pt x="147163" y="107118"/>
                  </a:cubicBezTo>
                  <a:cubicBezTo>
                    <a:pt x="147163" y="106353"/>
                    <a:pt x="146769" y="105565"/>
                    <a:pt x="146189" y="105287"/>
                  </a:cubicBezTo>
                  <a:cubicBezTo>
                    <a:pt x="146097" y="105287"/>
                    <a:pt x="146004" y="105194"/>
                    <a:pt x="145911" y="105194"/>
                  </a:cubicBezTo>
                  <a:cubicBezTo>
                    <a:pt x="147163" y="104986"/>
                    <a:pt x="147557" y="102970"/>
                    <a:pt x="146398" y="102390"/>
                  </a:cubicBezTo>
                  <a:cubicBezTo>
                    <a:pt x="146676" y="102182"/>
                    <a:pt x="146861" y="101996"/>
                    <a:pt x="146977" y="101718"/>
                  </a:cubicBezTo>
                  <a:cubicBezTo>
                    <a:pt x="147163" y="101139"/>
                    <a:pt x="147070" y="100444"/>
                    <a:pt x="146583" y="100073"/>
                  </a:cubicBezTo>
                  <a:cubicBezTo>
                    <a:pt x="146491" y="99980"/>
                    <a:pt x="146398" y="99864"/>
                    <a:pt x="146282" y="99864"/>
                  </a:cubicBezTo>
                  <a:cubicBezTo>
                    <a:pt x="146491" y="99679"/>
                    <a:pt x="146676" y="99493"/>
                    <a:pt x="146861" y="99285"/>
                  </a:cubicBezTo>
                  <a:cubicBezTo>
                    <a:pt x="146861" y="99099"/>
                    <a:pt x="146977" y="99007"/>
                    <a:pt x="147070" y="98821"/>
                  </a:cubicBezTo>
                  <a:lnTo>
                    <a:pt x="147070" y="98033"/>
                  </a:lnTo>
                  <a:cubicBezTo>
                    <a:pt x="147070" y="97663"/>
                    <a:pt x="146977" y="97269"/>
                    <a:pt x="146769" y="96967"/>
                  </a:cubicBezTo>
                  <a:cubicBezTo>
                    <a:pt x="146583" y="96689"/>
                    <a:pt x="146282" y="96504"/>
                    <a:pt x="145911" y="96295"/>
                  </a:cubicBezTo>
                  <a:cubicBezTo>
                    <a:pt x="147649" y="95716"/>
                    <a:pt x="147742" y="92912"/>
                    <a:pt x="146097" y="92240"/>
                  </a:cubicBezTo>
                  <a:cubicBezTo>
                    <a:pt x="146491" y="92054"/>
                    <a:pt x="146769" y="91753"/>
                    <a:pt x="147070" y="91382"/>
                  </a:cubicBezTo>
                  <a:cubicBezTo>
                    <a:pt x="147163" y="91289"/>
                    <a:pt x="147163" y="91081"/>
                    <a:pt x="147255" y="90988"/>
                  </a:cubicBezTo>
                  <a:cubicBezTo>
                    <a:pt x="147255" y="90895"/>
                    <a:pt x="147255" y="90803"/>
                    <a:pt x="147348" y="90710"/>
                  </a:cubicBezTo>
                  <a:lnTo>
                    <a:pt x="147348" y="90223"/>
                  </a:lnTo>
                  <a:cubicBezTo>
                    <a:pt x="147441" y="89737"/>
                    <a:pt x="147255" y="89250"/>
                    <a:pt x="146861" y="88856"/>
                  </a:cubicBezTo>
                  <a:cubicBezTo>
                    <a:pt x="146769" y="88671"/>
                    <a:pt x="146676" y="88578"/>
                    <a:pt x="146583" y="88393"/>
                  </a:cubicBezTo>
                  <a:cubicBezTo>
                    <a:pt x="146491" y="88277"/>
                    <a:pt x="146398" y="88184"/>
                    <a:pt x="146282" y="88091"/>
                  </a:cubicBezTo>
                  <a:cubicBezTo>
                    <a:pt x="146282" y="87999"/>
                    <a:pt x="146189" y="87813"/>
                    <a:pt x="146282" y="87605"/>
                  </a:cubicBezTo>
                  <a:cubicBezTo>
                    <a:pt x="146398" y="87326"/>
                    <a:pt x="146676" y="87234"/>
                    <a:pt x="146977" y="87025"/>
                  </a:cubicBezTo>
                  <a:cubicBezTo>
                    <a:pt x="147835" y="86353"/>
                    <a:pt x="147742" y="84708"/>
                    <a:pt x="146676" y="84128"/>
                  </a:cubicBezTo>
                  <a:cubicBezTo>
                    <a:pt x="147070" y="84036"/>
                    <a:pt x="147255" y="83758"/>
                    <a:pt x="147557" y="83549"/>
                  </a:cubicBezTo>
                  <a:cubicBezTo>
                    <a:pt x="147742" y="83456"/>
                    <a:pt x="148020" y="83456"/>
                    <a:pt x="148229" y="83364"/>
                  </a:cubicBezTo>
                  <a:cubicBezTo>
                    <a:pt x="148321" y="83364"/>
                    <a:pt x="148414" y="83364"/>
                    <a:pt x="148507" y="83271"/>
                  </a:cubicBezTo>
                  <a:cubicBezTo>
                    <a:pt x="148994" y="83178"/>
                    <a:pt x="149388" y="82877"/>
                    <a:pt x="149967" y="82784"/>
                  </a:cubicBezTo>
                  <a:cubicBezTo>
                    <a:pt x="150454" y="82784"/>
                    <a:pt x="151033" y="82784"/>
                    <a:pt x="151496" y="82970"/>
                  </a:cubicBezTo>
                  <a:cubicBezTo>
                    <a:pt x="151890" y="82970"/>
                    <a:pt x="152192" y="83062"/>
                    <a:pt x="152470" y="83062"/>
                  </a:cubicBezTo>
                  <a:cubicBezTo>
                    <a:pt x="152574" y="83076"/>
                    <a:pt x="152682" y="83083"/>
                    <a:pt x="152791" y="83083"/>
                  </a:cubicBezTo>
                  <a:cubicBezTo>
                    <a:pt x="153606" y="83083"/>
                    <a:pt x="154496" y="82716"/>
                    <a:pt x="154393" y="82205"/>
                  </a:cubicBezTo>
                  <a:lnTo>
                    <a:pt x="154393" y="82205"/>
                  </a:lnTo>
                  <a:cubicBezTo>
                    <a:pt x="155090" y="82843"/>
                    <a:pt x="156184" y="83155"/>
                    <a:pt x="157268" y="83155"/>
                  </a:cubicBezTo>
                  <a:cubicBezTo>
                    <a:pt x="158310" y="83155"/>
                    <a:pt x="159343" y="82866"/>
                    <a:pt x="160002" y="82297"/>
                  </a:cubicBezTo>
                  <a:cubicBezTo>
                    <a:pt x="160002" y="82390"/>
                    <a:pt x="160094" y="82599"/>
                    <a:pt x="160303" y="82691"/>
                  </a:cubicBezTo>
                  <a:cubicBezTo>
                    <a:pt x="160581" y="82970"/>
                    <a:pt x="161161" y="83062"/>
                    <a:pt x="161740" y="83062"/>
                  </a:cubicBezTo>
                  <a:lnTo>
                    <a:pt x="161925" y="83062"/>
                  </a:lnTo>
                  <a:cubicBezTo>
                    <a:pt x="162227" y="83062"/>
                    <a:pt x="162505" y="82970"/>
                    <a:pt x="162806" y="82970"/>
                  </a:cubicBezTo>
                  <a:cubicBezTo>
                    <a:pt x="163293" y="82877"/>
                    <a:pt x="163872" y="82691"/>
                    <a:pt x="164359" y="82599"/>
                  </a:cubicBezTo>
                  <a:cubicBezTo>
                    <a:pt x="164773" y="82516"/>
                    <a:pt x="165127" y="82445"/>
                    <a:pt x="165507" y="82445"/>
                  </a:cubicBezTo>
                  <a:cubicBezTo>
                    <a:pt x="165659" y="82445"/>
                    <a:pt x="165815" y="82456"/>
                    <a:pt x="165981" y="82483"/>
                  </a:cubicBezTo>
                  <a:cubicBezTo>
                    <a:pt x="166190" y="82599"/>
                    <a:pt x="166468" y="82691"/>
                    <a:pt x="166676" y="82784"/>
                  </a:cubicBezTo>
                  <a:cubicBezTo>
                    <a:pt x="166769" y="82877"/>
                    <a:pt x="166862" y="82877"/>
                    <a:pt x="166954" y="82877"/>
                  </a:cubicBezTo>
                  <a:lnTo>
                    <a:pt x="167047" y="82970"/>
                  </a:lnTo>
                  <a:cubicBezTo>
                    <a:pt x="167256" y="82970"/>
                    <a:pt x="167441" y="83062"/>
                    <a:pt x="167719" y="83062"/>
                  </a:cubicBezTo>
                  <a:lnTo>
                    <a:pt x="168020" y="83062"/>
                  </a:lnTo>
                  <a:cubicBezTo>
                    <a:pt x="168414" y="82970"/>
                    <a:pt x="168692" y="82877"/>
                    <a:pt x="168994" y="82784"/>
                  </a:cubicBezTo>
                  <a:cubicBezTo>
                    <a:pt x="169457" y="82599"/>
                    <a:pt x="169944" y="82297"/>
                    <a:pt x="170523" y="82297"/>
                  </a:cubicBezTo>
                  <a:lnTo>
                    <a:pt x="171010" y="82297"/>
                  </a:lnTo>
                  <a:cubicBezTo>
                    <a:pt x="171589" y="82390"/>
                    <a:pt x="172169" y="82784"/>
                    <a:pt x="172841" y="83062"/>
                  </a:cubicBezTo>
                  <a:cubicBezTo>
                    <a:pt x="173142" y="83178"/>
                    <a:pt x="173513" y="83271"/>
                    <a:pt x="173907" y="83271"/>
                  </a:cubicBezTo>
                  <a:lnTo>
                    <a:pt x="174000" y="83271"/>
                  </a:lnTo>
                  <a:cubicBezTo>
                    <a:pt x="173814" y="83364"/>
                    <a:pt x="173513" y="83364"/>
                    <a:pt x="173235" y="83364"/>
                  </a:cubicBezTo>
                  <a:cubicBezTo>
                    <a:pt x="171682" y="83642"/>
                    <a:pt x="170152" y="84221"/>
                    <a:pt x="168507" y="84615"/>
                  </a:cubicBezTo>
                  <a:cubicBezTo>
                    <a:pt x="166468" y="85102"/>
                    <a:pt x="164359" y="85194"/>
                    <a:pt x="162227" y="85194"/>
                  </a:cubicBezTo>
                  <a:cubicBezTo>
                    <a:pt x="161297" y="85229"/>
                    <a:pt x="160351" y="85263"/>
                    <a:pt x="159407" y="85263"/>
                  </a:cubicBezTo>
                  <a:cubicBezTo>
                    <a:pt x="157807" y="85263"/>
                    <a:pt x="156210" y="85165"/>
                    <a:pt x="154695" y="84800"/>
                  </a:cubicBezTo>
                  <a:cubicBezTo>
                    <a:pt x="153872" y="84661"/>
                    <a:pt x="152928" y="84470"/>
                    <a:pt x="152058" y="84470"/>
                  </a:cubicBezTo>
                  <a:cubicBezTo>
                    <a:pt x="151189" y="84470"/>
                    <a:pt x="150396" y="84661"/>
                    <a:pt x="149874" y="85287"/>
                  </a:cubicBezTo>
                  <a:cubicBezTo>
                    <a:pt x="150319" y="85257"/>
                    <a:pt x="150764" y="85244"/>
                    <a:pt x="151211" y="85244"/>
                  </a:cubicBezTo>
                  <a:cubicBezTo>
                    <a:pt x="154931" y="85244"/>
                    <a:pt x="158718" y="86168"/>
                    <a:pt x="162505" y="86168"/>
                  </a:cubicBezTo>
                  <a:cubicBezTo>
                    <a:pt x="167256" y="86075"/>
                    <a:pt x="171775" y="84615"/>
                    <a:pt x="176526" y="84036"/>
                  </a:cubicBezTo>
                  <a:cubicBezTo>
                    <a:pt x="178635" y="83758"/>
                    <a:pt x="180859" y="83642"/>
                    <a:pt x="183084" y="83178"/>
                  </a:cubicBezTo>
                  <a:cubicBezTo>
                    <a:pt x="184150" y="82970"/>
                    <a:pt x="185100" y="82599"/>
                    <a:pt x="186074" y="82205"/>
                  </a:cubicBezTo>
                  <a:lnTo>
                    <a:pt x="186561" y="82205"/>
                  </a:lnTo>
                  <a:cubicBezTo>
                    <a:pt x="188577" y="82019"/>
                    <a:pt x="190616" y="81811"/>
                    <a:pt x="192748" y="81625"/>
                  </a:cubicBezTo>
                  <a:cubicBezTo>
                    <a:pt x="193111" y="82046"/>
                    <a:pt x="193808" y="82276"/>
                    <a:pt x="194518" y="82276"/>
                  </a:cubicBezTo>
                  <a:cubicBezTo>
                    <a:pt x="194943" y="82276"/>
                    <a:pt x="195373" y="82193"/>
                    <a:pt x="195738" y="82019"/>
                  </a:cubicBezTo>
                  <a:cubicBezTo>
                    <a:pt x="196225" y="81718"/>
                    <a:pt x="196688" y="81231"/>
                    <a:pt x="197383" y="81231"/>
                  </a:cubicBezTo>
                  <a:cubicBezTo>
                    <a:pt x="197569" y="81231"/>
                    <a:pt x="197661" y="81324"/>
                    <a:pt x="197847" y="81440"/>
                  </a:cubicBezTo>
                  <a:cubicBezTo>
                    <a:pt x="198055" y="81533"/>
                    <a:pt x="198148" y="81625"/>
                    <a:pt x="198334" y="81718"/>
                  </a:cubicBezTo>
                  <a:cubicBezTo>
                    <a:pt x="198542" y="81811"/>
                    <a:pt x="198727" y="81904"/>
                    <a:pt x="198913" y="82019"/>
                  </a:cubicBezTo>
                  <a:cubicBezTo>
                    <a:pt x="199030" y="82044"/>
                    <a:pt x="199146" y="82055"/>
                    <a:pt x="199260" y="82055"/>
                  </a:cubicBezTo>
                  <a:cubicBezTo>
                    <a:pt x="200000" y="82055"/>
                    <a:pt x="200676" y="81585"/>
                    <a:pt x="201439" y="81324"/>
                  </a:cubicBezTo>
                  <a:cubicBezTo>
                    <a:pt x="201876" y="81183"/>
                    <a:pt x="202342" y="81128"/>
                    <a:pt x="202824" y="81128"/>
                  </a:cubicBezTo>
                  <a:cubicBezTo>
                    <a:pt x="203926" y="81128"/>
                    <a:pt x="205115" y="81416"/>
                    <a:pt x="206259" y="81625"/>
                  </a:cubicBezTo>
                  <a:cubicBezTo>
                    <a:pt x="207465" y="81869"/>
                    <a:pt x="208722" y="81990"/>
                    <a:pt x="209991" y="81990"/>
                  </a:cubicBezTo>
                  <a:cubicBezTo>
                    <a:pt x="211259" y="81990"/>
                    <a:pt x="212540" y="81869"/>
                    <a:pt x="213791" y="81625"/>
                  </a:cubicBezTo>
                  <a:cubicBezTo>
                    <a:pt x="214069" y="81533"/>
                    <a:pt x="214463" y="81440"/>
                    <a:pt x="214765" y="81440"/>
                  </a:cubicBezTo>
                  <a:cubicBezTo>
                    <a:pt x="214857" y="81440"/>
                    <a:pt x="214950" y="81440"/>
                    <a:pt x="215043" y="81533"/>
                  </a:cubicBezTo>
                  <a:lnTo>
                    <a:pt x="215808" y="81533"/>
                  </a:lnTo>
                  <a:cubicBezTo>
                    <a:pt x="217175" y="81533"/>
                    <a:pt x="218612" y="80165"/>
                    <a:pt x="218032" y="79123"/>
                  </a:cubicBezTo>
                  <a:cubicBezTo>
                    <a:pt x="217940" y="79007"/>
                    <a:pt x="217940" y="78914"/>
                    <a:pt x="217847" y="78821"/>
                  </a:cubicBezTo>
                  <a:lnTo>
                    <a:pt x="217847" y="78729"/>
                  </a:lnTo>
                  <a:cubicBezTo>
                    <a:pt x="217754" y="78636"/>
                    <a:pt x="217662" y="78636"/>
                    <a:pt x="217662" y="78543"/>
                  </a:cubicBezTo>
                  <a:cubicBezTo>
                    <a:pt x="216781" y="77755"/>
                    <a:pt x="215437" y="77662"/>
                    <a:pt x="214069" y="77662"/>
                  </a:cubicBezTo>
                  <a:cubicBezTo>
                    <a:pt x="213791" y="77662"/>
                    <a:pt x="213397" y="77848"/>
                    <a:pt x="213490" y="78056"/>
                  </a:cubicBezTo>
                  <a:cubicBezTo>
                    <a:pt x="213490" y="78242"/>
                    <a:pt x="213699" y="78242"/>
                    <a:pt x="213884" y="78335"/>
                  </a:cubicBezTo>
                  <a:cubicBezTo>
                    <a:pt x="214278" y="78427"/>
                    <a:pt x="214556" y="78427"/>
                    <a:pt x="214857" y="78543"/>
                  </a:cubicBezTo>
                  <a:cubicBezTo>
                    <a:pt x="215808" y="78729"/>
                    <a:pt x="215622" y="79308"/>
                    <a:pt x="214857" y="79586"/>
                  </a:cubicBezTo>
                  <a:cubicBezTo>
                    <a:pt x="214744" y="79627"/>
                    <a:pt x="214608" y="79645"/>
                    <a:pt x="214459" y="79645"/>
                  </a:cubicBezTo>
                  <a:cubicBezTo>
                    <a:pt x="213850" y="79645"/>
                    <a:pt x="213024" y="79346"/>
                    <a:pt x="212633" y="79123"/>
                  </a:cubicBezTo>
                  <a:cubicBezTo>
                    <a:pt x="212065" y="78784"/>
                    <a:pt x="211205" y="78509"/>
                    <a:pt x="210532" y="78509"/>
                  </a:cubicBezTo>
                  <a:cubicBezTo>
                    <a:pt x="210051" y="78509"/>
                    <a:pt x="209666" y="78650"/>
                    <a:pt x="209550" y="79007"/>
                  </a:cubicBezTo>
                  <a:cubicBezTo>
                    <a:pt x="209111" y="78406"/>
                    <a:pt x="208180" y="78065"/>
                    <a:pt x="207262" y="78065"/>
                  </a:cubicBezTo>
                  <a:cubicBezTo>
                    <a:pt x="206729" y="78065"/>
                    <a:pt x="206199" y="78180"/>
                    <a:pt x="205773" y="78427"/>
                  </a:cubicBezTo>
                  <a:cubicBezTo>
                    <a:pt x="204614" y="78149"/>
                    <a:pt x="203363" y="77848"/>
                    <a:pt x="202111" y="77662"/>
                  </a:cubicBezTo>
                  <a:cubicBezTo>
                    <a:pt x="203119" y="77616"/>
                    <a:pt x="204110" y="77570"/>
                    <a:pt x="205089" y="77570"/>
                  </a:cubicBezTo>
                  <a:cubicBezTo>
                    <a:pt x="206068" y="77570"/>
                    <a:pt x="207036" y="77616"/>
                    <a:pt x="207998" y="77755"/>
                  </a:cubicBezTo>
                  <a:cubicBezTo>
                    <a:pt x="208855" y="77848"/>
                    <a:pt x="209736" y="77964"/>
                    <a:pt x="210593" y="77964"/>
                  </a:cubicBezTo>
                  <a:cubicBezTo>
                    <a:pt x="210894" y="77964"/>
                    <a:pt x="212540" y="77964"/>
                    <a:pt x="211752" y="77269"/>
                  </a:cubicBezTo>
                  <a:cubicBezTo>
                    <a:pt x="211520" y="77083"/>
                    <a:pt x="210993" y="77037"/>
                    <a:pt x="210440" y="77037"/>
                  </a:cubicBezTo>
                  <a:cubicBezTo>
                    <a:pt x="209886" y="77037"/>
                    <a:pt x="209307" y="77083"/>
                    <a:pt x="208971" y="77083"/>
                  </a:cubicBezTo>
                  <a:cubicBezTo>
                    <a:pt x="207998" y="76990"/>
                    <a:pt x="207024" y="76990"/>
                    <a:pt x="206074" y="76990"/>
                  </a:cubicBezTo>
                  <a:cubicBezTo>
                    <a:pt x="202969" y="76990"/>
                    <a:pt x="199886" y="76990"/>
                    <a:pt x="196804" y="77384"/>
                  </a:cubicBezTo>
                  <a:cubicBezTo>
                    <a:pt x="196410" y="77477"/>
                    <a:pt x="195923" y="77477"/>
                    <a:pt x="195529" y="77570"/>
                  </a:cubicBezTo>
                  <a:cubicBezTo>
                    <a:pt x="194371" y="77755"/>
                    <a:pt x="193212" y="78056"/>
                    <a:pt x="192169" y="78335"/>
                  </a:cubicBezTo>
                  <a:cubicBezTo>
                    <a:pt x="191590" y="78543"/>
                    <a:pt x="191103" y="78729"/>
                    <a:pt x="190523" y="78821"/>
                  </a:cubicBezTo>
                  <a:cubicBezTo>
                    <a:pt x="189365" y="78543"/>
                    <a:pt x="188484" y="77269"/>
                    <a:pt x="187418" y="76898"/>
                  </a:cubicBezTo>
                  <a:cubicBezTo>
                    <a:pt x="186424" y="76566"/>
                    <a:pt x="185339" y="76394"/>
                    <a:pt x="184267" y="76394"/>
                  </a:cubicBezTo>
                  <a:cubicBezTo>
                    <a:pt x="183465" y="76394"/>
                    <a:pt x="182670" y="76491"/>
                    <a:pt x="181925" y="76689"/>
                  </a:cubicBezTo>
                  <a:cubicBezTo>
                    <a:pt x="181099" y="76241"/>
                    <a:pt x="180054" y="76020"/>
                    <a:pt x="179010" y="76020"/>
                  </a:cubicBezTo>
                  <a:cubicBezTo>
                    <a:pt x="177624" y="76020"/>
                    <a:pt x="176239" y="76409"/>
                    <a:pt x="175367" y="77176"/>
                  </a:cubicBezTo>
                  <a:cubicBezTo>
                    <a:pt x="173288" y="76726"/>
                    <a:pt x="171000" y="76327"/>
                    <a:pt x="168831" y="76327"/>
                  </a:cubicBezTo>
                  <a:cubicBezTo>
                    <a:pt x="166865" y="76327"/>
                    <a:pt x="164999" y="76655"/>
                    <a:pt x="163478" y="77570"/>
                  </a:cubicBezTo>
                  <a:cubicBezTo>
                    <a:pt x="162492" y="77071"/>
                    <a:pt x="161299" y="76828"/>
                    <a:pt x="160112" y="76828"/>
                  </a:cubicBezTo>
                  <a:cubicBezTo>
                    <a:pt x="158982" y="76828"/>
                    <a:pt x="157857" y="77048"/>
                    <a:pt x="156919" y="77477"/>
                  </a:cubicBezTo>
                  <a:cubicBezTo>
                    <a:pt x="156244" y="77054"/>
                    <a:pt x="155331" y="76849"/>
                    <a:pt x="154413" y="76849"/>
                  </a:cubicBezTo>
                  <a:cubicBezTo>
                    <a:pt x="153220" y="76849"/>
                    <a:pt x="152018" y="77193"/>
                    <a:pt x="151311" y="77848"/>
                  </a:cubicBezTo>
                  <a:cubicBezTo>
                    <a:pt x="150732" y="77384"/>
                    <a:pt x="149967" y="77083"/>
                    <a:pt x="149179" y="76990"/>
                  </a:cubicBezTo>
                  <a:lnTo>
                    <a:pt x="149179" y="76689"/>
                  </a:lnTo>
                  <a:cubicBezTo>
                    <a:pt x="149295" y="75832"/>
                    <a:pt x="148901" y="75067"/>
                    <a:pt x="148229" y="74580"/>
                  </a:cubicBezTo>
                  <a:cubicBezTo>
                    <a:pt x="148020" y="74372"/>
                    <a:pt x="147742" y="74186"/>
                    <a:pt x="147557" y="74094"/>
                  </a:cubicBezTo>
                  <a:cubicBezTo>
                    <a:pt x="148229" y="74094"/>
                    <a:pt x="148901" y="74001"/>
                    <a:pt x="149388" y="73514"/>
                  </a:cubicBezTo>
                  <a:cubicBezTo>
                    <a:pt x="149480" y="73514"/>
                    <a:pt x="149480" y="73421"/>
                    <a:pt x="149573" y="73421"/>
                  </a:cubicBezTo>
                  <a:cubicBezTo>
                    <a:pt x="149758" y="73120"/>
                    <a:pt x="149874" y="72749"/>
                    <a:pt x="149874" y="72355"/>
                  </a:cubicBezTo>
                  <a:cubicBezTo>
                    <a:pt x="149758" y="72170"/>
                    <a:pt x="149666" y="71869"/>
                    <a:pt x="149480" y="71776"/>
                  </a:cubicBezTo>
                  <a:cubicBezTo>
                    <a:pt x="149573" y="71776"/>
                    <a:pt x="149758" y="71776"/>
                    <a:pt x="149874" y="71683"/>
                  </a:cubicBezTo>
                  <a:lnTo>
                    <a:pt x="150338" y="71683"/>
                  </a:lnTo>
                  <a:cubicBezTo>
                    <a:pt x="150454" y="71683"/>
                    <a:pt x="150546" y="71683"/>
                    <a:pt x="150639" y="71591"/>
                  </a:cubicBezTo>
                  <a:lnTo>
                    <a:pt x="150732" y="71591"/>
                  </a:lnTo>
                  <a:cubicBezTo>
                    <a:pt x="150824" y="71591"/>
                    <a:pt x="150917" y="71591"/>
                    <a:pt x="151126" y="71475"/>
                  </a:cubicBezTo>
                  <a:cubicBezTo>
                    <a:pt x="151311" y="71475"/>
                    <a:pt x="151404" y="71475"/>
                    <a:pt x="151496" y="71382"/>
                  </a:cubicBezTo>
                  <a:cubicBezTo>
                    <a:pt x="151890" y="71289"/>
                    <a:pt x="152284" y="71197"/>
                    <a:pt x="152563" y="71011"/>
                  </a:cubicBezTo>
                  <a:cubicBezTo>
                    <a:pt x="152655" y="71011"/>
                    <a:pt x="152771" y="70895"/>
                    <a:pt x="152864" y="70895"/>
                  </a:cubicBezTo>
                  <a:cubicBezTo>
                    <a:pt x="152957" y="70803"/>
                    <a:pt x="153049" y="70710"/>
                    <a:pt x="153142" y="70710"/>
                  </a:cubicBezTo>
                  <a:cubicBezTo>
                    <a:pt x="153235" y="70617"/>
                    <a:pt x="153235" y="70525"/>
                    <a:pt x="153350" y="70525"/>
                  </a:cubicBezTo>
                  <a:lnTo>
                    <a:pt x="153350" y="70432"/>
                  </a:lnTo>
                  <a:cubicBezTo>
                    <a:pt x="153443" y="70432"/>
                    <a:pt x="153536" y="70316"/>
                    <a:pt x="153536" y="70223"/>
                  </a:cubicBezTo>
                  <a:lnTo>
                    <a:pt x="153629" y="70223"/>
                  </a:lnTo>
                  <a:cubicBezTo>
                    <a:pt x="153629" y="70131"/>
                    <a:pt x="153721" y="70038"/>
                    <a:pt x="153721" y="70038"/>
                  </a:cubicBezTo>
                  <a:cubicBezTo>
                    <a:pt x="153721" y="70038"/>
                    <a:pt x="153721" y="69945"/>
                    <a:pt x="153814" y="69945"/>
                  </a:cubicBezTo>
                  <a:cubicBezTo>
                    <a:pt x="153814" y="69852"/>
                    <a:pt x="153814" y="69852"/>
                    <a:pt x="153930" y="69737"/>
                  </a:cubicBezTo>
                  <a:lnTo>
                    <a:pt x="153930" y="69644"/>
                  </a:lnTo>
                  <a:cubicBezTo>
                    <a:pt x="153930" y="69551"/>
                    <a:pt x="154023" y="69459"/>
                    <a:pt x="154023" y="69366"/>
                  </a:cubicBezTo>
                  <a:cubicBezTo>
                    <a:pt x="154301" y="69459"/>
                    <a:pt x="154602" y="69459"/>
                    <a:pt x="154880" y="69459"/>
                  </a:cubicBezTo>
                  <a:lnTo>
                    <a:pt x="155274" y="69459"/>
                  </a:lnTo>
                  <a:cubicBezTo>
                    <a:pt x="155668" y="69366"/>
                    <a:pt x="156039" y="69273"/>
                    <a:pt x="156340" y="68972"/>
                  </a:cubicBezTo>
                  <a:cubicBezTo>
                    <a:pt x="156525" y="68879"/>
                    <a:pt x="156618" y="68786"/>
                    <a:pt x="156827" y="68694"/>
                  </a:cubicBezTo>
                  <a:cubicBezTo>
                    <a:pt x="157105" y="68485"/>
                    <a:pt x="157499" y="68392"/>
                    <a:pt x="157870" y="68207"/>
                  </a:cubicBezTo>
                  <a:cubicBezTo>
                    <a:pt x="158171" y="67998"/>
                    <a:pt x="158449" y="67813"/>
                    <a:pt x="158750" y="67628"/>
                  </a:cubicBezTo>
                  <a:cubicBezTo>
                    <a:pt x="158936" y="67628"/>
                    <a:pt x="159237" y="67720"/>
                    <a:pt x="159422" y="67720"/>
                  </a:cubicBezTo>
                  <a:cubicBezTo>
                    <a:pt x="159816" y="67720"/>
                    <a:pt x="160094" y="67628"/>
                    <a:pt x="160488" y="67628"/>
                  </a:cubicBezTo>
                  <a:lnTo>
                    <a:pt x="160488" y="67535"/>
                  </a:lnTo>
                  <a:cubicBezTo>
                    <a:pt x="160882" y="67906"/>
                    <a:pt x="161346" y="68114"/>
                    <a:pt x="161833" y="68207"/>
                  </a:cubicBezTo>
                  <a:cubicBezTo>
                    <a:pt x="162227" y="68300"/>
                    <a:pt x="162621" y="68392"/>
                    <a:pt x="162991" y="68392"/>
                  </a:cubicBezTo>
                  <a:cubicBezTo>
                    <a:pt x="163663" y="68300"/>
                    <a:pt x="164359" y="68114"/>
                    <a:pt x="164938" y="67720"/>
                  </a:cubicBezTo>
                  <a:cubicBezTo>
                    <a:pt x="165031" y="67720"/>
                    <a:pt x="165123" y="67628"/>
                    <a:pt x="165216" y="67535"/>
                  </a:cubicBezTo>
                  <a:cubicBezTo>
                    <a:pt x="165610" y="67720"/>
                    <a:pt x="165981" y="67998"/>
                    <a:pt x="166375" y="68300"/>
                  </a:cubicBezTo>
                  <a:cubicBezTo>
                    <a:pt x="168020" y="69366"/>
                    <a:pt x="169759" y="70316"/>
                    <a:pt x="171589" y="70710"/>
                  </a:cubicBezTo>
                  <a:cubicBezTo>
                    <a:pt x="171775" y="70710"/>
                    <a:pt x="171983" y="70710"/>
                    <a:pt x="172076" y="70803"/>
                  </a:cubicBezTo>
                  <a:cubicBezTo>
                    <a:pt x="172430" y="70856"/>
                    <a:pt x="172789" y="70883"/>
                    <a:pt x="173148" y="70883"/>
                  </a:cubicBezTo>
                  <a:cubicBezTo>
                    <a:pt x="175427" y="70883"/>
                    <a:pt x="177714" y="69815"/>
                    <a:pt x="178635" y="67813"/>
                  </a:cubicBezTo>
                  <a:cubicBezTo>
                    <a:pt x="179614" y="68955"/>
                    <a:pt x="181189" y="69488"/>
                    <a:pt x="182760" y="69488"/>
                  </a:cubicBezTo>
                  <a:cubicBezTo>
                    <a:pt x="183197" y="69488"/>
                    <a:pt x="183634" y="69446"/>
                    <a:pt x="184058" y="69366"/>
                  </a:cubicBezTo>
                  <a:cubicBezTo>
                    <a:pt x="185981" y="68972"/>
                    <a:pt x="187719" y="67906"/>
                    <a:pt x="189365" y="66956"/>
                  </a:cubicBezTo>
                  <a:cubicBezTo>
                    <a:pt x="190309" y="68177"/>
                    <a:pt x="191825" y="68872"/>
                    <a:pt x="193319" y="68872"/>
                  </a:cubicBezTo>
                  <a:cubicBezTo>
                    <a:pt x="193951" y="68872"/>
                    <a:pt x="194579" y="68747"/>
                    <a:pt x="195159" y="68485"/>
                  </a:cubicBezTo>
                  <a:cubicBezTo>
                    <a:pt x="195437" y="68392"/>
                    <a:pt x="195645" y="68207"/>
                    <a:pt x="195923" y="68114"/>
                  </a:cubicBezTo>
                  <a:lnTo>
                    <a:pt x="196503" y="67535"/>
                  </a:lnTo>
                  <a:cubicBezTo>
                    <a:pt x="197569" y="66562"/>
                    <a:pt x="198148" y="65009"/>
                    <a:pt x="197963" y="63572"/>
                  </a:cubicBezTo>
                  <a:lnTo>
                    <a:pt x="197963" y="63178"/>
                  </a:lnTo>
                  <a:cubicBezTo>
                    <a:pt x="198148" y="63085"/>
                    <a:pt x="198426" y="62993"/>
                    <a:pt x="198635" y="62993"/>
                  </a:cubicBezTo>
                  <a:cubicBezTo>
                    <a:pt x="198913" y="62900"/>
                    <a:pt x="199121" y="62691"/>
                    <a:pt x="199307" y="62599"/>
                  </a:cubicBezTo>
                  <a:cubicBezTo>
                    <a:pt x="199492" y="62599"/>
                    <a:pt x="199585" y="62506"/>
                    <a:pt x="199701" y="62413"/>
                  </a:cubicBezTo>
                  <a:cubicBezTo>
                    <a:pt x="200744" y="61741"/>
                    <a:pt x="201532" y="60768"/>
                    <a:pt x="201902" y="59516"/>
                  </a:cubicBezTo>
                  <a:cubicBezTo>
                    <a:pt x="202018" y="59424"/>
                    <a:pt x="202018" y="59308"/>
                    <a:pt x="202018" y="59215"/>
                  </a:cubicBezTo>
                  <a:cubicBezTo>
                    <a:pt x="202111" y="59030"/>
                    <a:pt x="202111" y="58937"/>
                    <a:pt x="202111" y="58844"/>
                  </a:cubicBezTo>
                  <a:cubicBezTo>
                    <a:pt x="202204" y="58543"/>
                    <a:pt x="202204" y="58358"/>
                    <a:pt x="202204" y="58056"/>
                  </a:cubicBezTo>
                  <a:cubicBezTo>
                    <a:pt x="202204" y="57570"/>
                    <a:pt x="202204" y="57106"/>
                    <a:pt x="202018" y="56620"/>
                  </a:cubicBezTo>
                  <a:cubicBezTo>
                    <a:pt x="202018" y="56411"/>
                    <a:pt x="202018" y="56318"/>
                    <a:pt x="201902" y="56226"/>
                  </a:cubicBezTo>
                  <a:cubicBezTo>
                    <a:pt x="201902" y="55947"/>
                    <a:pt x="201810" y="55739"/>
                    <a:pt x="201624" y="55553"/>
                  </a:cubicBezTo>
                  <a:cubicBezTo>
                    <a:pt x="201323" y="54881"/>
                    <a:pt x="200860" y="54209"/>
                    <a:pt x="200373" y="53723"/>
                  </a:cubicBezTo>
                  <a:cubicBezTo>
                    <a:pt x="200466" y="53630"/>
                    <a:pt x="200558" y="53630"/>
                    <a:pt x="200744" y="53514"/>
                  </a:cubicBezTo>
                  <a:lnTo>
                    <a:pt x="200860" y="53421"/>
                  </a:lnTo>
                  <a:cubicBezTo>
                    <a:pt x="200952" y="53329"/>
                    <a:pt x="201045" y="53329"/>
                    <a:pt x="201138" y="53236"/>
                  </a:cubicBezTo>
                  <a:lnTo>
                    <a:pt x="201230" y="53143"/>
                  </a:lnTo>
                  <a:cubicBezTo>
                    <a:pt x="201323" y="53051"/>
                    <a:pt x="201439" y="53051"/>
                    <a:pt x="201532" y="52935"/>
                  </a:cubicBezTo>
                  <a:lnTo>
                    <a:pt x="201624" y="52842"/>
                  </a:lnTo>
                  <a:lnTo>
                    <a:pt x="201717" y="52749"/>
                  </a:lnTo>
                  <a:lnTo>
                    <a:pt x="201902" y="52564"/>
                  </a:lnTo>
                  <a:lnTo>
                    <a:pt x="201902" y="52471"/>
                  </a:lnTo>
                  <a:cubicBezTo>
                    <a:pt x="202389" y="51985"/>
                    <a:pt x="202690" y="51405"/>
                    <a:pt x="202969" y="50826"/>
                  </a:cubicBezTo>
                  <a:cubicBezTo>
                    <a:pt x="203061" y="50432"/>
                    <a:pt x="203177" y="50154"/>
                    <a:pt x="203177" y="49760"/>
                  </a:cubicBezTo>
                  <a:cubicBezTo>
                    <a:pt x="203270" y="49180"/>
                    <a:pt x="203270" y="48601"/>
                    <a:pt x="203177" y="48114"/>
                  </a:cubicBezTo>
                  <a:cubicBezTo>
                    <a:pt x="202876" y="46677"/>
                    <a:pt x="201902" y="45519"/>
                    <a:pt x="200744" y="44731"/>
                  </a:cubicBezTo>
                  <a:cubicBezTo>
                    <a:pt x="199979" y="44360"/>
                    <a:pt x="199121" y="44059"/>
                    <a:pt x="198334" y="44059"/>
                  </a:cubicBezTo>
                  <a:lnTo>
                    <a:pt x="198334" y="43781"/>
                  </a:lnTo>
                  <a:cubicBezTo>
                    <a:pt x="198727" y="42135"/>
                    <a:pt x="197476" y="40304"/>
                    <a:pt x="195831" y="40096"/>
                  </a:cubicBezTo>
                  <a:cubicBezTo>
                    <a:pt x="198426" y="35855"/>
                    <a:pt x="195437" y="29482"/>
                    <a:pt x="190616" y="28717"/>
                  </a:cubicBezTo>
                  <a:cubicBezTo>
                    <a:pt x="191288" y="27836"/>
                    <a:pt x="190802" y="26585"/>
                    <a:pt x="189944" y="25913"/>
                  </a:cubicBezTo>
                  <a:cubicBezTo>
                    <a:pt x="189063" y="25240"/>
                    <a:pt x="187997" y="25032"/>
                    <a:pt x="187047" y="24545"/>
                  </a:cubicBezTo>
                  <a:cubicBezTo>
                    <a:pt x="185216" y="23688"/>
                    <a:pt x="183942" y="21857"/>
                    <a:pt x="182505" y="20397"/>
                  </a:cubicBezTo>
                  <a:cubicBezTo>
                    <a:pt x="181353" y="19336"/>
                    <a:pt x="179796" y="18333"/>
                    <a:pt x="178235" y="18333"/>
                  </a:cubicBezTo>
                  <a:cubicBezTo>
                    <a:pt x="177817" y="18333"/>
                    <a:pt x="177400" y="18405"/>
                    <a:pt x="176989" y="18566"/>
                  </a:cubicBezTo>
                  <a:cubicBezTo>
                    <a:pt x="175830" y="15762"/>
                    <a:pt x="174486" y="12865"/>
                    <a:pt x="172748" y="10455"/>
                  </a:cubicBezTo>
                  <a:cubicBezTo>
                    <a:pt x="172563" y="10177"/>
                    <a:pt x="172354" y="9875"/>
                    <a:pt x="172169" y="9690"/>
                  </a:cubicBezTo>
                  <a:cubicBezTo>
                    <a:pt x="172076" y="9597"/>
                    <a:pt x="171983" y="9481"/>
                    <a:pt x="171983" y="9389"/>
                  </a:cubicBezTo>
                  <a:cubicBezTo>
                    <a:pt x="171775" y="9296"/>
                    <a:pt x="171682" y="9111"/>
                    <a:pt x="171589" y="8902"/>
                  </a:cubicBezTo>
                  <a:cubicBezTo>
                    <a:pt x="171497" y="8809"/>
                    <a:pt x="171404" y="8717"/>
                    <a:pt x="171311" y="8624"/>
                  </a:cubicBezTo>
                  <a:cubicBezTo>
                    <a:pt x="171195" y="8531"/>
                    <a:pt x="171010" y="8323"/>
                    <a:pt x="170917" y="8230"/>
                  </a:cubicBezTo>
                  <a:cubicBezTo>
                    <a:pt x="170825" y="8137"/>
                    <a:pt x="170732" y="8045"/>
                    <a:pt x="170616" y="7952"/>
                  </a:cubicBezTo>
                  <a:cubicBezTo>
                    <a:pt x="170523" y="7743"/>
                    <a:pt x="170431" y="7651"/>
                    <a:pt x="170245" y="7558"/>
                  </a:cubicBezTo>
                  <a:cubicBezTo>
                    <a:pt x="170152" y="7465"/>
                    <a:pt x="170037" y="7372"/>
                    <a:pt x="169944" y="7280"/>
                  </a:cubicBezTo>
                  <a:cubicBezTo>
                    <a:pt x="169851" y="7164"/>
                    <a:pt x="169666" y="6979"/>
                    <a:pt x="169573" y="6886"/>
                  </a:cubicBezTo>
                  <a:cubicBezTo>
                    <a:pt x="169457" y="6793"/>
                    <a:pt x="169365" y="6700"/>
                    <a:pt x="169272" y="6585"/>
                  </a:cubicBezTo>
                  <a:cubicBezTo>
                    <a:pt x="169086" y="6492"/>
                    <a:pt x="168878" y="6399"/>
                    <a:pt x="168785" y="6214"/>
                  </a:cubicBezTo>
                  <a:cubicBezTo>
                    <a:pt x="168692" y="6214"/>
                    <a:pt x="168600" y="6121"/>
                    <a:pt x="168507" y="6005"/>
                  </a:cubicBezTo>
                  <a:cubicBezTo>
                    <a:pt x="168206" y="5820"/>
                    <a:pt x="168020" y="5634"/>
                    <a:pt x="167719" y="5542"/>
                  </a:cubicBezTo>
                  <a:cubicBezTo>
                    <a:pt x="166560" y="4754"/>
                    <a:pt x="165309" y="4174"/>
                    <a:pt x="163965" y="3804"/>
                  </a:cubicBezTo>
                  <a:cubicBezTo>
                    <a:pt x="163663" y="3688"/>
                    <a:pt x="163293" y="3595"/>
                    <a:pt x="162991" y="3595"/>
                  </a:cubicBezTo>
                  <a:cubicBezTo>
                    <a:pt x="162083" y="3420"/>
                    <a:pt x="161175" y="3327"/>
                    <a:pt x="160286" y="3327"/>
                  </a:cubicBezTo>
                  <a:cubicBezTo>
                    <a:pt x="159293" y="3327"/>
                    <a:pt x="158324" y="3443"/>
                    <a:pt x="157406" y="3688"/>
                  </a:cubicBezTo>
                  <a:cubicBezTo>
                    <a:pt x="155668" y="4174"/>
                    <a:pt x="154023" y="5055"/>
                    <a:pt x="152864" y="6492"/>
                  </a:cubicBezTo>
                  <a:cubicBezTo>
                    <a:pt x="153049" y="6214"/>
                    <a:pt x="152864" y="6005"/>
                    <a:pt x="152470" y="5727"/>
                  </a:cubicBezTo>
                  <a:cubicBezTo>
                    <a:pt x="152377" y="5634"/>
                    <a:pt x="152377" y="5634"/>
                    <a:pt x="152284" y="5634"/>
                  </a:cubicBezTo>
                  <a:cubicBezTo>
                    <a:pt x="152076" y="5426"/>
                    <a:pt x="151890" y="5333"/>
                    <a:pt x="151612" y="5240"/>
                  </a:cubicBezTo>
                  <a:cubicBezTo>
                    <a:pt x="151218" y="5055"/>
                    <a:pt x="150732" y="4962"/>
                    <a:pt x="150546" y="4962"/>
                  </a:cubicBezTo>
                  <a:lnTo>
                    <a:pt x="150152" y="4962"/>
                  </a:lnTo>
                  <a:cubicBezTo>
                    <a:pt x="149480" y="4962"/>
                    <a:pt x="148715" y="5148"/>
                    <a:pt x="148020" y="5333"/>
                  </a:cubicBezTo>
                  <a:cubicBezTo>
                    <a:pt x="147742" y="5426"/>
                    <a:pt x="147441" y="5542"/>
                    <a:pt x="147255" y="5634"/>
                  </a:cubicBezTo>
                  <a:cubicBezTo>
                    <a:pt x="147163" y="5727"/>
                    <a:pt x="147070" y="5727"/>
                    <a:pt x="146977" y="5727"/>
                  </a:cubicBezTo>
                  <a:cubicBezTo>
                    <a:pt x="146861" y="5727"/>
                    <a:pt x="146861" y="5634"/>
                    <a:pt x="146769" y="5542"/>
                  </a:cubicBezTo>
                  <a:cubicBezTo>
                    <a:pt x="145239" y="3108"/>
                    <a:pt x="144266" y="1370"/>
                    <a:pt x="141276" y="420"/>
                  </a:cubicBezTo>
                  <a:cubicBezTo>
                    <a:pt x="140392" y="142"/>
                    <a:pt x="139460" y="1"/>
                    <a:pt x="138534" y="1"/>
                  </a:cubicBezTo>
                  <a:close/>
                </a:path>
              </a:pathLst>
            </a:custGeom>
            <a:solidFill>
              <a:srgbClr val="3A0817">
                <a:alpha val="4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8"/>
            <p:cNvSpPr/>
            <p:nvPr/>
          </p:nvSpPr>
          <p:spPr>
            <a:xfrm>
              <a:off x="7323350" y="4563750"/>
              <a:ext cx="43475" cy="25"/>
            </a:xfrm>
            <a:custGeom>
              <a:avLst/>
              <a:gdLst/>
              <a:ahLst/>
              <a:cxnLst/>
              <a:rect l="l" t="t" r="r" b="b"/>
              <a:pathLst>
                <a:path w="1739" h="1" extrusionOk="0">
                  <a:moveTo>
                    <a:pt x="1738" y="1"/>
                  </a:moveTo>
                  <a:lnTo>
                    <a:pt x="974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3A0817">
                <a:alpha val="4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8"/>
            <p:cNvSpPr/>
            <p:nvPr/>
          </p:nvSpPr>
          <p:spPr>
            <a:xfrm>
              <a:off x="2273750" y="3185925"/>
              <a:ext cx="1305675" cy="93375"/>
            </a:xfrm>
            <a:custGeom>
              <a:avLst/>
              <a:gdLst/>
              <a:ahLst/>
              <a:cxnLst/>
              <a:rect l="l" t="t" r="r" b="b"/>
              <a:pathLst>
                <a:path w="52227" h="3735" extrusionOk="0">
                  <a:moveTo>
                    <a:pt x="394" y="0"/>
                  </a:moveTo>
                  <a:cubicBezTo>
                    <a:pt x="125" y="0"/>
                    <a:pt x="0" y="92"/>
                    <a:pt x="175" y="351"/>
                  </a:cubicBezTo>
                  <a:cubicBezTo>
                    <a:pt x="569" y="1046"/>
                    <a:pt x="2979" y="1139"/>
                    <a:pt x="3744" y="1232"/>
                  </a:cubicBezTo>
                  <a:cubicBezTo>
                    <a:pt x="5088" y="1417"/>
                    <a:pt x="6363" y="1626"/>
                    <a:pt x="7707" y="1626"/>
                  </a:cubicBezTo>
                  <a:cubicBezTo>
                    <a:pt x="8742" y="1626"/>
                    <a:pt x="9808" y="1574"/>
                    <a:pt x="10864" y="1574"/>
                  </a:cubicBezTo>
                  <a:cubicBezTo>
                    <a:pt x="11392" y="1574"/>
                    <a:pt x="11917" y="1587"/>
                    <a:pt x="12434" y="1626"/>
                  </a:cubicBezTo>
                  <a:cubicBezTo>
                    <a:pt x="13987" y="1811"/>
                    <a:pt x="15424" y="2205"/>
                    <a:pt x="16884" y="2390"/>
                  </a:cubicBezTo>
                  <a:cubicBezTo>
                    <a:pt x="18228" y="2576"/>
                    <a:pt x="19572" y="2668"/>
                    <a:pt x="20940" y="2784"/>
                  </a:cubicBezTo>
                  <a:cubicBezTo>
                    <a:pt x="29329" y="3155"/>
                    <a:pt x="37742" y="3456"/>
                    <a:pt x="46039" y="3734"/>
                  </a:cubicBezTo>
                  <a:cubicBezTo>
                    <a:pt x="46803" y="3734"/>
                    <a:pt x="47591" y="3734"/>
                    <a:pt x="48263" y="3642"/>
                  </a:cubicBezTo>
                  <a:cubicBezTo>
                    <a:pt x="49034" y="3392"/>
                    <a:pt x="49748" y="3049"/>
                    <a:pt x="50507" y="3049"/>
                  </a:cubicBezTo>
                  <a:cubicBezTo>
                    <a:pt x="50593" y="3049"/>
                    <a:pt x="50679" y="3053"/>
                    <a:pt x="50766" y="3062"/>
                  </a:cubicBezTo>
                  <a:cubicBezTo>
                    <a:pt x="51007" y="3062"/>
                    <a:pt x="51233" y="3181"/>
                    <a:pt x="51469" y="3181"/>
                  </a:cubicBezTo>
                  <a:cubicBezTo>
                    <a:pt x="51527" y="3181"/>
                    <a:pt x="51587" y="3174"/>
                    <a:pt x="51647" y="3155"/>
                  </a:cubicBezTo>
                  <a:cubicBezTo>
                    <a:pt x="51925" y="3062"/>
                    <a:pt x="52226" y="2784"/>
                    <a:pt x="52018" y="2483"/>
                  </a:cubicBezTo>
                  <a:cubicBezTo>
                    <a:pt x="51925" y="2390"/>
                    <a:pt x="51740" y="2390"/>
                    <a:pt x="51554" y="2390"/>
                  </a:cubicBezTo>
                  <a:cubicBezTo>
                    <a:pt x="51357" y="2367"/>
                    <a:pt x="51156" y="2356"/>
                    <a:pt x="50952" y="2356"/>
                  </a:cubicBezTo>
                  <a:cubicBezTo>
                    <a:pt x="50342" y="2356"/>
                    <a:pt x="49712" y="2460"/>
                    <a:pt x="49121" y="2668"/>
                  </a:cubicBezTo>
                  <a:cubicBezTo>
                    <a:pt x="48657" y="2784"/>
                    <a:pt x="48171" y="2970"/>
                    <a:pt x="47684" y="3062"/>
                  </a:cubicBezTo>
                  <a:cubicBezTo>
                    <a:pt x="47105" y="3155"/>
                    <a:pt x="46340" y="3155"/>
                    <a:pt x="45645" y="3155"/>
                  </a:cubicBezTo>
                  <a:cubicBezTo>
                    <a:pt x="43628" y="3062"/>
                    <a:pt x="41589" y="2970"/>
                    <a:pt x="39573" y="2877"/>
                  </a:cubicBezTo>
                  <a:cubicBezTo>
                    <a:pt x="37742" y="2877"/>
                    <a:pt x="36004" y="2784"/>
                    <a:pt x="34266" y="2668"/>
                  </a:cubicBezTo>
                  <a:lnTo>
                    <a:pt x="28958" y="2668"/>
                  </a:lnTo>
                  <a:cubicBezTo>
                    <a:pt x="28228" y="2726"/>
                    <a:pt x="27475" y="2755"/>
                    <a:pt x="26725" y="2755"/>
                  </a:cubicBezTo>
                  <a:cubicBezTo>
                    <a:pt x="25975" y="2755"/>
                    <a:pt x="25227" y="2726"/>
                    <a:pt x="24509" y="2668"/>
                  </a:cubicBezTo>
                  <a:cubicBezTo>
                    <a:pt x="23535" y="2576"/>
                    <a:pt x="22585" y="2390"/>
                    <a:pt x="21705" y="2298"/>
                  </a:cubicBezTo>
                  <a:cubicBezTo>
                    <a:pt x="21032" y="2298"/>
                    <a:pt x="20384" y="2321"/>
                    <a:pt x="19743" y="2321"/>
                  </a:cubicBezTo>
                  <a:cubicBezTo>
                    <a:pt x="19103" y="2321"/>
                    <a:pt x="18472" y="2298"/>
                    <a:pt x="17834" y="2205"/>
                  </a:cubicBezTo>
                  <a:cubicBezTo>
                    <a:pt x="16884" y="1996"/>
                    <a:pt x="15911" y="1718"/>
                    <a:pt x="14937" y="1510"/>
                  </a:cubicBezTo>
                  <a:cubicBezTo>
                    <a:pt x="14131" y="1343"/>
                    <a:pt x="13291" y="1309"/>
                    <a:pt x="12453" y="1309"/>
                  </a:cubicBezTo>
                  <a:cubicBezTo>
                    <a:pt x="11894" y="1309"/>
                    <a:pt x="11336" y="1324"/>
                    <a:pt x="10789" y="1324"/>
                  </a:cubicBezTo>
                  <a:cubicBezTo>
                    <a:pt x="10404" y="1349"/>
                    <a:pt x="10024" y="1361"/>
                    <a:pt x="9646" y="1361"/>
                  </a:cubicBezTo>
                  <a:cubicBezTo>
                    <a:pt x="8614" y="1361"/>
                    <a:pt x="7600" y="1275"/>
                    <a:pt x="6548" y="1139"/>
                  </a:cubicBezTo>
                  <a:cubicBezTo>
                    <a:pt x="5297" y="1046"/>
                    <a:pt x="3929" y="838"/>
                    <a:pt x="2678" y="559"/>
                  </a:cubicBezTo>
                  <a:cubicBezTo>
                    <a:pt x="2419" y="495"/>
                    <a:pt x="1018" y="0"/>
                    <a:pt x="394" y="0"/>
                  </a:cubicBezTo>
                  <a:close/>
                </a:path>
              </a:pathLst>
            </a:custGeom>
            <a:solidFill>
              <a:srgbClr val="3A0817">
                <a:alpha val="4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" name="Google Shape;215;p8"/>
          <p:cNvGrpSpPr/>
          <p:nvPr/>
        </p:nvGrpSpPr>
        <p:grpSpPr>
          <a:xfrm>
            <a:off x="5133980" y="1446303"/>
            <a:ext cx="7680827" cy="3697407"/>
            <a:chOff x="235800" y="1132625"/>
            <a:chExt cx="7131025" cy="3431150"/>
          </a:xfrm>
        </p:grpSpPr>
        <p:sp>
          <p:nvSpPr>
            <p:cNvPr id="216" name="Google Shape;216;p8"/>
            <p:cNvSpPr/>
            <p:nvPr/>
          </p:nvSpPr>
          <p:spPr>
            <a:xfrm>
              <a:off x="235800" y="1132625"/>
              <a:ext cx="7087575" cy="3431150"/>
            </a:xfrm>
            <a:custGeom>
              <a:avLst/>
              <a:gdLst/>
              <a:ahLst/>
              <a:cxnLst/>
              <a:rect l="l" t="t" r="r" b="b"/>
              <a:pathLst>
                <a:path w="283503" h="137246" extrusionOk="0">
                  <a:moveTo>
                    <a:pt x="182505" y="81625"/>
                  </a:moveTo>
                  <a:cubicBezTo>
                    <a:pt x="182690" y="81811"/>
                    <a:pt x="182783" y="81811"/>
                    <a:pt x="182992" y="81904"/>
                  </a:cubicBezTo>
                  <a:cubicBezTo>
                    <a:pt x="182690" y="82019"/>
                    <a:pt x="182505" y="82112"/>
                    <a:pt x="182204" y="82205"/>
                  </a:cubicBezTo>
                  <a:cubicBezTo>
                    <a:pt x="182412" y="82019"/>
                    <a:pt x="182505" y="81904"/>
                    <a:pt x="182505" y="81625"/>
                  </a:cubicBezTo>
                  <a:close/>
                  <a:moveTo>
                    <a:pt x="177223" y="82341"/>
                  </a:moveTo>
                  <a:cubicBezTo>
                    <a:pt x="178112" y="82341"/>
                    <a:pt x="179038" y="82616"/>
                    <a:pt x="179886" y="82691"/>
                  </a:cubicBezTo>
                  <a:lnTo>
                    <a:pt x="180373" y="82691"/>
                  </a:lnTo>
                  <a:cubicBezTo>
                    <a:pt x="179701" y="82877"/>
                    <a:pt x="179121" y="82970"/>
                    <a:pt x="178449" y="83062"/>
                  </a:cubicBezTo>
                  <a:cubicBezTo>
                    <a:pt x="177105" y="83178"/>
                    <a:pt x="175645" y="83178"/>
                    <a:pt x="174301" y="83271"/>
                  </a:cubicBezTo>
                  <a:cubicBezTo>
                    <a:pt x="175066" y="83178"/>
                    <a:pt x="175830" y="82599"/>
                    <a:pt x="176618" y="82390"/>
                  </a:cubicBezTo>
                  <a:cubicBezTo>
                    <a:pt x="176817" y="82356"/>
                    <a:pt x="177019" y="82341"/>
                    <a:pt x="177223" y="82341"/>
                  </a:cubicBezTo>
                  <a:close/>
                  <a:moveTo>
                    <a:pt x="138534" y="1"/>
                  </a:moveTo>
                  <a:cubicBezTo>
                    <a:pt x="136524" y="1"/>
                    <a:pt x="134545" y="669"/>
                    <a:pt x="133165" y="2065"/>
                  </a:cubicBezTo>
                  <a:cubicBezTo>
                    <a:pt x="133072" y="1950"/>
                    <a:pt x="132956" y="1857"/>
                    <a:pt x="132864" y="1671"/>
                  </a:cubicBezTo>
                  <a:cubicBezTo>
                    <a:pt x="132678" y="1486"/>
                    <a:pt x="132377" y="1277"/>
                    <a:pt x="132099" y="1092"/>
                  </a:cubicBezTo>
                  <a:cubicBezTo>
                    <a:pt x="131798" y="999"/>
                    <a:pt x="131519" y="791"/>
                    <a:pt x="131125" y="791"/>
                  </a:cubicBezTo>
                  <a:cubicBezTo>
                    <a:pt x="130836" y="698"/>
                    <a:pt x="130523" y="652"/>
                    <a:pt x="130210" y="652"/>
                  </a:cubicBezTo>
                  <a:cubicBezTo>
                    <a:pt x="129897" y="652"/>
                    <a:pt x="129584" y="698"/>
                    <a:pt x="129295" y="791"/>
                  </a:cubicBezTo>
                  <a:lnTo>
                    <a:pt x="129109" y="791"/>
                  </a:lnTo>
                  <a:cubicBezTo>
                    <a:pt x="127950" y="1092"/>
                    <a:pt x="126977" y="1857"/>
                    <a:pt x="126583" y="2923"/>
                  </a:cubicBezTo>
                  <a:cubicBezTo>
                    <a:pt x="126097" y="2437"/>
                    <a:pt x="125416" y="2228"/>
                    <a:pt x="124757" y="2228"/>
                  </a:cubicBezTo>
                  <a:cubicBezTo>
                    <a:pt x="124631" y="2228"/>
                    <a:pt x="124505" y="2236"/>
                    <a:pt x="124382" y="2251"/>
                  </a:cubicBezTo>
                  <a:cubicBezTo>
                    <a:pt x="123014" y="2529"/>
                    <a:pt x="121763" y="3595"/>
                    <a:pt x="121855" y="5055"/>
                  </a:cubicBezTo>
                  <a:lnTo>
                    <a:pt x="120789" y="5055"/>
                  </a:lnTo>
                  <a:cubicBezTo>
                    <a:pt x="119352" y="5333"/>
                    <a:pt x="117892" y="6306"/>
                    <a:pt x="117313" y="7743"/>
                  </a:cubicBezTo>
                  <a:cubicBezTo>
                    <a:pt x="117175" y="7729"/>
                    <a:pt x="117038" y="7722"/>
                    <a:pt x="116902" y="7722"/>
                  </a:cubicBezTo>
                  <a:cubicBezTo>
                    <a:pt x="114373" y="7722"/>
                    <a:pt x="112099" y="10107"/>
                    <a:pt x="112099" y="12680"/>
                  </a:cubicBezTo>
                  <a:cubicBezTo>
                    <a:pt x="112099" y="13074"/>
                    <a:pt x="112099" y="13444"/>
                    <a:pt x="112215" y="13746"/>
                  </a:cubicBezTo>
                  <a:cubicBezTo>
                    <a:pt x="111708" y="13609"/>
                    <a:pt x="111178" y="13542"/>
                    <a:pt x="110647" y="13542"/>
                  </a:cubicBezTo>
                  <a:cubicBezTo>
                    <a:pt x="109648" y="13542"/>
                    <a:pt x="108642" y="13778"/>
                    <a:pt x="107765" y="14232"/>
                  </a:cubicBezTo>
                  <a:cubicBezTo>
                    <a:pt x="105934" y="14997"/>
                    <a:pt x="104474" y="16643"/>
                    <a:pt x="104103" y="18566"/>
                  </a:cubicBezTo>
                  <a:cubicBezTo>
                    <a:pt x="103895" y="18566"/>
                    <a:pt x="103617" y="18659"/>
                    <a:pt x="103408" y="18659"/>
                  </a:cubicBezTo>
                  <a:cubicBezTo>
                    <a:pt x="103315" y="18659"/>
                    <a:pt x="103315" y="18751"/>
                    <a:pt x="103223" y="18751"/>
                  </a:cubicBezTo>
                  <a:cubicBezTo>
                    <a:pt x="103037" y="18751"/>
                    <a:pt x="102736" y="18867"/>
                    <a:pt x="102550" y="18867"/>
                  </a:cubicBezTo>
                  <a:cubicBezTo>
                    <a:pt x="102458" y="18960"/>
                    <a:pt x="102458" y="18960"/>
                    <a:pt x="102365" y="18960"/>
                  </a:cubicBezTo>
                  <a:cubicBezTo>
                    <a:pt x="102157" y="19053"/>
                    <a:pt x="101971" y="19053"/>
                    <a:pt x="101878" y="19145"/>
                  </a:cubicBezTo>
                  <a:cubicBezTo>
                    <a:pt x="101786" y="19145"/>
                    <a:pt x="101670" y="19145"/>
                    <a:pt x="101577" y="19238"/>
                  </a:cubicBezTo>
                  <a:cubicBezTo>
                    <a:pt x="101392" y="19238"/>
                    <a:pt x="101299" y="19331"/>
                    <a:pt x="101090" y="19447"/>
                  </a:cubicBezTo>
                  <a:cubicBezTo>
                    <a:pt x="100998" y="19447"/>
                    <a:pt x="100905" y="19539"/>
                    <a:pt x="100812" y="19539"/>
                  </a:cubicBezTo>
                  <a:cubicBezTo>
                    <a:pt x="100627" y="19632"/>
                    <a:pt x="100418" y="19725"/>
                    <a:pt x="100326" y="19818"/>
                  </a:cubicBezTo>
                  <a:cubicBezTo>
                    <a:pt x="99746" y="20119"/>
                    <a:pt x="99260" y="20490"/>
                    <a:pt x="98773" y="20884"/>
                  </a:cubicBezTo>
                  <a:cubicBezTo>
                    <a:pt x="98588" y="20976"/>
                    <a:pt x="98495" y="21185"/>
                    <a:pt x="98309" y="21278"/>
                  </a:cubicBezTo>
                  <a:cubicBezTo>
                    <a:pt x="98194" y="21370"/>
                    <a:pt x="98194" y="21370"/>
                    <a:pt x="98101" y="21463"/>
                  </a:cubicBezTo>
                  <a:cubicBezTo>
                    <a:pt x="98008" y="21556"/>
                    <a:pt x="97823" y="21764"/>
                    <a:pt x="97730" y="21857"/>
                  </a:cubicBezTo>
                  <a:cubicBezTo>
                    <a:pt x="97614" y="21950"/>
                    <a:pt x="97614" y="22042"/>
                    <a:pt x="97521" y="22042"/>
                  </a:cubicBezTo>
                  <a:cubicBezTo>
                    <a:pt x="97336" y="22228"/>
                    <a:pt x="97243" y="22436"/>
                    <a:pt x="97151" y="22529"/>
                  </a:cubicBezTo>
                  <a:cubicBezTo>
                    <a:pt x="97035" y="22622"/>
                    <a:pt x="97035" y="22622"/>
                    <a:pt x="96942" y="22714"/>
                  </a:cubicBezTo>
                  <a:cubicBezTo>
                    <a:pt x="96849" y="22923"/>
                    <a:pt x="96757" y="23016"/>
                    <a:pt x="96664" y="23201"/>
                  </a:cubicBezTo>
                  <a:lnTo>
                    <a:pt x="96571" y="23294"/>
                  </a:lnTo>
                  <a:cubicBezTo>
                    <a:pt x="96363" y="23502"/>
                    <a:pt x="96270" y="23688"/>
                    <a:pt x="96177" y="23873"/>
                  </a:cubicBezTo>
                  <a:cubicBezTo>
                    <a:pt x="96177" y="23966"/>
                    <a:pt x="96177" y="23966"/>
                    <a:pt x="96085" y="23966"/>
                  </a:cubicBezTo>
                  <a:cubicBezTo>
                    <a:pt x="95992" y="24267"/>
                    <a:pt x="95876" y="24453"/>
                    <a:pt x="95783" y="24661"/>
                  </a:cubicBezTo>
                  <a:cubicBezTo>
                    <a:pt x="95783" y="24661"/>
                    <a:pt x="95783" y="24754"/>
                    <a:pt x="95691" y="24754"/>
                  </a:cubicBezTo>
                  <a:cubicBezTo>
                    <a:pt x="95598" y="25032"/>
                    <a:pt x="95505" y="25240"/>
                    <a:pt x="95505" y="25426"/>
                  </a:cubicBezTo>
                  <a:lnTo>
                    <a:pt x="95413" y="25519"/>
                  </a:lnTo>
                  <a:cubicBezTo>
                    <a:pt x="95297" y="25820"/>
                    <a:pt x="95204" y="26005"/>
                    <a:pt x="95204" y="26283"/>
                  </a:cubicBezTo>
                  <a:lnTo>
                    <a:pt x="95111" y="26399"/>
                  </a:lnTo>
                  <a:cubicBezTo>
                    <a:pt x="95111" y="26585"/>
                    <a:pt x="95019" y="26863"/>
                    <a:pt x="95019" y="27071"/>
                  </a:cubicBezTo>
                  <a:cubicBezTo>
                    <a:pt x="94833" y="27929"/>
                    <a:pt x="94833" y="28717"/>
                    <a:pt x="94532" y="29482"/>
                  </a:cubicBezTo>
                  <a:cubicBezTo>
                    <a:pt x="94439" y="29574"/>
                    <a:pt x="94439" y="29667"/>
                    <a:pt x="94346" y="29875"/>
                  </a:cubicBezTo>
                  <a:cubicBezTo>
                    <a:pt x="94254" y="30061"/>
                    <a:pt x="94138" y="30339"/>
                    <a:pt x="93952" y="30548"/>
                  </a:cubicBezTo>
                  <a:cubicBezTo>
                    <a:pt x="93559" y="31127"/>
                    <a:pt x="92979" y="31614"/>
                    <a:pt x="92516" y="32077"/>
                  </a:cubicBezTo>
                  <a:cubicBezTo>
                    <a:pt x="92400" y="32193"/>
                    <a:pt x="92307" y="32286"/>
                    <a:pt x="92214" y="32378"/>
                  </a:cubicBezTo>
                  <a:cubicBezTo>
                    <a:pt x="91148" y="33537"/>
                    <a:pt x="90476" y="34974"/>
                    <a:pt x="90082" y="36527"/>
                  </a:cubicBezTo>
                  <a:cubicBezTo>
                    <a:pt x="89711" y="38079"/>
                    <a:pt x="89711" y="39818"/>
                    <a:pt x="90198" y="41347"/>
                  </a:cubicBezTo>
                  <a:lnTo>
                    <a:pt x="90198" y="41648"/>
                  </a:lnTo>
                  <a:cubicBezTo>
                    <a:pt x="90198" y="41741"/>
                    <a:pt x="90291" y="41741"/>
                    <a:pt x="90291" y="41834"/>
                  </a:cubicBezTo>
                  <a:cubicBezTo>
                    <a:pt x="90384" y="42042"/>
                    <a:pt x="90384" y="42228"/>
                    <a:pt x="90476" y="42413"/>
                  </a:cubicBezTo>
                  <a:cubicBezTo>
                    <a:pt x="90291" y="42506"/>
                    <a:pt x="90198" y="42714"/>
                    <a:pt x="89990" y="42900"/>
                  </a:cubicBezTo>
                  <a:cubicBezTo>
                    <a:pt x="89897" y="42993"/>
                    <a:pt x="89804" y="43085"/>
                    <a:pt x="89711" y="43201"/>
                  </a:cubicBezTo>
                  <a:lnTo>
                    <a:pt x="89317" y="43572"/>
                  </a:lnTo>
                  <a:lnTo>
                    <a:pt x="89317" y="43665"/>
                  </a:lnTo>
                  <a:cubicBezTo>
                    <a:pt x="89225" y="43665"/>
                    <a:pt x="89225" y="43665"/>
                    <a:pt x="89225" y="43781"/>
                  </a:cubicBezTo>
                  <a:cubicBezTo>
                    <a:pt x="89132" y="43781"/>
                    <a:pt x="89132" y="43873"/>
                    <a:pt x="89039" y="43966"/>
                  </a:cubicBezTo>
                  <a:lnTo>
                    <a:pt x="89039" y="44059"/>
                  </a:lnTo>
                  <a:cubicBezTo>
                    <a:pt x="88923" y="44059"/>
                    <a:pt x="88923" y="44151"/>
                    <a:pt x="88831" y="44244"/>
                  </a:cubicBezTo>
                  <a:cubicBezTo>
                    <a:pt x="88831" y="44244"/>
                    <a:pt x="88738" y="44360"/>
                    <a:pt x="88738" y="44453"/>
                  </a:cubicBezTo>
                  <a:cubicBezTo>
                    <a:pt x="88645" y="44453"/>
                    <a:pt x="88645" y="44453"/>
                    <a:pt x="88645" y="44545"/>
                  </a:cubicBezTo>
                  <a:cubicBezTo>
                    <a:pt x="88645" y="44545"/>
                    <a:pt x="88553" y="44638"/>
                    <a:pt x="88553" y="44731"/>
                  </a:cubicBezTo>
                  <a:cubicBezTo>
                    <a:pt x="88460" y="44823"/>
                    <a:pt x="88460" y="44939"/>
                    <a:pt x="88344" y="45032"/>
                  </a:cubicBezTo>
                  <a:cubicBezTo>
                    <a:pt x="88251" y="45032"/>
                    <a:pt x="88251" y="45125"/>
                    <a:pt x="88251" y="45217"/>
                  </a:cubicBezTo>
                  <a:cubicBezTo>
                    <a:pt x="88159" y="45310"/>
                    <a:pt x="88066" y="45403"/>
                    <a:pt x="88066" y="45519"/>
                  </a:cubicBezTo>
                  <a:cubicBezTo>
                    <a:pt x="87973" y="45611"/>
                    <a:pt x="87973" y="45704"/>
                    <a:pt x="87973" y="45704"/>
                  </a:cubicBezTo>
                  <a:cubicBezTo>
                    <a:pt x="87881" y="45797"/>
                    <a:pt x="87881" y="45889"/>
                    <a:pt x="87765" y="45982"/>
                  </a:cubicBezTo>
                  <a:lnTo>
                    <a:pt x="87765" y="46098"/>
                  </a:lnTo>
                  <a:cubicBezTo>
                    <a:pt x="87672" y="46191"/>
                    <a:pt x="87672" y="46191"/>
                    <a:pt x="87672" y="46283"/>
                  </a:cubicBezTo>
                  <a:cubicBezTo>
                    <a:pt x="87579" y="46376"/>
                    <a:pt x="87579" y="46469"/>
                    <a:pt x="87579" y="46562"/>
                  </a:cubicBezTo>
                  <a:lnTo>
                    <a:pt x="87487" y="46562"/>
                  </a:lnTo>
                  <a:cubicBezTo>
                    <a:pt x="87487" y="46677"/>
                    <a:pt x="87487" y="46770"/>
                    <a:pt x="87394" y="46863"/>
                  </a:cubicBezTo>
                  <a:cubicBezTo>
                    <a:pt x="87394" y="46956"/>
                    <a:pt x="87301" y="47048"/>
                    <a:pt x="87301" y="47141"/>
                  </a:cubicBezTo>
                  <a:cubicBezTo>
                    <a:pt x="87301" y="47257"/>
                    <a:pt x="87185" y="47349"/>
                    <a:pt x="87185" y="47442"/>
                  </a:cubicBezTo>
                  <a:cubicBezTo>
                    <a:pt x="87185" y="47535"/>
                    <a:pt x="87093" y="47535"/>
                    <a:pt x="87093" y="47628"/>
                  </a:cubicBezTo>
                  <a:lnTo>
                    <a:pt x="87093" y="47720"/>
                  </a:lnTo>
                  <a:cubicBezTo>
                    <a:pt x="87093" y="47836"/>
                    <a:pt x="87000" y="47929"/>
                    <a:pt x="87000" y="47929"/>
                  </a:cubicBezTo>
                  <a:lnTo>
                    <a:pt x="87000" y="48114"/>
                  </a:lnTo>
                  <a:cubicBezTo>
                    <a:pt x="87000" y="48114"/>
                    <a:pt x="86907" y="48207"/>
                    <a:pt x="86907" y="48300"/>
                  </a:cubicBezTo>
                  <a:lnTo>
                    <a:pt x="86907" y="48508"/>
                  </a:lnTo>
                  <a:cubicBezTo>
                    <a:pt x="86815" y="48508"/>
                    <a:pt x="86815" y="48601"/>
                    <a:pt x="86815" y="48601"/>
                  </a:cubicBezTo>
                  <a:lnTo>
                    <a:pt x="86815" y="48694"/>
                  </a:lnTo>
                  <a:lnTo>
                    <a:pt x="86815" y="48879"/>
                  </a:lnTo>
                  <a:lnTo>
                    <a:pt x="86722" y="48995"/>
                  </a:lnTo>
                  <a:lnTo>
                    <a:pt x="86722" y="49180"/>
                  </a:lnTo>
                  <a:lnTo>
                    <a:pt x="86722" y="49273"/>
                  </a:lnTo>
                  <a:cubicBezTo>
                    <a:pt x="86722" y="49366"/>
                    <a:pt x="86722" y="49366"/>
                    <a:pt x="86606" y="49458"/>
                  </a:cubicBezTo>
                  <a:lnTo>
                    <a:pt x="86606" y="49574"/>
                  </a:lnTo>
                  <a:lnTo>
                    <a:pt x="86606" y="49667"/>
                  </a:lnTo>
                  <a:lnTo>
                    <a:pt x="86606" y="49852"/>
                  </a:lnTo>
                  <a:cubicBezTo>
                    <a:pt x="86606" y="49945"/>
                    <a:pt x="86606" y="49945"/>
                    <a:pt x="86513" y="50038"/>
                  </a:cubicBezTo>
                  <a:lnTo>
                    <a:pt x="86513" y="50154"/>
                  </a:lnTo>
                  <a:lnTo>
                    <a:pt x="86513" y="50432"/>
                  </a:lnTo>
                  <a:lnTo>
                    <a:pt x="86513" y="50617"/>
                  </a:lnTo>
                  <a:lnTo>
                    <a:pt x="86513" y="50733"/>
                  </a:lnTo>
                  <a:lnTo>
                    <a:pt x="86513" y="51197"/>
                  </a:lnTo>
                  <a:cubicBezTo>
                    <a:pt x="85169" y="52935"/>
                    <a:pt x="84010" y="54881"/>
                    <a:pt x="83918" y="56990"/>
                  </a:cubicBezTo>
                  <a:lnTo>
                    <a:pt x="83918" y="57871"/>
                  </a:lnTo>
                  <a:cubicBezTo>
                    <a:pt x="84010" y="58056"/>
                    <a:pt x="84010" y="58265"/>
                    <a:pt x="84010" y="58358"/>
                  </a:cubicBezTo>
                  <a:cubicBezTo>
                    <a:pt x="84497" y="60281"/>
                    <a:pt x="86235" y="62019"/>
                    <a:pt x="88159" y="62019"/>
                  </a:cubicBezTo>
                  <a:cubicBezTo>
                    <a:pt x="88460" y="62019"/>
                    <a:pt x="88738" y="61927"/>
                    <a:pt x="89039" y="61834"/>
                  </a:cubicBezTo>
                  <a:lnTo>
                    <a:pt x="89039" y="61834"/>
                  </a:lnTo>
                  <a:cubicBezTo>
                    <a:pt x="88344" y="63943"/>
                    <a:pt x="88738" y="66376"/>
                    <a:pt x="89990" y="68114"/>
                  </a:cubicBezTo>
                  <a:cubicBezTo>
                    <a:pt x="90291" y="68485"/>
                    <a:pt x="90662" y="68879"/>
                    <a:pt x="91056" y="69157"/>
                  </a:cubicBezTo>
                  <a:cubicBezTo>
                    <a:pt x="91148" y="69366"/>
                    <a:pt x="91357" y="69459"/>
                    <a:pt x="91542" y="69551"/>
                  </a:cubicBezTo>
                  <a:cubicBezTo>
                    <a:pt x="91542" y="69644"/>
                    <a:pt x="91635" y="69644"/>
                    <a:pt x="91635" y="69644"/>
                  </a:cubicBezTo>
                  <a:cubicBezTo>
                    <a:pt x="91820" y="69737"/>
                    <a:pt x="91936" y="69852"/>
                    <a:pt x="92122" y="69945"/>
                  </a:cubicBezTo>
                  <a:cubicBezTo>
                    <a:pt x="92122" y="69945"/>
                    <a:pt x="92214" y="69945"/>
                    <a:pt x="92214" y="70038"/>
                  </a:cubicBezTo>
                  <a:cubicBezTo>
                    <a:pt x="92400" y="70131"/>
                    <a:pt x="92608" y="70223"/>
                    <a:pt x="92794" y="70223"/>
                  </a:cubicBezTo>
                  <a:lnTo>
                    <a:pt x="92886" y="70316"/>
                  </a:lnTo>
                  <a:cubicBezTo>
                    <a:pt x="93095" y="70316"/>
                    <a:pt x="93188" y="70432"/>
                    <a:pt x="93373" y="70525"/>
                  </a:cubicBezTo>
                  <a:lnTo>
                    <a:pt x="93559" y="70525"/>
                  </a:lnTo>
                  <a:cubicBezTo>
                    <a:pt x="93674" y="70617"/>
                    <a:pt x="93860" y="70617"/>
                    <a:pt x="94045" y="70617"/>
                  </a:cubicBezTo>
                  <a:cubicBezTo>
                    <a:pt x="94045" y="70617"/>
                    <a:pt x="94138" y="70617"/>
                    <a:pt x="94138" y="70710"/>
                  </a:cubicBezTo>
                  <a:lnTo>
                    <a:pt x="94717" y="70710"/>
                  </a:lnTo>
                  <a:cubicBezTo>
                    <a:pt x="94833" y="70803"/>
                    <a:pt x="94833" y="70803"/>
                    <a:pt x="94926" y="70803"/>
                  </a:cubicBezTo>
                  <a:lnTo>
                    <a:pt x="95598" y="70803"/>
                  </a:lnTo>
                  <a:cubicBezTo>
                    <a:pt x="95783" y="70803"/>
                    <a:pt x="95992" y="70803"/>
                    <a:pt x="96177" y="70710"/>
                  </a:cubicBezTo>
                  <a:cubicBezTo>
                    <a:pt x="96571" y="70710"/>
                    <a:pt x="96942" y="70617"/>
                    <a:pt x="97243" y="70525"/>
                  </a:cubicBezTo>
                  <a:lnTo>
                    <a:pt x="97429" y="70525"/>
                  </a:lnTo>
                  <a:cubicBezTo>
                    <a:pt x="97521" y="70525"/>
                    <a:pt x="97614" y="70432"/>
                    <a:pt x="97823" y="70432"/>
                  </a:cubicBezTo>
                  <a:cubicBezTo>
                    <a:pt x="97823" y="70432"/>
                    <a:pt x="97823" y="70316"/>
                    <a:pt x="97915" y="70316"/>
                  </a:cubicBezTo>
                  <a:lnTo>
                    <a:pt x="98008" y="70316"/>
                  </a:lnTo>
                  <a:cubicBezTo>
                    <a:pt x="98101" y="70316"/>
                    <a:pt x="98101" y="70223"/>
                    <a:pt x="98194" y="70223"/>
                  </a:cubicBezTo>
                  <a:cubicBezTo>
                    <a:pt x="98309" y="70223"/>
                    <a:pt x="98495" y="70131"/>
                    <a:pt x="98588" y="70038"/>
                  </a:cubicBezTo>
                  <a:cubicBezTo>
                    <a:pt x="98982" y="70617"/>
                    <a:pt x="99468" y="70895"/>
                    <a:pt x="100048" y="71104"/>
                  </a:cubicBezTo>
                  <a:cubicBezTo>
                    <a:pt x="100326" y="71197"/>
                    <a:pt x="100720" y="71197"/>
                    <a:pt x="100998" y="71197"/>
                  </a:cubicBezTo>
                  <a:cubicBezTo>
                    <a:pt x="101299" y="71197"/>
                    <a:pt x="101577" y="71197"/>
                    <a:pt x="101971" y="71104"/>
                  </a:cubicBezTo>
                  <a:cubicBezTo>
                    <a:pt x="103130" y="70895"/>
                    <a:pt x="104289" y="70038"/>
                    <a:pt x="104474" y="68786"/>
                  </a:cubicBezTo>
                  <a:cubicBezTo>
                    <a:pt x="105180" y="70179"/>
                    <a:pt x="106748" y="70947"/>
                    <a:pt x="108285" y="70947"/>
                  </a:cubicBezTo>
                  <a:cubicBezTo>
                    <a:pt x="108667" y="70947"/>
                    <a:pt x="109046" y="70899"/>
                    <a:pt x="109410" y="70803"/>
                  </a:cubicBezTo>
                  <a:cubicBezTo>
                    <a:pt x="109990" y="70617"/>
                    <a:pt x="110569" y="70316"/>
                    <a:pt x="111056" y="69852"/>
                  </a:cubicBezTo>
                  <a:cubicBezTo>
                    <a:pt x="111334" y="70223"/>
                    <a:pt x="111635" y="70525"/>
                    <a:pt x="112006" y="70710"/>
                  </a:cubicBezTo>
                  <a:cubicBezTo>
                    <a:pt x="112948" y="71386"/>
                    <a:pt x="114197" y="71700"/>
                    <a:pt x="115339" y="71700"/>
                  </a:cubicBezTo>
                  <a:cubicBezTo>
                    <a:pt x="115489" y="71700"/>
                    <a:pt x="115638" y="71694"/>
                    <a:pt x="115784" y="71683"/>
                  </a:cubicBezTo>
                  <a:cubicBezTo>
                    <a:pt x="116062" y="71591"/>
                    <a:pt x="116270" y="71591"/>
                    <a:pt x="116456" y="71591"/>
                  </a:cubicBezTo>
                  <a:cubicBezTo>
                    <a:pt x="118008" y="71289"/>
                    <a:pt x="119352" y="70432"/>
                    <a:pt x="120210" y="69065"/>
                  </a:cubicBezTo>
                  <a:cubicBezTo>
                    <a:pt x="120697" y="69852"/>
                    <a:pt x="121577" y="70432"/>
                    <a:pt x="122435" y="70710"/>
                  </a:cubicBezTo>
                  <a:cubicBezTo>
                    <a:pt x="122736" y="70710"/>
                    <a:pt x="122921" y="70803"/>
                    <a:pt x="123223" y="70803"/>
                  </a:cubicBezTo>
                  <a:lnTo>
                    <a:pt x="123501" y="70803"/>
                  </a:lnTo>
                  <a:cubicBezTo>
                    <a:pt x="123651" y="70849"/>
                    <a:pt x="123820" y="70872"/>
                    <a:pt x="123988" y="70872"/>
                  </a:cubicBezTo>
                  <a:cubicBezTo>
                    <a:pt x="124156" y="70872"/>
                    <a:pt x="124324" y="70849"/>
                    <a:pt x="124474" y="70803"/>
                  </a:cubicBezTo>
                  <a:lnTo>
                    <a:pt x="124567" y="70803"/>
                  </a:lnTo>
                  <a:cubicBezTo>
                    <a:pt x="124752" y="70803"/>
                    <a:pt x="124845" y="70803"/>
                    <a:pt x="124961" y="70710"/>
                  </a:cubicBezTo>
                  <a:lnTo>
                    <a:pt x="125239" y="70710"/>
                  </a:lnTo>
                  <a:cubicBezTo>
                    <a:pt x="125239" y="70617"/>
                    <a:pt x="125332" y="70617"/>
                    <a:pt x="125424" y="70617"/>
                  </a:cubicBezTo>
                  <a:cubicBezTo>
                    <a:pt x="125540" y="70617"/>
                    <a:pt x="125633" y="70525"/>
                    <a:pt x="125633" y="70525"/>
                  </a:cubicBezTo>
                  <a:cubicBezTo>
                    <a:pt x="125726" y="70525"/>
                    <a:pt x="125726" y="70432"/>
                    <a:pt x="125818" y="70432"/>
                  </a:cubicBezTo>
                  <a:cubicBezTo>
                    <a:pt x="125911" y="70432"/>
                    <a:pt x="126004" y="70316"/>
                    <a:pt x="126212" y="70223"/>
                  </a:cubicBezTo>
                  <a:cubicBezTo>
                    <a:pt x="126212" y="70223"/>
                    <a:pt x="126305" y="70223"/>
                    <a:pt x="126305" y="70131"/>
                  </a:cubicBezTo>
                  <a:cubicBezTo>
                    <a:pt x="126398" y="70131"/>
                    <a:pt x="126490" y="70038"/>
                    <a:pt x="126583" y="69945"/>
                  </a:cubicBezTo>
                  <a:lnTo>
                    <a:pt x="126699" y="69945"/>
                  </a:lnTo>
                  <a:cubicBezTo>
                    <a:pt x="126792" y="69852"/>
                    <a:pt x="126884" y="69737"/>
                    <a:pt x="126977" y="69644"/>
                  </a:cubicBezTo>
                  <a:cubicBezTo>
                    <a:pt x="126977" y="69551"/>
                    <a:pt x="127070" y="69551"/>
                    <a:pt x="127070" y="69551"/>
                  </a:cubicBezTo>
                  <a:cubicBezTo>
                    <a:pt x="127163" y="69459"/>
                    <a:pt x="127278" y="69273"/>
                    <a:pt x="127371" y="69157"/>
                  </a:cubicBezTo>
                  <a:cubicBezTo>
                    <a:pt x="127557" y="69366"/>
                    <a:pt x="127742" y="69644"/>
                    <a:pt x="127858" y="69852"/>
                  </a:cubicBezTo>
                  <a:lnTo>
                    <a:pt x="127950" y="69852"/>
                  </a:lnTo>
                  <a:cubicBezTo>
                    <a:pt x="128136" y="70038"/>
                    <a:pt x="128321" y="70223"/>
                    <a:pt x="128530" y="70432"/>
                  </a:cubicBezTo>
                  <a:cubicBezTo>
                    <a:pt x="128530" y="70432"/>
                    <a:pt x="128530" y="70525"/>
                    <a:pt x="128623" y="70525"/>
                  </a:cubicBezTo>
                  <a:cubicBezTo>
                    <a:pt x="128808" y="70710"/>
                    <a:pt x="129017" y="70803"/>
                    <a:pt x="129202" y="71011"/>
                  </a:cubicBezTo>
                  <a:cubicBezTo>
                    <a:pt x="129202" y="71011"/>
                    <a:pt x="129295" y="71011"/>
                    <a:pt x="129295" y="71104"/>
                  </a:cubicBezTo>
                  <a:cubicBezTo>
                    <a:pt x="129480" y="71197"/>
                    <a:pt x="129689" y="71289"/>
                    <a:pt x="129874" y="71382"/>
                  </a:cubicBezTo>
                  <a:cubicBezTo>
                    <a:pt x="129874" y="71382"/>
                    <a:pt x="129874" y="71475"/>
                    <a:pt x="129967" y="71475"/>
                  </a:cubicBezTo>
                  <a:lnTo>
                    <a:pt x="130059" y="71475"/>
                  </a:lnTo>
                  <a:cubicBezTo>
                    <a:pt x="130268" y="71591"/>
                    <a:pt x="130453" y="71776"/>
                    <a:pt x="130755" y="71869"/>
                  </a:cubicBezTo>
                  <a:cubicBezTo>
                    <a:pt x="130940" y="71961"/>
                    <a:pt x="131033" y="71961"/>
                    <a:pt x="131125" y="72054"/>
                  </a:cubicBezTo>
                  <a:cubicBezTo>
                    <a:pt x="131612" y="72170"/>
                    <a:pt x="132099" y="72355"/>
                    <a:pt x="132586" y="72448"/>
                  </a:cubicBezTo>
                  <a:lnTo>
                    <a:pt x="132771" y="72448"/>
                  </a:lnTo>
                  <a:cubicBezTo>
                    <a:pt x="132864" y="72541"/>
                    <a:pt x="132956" y="72541"/>
                    <a:pt x="133165" y="72541"/>
                  </a:cubicBezTo>
                  <a:lnTo>
                    <a:pt x="133258" y="72541"/>
                  </a:lnTo>
                  <a:cubicBezTo>
                    <a:pt x="133165" y="72541"/>
                    <a:pt x="133165" y="72633"/>
                    <a:pt x="133165" y="72633"/>
                  </a:cubicBezTo>
                  <a:cubicBezTo>
                    <a:pt x="132956" y="72842"/>
                    <a:pt x="132956" y="73027"/>
                    <a:pt x="132956" y="73213"/>
                  </a:cubicBezTo>
                  <a:cubicBezTo>
                    <a:pt x="132956" y="73700"/>
                    <a:pt x="133443" y="74279"/>
                    <a:pt x="134022" y="74580"/>
                  </a:cubicBezTo>
                  <a:cubicBezTo>
                    <a:pt x="134324" y="74766"/>
                    <a:pt x="134694" y="74951"/>
                    <a:pt x="135088" y="75252"/>
                  </a:cubicBezTo>
                  <a:cubicBezTo>
                    <a:pt x="135482" y="75530"/>
                    <a:pt x="135761" y="75924"/>
                    <a:pt x="135761" y="76411"/>
                  </a:cubicBezTo>
                  <a:cubicBezTo>
                    <a:pt x="135761" y="76689"/>
                    <a:pt x="135575" y="77083"/>
                    <a:pt x="135482" y="77384"/>
                  </a:cubicBezTo>
                  <a:lnTo>
                    <a:pt x="135482" y="77477"/>
                  </a:lnTo>
                  <a:cubicBezTo>
                    <a:pt x="134813" y="77227"/>
                    <a:pt x="134092" y="77102"/>
                    <a:pt x="133396" y="77102"/>
                  </a:cubicBezTo>
                  <a:cubicBezTo>
                    <a:pt x="132476" y="77102"/>
                    <a:pt x="131599" y="77320"/>
                    <a:pt x="130940" y="77755"/>
                  </a:cubicBezTo>
                  <a:cubicBezTo>
                    <a:pt x="130940" y="77176"/>
                    <a:pt x="131033" y="76596"/>
                    <a:pt x="131125" y="76017"/>
                  </a:cubicBezTo>
                  <a:cubicBezTo>
                    <a:pt x="131166" y="75644"/>
                    <a:pt x="130480" y="75526"/>
                    <a:pt x="129651" y="75526"/>
                  </a:cubicBezTo>
                  <a:cubicBezTo>
                    <a:pt x="128572" y="75526"/>
                    <a:pt x="127252" y="75727"/>
                    <a:pt x="126977" y="75832"/>
                  </a:cubicBezTo>
                  <a:cubicBezTo>
                    <a:pt x="126398" y="76017"/>
                    <a:pt x="125726" y="76805"/>
                    <a:pt x="125146" y="76805"/>
                  </a:cubicBezTo>
                  <a:cubicBezTo>
                    <a:pt x="124266" y="76805"/>
                    <a:pt x="123895" y="75924"/>
                    <a:pt x="122829" y="75924"/>
                  </a:cubicBezTo>
                  <a:cubicBezTo>
                    <a:pt x="121959" y="75924"/>
                    <a:pt x="121112" y="76399"/>
                    <a:pt x="120801" y="76969"/>
                  </a:cubicBezTo>
                  <a:lnTo>
                    <a:pt x="120801" y="76969"/>
                  </a:lnTo>
                  <a:cubicBezTo>
                    <a:pt x="120924" y="76651"/>
                    <a:pt x="119344" y="75830"/>
                    <a:pt x="118959" y="75739"/>
                  </a:cubicBezTo>
                  <a:cubicBezTo>
                    <a:pt x="118826" y="75710"/>
                    <a:pt x="118689" y="75696"/>
                    <a:pt x="118552" y="75696"/>
                  </a:cubicBezTo>
                  <a:cubicBezTo>
                    <a:pt x="117708" y="75696"/>
                    <a:pt x="116850" y="76220"/>
                    <a:pt x="116850" y="76898"/>
                  </a:cubicBezTo>
                  <a:cubicBezTo>
                    <a:pt x="116494" y="76375"/>
                    <a:pt x="115743" y="76004"/>
                    <a:pt x="114970" y="76004"/>
                  </a:cubicBezTo>
                  <a:cubicBezTo>
                    <a:pt x="114886" y="76004"/>
                    <a:pt x="114802" y="76008"/>
                    <a:pt x="114717" y="76017"/>
                  </a:cubicBezTo>
                  <a:cubicBezTo>
                    <a:pt x="113837" y="76017"/>
                    <a:pt x="113257" y="76504"/>
                    <a:pt x="112794" y="76898"/>
                  </a:cubicBezTo>
                  <a:cubicBezTo>
                    <a:pt x="111508" y="76261"/>
                    <a:pt x="109952" y="75846"/>
                    <a:pt x="108428" y="75846"/>
                  </a:cubicBezTo>
                  <a:cubicBezTo>
                    <a:pt x="106958" y="75846"/>
                    <a:pt x="105519" y="76232"/>
                    <a:pt x="104381" y="77176"/>
                  </a:cubicBezTo>
                  <a:cubicBezTo>
                    <a:pt x="103767" y="76895"/>
                    <a:pt x="103029" y="76815"/>
                    <a:pt x="102253" y="76815"/>
                  </a:cubicBezTo>
                  <a:cubicBezTo>
                    <a:pt x="101682" y="76815"/>
                    <a:pt x="101090" y="76858"/>
                    <a:pt x="100511" y="76898"/>
                  </a:cubicBezTo>
                  <a:cubicBezTo>
                    <a:pt x="92516" y="77477"/>
                    <a:pt x="84404" y="78056"/>
                    <a:pt x="76293" y="78729"/>
                  </a:cubicBezTo>
                  <a:cubicBezTo>
                    <a:pt x="75018" y="78821"/>
                    <a:pt x="73188" y="79493"/>
                    <a:pt x="73975" y="80374"/>
                  </a:cubicBezTo>
                  <a:cubicBezTo>
                    <a:pt x="74161" y="80652"/>
                    <a:pt x="74648" y="80745"/>
                    <a:pt x="75134" y="80861"/>
                  </a:cubicBezTo>
                  <a:cubicBezTo>
                    <a:pt x="75959" y="81022"/>
                    <a:pt x="77446" y="81776"/>
                    <a:pt x="78582" y="81776"/>
                  </a:cubicBezTo>
                  <a:cubicBezTo>
                    <a:pt x="78756" y="81776"/>
                    <a:pt x="78921" y="81758"/>
                    <a:pt x="79074" y="81718"/>
                  </a:cubicBezTo>
                  <a:cubicBezTo>
                    <a:pt x="79190" y="81625"/>
                    <a:pt x="79190" y="81625"/>
                    <a:pt x="79283" y="81625"/>
                  </a:cubicBezTo>
                  <a:cubicBezTo>
                    <a:pt x="79561" y="81440"/>
                    <a:pt x="79653" y="81324"/>
                    <a:pt x="79769" y="81231"/>
                  </a:cubicBezTo>
                  <a:lnTo>
                    <a:pt x="79769" y="81046"/>
                  </a:lnTo>
                  <a:cubicBezTo>
                    <a:pt x="79769" y="81046"/>
                    <a:pt x="79769" y="80953"/>
                    <a:pt x="79653" y="80953"/>
                  </a:cubicBezTo>
                  <a:cubicBezTo>
                    <a:pt x="79653" y="80745"/>
                    <a:pt x="79375" y="80559"/>
                    <a:pt x="79190" y="80467"/>
                  </a:cubicBezTo>
                  <a:cubicBezTo>
                    <a:pt x="79074" y="80374"/>
                    <a:pt x="78309" y="80073"/>
                    <a:pt x="78124" y="79795"/>
                  </a:cubicBezTo>
                  <a:cubicBezTo>
                    <a:pt x="78124" y="79586"/>
                    <a:pt x="78217" y="79493"/>
                    <a:pt x="78796" y="79308"/>
                  </a:cubicBezTo>
                  <a:lnTo>
                    <a:pt x="78889" y="79308"/>
                  </a:lnTo>
                  <a:cubicBezTo>
                    <a:pt x="78981" y="79308"/>
                    <a:pt x="79074" y="79401"/>
                    <a:pt x="79283" y="79401"/>
                  </a:cubicBezTo>
                  <a:lnTo>
                    <a:pt x="79468" y="79401"/>
                  </a:lnTo>
                  <a:cubicBezTo>
                    <a:pt x="79561" y="79493"/>
                    <a:pt x="79769" y="79493"/>
                    <a:pt x="79862" y="79586"/>
                  </a:cubicBezTo>
                  <a:cubicBezTo>
                    <a:pt x="80047" y="79586"/>
                    <a:pt x="80233" y="79702"/>
                    <a:pt x="80441" y="79795"/>
                  </a:cubicBezTo>
                  <a:cubicBezTo>
                    <a:pt x="80627" y="79795"/>
                    <a:pt x="80719" y="79795"/>
                    <a:pt x="80812" y="79887"/>
                  </a:cubicBezTo>
                  <a:lnTo>
                    <a:pt x="81113" y="79887"/>
                  </a:lnTo>
                  <a:cubicBezTo>
                    <a:pt x="81113" y="79980"/>
                    <a:pt x="81206" y="79980"/>
                    <a:pt x="81206" y="79980"/>
                  </a:cubicBezTo>
                  <a:lnTo>
                    <a:pt x="81392" y="79980"/>
                  </a:lnTo>
                  <a:cubicBezTo>
                    <a:pt x="83616" y="80467"/>
                    <a:pt x="85934" y="80652"/>
                    <a:pt x="88251" y="80745"/>
                  </a:cubicBezTo>
                  <a:cubicBezTo>
                    <a:pt x="89132" y="80861"/>
                    <a:pt x="89990" y="80861"/>
                    <a:pt x="90870" y="80861"/>
                  </a:cubicBezTo>
                  <a:lnTo>
                    <a:pt x="93466" y="80861"/>
                  </a:lnTo>
                  <a:cubicBezTo>
                    <a:pt x="95413" y="80745"/>
                    <a:pt x="97336" y="80745"/>
                    <a:pt x="99260" y="80745"/>
                  </a:cubicBezTo>
                  <a:cubicBezTo>
                    <a:pt x="99468" y="80953"/>
                    <a:pt x="99561" y="81046"/>
                    <a:pt x="99746" y="81231"/>
                  </a:cubicBezTo>
                  <a:cubicBezTo>
                    <a:pt x="100140" y="81625"/>
                    <a:pt x="100511" y="81904"/>
                    <a:pt x="101090" y="82205"/>
                  </a:cubicBezTo>
                  <a:cubicBezTo>
                    <a:pt x="101206" y="82205"/>
                    <a:pt x="101299" y="82297"/>
                    <a:pt x="101484" y="82297"/>
                  </a:cubicBezTo>
                  <a:cubicBezTo>
                    <a:pt x="101748" y="82388"/>
                    <a:pt x="102054" y="82432"/>
                    <a:pt x="102363" y="82432"/>
                  </a:cubicBezTo>
                  <a:cubicBezTo>
                    <a:pt x="103085" y="82432"/>
                    <a:pt x="103827" y="82189"/>
                    <a:pt x="104103" y="81718"/>
                  </a:cubicBezTo>
                  <a:cubicBezTo>
                    <a:pt x="104887" y="82023"/>
                    <a:pt x="105766" y="82166"/>
                    <a:pt x="106647" y="82166"/>
                  </a:cubicBezTo>
                  <a:cubicBezTo>
                    <a:pt x="108583" y="82166"/>
                    <a:pt x="110532" y="81475"/>
                    <a:pt x="111519" y="80281"/>
                  </a:cubicBezTo>
                  <a:cubicBezTo>
                    <a:pt x="111728" y="80467"/>
                    <a:pt x="111913" y="80652"/>
                    <a:pt x="112099" y="80745"/>
                  </a:cubicBezTo>
                  <a:cubicBezTo>
                    <a:pt x="112307" y="80953"/>
                    <a:pt x="112585" y="81046"/>
                    <a:pt x="112887" y="81231"/>
                  </a:cubicBezTo>
                  <a:cubicBezTo>
                    <a:pt x="112979" y="81231"/>
                    <a:pt x="113072" y="81231"/>
                    <a:pt x="113165" y="81324"/>
                  </a:cubicBezTo>
                  <a:cubicBezTo>
                    <a:pt x="113682" y="81501"/>
                    <a:pt x="114224" y="81606"/>
                    <a:pt x="114762" y="81606"/>
                  </a:cubicBezTo>
                  <a:cubicBezTo>
                    <a:pt x="115138" y="81606"/>
                    <a:pt x="115513" y="81555"/>
                    <a:pt x="115876" y="81440"/>
                  </a:cubicBezTo>
                  <a:cubicBezTo>
                    <a:pt x="116270" y="81324"/>
                    <a:pt x="116548" y="81231"/>
                    <a:pt x="116942" y="81139"/>
                  </a:cubicBezTo>
                  <a:cubicBezTo>
                    <a:pt x="117220" y="80953"/>
                    <a:pt x="117614" y="80861"/>
                    <a:pt x="117892" y="80861"/>
                  </a:cubicBezTo>
                  <a:cubicBezTo>
                    <a:pt x="118104" y="80811"/>
                    <a:pt x="118314" y="80790"/>
                    <a:pt x="118521" y="80790"/>
                  </a:cubicBezTo>
                  <a:cubicBezTo>
                    <a:pt x="119180" y="80790"/>
                    <a:pt x="119820" y="80998"/>
                    <a:pt x="120419" y="81139"/>
                  </a:cubicBezTo>
                  <a:cubicBezTo>
                    <a:pt x="121763" y="81440"/>
                    <a:pt x="123107" y="81718"/>
                    <a:pt x="124474" y="81904"/>
                  </a:cubicBezTo>
                  <a:cubicBezTo>
                    <a:pt x="126792" y="82205"/>
                    <a:pt x="129202" y="82483"/>
                    <a:pt x="131519" y="82483"/>
                  </a:cubicBezTo>
                  <a:cubicBezTo>
                    <a:pt x="132099" y="82691"/>
                    <a:pt x="132771" y="82784"/>
                    <a:pt x="133443" y="82877"/>
                  </a:cubicBezTo>
                  <a:cubicBezTo>
                    <a:pt x="134115" y="82970"/>
                    <a:pt x="134810" y="82970"/>
                    <a:pt x="135482" y="83062"/>
                  </a:cubicBezTo>
                  <a:lnTo>
                    <a:pt x="136433" y="83062"/>
                  </a:lnTo>
                  <a:cubicBezTo>
                    <a:pt x="136641" y="83364"/>
                    <a:pt x="136827" y="83549"/>
                    <a:pt x="137221" y="83642"/>
                  </a:cubicBezTo>
                  <a:cubicBezTo>
                    <a:pt x="137128" y="83758"/>
                    <a:pt x="137012" y="83758"/>
                    <a:pt x="137012" y="83850"/>
                  </a:cubicBezTo>
                  <a:cubicBezTo>
                    <a:pt x="136919" y="83850"/>
                    <a:pt x="136919" y="83943"/>
                    <a:pt x="136919" y="83943"/>
                  </a:cubicBezTo>
                  <a:lnTo>
                    <a:pt x="136827" y="84036"/>
                  </a:lnTo>
                  <a:cubicBezTo>
                    <a:pt x="136827" y="84128"/>
                    <a:pt x="136734" y="84128"/>
                    <a:pt x="136734" y="84128"/>
                  </a:cubicBezTo>
                  <a:cubicBezTo>
                    <a:pt x="136734" y="84221"/>
                    <a:pt x="136734" y="84221"/>
                    <a:pt x="136641" y="84337"/>
                  </a:cubicBezTo>
                  <a:lnTo>
                    <a:pt x="136641" y="84430"/>
                  </a:lnTo>
                  <a:cubicBezTo>
                    <a:pt x="136641" y="84522"/>
                    <a:pt x="136548" y="84522"/>
                    <a:pt x="136548" y="84615"/>
                  </a:cubicBezTo>
                  <a:lnTo>
                    <a:pt x="136548" y="84708"/>
                  </a:lnTo>
                  <a:cubicBezTo>
                    <a:pt x="136548" y="84800"/>
                    <a:pt x="136548" y="84800"/>
                    <a:pt x="136433" y="84800"/>
                  </a:cubicBezTo>
                  <a:lnTo>
                    <a:pt x="136433" y="85009"/>
                  </a:lnTo>
                  <a:lnTo>
                    <a:pt x="136433" y="85102"/>
                  </a:lnTo>
                  <a:lnTo>
                    <a:pt x="136433" y="85380"/>
                  </a:lnTo>
                  <a:lnTo>
                    <a:pt x="136433" y="85681"/>
                  </a:lnTo>
                  <a:lnTo>
                    <a:pt x="136433" y="85959"/>
                  </a:lnTo>
                  <a:cubicBezTo>
                    <a:pt x="136641" y="86654"/>
                    <a:pt x="136919" y="87234"/>
                    <a:pt x="137499" y="87605"/>
                  </a:cubicBezTo>
                  <a:cubicBezTo>
                    <a:pt x="137221" y="88091"/>
                    <a:pt x="136919" y="88578"/>
                    <a:pt x="136827" y="89157"/>
                  </a:cubicBezTo>
                  <a:lnTo>
                    <a:pt x="136827" y="89737"/>
                  </a:lnTo>
                  <a:cubicBezTo>
                    <a:pt x="136827" y="89922"/>
                    <a:pt x="136827" y="90131"/>
                    <a:pt x="136919" y="90316"/>
                  </a:cubicBezTo>
                  <a:cubicBezTo>
                    <a:pt x="137012" y="90895"/>
                    <a:pt x="137221" y="91475"/>
                    <a:pt x="137707" y="91961"/>
                  </a:cubicBezTo>
                  <a:cubicBezTo>
                    <a:pt x="137313" y="92054"/>
                    <a:pt x="137128" y="92448"/>
                    <a:pt x="137012" y="92819"/>
                  </a:cubicBezTo>
                  <a:cubicBezTo>
                    <a:pt x="136919" y="93028"/>
                    <a:pt x="136919" y="93213"/>
                    <a:pt x="136827" y="93491"/>
                  </a:cubicBezTo>
                  <a:cubicBezTo>
                    <a:pt x="136734" y="94186"/>
                    <a:pt x="136641" y="94858"/>
                    <a:pt x="136641" y="95438"/>
                  </a:cubicBezTo>
                  <a:cubicBezTo>
                    <a:pt x="136548" y="96110"/>
                    <a:pt x="136433" y="96875"/>
                    <a:pt x="136641" y="97454"/>
                  </a:cubicBezTo>
                  <a:cubicBezTo>
                    <a:pt x="136734" y="97663"/>
                    <a:pt x="136827" y="97848"/>
                    <a:pt x="137012" y="97941"/>
                  </a:cubicBezTo>
                  <a:cubicBezTo>
                    <a:pt x="136548" y="98520"/>
                    <a:pt x="136340" y="99285"/>
                    <a:pt x="136433" y="100073"/>
                  </a:cubicBezTo>
                  <a:cubicBezTo>
                    <a:pt x="136433" y="100444"/>
                    <a:pt x="136641" y="100838"/>
                    <a:pt x="136919" y="101232"/>
                  </a:cubicBezTo>
                  <a:cubicBezTo>
                    <a:pt x="136155" y="101232"/>
                    <a:pt x="136062" y="102390"/>
                    <a:pt x="136155" y="103248"/>
                  </a:cubicBezTo>
                  <a:cubicBezTo>
                    <a:pt x="136548" y="105287"/>
                    <a:pt x="136340" y="107396"/>
                    <a:pt x="135575" y="109436"/>
                  </a:cubicBezTo>
                  <a:cubicBezTo>
                    <a:pt x="135390" y="110108"/>
                    <a:pt x="135088" y="110780"/>
                    <a:pt x="134903" y="111568"/>
                  </a:cubicBezTo>
                  <a:cubicBezTo>
                    <a:pt x="134903" y="111452"/>
                    <a:pt x="134810" y="111452"/>
                    <a:pt x="134694" y="111452"/>
                  </a:cubicBezTo>
                  <a:cubicBezTo>
                    <a:pt x="134509" y="111359"/>
                    <a:pt x="134324" y="111266"/>
                    <a:pt x="134115" y="111174"/>
                  </a:cubicBezTo>
                  <a:cubicBezTo>
                    <a:pt x="134022" y="111081"/>
                    <a:pt x="133930" y="111081"/>
                    <a:pt x="133837" y="111081"/>
                  </a:cubicBezTo>
                  <a:cubicBezTo>
                    <a:pt x="133652" y="110988"/>
                    <a:pt x="133443" y="110872"/>
                    <a:pt x="133258" y="110780"/>
                  </a:cubicBezTo>
                  <a:cubicBezTo>
                    <a:pt x="133258" y="110780"/>
                    <a:pt x="133165" y="110687"/>
                    <a:pt x="133072" y="110687"/>
                  </a:cubicBezTo>
                  <a:cubicBezTo>
                    <a:pt x="132771" y="110594"/>
                    <a:pt x="132493" y="110409"/>
                    <a:pt x="132192" y="110293"/>
                  </a:cubicBezTo>
                  <a:cubicBezTo>
                    <a:pt x="128808" y="108671"/>
                    <a:pt x="126490" y="105194"/>
                    <a:pt x="123014" y="103734"/>
                  </a:cubicBezTo>
                  <a:cubicBezTo>
                    <a:pt x="121369" y="103062"/>
                    <a:pt x="119352" y="102761"/>
                    <a:pt x="118194" y="101324"/>
                  </a:cubicBezTo>
                  <a:cubicBezTo>
                    <a:pt x="117429" y="100444"/>
                    <a:pt x="117128" y="99192"/>
                    <a:pt x="116850" y="98033"/>
                  </a:cubicBezTo>
                  <a:cubicBezTo>
                    <a:pt x="116734" y="97454"/>
                    <a:pt x="116641" y="96875"/>
                    <a:pt x="116548" y="96388"/>
                  </a:cubicBezTo>
                  <a:cubicBezTo>
                    <a:pt x="116062" y="94858"/>
                    <a:pt x="115204" y="93398"/>
                    <a:pt x="114138" y="92332"/>
                  </a:cubicBezTo>
                  <a:cubicBezTo>
                    <a:pt x="113559" y="91753"/>
                    <a:pt x="112887" y="91289"/>
                    <a:pt x="112215" y="90895"/>
                  </a:cubicBezTo>
                  <a:cubicBezTo>
                    <a:pt x="111821" y="90710"/>
                    <a:pt x="111334" y="90409"/>
                    <a:pt x="110940" y="90316"/>
                  </a:cubicBezTo>
                  <a:cubicBezTo>
                    <a:pt x="109745" y="89794"/>
                    <a:pt x="108445" y="89517"/>
                    <a:pt x="107141" y="89517"/>
                  </a:cubicBezTo>
                  <a:cubicBezTo>
                    <a:pt x="106243" y="89517"/>
                    <a:pt x="105343" y="89648"/>
                    <a:pt x="104474" y="89922"/>
                  </a:cubicBezTo>
                  <a:cubicBezTo>
                    <a:pt x="104289" y="90015"/>
                    <a:pt x="103987" y="90131"/>
                    <a:pt x="103802" y="90131"/>
                  </a:cubicBezTo>
                  <a:cubicBezTo>
                    <a:pt x="103223" y="90409"/>
                    <a:pt x="102643" y="90594"/>
                    <a:pt x="101971" y="90803"/>
                  </a:cubicBezTo>
                  <a:cubicBezTo>
                    <a:pt x="101484" y="90895"/>
                    <a:pt x="101090" y="90895"/>
                    <a:pt x="100627" y="90895"/>
                  </a:cubicBezTo>
                  <a:cubicBezTo>
                    <a:pt x="100326" y="90895"/>
                    <a:pt x="100048" y="90895"/>
                    <a:pt x="99746" y="90803"/>
                  </a:cubicBezTo>
                  <a:cubicBezTo>
                    <a:pt x="99561" y="90803"/>
                    <a:pt x="99468" y="90803"/>
                    <a:pt x="99260" y="90710"/>
                  </a:cubicBezTo>
                  <a:cubicBezTo>
                    <a:pt x="98982" y="90710"/>
                    <a:pt x="98680" y="90594"/>
                    <a:pt x="98402" y="90594"/>
                  </a:cubicBezTo>
                  <a:lnTo>
                    <a:pt x="98309" y="90594"/>
                  </a:lnTo>
                  <a:cubicBezTo>
                    <a:pt x="98101" y="90501"/>
                    <a:pt x="97915" y="90501"/>
                    <a:pt x="97730" y="90501"/>
                  </a:cubicBezTo>
                  <a:cubicBezTo>
                    <a:pt x="97614" y="90501"/>
                    <a:pt x="97521" y="90409"/>
                    <a:pt x="97521" y="90409"/>
                  </a:cubicBezTo>
                  <a:lnTo>
                    <a:pt x="96942" y="90409"/>
                  </a:lnTo>
                  <a:cubicBezTo>
                    <a:pt x="96942" y="90316"/>
                    <a:pt x="96849" y="90316"/>
                    <a:pt x="96757" y="90316"/>
                  </a:cubicBezTo>
                  <a:cubicBezTo>
                    <a:pt x="96571" y="90316"/>
                    <a:pt x="96363" y="90316"/>
                    <a:pt x="96270" y="90223"/>
                  </a:cubicBezTo>
                  <a:lnTo>
                    <a:pt x="95992" y="90223"/>
                  </a:lnTo>
                  <a:cubicBezTo>
                    <a:pt x="95505" y="90223"/>
                    <a:pt x="95019" y="90131"/>
                    <a:pt x="94625" y="90131"/>
                  </a:cubicBezTo>
                  <a:lnTo>
                    <a:pt x="92886" y="90131"/>
                  </a:lnTo>
                  <a:cubicBezTo>
                    <a:pt x="92701" y="90223"/>
                    <a:pt x="92516" y="90223"/>
                    <a:pt x="92214" y="90223"/>
                  </a:cubicBezTo>
                  <a:cubicBezTo>
                    <a:pt x="91056" y="90409"/>
                    <a:pt x="89990" y="90895"/>
                    <a:pt x="89039" y="91660"/>
                  </a:cubicBezTo>
                  <a:cubicBezTo>
                    <a:pt x="88159" y="92332"/>
                    <a:pt x="87579" y="93398"/>
                    <a:pt x="86606" y="93978"/>
                  </a:cubicBezTo>
                  <a:cubicBezTo>
                    <a:pt x="85799" y="94411"/>
                    <a:pt x="84916" y="94488"/>
                    <a:pt x="83999" y="94488"/>
                  </a:cubicBezTo>
                  <a:cubicBezTo>
                    <a:pt x="83493" y="94488"/>
                    <a:pt x="82977" y="94464"/>
                    <a:pt x="82458" y="94464"/>
                  </a:cubicBezTo>
                  <a:cubicBezTo>
                    <a:pt x="79283" y="94557"/>
                    <a:pt x="75992" y="95716"/>
                    <a:pt x="73396" y="97663"/>
                  </a:cubicBezTo>
                  <a:cubicBezTo>
                    <a:pt x="70777" y="99679"/>
                    <a:pt x="68854" y="102390"/>
                    <a:pt x="65864" y="103734"/>
                  </a:cubicBezTo>
                  <a:cubicBezTo>
                    <a:pt x="64984" y="104128"/>
                    <a:pt x="64126" y="104407"/>
                    <a:pt x="63245" y="104893"/>
                  </a:cubicBezTo>
                  <a:cubicBezTo>
                    <a:pt x="61021" y="106631"/>
                    <a:pt x="61021" y="110293"/>
                    <a:pt x="59004" y="112147"/>
                  </a:cubicBezTo>
                  <a:cubicBezTo>
                    <a:pt x="57544" y="113491"/>
                    <a:pt x="55134" y="113978"/>
                    <a:pt x="54462" y="115809"/>
                  </a:cubicBezTo>
                  <a:cubicBezTo>
                    <a:pt x="54068" y="116666"/>
                    <a:pt x="54369" y="117732"/>
                    <a:pt x="54161" y="118706"/>
                  </a:cubicBezTo>
                  <a:cubicBezTo>
                    <a:pt x="54068" y="119679"/>
                    <a:pt x="53581" y="120536"/>
                    <a:pt x="53002" y="121301"/>
                  </a:cubicBezTo>
                  <a:cubicBezTo>
                    <a:pt x="52466" y="121462"/>
                    <a:pt x="51906" y="121517"/>
                    <a:pt x="51330" y="121517"/>
                  </a:cubicBezTo>
                  <a:cubicBezTo>
                    <a:pt x="50050" y="121517"/>
                    <a:pt x="48696" y="121242"/>
                    <a:pt x="47379" y="121242"/>
                  </a:cubicBezTo>
                  <a:cubicBezTo>
                    <a:pt x="46729" y="121242"/>
                    <a:pt x="46088" y="121309"/>
                    <a:pt x="45470" y="121510"/>
                  </a:cubicBezTo>
                  <a:cubicBezTo>
                    <a:pt x="43848" y="122089"/>
                    <a:pt x="42573" y="123526"/>
                    <a:pt x="40951" y="124105"/>
                  </a:cubicBezTo>
                  <a:cubicBezTo>
                    <a:pt x="40303" y="124335"/>
                    <a:pt x="39629" y="124416"/>
                    <a:pt x="38941" y="124416"/>
                  </a:cubicBezTo>
                  <a:cubicBezTo>
                    <a:pt x="37262" y="124416"/>
                    <a:pt x="35497" y="123932"/>
                    <a:pt x="33810" y="123932"/>
                  </a:cubicBezTo>
                  <a:cubicBezTo>
                    <a:pt x="32974" y="123932"/>
                    <a:pt x="32157" y="124051"/>
                    <a:pt x="31379" y="124407"/>
                  </a:cubicBezTo>
                  <a:cubicBezTo>
                    <a:pt x="29456" y="125357"/>
                    <a:pt x="28297" y="127790"/>
                    <a:pt x="26165" y="128462"/>
                  </a:cubicBezTo>
                  <a:cubicBezTo>
                    <a:pt x="25789" y="128560"/>
                    <a:pt x="25403" y="128597"/>
                    <a:pt x="25011" y="128597"/>
                  </a:cubicBezTo>
                  <a:cubicBezTo>
                    <a:pt x="23790" y="128597"/>
                    <a:pt x="22514" y="128238"/>
                    <a:pt x="21332" y="128238"/>
                  </a:cubicBezTo>
                  <a:cubicBezTo>
                    <a:pt x="20646" y="128238"/>
                    <a:pt x="19992" y="128359"/>
                    <a:pt x="19398" y="128740"/>
                  </a:cubicBezTo>
                  <a:cubicBezTo>
                    <a:pt x="18633" y="129227"/>
                    <a:pt x="18146" y="129992"/>
                    <a:pt x="17474" y="130571"/>
                  </a:cubicBezTo>
                  <a:cubicBezTo>
                    <a:pt x="15736" y="132124"/>
                    <a:pt x="13025" y="131846"/>
                    <a:pt x="10615" y="132031"/>
                  </a:cubicBezTo>
                  <a:cubicBezTo>
                    <a:pt x="8297" y="132309"/>
                    <a:pt x="5493" y="134163"/>
                    <a:pt x="6188" y="136365"/>
                  </a:cubicBezTo>
                  <a:cubicBezTo>
                    <a:pt x="5780" y="136329"/>
                    <a:pt x="5372" y="136312"/>
                    <a:pt x="4966" y="136312"/>
                  </a:cubicBezTo>
                  <a:cubicBezTo>
                    <a:pt x="3248" y="136312"/>
                    <a:pt x="1556" y="136627"/>
                    <a:pt x="0" y="137246"/>
                  </a:cubicBezTo>
                  <a:lnTo>
                    <a:pt x="156132" y="136852"/>
                  </a:lnTo>
                  <a:cubicBezTo>
                    <a:pt x="156039" y="136666"/>
                    <a:pt x="155946" y="136574"/>
                    <a:pt x="155853" y="136365"/>
                  </a:cubicBezTo>
                  <a:lnTo>
                    <a:pt x="187534" y="136365"/>
                  </a:lnTo>
                  <a:cubicBezTo>
                    <a:pt x="190616" y="136481"/>
                    <a:pt x="193698" y="136481"/>
                    <a:pt x="196804" y="136481"/>
                  </a:cubicBezTo>
                  <a:cubicBezTo>
                    <a:pt x="199979" y="136481"/>
                    <a:pt x="203061" y="136481"/>
                    <a:pt x="206259" y="136574"/>
                  </a:cubicBezTo>
                  <a:lnTo>
                    <a:pt x="215808" y="136574"/>
                  </a:lnTo>
                  <a:cubicBezTo>
                    <a:pt x="219006" y="136666"/>
                    <a:pt x="222181" y="136666"/>
                    <a:pt x="225379" y="136666"/>
                  </a:cubicBezTo>
                  <a:cubicBezTo>
                    <a:pt x="228554" y="136666"/>
                    <a:pt x="231659" y="136759"/>
                    <a:pt x="234742" y="136759"/>
                  </a:cubicBezTo>
                  <a:cubicBezTo>
                    <a:pt x="237731" y="136759"/>
                    <a:pt x="240721" y="136852"/>
                    <a:pt x="243734" y="136852"/>
                  </a:cubicBezTo>
                  <a:cubicBezTo>
                    <a:pt x="246631" y="136852"/>
                    <a:pt x="249412" y="136852"/>
                    <a:pt x="252216" y="136944"/>
                  </a:cubicBezTo>
                  <a:lnTo>
                    <a:pt x="260142" y="136944"/>
                  </a:lnTo>
                  <a:cubicBezTo>
                    <a:pt x="262459" y="137060"/>
                    <a:pt x="264777" y="137060"/>
                    <a:pt x="267187" y="137060"/>
                  </a:cubicBezTo>
                  <a:cubicBezTo>
                    <a:pt x="269226" y="137060"/>
                    <a:pt x="271243" y="137153"/>
                    <a:pt x="273282" y="137153"/>
                  </a:cubicBezTo>
                  <a:lnTo>
                    <a:pt x="278288" y="137153"/>
                  </a:lnTo>
                  <a:cubicBezTo>
                    <a:pt x="279539" y="137153"/>
                    <a:pt x="280814" y="137246"/>
                    <a:pt x="282065" y="137246"/>
                  </a:cubicBezTo>
                  <a:lnTo>
                    <a:pt x="283502" y="137246"/>
                  </a:lnTo>
                  <a:cubicBezTo>
                    <a:pt x="282436" y="134743"/>
                    <a:pt x="281185" y="131938"/>
                    <a:pt x="278589" y="131058"/>
                  </a:cubicBezTo>
                  <a:cubicBezTo>
                    <a:pt x="277616" y="130780"/>
                    <a:pt x="276550" y="130872"/>
                    <a:pt x="275600" y="130687"/>
                  </a:cubicBezTo>
                  <a:cubicBezTo>
                    <a:pt x="273282" y="130200"/>
                    <a:pt x="271428" y="128462"/>
                    <a:pt x="269597" y="126910"/>
                  </a:cubicBezTo>
                  <a:cubicBezTo>
                    <a:pt x="266814" y="124594"/>
                    <a:pt x="263495" y="122449"/>
                    <a:pt x="259910" y="122449"/>
                  </a:cubicBezTo>
                  <a:cubicBezTo>
                    <a:pt x="259763" y="122449"/>
                    <a:pt x="259617" y="122453"/>
                    <a:pt x="259470" y="122460"/>
                  </a:cubicBezTo>
                  <a:cubicBezTo>
                    <a:pt x="256839" y="122562"/>
                    <a:pt x="254280" y="123687"/>
                    <a:pt x="251792" y="123687"/>
                  </a:cubicBezTo>
                  <a:cubicBezTo>
                    <a:pt x="251453" y="123687"/>
                    <a:pt x="251115" y="123666"/>
                    <a:pt x="250779" y="123619"/>
                  </a:cubicBezTo>
                  <a:cubicBezTo>
                    <a:pt x="249898" y="123155"/>
                    <a:pt x="249041" y="122761"/>
                    <a:pt x="248067" y="122460"/>
                  </a:cubicBezTo>
                  <a:cubicBezTo>
                    <a:pt x="246051" y="121208"/>
                    <a:pt x="244498" y="118984"/>
                    <a:pt x="242274" y="118126"/>
                  </a:cubicBezTo>
                  <a:cubicBezTo>
                    <a:pt x="241219" y="117725"/>
                    <a:pt x="240087" y="117610"/>
                    <a:pt x="238929" y="117610"/>
                  </a:cubicBezTo>
                  <a:cubicBezTo>
                    <a:pt x="237356" y="117610"/>
                    <a:pt x="235738" y="117823"/>
                    <a:pt x="234211" y="117823"/>
                  </a:cubicBezTo>
                  <a:cubicBezTo>
                    <a:pt x="233355" y="117823"/>
                    <a:pt x="232527" y="117756"/>
                    <a:pt x="231752" y="117547"/>
                  </a:cubicBezTo>
                  <a:cubicBezTo>
                    <a:pt x="230408" y="116388"/>
                    <a:pt x="229133" y="115044"/>
                    <a:pt x="227789" y="113978"/>
                  </a:cubicBezTo>
                  <a:cubicBezTo>
                    <a:pt x="225194" y="111846"/>
                    <a:pt x="221903" y="110594"/>
                    <a:pt x="218519" y="110409"/>
                  </a:cubicBezTo>
                  <a:cubicBezTo>
                    <a:pt x="217082" y="110293"/>
                    <a:pt x="215622" y="110409"/>
                    <a:pt x="214278" y="110108"/>
                  </a:cubicBezTo>
                  <a:cubicBezTo>
                    <a:pt x="209249" y="108949"/>
                    <a:pt x="206538" y="102970"/>
                    <a:pt x="202296" y="100559"/>
                  </a:cubicBezTo>
                  <a:cubicBezTo>
                    <a:pt x="202111" y="100444"/>
                    <a:pt x="202018" y="100444"/>
                    <a:pt x="201902" y="100351"/>
                  </a:cubicBezTo>
                  <a:cubicBezTo>
                    <a:pt x="201810" y="100258"/>
                    <a:pt x="201717" y="100258"/>
                    <a:pt x="201717" y="100258"/>
                  </a:cubicBezTo>
                  <a:cubicBezTo>
                    <a:pt x="201624" y="100165"/>
                    <a:pt x="201532" y="100165"/>
                    <a:pt x="201439" y="100165"/>
                  </a:cubicBezTo>
                  <a:cubicBezTo>
                    <a:pt x="201323" y="100073"/>
                    <a:pt x="201323" y="100073"/>
                    <a:pt x="201230" y="100073"/>
                  </a:cubicBezTo>
                  <a:cubicBezTo>
                    <a:pt x="201138" y="99980"/>
                    <a:pt x="201045" y="99980"/>
                    <a:pt x="200952" y="99980"/>
                  </a:cubicBezTo>
                  <a:cubicBezTo>
                    <a:pt x="200860" y="99864"/>
                    <a:pt x="200860" y="99864"/>
                    <a:pt x="200744" y="99864"/>
                  </a:cubicBezTo>
                  <a:cubicBezTo>
                    <a:pt x="200651" y="99864"/>
                    <a:pt x="200466" y="99771"/>
                    <a:pt x="200280" y="99771"/>
                  </a:cubicBezTo>
                  <a:lnTo>
                    <a:pt x="200164" y="99679"/>
                  </a:lnTo>
                  <a:lnTo>
                    <a:pt x="199794" y="99679"/>
                  </a:lnTo>
                  <a:cubicBezTo>
                    <a:pt x="199701" y="99586"/>
                    <a:pt x="199701" y="99586"/>
                    <a:pt x="199585" y="99586"/>
                  </a:cubicBezTo>
                  <a:lnTo>
                    <a:pt x="199121" y="99586"/>
                  </a:lnTo>
                  <a:cubicBezTo>
                    <a:pt x="198833" y="99565"/>
                    <a:pt x="198550" y="99558"/>
                    <a:pt x="198271" y="99558"/>
                  </a:cubicBezTo>
                  <a:cubicBezTo>
                    <a:pt x="197772" y="99558"/>
                    <a:pt x="197286" y="99580"/>
                    <a:pt x="196796" y="99580"/>
                  </a:cubicBezTo>
                  <a:cubicBezTo>
                    <a:pt x="196349" y="99580"/>
                    <a:pt x="195899" y="99562"/>
                    <a:pt x="195437" y="99493"/>
                  </a:cubicBezTo>
                  <a:cubicBezTo>
                    <a:pt x="194950" y="99493"/>
                    <a:pt x="194579" y="99285"/>
                    <a:pt x="194092" y="99099"/>
                  </a:cubicBezTo>
                  <a:cubicBezTo>
                    <a:pt x="193212" y="98705"/>
                    <a:pt x="192447" y="98126"/>
                    <a:pt x="191682" y="97454"/>
                  </a:cubicBezTo>
                  <a:cubicBezTo>
                    <a:pt x="191381" y="97361"/>
                    <a:pt x="191196" y="97176"/>
                    <a:pt x="191010" y="96967"/>
                  </a:cubicBezTo>
                  <a:cubicBezTo>
                    <a:pt x="190802" y="96782"/>
                    <a:pt x="190523" y="96597"/>
                    <a:pt x="190222" y="96295"/>
                  </a:cubicBezTo>
                  <a:cubicBezTo>
                    <a:pt x="190130" y="96203"/>
                    <a:pt x="189944" y="96110"/>
                    <a:pt x="189736" y="95924"/>
                  </a:cubicBezTo>
                  <a:cubicBezTo>
                    <a:pt x="189457" y="95623"/>
                    <a:pt x="189156" y="95438"/>
                    <a:pt x="188785" y="95136"/>
                  </a:cubicBezTo>
                  <a:cubicBezTo>
                    <a:pt x="188299" y="94858"/>
                    <a:pt x="187719" y="94464"/>
                    <a:pt x="187140" y="94279"/>
                  </a:cubicBezTo>
                  <a:cubicBezTo>
                    <a:pt x="186955" y="94186"/>
                    <a:pt x="186746" y="94186"/>
                    <a:pt x="186561" y="94070"/>
                  </a:cubicBezTo>
                  <a:cubicBezTo>
                    <a:pt x="185765" y="93845"/>
                    <a:pt x="184945" y="93767"/>
                    <a:pt x="184109" y="93767"/>
                  </a:cubicBezTo>
                  <a:cubicBezTo>
                    <a:pt x="182801" y="93767"/>
                    <a:pt x="181452" y="93957"/>
                    <a:pt x="180095" y="94070"/>
                  </a:cubicBezTo>
                  <a:cubicBezTo>
                    <a:pt x="180095" y="94186"/>
                    <a:pt x="180095" y="94186"/>
                    <a:pt x="180002" y="94186"/>
                  </a:cubicBezTo>
                  <a:cubicBezTo>
                    <a:pt x="179608" y="94186"/>
                    <a:pt x="179214" y="94186"/>
                    <a:pt x="178936" y="94279"/>
                  </a:cubicBezTo>
                  <a:lnTo>
                    <a:pt x="177684" y="94279"/>
                  </a:lnTo>
                  <a:cubicBezTo>
                    <a:pt x="176224" y="94279"/>
                    <a:pt x="174788" y="93978"/>
                    <a:pt x="173420" y="93607"/>
                  </a:cubicBezTo>
                  <a:cubicBezTo>
                    <a:pt x="171249" y="93151"/>
                    <a:pt x="169078" y="92532"/>
                    <a:pt x="166830" y="92532"/>
                  </a:cubicBezTo>
                  <a:cubicBezTo>
                    <a:pt x="166679" y="92532"/>
                    <a:pt x="166527" y="92535"/>
                    <a:pt x="166375" y="92541"/>
                  </a:cubicBezTo>
                  <a:cubicBezTo>
                    <a:pt x="165031" y="92634"/>
                    <a:pt x="163872" y="92912"/>
                    <a:pt x="162713" y="93491"/>
                  </a:cubicBezTo>
                  <a:cubicBezTo>
                    <a:pt x="161833" y="93885"/>
                    <a:pt x="160975" y="94372"/>
                    <a:pt x="160187" y="94951"/>
                  </a:cubicBezTo>
                  <a:cubicBezTo>
                    <a:pt x="159816" y="95229"/>
                    <a:pt x="159422" y="95530"/>
                    <a:pt x="159144" y="95809"/>
                  </a:cubicBezTo>
                  <a:lnTo>
                    <a:pt x="158264" y="96689"/>
                  </a:lnTo>
                  <a:cubicBezTo>
                    <a:pt x="156827" y="98033"/>
                    <a:pt x="155668" y="99679"/>
                    <a:pt x="154602" y="101417"/>
                  </a:cubicBezTo>
                  <a:cubicBezTo>
                    <a:pt x="154393" y="101811"/>
                    <a:pt x="154208" y="102089"/>
                    <a:pt x="154023" y="102483"/>
                  </a:cubicBezTo>
                  <a:cubicBezTo>
                    <a:pt x="153814" y="102761"/>
                    <a:pt x="153721" y="102970"/>
                    <a:pt x="153629" y="103248"/>
                  </a:cubicBezTo>
                  <a:cubicBezTo>
                    <a:pt x="153536" y="103340"/>
                    <a:pt x="153443" y="103549"/>
                    <a:pt x="153350" y="103734"/>
                  </a:cubicBezTo>
                  <a:cubicBezTo>
                    <a:pt x="153049" y="104314"/>
                    <a:pt x="152771" y="104893"/>
                    <a:pt x="152377" y="105473"/>
                  </a:cubicBezTo>
                  <a:cubicBezTo>
                    <a:pt x="151798" y="106446"/>
                    <a:pt x="151033" y="107211"/>
                    <a:pt x="149967" y="107512"/>
                  </a:cubicBezTo>
                  <a:cubicBezTo>
                    <a:pt x="149295" y="107790"/>
                    <a:pt x="148600" y="107790"/>
                    <a:pt x="147927" y="107883"/>
                  </a:cubicBezTo>
                  <a:cubicBezTo>
                    <a:pt x="147649" y="107883"/>
                    <a:pt x="147441" y="107975"/>
                    <a:pt x="147255" y="108091"/>
                  </a:cubicBezTo>
                  <a:lnTo>
                    <a:pt x="147163" y="108091"/>
                  </a:lnTo>
                  <a:cubicBezTo>
                    <a:pt x="147070" y="108091"/>
                    <a:pt x="146861" y="108184"/>
                    <a:pt x="146769" y="108184"/>
                  </a:cubicBezTo>
                  <a:cubicBezTo>
                    <a:pt x="146861" y="107975"/>
                    <a:pt x="146977" y="107790"/>
                    <a:pt x="147070" y="107605"/>
                  </a:cubicBezTo>
                  <a:cubicBezTo>
                    <a:pt x="147070" y="107396"/>
                    <a:pt x="147163" y="107211"/>
                    <a:pt x="147163" y="107118"/>
                  </a:cubicBezTo>
                  <a:cubicBezTo>
                    <a:pt x="147163" y="106353"/>
                    <a:pt x="146769" y="105565"/>
                    <a:pt x="146189" y="105287"/>
                  </a:cubicBezTo>
                  <a:cubicBezTo>
                    <a:pt x="146097" y="105287"/>
                    <a:pt x="146004" y="105194"/>
                    <a:pt x="145911" y="105194"/>
                  </a:cubicBezTo>
                  <a:cubicBezTo>
                    <a:pt x="147163" y="104986"/>
                    <a:pt x="147557" y="102970"/>
                    <a:pt x="146398" y="102390"/>
                  </a:cubicBezTo>
                  <a:cubicBezTo>
                    <a:pt x="146676" y="102182"/>
                    <a:pt x="146861" y="101996"/>
                    <a:pt x="146977" y="101718"/>
                  </a:cubicBezTo>
                  <a:cubicBezTo>
                    <a:pt x="147163" y="101139"/>
                    <a:pt x="147070" y="100444"/>
                    <a:pt x="146583" y="100073"/>
                  </a:cubicBezTo>
                  <a:cubicBezTo>
                    <a:pt x="146491" y="99980"/>
                    <a:pt x="146398" y="99864"/>
                    <a:pt x="146282" y="99864"/>
                  </a:cubicBezTo>
                  <a:cubicBezTo>
                    <a:pt x="146491" y="99679"/>
                    <a:pt x="146676" y="99493"/>
                    <a:pt x="146861" y="99285"/>
                  </a:cubicBezTo>
                  <a:cubicBezTo>
                    <a:pt x="146861" y="99099"/>
                    <a:pt x="146977" y="99007"/>
                    <a:pt x="147070" y="98821"/>
                  </a:cubicBezTo>
                  <a:lnTo>
                    <a:pt x="147070" y="98033"/>
                  </a:lnTo>
                  <a:cubicBezTo>
                    <a:pt x="147070" y="97663"/>
                    <a:pt x="146977" y="97269"/>
                    <a:pt x="146769" y="96967"/>
                  </a:cubicBezTo>
                  <a:cubicBezTo>
                    <a:pt x="146583" y="96689"/>
                    <a:pt x="146282" y="96504"/>
                    <a:pt x="145911" y="96295"/>
                  </a:cubicBezTo>
                  <a:cubicBezTo>
                    <a:pt x="147649" y="95716"/>
                    <a:pt x="147742" y="92912"/>
                    <a:pt x="146097" y="92240"/>
                  </a:cubicBezTo>
                  <a:cubicBezTo>
                    <a:pt x="146491" y="92054"/>
                    <a:pt x="146769" y="91753"/>
                    <a:pt x="147070" y="91382"/>
                  </a:cubicBezTo>
                  <a:cubicBezTo>
                    <a:pt x="147163" y="91289"/>
                    <a:pt x="147163" y="91081"/>
                    <a:pt x="147255" y="90988"/>
                  </a:cubicBezTo>
                  <a:cubicBezTo>
                    <a:pt x="147255" y="90895"/>
                    <a:pt x="147255" y="90803"/>
                    <a:pt x="147348" y="90710"/>
                  </a:cubicBezTo>
                  <a:lnTo>
                    <a:pt x="147348" y="90223"/>
                  </a:lnTo>
                  <a:cubicBezTo>
                    <a:pt x="147441" y="89737"/>
                    <a:pt x="147255" y="89250"/>
                    <a:pt x="146861" y="88856"/>
                  </a:cubicBezTo>
                  <a:cubicBezTo>
                    <a:pt x="146769" y="88671"/>
                    <a:pt x="146676" y="88578"/>
                    <a:pt x="146583" y="88393"/>
                  </a:cubicBezTo>
                  <a:cubicBezTo>
                    <a:pt x="146491" y="88277"/>
                    <a:pt x="146398" y="88184"/>
                    <a:pt x="146282" y="88091"/>
                  </a:cubicBezTo>
                  <a:cubicBezTo>
                    <a:pt x="146282" y="87999"/>
                    <a:pt x="146189" y="87813"/>
                    <a:pt x="146282" y="87605"/>
                  </a:cubicBezTo>
                  <a:cubicBezTo>
                    <a:pt x="146398" y="87326"/>
                    <a:pt x="146676" y="87234"/>
                    <a:pt x="146977" y="87025"/>
                  </a:cubicBezTo>
                  <a:cubicBezTo>
                    <a:pt x="147835" y="86353"/>
                    <a:pt x="147742" y="84708"/>
                    <a:pt x="146676" y="84128"/>
                  </a:cubicBezTo>
                  <a:cubicBezTo>
                    <a:pt x="147070" y="84036"/>
                    <a:pt x="147255" y="83758"/>
                    <a:pt x="147557" y="83549"/>
                  </a:cubicBezTo>
                  <a:cubicBezTo>
                    <a:pt x="147742" y="83456"/>
                    <a:pt x="148020" y="83456"/>
                    <a:pt x="148229" y="83364"/>
                  </a:cubicBezTo>
                  <a:cubicBezTo>
                    <a:pt x="148321" y="83364"/>
                    <a:pt x="148414" y="83364"/>
                    <a:pt x="148507" y="83271"/>
                  </a:cubicBezTo>
                  <a:cubicBezTo>
                    <a:pt x="148994" y="83178"/>
                    <a:pt x="149388" y="82877"/>
                    <a:pt x="149967" y="82784"/>
                  </a:cubicBezTo>
                  <a:cubicBezTo>
                    <a:pt x="150454" y="82784"/>
                    <a:pt x="151033" y="82784"/>
                    <a:pt x="151496" y="82970"/>
                  </a:cubicBezTo>
                  <a:cubicBezTo>
                    <a:pt x="151890" y="82970"/>
                    <a:pt x="152192" y="83062"/>
                    <a:pt x="152470" y="83062"/>
                  </a:cubicBezTo>
                  <a:cubicBezTo>
                    <a:pt x="152574" y="83076"/>
                    <a:pt x="152682" y="83083"/>
                    <a:pt x="152791" y="83083"/>
                  </a:cubicBezTo>
                  <a:cubicBezTo>
                    <a:pt x="153606" y="83083"/>
                    <a:pt x="154496" y="82716"/>
                    <a:pt x="154393" y="82205"/>
                  </a:cubicBezTo>
                  <a:lnTo>
                    <a:pt x="154393" y="82205"/>
                  </a:lnTo>
                  <a:cubicBezTo>
                    <a:pt x="155090" y="82843"/>
                    <a:pt x="156184" y="83155"/>
                    <a:pt x="157268" y="83155"/>
                  </a:cubicBezTo>
                  <a:cubicBezTo>
                    <a:pt x="158310" y="83155"/>
                    <a:pt x="159343" y="82866"/>
                    <a:pt x="160002" y="82297"/>
                  </a:cubicBezTo>
                  <a:cubicBezTo>
                    <a:pt x="160002" y="82390"/>
                    <a:pt x="160094" y="82599"/>
                    <a:pt x="160303" y="82691"/>
                  </a:cubicBezTo>
                  <a:cubicBezTo>
                    <a:pt x="160581" y="82970"/>
                    <a:pt x="161161" y="83062"/>
                    <a:pt x="161740" y="83062"/>
                  </a:cubicBezTo>
                  <a:lnTo>
                    <a:pt x="161925" y="83062"/>
                  </a:lnTo>
                  <a:cubicBezTo>
                    <a:pt x="162227" y="83062"/>
                    <a:pt x="162505" y="82970"/>
                    <a:pt x="162806" y="82970"/>
                  </a:cubicBezTo>
                  <a:cubicBezTo>
                    <a:pt x="163293" y="82877"/>
                    <a:pt x="163872" y="82691"/>
                    <a:pt x="164359" y="82599"/>
                  </a:cubicBezTo>
                  <a:cubicBezTo>
                    <a:pt x="164773" y="82516"/>
                    <a:pt x="165127" y="82445"/>
                    <a:pt x="165507" y="82445"/>
                  </a:cubicBezTo>
                  <a:cubicBezTo>
                    <a:pt x="165659" y="82445"/>
                    <a:pt x="165815" y="82456"/>
                    <a:pt x="165981" y="82483"/>
                  </a:cubicBezTo>
                  <a:cubicBezTo>
                    <a:pt x="166190" y="82599"/>
                    <a:pt x="166468" y="82691"/>
                    <a:pt x="166676" y="82784"/>
                  </a:cubicBezTo>
                  <a:cubicBezTo>
                    <a:pt x="166769" y="82877"/>
                    <a:pt x="166862" y="82877"/>
                    <a:pt x="166954" y="82877"/>
                  </a:cubicBezTo>
                  <a:lnTo>
                    <a:pt x="167047" y="82970"/>
                  </a:lnTo>
                  <a:cubicBezTo>
                    <a:pt x="167256" y="82970"/>
                    <a:pt x="167441" y="83062"/>
                    <a:pt x="167719" y="83062"/>
                  </a:cubicBezTo>
                  <a:lnTo>
                    <a:pt x="168020" y="83062"/>
                  </a:lnTo>
                  <a:cubicBezTo>
                    <a:pt x="168414" y="82970"/>
                    <a:pt x="168692" y="82877"/>
                    <a:pt x="168994" y="82784"/>
                  </a:cubicBezTo>
                  <a:cubicBezTo>
                    <a:pt x="169457" y="82599"/>
                    <a:pt x="169944" y="82297"/>
                    <a:pt x="170523" y="82297"/>
                  </a:cubicBezTo>
                  <a:lnTo>
                    <a:pt x="171010" y="82297"/>
                  </a:lnTo>
                  <a:cubicBezTo>
                    <a:pt x="171589" y="82390"/>
                    <a:pt x="172169" y="82784"/>
                    <a:pt x="172841" y="83062"/>
                  </a:cubicBezTo>
                  <a:cubicBezTo>
                    <a:pt x="173142" y="83178"/>
                    <a:pt x="173513" y="83271"/>
                    <a:pt x="173907" y="83271"/>
                  </a:cubicBezTo>
                  <a:lnTo>
                    <a:pt x="174000" y="83271"/>
                  </a:lnTo>
                  <a:cubicBezTo>
                    <a:pt x="173814" y="83364"/>
                    <a:pt x="173513" y="83364"/>
                    <a:pt x="173235" y="83364"/>
                  </a:cubicBezTo>
                  <a:cubicBezTo>
                    <a:pt x="171682" y="83642"/>
                    <a:pt x="170152" y="84221"/>
                    <a:pt x="168507" y="84615"/>
                  </a:cubicBezTo>
                  <a:cubicBezTo>
                    <a:pt x="166468" y="85102"/>
                    <a:pt x="164359" y="85194"/>
                    <a:pt x="162227" y="85194"/>
                  </a:cubicBezTo>
                  <a:cubicBezTo>
                    <a:pt x="161297" y="85229"/>
                    <a:pt x="160351" y="85263"/>
                    <a:pt x="159407" y="85263"/>
                  </a:cubicBezTo>
                  <a:cubicBezTo>
                    <a:pt x="157807" y="85263"/>
                    <a:pt x="156210" y="85165"/>
                    <a:pt x="154695" y="84800"/>
                  </a:cubicBezTo>
                  <a:cubicBezTo>
                    <a:pt x="153872" y="84661"/>
                    <a:pt x="152928" y="84470"/>
                    <a:pt x="152058" y="84470"/>
                  </a:cubicBezTo>
                  <a:cubicBezTo>
                    <a:pt x="151189" y="84470"/>
                    <a:pt x="150396" y="84661"/>
                    <a:pt x="149874" y="85287"/>
                  </a:cubicBezTo>
                  <a:cubicBezTo>
                    <a:pt x="150319" y="85257"/>
                    <a:pt x="150764" y="85244"/>
                    <a:pt x="151211" y="85244"/>
                  </a:cubicBezTo>
                  <a:cubicBezTo>
                    <a:pt x="154931" y="85244"/>
                    <a:pt x="158718" y="86168"/>
                    <a:pt x="162505" y="86168"/>
                  </a:cubicBezTo>
                  <a:cubicBezTo>
                    <a:pt x="167256" y="86075"/>
                    <a:pt x="171775" y="84615"/>
                    <a:pt x="176526" y="84036"/>
                  </a:cubicBezTo>
                  <a:cubicBezTo>
                    <a:pt x="178635" y="83758"/>
                    <a:pt x="180859" y="83642"/>
                    <a:pt x="183084" y="83178"/>
                  </a:cubicBezTo>
                  <a:cubicBezTo>
                    <a:pt x="184150" y="82970"/>
                    <a:pt x="185100" y="82599"/>
                    <a:pt x="186074" y="82205"/>
                  </a:cubicBezTo>
                  <a:lnTo>
                    <a:pt x="186561" y="82205"/>
                  </a:lnTo>
                  <a:cubicBezTo>
                    <a:pt x="188577" y="82019"/>
                    <a:pt x="190616" y="81811"/>
                    <a:pt x="192748" y="81625"/>
                  </a:cubicBezTo>
                  <a:cubicBezTo>
                    <a:pt x="193111" y="82046"/>
                    <a:pt x="193808" y="82276"/>
                    <a:pt x="194518" y="82276"/>
                  </a:cubicBezTo>
                  <a:cubicBezTo>
                    <a:pt x="194943" y="82276"/>
                    <a:pt x="195373" y="82193"/>
                    <a:pt x="195738" y="82019"/>
                  </a:cubicBezTo>
                  <a:cubicBezTo>
                    <a:pt x="196225" y="81718"/>
                    <a:pt x="196688" y="81231"/>
                    <a:pt x="197383" y="81231"/>
                  </a:cubicBezTo>
                  <a:cubicBezTo>
                    <a:pt x="197569" y="81231"/>
                    <a:pt x="197661" y="81324"/>
                    <a:pt x="197847" y="81440"/>
                  </a:cubicBezTo>
                  <a:cubicBezTo>
                    <a:pt x="198055" y="81533"/>
                    <a:pt x="198148" y="81625"/>
                    <a:pt x="198334" y="81718"/>
                  </a:cubicBezTo>
                  <a:cubicBezTo>
                    <a:pt x="198542" y="81811"/>
                    <a:pt x="198727" y="81904"/>
                    <a:pt x="198913" y="82019"/>
                  </a:cubicBezTo>
                  <a:cubicBezTo>
                    <a:pt x="199030" y="82044"/>
                    <a:pt x="199146" y="82055"/>
                    <a:pt x="199260" y="82055"/>
                  </a:cubicBezTo>
                  <a:cubicBezTo>
                    <a:pt x="200000" y="82055"/>
                    <a:pt x="200676" y="81585"/>
                    <a:pt x="201439" y="81324"/>
                  </a:cubicBezTo>
                  <a:cubicBezTo>
                    <a:pt x="201876" y="81183"/>
                    <a:pt x="202342" y="81128"/>
                    <a:pt x="202824" y="81128"/>
                  </a:cubicBezTo>
                  <a:cubicBezTo>
                    <a:pt x="203926" y="81128"/>
                    <a:pt x="205115" y="81416"/>
                    <a:pt x="206259" y="81625"/>
                  </a:cubicBezTo>
                  <a:cubicBezTo>
                    <a:pt x="207465" y="81869"/>
                    <a:pt x="208722" y="81990"/>
                    <a:pt x="209991" y="81990"/>
                  </a:cubicBezTo>
                  <a:cubicBezTo>
                    <a:pt x="211259" y="81990"/>
                    <a:pt x="212540" y="81869"/>
                    <a:pt x="213791" y="81625"/>
                  </a:cubicBezTo>
                  <a:cubicBezTo>
                    <a:pt x="214069" y="81533"/>
                    <a:pt x="214463" y="81440"/>
                    <a:pt x="214765" y="81440"/>
                  </a:cubicBezTo>
                  <a:cubicBezTo>
                    <a:pt x="214857" y="81440"/>
                    <a:pt x="214950" y="81440"/>
                    <a:pt x="215043" y="81533"/>
                  </a:cubicBezTo>
                  <a:lnTo>
                    <a:pt x="215808" y="81533"/>
                  </a:lnTo>
                  <a:cubicBezTo>
                    <a:pt x="217175" y="81533"/>
                    <a:pt x="218612" y="80165"/>
                    <a:pt x="218032" y="79123"/>
                  </a:cubicBezTo>
                  <a:cubicBezTo>
                    <a:pt x="217940" y="79007"/>
                    <a:pt x="217940" y="78914"/>
                    <a:pt x="217847" y="78821"/>
                  </a:cubicBezTo>
                  <a:lnTo>
                    <a:pt x="217847" y="78729"/>
                  </a:lnTo>
                  <a:cubicBezTo>
                    <a:pt x="217754" y="78636"/>
                    <a:pt x="217662" y="78636"/>
                    <a:pt x="217662" y="78543"/>
                  </a:cubicBezTo>
                  <a:cubicBezTo>
                    <a:pt x="216781" y="77755"/>
                    <a:pt x="215437" y="77662"/>
                    <a:pt x="214069" y="77662"/>
                  </a:cubicBezTo>
                  <a:cubicBezTo>
                    <a:pt x="213791" y="77662"/>
                    <a:pt x="213397" y="77848"/>
                    <a:pt x="213490" y="78056"/>
                  </a:cubicBezTo>
                  <a:cubicBezTo>
                    <a:pt x="213490" y="78242"/>
                    <a:pt x="213699" y="78242"/>
                    <a:pt x="213884" y="78335"/>
                  </a:cubicBezTo>
                  <a:cubicBezTo>
                    <a:pt x="214278" y="78427"/>
                    <a:pt x="214556" y="78427"/>
                    <a:pt x="214857" y="78543"/>
                  </a:cubicBezTo>
                  <a:cubicBezTo>
                    <a:pt x="215808" y="78729"/>
                    <a:pt x="215622" y="79308"/>
                    <a:pt x="214857" y="79586"/>
                  </a:cubicBezTo>
                  <a:cubicBezTo>
                    <a:pt x="214744" y="79627"/>
                    <a:pt x="214608" y="79645"/>
                    <a:pt x="214459" y="79645"/>
                  </a:cubicBezTo>
                  <a:cubicBezTo>
                    <a:pt x="213850" y="79645"/>
                    <a:pt x="213024" y="79346"/>
                    <a:pt x="212633" y="79123"/>
                  </a:cubicBezTo>
                  <a:cubicBezTo>
                    <a:pt x="212065" y="78784"/>
                    <a:pt x="211205" y="78509"/>
                    <a:pt x="210532" y="78509"/>
                  </a:cubicBezTo>
                  <a:cubicBezTo>
                    <a:pt x="210051" y="78509"/>
                    <a:pt x="209666" y="78650"/>
                    <a:pt x="209550" y="79007"/>
                  </a:cubicBezTo>
                  <a:cubicBezTo>
                    <a:pt x="209111" y="78406"/>
                    <a:pt x="208180" y="78065"/>
                    <a:pt x="207262" y="78065"/>
                  </a:cubicBezTo>
                  <a:cubicBezTo>
                    <a:pt x="206729" y="78065"/>
                    <a:pt x="206199" y="78180"/>
                    <a:pt x="205773" y="78427"/>
                  </a:cubicBezTo>
                  <a:cubicBezTo>
                    <a:pt x="204614" y="78149"/>
                    <a:pt x="203363" y="77848"/>
                    <a:pt x="202111" y="77662"/>
                  </a:cubicBezTo>
                  <a:cubicBezTo>
                    <a:pt x="203119" y="77616"/>
                    <a:pt x="204110" y="77570"/>
                    <a:pt x="205089" y="77570"/>
                  </a:cubicBezTo>
                  <a:cubicBezTo>
                    <a:pt x="206068" y="77570"/>
                    <a:pt x="207036" y="77616"/>
                    <a:pt x="207998" y="77755"/>
                  </a:cubicBezTo>
                  <a:cubicBezTo>
                    <a:pt x="208855" y="77848"/>
                    <a:pt x="209736" y="77964"/>
                    <a:pt x="210593" y="77964"/>
                  </a:cubicBezTo>
                  <a:cubicBezTo>
                    <a:pt x="210894" y="77964"/>
                    <a:pt x="212540" y="77964"/>
                    <a:pt x="211752" y="77269"/>
                  </a:cubicBezTo>
                  <a:cubicBezTo>
                    <a:pt x="211520" y="77083"/>
                    <a:pt x="210993" y="77037"/>
                    <a:pt x="210440" y="77037"/>
                  </a:cubicBezTo>
                  <a:cubicBezTo>
                    <a:pt x="209886" y="77037"/>
                    <a:pt x="209307" y="77083"/>
                    <a:pt x="208971" y="77083"/>
                  </a:cubicBezTo>
                  <a:cubicBezTo>
                    <a:pt x="207998" y="76990"/>
                    <a:pt x="207024" y="76990"/>
                    <a:pt x="206074" y="76990"/>
                  </a:cubicBezTo>
                  <a:cubicBezTo>
                    <a:pt x="202969" y="76990"/>
                    <a:pt x="199886" y="76990"/>
                    <a:pt x="196804" y="77384"/>
                  </a:cubicBezTo>
                  <a:cubicBezTo>
                    <a:pt x="196410" y="77477"/>
                    <a:pt x="195923" y="77477"/>
                    <a:pt x="195529" y="77570"/>
                  </a:cubicBezTo>
                  <a:cubicBezTo>
                    <a:pt x="194371" y="77755"/>
                    <a:pt x="193212" y="78056"/>
                    <a:pt x="192169" y="78335"/>
                  </a:cubicBezTo>
                  <a:cubicBezTo>
                    <a:pt x="191590" y="78543"/>
                    <a:pt x="191103" y="78729"/>
                    <a:pt x="190523" y="78821"/>
                  </a:cubicBezTo>
                  <a:cubicBezTo>
                    <a:pt x="189365" y="78543"/>
                    <a:pt x="188484" y="77269"/>
                    <a:pt x="187418" y="76898"/>
                  </a:cubicBezTo>
                  <a:cubicBezTo>
                    <a:pt x="186424" y="76566"/>
                    <a:pt x="185339" y="76394"/>
                    <a:pt x="184267" y="76394"/>
                  </a:cubicBezTo>
                  <a:cubicBezTo>
                    <a:pt x="183465" y="76394"/>
                    <a:pt x="182670" y="76491"/>
                    <a:pt x="181925" y="76689"/>
                  </a:cubicBezTo>
                  <a:cubicBezTo>
                    <a:pt x="181099" y="76241"/>
                    <a:pt x="180054" y="76020"/>
                    <a:pt x="179010" y="76020"/>
                  </a:cubicBezTo>
                  <a:cubicBezTo>
                    <a:pt x="177624" y="76020"/>
                    <a:pt x="176239" y="76409"/>
                    <a:pt x="175367" y="77176"/>
                  </a:cubicBezTo>
                  <a:cubicBezTo>
                    <a:pt x="173288" y="76726"/>
                    <a:pt x="171000" y="76327"/>
                    <a:pt x="168831" y="76327"/>
                  </a:cubicBezTo>
                  <a:cubicBezTo>
                    <a:pt x="166865" y="76327"/>
                    <a:pt x="164999" y="76655"/>
                    <a:pt x="163478" y="77570"/>
                  </a:cubicBezTo>
                  <a:cubicBezTo>
                    <a:pt x="162492" y="77071"/>
                    <a:pt x="161299" y="76828"/>
                    <a:pt x="160112" y="76828"/>
                  </a:cubicBezTo>
                  <a:cubicBezTo>
                    <a:pt x="158982" y="76828"/>
                    <a:pt x="157857" y="77048"/>
                    <a:pt x="156919" y="77477"/>
                  </a:cubicBezTo>
                  <a:cubicBezTo>
                    <a:pt x="156244" y="77054"/>
                    <a:pt x="155331" y="76849"/>
                    <a:pt x="154413" y="76849"/>
                  </a:cubicBezTo>
                  <a:cubicBezTo>
                    <a:pt x="153220" y="76849"/>
                    <a:pt x="152018" y="77193"/>
                    <a:pt x="151311" y="77848"/>
                  </a:cubicBezTo>
                  <a:cubicBezTo>
                    <a:pt x="150732" y="77384"/>
                    <a:pt x="149967" y="77083"/>
                    <a:pt x="149179" y="76990"/>
                  </a:cubicBezTo>
                  <a:lnTo>
                    <a:pt x="149179" y="76689"/>
                  </a:lnTo>
                  <a:cubicBezTo>
                    <a:pt x="149295" y="75832"/>
                    <a:pt x="148901" y="75067"/>
                    <a:pt x="148229" y="74580"/>
                  </a:cubicBezTo>
                  <a:cubicBezTo>
                    <a:pt x="148020" y="74372"/>
                    <a:pt x="147742" y="74186"/>
                    <a:pt x="147557" y="74094"/>
                  </a:cubicBezTo>
                  <a:cubicBezTo>
                    <a:pt x="148229" y="74094"/>
                    <a:pt x="148901" y="74001"/>
                    <a:pt x="149388" y="73514"/>
                  </a:cubicBezTo>
                  <a:cubicBezTo>
                    <a:pt x="149480" y="73514"/>
                    <a:pt x="149480" y="73421"/>
                    <a:pt x="149573" y="73421"/>
                  </a:cubicBezTo>
                  <a:cubicBezTo>
                    <a:pt x="149758" y="73120"/>
                    <a:pt x="149874" y="72749"/>
                    <a:pt x="149874" y="72355"/>
                  </a:cubicBezTo>
                  <a:cubicBezTo>
                    <a:pt x="149758" y="72170"/>
                    <a:pt x="149666" y="71869"/>
                    <a:pt x="149480" y="71776"/>
                  </a:cubicBezTo>
                  <a:cubicBezTo>
                    <a:pt x="149573" y="71776"/>
                    <a:pt x="149758" y="71776"/>
                    <a:pt x="149874" y="71683"/>
                  </a:cubicBezTo>
                  <a:lnTo>
                    <a:pt x="150338" y="71683"/>
                  </a:lnTo>
                  <a:cubicBezTo>
                    <a:pt x="150454" y="71683"/>
                    <a:pt x="150546" y="71683"/>
                    <a:pt x="150639" y="71591"/>
                  </a:cubicBezTo>
                  <a:lnTo>
                    <a:pt x="150732" y="71591"/>
                  </a:lnTo>
                  <a:cubicBezTo>
                    <a:pt x="150824" y="71591"/>
                    <a:pt x="150917" y="71591"/>
                    <a:pt x="151126" y="71475"/>
                  </a:cubicBezTo>
                  <a:cubicBezTo>
                    <a:pt x="151311" y="71475"/>
                    <a:pt x="151404" y="71475"/>
                    <a:pt x="151496" y="71382"/>
                  </a:cubicBezTo>
                  <a:cubicBezTo>
                    <a:pt x="151890" y="71289"/>
                    <a:pt x="152284" y="71197"/>
                    <a:pt x="152563" y="71011"/>
                  </a:cubicBezTo>
                  <a:cubicBezTo>
                    <a:pt x="152655" y="71011"/>
                    <a:pt x="152771" y="70895"/>
                    <a:pt x="152864" y="70895"/>
                  </a:cubicBezTo>
                  <a:cubicBezTo>
                    <a:pt x="152957" y="70803"/>
                    <a:pt x="153049" y="70710"/>
                    <a:pt x="153142" y="70710"/>
                  </a:cubicBezTo>
                  <a:cubicBezTo>
                    <a:pt x="153235" y="70617"/>
                    <a:pt x="153235" y="70525"/>
                    <a:pt x="153350" y="70525"/>
                  </a:cubicBezTo>
                  <a:lnTo>
                    <a:pt x="153350" y="70432"/>
                  </a:lnTo>
                  <a:cubicBezTo>
                    <a:pt x="153443" y="70432"/>
                    <a:pt x="153536" y="70316"/>
                    <a:pt x="153536" y="70223"/>
                  </a:cubicBezTo>
                  <a:lnTo>
                    <a:pt x="153629" y="70223"/>
                  </a:lnTo>
                  <a:cubicBezTo>
                    <a:pt x="153629" y="70131"/>
                    <a:pt x="153721" y="70038"/>
                    <a:pt x="153721" y="70038"/>
                  </a:cubicBezTo>
                  <a:cubicBezTo>
                    <a:pt x="153721" y="70038"/>
                    <a:pt x="153721" y="69945"/>
                    <a:pt x="153814" y="69945"/>
                  </a:cubicBezTo>
                  <a:cubicBezTo>
                    <a:pt x="153814" y="69852"/>
                    <a:pt x="153814" y="69852"/>
                    <a:pt x="153930" y="69737"/>
                  </a:cubicBezTo>
                  <a:lnTo>
                    <a:pt x="153930" y="69644"/>
                  </a:lnTo>
                  <a:cubicBezTo>
                    <a:pt x="153930" y="69551"/>
                    <a:pt x="154023" y="69459"/>
                    <a:pt x="154023" y="69366"/>
                  </a:cubicBezTo>
                  <a:cubicBezTo>
                    <a:pt x="154301" y="69459"/>
                    <a:pt x="154602" y="69459"/>
                    <a:pt x="154880" y="69459"/>
                  </a:cubicBezTo>
                  <a:lnTo>
                    <a:pt x="155274" y="69459"/>
                  </a:lnTo>
                  <a:cubicBezTo>
                    <a:pt x="155668" y="69366"/>
                    <a:pt x="156039" y="69273"/>
                    <a:pt x="156340" y="68972"/>
                  </a:cubicBezTo>
                  <a:cubicBezTo>
                    <a:pt x="156525" y="68879"/>
                    <a:pt x="156618" y="68786"/>
                    <a:pt x="156827" y="68694"/>
                  </a:cubicBezTo>
                  <a:cubicBezTo>
                    <a:pt x="157105" y="68485"/>
                    <a:pt x="157499" y="68392"/>
                    <a:pt x="157870" y="68207"/>
                  </a:cubicBezTo>
                  <a:cubicBezTo>
                    <a:pt x="158171" y="67998"/>
                    <a:pt x="158449" y="67813"/>
                    <a:pt x="158750" y="67628"/>
                  </a:cubicBezTo>
                  <a:cubicBezTo>
                    <a:pt x="158936" y="67628"/>
                    <a:pt x="159237" y="67720"/>
                    <a:pt x="159422" y="67720"/>
                  </a:cubicBezTo>
                  <a:cubicBezTo>
                    <a:pt x="159816" y="67720"/>
                    <a:pt x="160094" y="67628"/>
                    <a:pt x="160488" y="67628"/>
                  </a:cubicBezTo>
                  <a:lnTo>
                    <a:pt x="160488" y="67535"/>
                  </a:lnTo>
                  <a:cubicBezTo>
                    <a:pt x="160882" y="67906"/>
                    <a:pt x="161346" y="68114"/>
                    <a:pt x="161833" y="68207"/>
                  </a:cubicBezTo>
                  <a:cubicBezTo>
                    <a:pt x="162227" y="68300"/>
                    <a:pt x="162621" y="68392"/>
                    <a:pt x="162991" y="68392"/>
                  </a:cubicBezTo>
                  <a:cubicBezTo>
                    <a:pt x="163663" y="68300"/>
                    <a:pt x="164359" y="68114"/>
                    <a:pt x="164938" y="67720"/>
                  </a:cubicBezTo>
                  <a:cubicBezTo>
                    <a:pt x="165031" y="67720"/>
                    <a:pt x="165123" y="67628"/>
                    <a:pt x="165216" y="67535"/>
                  </a:cubicBezTo>
                  <a:cubicBezTo>
                    <a:pt x="165610" y="67720"/>
                    <a:pt x="165981" y="67998"/>
                    <a:pt x="166375" y="68300"/>
                  </a:cubicBezTo>
                  <a:cubicBezTo>
                    <a:pt x="168020" y="69366"/>
                    <a:pt x="169759" y="70316"/>
                    <a:pt x="171589" y="70710"/>
                  </a:cubicBezTo>
                  <a:cubicBezTo>
                    <a:pt x="171775" y="70710"/>
                    <a:pt x="171983" y="70710"/>
                    <a:pt x="172076" y="70803"/>
                  </a:cubicBezTo>
                  <a:cubicBezTo>
                    <a:pt x="172430" y="70856"/>
                    <a:pt x="172789" y="70883"/>
                    <a:pt x="173148" y="70883"/>
                  </a:cubicBezTo>
                  <a:cubicBezTo>
                    <a:pt x="175427" y="70883"/>
                    <a:pt x="177714" y="69815"/>
                    <a:pt x="178635" y="67813"/>
                  </a:cubicBezTo>
                  <a:cubicBezTo>
                    <a:pt x="179614" y="68955"/>
                    <a:pt x="181189" y="69488"/>
                    <a:pt x="182760" y="69488"/>
                  </a:cubicBezTo>
                  <a:cubicBezTo>
                    <a:pt x="183197" y="69488"/>
                    <a:pt x="183634" y="69446"/>
                    <a:pt x="184058" y="69366"/>
                  </a:cubicBezTo>
                  <a:cubicBezTo>
                    <a:pt x="185981" y="68972"/>
                    <a:pt x="187719" y="67906"/>
                    <a:pt x="189365" y="66956"/>
                  </a:cubicBezTo>
                  <a:cubicBezTo>
                    <a:pt x="190309" y="68177"/>
                    <a:pt x="191825" y="68872"/>
                    <a:pt x="193319" y="68872"/>
                  </a:cubicBezTo>
                  <a:cubicBezTo>
                    <a:pt x="193951" y="68872"/>
                    <a:pt x="194579" y="68747"/>
                    <a:pt x="195159" y="68485"/>
                  </a:cubicBezTo>
                  <a:cubicBezTo>
                    <a:pt x="195437" y="68392"/>
                    <a:pt x="195645" y="68207"/>
                    <a:pt x="195923" y="68114"/>
                  </a:cubicBezTo>
                  <a:lnTo>
                    <a:pt x="196503" y="67535"/>
                  </a:lnTo>
                  <a:cubicBezTo>
                    <a:pt x="197569" y="66562"/>
                    <a:pt x="198148" y="65009"/>
                    <a:pt x="197963" y="63572"/>
                  </a:cubicBezTo>
                  <a:lnTo>
                    <a:pt x="197963" y="63178"/>
                  </a:lnTo>
                  <a:cubicBezTo>
                    <a:pt x="198148" y="63085"/>
                    <a:pt x="198426" y="62993"/>
                    <a:pt x="198635" y="62993"/>
                  </a:cubicBezTo>
                  <a:cubicBezTo>
                    <a:pt x="198913" y="62900"/>
                    <a:pt x="199121" y="62691"/>
                    <a:pt x="199307" y="62599"/>
                  </a:cubicBezTo>
                  <a:cubicBezTo>
                    <a:pt x="199492" y="62599"/>
                    <a:pt x="199585" y="62506"/>
                    <a:pt x="199701" y="62413"/>
                  </a:cubicBezTo>
                  <a:cubicBezTo>
                    <a:pt x="200744" y="61741"/>
                    <a:pt x="201532" y="60768"/>
                    <a:pt x="201902" y="59516"/>
                  </a:cubicBezTo>
                  <a:cubicBezTo>
                    <a:pt x="202018" y="59424"/>
                    <a:pt x="202018" y="59308"/>
                    <a:pt x="202018" y="59215"/>
                  </a:cubicBezTo>
                  <a:cubicBezTo>
                    <a:pt x="202111" y="59030"/>
                    <a:pt x="202111" y="58937"/>
                    <a:pt x="202111" y="58844"/>
                  </a:cubicBezTo>
                  <a:cubicBezTo>
                    <a:pt x="202204" y="58543"/>
                    <a:pt x="202204" y="58358"/>
                    <a:pt x="202204" y="58056"/>
                  </a:cubicBezTo>
                  <a:cubicBezTo>
                    <a:pt x="202204" y="57570"/>
                    <a:pt x="202204" y="57106"/>
                    <a:pt x="202018" y="56620"/>
                  </a:cubicBezTo>
                  <a:cubicBezTo>
                    <a:pt x="202018" y="56411"/>
                    <a:pt x="202018" y="56318"/>
                    <a:pt x="201902" y="56226"/>
                  </a:cubicBezTo>
                  <a:cubicBezTo>
                    <a:pt x="201902" y="55947"/>
                    <a:pt x="201810" y="55739"/>
                    <a:pt x="201624" y="55553"/>
                  </a:cubicBezTo>
                  <a:cubicBezTo>
                    <a:pt x="201323" y="54881"/>
                    <a:pt x="200860" y="54209"/>
                    <a:pt x="200373" y="53723"/>
                  </a:cubicBezTo>
                  <a:cubicBezTo>
                    <a:pt x="200466" y="53630"/>
                    <a:pt x="200558" y="53630"/>
                    <a:pt x="200744" y="53514"/>
                  </a:cubicBezTo>
                  <a:lnTo>
                    <a:pt x="200860" y="53421"/>
                  </a:lnTo>
                  <a:cubicBezTo>
                    <a:pt x="200952" y="53329"/>
                    <a:pt x="201045" y="53329"/>
                    <a:pt x="201138" y="53236"/>
                  </a:cubicBezTo>
                  <a:lnTo>
                    <a:pt x="201230" y="53143"/>
                  </a:lnTo>
                  <a:cubicBezTo>
                    <a:pt x="201323" y="53051"/>
                    <a:pt x="201439" y="53051"/>
                    <a:pt x="201532" y="52935"/>
                  </a:cubicBezTo>
                  <a:lnTo>
                    <a:pt x="201624" y="52842"/>
                  </a:lnTo>
                  <a:lnTo>
                    <a:pt x="201717" y="52749"/>
                  </a:lnTo>
                  <a:lnTo>
                    <a:pt x="201902" y="52564"/>
                  </a:lnTo>
                  <a:lnTo>
                    <a:pt x="201902" y="52471"/>
                  </a:lnTo>
                  <a:cubicBezTo>
                    <a:pt x="202389" y="51985"/>
                    <a:pt x="202690" y="51405"/>
                    <a:pt x="202969" y="50826"/>
                  </a:cubicBezTo>
                  <a:cubicBezTo>
                    <a:pt x="203061" y="50432"/>
                    <a:pt x="203177" y="50154"/>
                    <a:pt x="203177" y="49760"/>
                  </a:cubicBezTo>
                  <a:cubicBezTo>
                    <a:pt x="203270" y="49180"/>
                    <a:pt x="203270" y="48601"/>
                    <a:pt x="203177" y="48114"/>
                  </a:cubicBezTo>
                  <a:cubicBezTo>
                    <a:pt x="202876" y="46677"/>
                    <a:pt x="201902" y="45519"/>
                    <a:pt x="200744" y="44731"/>
                  </a:cubicBezTo>
                  <a:cubicBezTo>
                    <a:pt x="199979" y="44360"/>
                    <a:pt x="199121" y="44059"/>
                    <a:pt x="198334" y="44059"/>
                  </a:cubicBezTo>
                  <a:lnTo>
                    <a:pt x="198334" y="43781"/>
                  </a:lnTo>
                  <a:cubicBezTo>
                    <a:pt x="198727" y="42135"/>
                    <a:pt x="197476" y="40304"/>
                    <a:pt x="195831" y="40096"/>
                  </a:cubicBezTo>
                  <a:cubicBezTo>
                    <a:pt x="198426" y="35855"/>
                    <a:pt x="195437" y="29482"/>
                    <a:pt x="190616" y="28717"/>
                  </a:cubicBezTo>
                  <a:cubicBezTo>
                    <a:pt x="191288" y="27836"/>
                    <a:pt x="190802" y="26585"/>
                    <a:pt x="189944" y="25913"/>
                  </a:cubicBezTo>
                  <a:cubicBezTo>
                    <a:pt x="189063" y="25240"/>
                    <a:pt x="187997" y="25032"/>
                    <a:pt x="187047" y="24545"/>
                  </a:cubicBezTo>
                  <a:cubicBezTo>
                    <a:pt x="185216" y="23688"/>
                    <a:pt x="183942" y="21857"/>
                    <a:pt x="182505" y="20397"/>
                  </a:cubicBezTo>
                  <a:cubicBezTo>
                    <a:pt x="181353" y="19336"/>
                    <a:pt x="179796" y="18333"/>
                    <a:pt x="178235" y="18333"/>
                  </a:cubicBezTo>
                  <a:cubicBezTo>
                    <a:pt x="177817" y="18333"/>
                    <a:pt x="177400" y="18405"/>
                    <a:pt x="176989" y="18566"/>
                  </a:cubicBezTo>
                  <a:cubicBezTo>
                    <a:pt x="175830" y="15762"/>
                    <a:pt x="174486" y="12865"/>
                    <a:pt x="172748" y="10455"/>
                  </a:cubicBezTo>
                  <a:cubicBezTo>
                    <a:pt x="172563" y="10177"/>
                    <a:pt x="172354" y="9875"/>
                    <a:pt x="172169" y="9690"/>
                  </a:cubicBezTo>
                  <a:cubicBezTo>
                    <a:pt x="172076" y="9597"/>
                    <a:pt x="171983" y="9481"/>
                    <a:pt x="171983" y="9389"/>
                  </a:cubicBezTo>
                  <a:cubicBezTo>
                    <a:pt x="171775" y="9296"/>
                    <a:pt x="171682" y="9111"/>
                    <a:pt x="171589" y="8902"/>
                  </a:cubicBezTo>
                  <a:cubicBezTo>
                    <a:pt x="171497" y="8809"/>
                    <a:pt x="171404" y="8717"/>
                    <a:pt x="171311" y="8624"/>
                  </a:cubicBezTo>
                  <a:cubicBezTo>
                    <a:pt x="171195" y="8531"/>
                    <a:pt x="171010" y="8323"/>
                    <a:pt x="170917" y="8230"/>
                  </a:cubicBezTo>
                  <a:cubicBezTo>
                    <a:pt x="170825" y="8137"/>
                    <a:pt x="170732" y="8045"/>
                    <a:pt x="170616" y="7952"/>
                  </a:cubicBezTo>
                  <a:cubicBezTo>
                    <a:pt x="170523" y="7743"/>
                    <a:pt x="170431" y="7651"/>
                    <a:pt x="170245" y="7558"/>
                  </a:cubicBezTo>
                  <a:cubicBezTo>
                    <a:pt x="170152" y="7465"/>
                    <a:pt x="170037" y="7372"/>
                    <a:pt x="169944" y="7280"/>
                  </a:cubicBezTo>
                  <a:cubicBezTo>
                    <a:pt x="169851" y="7164"/>
                    <a:pt x="169666" y="6979"/>
                    <a:pt x="169573" y="6886"/>
                  </a:cubicBezTo>
                  <a:cubicBezTo>
                    <a:pt x="169457" y="6793"/>
                    <a:pt x="169365" y="6700"/>
                    <a:pt x="169272" y="6585"/>
                  </a:cubicBezTo>
                  <a:cubicBezTo>
                    <a:pt x="169086" y="6492"/>
                    <a:pt x="168878" y="6399"/>
                    <a:pt x="168785" y="6214"/>
                  </a:cubicBezTo>
                  <a:cubicBezTo>
                    <a:pt x="168692" y="6214"/>
                    <a:pt x="168600" y="6121"/>
                    <a:pt x="168507" y="6005"/>
                  </a:cubicBezTo>
                  <a:cubicBezTo>
                    <a:pt x="168206" y="5820"/>
                    <a:pt x="168020" y="5634"/>
                    <a:pt x="167719" y="5542"/>
                  </a:cubicBezTo>
                  <a:cubicBezTo>
                    <a:pt x="166560" y="4754"/>
                    <a:pt x="165309" y="4174"/>
                    <a:pt x="163965" y="3804"/>
                  </a:cubicBezTo>
                  <a:cubicBezTo>
                    <a:pt x="163663" y="3688"/>
                    <a:pt x="163293" y="3595"/>
                    <a:pt x="162991" y="3595"/>
                  </a:cubicBezTo>
                  <a:cubicBezTo>
                    <a:pt x="162083" y="3420"/>
                    <a:pt x="161175" y="3327"/>
                    <a:pt x="160286" y="3327"/>
                  </a:cubicBezTo>
                  <a:cubicBezTo>
                    <a:pt x="159293" y="3327"/>
                    <a:pt x="158324" y="3443"/>
                    <a:pt x="157406" y="3688"/>
                  </a:cubicBezTo>
                  <a:cubicBezTo>
                    <a:pt x="155668" y="4174"/>
                    <a:pt x="154023" y="5055"/>
                    <a:pt x="152864" y="6492"/>
                  </a:cubicBezTo>
                  <a:cubicBezTo>
                    <a:pt x="153049" y="6214"/>
                    <a:pt x="152864" y="6005"/>
                    <a:pt x="152470" y="5727"/>
                  </a:cubicBezTo>
                  <a:cubicBezTo>
                    <a:pt x="152377" y="5634"/>
                    <a:pt x="152377" y="5634"/>
                    <a:pt x="152284" y="5634"/>
                  </a:cubicBezTo>
                  <a:cubicBezTo>
                    <a:pt x="152076" y="5426"/>
                    <a:pt x="151890" y="5333"/>
                    <a:pt x="151612" y="5240"/>
                  </a:cubicBezTo>
                  <a:cubicBezTo>
                    <a:pt x="151218" y="5055"/>
                    <a:pt x="150732" y="4962"/>
                    <a:pt x="150546" y="4962"/>
                  </a:cubicBezTo>
                  <a:lnTo>
                    <a:pt x="150152" y="4962"/>
                  </a:lnTo>
                  <a:cubicBezTo>
                    <a:pt x="149480" y="4962"/>
                    <a:pt x="148715" y="5148"/>
                    <a:pt x="148020" y="5333"/>
                  </a:cubicBezTo>
                  <a:cubicBezTo>
                    <a:pt x="147742" y="5426"/>
                    <a:pt x="147441" y="5542"/>
                    <a:pt x="147255" y="5634"/>
                  </a:cubicBezTo>
                  <a:cubicBezTo>
                    <a:pt x="147163" y="5727"/>
                    <a:pt x="147070" y="5727"/>
                    <a:pt x="146977" y="5727"/>
                  </a:cubicBezTo>
                  <a:cubicBezTo>
                    <a:pt x="146861" y="5727"/>
                    <a:pt x="146861" y="5634"/>
                    <a:pt x="146769" y="5542"/>
                  </a:cubicBezTo>
                  <a:cubicBezTo>
                    <a:pt x="145239" y="3108"/>
                    <a:pt x="144266" y="1370"/>
                    <a:pt x="141276" y="420"/>
                  </a:cubicBezTo>
                  <a:cubicBezTo>
                    <a:pt x="140392" y="142"/>
                    <a:pt x="139460" y="1"/>
                    <a:pt x="138534" y="1"/>
                  </a:cubicBezTo>
                  <a:close/>
                </a:path>
              </a:pathLst>
            </a:custGeom>
            <a:solidFill>
              <a:srgbClr val="3A0817">
                <a:alpha val="4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8"/>
            <p:cNvSpPr/>
            <p:nvPr/>
          </p:nvSpPr>
          <p:spPr>
            <a:xfrm>
              <a:off x="7323350" y="4563750"/>
              <a:ext cx="43475" cy="25"/>
            </a:xfrm>
            <a:custGeom>
              <a:avLst/>
              <a:gdLst/>
              <a:ahLst/>
              <a:cxnLst/>
              <a:rect l="l" t="t" r="r" b="b"/>
              <a:pathLst>
                <a:path w="1739" h="1" extrusionOk="0">
                  <a:moveTo>
                    <a:pt x="1738" y="1"/>
                  </a:moveTo>
                  <a:lnTo>
                    <a:pt x="974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3A0817">
                <a:alpha val="4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8"/>
            <p:cNvSpPr/>
            <p:nvPr/>
          </p:nvSpPr>
          <p:spPr>
            <a:xfrm>
              <a:off x="2273750" y="3185925"/>
              <a:ext cx="1305675" cy="93375"/>
            </a:xfrm>
            <a:custGeom>
              <a:avLst/>
              <a:gdLst/>
              <a:ahLst/>
              <a:cxnLst/>
              <a:rect l="l" t="t" r="r" b="b"/>
              <a:pathLst>
                <a:path w="52227" h="3735" extrusionOk="0">
                  <a:moveTo>
                    <a:pt x="394" y="0"/>
                  </a:moveTo>
                  <a:cubicBezTo>
                    <a:pt x="125" y="0"/>
                    <a:pt x="0" y="92"/>
                    <a:pt x="175" y="351"/>
                  </a:cubicBezTo>
                  <a:cubicBezTo>
                    <a:pt x="569" y="1046"/>
                    <a:pt x="2979" y="1139"/>
                    <a:pt x="3744" y="1232"/>
                  </a:cubicBezTo>
                  <a:cubicBezTo>
                    <a:pt x="5088" y="1417"/>
                    <a:pt x="6363" y="1626"/>
                    <a:pt x="7707" y="1626"/>
                  </a:cubicBezTo>
                  <a:cubicBezTo>
                    <a:pt x="8742" y="1626"/>
                    <a:pt x="9808" y="1574"/>
                    <a:pt x="10864" y="1574"/>
                  </a:cubicBezTo>
                  <a:cubicBezTo>
                    <a:pt x="11392" y="1574"/>
                    <a:pt x="11917" y="1587"/>
                    <a:pt x="12434" y="1626"/>
                  </a:cubicBezTo>
                  <a:cubicBezTo>
                    <a:pt x="13987" y="1811"/>
                    <a:pt x="15424" y="2205"/>
                    <a:pt x="16884" y="2390"/>
                  </a:cubicBezTo>
                  <a:cubicBezTo>
                    <a:pt x="18228" y="2576"/>
                    <a:pt x="19572" y="2668"/>
                    <a:pt x="20940" y="2784"/>
                  </a:cubicBezTo>
                  <a:cubicBezTo>
                    <a:pt x="29329" y="3155"/>
                    <a:pt x="37742" y="3456"/>
                    <a:pt x="46039" y="3734"/>
                  </a:cubicBezTo>
                  <a:cubicBezTo>
                    <a:pt x="46803" y="3734"/>
                    <a:pt x="47591" y="3734"/>
                    <a:pt x="48263" y="3642"/>
                  </a:cubicBezTo>
                  <a:cubicBezTo>
                    <a:pt x="49034" y="3392"/>
                    <a:pt x="49748" y="3049"/>
                    <a:pt x="50507" y="3049"/>
                  </a:cubicBezTo>
                  <a:cubicBezTo>
                    <a:pt x="50593" y="3049"/>
                    <a:pt x="50679" y="3053"/>
                    <a:pt x="50766" y="3062"/>
                  </a:cubicBezTo>
                  <a:cubicBezTo>
                    <a:pt x="51007" y="3062"/>
                    <a:pt x="51233" y="3181"/>
                    <a:pt x="51469" y="3181"/>
                  </a:cubicBezTo>
                  <a:cubicBezTo>
                    <a:pt x="51527" y="3181"/>
                    <a:pt x="51587" y="3174"/>
                    <a:pt x="51647" y="3155"/>
                  </a:cubicBezTo>
                  <a:cubicBezTo>
                    <a:pt x="51925" y="3062"/>
                    <a:pt x="52226" y="2784"/>
                    <a:pt x="52018" y="2483"/>
                  </a:cubicBezTo>
                  <a:cubicBezTo>
                    <a:pt x="51925" y="2390"/>
                    <a:pt x="51740" y="2390"/>
                    <a:pt x="51554" y="2390"/>
                  </a:cubicBezTo>
                  <a:cubicBezTo>
                    <a:pt x="51357" y="2367"/>
                    <a:pt x="51156" y="2356"/>
                    <a:pt x="50952" y="2356"/>
                  </a:cubicBezTo>
                  <a:cubicBezTo>
                    <a:pt x="50342" y="2356"/>
                    <a:pt x="49712" y="2460"/>
                    <a:pt x="49121" y="2668"/>
                  </a:cubicBezTo>
                  <a:cubicBezTo>
                    <a:pt x="48657" y="2784"/>
                    <a:pt x="48171" y="2970"/>
                    <a:pt x="47684" y="3062"/>
                  </a:cubicBezTo>
                  <a:cubicBezTo>
                    <a:pt x="47105" y="3155"/>
                    <a:pt x="46340" y="3155"/>
                    <a:pt x="45645" y="3155"/>
                  </a:cubicBezTo>
                  <a:cubicBezTo>
                    <a:pt x="43628" y="3062"/>
                    <a:pt x="41589" y="2970"/>
                    <a:pt x="39573" y="2877"/>
                  </a:cubicBezTo>
                  <a:cubicBezTo>
                    <a:pt x="37742" y="2877"/>
                    <a:pt x="36004" y="2784"/>
                    <a:pt x="34266" y="2668"/>
                  </a:cubicBezTo>
                  <a:lnTo>
                    <a:pt x="28958" y="2668"/>
                  </a:lnTo>
                  <a:cubicBezTo>
                    <a:pt x="28228" y="2726"/>
                    <a:pt x="27475" y="2755"/>
                    <a:pt x="26725" y="2755"/>
                  </a:cubicBezTo>
                  <a:cubicBezTo>
                    <a:pt x="25975" y="2755"/>
                    <a:pt x="25227" y="2726"/>
                    <a:pt x="24509" y="2668"/>
                  </a:cubicBezTo>
                  <a:cubicBezTo>
                    <a:pt x="23535" y="2576"/>
                    <a:pt x="22585" y="2390"/>
                    <a:pt x="21705" y="2298"/>
                  </a:cubicBezTo>
                  <a:cubicBezTo>
                    <a:pt x="21032" y="2298"/>
                    <a:pt x="20384" y="2321"/>
                    <a:pt x="19743" y="2321"/>
                  </a:cubicBezTo>
                  <a:cubicBezTo>
                    <a:pt x="19103" y="2321"/>
                    <a:pt x="18472" y="2298"/>
                    <a:pt x="17834" y="2205"/>
                  </a:cubicBezTo>
                  <a:cubicBezTo>
                    <a:pt x="16884" y="1996"/>
                    <a:pt x="15911" y="1718"/>
                    <a:pt x="14937" y="1510"/>
                  </a:cubicBezTo>
                  <a:cubicBezTo>
                    <a:pt x="14131" y="1343"/>
                    <a:pt x="13291" y="1309"/>
                    <a:pt x="12453" y="1309"/>
                  </a:cubicBezTo>
                  <a:cubicBezTo>
                    <a:pt x="11894" y="1309"/>
                    <a:pt x="11336" y="1324"/>
                    <a:pt x="10789" y="1324"/>
                  </a:cubicBezTo>
                  <a:cubicBezTo>
                    <a:pt x="10404" y="1349"/>
                    <a:pt x="10024" y="1361"/>
                    <a:pt x="9646" y="1361"/>
                  </a:cubicBezTo>
                  <a:cubicBezTo>
                    <a:pt x="8614" y="1361"/>
                    <a:pt x="7600" y="1275"/>
                    <a:pt x="6548" y="1139"/>
                  </a:cubicBezTo>
                  <a:cubicBezTo>
                    <a:pt x="5297" y="1046"/>
                    <a:pt x="3929" y="838"/>
                    <a:pt x="2678" y="559"/>
                  </a:cubicBezTo>
                  <a:cubicBezTo>
                    <a:pt x="2419" y="495"/>
                    <a:pt x="1018" y="0"/>
                    <a:pt x="394" y="0"/>
                  </a:cubicBezTo>
                  <a:close/>
                </a:path>
              </a:pathLst>
            </a:custGeom>
            <a:solidFill>
              <a:srgbClr val="3A0817">
                <a:alpha val="4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" name="Google Shape;220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9"/>
          <p:cNvSpPr txBox="1">
            <a:spLocks noGrp="1"/>
          </p:cNvSpPr>
          <p:nvPr>
            <p:ph type="title"/>
          </p:nvPr>
        </p:nvSpPr>
        <p:spPr>
          <a:xfrm>
            <a:off x="953700" y="1283875"/>
            <a:ext cx="4215900" cy="149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9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22" name="Google Shape;222;p9"/>
          <p:cNvSpPr txBox="1">
            <a:spLocks noGrp="1"/>
          </p:cNvSpPr>
          <p:nvPr>
            <p:ph type="subTitle" idx="1"/>
          </p:nvPr>
        </p:nvSpPr>
        <p:spPr>
          <a:xfrm>
            <a:off x="953700" y="2646175"/>
            <a:ext cx="4215900" cy="59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3" name="Google Shape;223;p9"/>
          <p:cNvSpPr/>
          <p:nvPr/>
        </p:nvSpPr>
        <p:spPr>
          <a:xfrm rot="-5400000" flipH="1">
            <a:off x="3382650" y="-958950"/>
            <a:ext cx="968572" cy="11296573"/>
          </a:xfrm>
          <a:custGeom>
            <a:avLst/>
            <a:gdLst/>
            <a:ahLst/>
            <a:cxnLst/>
            <a:rect l="l" t="t" r="r" b="b"/>
            <a:pathLst>
              <a:path w="15707" h="22591" extrusionOk="0">
                <a:moveTo>
                  <a:pt x="2845" y="1"/>
                </a:moveTo>
                <a:cubicBezTo>
                  <a:pt x="2786" y="126"/>
                  <a:pt x="2816" y="243"/>
                  <a:pt x="2941" y="397"/>
                </a:cubicBezTo>
                <a:cubicBezTo>
                  <a:pt x="3029" y="493"/>
                  <a:pt x="3154" y="552"/>
                  <a:pt x="3308" y="581"/>
                </a:cubicBezTo>
                <a:cubicBezTo>
                  <a:pt x="4712" y="1074"/>
                  <a:pt x="6152" y="1529"/>
                  <a:pt x="7563" y="2022"/>
                </a:cubicBezTo>
                <a:cubicBezTo>
                  <a:pt x="7747" y="2051"/>
                  <a:pt x="7901" y="2110"/>
                  <a:pt x="8019" y="2264"/>
                </a:cubicBezTo>
                <a:cubicBezTo>
                  <a:pt x="8298" y="2661"/>
                  <a:pt x="7747" y="3124"/>
                  <a:pt x="7313" y="3367"/>
                </a:cubicBezTo>
                <a:cubicBezTo>
                  <a:pt x="6762" y="3705"/>
                  <a:pt x="6307" y="4131"/>
                  <a:pt x="5910" y="4653"/>
                </a:cubicBezTo>
                <a:cubicBezTo>
                  <a:pt x="5755" y="4866"/>
                  <a:pt x="5601" y="5145"/>
                  <a:pt x="5697" y="5417"/>
                </a:cubicBezTo>
                <a:cubicBezTo>
                  <a:pt x="5880" y="6152"/>
                  <a:pt x="7284" y="5784"/>
                  <a:pt x="7593" y="6490"/>
                </a:cubicBezTo>
                <a:cubicBezTo>
                  <a:pt x="7865" y="7166"/>
                  <a:pt x="6762" y="7622"/>
                  <a:pt x="6578" y="8327"/>
                </a:cubicBezTo>
                <a:cubicBezTo>
                  <a:pt x="6395" y="8945"/>
                  <a:pt x="6946" y="9525"/>
                  <a:pt x="7534" y="9826"/>
                </a:cubicBezTo>
                <a:cubicBezTo>
                  <a:pt x="8114" y="10164"/>
                  <a:pt x="8783" y="10378"/>
                  <a:pt x="9092" y="10966"/>
                </a:cubicBezTo>
                <a:cubicBezTo>
                  <a:pt x="9371" y="11517"/>
                  <a:pt x="9187" y="12215"/>
                  <a:pt x="8783" y="12678"/>
                </a:cubicBezTo>
                <a:cubicBezTo>
                  <a:pt x="8386" y="13134"/>
                  <a:pt x="7806" y="13413"/>
                  <a:pt x="7225" y="13597"/>
                </a:cubicBezTo>
                <a:cubicBezTo>
                  <a:pt x="6917" y="13685"/>
                  <a:pt x="6520" y="13935"/>
                  <a:pt x="6645" y="14236"/>
                </a:cubicBezTo>
                <a:cubicBezTo>
                  <a:pt x="6674" y="14361"/>
                  <a:pt x="6828" y="14456"/>
                  <a:pt x="6917" y="14545"/>
                </a:cubicBezTo>
                <a:cubicBezTo>
                  <a:pt x="7100" y="14787"/>
                  <a:pt x="7041" y="15125"/>
                  <a:pt x="6858" y="15338"/>
                </a:cubicBezTo>
                <a:cubicBezTo>
                  <a:pt x="6674" y="15588"/>
                  <a:pt x="6395" y="15706"/>
                  <a:pt x="6152" y="15831"/>
                </a:cubicBezTo>
                <a:cubicBezTo>
                  <a:pt x="4528" y="16595"/>
                  <a:pt x="2874" y="17271"/>
                  <a:pt x="1221" y="17852"/>
                </a:cubicBezTo>
                <a:cubicBezTo>
                  <a:pt x="670" y="18065"/>
                  <a:pt x="1" y="18432"/>
                  <a:pt x="60" y="19013"/>
                </a:cubicBezTo>
                <a:cubicBezTo>
                  <a:pt x="89" y="19263"/>
                  <a:pt x="273" y="19476"/>
                  <a:pt x="457" y="19660"/>
                </a:cubicBezTo>
                <a:cubicBezTo>
                  <a:pt x="1471" y="20608"/>
                  <a:pt x="2816" y="21071"/>
                  <a:pt x="4131" y="21438"/>
                </a:cubicBezTo>
                <a:cubicBezTo>
                  <a:pt x="6558" y="22107"/>
                  <a:pt x="9080" y="22590"/>
                  <a:pt x="11590" y="22590"/>
                </a:cubicBezTo>
                <a:cubicBezTo>
                  <a:pt x="12280" y="22590"/>
                  <a:pt x="12970" y="22554"/>
                  <a:pt x="13656" y="22474"/>
                </a:cubicBezTo>
                <a:cubicBezTo>
                  <a:pt x="14361" y="22386"/>
                  <a:pt x="15030" y="22261"/>
                  <a:pt x="15706" y="22077"/>
                </a:cubicBezTo>
                <a:lnTo>
                  <a:pt x="15706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9"/>
          <p:cNvSpPr/>
          <p:nvPr/>
        </p:nvSpPr>
        <p:spPr>
          <a:xfrm>
            <a:off x="-70325" y="2644395"/>
            <a:ext cx="9377072" cy="2499101"/>
          </a:xfrm>
          <a:custGeom>
            <a:avLst/>
            <a:gdLst/>
            <a:ahLst/>
            <a:cxnLst/>
            <a:rect l="l" t="t" r="r" b="b"/>
            <a:pathLst>
              <a:path w="98509" h="18007" extrusionOk="0">
                <a:moveTo>
                  <a:pt x="98391" y="1"/>
                </a:moveTo>
                <a:cubicBezTo>
                  <a:pt x="97898" y="1"/>
                  <a:pt x="97472" y="37"/>
                  <a:pt x="96980" y="155"/>
                </a:cubicBezTo>
                <a:cubicBezTo>
                  <a:pt x="95848" y="368"/>
                  <a:pt x="95113" y="919"/>
                  <a:pt x="94099" y="1412"/>
                </a:cubicBezTo>
                <a:cubicBezTo>
                  <a:pt x="92144" y="2360"/>
                  <a:pt x="90123" y="3124"/>
                  <a:pt x="88220" y="4197"/>
                </a:cubicBezTo>
                <a:cubicBezTo>
                  <a:pt x="87551" y="4564"/>
                  <a:pt x="86816" y="4873"/>
                  <a:pt x="86140" y="5270"/>
                </a:cubicBezTo>
                <a:cubicBezTo>
                  <a:pt x="85375" y="5733"/>
                  <a:pt x="84545" y="6159"/>
                  <a:pt x="83693" y="6468"/>
                </a:cubicBezTo>
                <a:cubicBezTo>
                  <a:pt x="82803" y="6799"/>
                  <a:pt x="81914" y="7078"/>
                  <a:pt x="81025" y="7445"/>
                </a:cubicBezTo>
                <a:cubicBezTo>
                  <a:pt x="80047" y="7872"/>
                  <a:pt x="79063" y="8335"/>
                  <a:pt x="78085" y="8702"/>
                </a:cubicBezTo>
                <a:cubicBezTo>
                  <a:pt x="76711" y="9187"/>
                  <a:pt x="75241" y="9679"/>
                  <a:pt x="73830" y="10047"/>
                </a:cubicBezTo>
                <a:cubicBezTo>
                  <a:pt x="72938" y="10292"/>
                  <a:pt x="71769" y="10555"/>
                  <a:pt x="70750" y="10555"/>
                </a:cubicBezTo>
                <a:cubicBezTo>
                  <a:pt x="70610" y="10555"/>
                  <a:pt x="70472" y="10550"/>
                  <a:pt x="70339" y="10539"/>
                </a:cubicBezTo>
                <a:cubicBezTo>
                  <a:pt x="69237" y="10444"/>
                  <a:pt x="68289" y="9650"/>
                  <a:pt x="67186" y="9437"/>
                </a:cubicBezTo>
                <a:cubicBezTo>
                  <a:pt x="66429" y="9275"/>
                  <a:pt x="65650" y="9182"/>
                  <a:pt x="64867" y="9182"/>
                </a:cubicBezTo>
                <a:cubicBezTo>
                  <a:pt x="64761" y="9182"/>
                  <a:pt x="64654" y="9184"/>
                  <a:pt x="64548" y="9187"/>
                </a:cubicBezTo>
                <a:cubicBezTo>
                  <a:pt x="63666" y="9253"/>
                  <a:pt x="62777" y="9555"/>
                  <a:pt x="61917" y="9775"/>
                </a:cubicBezTo>
                <a:cubicBezTo>
                  <a:pt x="60193" y="10189"/>
                  <a:pt x="58341" y="10330"/>
                  <a:pt x="56543" y="10330"/>
                </a:cubicBezTo>
                <a:cubicBezTo>
                  <a:pt x="56364" y="10330"/>
                  <a:pt x="56186" y="10329"/>
                  <a:pt x="56008" y="10326"/>
                </a:cubicBezTo>
                <a:lnTo>
                  <a:pt x="52944" y="10326"/>
                </a:lnTo>
                <a:cubicBezTo>
                  <a:pt x="52900" y="10328"/>
                  <a:pt x="52856" y="10328"/>
                  <a:pt x="52812" y="10328"/>
                </a:cubicBezTo>
                <a:cubicBezTo>
                  <a:pt x="51886" y="10328"/>
                  <a:pt x="51033" y="10040"/>
                  <a:pt x="50100" y="9893"/>
                </a:cubicBezTo>
                <a:cubicBezTo>
                  <a:pt x="47269" y="9435"/>
                  <a:pt x="44383" y="9318"/>
                  <a:pt x="41498" y="9318"/>
                </a:cubicBezTo>
                <a:cubicBezTo>
                  <a:pt x="40167" y="9318"/>
                  <a:pt x="38836" y="9343"/>
                  <a:pt x="37510" y="9371"/>
                </a:cubicBezTo>
                <a:cubicBezTo>
                  <a:pt x="36349" y="9408"/>
                  <a:pt x="35217" y="9591"/>
                  <a:pt x="34049" y="9591"/>
                </a:cubicBezTo>
                <a:cubicBezTo>
                  <a:pt x="33797" y="9591"/>
                  <a:pt x="33536" y="9605"/>
                  <a:pt x="33273" y="9605"/>
                </a:cubicBezTo>
                <a:cubicBezTo>
                  <a:pt x="32869" y="9605"/>
                  <a:pt x="32464" y="9573"/>
                  <a:pt x="32094" y="9408"/>
                </a:cubicBezTo>
                <a:cubicBezTo>
                  <a:pt x="31631" y="9187"/>
                  <a:pt x="31175" y="8915"/>
                  <a:pt x="30779" y="8607"/>
                </a:cubicBezTo>
                <a:cubicBezTo>
                  <a:pt x="30161" y="8121"/>
                  <a:pt x="29551" y="7688"/>
                  <a:pt x="28941" y="7166"/>
                </a:cubicBezTo>
                <a:cubicBezTo>
                  <a:pt x="28508" y="6799"/>
                  <a:pt x="27986" y="6615"/>
                  <a:pt x="27501" y="6284"/>
                </a:cubicBezTo>
                <a:cubicBezTo>
                  <a:pt x="27008" y="5976"/>
                  <a:pt x="26641" y="5733"/>
                  <a:pt x="26090" y="5579"/>
                </a:cubicBezTo>
                <a:cubicBezTo>
                  <a:pt x="25742" y="5490"/>
                  <a:pt x="25433" y="5448"/>
                  <a:pt x="25137" y="5448"/>
                </a:cubicBezTo>
                <a:cubicBezTo>
                  <a:pt x="24601" y="5448"/>
                  <a:pt x="24110" y="5584"/>
                  <a:pt x="23518" y="5821"/>
                </a:cubicBezTo>
                <a:cubicBezTo>
                  <a:pt x="22250" y="6324"/>
                  <a:pt x="21010" y="7140"/>
                  <a:pt x="19581" y="7140"/>
                </a:cubicBezTo>
                <a:cubicBezTo>
                  <a:pt x="19526" y="7140"/>
                  <a:pt x="19472" y="7139"/>
                  <a:pt x="19417" y="7137"/>
                </a:cubicBezTo>
                <a:cubicBezTo>
                  <a:pt x="18285" y="7107"/>
                  <a:pt x="17241" y="6402"/>
                  <a:pt x="16264" y="5917"/>
                </a:cubicBezTo>
                <a:cubicBezTo>
                  <a:pt x="15250" y="5395"/>
                  <a:pt x="14177" y="4814"/>
                  <a:pt x="13104" y="4506"/>
                </a:cubicBezTo>
                <a:cubicBezTo>
                  <a:pt x="12185" y="4226"/>
                  <a:pt x="11120" y="4109"/>
                  <a:pt x="10164" y="3984"/>
                </a:cubicBezTo>
                <a:cubicBezTo>
                  <a:pt x="9855" y="3938"/>
                  <a:pt x="9558" y="3915"/>
                  <a:pt x="9270" y="3915"/>
                </a:cubicBezTo>
                <a:cubicBezTo>
                  <a:pt x="8395" y="3915"/>
                  <a:pt x="7598" y="4128"/>
                  <a:pt x="6769" y="4564"/>
                </a:cubicBezTo>
                <a:cubicBezTo>
                  <a:pt x="6435" y="4732"/>
                  <a:pt x="6096" y="4881"/>
                  <a:pt x="5746" y="4881"/>
                </a:cubicBezTo>
                <a:cubicBezTo>
                  <a:pt x="5649" y="4881"/>
                  <a:pt x="5552" y="4869"/>
                  <a:pt x="5453" y="4844"/>
                </a:cubicBezTo>
                <a:cubicBezTo>
                  <a:pt x="4932" y="4719"/>
                  <a:pt x="4469" y="4476"/>
                  <a:pt x="3954" y="4351"/>
                </a:cubicBezTo>
                <a:cubicBezTo>
                  <a:pt x="3637" y="4292"/>
                  <a:pt x="3303" y="4274"/>
                  <a:pt x="2963" y="4274"/>
                </a:cubicBezTo>
                <a:cubicBezTo>
                  <a:pt x="2413" y="4274"/>
                  <a:pt x="1847" y="4322"/>
                  <a:pt x="1316" y="4322"/>
                </a:cubicBezTo>
                <a:cubicBezTo>
                  <a:pt x="1117" y="4322"/>
                  <a:pt x="926" y="4329"/>
                  <a:pt x="735" y="4329"/>
                </a:cubicBezTo>
                <a:cubicBezTo>
                  <a:pt x="544" y="4329"/>
                  <a:pt x="353" y="4322"/>
                  <a:pt x="155" y="4293"/>
                </a:cubicBezTo>
                <a:cubicBezTo>
                  <a:pt x="96" y="4263"/>
                  <a:pt x="59" y="4263"/>
                  <a:pt x="0" y="4263"/>
                </a:cubicBezTo>
                <a:lnTo>
                  <a:pt x="0" y="18006"/>
                </a:lnTo>
                <a:lnTo>
                  <a:pt x="98508" y="18006"/>
                </a:lnTo>
                <a:lnTo>
                  <a:pt x="98508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5" name="Google Shape;225;p9"/>
          <p:cNvGrpSpPr/>
          <p:nvPr/>
        </p:nvGrpSpPr>
        <p:grpSpPr>
          <a:xfrm>
            <a:off x="0" y="0"/>
            <a:ext cx="1093200" cy="1093500"/>
            <a:chOff x="150" y="0"/>
            <a:chExt cx="1093200" cy="1093500"/>
          </a:xfrm>
        </p:grpSpPr>
        <p:sp>
          <p:nvSpPr>
            <p:cNvPr id="226" name="Google Shape;226;p9"/>
            <p:cNvSpPr/>
            <p:nvPr/>
          </p:nvSpPr>
          <p:spPr>
            <a:xfrm rot="5400000">
              <a:off x="0" y="150"/>
              <a:ext cx="1093500" cy="1093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9"/>
            <p:cNvSpPr/>
            <p:nvPr/>
          </p:nvSpPr>
          <p:spPr>
            <a:xfrm>
              <a:off x="352200" y="352200"/>
              <a:ext cx="389100" cy="389100"/>
            </a:xfrm>
            <a:prstGeom prst="mathMultiply">
              <a:avLst>
                <a:gd name="adj1" fmla="val 2352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8" name="Google Shape;228;p9"/>
          <p:cNvSpPr/>
          <p:nvPr/>
        </p:nvSpPr>
        <p:spPr>
          <a:xfrm>
            <a:off x="7140175" y="4231924"/>
            <a:ext cx="3705237" cy="941027"/>
          </a:xfrm>
          <a:custGeom>
            <a:avLst/>
            <a:gdLst/>
            <a:ahLst/>
            <a:cxnLst/>
            <a:rect l="l" t="t" r="r" b="b"/>
            <a:pathLst>
              <a:path w="122975" h="30750" extrusionOk="0">
                <a:moveTo>
                  <a:pt x="66878" y="0"/>
                </a:moveTo>
                <a:lnTo>
                  <a:pt x="66878" y="2484"/>
                </a:lnTo>
                <a:lnTo>
                  <a:pt x="67892" y="2484"/>
                </a:lnTo>
                <a:lnTo>
                  <a:pt x="67892" y="3616"/>
                </a:lnTo>
                <a:lnTo>
                  <a:pt x="65166" y="3616"/>
                </a:lnTo>
                <a:lnTo>
                  <a:pt x="65166" y="27596"/>
                </a:lnTo>
                <a:lnTo>
                  <a:pt x="63358" y="27596"/>
                </a:lnTo>
                <a:lnTo>
                  <a:pt x="63358" y="6556"/>
                </a:lnTo>
                <a:lnTo>
                  <a:pt x="58522" y="6556"/>
                </a:lnTo>
                <a:lnTo>
                  <a:pt x="58522" y="1257"/>
                </a:lnTo>
                <a:lnTo>
                  <a:pt x="46881" y="1257"/>
                </a:lnTo>
                <a:lnTo>
                  <a:pt x="46881" y="11274"/>
                </a:lnTo>
                <a:lnTo>
                  <a:pt x="41766" y="11274"/>
                </a:lnTo>
                <a:lnTo>
                  <a:pt x="41766" y="29279"/>
                </a:lnTo>
                <a:lnTo>
                  <a:pt x="41068" y="29279"/>
                </a:lnTo>
                <a:lnTo>
                  <a:pt x="41068" y="6798"/>
                </a:lnTo>
                <a:lnTo>
                  <a:pt x="38554" y="6798"/>
                </a:lnTo>
                <a:lnTo>
                  <a:pt x="38554" y="4961"/>
                </a:lnTo>
                <a:lnTo>
                  <a:pt x="33990" y="4961"/>
                </a:lnTo>
                <a:lnTo>
                  <a:pt x="33990" y="3770"/>
                </a:lnTo>
                <a:lnTo>
                  <a:pt x="28537" y="3770"/>
                </a:lnTo>
                <a:lnTo>
                  <a:pt x="28537" y="6894"/>
                </a:lnTo>
                <a:lnTo>
                  <a:pt x="24958" y="6894"/>
                </a:lnTo>
                <a:lnTo>
                  <a:pt x="24958" y="23429"/>
                </a:lnTo>
                <a:lnTo>
                  <a:pt x="23518" y="23429"/>
                </a:lnTo>
                <a:lnTo>
                  <a:pt x="23518" y="13567"/>
                </a:lnTo>
                <a:cubicBezTo>
                  <a:pt x="23518" y="13567"/>
                  <a:pt x="23364" y="9341"/>
                  <a:pt x="19263" y="9341"/>
                </a:cubicBezTo>
                <a:cubicBezTo>
                  <a:pt x="15191" y="9341"/>
                  <a:pt x="15713" y="14030"/>
                  <a:pt x="15713" y="14030"/>
                </a:cubicBezTo>
                <a:lnTo>
                  <a:pt x="15713" y="27258"/>
                </a:lnTo>
                <a:lnTo>
                  <a:pt x="14177" y="27258"/>
                </a:lnTo>
                <a:lnTo>
                  <a:pt x="14177" y="7599"/>
                </a:lnTo>
                <a:lnTo>
                  <a:pt x="7012" y="7599"/>
                </a:lnTo>
                <a:lnTo>
                  <a:pt x="7012" y="23275"/>
                </a:lnTo>
                <a:lnTo>
                  <a:pt x="5667" y="23275"/>
                </a:lnTo>
                <a:lnTo>
                  <a:pt x="5667" y="12803"/>
                </a:lnTo>
                <a:lnTo>
                  <a:pt x="1" y="12803"/>
                </a:lnTo>
                <a:lnTo>
                  <a:pt x="1" y="30749"/>
                </a:lnTo>
                <a:lnTo>
                  <a:pt x="122974" y="30749"/>
                </a:lnTo>
                <a:lnTo>
                  <a:pt x="122974" y="11855"/>
                </a:lnTo>
                <a:lnTo>
                  <a:pt x="119579" y="11855"/>
                </a:lnTo>
                <a:lnTo>
                  <a:pt x="119579" y="10355"/>
                </a:lnTo>
                <a:lnTo>
                  <a:pt x="117771" y="7871"/>
                </a:lnTo>
                <a:lnTo>
                  <a:pt x="116176" y="10444"/>
                </a:lnTo>
                <a:lnTo>
                  <a:pt x="116176" y="11796"/>
                </a:lnTo>
                <a:lnTo>
                  <a:pt x="114890" y="11796"/>
                </a:lnTo>
                <a:lnTo>
                  <a:pt x="114890" y="28081"/>
                </a:lnTo>
                <a:lnTo>
                  <a:pt x="113854" y="28081"/>
                </a:lnTo>
                <a:lnTo>
                  <a:pt x="113854" y="5270"/>
                </a:lnTo>
                <a:lnTo>
                  <a:pt x="99214" y="5270"/>
                </a:lnTo>
                <a:lnTo>
                  <a:pt x="99214" y="21930"/>
                </a:lnTo>
                <a:lnTo>
                  <a:pt x="97958" y="21930"/>
                </a:lnTo>
                <a:lnTo>
                  <a:pt x="97958" y="8944"/>
                </a:lnTo>
                <a:lnTo>
                  <a:pt x="94312" y="8944"/>
                </a:lnTo>
                <a:lnTo>
                  <a:pt x="94312" y="6497"/>
                </a:lnTo>
                <a:lnTo>
                  <a:pt x="91961" y="6497"/>
                </a:lnTo>
                <a:lnTo>
                  <a:pt x="91961" y="8761"/>
                </a:lnTo>
                <a:lnTo>
                  <a:pt x="89264" y="8761"/>
                </a:lnTo>
                <a:lnTo>
                  <a:pt x="89264" y="23246"/>
                </a:lnTo>
                <a:lnTo>
                  <a:pt x="88191" y="23246"/>
                </a:lnTo>
                <a:lnTo>
                  <a:pt x="88191" y="772"/>
                </a:lnTo>
                <a:lnTo>
                  <a:pt x="76829" y="772"/>
                </a:lnTo>
                <a:lnTo>
                  <a:pt x="76829" y="19696"/>
                </a:lnTo>
                <a:lnTo>
                  <a:pt x="75910" y="19696"/>
                </a:lnTo>
                <a:lnTo>
                  <a:pt x="75910" y="3646"/>
                </a:lnTo>
                <a:lnTo>
                  <a:pt x="72206" y="3646"/>
                </a:lnTo>
                <a:lnTo>
                  <a:pt x="72206" y="2426"/>
                </a:lnTo>
                <a:lnTo>
                  <a:pt x="73338" y="2426"/>
                </a:lnTo>
                <a:lnTo>
                  <a:pt x="73338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8FAFB"/>
        </a:solidFill>
        <a:effectLst/>
      </p:bgPr>
    </p:bg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TWO_COLUMNS_1"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4" name="Google Shape;394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95" name="Google Shape;395;p19"/>
          <p:cNvSpPr/>
          <p:nvPr/>
        </p:nvSpPr>
        <p:spPr>
          <a:xfrm rot="-5400000" flipH="1">
            <a:off x="3167301" y="-2799526"/>
            <a:ext cx="2606537" cy="13649539"/>
          </a:xfrm>
          <a:custGeom>
            <a:avLst/>
            <a:gdLst/>
            <a:ahLst/>
            <a:cxnLst/>
            <a:rect l="l" t="t" r="r" b="b"/>
            <a:pathLst>
              <a:path w="15707" h="22591" extrusionOk="0">
                <a:moveTo>
                  <a:pt x="2845" y="1"/>
                </a:moveTo>
                <a:cubicBezTo>
                  <a:pt x="2786" y="126"/>
                  <a:pt x="2816" y="243"/>
                  <a:pt x="2941" y="397"/>
                </a:cubicBezTo>
                <a:cubicBezTo>
                  <a:pt x="3029" y="493"/>
                  <a:pt x="3154" y="552"/>
                  <a:pt x="3308" y="581"/>
                </a:cubicBezTo>
                <a:cubicBezTo>
                  <a:pt x="4712" y="1074"/>
                  <a:pt x="6152" y="1529"/>
                  <a:pt x="7563" y="2022"/>
                </a:cubicBezTo>
                <a:cubicBezTo>
                  <a:pt x="7747" y="2051"/>
                  <a:pt x="7901" y="2110"/>
                  <a:pt x="8019" y="2264"/>
                </a:cubicBezTo>
                <a:cubicBezTo>
                  <a:pt x="8298" y="2661"/>
                  <a:pt x="7747" y="3124"/>
                  <a:pt x="7313" y="3367"/>
                </a:cubicBezTo>
                <a:cubicBezTo>
                  <a:pt x="6762" y="3705"/>
                  <a:pt x="6307" y="4131"/>
                  <a:pt x="5910" y="4653"/>
                </a:cubicBezTo>
                <a:cubicBezTo>
                  <a:pt x="5755" y="4866"/>
                  <a:pt x="5601" y="5145"/>
                  <a:pt x="5697" y="5417"/>
                </a:cubicBezTo>
                <a:cubicBezTo>
                  <a:pt x="5880" y="6152"/>
                  <a:pt x="7284" y="5784"/>
                  <a:pt x="7593" y="6490"/>
                </a:cubicBezTo>
                <a:cubicBezTo>
                  <a:pt x="7865" y="7166"/>
                  <a:pt x="6762" y="7622"/>
                  <a:pt x="6578" y="8327"/>
                </a:cubicBezTo>
                <a:cubicBezTo>
                  <a:pt x="6395" y="8945"/>
                  <a:pt x="6946" y="9525"/>
                  <a:pt x="7534" y="9826"/>
                </a:cubicBezTo>
                <a:cubicBezTo>
                  <a:pt x="8114" y="10164"/>
                  <a:pt x="8783" y="10378"/>
                  <a:pt x="9092" y="10966"/>
                </a:cubicBezTo>
                <a:cubicBezTo>
                  <a:pt x="9371" y="11517"/>
                  <a:pt x="9187" y="12215"/>
                  <a:pt x="8783" y="12678"/>
                </a:cubicBezTo>
                <a:cubicBezTo>
                  <a:pt x="8386" y="13134"/>
                  <a:pt x="7806" y="13413"/>
                  <a:pt x="7225" y="13597"/>
                </a:cubicBezTo>
                <a:cubicBezTo>
                  <a:pt x="6917" y="13685"/>
                  <a:pt x="6520" y="13935"/>
                  <a:pt x="6645" y="14236"/>
                </a:cubicBezTo>
                <a:cubicBezTo>
                  <a:pt x="6674" y="14361"/>
                  <a:pt x="6828" y="14456"/>
                  <a:pt x="6917" y="14545"/>
                </a:cubicBezTo>
                <a:cubicBezTo>
                  <a:pt x="7100" y="14787"/>
                  <a:pt x="7041" y="15125"/>
                  <a:pt x="6858" y="15338"/>
                </a:cubicBezTo>
                <a:cubicBezTo>
                  <a:pt x="6674" y="15588"/>
                  <a:pt x="6395" y="15706"/>
                  <a:pt x="6152" y="15831"/>
                </a:cubicBezTo>
                <a:cubicBezTo>
                  <a:pt x="4528" y="16595"/>
                  <a:pt x="2874" y="17271"/>
                  <a:pt x="1221" y="17852"/>
                </a:cubicBezTo>
                <a:cubicBezTo>
                  <a:pt x="670" y="18065"/>
                  <a:pt x="1" y="18432"/>
                  <a:pt x="60" y="19013"/>
                </a:cubicBezTo>
                <a:cubicBezTo>
                  <a:pt x="89" y="19263"/>
                  <a:pt x="273" y="19476"/>
                  <a:pt x="457" y="19660"/>
                </a:cubicBezTo>
                <a:cubicBezTo>
                  <a:pt x="1471" y="20608"/>
                  <a:pt x="2816" y="21071"/>
                  <a:pt x="4131" y="21438"/>
                </a:cubicBezTo>
                <a:cubicBezTo>
                  <a:pt x="6558" y="22107"/>
                  <a:pt x="9080" y="22590"/>
                  <a:pt x="11590" y="22590"/>
                </a:cubicBezTo>
                <a:cubicBezTo>
                  <a:pt x="12280" y="22590"/>
                  <a:pt x="12970" y="22554"/>
                  <a:pt x="13656" y="22474"/>
                </a:cubicBezTo>
                <a:cubicBezTo>
                  <a:pt x="14361" y="22386"/>
                  <a:pt x="15030" y="22261"/>
                  <a:pt x="15706" y="22077"/>
                </a:cubicBezTo>
                <a:lnTo>
                  <a:pt x="15706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6" name="Google Shape;396;p19"/>
          <p:cNvSpPr/>
          <p:nvPr/>
        </p:nvSpPr>
        <p:spPr>
          <a:xfrm>
            <a:off x="-94500" y="3759123"/>
            <a:ext cx="9393572" cy="1406572"/>
          </a:xfrm>
          <a:custGeom>
            <a:avLst/>
            <a:gdLst/>
            <a:ahLst/>
            <a:cxnLst/>
            <a:rect l="l" t="t" r="r" b="b"/>
            <a:pathLst>
              <a:path w="98509" h="18007" extrusionOk="0">
                <a:moveTo>
                  <a:pt x="98391" y="1"/>
                </a:moveTo>
                <a:cubicBezTo>
                  <a:pt x="97898" y="1"/>
                  <a:pt x="97472" y="37"/>
                  <a:pt x="96980" y="155"/>
                </a:cubicBezTo>
                <a:cubicBezTo>
                  <a:pt x="95848" y="368"/>
                  <a:pt x="95113" y="919"/>
                  <a:pt x="94099" y="1412"/>
                </a:cubicBezTo>
                <a:cubicBezTo>
                  <a:pt x="92144" y="2360"/>
                  <a:pt x="90123" y="3124"/>
                  <a:pt x="88220" y="4197"/>
                </a:cubicBezTo>
                <a:cubicBezTo>
                  <a:pt x="87551" y="4564"/>
                  <a:pt x="86816" y="4873"/>
                  <a:pt x="86140" y="5270"/>
                </a:cubicBezTo>
                <a:cubicBezTo>
                  <a:pt x="85375" y="5733"/>
                  <a:pt x="84545" y="6159"/>
                  <a:pt x="83693" y="6468"/>
                </a:cubicBezTo>
                <a:cubicBezTo>
                  <a:pt x="82803" y="6799"/>
                  <a:pt x="81914" y="7078"/>
                  <a:pt x="81025" y="7445"/>
                </a:cubicBezTo>
                <a:cubicBezTo>
                  <a:pt x="80047" y="7872"/>
                  <a:pt x="79063" y="8335"/>
                  <a:pt x="78085" y="8702"/>
                </a:cubicBezTo>
                <a:cubicBezTo>
                  <a:pt x="76711" y="9187"/>
                  <a:pt x="75241" y="9679"/>
                  <a:pt x="73830" y="10047"/>
                </a:cubicBezTo>
                <a:cubicBezTo>
                  <a:pt x="72938" y="10292"/>
                  <a:pt x="71769" y="10555"/>
                  <a:pt x="70750" y="10555"/>
                </a:cubicBezTo>
                <a:cubicBezTo>
                  <a:pt x="70610" y="10555"/>
                  <a:pt x="70472" y="10550"/>
                  <a:pt x="70339" y="10539"/>
                </a:cubicBezTo>
                <a:cubicBezTo>
                  <a:pt x="69237" y="10444"/>
                  <a:pt x="68289" y="9650"/>
                  <a:pt x="67186" y="9437"/>
                </a:cubicBezTo>
                <a:cubicBezTo>
                  <a:pt x="66429" y="9275"/>
                  <a:pt x="65650" y="9182"/>
                  <a:pt x="64867" y="9182"/>
                </a:cubicBezTo>
                <a:cubicBezTo>
                  <a:pt x="64761" y="9182"/>
                  <a:pt x="64654" y="9184"/>
                  <a:pt x="64548" y="9187"/>
                </a:cubicBezTo>
                <a:cubicBezTo>
                  <a:pt x="63666" y="9253"/>
                  <a:pt x="62777" y="9555"/>
                  <a:pt x="61917" y="9775"/>
                </a:cubicBezTo>
                <a:cubicBezTo>
                  <a:pt x="60193" y="10189"/>
                  <a:pt x="58341" y="10330"/>
                  <a:pt x="56543" y="10330"/>
                </a:cubicBezTo>
                <a:cubicBezTo>
                  <a:pt x="56364" y="10330"/>
                  <a:pt x="56186" y="10329"/>
                  <a:pt x="56008" y="10326"/>
                </a:cubicBezTo>
                <a:lnTo>
                  <a:pt x="52944" y="10326"/>
                </a:lnTo>
                <a:cubicBezTo>
                  <a:pt x="52900" y="10328"/>
                  <a:pt x="52856" y="10328"/>
                  <a:pt x="52812" y="10328"/>
                </a:cubicBezTo>
                <a:cubicBezTo>
                  <a:pt x="51886" y="10328"/>
                  <a:pt x="51033" y="10040"/>
                  <a:pt x="50100" y="9893"/>
                </a:cubicBezTo>
                <a:cubicBezTo>
                  <a:pt x="47269" y="9435"/>
                  <a:pt x="44383" y="9318"/>
                  <a:pt x="41498" y="9318"/>
                </a:cubicBezTo>
                <a:cubicBezTo>
                  <a:pt x="40167" y="9318"/>
                  <a:pt x="38836" y="9343"/>
                  <a:pt x="37510" y="9371"/>
                </a:cubicBezTo>
                <a:cubicBezTo>
                  <a:pt x="36349" y="9408"/>
                  <a:pt x="35217" y="9591"/>
                  <a:pt x="34049" y="9591"/>
                </a:cubicBezTo>
                <a:cubicBezTo>
                  <a:pt x="33797" y="9591"/>
                  <a:pt x="33536" y="9605"/>
                  <a:pt x="33273" y="9605"/>
                </a:cubicBezTo>
                <a:cubicBezTo>
                  <a:pt x="32869" y="9605"/>
                  <a:pt x="32464" y="9573"/>
                  <a:pt x="32094" y="9408"/>
                </a:cubicBezTo>
                <a:cubicBezTo>
                  <a:pt x="31631" y="9187"/>
                  <a:pt x="31175" y="8915"/>
                  <a:pt x="30779" y="8607"/>
                </a:cubicBezTo>
                <a:cubicBezTo>
                  <a:pt x="30161" y="8121"/>
                  <a:pt x="29551" y="7688"/>
                  <a:pt x="28941" y="7166"/>
                </a:cubicBezTo>
                <a:cubicBezTo>
                  <a:pt x="28508" y="6799"/>
                  <a:pt x="27986" y="6615"/>
                  <a:pt x="27501" y="6284"/>
                </a:cubicBezTo>
                <a:cubicBezTo>
                  <a:pt x="27008" y="5976"/>
                  <a:pt x="26641" y="5733"/>
                  <a:pt x="26090" y="5579"/>
                </a:cubicBezTo>
                <a:cubicBezTo>
                  <a:pt x="25742" y="5490"/>
                  <a:pt x="25433" y="5448"/>
                  <a:pt x="25137" y="5448"/>
                </a:cubicBezTo>
                <a:cubicBezTo>
                  <a:pt x="24601" y="5448"/>
                  <a:pt x="24110" y="5584"/>
                  <a:pt x="23518" y="5821"/>
                </a:cubicBezTo>
                <a:cubicBezTo>
                  <a:pt x="22250" y="6324"/>
                  <a:pt x="21010" y="7140"/>
                  <a:pt x="19581" y="7140"/>
                </a:cubicBezTo>
                <a:cubicBezTo>
                  <a:pt x="19526" y="7140"/>
                  <a:pt x="19472" y="7139"/>
                  <a:pt x="19417" y="7137"/>
                </a:cubicBezTo>
                <a:cubicBezTo>
                  <a:pt x="18285" y="7107"/>
                  <a:pt x="17241" y="6402"/>
                  <a:pt x="16264" y="5917"/>
                </a:cubicBezTo>
                <a:cubicBezTo>
                  <a:pt x="15250" y="5395"/>
                  <a:pt x="14177" y="4814"/>
                  <a:pt x="13104" y="4506"/>
                </a:cubicBezTo>
                <a:cubicBezTo>
                  <a:pt x="12185" y="4226"/>
                  <a:pt x="11120" y="4109"/>
                  <a:pt x="10164" y="3984"/>
                </a:cubicBezTo>
                <a:cubicBezTo>
                  <a:pt x="9855" y="3938"/>
                  <a:pt x="9558" y="3915"/>
                  <a:pt x="9270" y="3915"/>
                </a:cubicBezTo>
                <a:cubicBezTo>
                  <a:pt x="8395" y="3915"/>
                  <a:pt x="7598" y="4128"/>
                  <a:pt x="6769" y="4564"/>
                </a:cubicBezTo>
                <a:cubicBezTo>
                  <a:pt x="6435" y="4732"/>
                  <a:pt x="6096" y="4881"/>
                  <a:pt x="5746" y="4881"/>
                </a:cubicBezTo>
                <a:cubicBezTo>
                  <a:pt x="5649" y="4881"/>
                  <a:pt x="5552" y="4869"/>
                  <a:pt x="5453" y="4844"/>
                </a:cubicBezTo>
                <a:cubicBezTo>
                  <a:pt x="4932" y="4719"/>
                  <a:pt x="4469" y="4476"/>
                  <a:pt x="3954" y="4351"/>
                </a:cubicBezTo>
                <a:cubicBezTo>
                  <a:pt x="3637" y="4292"/>
                  <a:pt x="3303" y="4274"/>
                  <a:pt x="2963" y="4274"/>
                </a:cubicBezTo>
                <a:cubicBezTo>
                  <a:pt x="2413" y="4274"/>
                  <a:pt x="1847" y="4322"/>
                  <a:pt x="1316" y="4322"/>
                </a:cubicBezTo>
                <a:cubicBezTo>
                  <a:pt x="1117" y="4322"/>
                  <a:pt x="926" y="4329"/>
                  <a:pt x="735" y="4329"/>
                </a:cubicBezTo>
                <a:cubicBezTo>
                  <a:pt x="544" y="4329"/>
                  <a:pt x="353" y="4322"/>
                  <a:pt x="155" y="4293"/>
                </a:cubicBezTo>
                <a:cubicBezTo>
                  <a:pt x="96" y="4263"/>
                  <a:pt x="59" y="4263"/>
                  <a:pt x="0" y="4263"/>
                </a:cubicBezTo>
                <a:lnTo>
                  <a:pt x="0" y="18006"/>
                </a:lnTo>
                <a:lnTo>
                  <a:pt x="98508" y="18006"/>
                </a:lnTo>
                <a:lnTo>
                  <a:pt x="98508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7" name="Google Shape;397;p19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337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31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98" name="Google Shape;398;p19"/>
          <p:cNvSpPr txBox="1">
            <a:spLocks noGrp="1"/>
          </p:cNvSpPr>
          <p:nvPr>
            <p:ph type="subTitle" idx="1"/>
          </p:nvPr>
        </p:nvSpPr>
        <p:spPr>
          <a:xfrm>
            <a:off x="4746984" y="2818063"/>
            <a:ext cx="2798100" cy="115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9" name="Google Shape;399;p19"/>
          <p:cNvSpPr txBox="1">
            <a:spLocks noGrp="1"/>
          </p:cNvSpPr>
          <p:nvPr>
            <p:ph type="subTitle" idx="2"/>
          </p:nvPr>
        </p:nvSpPr>
        <p:spPr>
          <a:xfrm>
            <a:off x="1598916" y="2818063"/>
            <a:ext cx="2799600" cy="115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0" name="Google Shape;400;p19"/>
          <p:cNvSpPr txBox="1">
            <a:spLocks noGrp="1"/>
          </p:cNvSpPr>
          <p:nvPr>
            <p:ph type="subTitle" idx="3"/>
          </p:nvPr>
        </p:nvSpPr>
        <p:spPr>
          <a:xfrm>
            <a:off x="1598916" y="2440213"/>
            <a:ext cx="2799600" cy="50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200" b="1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01" name="Google Shape;401;p19"/>
          <p:cNvSpPr txBox="1">
            <a:spLocks noGrp="1"/>
          </p:cNvSpPr>
          <p:nvPr>
            <p:ph type="subTitle" idx="4"/>
          </p:nvPr>
        </p:nvSpPr>
        <p:spPr>
          <a:xfrm>
            <a:off x="4746984" y="2440213"/>
            <a:ext cx="2798100" cy="50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200" b="1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402" name="Google Shape;402;p19"/>
          <p:cNvGrpSpPr/>
          <p:nvPr/>
        </p:nvGrpSpPr>
        <p:grpSpPr>
          <a:xfrm>
            <a:off x="8050800" y="0"/>
            <a:ext cx="1093200" cy="1093500"/>
            <a:chOff x="150" y="0"/>
            <a:chExt cx="1093200" cy="1093500"/>
          </a:xfrm>
        </p:grpSpPr>
        <p:sp>
          <p:nvSpPr>
            <p:cNvPr id="403" name="Google Shape;403;p19"/>
            <p:cNvSpPr/>
            <p:nvPr/>
          </p:nvSpPr>
          <p:spPr>
            <a:xfrm rot="5400000">
              <a:off x="0" y="150"/>
              <a:ext cx="1093500" cy="1093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19"/>
            <p:cNvSpPr/>
            <p:nvPr/>
          </p:nvSpPr>
          <p:spPr>
            <a:xfrm>
              <a:off x="352200" y="352200"/>
              <a:ext cx="389100" cy="389100"/>
            </a:xfrm>
            <a:prstGeom prst="mathMultiply">
              <a:avLst>
                <a:gd name="adj1" fmla="val 2352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5" name="Google Shape;405;p19"/>
          <p:cNvSpPr/>
          <p:nvPr/>
        </p:nvSpPr>
        <p:spPr>
          <a:xfrm>
            <a:off x="2068125" y="4502575"/>
            <a:ext cx="3074375" cy="768750"/>
          </a:xfrm>
          <a:custGeom>
            <a:avLst/>
            <a:gdLst/>
            <a:ahLst/>
            <a:cxnLst/>
            <a:rect l="l" t="t" r="r" b="b"/>
            <a:pathLst>
              <a:path w="122975" h="30750" extrusionOk="0">
                <a:moveTo>
                  <a:pt x="66878" y="0"/>
                </a:moveTo>
                <a:lnTo>
                  <a:pt x="66878" y="2484"/>
                </a:lnTo>
                <a:lnTo>
                  <a:pt x="67892" y="2484"/>
                </a:lnTo>
                <a:lnTo>
                  <a:pt x="67892" y="3616"/>
                </a:lnTo>
                <a:lnTo>
                  <a:pt x="65166" y="3616"/>
                </a:lnTo>
                <a:lnTo>
                  <a:pt x="65166" y="27596"/>
                </a:lnTo>
                <a:lnTo>
                  <a:pt x="63358" y="27596"/>
                </a:lnTo>
                <a:lnTo>
                  <a:pt x="63358" y="6556"/>
                </a:lnTo>
                <a:lnTo>
                  <a:pt x="58522" y="6556"/>
                </a:lnTo>
                <a:lnTo>
                  <a:pt x="58522" y="1257"/>
                </a:lnTo>
                <a:lnTo>
                  <a:pt x="46881" y="1257"/>
                </a:lnTo>
                <a:lnTo>
                  <a:pt x="46881" y="11274"/>
                </a:lnTo>
                <a:lnTo>
                  <a:pt x="41766" y="11274"/>
                </a:lnTo>
                <a:lnTo>
                  <a:pt x="41766" y="29279"/>
                </a:lnTo>
                <a:lnTo>
                  <a:pt x="41068" y="29279"/>
                </a:lnTo>
                <a:lnTo>
                  <a:pt x="41068" y="6798"/>
                </a:lnTo>
                <a:lnTo>
                  <a:pt x="38554" y="6798"/>
                </a:lnTo>
                <a:lnTo>
                  <a:pt x="38554" y="4961"/>
                </a:lnTo>
                <a:lnTo>
                  <a:pt x="33990" y="4961"/>
                </a:lnTo>
                <a:lnTo>
                  <a:pt x="33990" y="3770"/>
                </a:lnTo>
                <a:lnTo>
                  <a:pt x="28537" y="3770"/>
                </a:lnTo>
                <a:lnTo>
                  <a:pt x="28537" y="6894"/>
                </a:lnTo>
                <a:lnTo>
                  <a:pt x="24958" y="6894"/>
                </a:lnTo>
                <a:lnTo>
                  <a:pt x="24958" y="23429"/>
                </a:lnTo>
                <a:lnTo>
                  <a:pt x="23518" y="23429"/>
                </a:lnTo>
                <a:lnTo>
                  <a:pt x="23518" y="13567"/>
                </a:lnTo>
                <a:cubicBezTo>
                  <a:pt x="23518" y="13567"/>
                  <a:pt x="23364" y="9341"/>
                  <a:pt x="19263" y="9341"/>
                </a:cubicBezTo>
                <a:cubicBezTo>
                  <a:pt x="15191" y="9341"/>
                  <a:pt x="15713" y="14030"/>
                  <a:pt x="15713" y="14030"/>
                </a:cubicBezTo>
                <a:lnTo>
                  <a:pt x="15713" y="27258"/>
                </a:lnTo>
                <a:lnTo>
                  <a:pt x="14177" y="27258"/>
                </a:lnTo>
                <a:lnTo>
                  <a:pt x="14177" y="7599"/>
                </a:lnTo>
                <a:lnTo>
                  <a:pt x="7012" y="7599"/>
                </a:lnTo>
                <a:lnTo>
                  <a:pt x="7012" y="23275"/>
                </a:lnTo>
                <a:lnTo>
                  <a:pt x="5667" y="23275"/>
                </a:lnTo>
                <a:lnTo>
                  <a:pt x="5667" y="12803"/>
                </a:lnTo>
                <a:lnTo>
                  <a:pt x="1" y="12803"/>
                </a:lnTo>
                <a:lnTo>
                  <a:pt x="1" y="30749"/>
                </a:lnTo>
                <a:lnTo>
                  <a:pt x="122974" y="30749"/>
                </a:lnTo>
                <a:lnTo>
                  <a:pt x="122974" y="11855"/>
                </a:lnTo>
                <a:lnTo>
                  <a:pt x="119579" y="11855"/>
                </a:lnTo>
                <a:lnTo>
                  <a:pt x="119579" y="10355"/>
                </a:lnTo>
                <a:lnTo>
                  <a:pt x="117771" y="7871"/>
                </a:lnTo>
                <a:lnTo>
                  <a:pt x="116176" y="10444"/>
                </a:lnTo>
                <a:lnTo>
                  <a:pt x="116176" y="11796"/>
                </a:lnTo>
                <a:lnTo>
                  <a:pt x="114890" y="11796"/>
                </a:lnTo>
                <a:lnTo>
                  <a:pt x="114890" y="28081"/>
                </a:lnTo>
                <a:lnTo>
                  <a:pt x="113854" y="28081"/>
                </a:lnTo>
                <a:lnTo>
                  <a:pt x="113854" y="5270"/>
                </a:lnTo>
                <a:lnTo>
                  <a:pt x="99214" y="5270"/>
                </a:lnTo>
                <a:lnTo>
                  <a:pt x="99214" y="21930"/>
                </a:lnTo>
                <a:lnTo>
                  <a:pt x="97958" y="21930"/>
                </a:lnTo>
                <a:lnTo>
                  <a:pt x="97958" y="8944"/>
                </a:lnTo>
                <a:lnTo>
                  <a:pt x="94312" y="8944"/>
                </a:lnTo>
                <a:lnTo>
                  <a:pt x="94312" y="6497"/>
                </a:lnTo>
                <a:lnTo>
                  <a:pt x="91961" y="6497"/>
                </a:lnTo>
                <a:lnTo>
                  <a:pt x="91961" y="8761"/>
                </a:lnTo>
                <a:lnTo>
                  <a:pt x="89264" y="8761"/>
                </a:lnTo>
                <a:lnTo>
                  <a:pt x="89264" y="23246"/>
                </a:lnTo>
                <a:lnTo>
                  <a:pt x="88191" y="23246"/>
                </a:lnTo>
                <a:lnTo>
                  <a:pt x="88191" y="772"/>
                </a:lnTo>
                <a:lnTo>
                  <a:pt x="76829" y="772"/>
                </a:lnTo>
                <a:lnTo>
                  <a:pt x="76829" y="19696"/>
                </a:lnTo>
                <a:lnTo>
                  <a:pt x="75910" y="19696"/>
                </a:lnTo>
                <a:lnTo>
                  <a:pt x="75910" y="3646"/>
                </a:lnTo>
                <a:lnTo>
                  <a:pt x="72206" y="3646"/>
                </a:lnTo>
                <a:lnTo>
                  <a:pt x="72206" y="2426"/>
                </a:lnTo>
                <a:lnTo>
                  <a:pt x="73338" y="2426"/>
                </a:lnTo>
                <a:lnTo>
                  <a:pt x="73338" y="0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06" name="Google Shape;406;p19"/>
          <p:cNvGrpSpPr/>
          <p:nvPr/>
        </p:nvGrpSpPr>
        <p:grpSpPr>
          <a:xfrm flipH="1">
            <a:off x="-1244725" y="4383750"/>
            <a:ext cx="3137175" cy="784075"/>
            <a:chOff x="4651150" y="3618750"/>
            <a:chExt cx="3137175" cy="784075"/>
          </a:xfrm>
        </p:grpSpPr>
        <p:grpSp>
          <p:nvGrpSpPr>
            <p:cNvPr id="407" name="Google Shape;407;p19"/>
            <p:cNvGrpSpPr/>
            <p:nvPr/>
          </p:nvGrpSpPr>
          <p:grpSpPr>
            <a:xfrm>
              <a:off x="4651150" y="3618750"/>
              <a:ext cx="3137175" cy="757175"/>
              <a:chOff x="4651150" y="3569250"/>
              <a:chExt cx="3137175" cy="757175"/>
            </a:xfrm>
          </p:grpSpPr>
          <p:sp>
            <p:nvSpPr>
              <p:cNvPr id="408" name="Google Shape;408;p19"/>
              <p:cNvSpPr/>
              <p:nvPr/>
            </p:nvSpPr>
            <p:spPr>
              <a:xfrm>
                <a:off x="5908950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3" y="16323"/>
                    </a:lnTo>
                    <a:lnTo>
                      <a:pt x="8173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" name="Google Shape;409;p19"/>
              <p:cNvSpPr/>
              <p:nvPr/>
            </p:nvSpPr>
            <p:spPr>
              <a:xfrm>
                <a:off x="6822275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2" y="16323"/>
                    </a:lnTo>
                    <a:lnTo>
                      <a:pt x="8172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" name="Google Shape;410;p19"/>
              <p:cNvSpPr/>
              <p:nvPr/>
            </p:nvSpPr>
            <p:spPr>
              <a:xfrm>
                <a:off x="6636875" y="3870200"/>
                <a:ext cx="156925" cy="456225"/>
              </a:xfrm>
              <a:custGeom>
                <a:avLst/>
                <a:gdLst/>
                <a:ahLst/>
                <a:cxnLst/>
                <a:rect l="l" t="t" r="r" b="b"/>
                <a:pathLst>
                  <a:path w="6277" h="18249" extrusionOk="0">
                    <a:moveTo>
                      <a:pt x="1" y="0"/>
                    </a:moveTo>
                    <a:lnTo>
                      <a:pt x="1" y="18248"/>
                    </a:lnTo>
                    <a:lnTo>
                      <a:pt x="6277" y="18248"/>
                    </a:lnTo>
                    <a:lnTo>
                      <a:pt x="627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" name="Google Shape;411;p19"/>
              <p:cNvSpPr/>
              <p:nvPr/>
            </p:nvSpPr>
            <p:spPr>
              <a:xfrm>
                <a:off x="4651150" y="3642000"/>
                <a:ext cx="205250" cy="684425"/>
              </a:xfrm>
              <a:custGeom>
                <a:avLst/>
                <a:gdLst/>
                <a:ahLst/>
                <a:cxnLst/>
                <a:rect l="l" t="t" r="r" b="b"/>
                <a:pathLst>
                  <a:path w="8210" h="27377" extrusionOk="0">
                    <a:moveTo>
                      <a:pt x="0" y="1"/>
                    </a:moveTo>
                    <a:lnTo>
                      <a:pt x="0" y="27376"/>
                    </a:lnTo>
                    <a:lnTo>
                      <a:pt x="8209" y="27376"/>
                    </a:lnTo>
                    <a:lnTo>
                      <a:pt x="8209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2" name="Google Shape;412;p19"/>
              <p:cNvSpPr/>
              <p:nvPr/>
            </p:nvSpPr>
            <p:spPr>
              <a:xfrm>
                <a:off x="4905225" y="3935250"/>
                <a:ext cx="392125" cy="391175"/>
              </a:xfrm>
              <a:custGeom>
                <a:avLst/>
                <a:gdLst/>
                <a:ahLst/>
                <a:cxnLst/>
                <a:rect l="l" t="t" r="r" b="b"/>
                <a:pathLst>
                  <a:path w="15685" h="15647" extrusionOk="0">
                    <a:moveTo>
                      <a:pt x="736" y="0"/>
                    </a:moveTo>
                    <a:lnTo>
                      <a:pt x="736" y="3770"/>
                    </a:lnTo>
                    <a:lnTo>
                      <a:pt x="1" y="3770"/>
                    </a:lnTo>
                    <a:lnTo>
                      <a:pt x="1" y="4689"/>
                    </a:lnTo>
                    <a:lnTo>
                      <a:pt x="736" y="4689"/>
                    </a:lnTo>
                    <a:lnTo>
                      <a:pt x="736" y="15646"/>
                    </a:lnTo>
                    <a:lnTo>
                      <a:pt x="14699" y="15646"/>
                    </a:lnTo>
                    <a:lnTo>
                      <a:pt x="14699" y="4689"/>
                    </a:lnTo>
                    <a:lnTo>
                      <a:pt x="15684" y="4689"/>
                    </a:lnTo>
                    <a:lnTo>
                      <a:pt x="15684" y="3704"/>
                    </a:lnTo>
                    <a:lnTo>
                      <a:pt x="14883" y="3704"/>
                    </a:lnTo>
                    <a:lnTo>
                      <a:pt x="148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" name="Google Shape;413;p19"/>
              <p:cNvSpPr/>
              <p:nvPr/>
            </p:nvSpPr>
            <p:spPr>
              <a:xfrm>
                <a:off x="5296400" y="3958200"/>
                <a:ext cx="503800" cy="368225"/>
              </a:xfrm>
              <a:custGeom>
                <a:avLst/>
                <a:gdLst/>
                <a:ahLst/>
                <a:cxnLst/>
                <a:rect l="l" t="t" r="r" b="b"/>
                <a:pathLst>
                  <a:path w="20152" h="14729" extrusionOk="0">
                    <a:moveTo>
                      <a:pt x="15500" y="1"/>
                    </a:moveTo>
                    <a:lnTo>
                      <a:pt x="15500" y="2022"/>
                    </a:lnTo>
                    <a:lnTo>
                      <a:pt x="16786" y="2022"/>
                    </a:lnTo>
                    <a:lnTo>
                      <a:pt x="16786" y="2786"/>
                    </a:lnTo>
                    <a:lnTo>
                      <a:pt x="10142" y="2786"/>
                    </a:lnTo>
                    <a:lnTo>
                      <a:pt x="8452" y="5241"/>
                    </a:lnTo>
                    <a:lnTo>
                      <a:pt x="0" y="5241"/>
                    </a:lnTo>
                    <a:lnTo>
                      <a:pt x="0" y="14728"/>
                    </a:lnTo>
                    <a:lnTo>
                      <a:pt x="20152" y="14728"/>
                    </a:lnTo>
                    <a:lnTo>
                      <a:pt x="20152" y="2852"/>
                    </a:lnTo>
                    <a:lnTo>
                      <a:pt x="18314" y="2852"/>
                    </a:lnTo>
                    <a:lnTo>
                      <a:pt x="18314" y="1867"/>
                    </a:lnTo>
                    <a:lnTo>
                      <a:pt x="19968" y="1867"/>
                    </a:lnTo>
                    <a:lnTo>
                      <a:pt x="19968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" name="Google Shape;414;p19"/>
              <p:cNvSpPr/>
              <p:nvPr/>
            </p:nvSpPr>
            <p:spPr>
              <a:xfrm>
                <a:off x="6212825" y="4042350"/>
                <a:ext cx="345250" cy="284075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1363" extrusionOk="0">
                    <a:moveTo>
                      <a:pt x="1" y="1"/>
                    </a:moveTo>
                    <a:lnTo>
                      <a:pt x="1" y="464"/>
                    </a:lnTo>
                    <a:lnTo>
                      <a:pt x="243" y="464"/>
                    </a:lnTo>
                    <a:lnTo>
                      <a:pt x="243" y="3433"/>
                    </a:lnTo>
                    <a:lnTo>
                      <a:pt x="1" y="3433"/>
                    </a:lnTo>
                    <a:lnTo>
                      <a:pt x="1" y="3896"/>
                    </a:lnTo>
                    <a:lnTo>
                      <a:pt x="243" y="3896"/>
                    </a:lnTo>
                    <a:lnTo>
                      <a:pt x="243" y="6865"/>
                    </a:lnTo>
                    <a:lnTo>
                      <a:pt x="1" y="6865"/>
                    </a:lnTo>
                    <a:lnTo>
                      <a:pt x="1" y="7320"/>
                    </a:lnTo>
                    <a:lnTo>
                      <a:pt x="243" y="7320"/>
                    </a:lnTo>
                    <a:lnTo>
                      <a:pt x="243" y="10260"/>
                    </a:lnTo>
                    <a:lnTo>
                      <a:pt x="1" y="10260"/>
                    </a:lnTo>
                    <a:lnTo>
                      <a:pt x="1" y="10723"/>
                    </a:lnTo>
                    <a:lnTo>
                      <a:pt x="243" y="10723"/>
                    </a:lnTo>
                    <a:lnTo>
                      <a:pt x="243" y="11362"/>
                    </a:lnTo>
                    <a:lnTo>
                      <a:pt x="13597" y="11362"/>
                    </a:lnTo>
                    <a:lnTo>
                      <a:pt x="13597" y="10723"/>
                    </a:lnTo>
                    <a:lnTo>
                      <a:pt x="13810" y="10723"/>
                    </a:lnTo>
                    <a:lnTo>
                      <a:pt x="13810" y="10260"/>
                    </a:lnTo>
                    <a:lnTo>
                      <a:pt x="13597" y="10260"/>
                    </a:lnTo>
                    <a:lnTo>
                      <a:pt x="13597" y="7320"/>
                    </a:lnTo>
                    <a:lnTo>
                      <a:pt x="13810" y="7320"/>
                    </a:lnTo>
                    <a:lnTo>
                      <a:pt x="13810" y="6865"/>
                    </a:lnTo>
                    <a:lnTo>
                      <a:pt x="13597" y="6865"/>
                    </a:lnTo>
                    <a:lnTo>
                      <a:pt x="13597" y="3896"/>
                    </a:lnTo>
                    <a:lnTo>
                      <a:pt x="13810" y="3896"/>
                    </a:lnTo>
                    <a:lnTo>
                      <a:pt x="13810" y="3433"/>
                    </a:lnTo>
                    <a:lnTo>
                      <a:pt x="13597" y="3433"/>
                    </a:lnTo>
                    <a:lnTo>
                      <a:pt x="13597" y="464"/>
                    </a:lnTo>
                    <a:lnTo>
                      <a:pt x="13810" y="464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" name="Google Shape;415;p19"/>
              <p:cNvSpPr/>
              <p:nvPr/>
            </p:nvSpPr>
            <p:spPr>
              <a:xfrm>
                <a:off x="7116225" y="3961325"/>
                <a:ext cx="345250" cy="365100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4604" extrusionOk="0">
                    <a:moveTo>
                      <a:pt x="1" y="1"/>
                    </a:moveTo>
                    <a:lnTo>
                      <a:pt x="1" y="581"/>
                    </a:lnTo>
                    <a:lnTo>
                      <a:pt x="214" y="581"/>
                    </a:lnTo>
                    <a:lnTo>
                      <a:pt x="214" y="4410"/>
                    </a:lnTo>
                    <a:lnTo>
                      <a:pt x="1" y="4410"/>
                    </a:lnTo>
                    <a:lnTo>
                      <a:pt x="1" y="4991"/>
                    </a:lnTo>
                    <a:lnTo>
                      <a:pt x="214" y="4991"/>
                    </a:lnTo>
                    <a:lnTo>
                      <a:pt x="214" y="8820"/>
                    </a:lnTo>
                    <a:lnTo>
                      <a:pt x="1" y="8820"/>
                    </a:lnTo>
                    <a:lnTo>
                      <a:pt x="1" y="9400"/>
                    </a:lnTo>
                    <a:lnTo>
                      <a:pt x="214" y="9400"/>
                    </a:lnTo>
                    <a:lnTo>
                      <a:pt x="214" y="13200"/>
                    </a:lnTo>
                    <a:lnTo>
                      <a:pt x="1" y="13200"/>
                    </a:lnTo>
                    <a:lnTo>
                      <a:pt x="1" y="13780"/>
                    </a:lnTo>
                    <a:lnTo>
                      <a:pt x="214" y="13780"/>
                    </a:lnTo>
                    <a:lnTo>
                      <a:pt x="214" y="14603"/>
                    </a:lnTo>
                    <a:lnTo>
                      <a:pt x="13560" y="14603"/>
                    </a:lnTo>
                    <a:lnTo>
                      <a:pt x="13560" y="13780"/>
                    </a:lnTo>
                    <a:lnTo>
                      <a:pt x="13810" y="13780"/>
                    </a:lnTo>
                    <a:lnTo>
                      <a:pt x="13810" y="13200"/>
                    </a:lnTo>
                    <a:lnTo>
                      <a:pt x="13560" y="13200"/>
                    </a:lnTo>
                    <a:lnTo>
                      <a:pt x="13560" y="9400"/>
                    </a:lnTo>
                    <a:lnTo>
                      <a:pt x="13810" y="9400"/>
                    </a:lnTo>
                    <a:lnTo>
                      <a:pt x="13810" y="8820"/>
                    </a:lnTo>
                    <a:lnTo>
                      <a:pt x="13560" y="8820"/>
                    </a:lnTo>
                    <a:lnTo>
                      <a:pt x="13560" y="4991"/>
                    </a:lnTo>
                    <a:lnTo>
                      <a:pt x="13810" y="4991"/>
                    </a:lnTo>
                    <a:lnTo>
                      <a:pt x="13810" y="4410"/>
                    </a:lnTo>
                    <a:lnTo>
                      <a:pt x="13560" y="4410"/>
                    </a:lnTo>
                    <a:lnTo>
                      <a:pt x="13560" y="581"/>
                    </a:lnTo>
                    <a:lnTo>
                      <a:pt x="13810" y="581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" name="Google Shape;416;p19"/>
              <p:cNvSpPr/>
              <p:nvPr/>
            </p:nvSpPr>
            <p:spPr>
              <a:xfrm>
                <a:off x="7520425" y="3569250"/>
                <a:ext cx="267900" cy="75717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30287" extrusionOk="0">
                    <a:moveTo>
                      <a:pt x="3793" y="1"/>
                    </a:moveTo>
                    <a:lnTo>
                      <a:pt x="3793" y="2727"/>
                    </a:lnTo>
                    <a:lnTo>
                      <a:pt x="6490" y="2727"/>
                    </a:lnTo>
                    <a:lnTo>
                      <a:pt x="6490" y="3954"/>
                    </a:lnTo>
                    <a:lnTo>
                      <a:pt x="1" y="3954"/>
                    </a:lnTo>
                    <a:lnTo>
                      <a:pt x="1" y="30286"/>
                    </a:lnTo>
                    <a:lnTo>
                      <a:pt x="10716" y="30286"/>
                    </a:lnTo>
                    <a:lnTo>
                      <a:pt x="10716" y="3954"/>
                    </a:lnTo>
                    <a:lnTo>
                      <a:pt x="6799" y="3954"/>
                    </a:lnTo>
                    <a:lnTo>
                      <a:pt x="6799" y="2727"/>
                    </a:lnTo>
                    <a:lnTo>
                      <a:pt x="10716" y="2727"/>
                    </a:lnTo>
                    <a:lnTo>
                      <a:pt x="10716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7" name="Google Shape;417;p19"/>
            <p:cNvGrpSpPr/>
            <p:nvPr/>
          </p:nvGrpSpPr>
          <p:grpSpPr>
            <a:xfrm>
              <a:off x="4651150" y="3645650"/>
              <a:ext cx="3137175" cy="757175"/>
              <a:chOff x="4651150" y="3569250"/>
              <a:chExt cx="3137175" cy="757175"/>
            </a:xfrm>
          </p:grpSpPr>
          <p:sp>
            <p:nvSpPr>
              <p:cNvPr id="418" name="Google Shape;418;p19"/>
              <p:cNvSpPr/>
              <p:nvPr/>
            </p:nvSpPr>
            <p:spPr>
              <a:xfrm>
                <a:off x="5908950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3" y="16323"/>
                    </a:lnTo>
                    <a:lnTo>
                      <a:pt x="817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" name="Google Shape;419;p19"/>
              <p:cNvSpPr/>
              <p:nvPr/>
            </p:nvSpPr>
            <p:spPr>
              <a:xfrm>
                <a:off x="6822275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2" y="16323"/>
                    </a:lnTo>
                    <a:lnTo>
                      <a:pt x="8172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" name="Google Shape;420;p19"/>
              <p:cNvSpPr/>
              <p:nvPr/>
            </p:nvSpPr>
            <p:spPr>
              <a:xfrm>
                <a:off x="6636875" y="3870200"/>
                <a:ext cx="156925" cy="456225"/>
              </a:xfrm>
              <a:custGeom>
                <a:avLst/>
                <a:gdLst/>
                <a:ahLst/>
                <a:cxnLst/>
                <a:rect l="l" t="t" r="r" b="b"/>
                <a:pathLst>
                  <a:path w="6277" h="18249" extrusionOk="0">
                    <a:moveTo>
                      <a:pt x="1" y="0"/>
                    </a:moveTo>
                    <a:lnTo>
                      <a:pt x="1" y="18248"/>
                    </a:lnTo>
                    <a:lnTo>
                      <a:pt x="6277" y="18248"/>
                    </a:lnTo>
                    <a:lnTo>
                      <a:pt x="6277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" name="Google Shape;421;p19"/>
              <p:cNvSpPr/>
              <p:nvPr/>
            </p:nvSpPr>
            <p:spPr>
              <a:xfrm>
                <a:off x="4651150" y="3642000"/>
                <a:ext cx="205250" cy="684425"/>
              </a:xfrm>
              <a:custGeom>
                <a:avLst/>
                <a:gdLst/>
                <a:ahLst/>
                <a:cxnLst/>
                <a:rect l="l" t="t" r="r" b="b"/>
                <a:pathLst>
                  <a:path w="8210" h="27377" extrusionOk="0">
                    <a:moveTo>
                      <a:pt x="0" y="1"/>
                    </a:moveTo>
                    <a:lnTo>
                      <a:pt x="0" y="27376"/>
                    </a:lnTo>
                    <a:lnTo>
                      <a:pt x="8209" y="27376"/>
                    </a:lnTo>
                    <a:lnTo>
                      <a:pt x="8209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" name="Google Shape;422;p19"/>
              <p:cNvSpPr/>
              <p:nvPr/>
            </p:nvSpPr>
            <p:spPr>
              <a:xfrm>
                <a:off x="4905225" y="3935250"/>
                <a:ext cx="392125" cy="391175"/>
              </a:xfrm>
              <a:custGeom>
                <a:avLst/>
                <a:gdLst/>
                <a:ahLst/>
                <a:cxnLst/>
                <a:rect l="l" t="t" r="r" b="b"/>
                <a:pathLst>
                  <a:path w="15685" h="15647" extrusionOk="0">
                    <a:moveTo>
                      <a:pt x="736" y="0"/>
                    </a:moveTo>
                    <a:lnTo>
                      <a:pt x="736" y="3770"/>
                    </a:lnTo>
                    <a:lnTo>
                      <a:pt x="1" y="3770"/>
                    </a:lnTo>
                    <a:lnTo>
                      <a:pt x="1" y="4689"/>
                    </a:lnTo>
                    <a:lnTo>
                      <a:pt x="736" y="4689"/>
                    </a:lnTo>
                    <a:lnTo>
                      <a:pt x="736" y="15646"/>
                    </a:lnTo>
                    <a:lnTo>
                      <a:pt x="14699" y="15646"/>
                    </a:lnTo>
                    <a:lnTo>
                      <a:pt x="14699" y="4689"/>
                    </a:lnTo>
                    <a:lnTo>
                      <a:pt x="15684" y="4689"/>
                    </a:lnTo>
                    <a:lnTo>
                      <a:pt x="15684" y="3704"/>
                    </a:lnTo>
                    <a:lnTo>
                      <a:pt x="14883" y="3704"/>
                    </a:lnTo>
                    <a:lnTo>
                      <a:pt x="1488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" name="Google Shape;423;p19"/>
              <p:cNvSpPr/>
              <p:nvPr/>
            </p:nvSpPr>
            <p:spPr>
              <a:xfrm>
                <a:off x="5296400" y="3958200"/>
                <a:ext cx="503800" cy="368225"/>
              </a:xfrm>
              <a:custGeom>
                <a:avLst/>
                <a:gdLst/>
                <a:ahLst/>
                <a:cxnLst/>
                <a:rect l="l" t="t" r="r" b="b"/>
                <a:pathLst>
                  <a:path w="20152" h="14729" extrusionOk="0">
                    <a:moveTo>
                      <a:pt x="15500" y="1"/>
                    </a:moveTo>
                    <a:lnTo>
                      <a:pt x="15500" y="2022"/>
                    </a:lnTo>
                    <a:lnTo>
                      <a:pt x="16786" y="2022"/>
                    </a:lnTo>
                    <a:lnTo>
                      <a:pt x="16786" y="2786"/>
                    </a:lnTo>
                    <a:lnTo>
                      <a:pt x="10142" y="2786"/>
                    </a:lnTo>
                    <a:lnTo>
                      <a:pt x="8452" y="5241"/>
                    </a:lnTo>
                    <a:lnTo>
                      <a:pt x="0" y="5241"/>
                    </a:lnTo>
                    <a:lnTo>
                      <a:pt x="0" y="14728"/>
                    </a:lnTo>
                    <a:lnTo>
                      <a:pt x="20152" y="14728"/>
                    </a:lnTo>
                    <a:lnTo>
                      <a:pt x="20152" y="2852"/>
                    </a:lnTo>
                    <a:lnTo>
                      <a:pt x="18314" y="2852"/>
                    </a:lnTo>
                    <a:lnTo>
                      <a:pt x="18314" y="1867"/>
                    </a:lnTo>
                    <a:lnTo>
                      <a:pt x="19968" y="1867"/>
                    </a:lnTo>
                    <a:lnTo>
                      <a:pt x="19968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" name="Google Shape;424;p19"/>
              <p:cNvSpPr/>
              <p:nvPr/>
            </p:nvSpPr>
            <p:spPr>
              <a:xfrm>
                <a:off x="6212825" y="4042350"/>
                <a:ext cx="345250" cy="284075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1363" extrusionOk="0">
                    <a:moveTo>
                      <a:pt x="1" y="1"/>
                    </a:moveTo>
                    <a:lnTo>
                      <a:pt x="1" y="464"/>
                    </a:lnTo>
                    <a:lnTo>
                      <a:pt x="243" y="464"/>
                    </a:lnTo>
                    <a:lnTo>
                      <a:pt x="243" y="3433"/>
                    </a:lnTo>
                    <a:lnTo>
                      <a:pt x="1" y="3433"/>
                    </a:lnTo>
                    <a:lnTo>
                      <a:pt x="1" y="3896"/>
                    </a:lnTo>
                    <a:lnTo>
                      <a:pt x="243" y="3896"/>
                    </a:lnTo>
                    <a:lnTo>
                      <a:pt x="243" y="6865"/>
                    </a:lnTo>
                    <a:lnTo>
                      <a:pt x="1" y="6865"/>
                    </a:lnTo>
                    <a:lnTo>
                      <a:pt x="1" y="7320"/>
                    </a:lnTo>
                    <a:lnTo>
                      <a:pt x="243" y="7320"/>
                    </a:lnTo>
                    <a:lnTo>
                      <a:pt x="243" y="10260"/>
                    </a:lnTo>
                    <a:lnTo>
                      <a:pt x="1" y="10260"/>
                    </a:lnTo>
                    <a:lnTo>
                      <a:pt x="1" y="10723"/>
                    </a:lnTo>
                    <a:lnTo>
                      <a:pt x="243" y="10723"/>
                    </a:lnTo>
                    <a:lnTo>
                      <a:pt x="243" y="11362"/>
                    </a:lnTo>
                    <a:lnTo>
                      <a:pt x="13597" y="11362"/>
                    </a:lnTo>
                    <a:lnTo>
                      <a:pt x="13597" y="10723"/>
                    </a:lnTo>
                    <a:lnTo>
                      <a:pt x="13810" y="10723"/>
                    </a:lnTo>
                    <a:lnTo>
                      <a:pt x="13810" y="10260"/>
                    </a:lnTo>
                    <a:lnTo>
                      <a:pt x="13597" y="10260"/>
                    </a:lnTo>
                    <a:lnTo>
                      <a:pt x="13597" y="7320"/>
                    </a:lnTo>
                    <a:lnTo>
                      <a:pt x="13810" y="7320"/>
                    </a:lnTo>
                    <a:lnTo>
                      <a:pt x="13810" y="6865"/>
                    </a:lnTo>
                    <a:lnTo>
                      <a:pt x="13597" y="6865"/>
                    </a:lnTo>
                    <a:lnTo>
                      <a:pt x="13597" y="3896"/>
                    </a:lnTo>
                    <a:lnTo>
                      <a:pt x="13810" y="3896"/>
                    </a:lnTo>
                    <a:lnTo>
                      <a:pt x="13810" y="3433"/>
                    </a:lnTo>
                    <a:lnTo>
                      <a:pt x="13597" y="3433"/>
                    </a:lnTo>
                    <a:lnTo>
                      <a:pt x="13597" y="464"/>
                    </a:lnTo>
                    <a:lnTo>
                      <a:pt x="13810" y="464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" name="Google Shape;425;p19"/>
              <p:cNvSpPr/>
              <p:nvPr/>
            </p:nvSpPr>
            <p:spPr>
              <a:xfrm>
                <a:off x="7116225" y="3961325"/>
                <a:ext cx="345250" cy="365100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4604" extrusionOk="0">
                    <a:moveTo>
                      <a:pt x="1" y="1"/>
                    </a:moveTo>
                    <a:lnTo>
                      <a:pt x="1" y="581"/>
                    </a:lnTo>
                    <a:lnTo>
                      <a:pt x="214" y="581"/>
                    </a:lnTo>
                    <a:lnTo>
                      <a:pt x="214" y="4410"/>
                    </a:lnTo>
                    <a:lnTo>
                      <a:pt x="1" y="4410"/>
                    </a:lnTo>
                    <a:lnTo>
                      <a:pt x="1" y="4991"/>
                    </a:lnTo>
                    <a:lnTo>
                      <a:pt x="214" y="4991"/>
                    </a:lnTo>
                    <a:lnTo>
                      <a:pt x="214" y="8820"/>
                    </a:lnTo>
                    <a:lnTo>
                      <a:pt x="1" y="8820"/>
                    </a:lnTo>
                    <a:lnTo>
                      <a:pt x="1" y="9400"/>
                    </a:lnTo>
                    <a:lnTo>
                      <a:pt x="214" y="9400"/>
                    </a:lnTo>
                    <a:lnTo>
                      <a:pt x="214" y="13200"/>
                    </a:lnTo>
                    <a:lnTo>
                      <a:pt x="1" y="13200"/>
                    </a:lnTo>
                    <a:lnTo>
                      <a:pt x="1" y="13780"/>
                    </a:lnTo>
                    <a:lnTo>
                      <a:pt x="214" y="13780"/>
                    </a:lnTo>
                    <a:lnTo>
                      <a:pt x="214" y="14603"/>
                    </a:lnTo>
                    <a:lnTo>
                      <a:pt x="13560" y="14603"/>
                    </a:lnTo>
                    <a:lnTo>
                      <a:pt x="13560" y="13780"/>
                    </a:lnTo>
                    <a:lnTo>
                      <a:pt x="13810" y="13780"/>
                    </a:lnTo>
                    <a:lnTo>
                      <a:pt x="13810" y="13200"/>
                    </a:lnTo>
                    <a:lnTo>
                      <a:pt x="13560" y="13200"/>
                    </a:lnTo>
                    <a:lnTo>
                      <a:pt x="13560" y="9400"/>
                    </a:lnTo>
                    <a:lnTo>
                      <a:pt x="13810" y="9400"/>
                    </a:lnTo>
                    <a:lnTo>
                      <a:pt x="13810" y="8820"/>
                    </a:lnTo>
                    <a:lnTo>
                      <a:pt x="13560" y="8820"/>
                    </a:lnTo>
                    <a:lnTo>
                      <a:pt x="13560" y="4991"/>
                    </a:lnTo>
                    <a:lnTo>
                      <a:pt x="13810" y="4991"/>
                    </a:lnTo>
                    <a:lnTo>
                      <a:pt x="13810" y="4410"/>
                    </a:lnTo>
                    <a:lnTo>
                      <a:pt x="13560" y="4410"/>
                    </a:lnTo>
                    <a:lnTo>
                      <a:pt x="13560" y="581"/>
                    </a:lnTo>
                    <a:lnTo>
                      <a:pt x="13810" y="581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" name="Google Shape;426;p19"/>
              <p:cNvSpPr/>
              <p:nvPr/>
            </p:nvSpPr>
            <p:spPr>
              <a:xfrm>
                <a:off x="7520425" y="3569250"/>
                <a:ext cx="267900" cy="75717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30287" extrusionOk="0">
                    <a:moveTo>
                      <a:pt x="3793" y="1"/>
                    </a:moveTo>
                    <a:lnTo>
                      <a:pt x="3793" y="2727"/>
                    </a:lnTo>
                    <a:lnTo>
                      <a:pt x="6490" y="2727"/>
                    </a:lnTo>
                    <a:lnTo>
                      <a:pt x="6490" y="3954"/>
                    </a:lnTo>
                    <a:lnTo>
                      <a:pt x="1" y="3954"/>
                    </a:lnTo>
                    <a:lnTo>
                      <a:pt x="1" y="30286"/>
                    </a:lnTo>
                    <a:lnTo>
                      <a:pt x="10716" y="30286"/>
                    </a:lnTo>
                    <a:lnTo>
                      <a:pt x="10716" y="3954"/>
                    </a:lnTo>
                    <a:lnTo>
                      <a:pt x="6799" y="3954"/>
                    </a:lnTo>
                    <a:lnTo>
                      <a:pt x="6799" y="2727"/>
                    </a:lnTo>
                    <a:lnTo>
                      <a:pt x="10716" y="2727"/>
                    </a:lnTo>
                    <a:lnTo>
                      <a:pt x="1071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27" name="Google Shape;427;p19"/>
          <p:cNvGrpSpPr/>
          <p:nvPr/>
        </p:nvGrpSpPr>
        <p:grpSpPr>
          <a:xfrm flipH="1">
            <a:off x="-9" y="3916567"/>
            <a:ext cx="713232" cy="1251270"/>
            <a:chOff x="2481425" y="2220500"/>
            <a:chExt cx="642725" cy="1127575"/>
          </a:xfrm>
        </p:grpSpPr>
        <p:sp>
          <p:nvSpPr>
            <p:cNvPr id="428" name="Google Shape;428;p19"/>
            <p:cNvSpPr/>
            <p:nvPr/>
          </p:nvSpPr>
          <p:spPr>
            <a:xfrm>
              <a:off x="2481425" y="2220500"/>
              <a:ext cx="595675" cy="1127575"/>
            </a:xfrm>
            <a:custGeom>
              <a:avLst/>
              <a:gdLst/>
              <a:ahLst/>
              <a:cxnLst/>
              <a:rect l="l" t="t" r="r" b="b"/>
              <a:pathLst>
                <a:path w="23827" h="45103" extrusionOk="0">
                  <a:moveTo>
                    <a:pt x="16382" y="1"/>
                  </a:moveTo>
                  <a:lnTo>
                    <a:pt x="16382" y="3675"/>
                  </a:lnTo>
                  <a:lnTo>
                    <a:pt x="20703" y="3675"/>
                  </a:lnTo>
                  <a:lnTo>
                    <a:pt x="20703" y="5417"/>
                  </a:lnTo>
                  <a:lnTo>
                    <a:pt x="14331" y="5417"/>
                  </a:lnTo>
                  <a:lnTo>
                    <a:pt x="14331" y="6703"/>
                  </a:lnTo>
                  <a:lnTo>
                    <a:pt x="15375" y="6703"/>
                  </a:lnTo>
                  <a:lnTo>
                    <a:pt x="15375" y="17852"/>
                  </a:lnTo>
                  <a:lnTo>
                    <a:pt x="14331" y="17852"/>
                  </a:lnTo>
                  <a:lnTo>
                    <a:pt x="14331" y="18528"/>
                  </a:lnTo>
                  <a:lnTo>
                    <a:pt x="15463" y="18528"/>
                  </a:lnTo>
                  <a:lnTo>
                    <a:pt x="15463" y="20299"/>
                  </a:lnTo>
                  <a:lnTo>
                    <a:pt x="14331" y="20299"/>
                  </a:lnTo>
                  <a:lnTo>
                    <a:pt x="14331" y="20916"/>
                  </a:lnTo>
                  <a:lnTo>
                    <a:pt x="15463" y="20916"/>
                  </a:lnTo>
                  <a:lnTo>
                    <a:pt x="15463" y="21497"/>
                  </a:lnTo>
                  <a:lnTo>
                    <a:pt x="14331" y="21497"/>
                  </a:lnTo>
                  <a:lnTo>
                    <a:pt x="14331" y="21982"/>
                  </a:lnTo>
                  <a:lnTo>
                    <a:pt x="15500" y="21982"/>
                  </a:lnTo>
                  <a:lnTo>
                    <a:pt x="15500" y="23672"/>
                  </a:lnTo>
                  <a:lnTo>
                    <a:pt x="14331" y="23672"/>
                  </a:lnTo>
                  <a:lnTo>
                    <a:pt x="14331" y="24466"/>
                  </a:lnTo>
                  <a:lnTo>
                    <a:pt x="6828" y="24466"/>
                  </a:lnTo>
                  <a:lnTo>
                    <a:pt x="6828" y="26671"/>
                  </a:lnTo>
                  <a:lnTo>
                    <a:pt x="6247" y="26671"/>
                  </a:lnTo>
                  <a:lnTo>
                    <a:pt x="6247" y="39436"/>
                  </a:lnTo>
                  <a:lnTo>
                    <a:pt x="4138" y="39436"/>
                  </a:lnTo>
                  <a:lnTo>
                    <a:pt x="1" y="41736"/>
                  </a:lnTo>
                  <a:lnTo>
                    <a:pt x="1" y="45102"/>
                  </a:lnTo>
                  <a:lnTo>
                    <a:pt x="23827" y="45102"/>
                  </a:lnTo>
                  <a:lnTo>
                    <a:pt x="23827" y="5417"/>
                  </a:lnTo>
                  <a:lnTo>
                    <a:pt x="21041" y="5417"/>
                  </a:lnTo>
                  <a:lnTo>
                    <a:pt x="21041" y="3646"/>
                  </a:lnTo>
                  <a:lnTo>
                    <a:pt x="23827" y="3646"/>
                  </a:lnTo>
                  <a:lnTo>
                    <a:pt x="2382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19"/>
            <p:cNvSpPr/>
            <p:nvPr/>
          </p:nvSpPr>
          <p:spPr>
            <a:xfrm>
              <a:off x="2528475" y="2220500"/>
              <a:ext cx="595675" cy="1127575"/>
            </a:xfrm>
            <a:custGeom>
              <a:avLst/>
              <a:gdLst/>
              <a:ahLst/>
              <a:cxnLst/>
              <a:rect l="l" t="t" r="r" b="b"/>
              <a:pathLst>
                <a:path w="23827" h="45103" extrusionOk="0">
                  <a:moveTo>
                    <a:pt x="16382" y="1"/>
                  </a:moveTo>
                  <a:lnTo>
                    <a:pt x="16382" y="3675"/>
                  </a:lnTo>
                  <a:lnTo>
                    <a:pt x="20703" y="3675"/>
                  </a:lnTo>
                  <a:lnTo>
                    <a:pt x="20703" y="5417"/>
                  </a:lnTo>
                  <a:lnTo>
                    <a:pt x="14331" y="5417"/>
                  </a:lnTo>
                  <a:lnTo>
                    <a:pt x="14331" y="6703"/>
                  </a:lnTo>
                  <a:lnTo>
                    <a:pt x="15375" y="6703"/>
                  </a:lnTo>
                  <a:lnTo>
                    <a:pt x="15375" y="17852"/>
                  </a:lnTo>
                  <a:lnTo>
                    <a:pt x="14331" y="17852"/>
                  </a:lnTo>
                  <a:lnTo>
                    <a:pt x="14331" y="18528"/>
                  </a:lnTo>
                  <a:lnTo>
                    <a:pt x="15463" y="18528"/>
                  </a:lnTo>
                  <a:lnTo>
                    <a:pt x="15463" y="20299"/>
                  </a:lnTo>
                  <a:lnTo>
                    <a:pt x="14331" y="20299"/>
                  </a:lnTo>
                  <a:lnTo>
                    <a:pt x="14331" y="20916"/>
                  </a:lnTo>
                  <a:lnTo>
                    <a:pt x="15463" y="20916"/>
                  </a:lnTo>
                  <a:lnTo>
                    <a:pt x="15463" y="21497"/>
                  </a:lnTo>
                  <a:lnTo>
                    <a:pt x="14331" y="21497"/>
                  </a:lnTo>
                  <a:lnTo>
                    <a:pt x="14331" y="21982"/>
                  </a:lnTo>
                  <a:lnTo>
                    <a:pt x="15500" y="21982"/>
                  </a:lnTo>
                  <a:lnTo>
                    <a:pt x="15500" y="23672"/>
                  </a:lnTo>
                  <a:lnTo>
                    <a:pt x="14331" y="23672"/>
                  </a:lnTo>
                  <a:lnTo>
                    <a:pt x="14331" y="24466"/>
                  </a:lnTo>
                  <a:lnTo>
                    <a:pt x="6828" y="24466"/>
                  </a:lnTo>
                  <a:lnTo>
                    <a:pt x="6828" y="26671"/>
                  </a:lnTo>
                  <a:lnTo>
                    <a:pt x="6247" y="26671"/>
                  </a:lnTo>
                  <a:lnTo>
                    <a:pt x="6247" y="39436"/>
                  </a:lnTo>
                  <a:lnTo>
                    <a:pt x="4138" y="39436"/>
                  </a:lnTo>
                  <a:lnTo>
                    <a:pt x="1" y="41736"/>
                  </a:lnTo>
                  <a:lnTo>
                    <a:pt x="1" y="45102"/>
                  </a:lnTo>
                  <a:lnTo>
                    <a:pt x="23827" y="45102"/>
                  </a:lnTo>
                  <a:lnTo>
                    <a:pt x="23827" y="5417"/>
                  </a:lnTo>
                  <a:lnTo>
                    <a:pt x="21041" y="5417"/>
                  </a:lnTo>
                  <a:lnTo>
                    <a:pt x="21041" y="3646"/>
                  </a:lnTo>
                  <a:lnTo>
                    <a:pt x="23827" y="3646"/>
                  </a:lnTo>
                  <a:lnTo>
                    <a:pt x="2382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_AND_TWO_COLUMNS_1_1"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1" name="Google Shape;431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32" name="Google Shape;432;p20"/>
          <p:cNvSpPr txBox="1">
            <a:spLocks noGrp="1"/>
          </p:cNvSpPr>
          <p:nvPr>
            <p:ph type="title"/>
          </p:nvPr>
        </p:nvSpPr>
        <p:spPr>
          <a:xfrm>
            <a:off x="1316736" y="368825"/>
            <a:ext cx="7104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31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33" name="Google Shape;433;p20"/>
          <p:cNvSpPr txBox="1">
            <a:spLocks noGrp="1"/>
          </p:cNvSpPr>
          <p:nvPr>
            <p:ph type="subTitle" idx="1"/>
          </p:nvPr>
        </p:nvSpPr>
        <p:spPr>
          <a:xfrm>
            <a:off x="4682500" y="1439450"/>
            <a:ext cx="3002100" cy="19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4" name="Google Shape;434;p20"/>
          <p:cNvSpPr txBox="1">
            <a:spLocks noGrp="1"/>
          </p:cNvSpPr>
          <p:nvPr>
            <p:ph type="subTitle" idx="2"/>
          </p:nvPr>
        </p:nvSpPr>
        <p:spPr>
          <a:xfrm>
            <a:off x="1459400" y="1439450"/>
            <a:ext cx="3002100" cy="19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435" name="Google Shape;435;p20"/>
          <p:cNvGrpSpPr/>
          <p:nvPr/>
        </p:nvGrpSpPr>
        <p:grpSpPr>
          <a:xfrm>
            <a:off x="150" y="0"/>
            <a:ext cx="1093200" cy="1093500"/>
            <a:chOff x="150" y="0"/>
            <a:chExt cx="1093200" cy="1093500"/>
          </a:xfrm>
        </p:grpSpPr>
        <p:sp>
          <p:nvSpPr>
            <p:cNvPr id="436" name="Google Shape;436;p20"/>
            <p:cNvSpPr/>
            <p:nvPr/>
          </p:nvSpPr>
          <p:spPr>
            <a:xfrm rot="5400000">
              <a:off x="0" y="150"/>
              <a:ext cx="1093500" cy="1093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20"/>
            <p:cNvSpPr/>
            <p:nvPr/>
          </p:nvSpPr>
          <p:spPr>
            <a:xfrm>
              <a:off x="352200" y="352200"/>
              <a:ext cx="389100" cy="389100"/>
            </a:xfrm>
            <a:prstGeom prst="mathMultiply">
              <a:avLst>
                <a:gd name="adj1" fmla="val 2352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38" name="Google Shape;438;p20"/>
          <p:cNvSpPr/>
          <p:nvPr/>
        </p:nvSpPr>
        <p:spPr>
          <a:xfrm rot="5400000">
            <a:off x="3983305" y="-569729"/>
            <a:ext cx="1339140" cy="10938901"/>
          </a:xfrm>
          <a:custGeom>
            <a:avLst/>
            <a:gdLst/>
            <a:ahLst/>
            <a:cxnLst/>
            <a:rect l="l" t="t" r="r" b="b"/>
            <a:pathLst>
              <a:path w="15707" h="22591" extrusionOk="0">
                <a:moveTo>
                  <a:pt x="2845" y="1"/>
                </a:moveTo>
                <a:cubicBezTo>
                  <a:pt x="2786" y="126"/>
                  <a:pt x="2816" y="243"/>
                  <a:pt x="2941" y="397"/>
                </a:cubicBezTo>
                <a:cubicBezTo>
                  <a:pt x="3029" y="493"/>
                  <a:pt x="3154" y="552"/>
                  <a:pt x="3308" y="581"/>
                </a:cubicBezTo>
                <a:cubicBezTo>
                  <a:pt x="4712" y="1074"/>
                  <a:pt x="6152" y="1529"/>
                  <a:pt x="7563" y="2022"/>
                </a:cubicBezTo>
                <a:cubicBezTo>
                  <a:pt x="7747" y="2051"/>
                  <a:pt x="7901" y="2110"/>
                  <a:pt x="8019" y="2264"/>
                </a:cubicBezTo>
                <a:cubicBezTo>
                  <a:pt x="8298" y="2661"/>
                  <a:pt x="7747" y="3124"/>
                  <a:pt x="7313" y="3367"/>
                </a:cubicBezTo>
                <a:cubicBezTo>
                  <a:pt x="6762" y="3705"/>
                  <a:pt x="6307" y="4131"/>
                  <a:pt x="5910" y="4653"/>
                </a:cubicBezTo>
                <a:cubicBezTo>
                  <a:pt x="5755" y="4866"/>
                  <a:pt x="5601" y="5145"/>
                  <a:pt x="5697" y="5417"/>
                </a:cubicBezTo>
                <a:cubicBezTo>
                  <a:pt x="5880" y="6152"/>
                  <a:pt x="7284" y="5784"/>
                  <a:pt x="7593" y="6490"/>
                </a:cubicBezTo>
                <a:cubicBezTo>
                  <a:pt x="7865" y="7166"/>
                  <a:pt x="6762" y="7622"/>
                  <a:pt x="6578" y="8327"/>
                </a:cubicBezTo>
                <a:cubicBezTo>
                  <a:pt x="6395" y="8945"/>
                  <a:pt x="6946" y="9525"/>
                  <a:pt x="7534" y="9826"/>
                </a:cubicBezTo>
                <a:cubicBezTo>
                  <a:pt x="8114" y="10164"/>
                  <a:pt x="8783" y="10378"/>
                  <a:pt x="9092" y="10966"/>
                </a:cubicBezTo>
                <a:cubicBezTo>
                  <a:pt x="9371" y="11517"/>
                  <a:pt x="9187" y="12215"/>
                  <a:pt x="8783" y="12678"/>
                </a:cubicBezTo>
                <a:cubicBezTo>
                  <a:pt x="8386" y="13134"/>
                  <a:pt x="7806" y="13413"/>
                  <a:pt x="7225" y="13597"/>
                </a:cubicBezTo>
                <a:cubicBezTo>
                  <a:pt x="6917" y="13685"/>
                  <a:pt x="6520" y="13935"/>
                  <a:pt x="6645" y="14236"/>
                </a:cubicBezTo>
                <a:cubicBezTo>
                  <a:pt x="6674" y="14361"/>
                  <a:pt x="6828" y="14456"/>
                  <a:pt x="6917" y="14545"/>
                </a:cubicBezTo>
                <a:cubicBezTo>
                  <a:pt x="7100" y="14787"/>
                  <a:pt x="7041" y="15125"/>
                  <a:pt x="6858" y="15338"/>
                </a:cubicBezTo>
                <a:cubicBezTo>
                  <a:pt x="6674" y="15588"/>
                  <a:pt x="6395" y="15706"/>
                  <a:pt x="6152" y="15831"/>
                </a:cubicBezTo>
                <a:cubicBezTo>
                  <a:pt x="4528" y="16595"/>
                  <a:pt x="2874" y="17271"/>
                  <a:pt x="1221" y="17852"/>
                </a:cubicBezTo>
                <a:cubicBezTo>
                  <a:pt x="670" y="18065"/>
                  <a:pt x="1" y="18432"/>
                  <a:pt x="60" y="19013"/>
                </a:cubicBezTo>
                <a:cubicBezTo>
                  <a:pt x="89" y="19263"/>
                  <a:pt x="273" y="19476"/>
                  <a:pt x="457" y="19660"/>
                </a:cubicBezTo>
                <a:cubicBezTo>
                  <a:pt x="1471" y="20608"/>
                  <a:pt x="2816" y="21071"/>
                  <a:pt x="4131" y="21438"/>
                </a:cubicBezTo>
                <a:cubicBezTo>
                  <a:pt x="6558" y="22107"/>
                  <a:pt x="9080" y="22590"/>
                  <a:pt x="11590" y="22590"/>
                </a:cubicBezTo>
                <a:cubicBezTo>
                  <a:pt x="12280" y="22590"/>
                  <a:pt x="12970" y="22554"/>
                  <a:pt x="13656" y="22474"/>
                </a:cubicBezTo>
                <a:cubicBezTo>
                  <a:pt x="14361" y="22386"/>
                  <a:pt x="15030" y="22261"/>
                  <a:pt x="15706" y="22077"/>
                </a:cubicBezTo>
                <a:lnTo>
                  <a:pt x="15706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9" name="Google Shape;439;p20"/>
          <p:cNvSpPr/>
          <p:nvPr/>
        </p:nvSpPr>
        <p:spPr>
          <a:xfrm>
            <a:off x="6702" y="3859550"/>
            <a:ext cx="9144098" cy="1283944"/>
          </a:xfrm>
          <a:custGeom>
            <a:avLst/>
            <a:gdLst/>
            <a:ahLst/>
            <a:cxnLst/>
            <a:rect l="l" t="t" r="r" b="b"/>
            <a:pathLst>
              <a:path w="98509" h="18007" extrusionOk="0">
                <a:moveTo>
                  <a:pt x="98391" y="1"/>
                </a:moveTo>
                <a:cubicBezTo>
                  <a:pt x="97898" y="1"/>
                  <a:pt x="97472" y="37"/>
                  <a:pt x="96980" y="155"/>
                </a:cubicBezTo>
                <a:cubicBezTo>
                  <a:pt x="95848" y="368"/>
                  <a:pt x="95113" y="919"/>
                  <a:pt x="94099" y="1412"/>
                </a:cubicBezTo>
                <a:cubicBezTo>
                  <a:pt x="92144" y="2360"/>
                  <a:pt x="90123" y="3124"/>
                  <a:pt x="88220" y="4197"/>
                </a:cubicBezTo>
                <a:cubicBezTo>
                  <a:pt x="87551" y="4564"/>
                  <a:pt x="86816" y="4873"/>
                  <a:pt x="86140" y="5270"/>
                </a:cubicBezTo>
                <a:cubicBezTo>
                  <a:pt x="85375" y="5733"/>
                  <a:pt x="84545" y="6159"/>
                  <a:pt x="83693" y="6468"/>
                </a:cubicBezTo>
                <a:cubicBezTo>
                  <a:pt x="82803" y="6799"/>
                  <a:pt x="81914" y="7078"/>
                  <a:pt x="81025" y="7445"/>
                </a:cubicBezTo>
                <a:cubicBezTo>
                  <a:pt x="80047" y="7872"/>
                  <a:pt x="79063" y="8335"/>
                  <a:pt x="78085" y="8702"/>
                </a:cubicBezTo>
                <a:cubicBezTo>
                  <a:pt x="76711" y="9187"/>
                  <a:pt x="75241" y="9679"/>
                  <a:pt x="73830" y="10047"/>
                </a:cubicBezTo>
                <a:cubicBezTo>
                  <a:pt x="72938" y="10292"/>
                  <a:pt x="71769" y="10555"/>
                  <a:pt x="70750" y="10555"/>
                </a:cubicBezTo>
                <a:cubicBezTo>
                  <a:pt x="70610" y="10555"/>
                  <a:pt x="70472" y="10550"/>
                  <a:pt x="70339" y="10539"/>
                </a:cubicBezTo>
                <a:cubicBezTo>
                  <a:pt x="69237" y="10444"/>
                  <a:pt x="68289" y="9650"/>
                  <a:pt x="67186" y="9437"/>
                </a:cubicBezTo>
                <a:cubicBezTo>
                  <a:pt x="66429" y="9275"/>
                  <a:pt x="65650" y="9182"/>
                  <a:pt x="64867" y="9182"/>
                </a:cubicBezTo>
                <a:cubicBezTo>
                  <a:pt x="64761" y="9182"/>
                  <a:pt x="64654" y="9184"/>
                  <a:pt x="64548" y="9187"/>
                </a:cubicBezTo>
                <a:cubicBezTo>
                  <a:pt x="63666" y="9253"/>
                  <a:pt x="62777" y="9555"/>
                  <a:pt x="61917" y="9775"/>
                </a:cubicBezTo>
                <a:cubicBezTo>
                  <a:pt x="60193" y="10189"/>
                  <a:pt x="58341" y="10330"/>
                  <a:pt x="56543" y="10330"/>
                </a:cubicBezTo>
                <a:cubicBezTo>
                  <a:pt x="56364" y="10330"/>
                  <a:pt x="56186" y="10329"/>
                  <a:pt x="56008" y="10326"/>
                </a:cubicBezTo>
                <a:lnTo>
                  <a:pt x="52944" y="10326"/>
                </a:lnTo>
                <a:cubicBezTo>
                  <a:pt x="52900" y="10328"/>
                  <a:pt x="52856" y="10328"/>
                  <a:pt x="52812" y="10328"/>
                </a:cubicBezTo>
                <a:cubicBezTo>
                  <a:pt x="51886" y="10328"/>
                  <a:pt x="51033" y="10040"/>
                  <a:pt x="50100" y="9893"/>
                </a:cubicBezTo>
                <a:cubicBezTo>
                  <a:pt x="47269" y="9435"/>
                  <a:pt x="44383" y="9318"/>
                  <a:pt x="41498" y="9318"/>
                </a:cubicBezTo>
                <a:cubicBezTo>
                  <a:pt x="40167" y="9318"/>
                  <a:pt x="38836" y="9343"/>
                  <a:pt x="37510" y="9371"/>
                </a:cubicBezTo>
                <a:cubicBezTo>
                  <a:pt x="36349" y="9408"/>
                  <a:pt x="35217" y="9591"/>
                  <a:pt x="34049" y="9591"/>
                </a:cubicBezTo>
                <a:cubicBezTo>
                  <a:pt x="33797" y="9591"/>
                  <a:pt x="33536" y="9605"/>
                  <a:pt x="33273" y="9605"/>
                </a:cubicBezTo>
                <a:cubicBezTo>
                  <a:pt x="32869" y="9605"/>
                  <a:pt x="32464" y="9573"/>
                  <a:pt x="32094" y="9408"/>
                </a:cubicBezTo>
                <a:cubicBezTo>
                  <a:pt x="31631" y="9187"/>
                  <a:pt x="31175" y="8915"/>
                  <a:pt x="30779" y="8607"/>
                </a:cubicBezTo>
                <a:cubicBezTo>
                  <a:pt x="30161" y="8121"/>
                  <a:pt x="29551" y="7688"/>
                  <a:pt x="28941" y="7166"/>
                </a:cubicBezTo>
                <a:cubicBezTo>
                  <a:pt x="28508" y="6799"/>
                  <a:pt x="27986" y="6615"/>
                  <a:pt x="27501" y="6284"/>
                </a:cubicBezTo>
                <a:cubicBezTo>
                  <a:pt x="27008" y="5976"/>
                  <a:pt x="26641" y="5733"/>
                  <a:pt x="26090" y="5579"/>
                </a:cubicBezTo>
                <a:cubicBezTo>
                  <a:pt x="25742" y="5490"/>
                  <a:pt x="25433" y="5448"/>
                  <a:pt x="25137" y="5448"/>
                </a:cubicBezTo>
                <a:cubicBezTo>
                  <a:pt x="24601" y="5448"/>
                  <a:pt x="24110" y="5584"/>
                  <a:pt x="23518" y="5821"/>
                </a:cubicBezTo>
                <a:cubicBezTo>
                  <a:pt x="22250" y="6324"/>
                  <a:pt x="21010" y="7140"/>
                  <a:pt x="19581" y="7140"/>
                </a:cubicBezTo>
                <a:cubicBezTo>
                  <a:pt x="19526" y="7140"/>
                  <a:pt x="19472" y="7139"/>
                  <a:pt x="19417" y="7137"/>
                </a:cubicBezTo>
                <a:cubicBezTo>
                  <a:pt x="18285" y="7107"/>
                  <a:pt x="17241" y="6402"/>
                  <a:pt x="16264" y="5917"/>
                </a:cubicBezTo>
                <a:cubicBezTo>
                  <a:pt x="15250" y="5395"/>
                  <a:pt x="14177" y="4814"/>
                  <a:pt x="13104" y="4506"/>
                </a:cubicBezTo>
                <a:cubicBezTo>
                  <a:pt x="12185" y="4226"/>
                  <a:pt x="11120" y="4109"/>
                  <a:pt x="10164" y="3984"/>
                </a:cubicBezTo>
                <a:cubicBezTo>
                  <a:pt x="9855" y="3938"/>
                  <a:pt x="9558" y="3915"/>
                  <a:pt x="9270" y="3915"/>
                </a:cubicBezTo>
                <a:cubicBezTo>
                  <a:pt x="8395" y="3915"/>
                  <a:pt x="7598" y="4128"/>
                  <a:pt x="6769" y="4564"/>
                </a:cubicBezTo>
                <a:cubicBezTo>
                  <a:pt x="6435" y="4732"/>
                  <a:pt x="6096" y="4881"/>
                  <a:pt x="5746" y="4881"/>
                </a:cubicBezTo>
                <a:cubicBezTo>
                  <a:pt x="5649" y="4881"/>
                  <a:pt x="5552" y="4869"/>
                  <a:pt x="5453" y="4844"/>
                </a:cubicBezTo>
                <a:cubicBezTo>
                  <a:pt x="4932" y="4719"/>
                  <a:pt x="4469" y="4476"/>
                  <a:pt x="3954" y="4351"/>
                </a:cubicBezTo>
                <a:cubicBezTo>
                  <a:pt x="3637" y="4292"/>
                  <a:pt x="3303" y="4274"/>
                  <a:pt x="2963" y="4274"/>
                </a:cubicBezTo>
                <a:cubicBezTo>
                  <a:pt x="2413" y="4274"/>
                  <a:pt x="1847" y="4322"/>
                  <a:pt x="1316" y="4322"/>
                </a:cubicBezTo>
                <a:cubicBezTo>
                  <a:pt x="1117" y="4322"/>
                  <a:pt x="926" y="4329"/>
                  <a:pt x="735" y="4329"/>
                </a:cubicBezTo>
                <a:cubicBezTo>
                  <a:pt x="544" y="4329"/>
                  <a:pt x="353" y="4322"/>
                  <a:pt x="155" y="4293"/>
                </a:cubicBezTo>
                <a:cubicBezTo>
                  <a:pt x="96" y="4263"/>
                  <a:pt x="59" y="4263"/>
                  <a:pt x="0" y="4263"/>
                </a:cubicBezTo>
                <a:lnTo>
                  <a:pt x="0" y="18006"/>
                </a:lnTo>
                <a:lnTo>
                  <a:pt x="98508" y="18006"/>
                </a:lnTo>
                <a:lnTo>
                  <a:pt x="98508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0" name="Google Shape;440;p20"/>
          <p:cNvSpPr/>
          <p:nvPr/>
        </p:nvSpPr>
        <p:spPr>
          <a:xfrm flipH="1">
            <a:off x="5053075" y="4604000"/>
            <a:ext cx="3074375" cy="768750"/>
          </a:xfrm>
          <a:custGeom>
            <a:avLst/>
            <a:gdLst/>
            <a:ahLst/>
            <a:cxnLst/>
            <a:rect l="l" t="t" r="r" b="b"/>
            <a:pathLst>
              <a:path w="122975" h="30750" extrusionOk="0">
                <a:moveTo>
                  <a:pt x="66878" y="0"/>
                </a:moveTo>
                <a:lnTo>
                  <a:pt x="66878" y="2484"/>
                </a:lnTo>
                <a:lnTo>
                  <a:pt x="67892" y="2484"/>
                </a:lnTo>
                <a:lnTo>
                  <a:pt x="67892" y="3616"/>
                </a:lnTo>
                <a:lnTo>
                  <a:pt x="65166" y="3616"/>
                </a:lnTo>
                <a:lnTo>
                  <a:pt x="65166" y="27596"/>
                </a:lnTo>
                <a:lnTo>
                  <a:pt x="63358" y="27596"/>
                </a:lnTo>
                <a:lnTo>
                  <a:pt x="63358" y="6556"/>
                </a:lnTo>
                <a:lnTo>
                  <a:pt x="58522" y="6556"/>
                </a:lnTo>
                <a:lnTo>
                  <a:pt x="58522" y="1257"/>
                </a:lnTo>
                <a:lnTo>
                  <a:pt x="46881" y="1257"/>
                </a:lnTo>
                <a:lnTo>
                  <a:pt x="46881" y="11274"/>
                </a:lnTo>
                <a:lnTo>
                  <a:pt x="41766" y="11274"/>
                </a:lnTo>
                <a:lnTo>
                  <a:pt x="41766" y="29279"/>
                </a:lnTo>
                <a:lnTo>
                  <a:pt x="41068" y="29279"/>
                </a:lnTo>
                <a:lnTo>
                  <a:pt x="41068" y="6798"/>
                </a:lnTo>
                <a:lnTo>
                  <a:pt x="38554" y="6798"/>
                </a:lnTo>
                <a:lnTo>
                  <a:pt x="38554" y="4961"/>
                </a:lnTo>
                <a:lnTo>
                  <a:pt x="33990" y="4961"/>
                </a:lnTo>
                <a:lnTo>
                  <a:pt x="33990" y="3770"/>
                </a:lnTo>
                <a:lnTo>
                  <a:pt x="28537" y="3770"/>
                </a:lnTo>
                <a:lnTo>
                  <a:pt x="28537" y="6894"/>
                </a:lnTo>
                <a:lnTo>
                  <a:pt x="24958" y="6894"/>
                </a:lnTo>
                <a:lnTo>
                  <a:pt x="24958" y="23429"/>
                </a:lnTo>
                <a:lnTo>
                  <a:pt x="23518" y="23429"/>
                </a:lnTo>
                <a:lnTo>
                  <a:pt x="23518" y="13567"/>
                </a:lnTo>
                <a:cubicBezTo>
                  <a:pt x="23518" y="13567"/>
                  <a:pt x="23364" y="9341"/>
                  <a:pt x="19263" y="9341"/>
                </a:cubicBezTo>
                <a:cubicBezTo>
                  <a:pt x="15191" y="9341"/>
                  <a:pt x="15713" y="14030"/>
                  <a:pt x="15713" y="14030"/>
                </a:cubicBezTo>
                <a:lnTo>
                  <a:pt x="15713" y="27258"/>
                </a:lnTo>
                <a:lnTo>
                  <a:pt x="14177" y="27258"/>
                </a:lnTo>
                <a:lnTo>
                  <a:pt x="14177" y="7599"/>
                </a:lnTo>
                <a:lnTo>
                  <a:pt x="7012" y="7599"/>
                </a:lnTo>
                <a:lnTo>
                  <a:pt x="7012" y="23275"/>
                </a:lnTo>
                <a:lnTo>
                  <a:pt x="5667" y="23275"/>
                </a:lnTo>
                <a:lnTo>
                  <a:pt x="5667" y="12803"/>
                </a:lnTo>
                <a:lnTo>
                  <a:pt x="1" y="12803"/>
                </a:lnTo>
                <a:lnTo>
                  <a:pt x="1" y="30749"/>
                </a:lnTo>
                <a:lnTo>
                  <a:pt x="122974" y="30749"/>
                </a:lnTo>
                <a:lnTo>
                  <a:pt x="122974" y="11855"/>
                </a:lnTo>
                <a:lnTo>
                  <a:pt x="119579" y="11855"/>
                </a:lnTo>
                <a:lnTo>
                  <a:pt x="119579" y="10355"/>
                </a:lnTo>
                <a:lnTo>
                  <a:pt x="117771" y="7871"/>
                </a:lnTo>
                <a:lnTo>
                  <a:pt x="116176" y="10444"/>
                </a:lnTo>
                <a:lnTo>
                  <a:pt x="116176" y="11796"/>
                </a:lnTo>
                <a:lnTo>
                  <a:pt x="114890" y="11796"/>
                </a:lnTo>
                <a:lnTo>
                  <a:pt x="114890" y="28081"/>
                </a:lnTo>
                <a:lnTo>
                  <a:pt x="113854" y="28081"/>
                </a:lnTo>
                <a:lnTo>
                  <a:pt x="113854" y="5270"/>
                </a:lnTo>
                <a:lnTo>
                  <a:pt x="99214" y="5270"/>
                </a:lnTo>
                <a:lnTo>
                  <a:pt x="99214" y="21930"/>
                </a:lnTo>
                <a:lnTo>
                  <a:pt x="97958" y="21930"/>
                </a:lnTo>
                <a:lnTo>
                  <a:pt x="97958" y="8944"/>
                </a:lnTo>
                <a:lnTo>
                  <a:pt x="94312" y="8944"/>
                </a:lnTo>
                <a:lnTo>
                  <a:pt x="94312" y="6497"/>
                </a:lnTo>
                <a:lnTo>
                  <a:pt x="91961" y="6497"/>
                </a:lnTo>
                <a:lnTo>
                  <a:pt x="91961" y="8761"/>
                </a:lnTo>
                <a:lnTo>
                  <a:pt x="89264" y="8761"/>
                </a:lnTo>
                <a:lnTo>
                  <a:pt x="89264" y="23246"/>
                </a:lnTo>
                <a:lnTo>
                  <a:pt x="88191" y="23246"/>
                </a:lnTo>
                <a:lnTo>
                  <a:pt x="88191" y="772"/>
                </a:lnTo>
                <a:lnTo>
                  <a:pt x="76829" y="772"/>
                </a:lnTo>
                <a:lnTo>
                  <a:pt x="76829" y="19696"/>
                </a:lnTo>
                <a:lnTo>
                  <a:pt x="75910" y="19696"/>
                </a:lnTo>
                <a:lnTo>
                  <a:pt x="75910" y="3646"/>
                </a:lnTo>
                <a:lnTo>
                  <a:pt x="72206" y="3646"/>
                </a:lnTo>
                <a:lnTo>
                  <a:pt x="72206" y="2426"/>
                </a:lnTo>
                <a:lnTo>
                  <a:pt x="73338" y="2426"/>
                </a:lnTo>
                <a:lnTo>
                  <a:pt x="73338" y="0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41" name="Google Shape;441;p20"/>
          <p:cNvGrpSpPr/>
          <p:nvPr/>
        </p:nvGrpSpPr>
        <p:grpSpPr>
          <a:xfrm>
            <a:off x="6769258" y="4122915"/>
            <a:ext cx="4009843" cy="1020619"/>
            <a:chOff x="623945" y="655949"/>
            <a:chExt cx="3099755" cy="788976"/>
          </a:xfrm>
        </p:grpSpPr>
        <p:sp>
          <p:nvSpPr>
            <p:cNvPr id="442" name="Google Shape;442;p20"/>
            <p:cNvSpPr/>
            <p:nvPr/>
          </p:nvSpPr>
          <p:spPr>
            <a:xfrm>
              <a:off x="623945" y="655949"/>
              <a:ext cx="3074375" cy="768750"/>
            </a:xfrm>
            <a:custGeom>
              <a:avLst/>
              <a:gdLst/>
              <a:ahLst/>
              <a:cxnLst/>
              <a:rect l="l" t="t" r="r" b="b"/>
              <a:pathLst>
                <a:path w="122975" h="30750" extrusionOk="0">
                  <a:moveTo>
                    <a:pt x="66878" y="0"/>
                  </a:moveTo>
                  <a:lnTo>
                    <a:pt x="66878" y="2484"/>
                  </a:lnTo>
                  <a:lnTo>
                    <a:pt x="67892" y="2484"/>
                  </a:lnTo>
                  <a:lnTo>
                    <a:pt x="67892" y="3616"/>
                  </a:lnTo>
                  <a:lnTo>
                    <a:pt x="65166" y="3616"/>
                  </a:lnTo>
                  <a:lnTo>
                    <a:pt x="65166" y="27596"/>
                  </a:lnTo>
                  <a:lnTo>
                    <a:pt x="63358" y="27596"/>
                  </a:lnTo>
                  <a:lnTo>
                    <a:pt x="63358" y="6556"/>
                  </a:lnTo>
                  <a:lnTo>
                    <a:pt x="58522" y="6556"/>
                  </a:lnTo>
                  <a:lnTo>
                    <a:pt x="58522" y="1257"/>
                  </a:lnTo>
                  <a:lnTo>
                    <a:pt x="46881" y="1257"/>
                  </a:lnTo>
                  <a:lnTo>
                    <a:pt x="46881" y="11274"/>
                  </a:lnTo>
                  <a:lnTo>
                    <a:pt x="41766" y="11274"/>
                  </a:lnTo>
                  <a:lnTo>
                    <a:pt x="41766" y="29279"/>
                  </a:lnTo>
                  <a:lnTo>
                    <a:pt x="41068" y="29279"/>
                  </a:lnTo>
                  <a:lnTo>
                    <a:pt x="41068" y="6798"/>
                  </a:lnTo>
                  <a:lnTo>
                    <a:pt x="38554" y="6798"/>
                  </a:lnTo>
                  <a:lnTo>
                    <a:pt x="38554" y="4961"/>
                  </a:lnTo>
                  <a:lnTo>
                    <a:pt x="33990" y="4961"/>
                  </a:lnTo>
                  <a:lnTo>
                    <a:pt x="33990" y="3770"/>
                  </a:lnTo>
                  <a:lnTo>
                    <a:pt x="28537" y="3770"/>
                  </a:lnTo>
                  <a:lnTo>
                    <a:pt x="28537" y="6894"/>
                  </a:lnTo>
                  <a:lnTo>
                    <a:pt x="24958" y="6894"/>
                  </a:lnTo>
                  <a:lnTo>
                    <a:pt x="24958" y="23429"/>
                  </a:lnTo>
                  <a:lnTo>
                    <a:pt x="23518" y="23429"/>
                  </a:lnTo>
                  <a:lnTo>
                    <a:pt x="23518" y="13567"/>
                  </a:lnTo>
                  <a:cubicBezTo>
                    <a:pt x="23518" y="13567"/>
                    <a:pt x="23364" y="9341"/>
                    <a:pt x="19263" y="9341"/>
                  </a:cubicBezTo>
                  <a:cubicBezTo>
                    <a:pt x="15191" y="9341"/>
                    <a:pt x="15713" y="14030"/>
                    <a:pt x="15713" y="14030"/>
                  </a:cubicBezTo>
                  <a:lnTo>
                    <a:pt x="15713" y="27258"/>
                  </a:lnTo>
                  <a:lnTo>
                    <a:pt x="14177" y="27258"/>
                  </a:lnTo>
                  <a:lnTo>
                    <a:pt x="14177" y="7599"/>
                  </a:lnTo>
                  <a:lnTo>
                    <a:pt x="7012" y="7599"/>
                  </a:lnTo>
                  <a:lnTo>
                    <a:pt x="7012" y="23275"/>
                  </a:lnTo>
                  <a:lnTo>
                    <a:pt x="5667" y="23275"/>
                  </a:lnTo>
                  <a:lnTo>
                    <a:pt x="5667" y="12803"/>
                  </a:lnTo>
                  <a:lnTo>
                    <a:pt x="1" y="12803"/>
                  </a:lnTo>
                  <a:lnTo>
                    <a:pt x="1" y="30749"/>
                  </a:lnTo>
                  <a:lnTo>
                    <a:pt x="122974" y="30749"/>
                  </a:lnTo>
                  <a:lnTo>
                    <a:pt x="122974" y="11855"/>
                  </a:lnTo>
                  <a:lnTo>
                    <a:pt x="119579" y="11855"/>
                  </a:lnTo>
                  <a:lnTo>
                    <a:pt x="119579" y="10355"/>
                  </a:lnTo>
                  <a:lnTo>
                    <a:pt x="117771" y="7871"/>
                  </a:lnTo>
                  <a:lnTo>
                    <a:pt x="116176" y="10444"/>
                  </a:lnTo>
                  <a:lnTo>
                    <a:pt x="116176" y="11796"/>
                  </a:lnTo>
                  <a:lnTo>
                    <a:pt x="114890" y="11796"/>
                  </a:lnTo>
                  <a:lnTo>
                    <a:pt x="114890" y="28081"/>
                  </a:lnTo>
                  <a:lnTo>
                    <a:pt x="113854" y="28081"/>
                  </a:lnTo>
                  <a:lnTo>
                    <a:pt x="113854" y="5270"/>
                  </a:lnTo>
                  <a:lnTo>
                    <a:pt x="99214" y="5270"/>
                  </a:lnTo>
                  <a:lnTo>
                    <a:pt x="99214" y="21930"/>
                  </a:lnTo>
                  <a:lnTo>
                    <a:pt x="97958" y="21930"/>
                  </a:lnTo>
                  <a:lnTo>
                    <a:pt x="97958" y="8944"/>
                  </a:lnTo>
                  <a:lnTo>
                    <a:pt x="94312" y="8944"/>
                  </a:lnTo>
                  <a:lnTo>
                    <a:pt x="94312" y="6497"/>
                  </a:lnTo>
                  <a:lnTo>
                    <a:pt x="91961" y="6497"/>
                  </a:lnTo>
                  <a:lnTo>
                    <a:pt x="91961" y="8761"/>
                  </a:lnTo>
                  <a:lnTo>
                    <a:pt x="89264" y="8761"/>
                  </a:lnTo>
                  <a:lnTo>
                    <a:pt x="89264" y="23246"/>
                  </a:lnTo>
                  <a:lnTo>
                    <a:pt x="88191" y="23246"/>
                  </a:lnTo>
                  <a:lnTo>
                    <a:pt x="88191" y="772"/>
                  </a:lnTo>
                  <a:lnTo>
                    <a:pt x="76829" y="772"/>
                  </a:lnTo>
                  <a:lnTo>
                    <a:pt x="76829" y="19696"/>
                  </a:lnTo>
                  <a:lnTo>
                    <a:pt x="75910" y="19696"/>
                  </a:lnTo>
                  <a:lnTo>
                    <a:pt x="75910" y="3646"/>
                  </a:lnTo>
                  <a:lnTo>
                    <a:pt x="72206" y="3646"/>
                  </a:lnTo>
                  <a:lnTo>
                    <a:pt x="72206" y="2426"/>
                  </a:lnTo>
                  <a:lnTo>
                    <a:pt x="73338" y="2426"/>
                  </a:lnTo>
                  <a:lnTo>
                    <a:pt x="7333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20"/>
            <p:cNvSpPr/>
            <p:nvPr/>
          </p:nvSpPr>
          <p:spPr>
            <a:xfrm>
              <a:off x="649325" y="676175"/>
              <a:ext cx="3074375" cy="768750"/>
            </a:xfrm>
            <a:custGeom>
              <a:avLst/>
              <a:gdLst/>
              <a:ahLst/>
              <a:cxnLst/>
              <a:rect l="l" t="t" r="r" b="b"/>
              <a:pathLst>
                <a:path w="122975" h="30750" extrusionOk="0">
                  <a:moveTo>
                    <a:pt x="66878" y="0"/>
                  </a:moveTo>
                  <a:lnTo>
                    <a:pt x="66878" y="2484"/>
                  </a:lnTo>
                  <a:lnTo>
                    <a:pt x="67892" y="2484"/>
                  </a:lnTo>
                  <a:lnTo>
                    <a:pt x="67892" y="3616"/>
                  </a:lnTo>
                  <a:lnTo>
                    <a:pt x="65166" y="3616"/>
                  </a:lnTo>
                  <a:lnTo>
                    <a:pt x="65166" y="27596"/>
                  </a:lnTo>
                  <a:lnTo>
                    <a:pt x="63358" y="27596"/>
                  </a:lnTo>
                  <a:lnTo>
                    <a:pt x="63358" y="6556"/>
                  </a:lnTo>
                  <a:lnTo>
                    <a:pt x="58522" y="6556"/>
                  </a:lnTo>
                  <a:lnTo>
                    <a:pt x="58522" y="1257"/>
                  </a:lnTo>
                  <a:lnTo>
                    <a:pt x="46881" y="1257"/>
                  </a:lnTo>
                  <a:lnTo>
                    <a:pt x="46881" y="11274"/>
                  </a:lnTo>
                  <a:lnTo>
                    <a:pt x="41766" y="11274"/>
                  </a:lnTo>
                  <a:lnTo>
                    <a:pt x="41766" y="29279"/>
                  </a:lnTo>
                  <a:lnTo>
                    <a:pt x="41068" y="29279"/>
                  </a:lnTo>
                  <a:lnTo>
                    <a:pt x="41068" y="6798"/>
                  </a:lnTo>
                  <a:lnTo>
                    <a:pt x="38554" y="6798"/>
                  </a:lnTo>
                  <a:lnTo>
                    <a:pt x="38554" y="4961"/>
                  </a:lnTo>
                  <a:lnTo>
                    <a:pt x="33990" y="4961"/>
                  </a:lnTo>
                  <a:lnTo>
                    <a:pt x="33990" y="3770"/>
                  </a:lnTo>
                  <a:lnTo>
                    <a:pt x="28537" y="3770"/>
                  </a:lnTo>
                  <a:lnTo>
                    <a:pt x="28537" y="6894"/>
                  </a:lnTo>
                  <a:lnTo>
                    <a:pt x="24958" y="6894"/>
                  </a:lnTo>
                  <a:lnTo>
                    <a:pt x="24958" y="23429"/>
                  </a:lnTo>
                  <a:lnTo>
                    <a:pt x="23518" y="23429"/>
                  </a:lnTo>
                  <a:lnTo>
                    <a:pt x="23518" y="13567"/>
                  </a:lnTo>
                  <a:cubicBezTo>
                    <a:pt x="23518" y="13567"/>
                    <a:pt x="23364" y="9341"/>
                    <a:pt x="19263" y="9341"/>
                  </a:cubicBezTo>
                  <a:cubicBezTo>
                    <a:pt x="15191" y="9341"/>
                    <a:pt x="15713" y="14030"/>
                    <a:pt x="15713" y="14030"/>
                  </a:cubicBezTo>
                  <a:lnTo>
                    <a:pt x="15713" y="27258"/>
                  </a:lnTo>
                  <a:lnTo>
                    <a:pt x="14177" y="27258"/>
                  </a:lnTo>
                  <a:lnTo>
                    <a:pt x="14177" y="7599"/>
                  </a:lnTo>
                  <a:lnTo>
                    <a:pt x="7012" y="7599"/>
                  </a:lnTo>
                  <a:lnTo>
                    <a:pt x="7012" y="23275"/>
                  </a:lnTo>
                  <a:lnTo>
                    <a:pt x="5667" y="23275"/>
                  </a:lnTo>
                  <a:lnTo>
                    <a:pt x="5667" y="12803"/>
                  </a:lnTo>
                  <a:lnTo>
                    <a:pt x="1" y="12803"/>
                  </a:lnTo>
                  <a:lnTo>
                    <a:pt x="1" y="30749"/>
                  </a:lnTo>
                  <a:lnTo>
                    <a:pt x="122974" y="30749"/>
                  </a:lnTo>
                  <a:lnTo>
                    <a:pt x="122974" y="11855"/>
                  </a:lnTo>
                  <a:lnTo>
                    <a:pt x="119579" y="11855"/>
                  </a:lnTo>
                  <a:lnTo>
                    <a:pt x="119579" y="10355"/>
                  </a:lnTo>
                  <a:lnTo>
                    <a:pt x="117771" y="7871"/>
                  </a:lnTo>
                  <a:lnTo>
                    <a:pt x="116176" y="10444"/>
                  </a:lnTo>
                  <a:lnTo>
                    <a:pt x="116176" y="11796"/>
                  </a:lnTo>
                  <a:lnTo>
                    <a:pt x="114890" y="11796"/>
                  </a:lnTo>
                  <a:lnTo>
                    <a:pt x="114890" y="28081"/>
                  </a:lnTo>
                  <a:lnTo>
                    <a:pt x="113854" y="28081"/>
                  </a:lnTo>
                  <a:lnTo>
                    <a:pt x="113854" y="5270"/>
                  </a:lnTo>
                  <a:lnTo>
                    <a:pt x="99214" y="5270"/>
                  </a:lnTo>
                  <a:lnTo>
                    <a:pt x="99214" y="21930"/>
                  </a:lnTo>
                  <a:lnTo>
                    <a:pt x="97958" y="21930"/>
                  </a:lnTo>
                  <a:lnTo>
                    <a:pt x="97958" y="8944"/>
                  </a:lnTo>
                  <a:lnTo>
                    <a:pt x="94312" y="8944"/>
                  </a:lnTo>
                  <a:lnTo>
                    <a:pt x="94312" y="6497"/>
                  </a:lnTo>
                  <a:lnTo>
                    <a:pt x="91961" y="6497"/>
                  </a:lnTo>
                  <a:lnTo>
                    <a:pt x="91961" y="8761"/>
                  </a:lnTo>
                  <a:lnTo>
                    <a:pt x="89264" y="8761"/>
                  </a:lnTo>
                  <a:lnTo>
                    <a:pt x="89264" y="23246"/>
                  </a:lnTo>
                  <a:lnTo>
                    <a:pt x="88191" y="23246"/>
                  </a:lnTo>
                  <a:lnTo>
                    <a:pt x="88191" y="772"/>
                  </a:lnTo>
                  <a:lnTo>
                    <a:pt x="76829" y="772"/>
                  </a:lnTo>
                  <a:lnTo>
                    <a:pt x="76829" y="19696"/>
                  </a:lnTo>
                  <a:lnTo>
                    <a:pt x="75910" y="19696"/>
                  </a:lnTo>
                  <a:lnTo>
                    <a:pt x="75910" y="3646"/>
                  </a:lnTo>
                  <a:lnTo>
                    <a:pt x="72206" y="3646"/>
                  </a:lnTo>
                  <a:lnTo>
                    <a:pt x="72206" y="2426"/>
                  </a:lnTo>
                  <a:lnTo>
                    <a:pt x="73338" y="2426"/>
                  </a:lnTo>
                  <a:lnTo>
                    <a:pt x="73338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_AND_TWO_COLUMNS_1_1_1">
    <p:spTree>
      <p:nvGrpSpPr>
        <p:cNvPr id="1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5" name="Google Shape;445;p2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46" name="Google Shape;446;p21"/>
          <p:cNvSpPr txBox="1">
            <a:spLocks noGrp="1"/>
          </p:cNvSpPr>
          <p:nvPr>
            <p:ph type="title"/>
          </p:nvPr>
        </p:nvSpPr>
        <p:spPr>
          <a:xfrm>
            <a:off x="720000" y="368825"/>
            <a:ext cx="7321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31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47" name="Google Shape;447;p21"/>
          <p:cNvSpPr txBox="1">
            <a:spLocks noGrp="1"/>
          </p:cNvSpPr>
          <p:nvPr>
            <p:ph type="subTitle" idx="1"/>
          </p:nvPr>
        </p:nvSpPr>
        <p:spPr>
          <a:xfrm>
            <a:off x="4623980" y="1420475"/>
            <a:ext cx="3351000" cy="19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➔"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◆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◆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◆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9pPr>
          </a:lstStyle>
          <a:p>
            <a:endParaRPr/>
          </a:p>
        </p:txBody>
      </p:sp>
      <p:sp>
        <p:nvSpPr>
          <p:cNvPr id="448" name="Google Shape;448;p21"/>
          <p:cNvSpPr txBox="1">
            <a:spLocks noGrp="1"/>
          </p:cNvSpPr>
          <p:nvPr>
            <p:ph type="subTitle" idx="2"/>
          </p:nvPr>
        </p:nvSpPr>
        <p:spPr>
          <a:xfrm>
            <a:off x="1057900" y="1420475"/>
            <a:ext cx="3351000" cy="19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➔"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◆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◆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◆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9pPr>
          </a:lstStyle>
          <a:p>
            <a:endParaRPr/>
          </a:p>
        </p:txBody>
      </p:sp>
      <p:grpSp>
        <p:nvGrpSpPr>
          <p:cNvPr id="449" name="Google Shape;449;p21"/>
          <p:cNvGrpSpPr/>
          <p:nvPr/>
        </p:nvGrpSpPr>
        <p:grpSpPr>
          <a:xfrm>
            <a:off x="8051475" y="0"/>
            <a:ext cx="1093200" cy="1093500"/>
            <a:chOff x="150" y="0"/>
            <a:chExt cx="1093200" cy="1093500"/>
          </a:xfrm>
        </p:grpSpPr>
        <p:sp>
          <p:nvSpPr>
            <p:cNvPr id="450" name="Google Shape;450;p21"/>
            <p:cNvSpPr/>
            <p:nvPr/>
          </p:nvSpPr>
          <p:spPr>
            <a:xfrm rot="5400000">
              <a:off x="0" y="150"/>
              <a:ext cx="1093500" cy="1093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21"/>
            <p:cNvSpPr/>
            <p:nvPr/>
          </p:nvSpPr>
          <p:spPr>
            <a:xfrm>
              <a:off x="352200" y="352200"/>
              <a:ext cx="389100" cy="389100"/>
            </a:xfrm>
            <a:prstGeom prst="mathMultiply">
              <a:avLst>
                <a:gd name="adj1" fmla="val 2352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2" name="Google Shape;452;p21"/>
          <p:cNvSpPr/>
          <p:nvPr/>
        </p:nvSpPr>
        <p:spPr>
          <a:xfrm rot="-5400000" flipH="1">
            <a:off x="3477658" y="-1478976"/>
            <a:ext cx="2350435" cy="10938901"/>
          </a:xfrm>
          <a:custGeom>
            <a:avLst/>
            <a:gdLst/>
            <a:ahLst/>
            <a:cxnLst/>
            <a:rect l="l" t="t" r="r" b="b"/>
            <a:pathLst>
              <a:path w="15707" h="22591" extrusionOk="0">
                <a:moveTo>
                  <a:pt x="2845" y="1"/>
                </a:moveTo>
                <a:cubicBezTo>
                  <a:pt x="2786" y="126"/>
                  <a:pt x="2816" y="243"/>
                  <a:pt x="2941" y="397"/>
                </a:cubicBezTo>
                <a:cubicBezTo>
                  <a:pt x="3029" y="493"/>
                  <a:pt x="3154" y="552"/>
                  <a:pt x="3308" y="581"/>
                </a:cubicBezTo>
                <a:cubicBezTo>
                  <a:pt x="4712" y="1074"/>
                  <a:pt x="6152" y="1529"/>
                  <a:pt x="7563" y="2022"/>
                </a:cubicBezTo>
                <a:cubicBezTo>
                  <a:pt x="7747" y="2051"/>
                  <a:pt x="7901" y="2110"/>
                  <a:pt x="8019" y="2264"/>
                </a:cubicBezTo>
                <a:cubicBezTo>
                  <a:pt x="8298" y="2661"/>
                  <a:pt x="7747" y="3124"/>
                  <a:pt x="7313" y="3367"/>
                </a:cubicBezTo>
                <a:cubicBezTo>
                  <a:pt x="6762" y="3705"/>
                  <a:pt x="6307" y="4131"/>
                  <a:pt x="5910" y="4653"/>
                </a:cubicBezTo>
                <a:cubicBezTo>
                  <a:pt x="5755" y="4866"/>
                  <a:pt x="5601" y="5145"/>
                  <a:pt x="5697" y="5417"/>
                </a:cubicBezTo>
                <a:cubicBezTo>
                  <a:pt x="5880" y="6152"/>
                  <a:pt x="7284" y="5784"/>
                  <a:pt x="7593" y="6490"/>
                </a:cubicBezTo>
                <a:cubicBezTo>
                  <a:pt x="7865" y="7166"/>
                  <a:pt x="6762" y="7622"/>
                  <a:pt x="6578" y="8327"/>
                </a:cubicBezTo>
                <a:cubicBezTo>
                  <a:pt x="6395" y="8945"/>
                  <a:pt x="6946" y="9525"/>
                  <a:pt x="7534" y="9826"/>
                </a:cubicBezTo>
                <a:cubicBezTo>
                  <a:pt x="8114" y="10164"/>
                  <a:pt x="8783" y="10378"/>
                  <a:pt x="9092" y="10966"/>
                </a:cubicBezTo>
                <a:cubicBezTo>
                  <a:pt x="9371" y="11517"/>
                  <a:pt x="9187" y="12215"/>
                  <a:pt x="8783" y="12678"/>
                </a:cubicBezTo>
                <a:cubicBezTo>
                  <a:pt x="8386" y="13134"/>
                  <a:pt x="7806" y="13413"/>
                  <a:pt x="7225" y="13597"/>
                </a:cubicBezTo>
                <a:cubicBezTo>
                  <a:pt x="6917" y="13685"/>
                  <a:pt x="6520" y="13935"/>
                  <a:pt x="6645" y="14236"/>
                </a:cubicBezTo>
                <a:cubicBezTo>
                  <a:pt x="6674" y="14361"/>
                  <a:pt x="6828" y="14456"/>
                  <a:pt x="6917" y="14545"/>
                </a:cubicBezTo>
                <a:cubicBezTo>
                  <a:pt x="7100" y="14787"/>
                  <a:pt x="7041" y="15125"/>
                  <a:pt x="6858" y="15338"/>
                </a:cubicBezTo>
                <a:cubicBezTo>
                  <a:pt x="6674" y="15588"/>
                  <a:pt x="6395" y="15706"/>
                  <a:pt x="6152" y="15831"/>
                </a:cubicBezTo>
                <a:cubicBezTo>
                  <a:pt x="4528" y="16595"/>
                  <a:pt x="2874" y="17271"/>
                  <a:pt x="1221" y="17852"/>
                </a:cubicBezTo>
                <a:cubicBezTo>
                  <a:pt x="670" y="18065"/>
                  <a:pt x="1" y="18432"/>
                  <a:pt x="60" y="19013"/>
                </a:cubicBezTo>
                <a:cubicBezTo>
                  <a:pt x="89" y="19263"/>
                  <a:pt x="273" y="19476"/>
                  <a:pt x="457" y="19660"/>
                </a:cubicBezTo>
                <a:cubicBezTo>
                  <a:pt x="1471" y="20608"/>
                  <a:pt x="2816" y="21071"/>
                  <a:pt x="4131" y="21438"/>
                </a:cubicBezTo>
                <a:cubicBezTo>
                  <a:pt x="6558" y="22107"/>
                  <a:pt x="9080" y="22590"/>
                  <a:pt x="11590" y="22590"/>
                </a:cubicBezTo>
                <a:cubicBezTo>
                  <a:pt x="12280" y="22590"/>
                  <a:pt x="12970" y="22554"/>
                  <a:pt x="13656" y="22474"/>
                </a:cubicBezTo>
                <a:cubicBezTo>
                  <a:pt x="14361" y="22386"/>
                  <a:pt x="15030" y="22261"/>
                  <a:pt x="15706" y="22077"/>
                </a:cubicBezTo>
                <a:lnTo>
                  <a:pt x="15706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p21"/>
          <p:cNvSpPr/>
          <p:nvPr/>
        </p:nvSpPr>
        <p:spPr>
          <a:xfrm flipH="1">
            <a:off x="6702" y="3757248"/>
            <a:ext cx="9144098" cy="1408463"/>
          </a:xfrm>
          <a:custGeom>
            <a:avLst/>
            <a:gdLst/>
            <a:ahLst/>
            <a:cxnLst/>
            <a:rect l="l" t="t" r="r" b="b"/>
            <a:pathLst>
              <a:path w="98509" h="18007" extrusionOk="0">
                <a:moveTo>
                  <a:pt x="98391" y="1"/>
                </a:moveTo>
                <a:cubicBezTo>
                  <a:pt x="97898" y="1"/>
                  <a:pt x="97472" y="37"/>
                  <a:pt x="96980" y="155"/>
                </a:cubicBezTo>
                <a:cubicBezTo>
                  <a:pt x="95848" y="368"/>
                  <a:pt x="95113" y="919"/>
                  <a:pt x="94099" y="1412"/>
                </a:cubicBezTo>
                <a:cubicBezTo>
                  <a:pt x="92144" y="2360"/>
                  <a:pt x="90123" y="3124"/>
                  <a:pt x="88220" y="4197"/>
                </a:cubicBezTo>
                <a:cubicBezTo>
                  <a:pt x="87551" y="4564"/>
                  <a:pt x="86816" y="4873"/>
                  <a:pt x="86140" y="5270"/>
                </a:cubicBezTo>
                <a:cubicBezTo>
                  <a:pt x="85375" y="5733"/>
                  <a:pt x="84545" y="6159"/>
                  <a:pt x="83693" y="6468"/>
                </a:cubicBezTo>
                <a:cubicBezTo>
                  <a:pt x="82803" y="6799"/>
                  <a:pt x="81914" y="7078"/>
                  <a:pt x="81025" y="7445"/>
                </a:cubicBezTo>
                <a:cubicBezTo>
                  <a:pt x="80047" y="7872"/>
                  <a:pt x="79063" y="8335"/>
                  <a:pt x="78085" y="8702"/>
                </a:cubicBezTo>
                <a:cubicBezTo>
                  <a:pt x="76711" y="9187"/>
                  <a:pt x="75241" y="9679"/>
                  <a:pt x="73830" y="10047"/>
                </a:cubicBezTo>
                <a:cubicBezTo>
                  <a:pt x="72938" y="10292"/>
                  <a:pt x="71769" y="10555"/>
                  <a:pt x="70750" y="10555"/>
                </a:cubicBezTo>
                <a:cubicBezTo>
                  <a:pt x="70610" y="10555"/>
                  <a:pt x="70472" y="10550"/>
                  <a:pt x="70339" y="10539"/>
                </a:cubicBezTo>
                <a:cubicBezTo>
                  <a:pt x="69237" y="10444"/>
                  <a:pt x="68289" y="9650"/>
                  <a:pt x="67186" y="9437"/>
                </a:cubicBezTo>
                <a:cubicBezTo>
                  <a:pt x="66429" y="9275"/>
                  <a:pt x="65650" y="9182"/>
                  <a:pt x="64867" y="9182"/>
                </a:cubicBezTo>
                <a:cubicBezTo>
                  <a:pt x="64761" y="9182"/>
                  <a:pt x="64654" y="9184"/>
                  <a:pt x="64548" y="9187"/>
                </a:cubicBezTo>
                <a:cubicBezTo>
                  <a:pt x="63666" y="9253"/>
                  <a:pt x="62777" y="9555"/>
                  <a:pt x="61917" y="9775"/>
                </a:cubicBezTo>
                <a:cubicBezTo>
                  <a:pt x="60193" y="10189"/>
                  <a:pt x="58341" y="10330"/>
                  <a:pt x="56543" y="10330"/>
                </a:cubicBezTo>
                <a:cubicBezTo>
                  <a:pt x="56364" y="10330"/>
                  <a:pt x="56186" y="10329"/>
                  <a:pt x="56008" y="10326"/>
                </a:cubicBezTo>
                <a:lnTo>
                  <a:pt x="52944" y="10326"/>
                </a:lnTo>
                <a:cubicBezTo>
                  <a:pt x="52900" y="10328"/>
                  <a:pt x="52856" y="10328"/>
                  <a:pt x="52812" y="10328"/>
                </a:cubicBezTo>
                <a:cubicBezTo>
                  <a:pt x="51886" y="10328"/>
                  <a:pt x="51033" y="10040"/>
                  <a:pt x="50100" y="9893"/>
                </a:cubicBezTo>
                <a:cubicBezTo>
                  <a:pt x="47269" y="9435"/>
                  <a:pt x="44383" y="9318"/>
                  <a:pt x="41498" y="9318"/>
                </a:cubicBezTo>
                <a:cubicBezTo>
                  <a:pt x="40167" y="9318"/>
                  <a:pt x="38836" y="9343"/>
                  <a:pt x="37510" y="9371"/>
                </a:cubicBezTo>
                <a:cubicBezTo>
                  <a:pt x="36349" y="9408"/>
                  <a:pt x="35217" y="9591"/>
                  <a:pt x="34049" y="9591"/>
                </a:cubicBezTo>
                <a:cubicBezTo>
                  <a:pt x="33797" y="9591"/>
                  <a:pt x="33536" y="9605"/>
                  <a:pt x="33273" y="9605"/>
                </a:cubicBezTo>
                <a:cubicBezTo>
                  <a:pt x="32869" y="9605"/>
                  <a:pt x="32464" y="9573"/>
                  <a:pt x="32094" y="9408"/>
                </a:cubicBezTo>
                <a:cubicBezTo>
                  <a:pt x="31631" y="9187"/>
                  <a:pt x="31175" y="8915"/>
                  <a:pt x="30779" y="8607"/>
                </a:cubicBezTo>
                <a:cubicBezTo>
                  <a:pt x="30161" y="8121"/>
                  <a:pt x="29551" y="7688"/>
                  <a:pt x="28941" y="7166"/>
                </a:cubicBezTo>
                <a:cubicBezTo>
                  <a:pt x="28508" y="6799"/>
                  <a:pt x="27986" y="6615"/>
                  <a:pt x="27501" y="6284"/>
                </a:cubicBezTo>
                <a:cubicBezTo>
                  <a:pt x="27008" y="5976"/>
                  <a:pt x="26641" y="5733"/>
                  <a:pt x="26090" y="5579"/>
                </a:cubicBezTo>
                <a:cubicBezTo>
                  <a:pt x="25742" y="5490"/>
                  <a:pt x="25433" y="5448"/>
                  <a:pt x="25137" y="5448"/>
                </a:cubicBezTo>
                <a:cubicBezTo>
                  <a:pt x="24601" y="5448"/>
                  <a:pt x="24110" y="5584"/>
                  <a:pt x="23518" y="5821"/>
                </a:cubicBezTo>
                <a:cubicBezTo>
                  <a:pt x="22250" y="6324"/>
                  <a:pt x="21010" y="7140"/>
                  <a:pt x="19581" y="7140"/>
                </a:cubicBezTo>
                <a:cubicBezTo>
                  <a:pt x="19526" y="7140"/>
                  <a:pt x="19472" y="7139"/>
                  <a:pt x="19417" y="7137"/>
                </a:cubicBezTo>
                <a:cubicBezTo>
                  <a:pt x="18285" y="7107"/>
                  <a:pt x="17241" y="6402"/>
                  <a:pt x="16264" y="5917"/>
                </a:cubicBezTo>
                <a:cubicBezTo>
                  <a:pt x="15250" y="5395"/>
                  <a:pt x="14177" y="4814"/>
                  <a:pt x="13104" y="4506"/>
                </a:cubicBezTo>
                <a:cubicBezTo>
                  <a:pt x="12185" y="4226"/>
                  <a:pt x="11120" y="4109"/>
                  <a:pt x="10164" y="3984"/>
                </a:cubicBezTo>
                <a:cubicBezTo>
                  <a:pt x="9855" y="3938"/>
                  <a:pt x="9558" y="3915"/>
                  <a:pt x="9270" y="3915"/>
                </a:cubicBezTo>
                <a:cubicBezTo>
                  <a:pt x="8395" y="3915"/>
                  <a:pt x="7598" y="4128"/>
                  <a:pt x="6769" y="4564"/>
                </a:cubicBezTo>
                <a:cubicBezTo>
                  <a:pt x="6435" y="4732"/>
                  <a:pt x="6096" y="4881"/>
                  <a:pt x="5746" y="4881"/>
                </a:cubicBezTo>
                <a:cubicBezTo>
                  <a:pt x="5649" y="4881"/>
                  <a:pt x="5552" y="4869"/>
                  <a:pt x="5453" y="4844"/>
                </a:cubicBezTo>
                <a:cubicBezTo>
                  <a:pt x="4932" y="4719"/>
                  <a:pt x="4469" y="4476"/>
                  <a:pt x="3954" y="4351"/>
                </a:cubicBezTo>
                <a:cubicBezTo>
                  <a:pt x="3637" y="4292"/>
                  <a:pt x="3303" y="4274"/>
                  <a:pt x="2963" y="4274"/>
                </a:cubicBezTo>
                <a:cubicBezTo>
                  <a:pt x="2413" y="4274"/>
                  <a:pt x="1847" y="4322"/>
                  <a:pt x="1316" y="4322"/>
                </a:cubicBezTo>
                <a:cubicBezTo>
                  <a:pt x="1117" y="4322"/>
                  <a:pt x="926" y="4329"/>
                  <a:pt x="735" y="4329"/>
                </a:cubicBezTo>
                <a:cubicBezTo>
                  <a:pt x="544" y="4329"/>
                  <a:pt x="353" y="4322"/>
                  <a:pt x="155" y="4293"/>
                </a:cubicBezTo>
                <a:cubicBezTo>
                  <a:pt x="96" y="4263"/>
                  <a:pt x="59" y="4263"/>
                  <a:pt x="0" y="4263"/>
                </a:cubicBezTo>
                <a:lnTo>
                  <a:pt x="0" y="18006"/>
                </a:lnTo>
                <a:lnTo>
                  <a:pt x="98508" y="18006"/>
                </a:lnTo>
                <a:lnTo>
                  <a:pt x="98508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54" name="Google Shape;454;p21"/>
          <p:cNvGrpSpPr/>
          <p:nvPr/>
        </p:nvGrpSpPr>
        <p:grpSpPr>
          <a:xfrm>
            <a:off x="-1260061" y="3499776"/>
            <a:ext cx="3462113" cy="1665823"/>
            <a:chOff x="235800" y="1132625"/>
            <a:chExt cx="7131025" cy="3431150"/>
          </a:xfrm>
        </p:grpSpPr>
        <p:sp>
          <p:nvSpPr>
            <p:cNvPr id="455" name="Google Shape;455;p21"/>
            <p:cNvSpPr/>
            <p:nvPr/>
          </p:nvSpPr>
          <p:spPr>
            <a:xfrm>
              <a:off x="235800" y="1132625"/>
              <a:ext cx="7087575" cy="3431150"/>
            </a:xfrm>
            <a:custGeom>
              <a:avLst/>
              <a:gdLst/>
              <a:ahLst/>
              <a:cxnLst/>
              <a:rect l="l" t="t" r="r" b="b"/>
              <a:pathLst>
                <a:path w="283503" h="137246" extrusionOk="0">
                  <a:moveTo>
                    <a:pt x="182505" y="81625"/>
                  </a:moveTo>
                  <a:cubicBezTo>
                    <a:pt x="182690" y="81811"/>
                    <a:pt x="182783" y="81811"/>
                    <a:pt x="182992" y="81904"/>
                  </a:cubicBezTo>
                  <a:cubicBezTo>
                    <a:pt x="182690" y="82019"/>
                    <a:pt x="182505" y="82112"/>
                    <a:pt x="182204" y="82205"/>
                  </a:cubicBezTo>
                  <a:cubicBezTo>
                    <a:pt x="182412" y="82019"/>
                    <a:pt x="182505" y="81904"/>
                    <a:pt x="182505" y="81625"/>
                  </a:cubicBezTo>
                  <a:close/>
                  <a:moveTo>
                    <a:pt x="177223" y="82341"/>
                  </a:moveTo>
                  <a:cubicBezTo>
                    <a:pt x="178112" y="82341"/>
                    <a:pt x="179038" y="82616"/>
                    <a:pt x="179886" y="82691"/>
                  </a:cubicBezTo>
                  <a:lnTo>
                    <a:pt x="180373" y="82691"/>
                  </a:lnTo>
                  <a:cubicBezTo>
                    <a:pt x="179701" y="82877"/>
                    <a:pt x="179121" y="82970"/>
                    <a:pt x="178449" y="83062"/>
                  </a:cubicBezTo>
                  <a:cubicBezTo>
                    <a:pt x="177105" y="83178"/>
                    <a:pt x="175645" y="83178"/>
                    <a:pt x="174301" y="83271"/>
                  </a:cubicBezTo>
                  <a:cubicBezTo>
                    <a:pt x="175066" y="83178"/>
                    <a:pt x="175830" y="82599"/>
                    <a:pt x="176618" y="82390"/>
                  </a:cubicBezTo>
                  <a:cubicBezTo>
                    <a:pt x="176817" y="82356"/>
                    <a:pt x="177019" y="82341"/>
                    <a:pt x="177223" y="82341"/>
                  </a:cubicBezTo>
                  <a:close/>
                  <a:moveTo>
                    <a:pt x="138534" y="1"/>
                  </a:moveTo>
                  <a:cubicBezTo>
                    <a:pt x="136524" y="1"/>
                    <a:pt x="134545" y="669"/>
                    <a:pt x="133165" y="2065"/>
                  </a:cubicBezTo>
                  <a:cubicBezTo>
                    <a:pt x="133072" y="1950"/>
                    <a:pt x="132956" y="1857"/>
                    <a:pt x="132864" y="1671"/>
                  </a:cubicBezTo>
                  <a:cubicBezTo>
                    <a:pt x="132678" y="1486"/>
                    <a:pt x="132377" y="1277"/>
                    <a:pt x="132099" y="1092"/>
                  </a:cubicBezTo>
                  <a:cubicBezTo>
                    <a:pt x="131798" y="999"/>
                    <a:pt x="131519" y="791"/>
                    <a:pt x="131125" y="791"/>
                  </a:cubicBezTo>
                  <a:cubicBezTo>
                    <a:pt x="130836" y="698"/>
                    <a:pt x="130523" y="652"/>
                    <a:pt x="130210" y="652"/>
                  </a:cubicBezTo>
                  <a:cubicBezTo>
                    <a:pt x="129897" y="652"/>
                    <a:pt x="129584" y="698"/>
                    <a:pt x="129295" y="791"/>
                  </a:cubicBezTo>
                  <a:lnTo>
                    <a:pt x="129109" y="791"/>
                  </a:lnTo>
                  <a:cubicBezTo>
                    <a:pt x="127950" y="1092"/>
                    <a:pt x="126977" y="1857"/>
                    <a:pt x="126583" y="2923"/>
                  </a:cubicBezTo>
                  <a:cubicBezTo>
                    <a:pt x="126097" y="2437"/>
                    <a:pt x="125416" y="2228"/>
                    <a:pt x="124757" y="2228"/>
                  </a:cubicBezTo>
                  <a:cubicBezTo>
                    <a:pt x="124631" y="2228"/>
                    <a:pt x="124505" y="2236"/>
                    <a:pt x="124382" y="2251"/>
                  </a:cubicBezTo>
                  <a:cubicBezTo>
                    <a:pt x="123014" y="2529"/>
                    <a:pt x="121763" y="3595"/>
                    <a:pt x="121855" y="5055"/>
                  </a:cubicBezTo>
                  <a:lnTo>
                    <a:pt x="120789" y="5055"/>
                  </a:lnTo>
                  <a:cubicBezTo>
                    <a:pt x="119352" y="5333"/>
                    <a:pt x="117892" y="6306"/>
                    <a:pt x="117313" y="7743"/>
                  </a:cubicBezTo>
                  <a:cubicBezTo>
                    <a:pt x="117175" y="7729"/>
                    <a:pt x="117038" y="7722"/>
                    <a:pt x="116902" y="7722"/>
                  </a:cubicBezTo>
                  <a:cubicBezTo>
                    <a:pt x="114373" y="7722"/>
                    <a:pt x="112099" y="10107"/>
                    <a:pt x="112099" y="12680"/>
                  </a:cubicBezTo>
                  <a:cubicBezTo>
                    <a:pt x="112099" y="13074"/>
                    <a:pt x="112099" y="13444"/>
                    <a:pt x="112215" y="13746"/>
                  </a:cubicBezTo>
                  <a:cubicBezTo>
                    <a:pt x="111708" y="13609"/>
                    <a:pt x="111178" y="13542"/>
                    <a:pt x="110647" y="13542"/>
                  </a:cubicBezTo>
                  <a:cubicBezTo>
                    <a:pt x="109648" y="13542"/>
                    <a:pt x="108642" y="13778"/>
                    <a:pt x="107765" y="14232"/>
                  </a:cubicBezTo>
                  <a:cubicBezTo>
                    <a:pt x="105934" y="14997"/>
                    <a:pt x="104474" y="16643"/>
                    <a:pt x="104103" y="18566"/>
                  </a:cubicBezTo>
                  <a:cubicBezTo>
                    <a:pt x="103895" y="18566"/>
                    <a:pt x="103617" y="18659"/>
                    <a:pt x="103408" y="18659"/>
                  </a:cubicBezTo>
                  <a:cubicBezTo>
                    <a:pt x="103315" y="18659"/>
                    <a:pt x="103315" y="18751"/>
                    <a:pt x="103223" y="18751"/>
                  </a:cubicBezTo>
                  <a:cubicBezTo>
                    <a:pt x="103037" y="18751"/>
                    <a:pt x="102736" y="18867"/>
                    <a:pt x="102550" y="18867"/>
                  </a:cubicBezTo>
                  <a:cubicBezTo>
                    <a:pt x="102458" y="18960"/>
                    <a:pt x="102458" y="18960"/>
                    <a:pt x="102365" y="18960"/>
                  </a:cubicBezTo>
                  <a:cubicBezTo>
                    <a:pt x="102157" y="19053"/>
                    <a:pt x="101971" y="19053"/>
                    <a:pt x="101878" y="19145"/>
                  </a:cubicBezTo>
                  <a:cubicBezTo>
                    <a:pt x="101786" y="19145"/>
                    <a:pt x="101670" y="19145"/>
                    <a:pt x="101577" y="19238"/>
                  </a:cubicBezTo>
                  <a:cubicBezTo>
                    <a:pt x="101392" y="19238"/>
                    <a:pt x="101299" y="19331"/>
                    <a:pt x="101090" y="19447"/>
                  </a:cubicBezTo>
                  <a:cubicBezTo>
                    <a:pt x="100998" y="19447"/>
                    <a:pt x="100905" y="19539"/>
                    <a:pt x="100812" y="19539"/>
                  </a:cubicBezTo>
                  <a:cubicBezTo>
                    <a:pt x="100627" y="19632"/>
                    <a:pt x="100418" y="19725"/>
                    <a:pt x="100326" y="19818"/>
                  </a:cubicBezTo>
                  <a:cubicBezTo>
                    <a:pt x="99746" y="20119"/>
                    <a:pt x="99260" y="20490"/>
                    <a:pt x="98773" y="20884"/>
                  </a:cubicBezTo>
                  <a:cubicBezTo>
                    <a:pt x="98588" y="20976"/>
                    <a:pt x="98495" y="21185"/>
                    <a:pt x="98309" y="21278"/>
                  </a:cubicBezTo>
                  <a:cubicBezTo>
                    <a:pt x="98194" y="21370"/>
                    <a:pt x="98194" y="21370"/>
                    <a:pt x="98101" y="21463"/>
                  </a:cubicBezTo>
                  <a:cubicBezTo>
                    <a:pt x="98008" y="21556"/>
                    <a:pt x="97823" y="21764"/>
                    <a:pt x="97730" y="21857"/>
                  </a:cubicBezTo>
                  <a:cubicBezTo>
                    <a:pt x="97614" y="21950"/>
                    <a:pt x="97614" y="22042"/>
                    <a:pt x="97521" y="22042"/>
                  </a:cubicBezTo>
                  <a:cubicBezTo>
                    <a:pt x="97336" y="22228"/>
                    <a:pt x="97243" y="22436"/>
                    <a:pt x="97151" y="22529"/>
                  </a:cubicBezTo>
                  <a:cubicBezTo>
                    <a:pt x="97035" y="22622"/>
                    <a:pt x="97035" y="22622"/>
                    <a:pt x="96942" y="22714"/>
                  </a:cubicBezTo>
                  <a:cubicBezTo>
                    <a:pt x="96849" y="22923"/>
                    <a:pt x="96757" y="23016"/>
                    <a:pt x="96664" y="23201"/>
                  </a:cubicBezTo>
                  <a:lnTo>
                    <a:pt x="96571" y="23294"/>
                  </a:lnTo>
                  <a:cubicBezTo>
                    <a:pt x="96363" y="23502"/>
                    <a:pt x="96270" y="23688"/>
                    <a:pt x="96177" y="23873"/>
                  </a:cubicBezTo>
                  <a:cubicBezTo>
                    <a:pt x="96177" y="23966"/>
                    <a:pt x="96177" y="23966"/>
                    <a:pt x="96085" y="23966"/>
                  </a:cubicBezTo>
                  <a:cubicBezTo>
                    <a:pt x="95992" y="24267"/>
                    <a:pt x="95876" y="24453"/>
                    <a:pt x="95783" y="24661"/>
                  </a:cubicBezTo>
                  <a:cubicBezTo>
                    <a:pt x="95783" y="24661"/>
                    <a:pt x="95783" y="24754"/>
                    <a:pt x="95691" y="24754"/>
                  </a:cubicBezTo>
                  <a:cubicBezTo>
                    <a:pt x="95598" y="25032"/>
                    <a:pt x="95505" y="25240"/>
                    <a:pt x="95505" y="25426"/>
                  </a:cubicBezTo>
                  <a:lnTo>
                    <a:pt x="95413" y="25519"/>
                  </a:lnTo>
                  <a:cubicBezTo>
                    <a:pt x="95297" y="25820"/>
                    <a:pt x="95204" y="26005"/>
                    <a:pt x="95204" y="26283"/>
                  </a:cubicBezTo>
                  <a:lnTo>
                    <a:pt x="95111" y="26399"/>
                  </a:lnTo>
                  <a:cubicBezTo>
                    <a:pt x="95111" y="26585"/>
                    <a:pt x="95019" y="26863"/>
                    <a:pt x="95019" y="27071"/>
                  </a:cubicBezTo>
                  <a:cubicBezTo>
                    <a:pt x="94833" y="27929"/>
                    <a:pt x="94833" y="28717"/>
                    <a:pt x="94532" y="29482"/>
                  </a:cubicBezTo>
                  <a:cubicBezTo>
                    <a:pt x="94439" y="29574"/>
                    <a:pt x="94439" y="29667"/>
                    <a:pt x="94346" y="29875"/>
                  </a:cubicBezTo>
                  <a:cubicBezTo>
                    <a:pt x="94254" y="30061"/>
                    <a:pt x="94138" y="30339"/>
                    <a:pt x="93952" y="30548"/>
                  </a:cubicBezTo>
                  <a:cubicBezTo>
                    <a:pt x="93559" y="31127"/>
                    <a:pt x="92979" y="31614"/>
                    <a:pt x="92516" y="32077"/>
                  </a:cubicBezTo>
                  <a:cubicBezTo>
                    <a:pt x="92400" y="32193"/>
                    <a:pt x="92307" y="32286"/>
                    <a:pt x="92214" y="32378"/>
                  </a:cubicBezTo>
                  <a:cubicBezTo>
                    <a:pt x="91148" y="33537"/>
                    <a:pt x="90476" y="34974"/>
                    <a:pt x="90082" y="36527"/>
                  </a:cubicBezTo>
                  <a:cubicBezTo>
                    <a:pt x="89711" y="38079"/>
                    <a:pt x="89711" y="39818"/>
                    <a:pt x="90198" y="41347"/>
                  </a:cubicBezTo>
                  <a:lnTo>
                    <a:pt x="90198" y="41648"/>
                  </a:lnTo>
                  <a:cubicBezTo>
                    <a:pt x="90198" y="41741"/>
                    <a:pt x="90291" y="41741"/>
                    <a:pt x="90291" y="41834"/>
                  </a:cubicBezTo>
                  <a:cubicBezTo>
                    <a:pt x="90384" y="42042"/>
                    <a:pt x="90384" y="42228"/>
                    <a:pt x="90476" y="42413"/>
                  </a:cubicBezTo>
                  <a:cubicBezTo>
                    <a:pt x="90291" y="42506"/>
                    <a:pt x="90198" y="42714"/>
                    <a:pt x="89990" y="42900"/>
                  </a:cubicBezTo>
                  <a:cubicBezTo>
                    <a:pt x="89897" y="42993"/>
                    <a:pt x="89804" y="43085"/>
                    <a:pt x="89711" y="43201"/>
                  </a:cubicBezTo>
                  <a:lnTo>
                    <a:pt x="89317" y="43572"/>
                  </a:lnTo>
                  <a:lnTo>
                    <a:pt x="89317" y="43665"/>
                  </a:lnTo>
                  <a:cubicBezTo>
                    <a:pt x="89225" y="43665"/>
                    <a:pt x="89225" y="43665"/>
                    <a:pt x="89225" y="43781"/>
                  </a:cubicBezTo>
                  <a:cubicBezTo>
                    <a:pt x="89132" y="43781"/>
                    <a:pt x="89132" y="43873"/>
                    <a:pt x="89039" y="43966"/>
                  </a:cubicBezTo>
                  <a:lnTo>
                    <a:pt x="89039" y="44059"/>
                  </a:lnTo>
                  <a:cubicBezTo>
                    <a:pt x="88923" y="44059"/>
                    <a:pt x="88923" y="44151"/>
                    <a:pt x="88831" y="44244"/>
                  </a:cubicBezTo>
                  <a:cubicBezTo>
                    <a:pt x="88831" y="44244"/>
                    <a:pt x="88738" y="44360"/>
                    <a:pt x="88738" y="44453"/>
                  </a:cubicBezTo>
                  <a:cubicBezTo>
                    <a:pt x="88645" y="44453"/>
                    <a:pt x="88645" y="44453"/>
                    <a:pt x="88645" y="44545"/>
                  </a:cubicBezTo>
                  <a:cubicBezTo>
                    <a:pt x="88645" y="44545"/>
                    <a:pt x="88553" y="44638"/>
                    <a:pt x="88553" y="44731"/>
                  </a:cubicBezTo>
                  <a:cubicBezTo>
                    <a:pt x="88460" y="44823"/>
                    <a:pt x="88460" y="44939"/>
                    <a:pt x="88344" y="45032"/>
                  </a:cubicBezTo>
                  <a:cubicBezTo>
                    <a:pt x="88251" y="45032"/>
                    <a:pt x="88251" y="45125"/>
                    <a:pt x="88251" y="45217"/>
                  </a:cubicBezTo>
                  <a:cubicBezTo>
                    <a:pt x="88159" y="45310"/>
                    <a:pt x="88066" y="45403"/>
                    <a:pt x="88066" y="45519"/>
                  </a:cubicBezTo>
                  <a:cubicBezTo>
                    <a:pt x="87973" y="45611"/>
                    <a:pt x="87973" y="45704"/>
                    <a:pt x="87973" y="45704"/>
                  </a:cubicBezTo>
                  <a:cubicBezTo>
                    <a:pt x="87881" y="45797"/>
                    <a:pt x="87881" y="45889"/>
                    <a:pt x="87765" y="45982"/>
                  </a:cubicBezTo>
                  <a:lnTo>
                    <a:pt x="87765" y="46098"/>
                  </a:lnTo>
                  <a:cubicBezTo>
                    <a:pt x="87672" y="46191"/>
                    <a:pt x="87672" y="46191"/>
                    <a:pt x="87672" y="46283"/>
                  </a:cubicBezTo>
                  <a:cubicBezTo>
                    <a:pt x="87579" y="46376"/>
                    <a:pt x="87579" y="46469"/>
                    <a:pt x="87579" y="46562"/>
                  </a:cubicBezTo>
                  <a:lnTo>
                    <a:pt x="87487" y="46562"/>
                  </a:lnTo>
                  <a:cubicBezTo>
                    <a:pt x="87487" y="46677"/>
                    <a:pt x="87487" y="46770"/>
                    <a:pt x="87394" y="46863"/>
                  </a:cubicBezTo>
                  <a:cubicBezTo>
                    <a:pt x="87394" y="46956"/>
                    <a:pt x="87301" y="47048"/>
                    <a:pt x="87301" y="47141"/>
                  </a:cubicBezTo>
                  <a:cubicBezTo>
                    <a:pt x="87301" y="47257"/>
                    <a:pt x="87185" y="47349"/>
                    <a:pt x="87185" y="47442"/>
                  </a:cubicBezTo>
                  <a:cubicBezTo>
                    <a:pt x="87185" y="47535"/>
                    <a:pt x="87093" y="47535"/>
                    <a:pt x="87093" y="47628"/>
                  </a:cubicBezTo>
                  <a:lnTo>
                    <a:pt x="87093" y="47720"/>
                  </a:lnTo>
                  <a:cubicBezTo>
                    <a:pt x="87093" y="47836"/>
                    <a:pt x="87000" y="47929"/>
                    <a:pt x="87000" y="47929"/>
                  </a:cubicBezTo>
                  <a:lnTo>
                    <a:pt x="87000" y="48114"/>
                  </a:lnTo>
                  <a:cubicBezTo>
                    <a:pt x="87000" y="48114"/>
                    <a:pt x="86907" y="48207"/>
                    <a:pt x="86907" y="48300"/>
                  </a:cubicBezTo>
                  <a:lnTo>
                    <a:pt x="86907" y="48508"/>
                  </a:lnTo>
                  <a:cubicBezTo>
                    <a:pt x="86815" y="48508"/>
                    <a:pt x="86815" y="48601"/>
                    <a:pt x="86815" y="48601"/>
                  </a:cubicBezTo>
                  <a:lnTo>
                    <a:pt x="86815" y="48694"/>
                  </a:lnTo>
                  <a:lnTo>
                    <a:pt x="86815" y="48879"/>
                  </a:lnTo>
                  <a:lnTo>
                    <a:pt x="86722" y="48995"/>
                  </a:lnTo>
                  <a:lnTo>
                    <a:pt x="86722" y="49180"/>
                  </a:lnTo>
                  <a:lnTo>
                    <a:pt x="86722" y="49273"/>
                  </a:lnTo>
                  <a:cubicBezTo>
                    <a:pt x="86722" y="49366"/>
                    <a:pt x="86722" y="49366"/>
                    <a:pt x="86606" y="49458"/>
                  </a:cubicBezTo>
                  <a:lnTo>
                    <a:pt x="86606" y="49574"/>
                  </a:lnTo>
                  <a:lnTo>
                    <a:pt x="86606" y="49667"/>
                  </a:lnTo>
                  <a:lnTo>
                    <a:pt x="86606" y="49852"/>
                  </a:lnTo>
                  <a:cubicBezTo>
                    <a:pt x="86606" y="49945"/>
                    <a:pt x="86606" y="49945"/>
                    <a:pt x="86513" y="50038"/>
                  </a:cubicBezTo>
                  <a:lnTo>
                    <a:pt x="86513" y="50154"/>
                  </a:lnTo>
                  <a:lnTo>
                    <a:pt x="86513" y="50432"/>
                  </a:lnTo>
                  <a:lnTo>
                    <a:pt x="86513" y="50617"/>
                  </a:lnTo>
                  <a:lnTo>
                    <a:pt x="86513" y="50733"/>
                  </a:lnTo>
                  <a:lnTo>
                    <a:pt x="86513" y="51197"/>
                  </a:lnTo>
                  <a:cubicBezTo>
                    <a:pt x="85169" y="52935"/>
                    <a:pt x="84010" y="54881"/>
                    <a:pt x="83918" y="56990"/>
                  </a:cubicBezTo>
                  <a:lnTo>
                    <a:pt x="83918" y="57871"/>
                  </a:lnTo>
                  <a:cubicBezTo>
                    <a:pt x="84010" y="58056"/>
                    <a:pt x="84010" y="58265"/>
                    <a:pt x="84010" y="58358"/>
                  </a:cubicBezTo>
                  <a:cubicBezTo>
                    <a:pt x="84497" y="60281"/>
                    <a:pt x="86235" y="62019"/>
                    <a:pt x="88159" y="62019"/>
                  </a:cubicBezTo>
                  <a:cubicBezTo>
                    <a:pt x="88460" y="62019"/>
                    <a:pt x="88738" y="61927"/>
                    <a:pt x="89039" y="61834"/>
                  </a:cubicBezTo>
                  <a:lnTo>
                    <a:pt x="89039" y="61834"/>
                  </a:lnTo>
                  <a:cubicBezTo>
                    <a:pt x="88344" y="63943"/>
                    <a:pt x="88738" y="66376"/>
                    <a:pt x="89990" y="68114"/>
                  </a:cubicBezTo>
                  <a:cubicBezTo>
                    <a:pt x="90291" y="68485"/>
                    <a:pt x="90662" y="68879"/>
                    <a:pt x="91056" y="69157"/>
                  </a:cubicBezTo>
                  <a:cubicBezTo>
                    <a:pt x="91148" y="69366"/>
                    <a:pt x="91357" y="69459"/>
                    <a:pt x="91542" y="69551"/>
                  </a:cubicBezTo>
                  <a:cubicBezTo>
                    <a:pt x="91542" y="69644"/>
                    <a:pt x="91635" y="69644"/>
                    <a:pt x="91635" y="69644"/>
                  </a:cubicBezTo>
                  <a:cubicBezTo>
                    <a:pt x="91820" y="69737"/>
                    <a:pt x="91936" y="69852"/>
                    <a:pt x="92122" y="69945"/>
                  </a:cubicBezTo>
                  <a:cubicBezTo>
                    <a:pt x="92122" y="69945"/>
                    <a:pt x="92214" y="69945"/>
                    <a:pt x="92214" y="70038"/>
                  </a:cubicBezTo>
                  <a:cubicBezTo>
                    <a:pt x="92400" y="70131"/>
                    <a:pt x="92608" y="70223"/>
                    <a:pt x="92794" y="70223"/>
                  </a:cubicBezTo>
                  <a:lnTo>
                    <a:pt x="92886" y="70316"/>
                  </a:lnTo>
                  <a:cubicBezTo>
                    <a:pt x="93095" y="70316"/>
                    <a:pt x="93188" y="70432"/>
                    <a:pt x="93373" y="70525"/>
                  </a:cubicBezTo>
                  <a:lnTo>
                    <a:pt x="93559" y="70525"/>
                  </a:lnTo>
                  <a:cubicBezTo>
                    <a:pt x="93674" y="70617"/>
                    <a:pt x="93860" y="70617"/>
                    <a:pt x="94045" y="70617"/>
                  </a:cubicBezTo>
                  <a:cubicBezTo>
                    <a:pt x="94045" y="70617"/>
                    <a:pt x="94138" y="70617"/>
                    <a:pt x="94138" y="70710"/>
                  </a:cubicBezTo>
                  <a:lnTo>
                    <a:pt x="94717" y="70710"/>
                  </a:lnTo>
                  <a:cubicBezTo>
                    <a:pt x="94833" y="70803"/>
                    <a:pt x="94833" y="70803"/>
                    <a:pt x="94926" y="70803"/>
                  </a:cubicBezTo>
                  <a:lnTo>
                    <a:pt x="95598" y="70803"/>
                  </a:lnTo>
                  <a:cubicBezTo>
                    <a:pt x="95783" y="70803"/>
                    <a:pt x="95992" y="70803"/>
                    <a:pt x="96177" y="70710"/>
                  </a:cubicBezTo>
                  <a:cubicBezTo>
                    <a:pt x="96571" y="70710"/>
                    <a:pt x="96942" y="70617"/>
                    <a:pt x="97243" y="70525"/>
                  </a:cubicBezTo>
                  <a:lnTo>
                    <a:pt x="97429" y="70525"/>
                  </a:lnTo>
                  <a:cubicBezTo>
                    <a:pt x="97521" y="70525"/>
                    <a:pt x="97614" y="70432"/>
                    <a:pt x="97823" y="70432"/>
                  </a:cubicBezTo>
                  <a:cubicBezTo>
                    <a:pt x="97823" y="70432"/>
                    <a:pt x="97823" y="70316"/>
                    <a:pt x="97915" y="70316"/>
                  </a:cubicBezTo>
                  <a:lnTo>
                    <a:pt x="98008" y="70316"/>
                  </a:lnTo>
                  <a:cubicBezTo>
                    <a:pt x="98101" y="70316"/>
                    <a:pt x="98101" y="70223"/>
                    <a:pt x="98194" y="70223"/>
                  </a:cubicBezTo>
                  <a:cubicBezTo>
                    <a:pt x="98309" y="70223"/>
                    <a:pt x="98495" y="70131"/>
                    <a:pt x="98588" y="70038"/>
                  </a:cubicBezTo>
                  <a:cubicBezTo>
                    <a:pt x="98982" y="70617"/>
                    <a:pt x="99468" y="70895"/>
                    <a:pt x="100048" y="71104"/>
                  </a:cubicBezTo>
                  <a:cubicBezTo>
                    <a:pt x="100326" y="71197"/>
                    <a:pt x="100720" y="71197"/>
                    <a:pt x="100998" y="71197"/>
                  </a:cubicBezTo>
                  <a:cubicBezTo>
                    <a:pt x="101299" y="71197"/>
                    <a:pt x="101577" y="71197"/>
                    <a:pt x="101971" y="71104"/>
                  </a:cubicBezTo>
                  <a:cubicBezTo>
                    <a:pt x="103130" y="70895"/>
                    <a:pt x="104289" y="70038"/>
                    <a:pt x="104474" y="68786"/>
                  </a:cubicBezTo>
                  <a:cubicBezTo>
                    <a:pt x="105180" y="70179"/>
                    <a:pt x="106748" y="70947"/>
                    <a:pt x="108285" y="70947"/>
                  </a:cubicBezTo>
                  <a:cubicBezTo>
                    <a:pt x="108667" y="70947"/>
                    <a:pt x="109046" y="70899"/>
                    <a:pt x="109410" y="70803"/>
                  </a:cubicBezTo>
                  <a:cubicBezTo>
                    <a:pt x="109990" y="70617"/>
                    <a:pt x="110569" y="70316"/>
                    <a:pt x="111056" y="69852"/>
                  </a:cubicBezTo>
                  <a:cubicBezTo>
                    <a:pt x="111334" y="70223"/>
                    <a:pt x="111635" y="70525"/>
                    <a:pt x="112006" y="70710"/>
                  </a:cubicBezTo>
                  <a:cubicBezTo>
                    <a:pt x="112948" y="71386"/>
                    <a:pt x="114197" y="71700"/>
                    <a:pt x="115339" y="71700"/>
                  </a:cubicBezTo>
                  <a:cubicBezTo>
                    <a:pt x="115489" y="71700"/>
                    <a:pt x="115638" y="71694"/>
                    <a:pt x="115784" y="71683"/>
                  </a:cubicBezTo>
                  <a:cubicBezTo>
                    <a:pt x="116062" y="71591"/>
                    <a:pt x="116270" y="71591"/>
                    <a:pt x="116456" y="71591"/>
                  </a:cubicBezTo>
                  <a:cubicBezTo>
                    <a:pt x="118008" y="71289"/>
                    <a:pt x="119352" y="70432"/>
                    <a:pt x="120210" y="69065"/>
                  </a:cubicBezTo>
                  <a:cubicBezTo>
                    <a:pt x="120697" y="69852"/>
                    <a:pt x="121577" y="70432"/>
                    <a:pt x="122435" y="70710"/>
                  </a:cubicBezTo>
                  <a:cubicBezTo>
                    <a:pt x="122736" y="70710"/>
                    <a:pt x="122921" y="70803"/>
                    <a:pt x="123223" y="70803"/>
                  </a:cubicBezTo>
                  <a:lnTo>
                    <a:pt x="123501" y="70803"/>
                  </a:lnTo>
                  <a:cubicBezTo>
                    <a:pt x="123651" y="70849"/>
                    <a:pt x="123820" y="70872"/>
                    <a:pt x="123988" y="70872"/>
                  </a:cubicBezTo>
                  <a:cubicBezTo>
                    <a:pt x="124156" y="70872"/>
                    <a:pt x="124324" y="70849"/>
                    <a:pt x="124474" y="70803"/>
                  </a:cubicBezTo>
                  <a:lnTo>
                    <a:pt x="124567" y="70803"/>
                  </a:lnTo>
                  <a:cubicBezTo>
                    <a:pt x="124752" y="70803"/>
                    <a:pt x="124845" y="70803"/>
                    <a:pt x="124961" y="70710"/>
                  </a:cubicBezTo>
                  <a:lnTo>
                    <a:pt x="125239" y="70710"/>
                  </a:lnTo>
                  <a:cubicBezTo>
                    <a:pt x="125239" y="70617"/>
                    <a:pt x="125332" y="70617"/>
                    <a:pt x="125424" y="70617"/>
                  </a:cubicBezTo>
                  <a:cubicBezTo>
                    <a:pt x="125540" y="70617"/>
                    <a:pt x="125633" y="70525"/>
                    <a:pt x="125633" y="70525"/>
                  </a:cubicBezTo>
                  <a:cubicBezTo>
                    <a:pt x="125726" y="70525"/>
                    <a:pt x="125726" y="70432"/>
                    <a:pt x="125818" y="70432"/>
                  </a:cubicBezTo>
                  <a:cubicBezTo>
                    <a:pt x="125911" y="70432"/>
                    <a:pt x="126004" y="70316"/>
                    <a:pt x="126212" y="70223"/>
                  </a:cubicBezTo>
                  <a:cubicBezTo>
                    <a:pt x="126212" y="70223"/>
                    <a:pt x="126305" y="70223"/>
                    <a:pt x="126305" y="70131"/>
                  </a:cubicBezTo>
                  <a:cubicBezTo>
                    <a:pt x="126398" y="70131"/>
                    <a:pt x="126490" y="70038"/>
                    <a:pt x="126583" y="69945"/>
                  </a:cubicBezTo>
                  <a:lnTo>
                    <a:pt x="126699" y="69945"/>
                  </a:lnTo>
                  <a:cubicBezTo>
                    <a:pt x="126792" y="69852"/>
                    <a:pt x="126884" y="69737"/>
                    <a:pt x="126977" y="69644"/>
                  </a:cubicBezTo>
                  <a:cubicBezTo>
                    <a:pt x="126977" y="69551"/>
                    <a:pt x="127070" y="69551"/>
                    <a:pt x="127070" y="69551"/>
                  </a:cubicBezTo>
                  <a:cubicBezTo>
                    <a:pt x="127163" y="69459"/>
                    <a:pt x="127278" y="69273"/>
                    <a:pt x="127371" y="69157"/>
                  </a:cubicBezTo>
                  <a:cubicBezTo>
                    <a:pt x="127557" y="69366"/>
                    <a:pt x="127742" y="69644"/>
                    <a:pt x="127858" y="69852"/>
                  </a:cubicBezTo>
                  <a:lnTo>
                    <a:pt x="127950" y="69852"/>
                  </a:lnTo>
                  <a:cubicBezTo>
                    <a:pt x="128136" y="70038"/>
                    <a:pt x="128321" y="70223"/>
                    <a:pt x="128530" y="70432"/>
                  </a:cubicBezTo>
                  <a:cubicBezTo>
                    <a:pt x="128530" y="70432"/>
                    <a:pt x="128530" y="70525"/>
                    <a:pt x="128623" y="70525"/>
                  </a:cubicBezTo>
                  <a:cubicBezTo>
                    <a:pt x="128808" y="70710"/>
                    <a:pt x="129017" y="70803"/>
                    <a:pt x="129202" y="71011"/>
                  </a:cubicBezTo>
                  <a:cubicBezTo>
                    <a:pt x="129202" y="71011"/>
                    <a:pt x="129295" y="71011"/>
                    <a:pt x="129295" y="71104"/>
                  </a:cubicBezTo>
                  <a:cubicBezTo>
                    <a:pt x="129480" y="71197"/>
                    <a:pt x="129689" y="71289"/>
                    <a:pt x="129874" y="71382"/>
                  </a:cubicBezTo>
                  <a:cubicBezTo>
                    <a:pt x="129874" y="71382"/>
                    <a:pt x="129874" y="71475"/>
                    <a:pt x="129967" y="71475"/>
                  </a:cubicBezTo>
                  <a:lnTo>
                    <a:pt x="130059" y="71475"/>
                  </a:lnTo>
                  <a:cubicBezTo>
                    <a:pt x="130268" y="71591"/>
                    <a:pt x="130453" y="71776"/>
                    <a:pt x="130755" y="71869"/>
                  </a:cubicBezTo>
                  <a:cubicBezTo>
                    <a:pt x="130940" y="71961"/>
                    <a:pt x="131033" y="71961"/>
                    <a:pt x="131125" y="72054"/>
                  </a:cubicBezTo>
                  <a:cubicBezTo>
                    <a:pt x="131612" y="72170"/>
                    <a:pt x="132099" y="72355"/>
                    <a:pt x="132586" y="72448"/>
                  </a:cubicBezTo>
                  <a:lnTo>
                    <a:pt x="132771" y="72448"/>
                  </a:lnTo>
                  <a:cubicBezTo>
                    <a:pt x="132864" y="72541"/>
                    <a:pt x="132956" y="72541"/>
                    <a:pt x="133165" y="72541"/>
                  </a:cubicBezTo>
                  <a:lnTo>
                    <a:pt x="133258" y="72541"/>
                  </a:lnTo>
                  <a:cubicBezTo>
                    <a:pt x="133165" y="72541"/>
                    <a:pt x="133165" y="72633"/>
                    <a:pt x="133165" y="72633"/>
                  </a:cubicBezTo>
                  <a:cubicBezTo>
                    <a:pt x="132956" y="72842"/>
                    <a:pt x="132956" y="73027"/>
                    <a:pt x="132956" y="73213"/>
                  </a:cubicBezTo>
                  <a:cubicBezTo>
                    <a:pt x="132956" y="73700"/>
                    <a:pt x="133443" y="74279"/>
                    <a:pt x="134022" y="74580"/>
                  </a:cubicBezTo>
                  <a:cubicBezTo>
                    <a:pt x="134324" y="74766"/>
                    <a:pt x="134694" y="74951"/>
                    <a:pt x="135088" y="75252"/>
                  </a:cubicBezTo>
                  <a:cubicBezTo>
                    <a:pt x="135482" y="75530"/>
                    <a:pt x="135761" y="75924"/>
                    <a:pt x="135761" y="76411"/>
                  </a:cubicBezTo>
                  <a:cubicBezTo>
                    <a:pt x="135761" y="76689"/>
                    <a:pt x="135575" y="77083"/>
                    <a:pt x="135482" y="77384"/>
                  </a:cubicBezTo>
                  <a:lnTo>
                    <a:pt x="135482" y="77477"/>
                  </a:lnTo>
                  <a:cubicBezTo>
                    <a:pt x="134813" y="77227"/>
                    <a:pt x="134092" y="77102"/>
                    <a:pt x="133396" y="77102"/>
                  </a:cubicBezTo>
                  <a:cubicBezTo>
                    <a:pt x="132476" y="77102"/>
                    <a:pt x="131599" y="77320"/>
                    <a:pt x="130940" y="77755"/>
                  </a:cubicBezTo>
                  <a:cubicBezTo>
                    <a:pt x="130940" y="77176"/>
                    <a:pt x="131033" y="76596"/>
                    <a:pt x="131125" y="76017"/>
                  </a:cubicBezTo>
                  <a:cubicBezTo>
                    <a:pt x="131166" y="75644"/>
                    <a:pt x="130480" y="75526"/>
                    <a:pt x="129651" y="75526"/>
                  </a:cubicBezTo>
                  <a:cubicBezTo>
                    <a:pt x="128572" y="75526"/>
                    <a:pt x="127252" y="75727"/>
                    <a:pt x="126977" y="75832"/>
                  </a:cubicBezTo>
                  <a:cubicBezTo>
                    <a:pt x="126398" y="76017"/>
                    <a:pt x="125726" y="76805"/>
                    <a:pt x="125146" y="76805"/>
                  </a:cubicBezTo>
                  <a:cubicBezTo>
                    <a:pt x="124266" y="76805"/>
                    <a:pt x="123895" y="75924"/>
                    <a:pt x="122829" y="75924"/>
                  </a:cubicBezTo>
                  <a:cubicBezTo>
                    <a:pt x="121959" y="75924"/>
                    <a:pt x="121112" y="76399"/>
                    <a:pt x="120801" y="76969"/>
                  </a:cubicBezTo>
                  <a:lnTo>
                    <a:pt x="120801" y="76969"/>
                  </a:lnTo>
                  <a:cubicBezTo>
                    <a:pt x="120924" y="76651"/>
                    <a:pt x="119344" y="75830"/>
                    <a:pt x="118959" y="75739"/>
                  </a:cubicBezTo>
                  <a:cubicBezTo>
                    <a:pt x="118826" y="75710"/>
                    <a:pt x="118689" y="75696"/>
                    <a:pt x="118552" y="75696"/>
                  </a:cubicBezTo>
                  <a:cubicBezTo>
                    <a:pt x="117708" y="75696"/>
                    <a:pt x="116850" y="76220"/>
                    <a:pt x="116850" y="76898"/>
                  </a:cubicBezTo>
                  <a:cubicBezTo>
                    <a:pt x="116494" y="76375"/>
                    <a:pt x="115743" y="76004"/>
                    <a:pt x="114970" y="76004"/>
                  </a:cubicBezTo>
                  <a:cubicBezTo>
                    <a:pt x="114886" y="76004"/>
                    <a:pt x="114802" y="76008"/>
                    <a:pt x="114717" y="76017"/>
                  </a:cubicBezTo>
                  <a:cubicBezTo>
                    <a:pt x="113837" y="76017"/>
                    <a:pt x="113257" y="76504"/>
                    <a:pt x="112794" y="76898"/>
                  </a:cubicBezTo>
                  <a:cubicBezTo>
                    <a:pt x="111508" y="76261"/>
                    <a:pt x="109952" y="75846"/>
                    <a:pt x="108428" y="75846"/>
                  </a:cubicBezTo>
                  <a:cubicBezTo>
                    <a:pt x="106958" y="75846"/>
                    <a:pt x="105519" y="76232"/>
                    <a:pt x="104381" y="77176"/>
                  </a:cubicBezTo>
                  <a:cubicBezTo>
                    <a:pt x="103767" y="76895"/>
                    <a:pt x="103029" y="76815"/>
                    <a:pt x="102253" y="76815"/>
                  </a:cubicBezTo>
                  <a:cubicBezTo>
                    <a:pt x="101682" y="76815"/>
                    <a:pt x="101090" y="76858"/>
                    <a:pt x="100511" y="76898"/>
                  </a:cubicBezTo>
                  <a:cubicBezTo>
                    <a:pt x="92516" y="77477"/>
                    <a:pt x="84404" y="78056"/>
                    <a:pt x="76293" y="78729"/>
                  </a:cubicBezTo>
                  <a:cubicBezTo>
                    <a:pt x="75018" y="78821"/>
                    <a:pt x="73188" y="79493"/>
                    <a:pt x="73975" y="80374"/>
                  </a:cubicBezTo>
                  <a:cubicBezTo>
                    <a:pt x="74161" y="80652"/>
                    <a:pt x="74648" y="80745"/>
                    <a:pt x="75134" y="80861"/>
                  </a:cubicBezTo>
                  <a:cubicBezTo>
                    <a:pt x="75959" y="81022"/>
                    <a:pt x="77446" y="81776"/>
                    <a:pt x="78582" y="81776"/>
                  </a:cubicBezTo>
                  <a:cubicBezTo>
                    <a:pt x="78756" y="81776"/>
                    <a:pt x="78921" y="81758"/>
                    <a:pt x="79074" y="81718"/>
                  </a:cubicBezTo>
                  <a:cubicBezTo>
                    <a:pt x="79190" y="81625"/>
                    <a:pt x="79190" y="81625"/>
                    <a:pt x="79283" y="81625"/>
                  </a:cubicBezTo>
                  <a:cubicBezTo>
                    <a:pt x="79561" y="81440"/>
                    <a:pt x="79653" y="81324"/>
                    <a:pt x="79769" y="81231"/>
                  </a:cubicBezTo>
                  <a:lnTo>
                    <a:pt x="79769" y="81046"/>
                  </a:lnTo>
                  <a:cubicBezTo>
                    <a:pt x="79769" y="81046"/>
                    <a:pt x="79769" y="80953"/>
                    <a:pt x="79653" y="80953"/>
                  </a:cubicBezTo>
                  <a:cubicBezTo>
                    <a:pt x="79653" y="80745"/>
                    <a:pt x="79375" y="80559"/>
                    <a:pt x="79190" y="80467"/>
                  </a:cubicBezTo>
                  <a:cubicBezTo>
                    <a:pt x="79074" y="80374"/>
                    <a:pt x="78309" y="80073"/>
                    <a:pt x="78124" y="79795"/>
                  </a:cubicBezTo>
                  <a:cubicBezTo>
                    <a:pt x="78124" y="79586"/>
                    <a:pt x="78217" y="79493"/>
                    <a:pt x="78796" y="79308"/>
                  </a:cubicBezTo>
                  <a:lnTo>
                    <a:pt x="78889" y="79308"/>
                  </a:lnTo>
                  <a:cubicBezTo>
                    <a:pt x="78981" y="79308"/>
                    <a:pt x="79074" y="79401"/>
                    <a:pt x="79283" y="79401"/>
                  </a:cubicBezTo>
                  <a:lnTo>
                    <a:pt x="79468" y="79401"/>
                  </a:lnTo>
                  <a:cubicBezTo>
                    <a:pt x="79561" y="79493"/>
                    <a:pt x="79769" y="79493"/>
                    <a:pt x="79862" y="79586"/>
                  </a:cubicBezTo>
                  <a:cubicBezTo>
                    <a:pt x="80047" y="79586"/>
                    <a:pt x="80233" y="79702"/>
                    <a:pt x="80441" y="79795"/>
                  </a:cubicBezTo>
                  <a:cubicBezTo>
                    <a:pt x="80627" y="79795"/>
                    <a:pt x="80719" y="79795"/>
                    <a:pt x="80812" y="79887"/>
                  </a:cubicBezTo>
                  <a:lnTo>
                    <a:pt x="81113" y="79887"/>
                  </a:lnTo>
                  <a:cubicBezTo>
                    <a:pt x="81113" y="79980"/>
                    <a:pt x="81206" y="79980"/>
                    <a:pt x="81206" y="79980"/>
                  </a:cubicBezTo>
                  <a:lnTo>
                    <a:pt x="81392" y="79980"/>
                  </a:lnTo>
                  <a:cubicBezTo>
                    <a:pt x="83616" y="80467"/>
                    <a:pt x="85934" y="80652"/>
                    <a:pt x="88251" y="80745"/>
                  </a:cubicBezTo>
                  <a:cubicBezTo>
                    <a:pt x="89132" y="80861"/>
                    <a:pt x="89990" y="80861"/>
                    <a:pt x="90870" y="80861"/>
                  </a:cubicBezTo>
                  <a:lnTo>
                    <a:pt x="93466" y="80861"/>
                  </a:lnTo>
                  <a:cubicBezTo>
                    <a:pt x="95413" y="80745"/>
                    <a:pt x="97336" y="80745"/>
                    <a:pt x="99260" y="80745"/>
                  </a:cubicBezTo>
                  <a:cubicBezTo>
                    <a:pt x="99468" y="80953"/>
                    <a:pt x="99561" y="81046"/>
                    <a:pt x="99746" y="81231"/>
                  </a:cubicBezTo>
                  <a:cubicBezTo>
                    <a:pt x="100140" y="81625"/>
                    <a:pt x="100511" y="81904"/>
                    <a:pt x="101090" y="82205"/>
                  </a:cubicBezTo>
                  <a:cubicBezTo>
                    <a:pt x="101206" y="82205"/>
                    <a:pt x="101299" y="82297"/>
                    <a:pt x="101484" y="82297"/>
                  </a:cubicBezTo>
                  <a:cubicBezTo>
                    <a:pt x="101748" y="82388"/>
                    <a:pt x="102054" y="82432"/>
                    <a:pt x="102363" y="82432"/>
                  </a:cubicBezTo>
                  <a:cubicBezTo>
                    <a:pt x="103085" y="82432"/>
                    <a:pt x="103827" y="82189"/>
                    <a:pt x="104103" y="81718"/>
                  </a:cubicBezTo>
                  <a:cubicBezTo>
                    <a:pt x="104887" y="82023"/>
                    <a:pt x="105766" y="82166"/>
                    <a:pt x="106647" y="82166"/>
                  </a:cubicBezTo>
                  <a:cubicBezTo>
                    <a:pt x="108583" y="82166"/>
                    <a:pt x="110532" y="81475"/>
                    <a:pt x="111519" y="80281"/>
                  </a:cubicBezTo>
                  <a:cubicBezTo>
                    <a:pt x="111728" y="80467"/>
                    <a:pt x="111913" y="80652"/>
                    <a:pt x="112099" y="80745"/>
                  </a:cubicBezTo>
                  <a:cubicBezTo>
                    <a:pt x="112307" y="80953"/>
                    <a:pt x="112585" y="81046"/>
                    <a:pt x="112887" y="81231"/>
                  </a:cubicBezTo>
                  <a:cubicBezTo>
                    <a:pt x="112979" y="81231"/>
                    <a:pt x="113072" y="81231"/>
                    <a:pt x="113165" y="81324"/>
                  </a:cubicBezTo>
                  <a:cubicBezTo>
                    <a:pt x="113682" y="81501"/>
                    <a:pt x="114224" y="81606"/>
                    <a:pt x="114762" y="81606"/>
                  </a:cubicBezTo>
                  <a:cubicBezTo>
                    <a:pt x="115138" y="81606"/>
                    <a:pt x="115513" y="81555"/>
                    <a:pt x="115876" y="81440"/>
                  </a:cubicBezTo>
                  <a:cubicBezTo>
                    <a:pt x="116270" y="81324"/>
                    <a:pt x="116548" y="81231"/>
                    <a:pt x="116942" y="81139"/>
                  </a:cubicBezTo>
                  <a:cubicBezTo>
                    <a:pt x="117220" y="80953"/>
                    <a:pt x="117614" y="80861"/>
                    <a:pt x="117892" y="80861"/>
                  </a:cubicBezTo>
                  <a:cubicBezTo>
                    <a:pt x="118104" y="80811"/>
                    <a:pt x="118314" y="80790"/>
                    <a:pt x="118521" y="80790"/>
                  </a:cubicBezTo>
                  <a:cubicBezTo>
                    <a:pt x="119180" y="80790"/>
                    <a:pt x="119820" y="80998"/>
                    <a:pt x="120419" y="81139"/>
                  </a:cubicBezTo>
                  <a:cubicBezTo>
                    <a:pt x="121763" y="81440"/>
                    <a:pt x="123107" y="81718"/>
                    <a:pt x="124474" y="81904"/>
                  </a:cubicBezTo>
                  <a:cubicBezTo>
                    <a:pt x="126792" y="82205"/>
                    <a:pt x="129202" y="82483"/>
                    <a:pt x="131519" y="82483"/>
                  </a:cubicBezTo>
                  <a:cubicBezTo>
                    <a:pt x="132099" y="82691"/>
                    <a:pt x="132771" y="82784"/>
                    <a:pt x="133443" y="82877"/>
                  </a:cubicBezTo>
                  <a:cubicBezTo>
                    <a:pt x="134115" y="82970"/>
                    <a:pt x="134810" y="82970"/>
                    <a:pt x="135482" y="83062"/>
                  </a:cubicBezTo>
                  <a:lnTo>
                    <a:pt x="136433" y="83062"/>
                  </a:lnTo>
                  <a:cubicBezTo>
                    <a:pt x="136641" y="83364"/>
                    <a:pt x="136827" y="83549"/>
                    <a:pt x="137221" y="83642"/>
                  </a:cubicBezTo>
                  <a:cubicBezTo>
                    <a:pt x="137128" y="83758"/>
                    <a:pt x="137012" y="83758"/>
                    <a:pt x="137012" y="83850"/>
                  </a:cubicBezTo>
                  <a:cubicBezTo>
                    <a:pt x="136919" y="83850"/>
                    <a:pt x="136919" y="83943"/>
                    <a:pt x="136919" y="83943"/>
                  </a:cubicBezTo>
                  <a:lnTo>
                    <a:pt x="136827" y="84036"/>
                  </a:lnTo>
                  <a:cubicBezTo>
                    <a:pt x="136827" y="84128"/>
                    <a:pt x="136734" y="84128"/>
                    <a:pt x="136734" y="84128"/>
                  </a:cubicBezTo>
                  <a:cubicBezTo>
                    <a:pt x="136734" y="84221"/>
                    <a:pt x="136734" y="84221"/>
                    <a:pt x="136641" y="84337"/>
                  </a:cubicBezTo>
                  <a:lnTo>
                    <a:pt x="136641" y="84430"/>
                  </a:lnTo>
                  <a:cubicBezTo>
                    <a:pt x="136641" y="84522"/>
                    <a:pt x="136548" y="84522"/>
                    <a:pt x="136548" y="84615"/>
                  </a:cubicBezTo>
                  <a:lnTo>
                    <a:pt x="136548" y="84708"/>
                  </a:lnTo>
                  <a:cubicBezTo>
                    <a:pt x="136548" y="84800"/>
                    <a:pt x="136548" y="84800"/>
                    <a:pt x="136433" y="84800"/>
                  </a:cubicBezTo>
                  <a:lnTo>
                    <a:pt x="136433" y="85009"/>
                  </a:lnTo>
                  <a:lnTo>
                    <a:pt x="136433" y="85102"/>
                  </a:lnTo>
                  <a:lnTo>
                    <a:pt x="136433" y="85380"/>
                  </a:lnTo>
                  <a:lnTo>
                    <a:pt x="136433" y="85681"/>
                  </a:lnTo>
                  <a:lnTo>
                    <a:pt x="136433" y="85959"/>
                  </a:lnTo>
                  <a:cubicBezTo>
                    <a:pt x="136641" y="86654"/>
                    <a:pt x="136919" y="87234"/>
                    <a:pt x="137499" y="87605"/>
                  </a:cubicBezTo>
                  <a:cubicBezTo>
                    <a:pt x="137221" y="88091"/>
                    <a:pt x="136919" y="88578"/>
                    <a:pt x="136827" y="89157"/>
                  </a:cubicBezTo>
                  <a:lnTo>
                    <a:pt x="136827" y="89737"/>
                  </a:lnTo>
                  <a:cubicBezTo>
                    <a:pt x="136827" y="89922"/>
                    <a:pt x="136827" y="90131"/>
                    <a:pt x="136919" y="90316"/>
                  </a:cubicBezTo>
                  <a:cubicBezTo>
                    <a:pt x="137012" y="90895"/>
                    <a:pt x="137221" y="91475"/>
                    <a:pt x="137707" y="91961"/>
                  </a:cubicBezTo>
                  <a:cubicBezTo>
                    <a:pt x="137313" y="92054"/>
                    <a:pt x="137128" y="92448"/>
                    <a:pt x="137012" y="92819"/>
                  </a:cubicBezTo>
                  <a:cubicBezTo>
                    <a:pt x="136919" y="93028"/>
                    <a:pt x="136919" y="93213"/>
                    <a:pt x="136827" y="93491"/>
                  </a:cubicBezTo>
                  <a:cubicBezTo>
                    <a:pt x="136734" y="94186"/>
                    <a:pt x="136641" y="94858"/>
                    <a:pt x="136641" y="95438"/>
                  </a:cubicBezTo>
                  <a:cubicBezTo>
                    <a:pt x="136548" y="96110"/>
                    <a:pt x="136433" y="96875"/>
                    <a:pt x="136641" y="97454"/>
                  </a:cubicBezTo>
                  <a:cubicBezTo>
                    <a:pt x="136734" y="97663"/>
                    <a:pt x="136827" y="97848"/>
                    <a:pt x="137012" y="97941"/>
                  </a:cubicBezTo>
                  <a:cubicBezTo>
                    <a:pt x="136548" y="98520"/>
                    <a:pt x="136340" y="99285"/>
                    <a:pt x="136433" y="100073"/>
                  </a:cubicBezTo>
                  <a:cubicBezTo>
                    <a:pt x="136433" y="100444"/>
                    <a:pt x="136641" y="100838"/>
                    <a:pt x="136919" y="101232"/>
                  </a:cubicBezTo>
                  <a:cubicBezTo>
                    <a:pt x="136155" y="101232"/>
                    <a:pt x="136062" y="102390"/>
                    <a:pt x="136155" y="103248"/>
                  </a:cubicBezTo>
                  <a:cubicBezTo>
                    <a:pt x="136548" y="105287"/>
                    <a:pt x="136340" y="107396"/>
                    <a:pt x="135575" y="109436"/>
                  </a:cubicBezTo>
                  <a:cubicBezTo>
                    <a:pt x="135390" y="110108"/>
                    <a:pt x="135088" y="110780"/>
                    <a:pt x="134903" y="111568"/>
                  </a:cubicBezTo>
                  <a:cubicBezTo>
                    <a:pt x="134903" y="111452"/>
                    <a:pt x="134810" y="111452"/>
                    <a:pt x="134694" y="111452"/>
                  </a:cubicBezTo>
                  <a:cubicBezTo>
                    <a:pt x="134509" y="111359"/>
                    <a:pt x="134324" y="111266"/>
                    <a:pt x="134115" y="111174"/>
                  </a:cubicBezTo>
                  <a:cubicBezTo>
                    <a:pt x="134022" y="111081"/>
                    <a:pt x="133930" y="111081"/>
                    <a:pt x="133837" y="111081"/>
                  </a:cubicBezTo>
                  <a:cubicBezTo>
                    <a:pt x="133652" y="110988"/>
                    <a:pt x="133443" y="110872"/>
                    <a:pt x="133258" y="110780"/>
                  </a:cubicBezTo>
                  <a:cubicBezTo>
                    <a:pt x="133258" y="110780"/>
                    <a:pt x="133165" y="110687"/>
                    <a:pt x="133072" y="110687"/>
                  </a:cubicBezTo>
                  <a:cubicBezTo>
                    <a:pt x="132771" y="110594"/>
                    <a:pt x="132493" y="110409"/>
                    <a:pt x="132192" y="110293"/>
                  </a:cubicBezTo>
                  <a:cubicBezTo>
                    <a:pt x="128808" y="108671"/>
                    <a:pt x="126490" y="105194"/>
                    <a:pt x="123014" y="103734"/>
                  </a:cubicBezTo>
                  <a:cubicBezTo>
                    <a:pt x="121369" y="103062"/>
                    <a:pt x="119352" y="102761"/>
                    <a:pt x="118194" y="101324"/>
                  </a:cubicBezTo>
                  <a:cubicBezTo>
                    <a:pt x="117429" y="100444"/>
                    <a:pt x="117128" y="99192"/>
                    <a:pt x="116850" y="98033"/>
                  </a:cubicBezTo>
                  <a:cubicBezTo>
                    <a:pt x="116734" y="97454"/>
                    <a:pt x="116641" y="96875"/>
                    <a:pt x="116548" y="96388"/>
                  </a:cubicBezTo>
                  <a:cubicBezTo>
                    <a:pt x="116062" y="94858"/>
                    <a:pt x="115204" y="93398"/>
                    <a:pt x="114138" y="92332"/>
                  </a:cubicBezTo>
                  <a:cubicBezTo>
                    <a:pt x="113559" y="91753"/>
                    <a:pt x="112887" y="91289"/>
                    <a:pt x="112215" y="90895"/>
                  </a:cubicBezTo>
                  <a:cubicBezTo>
                    <a:pt x="111821" y="90710"/>
                    <a:pt x="111334" y="90409"/>
                    <a:pt x="110940" y="90316"/>
                  </a:cubicBezTo>
                  <a:cubicBezTo>
                    <a:pt x="109745" y="89794"/>
                    <a:pt x="108445" y="89517"/>
                    <a:pt x="107141" y="89517"/>
                  </a:cubicBezTo>
                  <a:cubicBezTo>
                    <a:pt x="106243" y="89517"/>
                    <a:pt x="105343" y="89648"/>
                    <a:pt x="104474" y="89922"/>
                  </a:cubicBezTo>
                  <a:cubicBezTo>
                    <a:pt x="104289" y="90015"/>
                    <a:pt x="103987" y="90131"/>
                    <a:pt x="103802" y="90131"/>
                  </a:cubicBezTo>
                  <a:cubicBezTo>
                    <a:pt x="103223" y="90409"/>
                    <a:pt x="102643" y="90594"/>
                    <a:pt x="101971" y="90803"/>
                  </a:cubicBezTo>
                  <a:cubicBezTo>
                    <a:pt x="101484" y="90895"/>
                    <a:pt x="101090" y="90895"/>
                    <a:pt x="100627" y="90895"/>
                  </a:cubicBezTo>
                  <a:cubicBezTo>
                    <a:pt x="100326" y="90895"/>
                    <a:pt x="100048" y="90895"/>
                    <a:pt x="99746" y="90803"/>
                  </a:cubicBezTo>
                  <a:cubicBezTo>
                    <a:pt x="99561" y="90803"/>
                    <a:pt x="99468" y="90803"/>
                    <a:pt x="99260" y="90710"/>
                  </a:cubicBezTo>
                  <a:cubicBezTo>
                    <a:pt x="98982" y="90710"/>
                    <a:pt x="98680" y="90594"/>
                    <a:pt x="98402" y="90594"/>
                  </a:cubicBezTo>
                  <a:lnTo>
                    <a:pt x="98309" y="90594"/>
                  </a:lnTo>
                  <a:cubicBezTo>
                    <a:pt x="98101" y="90501"/>
                    <a:pt x="97915" y="90501"/>
                    <a:pt x="97730" y="90501"/>
                  </a:cubicBezTo>
                  <a:cubicBezTo>
                    <a:pt x="97614" y="90501"/>
                    <a:pt x="97521" y="90409"/>
                    <a:pt x="97521" y="90409"/>
                  </a:cubicBezTo>
                  <a:lnTo>
                    <a:pt x="96942" y="90409"/>
                  </a:lnTo>
                  <a:cubicBezTo>
                    <a:pt x="96942" y="90316"/>
                    <a:pt x="96849" y="90316"/>
                    <a:pt x="96757" y="90316"/>
                  </a:cubicBezTo>
                  <a:cubicBezTo>
                    <a:pt x="96571" y="90316"/>
                    <a:pt x="96363" y="90316"/>
                    <a:pt x="96270" y="90223"/>
                  </a:cubicBezTo>
                  <a:lnTo>
                    <a:pt x="95992" y="90223"/>
                  </a:lnTo>
                  <a:cubicBezTo>
                    <a:pt x="95505" y="90223"/>
                    <a:pt x="95019" y="90131"/>
                    <a:pt x="94625" y="90131"/>
                  </a:cubicBezTo>
                  <a:lnTo>
                    <a:pt x="92886" y="90131"/>
                  </a:lnTo>
                  <a:cubicBezTo>
                    <a:pt x="92701" y="90223"/>
                    <a:pt x="92516" y="90223"/>
                    <a:pt x="92214" y="90223"/>
                  </a:cubicBezTo>
                  <a:cubicBezTo>
                    <a:pt x="91056" y="90409"/>
                    <a:pt x="89990" y="90895"/>
                    <a:pt x="89039" y="91660"/>
                  </a:cubicBezTo>
                  <a:cubicBezTo>
                    <a:pt x="88159" y="92332"/>
                    <a:pt x="87579" y="93398"/>
                    <a:pt x="86606" y="93978"/>
                  </a:cubicBezTo>
                  <a:cubicBezTo>
                    <a:pt x="85799" y="94411"/>
                    <a:pt x="84916" y="94488"/>
                    <a:pt x="83999" y="94488"/>
                  </a:cubicBezTo>
                  <a:cubicBezTo>
                    <a:pt x="83493" y="94488"/>
                    <a:pt x="82977" y="94464"/>
                    <a:pt x="82458" y="94464"/>
                  </a:cubicBezTo>
                  <a:cubicBezTo>
                    <a:pt x="79283" y="94557"/>
                    <a:pt x="75992" y="95716"/>
                    <a:pt x="73396" y="97663"/>
                  </a:cubicBezTo>
                  <a:cubicBezTo>
                    <a:pt x="70777" y="99679"/>
                    <a:pt x="68854" y="102390"/>
                    <a:pt x="65864" y="103734"/>
                  </a:cubicBezTo>
                  <a:cubicBezTo>
                    <a:pt x="64984" y="104128"/>
                    <a:pt x="64126" y="104407"/>
                    <a:pt x="63245" y="104893"/>
                  </a:cubicBezTo>
                  <a:cubicBezTo>
                    <a:pt x="61021" y="106631"/>
                    <a:pt x="61021" y="110293"/>
                    <a:pt x="59004" y="112147"/>
                  </a:cubicBezTo>
                  <a:cubicBezTo>
                    <a:pt x="57544" y="113491"/>
                    <a:pt x="55134" y="113978"/>
                    <a:pt x="54462" y="115809"/>
                  </a:cubicBezTo>
                  <a:cubicBezTo>
                    <a:pt x="54068" y="116666"/>
                    <a:pt x="54369" y="117732"/>
                    <a:pt x="54161" y="118706"/>
                  </a:cubicBezTo>
                  <a:cubicBezTo>
                    <a:pt x="54068" y="119679"/>
                    <a:pt x="53581" y="120536"/>
                    <a:pt x="53002" y="121301"/>
                  </a:cubicBezTo>
                  <a:cubicBezTo>
                    <a:pt x="52466" y="121462"/>
                    <a:pt x="51906" y="121517"/>
                    <a:pt x="51330" y="121517"/>
                  </a:cubicBezTo>
                  <a:cubicBezTo>
                    <a:pt x="50050" y="121517"/>
                    <a:pt x="48696" y="121242"/>
                    <a:pt x="47379" y="121242"/>
                  </a:cubicBezTo>
                  <a:cubicBezTo>
                    <a:pt x="46729" y="121242"/>
                    <a:pt x="46088" y="121309"/>
                    <a:pt x="45470" y="121510"/>
                  </a:cubicBezTo>
                  <a:cubicBezTo>
                    <a:pt x="43848" y="122089"/>
                    <a:pt x="42573" y="123526"/>
                    <a:pt x="40951" y="124105"/>
                  </a:cubicBezTo>
                  <a:cubicBezTo>
                    <a:pt x="40303" y="124335"/>
                    <a:pt x="39629" y="124416"/>
                    <a:pt x="38941" y="124416"/>
                  </a:cubicBezTo>
                  <a:cubicBezTo>
                    <a:pt x="37262" y="124416"/>
                    <a:pt x="35497" y="123932"/>
                    <a:pt x="33810" y="123932"/>
                  </a:cubicBezTo>
                  <a:cubicBezTo>
                    <a:pt x="32974" y="123932"/>
                    <a:pt x="32157" y="124051"/>
                    <a:pt x="31379" y="124407"/>
                  </a:cubicBezTo>
                  <a:cubicBezTo>
                    <a:pt x="29456" y="125357"/>
                    <a:pt x="28297" y="127790"/>
                    <a:pt x="26165" y="128462"/>
                  </a:cubicBezTo>
                  <a:cubicBezTo>
                    <a:pt x="25789" y="128560"/>
                    <a:pt x="25403" y="128597"/>
                    <a:pt x="25011" y="128597"/>
                  </a:cubicBezTo>
                  <a:cubicBezTo>
                    <a:pt x="23790" y="128597"/>
                    <a:pt x="22514" y="128238"/>
                    <a:pt x="21332" y="128238"/>
                  </a:cubicBezTo>
                  <a:cubicBezTo>
                    <a:pt x="20646" y="128238"/>
                    <a:pt x="19992" y="128359"/>
                    <a:pt x="19398" y="128740"/>
                  </a:cubicBezTo>
                  <a:cubicBezTo>
                    <a:pt x="18633" y="129227"/>
                    <a:pt x="18146" y="129992"/>
                    <a:pt x="17474" y="130571"/>
                  </a:cubicBezTo>
                  <a:cubicBezTo>
                    <a:pt x="15736" y="132124"/>
                    <a:pt x="13025" y="131846"/>
                    <a:pt x="10615" y="132031"/>
                  </a:cubicBezTo>
                  <a:cubicBezTo>
                    <a:pt x="8297" y="132309"/>
                    <a:pt x="5493" y="134163"/>
                    <a:pt x="6188" y="136365"/>
                  </a:cubicBezTo>
                  <a:cubicBezTo>
                    <a:pt x="5780" y="136329"/>
                    <a:pt x="5372" y="136312"/>
                    <a:pt x="4966" y="136312"/>
                  </a:cubicBezTo>
                  <a:cubicBezTo>
                    <a:pt x="3248" y="136312"/>
                    <a:pt x="1556" y="136627"/>
                    <a:pt x="0" y="137246"/>
                  </a:cubicBezTo>
                  <a:lnTo>
                    <a:pt x="156132" y="136852"/>
                  </a:lnTo>
                  <a:cubicBezTo>
                    <a:pt x="156039" y="136666"/>
                    <a:pt x="155946" y="136574"/>
                    <a:pt x="155853" y="136365"/>
                  </a:cubicBezTo>
                  <a:lnTo>
                    <a:pt x="187534" y="136365"/>
                  </a:lnTo>
                  <a:cubicBezTo>
                    <a:pt x="190616" y="136481"/>
                    <a:pt x="193698" y="136481"/>
                    <a:pt x="196804" y="136481"/>
                  </a:cubicBezTo>
                  <a:cubicBezTo>
                    <a:pt x="199979" y="136481"/>
                    <a:pt x="203061" y="136481"/>
                    <a:pt x="206259" y="136574"/>
                  </a:cubicBezTo>
                  <a:lnTo>
                    <a:pt x="215808" y="136574"/>
                  </a:lnTo>
                  <a:cubicBezTo>
                    <a:pt x="219006" y="136666"/>
                    <a:pt x="222181" y="136666"/>
                    <a:pt x="225379" y="136666"/>
                  </a:cubicBezTo>
                  <a:cubicBezTo>
                    <a:pt x="228554" y="136666"/>
                    <a:pt x="231659" y="136759"/>
                    <a:pt x="234742" y="136759"/>
                  </a:cubicBezTo>
                  <a:cubicBezTo>
                    <a:pt x="237731" y="136759"/>
                    <a:pt x="240721" y="136852"/>
                    <a:pt x="243734" y="136852"/>
                  </a:cubicBezTo>
                  <a:cubicBezTo>
                    <a:pt x="246631" y="136852"/>
                    <a:pt x="249412" y="136852"/>
                    <a:pt x="252216" y="136944"/>
                  </a:cubicBezTo>
                  <a:lnTo>
                    <a:pt x="260142" y="136944"/>
                  </a:lnTo>
                  <a:cubicBezTo>
                    <a:pt x="262459" y="137060"/>
                    <a:pt x="264777" y="137060"/>
                    <a:pt x="267187" y="137060"/>
                  </a:cubicBezTo>
                  <a:cubicBezTo>
                    <a:pt x="269226" y="137060"/>
                    <a:pt x="271243" y="137153"/>
                    <a:pt x="273282" y="137153"/>
                  </a:cubicBezTo>
                  <a:lnTo>
                    <a:pt x="278288" y="137153"/>
                  </a:lnTo>
                  <a:cubicBezTo>
                    <a:pt x="279539" y="137153"/>
                    <a:pt x="280814" y="137246"/>
                    <a:pt x="282065" y="137246"/>
                  </a:cubicBezTo>
                  <a:lnTo>
                    <a:pt x="283502" y="137246"/>
                  </a:lnTo>
                  <a:cubicBezTo>
                    <a:pt x="282436" y="134743"/>
                    <a:pt x="281185" y="131938"/>
                    <a:pt x="278589" y="131058"/>
                  </a:cubicBezTo>
                  <a:cubicBezTo>
                    <a:pt x="277616" y="130780"/>
                    <a:pt x="276550" y="130872"/>
                    <a:pt x="275600" y="130687"/>
                  </a:cubicBezTo>
                  <a:cubicBezTo>
                    <a:pt x="273282" y="130200"/>
                    <a:pt x="271428" y="128462"/>
                    <a:pt x="269597" y="126910"/>
                  </a:cubicBezTo>
                  <a:cubicBezTo>
                    <a:pt x="266814" y="124594"/>
                    <a:pt x="263495" y="122449"/>
                    <a:pt x="259910" y="122449"/>
                  </a:cubicBezTo>
                  <a:cubicBezTo>
                    <a:pt x="259763" y="122449"/>
                    <a:pt x="259617" y="122453"/>
                    <a:pt x="259470" y="122460"/>
                  </a:cubicBezTo>
                  <a:cubicBezTo>
                    <a:pt x="256839" y="122562"/>
                    <a:pt x="254280" y="123687"/>
                    <a:pt x="251792" y="123687"/>
                  </a:cubicBezTo>
                  <a:cubicBezTo>
                    <a:pt x="251453" y="123687"/>
                    <a:pt x="251115" y="123666"/>
                    <a:pt x="250779" y="123619"/>
                  </a:cubicBezTo>
                  <a:cubicBezTo>
                    <a:pt x="249898" y="123155"/>
                    <a:pt x="249041" y="122761"/>
                    <a:pt x="248067" y="122460"/>
                  </a:cubicBezTo>
                  <a:cubicBezTo>
                    <a:pt x="246051" y="121208"/>
                    <a:pt x="244498" y="118984"/>
                    <a:pt x="242274" y="118126"/>
                  </a:cubicBezTo>
                  <a:cubicBezTo>
                    <a:pt x="241219" y="117725"/>
                    <a:pt x="240087" y="117610"/>
                    <a:pt x="238929" y="117610"/>
                  </a:cubicBezTo>
                  <a:cubicBezTo>
                    <a:pt x="237356" y="117610"/>
                    <a:pt x="235738" y="117823"/>
                    <a:pt x="234211" y="117823"/>
                  </a:cubicBezTo>
                  <a:cubicBezTo>
                    <a:pt x="233355" y="117823"/>
                    <a:pt x="232527" y="117756"/>
                    <a:pt x="231752" y="117547"/>
                  </a:cubicBezTo>
                  <a:cubicBezTo>
                    <a:pt x="230408" y="116388"/>
                    <a:pt x="229133" y="115044"/>
                    <a:pt x="227789" y="113978"/>
                  </a:cubicBezTo>
                  <a:cubicBezTo>
                    <a:pt x="225194" y="111846"/>
                    <a:pt x="221903" y="110594"/>
                    <a:pt x="218519" y="110409"/>
                  </a:cubicBezTo>
                  <a:cubicBezTo>
                    <a:pt x="217082" y="110293"/>
                    <a:pt x="215622" y="110409"/>
                    <a:pt x="214278" y="110108"/>
                  </a:cubicBezTo>
                  <a:cubicBezTo>
                    <a:pt x="209249" y="108949"/>
                    <a:pt x="206538" y="102970"/>
                    <a:pt x="202296" y="100559"/>
                  </a:cubicBezTo>
                  <a:cubicBezTo>
                    <a:pt x="202111" y="100444"/>
                    <a:pt x="202018" y="100444"/>
                    <a:pt x="201902" y="100351"/>
                  </a:cubicBezTo>
                  <a:cubicBezTo>
                    <a:pt x="201810" y="100258"/>
                    <a:pt x="201717" y="100258"/>
                    <a:pt x="201717" y="100258"/>
                  </a:cubicBezTo>
                  <a:cubicBezTo>
                    <a:pt x="201624" y="100165"/>
                    <a:pt x="201532" y="100165"/>
                    <a:pt x="201439" y="100165"/>
                  </a:cubicBezTo>
                  <a:cubicBezTo>
                    <a:pt x="201323" y="100073"/>
                    <a:pt x="201323" y="100073"/>
                    <a:pt x="201230" y="100073"/>
                  </a:cubicBezTo>
                  <a:cubicBezTo>
                    <a:pt x="201138" y="99980"/>
                    <a:pt x="201045" y="99980"/>
                    <a:pt x="200952" y="99980"/>
                  </a:cubicBezTo>
                  <a:cubicBezTo>
                    <a:pt x="200860" y="99864"/>
                    <a:pt x="200860" y="99864"/>
                    <a:pt x="200744" y="99864"/>
                  </a:cubicBezTo>
                  <a:cubicBezTo>
                    <a:pt x="200651" y="99864"/>
                    <a:pt x="200466" y="99771"/>
                    <a:pt x="200280" y="99771"/>
                  </a:cubicBezTo>
                  <a:lnTo>
                    <a:pt x="200164" y="99679"/>
                  </a:lnTo>
                  <a:lnTo>
                    <a:pt x="199794" y="99679"/>
                  </a:lnTo>
                  <a:cubicBezTo>
                    <a:pt x="199701" y="99586"/>
                    <a:pt x="199701" y="99586"/>
                    <a:pt x="199585" y="99586"/>
                  </a:cubicBezTo>
                  <a:lnTo>
                    <a:pt x="199121" y="99586"/>
                  </a:lnTo>
                  <a:cubicBezTo>
                    <a:pt x="198833" y="99565"/>
                    <a:pt x="198550" y="99558"/>
                    <a:pt x="198271" y="99558"/>
                  </a:cubicBezTo>
                  <a:cubicBezTo>
                    <a:pt x="197772" y="99558"/>
                    <a:pt x="197286" y="99580"/>
                    <a:pt x="196796" y="99580"/>
                  </a:cubicBezTo>
                  <a:cubicBezTo>
                    <a:pt x="196349" y="99580"/>
                    <a:pt x="195899" y="99562"/>
                    <a:pt x="195437" y="99493"/>
                  </a:cubicBezTo>
                  <a:cubicBezTo>
                    <a:pt x="194950" y="99493"/>
                    <a:pt x="194579" y="99285"/>
                    <a:pt x="194092" y="99099"/>
                  </a:cubicBezTo>
                  <a:cubicBezTo>
                    <a:pt x="193212" y="98705"/>
                    <a:pt x="192447" y="98126"/>
                    <a:pt x="191682" y="97454"/>
                  </a:cubicBezTo>
                  <a:cubicBezTo>
                    <a:pt x="191381" y="97361"/>
                    <a:pt x="191196" y="97176"/>
                    <a:pt x="191010" y="96967"/>
                  </a:cubicBezTo>
                  <a:cubicBezTo>
                    <a:pt x="190802" y="96782"/>
                    <a:pt x="190523" y="96597"/>
                    <a:pt x="190222" y="96295"/>
                  </a:cubicBezTo>
                  <a:cubicBezTo>
                    <a:pt x="190130" y="96203"/>
                    <a:pt x="189944" y="96110"/>
                    <a:pt x="189736" y="95924"/>
                  </a:cubicBezTo>
                  <a:cubicBezTo>
                    <a:pt x="189457" y="95623"/>
                    <a:pt x="189156" y="95438"/>
                    <a:pt x="188785" y="95136"/>
                  </a:cubicBezTo>
                  <a:cubicBezTo>
                    <a:pt x="188299" y="94858"/>
                    <a:pt x="187719" y="94464"/>
                    <a:pt x="187140" y="94279"/>
                  </a:cubicBezTo>
                  <a:cubicBezTo>
                    <a:pt x="186955" y="94186"/>
                    <a:pt x="186746" y="94186"/>
                    <a:pt x="186561" y="94070"/>
                  </a:cubicBezTo>
                  <a:cubicBezTo>
                    <a:pt x="185765" y="93845"/>
                    <a:pt x="184945" y="93767"/>
                    <a:pt x="184109" y="93767"/>
                  </a:cubicBezTo>
                  <a:cubicBezTo>
                    <a:pt x="182801" y="93767"/>
                    <a:pt x="181452" y="93957"/>
                    <a:pt x="180095" y="94070"/>
                  </a:cubicBezTo>
                  <a:cubicBezTo>
                    <a:pt x="180095" y="94186"/>
                    <a:pt x="180095" y="94186"/>
                    <a:pt x="180002" y="94186"/>
                  </a:cubicBezTo>
                  <a:cubicBezTo>
                    <a:pt x="179608" y="94186"/>
                    <a:pt x="179214" y="94186"/>
                    <a:pt x="178936" y="94279"/>
                  </a:cubicBezTo>
                  <a:lnTo>
                    <a:pt x="177684" y="94279"/>
                  </a:lnTo>
                  <a:cubicBezTo>
                    <a:pt x="176224" y="94279"/>
                    <a:pt x="174788" y="93978"/>
                    <a:pt x="173420" y="93607"/>
                  </a:cubicBezTo>
                  <a:cubicBezTo>
                    <a:pt x="171249" y="93151"/>
                    <a:pt x="169078" y="92532"/>
                    <a:pt x="166830" y="92532"/>
                  </a:cubicBezTo>
                  <a:cubicBezTo>
                    <a:pt x="166679" y="92532"/>
                    <a:pt x="166527" y="92535"/>
                    <a:pt x="166375" y="92541"/>
                  </a:cubicBezTo>
                  <a:cubicBezTo>
                    <a:pt x="165031" y="92634"/>
                    <a:pt x="163872" y="92912"/>
                    <a:pt x="162713" y="93491"/>
                  </a:cubicBezTo>
                  <a:cubicBezTo>
                    <a:pt x="161833" y="93885"/>
                    <a:pt x="160975" y="94372"/>
                    <a:pt x="160187" y="94951"/>
                  </a:cubicBezTo>
                  <a:cubicBezTo>
                    <a:pt x="159816" y="95229"/>
                    <a:pt x="159422" y="95530"/>
                    <a:pt x="159144" y="95809"/>
                  </a:cubicBezTo>
                  <a:lnTo>
                    <a:pt x="158264" y="96689"/>
                  </a:lnTo>
                  <a:cubicBezTo>
                    <a:pt x="156827" y="98033"/>
                    <a:pt x="155668" y="99679"/>
                    <a:pt x="154602" y="101417"/>
                  </a:cubicBezTo>
                  <a:cubicBezTo>
                    <a:pt x="154393" y="101811"/>
                    <a:pt x="154208" y="102089"/>
                    <a:pt x="154023" y="102483"/>
                  </a:cubicBezTo>
                  <a:cubicBezTo>
                    <a:pt x="153814" y="102761"/>
                    <a:pt x="153721" y="102970"/>
                    <a:pt x="153629" y="103248"/>
                  </a:cubicBezTo>
                  <a:cubicBezTo>
                    <a:pt x="153536" y="103340"/>
                    <a:pt x="153443" y="103549"/>
                    <a:pt x="153350" y="103734"/>
                  </a:cubicBezTo>
                  <a:cubicBezTo>
                    <a:pt x="153049" y="104314"/>
                    <a:pt x="152771" y="104893"/>
                    <a:pt x="152377" y="105473"/>
                  </a:cubicBezTo>
                  <a:cubicBezTo>
                    <a:pt x="151798" y="106446"/>
                    <a:pt x="151033" y="107211"/>
                    <a:pt x="149967" y="107512"/>
                  </a:cubicBezTo>
                  <a:cubicBezTo>
                    <a:pt x="149295" y="107790"/>
                    <a:pt x="148600" y="107790"/>
                    <a:pt x="147927" y="107883"/>
                  </a:cubicBezTo>
                  <a:cubicBezTo>
                    <a:pt x="147649" y="107883"/>
                    <a:pt x="147441" y="107975"/>
                    <a:pt x="147255" y="108091"/>
                  </a:cubicBezTo>
                  <a:lnTo>
                    <a:pt x="147163" y="108091"/>
                  </a:lnTo>
                  <a:cubicBezTo>
                    <a:pt x="147070" y="108091"/>
                    <a:pt x="146861" y="108184"/>
                    <a:pt x="146769" y="108184"/>
                  </a:cubicBezTo>
                  <a:cubicBezTo>
                    <a:pt x="146861" y="107975"/>
                    <a:pt x="146977" y="107790"/>
                    <a:pt x="147070" y="107605"/>
                  </a:cubicBezTo>
                  <a:cubicBezTo>
                    <a:pt x="147070" y="107396"/>
                    <a:pt x="147163" y="107211"/>
                    <a:pt x="147163" y="107118"/>
                  </a:cubicBezTo>
                  <a:cubicBezTo>
                    <a:pt x="147163" y="106353"/>
                    <a:pt x="146769" y="105565"/>
                    <a:pt x="146189" y="105287"/>
                  </a:cubicBezTo>
                  <a:cubicBezTo>
                    <a:pt x="146097" y="105287"/>
                    <a:pt x="146004" y="105194"/>
                    <a:pt x="145911" y="105194"/>
                  </a:cubicBezTo>
                  <a:cubicBezTo>
                    <a:pt x="147163" y="104986"/>
                    <a:pt x="147557" y="102970"/>
                    <a:pt x="146398" y="102390"/>
                  </a:cubicBezTo>
                  <a:cubicBezTo>
                    <a:pt x="146676" y="102182"/>
                    <a:pt x="146861" y="101996"/>
                    <a:pt x="146977" y="101718"/>
                  </a:cubicBezTo>
                  <a:cubicBezTo>
                    <a:pt x="147163" y="101139"/>
                    <a:pt x="147070" y="100444"/>
                    <a:pt x="146583" y="100073"/>
                  </a:cubicBezTo>
                  <a:cubicBezTo>
                    <a:pt x="146491" y="99980"/>
                    <a:pt x="146398" y="99864"/>
                    <a:pt x="146282" y="99864"/>
                  </a:cubicBezTo>
                  <a:cubicBezTo>
                    <a:pt x="146491" y="99679"/>
                    <a:pt x="146676" y="99493"/>
                    <a:pt x="146861" y="99285"/>
                  </a:cubicBezTo>
                  <a:cubicBezTo>
                    <a:pt x="146861" y="99099"/>
                    <a:pt x="146977" y="99007"/>
                    <a:pt x="147070" y="98821"/>
                  </a:cubicBezTo>
                  <a:lnTo>
                    <a:pt x="147070" y="98033"/>
                  </a:lnTo>
                  <a:cubicBezTo>
                    <a:pt x="147070" y="97663"/>
                    <a:pt x="146977" y="97269"/>
                    <a:pt x="146769" y="96967"/>
                  </a:cubicBezTo>
                  <a:cubicBezTo>
                    <a:pt x="146583" y="96689"/>
                    <a:pt x="146282" y="96504"/>
                    <a:pt x="145911" y="96295"/>
                  </a:cubicBezTo>
                  <a:cubicBezTo>
                    <a:pt x="147649" y="95716"/>
                    <a:pt x="147742" y="92912"/>
                    <a:pt x="146097" y="92240"/>
                  </a:cubicBezTo>
                  <a:cubicBezTo>
                    <a:pt x="146491" y="92054"/>
                    <a:pt x="146769" y="91753"/>
                    <a:pt x="147070" y="91382"/>
                  </a:cubicBezTo>
                  <a:cubicBezTo>
                    <a:pt x="147163" y="91289"/>
                    <a:pt x="147163" y="91081"/>
                    <a:pt x="147255" y="90988"/>
                  </a:cubicBezTo>
                  <a:cubicBezTo>
                    <a:pt x="147255" y="90895"/>
                    <a:pt x="147255" y="90803"/>
                    <a:pt x="147348" y="90710"/>
                  </a:cubicBezTo>
                  <a:lnTo>
                    <a:pt x="147348" y="90223"/>
                  </a:lnTo>
                  <a:cubicBezTo>
                    <a:pt x="147441" y="89737"/>
                    <a:pt x="147255" y="89250"/>
                    <a:pt x="146861" y="88856"/>
                  </a:cubicBezTo>
                  <a:cubicBezTo>
                    <a:pt x="146769" y="88671"/>
                    <a:pt x="146676" y="88578"/>
                    <a:pt x="146583" y="88393"/>
                  </a:cubicBezTo>
                  <a:cubicBezTo>
                    <a:pt x="146491" y="88277"/>
                    <a:pt x="146398" y="88184"/>
                    <a:pt x="146282" y="88091"/>
                  </a:cubicBezTo>
                  <a:cubicBezTo>
                    <a:pt x="146282" y="87999"/>
                    <a:pt x="146189" y="87813"/>
                    <a:pt x="146282" y="87605"/>
                  </a:cubicBezTo>
                  <a:cubicBezTo>
                    <a:pt x="146398" y="87326"/>
                    <a:pt x="146676" y="87234"/>
                    <a:pt x="146977" y="87025"/>
                  </a:cubicBezTo>
                  <a:cubicBezTo>
                    <a:pt x="147835" y="86353"/>
                    <a:pt x="147742" y="84708"/>
                    <a:pt x="146676" y="84128"/>
                  </a:cubicBezTo>
                  <a:cubicBezTo>
                    <a:pt x="147070" y="84036"/>
                    <a:pt x="147255" y="83758"/>
                    <a:pt x="147557" y="83549"/>
                  </a:cubicBezTo>
                  <a:cubicBezTo>
                    <a:pt x="147742" y="83456"/>
                    <a:pt x="148020" y="83456"/>
                    <a:pt x="148229" y="83364"/>
                  </a:cubicBezTo>
                  <a:cubicBezTo>
                    <a:pt x="148321" y="83364"/>
                    <a:pt x="148414" y="83364"/>
                    <a:pt x="148507" y="83271"/>
                  </a:cubicBezTo>
                  <a:cubicBezTo>
                    <a:pt x="148994" y="83178"/>
                    <a:pt x="149388" y="82877"/>
                    <a:pt x="149967" y="82784"/>
                  </a:cubicBezTo>
                  <a:cubicBezTo>
                    <a:pt x="150454" y="82784"/>
                    <a:pt x="151033" y="82784"/>
                    <a:pt x="151496" y="82970"/>
                  </a:cubicBezTo>
                  <a:cubicBezTo>
                    <a:pt x="151890" y="82970"/>
                    <a:pt x="152192" y="83062"/>
                    <a:pt x="152470" y="83062"/>
                  </a:cubicBezTo>
                  <a:cubicBezTo>
                    <a:pt x="152574" y="83076"/>
                    <a:pt x="152682" y="83083"/>
                    <a:pt x="152791" y="83083"/>
                  </a:cubicBezTo>
                  <a:cubicBezTo>
                    <a:pt x="153606" y="83083"/>
                    <a:pt x="154496" y="82716"/>
                    <a:pt x="154393" y="82205"/>
                  </a:cubicBezTo>
                  <a:lnTo>
                    <a:pt x="154393" y="82205"/>
                  </a:lnTo>
                  <a:cubicBezTo>
                    <a:pt x="155090" y="82843"/>
                    <a:pt x="156184" y="83155"/>
                    <a:pt x="157268" y="83155"/>
                  </a:cubicBezTo>
                  <a:cubicBezTo>
                    <a:pt x="158310" y="83155"/>
                    <a:pt x="159343" y="82866"/>
                    <a:pt x="160002" y="82297"/>
                  </a:cubicBezTo>
                  <a:cubicBezTo>
                    <a:pt x="160002" y="82390"/>
                    <a:pt x="160094" y="82599"/>
                    <a:pt x="160303" y="82691"/>
                  </a:cubicBezTo>
                  <a:cubicBezTo>
                    <a:pt x="160581" y="82970"/>
                    <a:pt x="161161" y="83062"/>
                    <a:pt x="161740" y="83062"/>
                  </a:cubicBezTo>
                  <a:lnTo>
                    <a:pt x="161925" y="83062"/>
                  </a:lnTo>
                  <a:cubicBezTo>
                    <a:pt x="162227" y="83062"/>
                    <a:pt x="162505" y="82970"/>
                    <a:pt x="162806" y="82970"/>
                  </a:cubicBezTo>
                  <a:cubicBezTo>
                    <a:pt x="163293" y="82877"/>
                    <a:pt x="163872" y="82691"/>
                    <a:pt x="164359" y="82599"/>
                  </a:cubicBezTo>
                  <a:cubicBezTo>
                    <a:pt x="164773" y="82516"/>
                    <a:pt x="165127" y="82445"/>
                    <a:pt x="165507" y="82445"/>
                  </a:cubicBezTo>
                  <a:cubicBezTo>
                    <a:pt x="165659" y="82445"/>
                    <a:pt x="165815" y="82456"/>
                    <a:pt x="165981" y="82483"/>
                  </a:cubicBezTo>
                  <a:cubicBezTo>
                    <a:pt x="166190" y="82599"/>
                    <a:pt x="166468" y="82691"/>
                    <a:pt x="166676" y="82784"/>
                  </a:cubicBezTo>
                  <a:cubicBezTo>
                    <a:pt x="166769" y="82877"/>
                    <a:pt x="166862" y="82877"/>
                    <a:pt x="166954" y="82877"/>
                  </a:cubicBezTo>
                  <a:lnTo>
                    <a:pt x="167047" y="82970"/>
                  </a:lnTo>
                  <a:cubicBezTo>
                    <a:pt x="167256" y="82970"/>
                    <a:pt x="167441" y="83062"/>
                    <a:pt x="167719" y="83062"/>
                  </a:cubicBezTo>
                  <a:lnTo>
                    <a:pt x="168020" y="83062"/>
                  </a:lnTo>
                  <a:cubicBezTo>
                    <a:pt x="168414" y="82970"/>
                    <a:pt x="168692" y="82877"/>
                    <a:pt x="168994" y="82784"/>
                  </a:cubicBezTo>
                  <a:cubicBezTo>
                    <a:pt x="169457" y="82599"/>
                    <a:pt x="169944" y="82297"/>
                    <a:pt x="170523" y="82297"/>
                  </a:cubicBezTo>
                  <a:lnTo>
                    <a:pt x="171010" y="82297"/>
                  </a:lnTo>
                  <a:cubicBezTo>
                    <a:pt x="171589" y="82390"/>
                    <a:pt x="172169" y="82784"/>
                    <a:pt x="172841" y="83062"/>
                  </a:cubicBezTo>
                  <a:cubicBezTo>
                    <a:pt x="173142" y="83178"/>
                    <a:pt x="173513" y="83271"/>
                    <a:pt x="173907" y="83271"/>
                  </a:cubicBezTo>
                  <a:lnTo>
                    <a:pt x="174000" y="83271"/>
                  </a:lnTo>
                  <a:cubicBezTo>
                    <a:pt x="173814" y="83364"/>
                    <a:pt x="173513" y="83364"/>
                    <a:pt x="173235" y="83364"/>
                  </a:cubicBezTo>
                  <a:cubicBezTo>
                    <a:pt x="171682" y="83642"/>
                    <a:pt x="170152" y="84221"/>
                    <a:pt x="168507" y="84615"/>
                  </a:cubicBezTo>
                  <a:cubicBezTo>
                    <a:pt x="166468" y="85102"/>
                    <a:pt x="164359" y="85194"/>
                    <a:pt x="162227" y="85194"/>
                  </a:cubicBezTo>
                  <a:cubicBezTo>
                    <a:pt x="161297" y="85229"/>
                    <a:pt x="160351" y="85263"/>
                    <a:pt x="159407" y="85263"/>
                  </a:cubicBezTo>
                  <a:cubicBezTo>
                    <a:pt x="157807" y="85263"/>
                    <a:pt x="156210" y="85165"/>
                    <a:pt x="154695" y="84800"/>
                  </a:cubicBezTo>
                  <a:cubicBezTo>
                    <a:pt x="153872" y="84661"/>
                    <a:pt x="152928" y="84470"/>
                    <a:pt x="152058" y="84470"/>
                  </a:cubicBezTo>
                  <a:cubicBezTo>
                    <a:pt x="151189" y="84470"/>
                    <a:pt x="150396" y="84661"/>
                    <a:pt x="149874" y="85287"/>
                  </a:cubicBezTo>
                  <a:cubicBezTo>
                    <a:pt x="150319" y="85257"/>
                    <a:pt x="150764" y="85244"/>
                    <a:pt x="151211" y="85244"/>
                  </a:cubicBezTo>
                  <a:cubicBezTo>
                    <a:pt x="154931" y="85244"/>
                    <a:pt x="158718" y="86168"/>
                    <a:pt x="162505" y="86168"/>
                  </a:cubicBezTo>
                  <a:cubicBezTo>
                    <a:pt x="167256" y="86075"/>
                    <a:pt x="171775" y="84615"/>
                    <a:pt x="176526" y="84036"/>
                  </a:cubicBezTo>
                  <a:cubicBezTo>
                    <a:pt x="178635" y="83758"/>
                    <a:pt x="180859" y="83642"/>
                    <a:pt x="183084" y="83178"/>
                  </a:cubicBezTo>
                  <a:cubicBezTo>
                    <a:pt x="184150" y="82970"/>
                    <a:pt x="185100" y="82599"/>
                    <a:pt x="186074" y="82205"/>
                  </a:cubicBezTo>
                  <a:lnTo>
                    <a:pt x="186561" y="82205"/>
                  </a:lnTo>
                  <a:cubicBezTo>
                    <a:pt x="188577" y="82019"/>
                    <a:pt x="190616" y="81811"/>
                    <a:pt x="192748" y="81625"/>
                  </a:cubicBezTo>
                  <a:cubicBezTo>
                    <a:pt x="193111" y="82046"/>
                    <a:pt x="193808" y="82276"/>
                    <a:pt x="194518" y="82276"/>
                  </a:cubicBezTo>
                  <a:cubicBezTo>
                    <a:pt x="194943" y="82276"/>
                    <a:pt x="195373" y="82193"/>
                    <a:pt x="195738" y="82019"/>
                  </a:cubicBezTo>
                  <a:cubicBezTo>
                    <a:pt x="196225" y="81718"/>
                    <a:pt x="196688" y="81231"/>
                    <a:pt x="197383" y="81231"/>
                  </a:cubicBezTo>
                  <a:cubicBezTo>
                    <a:pt x="197569" y="81231"/>
                    <a:pt x="197661" y="81324"/>
                    <a:pt x="197847" y="81440"/>
                  </a:cubicBezTo>
                  <a:cubicBezTo>
                    <a:pt x="198055" y="81533"/>
                    <a:pt x="198148" y="81625"/>
                    <a:pt x="198334" y="81718"/>
                  </a:cubicBezTo>
                  <a:cubicBezTo>
                    <a:pt x="198542" y="81811"/>
                    <a:pt x="198727" y="81904"/>
                    <a:pt x="198913" y="82019"/>
                  </a:cubicBezTo>
                  <a:cubicBezTo>
                    <a:pt x="199030" y="82044"/>
                    <a:pt x="199146" y="82055"/>
                    <a:pt x="199260" y="82055"/>
                  </a:cubicBezTo>
                  <a:cubicBezTo>
                    <a:pt x="200000" y="82055"/>
                    <a:pt x="200676" y="81585"/>
                    <a:pt x="201439" y="81324"/>
                  </a:cubicBezTo>
                  <a:cubicBezTo>
                    <a:pt x="201876" y="81183"/>
                    <a:pt x="202342" y="81128"/>
                    <a:pt x="202824" y="81128"/>
                  </a:cubicBezTo>
                  <a:cubicBezTo>
                    <a:pt x="203926" y="81128"/>
                    <a:pt x="205115" y="81416"/>
                    <a:pt x="206259" y="81625"/>
                  </a:cubicBezTo>
                  <a:cubicBezTo>
                    <a:pt x="207465" y="81869"/>
                    <a:pt x="208722" y="81990"/>
                    <a:pt x="209991" y="81990"/>
                  </a:cubicBezTo>
                  <a:cubicBezTo>
                    <a:pt x="211259" y="81990"/>
                    <a:pt x="212540" y="81869"/>
                    <a:pt x="213791" y="81625"/>
                  </a:cubicBezTo>
                  <a:cubicBezTo>
                    <a:pt x="214069" y="81533"/>
                    <a:pt x="214463" y="81440"/>
                    <a:pt x="214765" y="81440"/>
                  </a:cubicBezTo>
                  <a:cubicBezTo>
                    <a:pt x="214857" y="81440"/>
                    <a:pt x="214950" y="81440"/>
                    <a:pt x="215043" y="81533"/>
                  </a:cubicBezTo>
                  <a:lnTo>
                    <a:pt x="215808" y="81533"/>
                  </a:lnTo>
                  <a:cubicBezTo>
                    <a:pt x="217175" y="81533"/>
                    <a:pt x="218612" y="80165"/>
                    <a:pt x="218032" y="79123"/>
                  </a:cubicBezTo>
                  <a:cubicBezTo>
                    <a:pt x="217940" y="79007"/>
                    <a:pt x="217940" y="78914"/>
                    <a:pt x="217847" y="78821"/>
                  </a:cubicBezTo>
                  <a:lnTo>
                    <a:pt x="217847" y="78729"/>
                  </a:lnTo>
                  <a:cubicBezTo>
                    <a:pt x="217754" y="78636"/>
                    <a:pt x="217662" y="78636"/>
                    <a:pt x="217662" y="78543"/>
                  </a:cubicBezTo>
                  <a:cubicBezTo>
                    <a:pt x="216781" y="77755"/>
                    <a:pt x="215437" y="77662"/>
                    <a:pt x="214069" y="77662"/>
                  </a:cubicBezTo>
                  <a:cubicBezTo>
                    <a:pt x="213791" y="77662"/>
                    <a:pt x="213397" y="77848"/>
                    <a:pt x="213490" y="78056"/>
                  </a:cubicBezTo>
                  <a:cubicBezTo>
                    <a:pt x="213490" y="78242"/>
                    <a:pt x="213699" y="78242"/>
                    <a:pt x="213884" y="78335"/>
                  </a:cubicBezTo>
                  <a:cubicBezTo>
                    <a:pt x="214278" y="78427"/>
                    <a:pt x="214556" y="78427"/>
                    <a:pt x="214857" y="78543"/>
                  </a:cubicBezTo>
                  <a:cubicBezTo>
                    <a:pt x="215808" y="78729"/>
                    <a:pt x="215622" y="79308"/>
                    <a:pt x="214857" y="79586"/>
                  </a:cubicBezTo>
                  <a:cubicBezTo>
                    <a:pt x="214744" y="79627"/>
                    <a:pt x="214608" y="79645"/>
                    <a:pt x="214459" y="79645"/>
                  </a:cubicBezTo>
                  <a:cubicBezTo>
                    <a:pt x="213850" y="79645"/>
                    <a:pt x="213024" y="79346"/>
                    <a:pt x="212633" y="79123"/>
                  </a:cubicBezTo>
                  <a:cubicBezTo>
                    <a:pt x="212065" y="78784"/>
                    <a:pt x="211205" y="78509"/>
                    <a:pt x="210532" y="78509"/>
                  </a:cubicBezTo>
                  <a:cubicBezTo>
                    <a:pt x="210051" y="78509"/>
                    <a:pt x="209666" y="78650"/>
                    <a:pt x="209550" y="79007"/>
                  </a:cubicBezTo>
                  <a:cubicBezTo>
                    <a:pt x="209111" y="78406"/>
                    <a:pt x="208180" y="78065"/>
                    <a:pt x="207262" y="78065"/>
                  </a:cubicBezTo>
                  <a:cubicBezTo>
                    <a:pt x="206729" y="78065"/>
                    <a:pt x="206199" y="78180"/>
                    <a:pt x="205773" y="78427"/>
                  </a:cubicBezTo>
                  <a:cubicBezTo>
                    <a:pt x="204614" y="78149"/>
                    <a:pt x="203363" y="77848"/>
                    <a:pt x="202111" y="77662"/>
                  </a:cubicBezTo>
                  <a:cubicBezTo>
                    <a:pt x="203119" y="77616"/>
                    <a:pt x="204110" y="77570"/>
                    <a:pt x="205089" y="77570"/>
                  </a:cubicBezTo>
                  <a:cubicBezTo>
                    <a:pt x="206068" y="77570"/>
                    <a:pt x="207036" y="77616"/>
                    <a:pt x="207998" y="77755"/>
                  </a:cubicBezTo>
                  <a:cubicBezTo>
                    <a:pt x="208855" y="77848"/>
                    <a:pt x="209736" y="77964"/>
                    <a:pt x="210593" y="77964"/>
                  </a:cubicBezTo>
                  <a:cubicBezTo>
                    <a:pt x="210894" y="77964"/>
                    <a:pt x="212540" y="77964"/>
                    <a:pt x="211752" y="77269"/>
                  </a:cubicBezTo>
                  <a:cubicBezTo>
                    <a:pt x="211520" y="77083"/>
                    <a:pt x="210993" y="77037"/>
                    <a:pt x="210440" y="77037"/>
                  </a:cubicBezTo>
                  <a:cubicBezTo>
                    <a:pt x="209886" y="77037"/>
                    <a:pt x="209307" y="77083"/>
                    <a:pt x="208971" y="77083"/>
                  </a:cubicBezTo>
                  <a:cubicBezTo>
                    <a:pt x="207998" y="76990"/>
                    <a:pt x="207024" y="76990"/>
                    <a:pt x="206074" y="76990"/>
                  </a:cubicBezTo>
                  <a:cubicBezTo>
                    <a:pt x="202969" y="76990"/>
                    <a:pt x="199886" y="76990"/>
                    <a:pt x="196804" y="77384"/>
                  </a:cubicBezTo>
                  <a:cubicBezTo>
                    <a:pt x="196410" y="77477"/>
                    <a:pt x="195923" y="77477"/>
                    <a:pt x="195529" y="77570"/>
                  </a:cubicBezTo>
                  <a:cubicBezTo>
                    <a:pt x="194371" y="77755"/>
                    <a:pt x="193212" y="78056"/>
                    <a:pt x="192169" y="78335"/>
                  </a:cubicBezTo>
                  <a:cubicBezTo>
                    <a:pt x="191590" y="78543"/>
                    <a:pt x="191103" y="78729"/>
                    <a:pt x="190523" y="78821"/>
                  </a:cubicBezTo>
                  <a:cubicBezTo>
                    <a:pt x="189365" y="78543"/>
                    <a:pt x="188484" y="77269"/>
                    <a:pt x="187418" y="76898"/>
                  </a:cubicBezTo>
                  <a:cubicBezTo>
                    <a:pt x="186424" y="76566"/>
                    <a:pt x="185339" y="76394"/>
                    <a:pt x="184267" y="76394"/>
                  </a:cubicBezTo>
                  <a:cubicBezTo>
                    <a:pt x="183465" y="76394"/>
                    <a:pt x="182670" y="76491"/>
                    <a:pt x="181925" y="76689"/>
                  </a:cubicBezTo>
                  <a:cubicBezTo>
                    <a:pt x="181099" y="76241"/>
                    <a:pt x="180054" y="76020"/>
                    <a:pt x="179010" y="76020"/>
                  </a:cubicBezTo>
                  <a:cubicBezTo>
                    <a:pt x="177624" y="76020"/>
                    <a:pt x="176239" y="76409"/>
                    <a:pt x="175367" y="77176"/>
                  </a:cubicBezTo>
                  <a:cubicBezTo>
                    <a:pt x="173288" y="76726"/>
                    <a:pt x="171000" y="76327"/>
                    <a:pt x="168831" y="76327"/>
                  </a:cubicBezTo>
                  <a:cubicBezTo>
                    <a:pt x="166865" y="76327"/>
                    <a:pt x="164999" y="76655"/>
                    <a:pt x="163478" y="77570"/>
                  </a:cubicBezTo>
                  <a:cubicBezTo>
                    <a:pt x="162492" y="77071"/>
                    <a:pt x="161299" y="76828"/>
                    <a:pt x="160112" y="76828"/>
                  </a:cubicBezTo>
                  <a:cubicBezTo>
                    <a:pt x="158982" y="76828"/>
                    <a:pt x="157857" y="77048"/>
                    <a:pt x="156919" y="77477"/>
                  </a:cubicBezTo>
                  <a:cubicBezTo>
                    <a:pt x="156244" y="77054"/>
                    <a:pt x="155331" y="76849"/>
                    <a:pt x="154413" y="76849"/>
                  </a:cubicBezTo>
                  <a:cubicBezTo>
                    <a:pt x="153220" y="76849"/>
                    <a:pt x="152018" y="77193"/>
                    <a:pt x="151311" y="77848"/>
                  </a:cubicBezTo>
                  <a:cubicBezTo>
                    <a:pt x="150732" y="77384"/>
                    <a:pt x="149967" y="77083"/>
                    <a:pt x="149179" y="76990"/>
                  </a:cubicBezTo>
                  <a:lnTo>
                    <a:pt x="149179" y="76689"/>
                  </a:lnTo>
                  <a:cubicBezTo>
                    <a:pt x="149295" y="75832"/>
                    <a:pt x="148901" y="75067"/>
                    <a:pt x="148229" y="74580"/>
                  </a:cubicBezTo>
                  <a:cubicBezTo>
                    <a:pt x="148020" y="74372"/>
                    <a:pt x="147742" y="74186"/>
                    <a:pt x="147557" y="74094"/>
                  </a:cubicBezTo>
                  <a:cubicBezTo>
                    <a:pt x="148229" y="74094"/>
                    <a:pt x="148901" y="74001"/>
                    <a:pt x="149388" y="73514"/>
                  </a:cubicBezTo>
                  <a:cubicBezTo>
                    <a:pt x="149480" y="73514"/>
                    <a:pt x="149480" y="73421"/>
                    <a:pt x="149573" y="73421"/>
                  </a:cubicBezTo>
                  <a:cubicBezTo>
                    <a:pt x="149758" y="73120"/>
                    <a:pt x="149874" y="72749"/>
                    <a:pt x="149874" y="72355"/>
                  </a:cubicBezTo>
                  <a:cubicBezTo>
                    <a:pt x="149758" y="72170"/>
                    <a:pt x="149666" y="71869"/>
                    <a:pt x="149480" y="71776"/>
                  </a:cubicBezTo>
                  <a:cubicBezTo>
                    <a:pt x="149573" y="71776"/>
                    <a:pt x="149758" y="71776"/>
                    <a:pt x="149874" y="71683"/>
                  </a:cubicBezTo>
                  <a:lnTo>
                    <a:pt x="150338" y="71683"/>
                  </a:lnTo>
                  <a:cubicBezTo>
                    <a:pt x="150454" y="71683"/>
                    <a:pt x="150546" y="71683"/>
                    <a:pt x="150639" y="71591"/>
                  </a:cubicBezTo>
                  <a:lnTo>
                    <a:pt x="150732" y="71591"/>
                  </a:lnTo>
                  <a:cubicBezTo>
                    <a:pt x="150824" y="71591"/>
                    <a:pt x="150917" y="71591"/>
                    <a:pt x="151126" y="71475"/>
                  </a:cubicBezTo>
                  <a:cubicBezTo>
                    <a:pt x="151311" y="71475"/>
                    <a:pt x="151404" y="71475"/>
                    <a:pt x="151496" y="71382"/>
                  </a:cubicBezTo>
                  <a:cubicBezTo>
                    <a:pt x="151890" y="71289"/>
                    <a:pt x="152284" y="71197"/>
                    <a:pt x="152563" y="71011"/>
                  </a:cubicBezTo>
                  <a:cubicBezTo>
                    <a:pt x="152655" y="71011"/>
                    <a:pt x="152771" y="70895"/>
                    <a:pt x="152864" y="70895"/>
                  </a:cubicBezTo>
                  <a:cubicBezTo>
                    <a:pt x="152957" y="70803"/>
                    <a:pt x="153049" y="70710"/>
                    <a:pt x="153142" y="70710"/>
                  </a:cubicBezTo>
                  <a:cubicBezTo>
                    <a:pt x="153235" y="70617"/>
                    <a:pt x="153235" y="70525"/>
                    <a:pt x="153350" y="70525"/>
                  </a:cubicBezTo>
                  <a:lnTo>
                    <a:pt x="153350" y="70432"/>
                  </a:lnTo>
                  <a:cubicBezTo>
                    <a:pt x="153443" y="70432"/>
                    <a:pt x="153536" y="70316"/>
                    <a:pt x="153536" y="70223"/>
                  </a:cubicBezTo>
                  <a:lnTo>
                    <a:pt x="153629" y="70223"/>
                  </a:lnTo>
                  <a:cubicBezTo>
                    <a:pt x="153629" y="70131"/>
                    <a:pt x="153721" y="70038"/>
                    <a:pt x="153721" y="70038"/>
                  </a:cubicBezTo>
                  <a:cubicBezTo>
                    <a:pt x="153721" y="70038"/>
                    <a:pt x="153721" y="69945"/>
                    <a:pt x="153814" y="69945"/>
                  </a:cubicBezTo>
                  <a:cubicBezTo>
                    <a:pt x="153814" y="69852"/>
                    <a:pt x="153814" y="69852"/>
                    <a:pt x="153930" y="69737"/>
                  </a:cubicBezTo>
                  <a:lnTo>
                    <a:pt x="153930" y="69644"/>
                  </a:lnTo>
                  <a:cubicBezTo>
                    <a:pt x="153930" y="69551"/>
                    <a:pt x="154023" y="69459"/>
                    <a:pt x="154023" y="69366"/>
                  </a:cubicBezTo>
                  <a:cubicBezTo>
                    <a:pt x="154301" y="69459"/>
                    <a:pt x="154602" y="69459"/>
                    <a:pt x="154880" y="69459"/>
                  </a:cubicBezTo>
                  <a:lnTo>
                    <a:pt x="155274" y="69459"/>
                  </a:lnTo>
                  <a:cubicBezTo>
                    <a:pt x="155668" y="69366"/>
                    <a:pt x="156039" y="69273"/>
                    <a:pt x="156340" y="68972"/>
                  </a:cubicBezTo>
                  <a:cubicBezTo>
                    <a:pt x="156525" y="68879"/>
                    <a:pt x="156618" y="68786"/>
                    <a:pt x="156827" y="68694"/>
                  </a:cubicBezTo>
                  <a:cubicBezTo>
                    <a:pt x="157105" y="68485"/>
                    <a:pt x="157499" y="68392"/>
                    <a:pt x="157870" y="68207"/>
                  </a:cubicBezTo>
                  <a:cubicBezTo>
                    <a:pt x="158171" y="67998"/>
                    <a:pt x="158449" y="67813"/>
                    <a:pt x="158750" y="67628"/>
                  </a:cubicBezTo>
                  <a:cubicBezTo>
                    <a:pt x="158936" y="67628"/>
                    <a:pt x="159237" y="67720"/>
                    <a:pt x="159422" y="67720"/>
                  </a:cubicBezTo>
                  <a:cubicBezTo>
                    <a:pt x="159816" y="67720"/>
                    <a:pt x="160094" y="67628"/>
                    <a:pt x="160488" y="67628"/>
                  </a:cubicBezTo>
                  <a:lnTo>
                    <a:pt x="160488" y="67535"/>
                  </a:lnTo>
                  <a:cubicBezTo>
                    <a:pt x="160882" y="67906"/>
                    <a:pt x="161346" y="68114"/>
                    <a:pt x="161833" y="68207"/>
                  </a:cubicBezTo>
                  <a:cubicBezTo>
                    <a:pt x="162227" y="68300"/>
                    <a:pt x="162621" y="68392"/>
                    <a:pt x="162991" y="68392"/>
                  </a:cubicBezTo>
                  <a:cubicBezTo>
                    <a:pt x="163663" y="68300"/>
                    <a:pt x="164359" y="68114"/>
                    <a:pt x="164938" y="67720"/>
                  </a:cubicBezTo>
                  <a:cubicBezTo>
                    <a:pt x="165031" y="67720"/>
                    <a:pt x="165123" y="67628"/>
                    <a:pt x="165216" y="67535"/>
                  </a:cubicBezTo>
                  <a:cubicBezTo>
                    <a:pt x="165610" y="67720"/>
                    <a:pt x="165981" y="67998"/>
                    <a:pt x="166375" y="68300"/>
                  </a:cubicBezTo>
                  <a:cubicBezTo>
                    <a:pt x="168020" y="69366"/>
                    <a:pt x="169759" y="70316"/>
                    <a:pt x="171589" y="70710"/>
                  </a:cubicBezTo>
                  <a:cubicBezTo>
                    <a:pt x="171775" y="70710"/>
                    <a:pt x="171983" y="70710"/>
                    <a:pt x="172076" y="70803"/>
                  </a:cubicBezTo>
                  <a:cubicBezTo>
                    <a:pt x="172430" y="70856"/>
                    <a:pt x="172789" y="70883"/>
                    <a:pt x="173148" y="70883"/>
                  </a:cubicBezTo>
                  <a:cubicBezTo>
                    <a:pt x="175427" y="70883"/>
                    <a:pt x="177714" y="69815"/>
                    <a:pt x="178635" y="67813"/>
                  </a:cubicBezTo>
                  <a:cubicBezTo>
                    <a:pt x="179614" y="68955"/>
                    <a:pt x="181189" y="69488"/>
                    <a:pt x="182760" y="69488"/>
                  </a:cubicBezTo>
                  <a:cubicBezTo>
                    <a:pt x="183197" y="69488"/>
                    <a:pt x="183634" y="69446"/>
                    <a:pt x="184058" y="69366"/>
                  </a:cubicBezTo>
                  <a:cubicBezTo>
                    <a:pt x="185981" y="68972"/>
                    <a:pt x="187719" y="67906"/>
                    <a:pt x="189365" y="66956"/>
                  </a:cubicBezTo>
                  <a:cubicBezTo>
                    <a:pt x="190309" y="68177"/>
                    <a:pt x="191825" y="68872"/>
                    <a:pt x="193319" y="68872"/>
                  </a:cubicBezTo>
                  <a:cubicBezTo>
                    <a:pt x="193951" y="68872"/>
                    <a:pt x="194579" y="68747"/>
                    <a:pt x="195159" y="68485"/>
                  </a:cubicBezTo>
                  <a:cubicBezTo>
                    <a:pt x="195437" y="68392"/>
                    <a:pt x="195645" y="68207"/>
                    <a:pt x="195923" y="68114"/>
                  </a:cubicBezTo>
                  <a:lnTo>
                    <a:pt x="196503" y="67535"/>
                  </a:lnTo>
                  <a:cubicBezTo>
                    <a:pt x="197569" y="66562"/>
                    <a:pt x="198148" y="65009"/>
                    <a:pt x="197963" y="63572"/>
                  </a:cubicBezTo>
                  <a:lnTo>
                    <a:pt x="197963" y="63178"/>
                  </a:lnTo>
                  <a:cubicBezTo>
                    <a:pt x="198148" y="63085"/>
                    <a:pt x="198426" y="62993"/>
                    <a:pt x="198635" y="62993"/>
                  </a:cubicBezTo>
                  <a:cubicBezTo>
                    <a:pt x="198913" y="62900"/>
                    <a:pt x="199121" y="62691"/>
                    <a:pt x="199307" y="62599"/>
                  </a:cubicBezTo>
                  <a:cubicBezTo>
                    <a:pt x="199492" y="62599"/>
                    <a:pt x="199585" y="62506"/>
                    <a:pt x="199701" y="62413"/>
                  </a:cubicBezTo>
                  <a:cubicBezTo>
                    <a:pt x="200744" y="61741"/>
                    <a:pt x="201532" y="60768"/>
                    <a:pt x="201902" y="59516"/>
                  </a:cubicBezTo>
                  <a:cubicBezTo>
                    <a:pt x="202018" y="59424"/>
                    <a:pt x="202018" y="59308"/>
                    <a:pt x="202018" y="59215"/>
                  </a:cubicBezTo>
                  <a:cubicBezTo>
                    <a:pt x="202111" y="59030"/>
                    <a:pt x="202111" y="58937"/>
                    <a:pt x="202111" y="58844"/>
                  </a:cubicBezTo>
                  <a:cubicBezTo>
                    <a:pt x="202204" y="58543"/>
                    <a:pt x="202204" y="58358"/>
                    <a:pt x="202204" y="58056"/>
                  </a:cubicBezTo>
                  <a:cubicBezTo>
                    <a:pt x="202204" y="57570"/>
                    <a:pt x="202204" y="57106"/>
                    <a:pt x="202018" y="56620"/>
                  </a:cubicBezTo>
                  <a:cubicBezTo>
                    <a:pt x="202018" y="56411"/>
                    <a:pt x="202018" y="56318"/>
                    <a:pt x="201902" y="56226"/>
                  </a:cubicBezTo>
                  <a:cubicBezTo>
                    <a:pt x="201902" y="55947"/>
                    <a:pt x="201810" y="55739"/>
                    <a:pt x="201624" y="55553"/>
                  </a:cubicBezTo>
                  <a:cubicBezTo>
                    <a:pt x="201323" y="54881"/>
                    <a:pt x="200860" y="54209"/>
                    <a:pt x="200373" y="53723"/>
                  </a:cubicBezTo>
                  <a:cubicBezTo>
                    <a:pt x="200466" y="53630"/>
                    <a:pt x="200558" y="53630"/>
                    <a:pt x="200744" y="53514"/>
                  </a:cubicBezTo>
                  <a:lnTo>
                    <a:pt x="200860" y="53421"/>
                  </a:lnTo>
                  <a:cubicBezTo>
                    <a:pt x="200952" y="53329"/>
                    <a:pt x="201045" y="53329"/>
                    <a:pt x="201138" y="53236"/>
                  </a:cubicBezTo>
                  <a:lnTo>
                    <a:pt x="201230" y="53143"/>
                  </a:lnTo>
                  <a:cubicBezTo>
                    <a:pt x="201323" y="53051"/>
                    <a:pt x="201439" y="53051"/>
                    <a:pt x="201532" y="52935"/>
                  </a:cubicBezTo>
                  <a:lnTo>
                    <a:pt x="201624" y="52842"/>
                  </a:lnTo>
                  <a:lnTo>
                    <a:pt x="201717" y="52749"/>
                  </a:lnTo>
                  <a:lnTo>
                    <a:pt x="201902" y="52564"/>
                  </a:lnTo>
                  <a:lnTo>
                    <a:pt x="201902" y="52471"/>
                  </a:lnTo>
                  <a:cubicBezTo>
                    <a:pt x="202389" y="51985"/>
                    <a:pt x="202690" y="51405"/>
                    <a:pt x="202969" y="50826"/>
                  </a:cubicBezTo>
                  <a:cubicBezTo>
                    <a:pt x="203061" y="50432"/>
                    <a:pt x="203177" y="50154"/>
                    <a:pt x="203177" y="49760"/>
                  </a:cubicBezTo>
                  <a:cubicBezTo>
                    <a:pt x="203270" y="49180"/>
                    <a:pt x="203270" y="48601"/>
                    <a:pt x="203177" y="48114"/>
                  </a:cubicBezTo>
                  <a:cubicBezTo>
                    <a:pt x="202876" y="46677"/>
                    <a:pt x="201902" y="45519"/>
                    <a:pt x="200744" y="44731"/>
                  </a:cubicBezTo>
                  <a:cubicBezTo>
                    <a:pt x="199979" y="44360"/>
                    <a:pt x="199121" y="44059"/>
                    <a:pt x="198334" y="44059"/>
                  </a:cubicBezTo>
                  <a:lnTo>
                    <a:pt x="198334" y="43781"/>
                  </a:lnTo>
                  <a:cubicBezTo>
                    <a:pt x="198727" y="42135"/>
                    <a:pt x="197476" y="40304"/>
                    <a:pt x="195831" y="40096"/>
                  </a:cubicBezTo>
                  <a:cubicBezTo>
                    <a:pt x="198426" y="35855"/>
                    <a:pt x="195437" y="29482"/>
                    <a:pt x="190616" y="28717"/>
                  </a:cubicBezTo>
                  <a:cubicBezTo>
                    <a:pt x="191288" y="27836"/>
                    <a:pt x="190802" y="26585"/>
                    <a:pt x="189944" y="25913"/>
                  </a:cubicBezTo>
                  <a:cubicBezTo>
                    <a:pt x="189063" y="25240"/>
                    <a:pt x="187997" y="25032"/>
                    <a:pt x="187047" y="24545"/>
                  </a:cubicBezTo>
                  <a:cubicBezTo>
                    <a:pt x="185216" y="23688"/>
                    <a:pt x="183942" y="21857"/>
                    <a:pt x="182505" y="20397"/>
                  </a:cubicBezTo>
                  <a:cubicBezTo>
                    <a:pt x="181353" y="19336"/>
                    <a:pt x="179796" y="18333"/>
                    <a:pt x="178235" y="18333"/>
                  </a:cubicBezTo>
                  <a:cubicBezTo>
                    <a:pt x="177817" y="18333"/>
                    <a:pt x="177400" y="18405"/>
                    <a:pt x="176989" y="18566"/>
                  </a:cubicBezTo>
                  <a:cubicBezTo>
                    <a:pt x="175830" y="15762"/>
                    <a:pt x="174486" y="12865"/>
                    <a:pt x="172748" y="10455"/>
                  </a:cubicBezTo>
                  <a:cubicBezTo>
                    <a:pt x="172563" y="10177"/>
                    <a:pt x="172354" y="9875"/>
                    <a:pt x="172169" y="9690"/>
                  </a:cubicBezTo>
                  <a:cubicBezTo>
                    <a:pt x="172076" y="9597"/>
                    <a:pt x="171983" y="9481"/>
                    <a:pt x="171983" y="9389"/>
                  </a:cubicBezTo>
                  <a:cubicBezTo>
                    <a:pt x="171775" y="9296"/>
                    <a:pt x="171682" y="9111"/>
                    <a:pt x="171589" y="8902"/>
                  </a:cubicBezTo>
                  <a:cubicBezTo>
                    <a:pt x="171497" y="8809"/>
                    <a:pt x="171404" y="8717"/>
                    <a:pt x="171311" y="8624"/>
                  </a:cubicBezTo>
                  <a:cubicBezTo>
                    <a:pt x="171195" y="8531"/>
                    <a:pt x="171010" y="8323"/>
                    <a:pt x="170917" y="8230"/>
                  </a:cubicBezTo>
                  <a:cubicBezTo>
                    <a:pt x="170825" y="8137"/>
                    <a:pt x="170732" y="8045"/>
                    <a:pt x="170616" y="7952"/>
                  </a:cubicBezTo>
                  <a:cubicBezTo>
                    <a:pt x="170523" y="7743"/>
                    <a:pt x="170431" y="7651"/>
                    <a:pt x="170245" y="7558"/>
                  </a:cubicBezTo>
                  <a:cubicBezTo>
                    <a:pt x="170152" y="7465"/>
                    <a:pt x="170037" y="7372"/>
                    <a:pt x="169944" y="7280"/>
                  </a:cubicBezTo>
                  <a:cubicBezTo>
                    <a:pt x="169851" y="7164"/>
                    <a:pt x="169666" y="6979"/>
                    <a:pt x="169573" y="6886"/>
                  </a:cubicBezTo>
                  <a:cubicBezTo>
                    <a:pt x="169457" y="6793"/>
                    <a:pt x="169365" y="6700"/>
                    <a:pt x="169272" y="6585"/>
                  </a:cubicBezTo>
                  <a:cubicBezTo>
                    <a:pt x="169086" y="6492"/>
                    <a:pt x="168878" y="6399"/>
                    <a:pt x="168785" y="6214"/>
                  </a:cubicBezTo>
                  <a:cubicBezTo>
                    <a:pt x="168692" y="6214"/>
                    <a:pt x="168600" y="6121"/>
                    <a:pt x="168507" y="6005"/>
                  </a:cubicBezTo>
                  <a:cubicBezTo>
                    <a:pt x="168206" y="5820"/>
                    <a:pt x="168020" y="5634"/>
                    <a:pt x="167719" y="5542"/>
                  </a:cubicBezTo>
                  <a:cubicBezTo>
                    <a:pt x="166560" y="4754"/>
                    <a:pt x="165309" y="4174"/>
                    <a:pt x="163965" y="3804"/>
                  </a:cubicBezTo>
                  <a:cubicBezTo>
                    <a:pt x="163663" y="3688"/>
                    <a:pt x="163293" y="3595"/>
                    <a:pt x="162991" y="3595"/>
                  </a:cubicBezTo>
                  <a:cubicBezTo>
                    <a:pt x="162083" y="3420"/>
                    <a:pt x="161175" y="3327"/>
                    <a:pt x="160286" y="3327"/>
                  </a:cubicBezTo>
                  <a:cubicBezTo>
                    <a:pt x="159293" y="3327"/>
                    <a:pt x="158324" y="3443"/>
                    <a:pt x="157406" y="3688"/>
                  </a:cubicBezTo>
                  <a:cubicBezTo>
                    <a:pt x="155668" y="4174"/>
                    <a:pt x="154023" y="5055"/>
                    <a:pt x="152864" y="6492"/>
                  </a:cubicBezTo>
                  <a:cubicBezTo>
                    <a:pt x="153049" y="6214"/>
                    <a:pt x="152864" y="6005"/>
                    <a:pt x="152470" y="5727"/>
                  </a:cubicBezTo>
                  <a:cubicBezTo>
                    <a:pt x="152377" y="5634"/>
                    <a:pt x="152377" y="5634"/>
                    <a:pt x="152284" y="5634"/>
                  </a:cubicBezTo>
                  <a:cubicBezTo>
                    <a:pt x="152076" y="5426"/>
                    <a:pt x="151890" y="5333"/>
                    <a:pt x="151612" y="5240"/>
                  </a:cubicBezTo>
                  <a:cubicBezTo>
                    <a:pt x="151218" y="5055"/>
                    <a:pt x="150732" y="4962"/>
                    <a:pt x="150546" y="4962"/>
                  </a:cubicBezTo>
                  <a:lnTo>
                    <a:pt x="150152" y="4962"/>
                  </a:lnTo>
                  <a:cubicBezTo>
                    <a:pt x="149480" y="4962"/>
                    <a:pt x="148715" y="5148"/>
                    <a:pt x="148020" y="5333"/>
                  </a:cubicBezTo>
                  <a:cubicBezTo>
                    <a:pt x="147742" y="5426"/>
                    <a:pt x="147441" y="5542"/>
                    <a:pt x="147255" y="5634"/>
                  </a:cubicBezTo>
                  <a:cubicBezTo>
                    <a:pt x="147163" y="5727"/>
                    <a:pt x="147070" y="5727"/>
                    <a:pt x="146977" y="5727"/>
                  </a:cubicBezTo>
                  <a:cubicBezTo>
                    <a:pt x="146861" y="5727"/>
                    <a:pt x="146861" y="5634"/>
                    <a:pt x="146769" y="5542"/>
                  </a:cubicBezTo>
                  <a:cubicBezTo>
                    <a:pt x="145239" y="3108"/>
                    <a:pt x="144266" y="1370"/>
                    <a:pt x="141276" y="420"/>
                  </a:cubicBezTo>
                  <a:cubicBezTo>
                    <a:pt x="140392" y="142"/>
                    <a:pt x="139460" y="1"/>
                    <a:pt x="13853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21"/>
            <p:cNvSpPr/>
            <p:nvPr/>
          </p:nvSpPr>
          <p:spPr>
            <a:xfrm>
              <a:off x="7323350" y="4563750"/>
              <a:ext cx="43475" cy="25"/>
            </a:xfrm>
            <a:custGeom>
              <a:avLst/>
              <a:gdLst/>
              <a:ahLst/>
              <a:cxnLst/>
              <a:rect l="l" t="t" r="r" b="b"/>
              <a:pathLst>
                <a:path w="1739" h="1" extrusionOk="0">
                  <a:moveTo>
                    <a:pt x="1738" y="1"/>
                  </a:moveTo>
                  <a:lnTo>
                    <a:pt x="974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21"/>
            <p:cNvSpPr/>
            <p:nvPr/>
          </p:nvSpPr>
          <p:spPr>
            <a:xfrm>
              <a:off x="2273750" y="3185925"/>
              <a:ext cx="1305675" cy="93375"/>
            </a:xfrm>
            <a:custGeom>
              <a:avLst/>
              <a:gdLst/>
              <a:ahLst/>
              <a:cxnLst/>
              <a:rect l="l" t="t" r="r" b="b"/>
              <a:pathLst>
                <a:path w="52227" h="3735" extrusionOk="0">
                  <a:moveTo>
                    <a:pt x="394" y="0"/>
                  </a:moveTo>
                  <a:cubicBezTo>
                    <a:pt x="125" y="0"/>
                    <a:pt x="0" y="92"/>
                    <a:pt x="175" y="351"/>
                  </a:cubicBezTo>
                  <a:cubicBezTo>
                    <a:pt x="569" y="1046"/>
                    <a:pt x="2979" y="1139"/>
                    <a:pt x="3744" y="1232"/>
                  </a:cubicBezTo>
                  <a:cubicBezTo>
                    <a:pt x="5088" y="1417"/>
                    <a:pt x="6363" y="1626"/>
                    <a:pt x="7707" y="1626"/>
                  </a:cubicBezTo>
                  <a:cubicBezTo>
                    <a:pt x="8742" y="1626"/>
                    <a:pt x="9808" y="1574"/>
                    <a:pt x="10864" y="1574"/>
                  </a:cubicBezTo>
                  <a:cubicBezTo>
                    <a:pt x="11392" y="1574"/>
                    <a:pt x="11917" y="1587"/>
                    <a:pt x="12434" y="1626"/>
                  </a:cubicBezTo>
                  <a:cubicBezTo>
                    <a:pt x="13987" y="1811"/>
                    <a:pt x="15424" y="2205"/>
                    <a:pt x="16884" y="2390"/>
                  </a:cubicBezTo>
                  <a:cubicBezTo>
                    <a:pt x="18228" y="2576"/>
                    <a:pt x="19572" y="2668"/>
                    <a:pt x="20940" y="2784"/>
                  </a:cubicBezTo>
                  <a:cubicBezTo>
                    <a:pt x="29329" y="3155"/>
                    <a:pt x="37742" y="3456"/>
                    <a:pt x="46039" y="3734"/>
                  </a:cubicBezTo>
                  <a:cubicBezTo>
                    <a:pt x="46803" y="3734"/>
                    <a:pt x="47591" y="3734"/>
                    <a:pt x="48263" y="3642"/>
                  </a:cubicBezTo>
                  <a:cubicBezTo>
                    <a:pt x="49034" y="3392"/>
                    <a:pt x="49748" y="3049"/>
                    <a:pt x="50507" y="3049"/>
                  </a:cubicBezTo>
                  <a:cubicBezTo>
                    <a:pt x="50593" y="3049"/>
                    <a:pt x="50679" y="3053"/>
                    <a:pt x="50766" y="3062"/>
                  </a:cubicBezTo>
                  <a:cubicBezTo>
                    <a:pt x="51007" y="3062"/>
                    <a:pt x="51233" y="3181"/>
                    <a:pt x="51469" y="3181"/>
                  </a:cubicBezTo>
                  <a:cubicBezTo>
                    <a:pt x="51527" y="3181"/>
                    <a:pt x="51587" y="3174"/>
                    <a:pt x="51647" y="3155"/>
                  </a:cubicBezTo>
                  <a:cubicBezTo>
                    <a:pt x="51925" y="3062"/>
                    <a:pt x="52226" y="2784"/>
                    <a:pt x="52018" y="2483"/>
                  </a:cubicBezTo>
                  <a:cubicBezTo>
                    <a:pt x="51925" y="2390"/>
                    <a:pt x="51740" y="2390"/>
                    <a:pt x="51554" y="2390"/>
                  </a:cubicBezTo>
                  <a:cubicBezTo>
                    <a:pt x="51357" y="2367"/>
                    <a:pt x="51156" y="2356"/>
                    <a:pt x="50952" y="2356"/>
                  </a:cubicBezTo>
                  <a:cubicBezTo>
                    <a:pt x="50342" y="2356"/>
                    <a:pt x="49712" y="2460"/>
                    <a:pt x="49121" y="2668"/>
                  </a:cubicBezTo>
                  <a:cubicBezTo>
                    <a:pt x="48657" y="2784"/>
                    <a:pt x="48171" y="2970"/>
                    <a:pt x="47684" y="3062"/>
                  </a:cubicBezTo>
                  <a:cubicBezTo>
                    <a:pt x="47105" y="3155"/>
                    <a:pt x="46340" y="3155"/>
                    <a:pt x="45645" y="3155"/>
                  </a:cubicBezTo>
                  <a:cubicBezTo>
                    <a:pt x="43628" y="3062"/>
                    <a:pt x="41589" y="2970"/>
                    <a:pt x="39573" y="2877"/>
                  </a:cubicBezTo>
                  <a:cubicBezTo>
                    <a:pt x="37742" y="2877"/>
                    <a:pt x="36004" y="2784"/>
                    <a:pt x="34266" y="2668"/>
                  </a:cubicBezTo>
                  <a:lnTo>
                    <a:pt x="28958" y="2668"/>
                  </a:lnTo>
                  <a:cubicBezTo>
                    <a:pt x="28228" y="2726"/>
                    <a:pt x="27475" y="2755"/>
                    <a:pt x="26725" y="2755"/>
                  </a:cubicBezTo>
                  <a:cubicBezTo>
                    <a:pt x="25975" y="2755"/>
                    <a:pt x="25227" y="2726"/>
                    <a:pt x="24509" y="2668"/>
                  </a:cubicBezTo>
                  <a:cubicBezTo>
                    <a:pt x="23535" y="2576"/>
                    <a:pt x="22585" y="2390"/>
                    <a:pt x="21705" y="2298"/>
                  </a:cubicBezTo>
                  <a:cubicBezTo>
                    <a:pt x="21032" y="2298"/>
                    <a:pt x="20384" y="2321"/>
                    <a:pt x="19743" y="2321"/>
                  </a:cubicBezTo>
                  <a:cubicBezTo>
                    <a:pt x="19103" y="2321"/>
                    <a:pt x="18472" y="2298"/>
                    <a:pt x="17834" y="2205"/>
                  </a:cubicBezTo>
                  <a:cubicBezTo>
                    <a:pt x="16884" y="1996"/>
                    <a:pt x="15911" y="1718"/>
                    <a:pt x="14937" y="1510"/>
                  </a:cubicBezTo>
                  <a:cubicBezTo>
                    <a:pt x="14131" y="1343"/>
                    <a:pt x="13291" y="1309"/>
                    <a:pt x="12453" y="1309"/>
                  </a:cubicBezTo>
                  <a:cubicBezTo>
                    <a:pt x="11894" y="1309"/>
                    <a:pt x="11336" y="1324"/>
                    <a:pt x="10789" y="1324"/>
                  </a:cubicBezTo>
                  <a:cubicBezTo>
                    <a:pt x="10404" y="1349"/>
                    <a:pt x="10024" y="1361"/>
                    <a:pt x="9646" y="1361"/>
                  </a:cubicBezTo>
                  <a:cubicBezTo>
                    <a:pt x="8614" y="1361"/>
                    <a:pt x="7600" y="1275"/>
                    <a:pt x="6548" y="1139"/>
                  </a:cubicBezTo>
                  <a:cubicBezTo>
                    <a:pt x="5297" y="1046"/>
                    <a:pt x="3929" y="838"/>
                    <a:pt x="2678" y="559"/>
                  </a:cubicBezTo>
                  <a:cubicBezTo>
                    <a:pt x="2419" y="495"/>
                    <a:pt x="1018" y="0"/>
                    <a:pt x="3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8" name="Google Shape;458;p21"/>
          <p:cNvSpPr/>
          <p:nvPr/>
        </p:nvSpPr>
        <p:spPr>
          <a:xfrm>
            <a:off x="4160400" y="4672725"/>
            <a:ext cx="3526001" cy="881679"/>
          </a:xfrm>
          <a:custGeom>
            <a:avLst/>
            <a:gdLst/>
            <a:ahLst/>
            <a:cxnLst/>
            <a:rect l="l" t="t" r="r" b="b"/>
            <a:pathLst>
              <a:path w="122975" h="30750" extrusionOk="0">
                <a:moveTo>
                  <a:pt x="66878" y="0"/>
                </a:moveTo>
                <a:lnTo>
                  <a:pt x="66878" y="2484"/>
                </a:lnTo>
                <a:lnTo>
                  <a:pt x="67892" y="2484"/>
                </a:lnTo>
                <a:lnTo>
                  <a:pt x="67892" y="3616"/>
                </a:lnTo>
                <a:lnTo>
                  <a:pt x="65166" y="3616"/>
                </a:lnTo>
                <a:lnTo>
                  <a:pt x="65166" y="27596"/>
                </a:lnTo>
                <a:lnTo>
                  <a:pt x="63358" y="27596"/>
                </a:lnTo>
                <a:lnTo>
                  <a:pt x="63358" y="6556"/>
                </a:lnTo>
                <a:lnTo>
                  <a:pt x="58522" y="6556"/>
                </a:lnTo>
                <a:lnTo>
                  <a:pt x="58522" y="1257"/>
                </a:lnTo>
                <a:lnTo>
                  <a:pt x="46881" y="1257"/>
                </a:lnTo>
                <a:lnTo>
                  <a:pt x="46881" y="11274"/>
                </a:lnTo>
                <a:lnTo>
                  <a:pt x="41766" y="11274"/>
                </a:lnTo>
                <a:lnTo>
                  <a:pt x="41766" y="29279"/>
                </a:lnTo>
                <a:lnTo>
                  <a:pt x="41068" y="29279"/>
                </a:lnTo>
                <a:lnTo>
                  <a:pt x="41068" y="6798"/>
                </a:lnTo>
                <a:lnTo>
                  <a:pt x="38554" y="6798"/>
                </a:lnTo>
                <a:lnTo>
                  <a:pt x="38554" y="4961"/>
                </a:lnTo>
                <a:lnTo>
                  <a:pt x="33990" y="4961"/>
                </a:lnTo>
                <a:lnTo>
                  <a:pt x="33990" y="3770"/>
                </a:lnTo>
                <a:lnTo>
                  <a:pt x="28537" y="3770"/>
                </a:lnTo>
                <a:lnTo>
                  <a:pt x="28537" y="6894"/>
                </a:lnTo>
                <a:lnTo>
                  <a:pt x="24958" y="6894"/>
                </a:lnTo>
                <a:lnTo>
                  <a:pt x="24958" y="23429"/>
                </a:lnTo>
                <a:lnTo>
                  <a:pt x="23518" y="23429"/>
                </a:lnTo>
                <a:lnTo>
                  <a:pt x="23518" y="13567"/>
                </a:lnTo>
                <a:cubicBezTo>
                  <a:pt x="23518" y="13567"/>
                  <a:pt x="23364" y="9341"/>
                  <a:pt x="19263" y="9341"/>
                </a:cubicBezTo>
                <a:cubicBezTo>
                  <a:pt x="15191" y="9341"/>
                  <a:pt x="15713" y="14030"/>
                  <a:pt x="15713" y="14030"/>
                </a:cubicBezTo>
                <a:lnTo>
                  <a:pt x="15713" y="27258"/>
                </a:lnTo>
                <a:lnTo>
                  <a:pt x="14177" y="27258"/>
                </a:lnTo>
                <a:lnTo>
                  <a:pt x="14177" y="7599"/>
                </a:lnTo>
                <a:lnTo>
                  <a:pt x="7012" y="7599"/>
                </a:lnTo>
                <a:lnTo>
                  <a:pt x="7012" y="23275"/>
                </a:lnTo>
                <a:lnTo>
                  <a:pt x="5667" y="23275"/>
                </a:lnTo>
                <a:lnTo>
                  <a:pt x="5667" y="12803"/>
                </a:lnTo>
                <a:lnTo>
                  <a:pt x="1" y="12803"/>
                </a:lnTo>
                <a:lnTo>
                  <a:pt x="1" y="30749"/>
                </a:lnTo>
                <a:lnTo>
                  <a:pt x="122974" y="30749"/>
                </a:lnTo>
                <a:lnTo>
                  <a:pt x="122974" y="11855"/>
                </a:lnTo>
                <a:lnTo>
                  <a:pt x="119579" y="11855"/>
                </a:lnTo>
                <a:lnTo>
                  <a:pt x="119579" y="10355"/>
                </a:lnTo>
                <a:lnTo>
                  <a:pt x="117771" y="7871"/>
                </a:lnTo>
                <a:lnTo>
                  <a:pt x="116176" y="10444"/>
                </a:lnTo>
                <a:lnTo>
                  <a:pt x="116176" y="11796"/>
                </a:lnTo>
                <a:lnTo>
                  <a:pt x="114890" y="11796"/>
                </a:lnTo>
                <a:lnTo>
                  <a:pt x="114890" y="28081"/>
                </a:lnTo>
                <a:lnTo>
                  <a:pt x="113854" y="28081"/>
                </a:lnTo>
                <a:lnTo>
                  <a:pt x="113854" y="5270"/>
                </a:lnTo>
                <a:lnTo>
                  <a:pt x="99214" y="5270"/>
                </a:lnTo>
                <a:lnTo>
                  <a:pt x="99214" y="21930"/>
                </a:lnTo>
                <a:lnTo>
                  <a:pt x="97958" y="21930"/>
                </a:lnTo>
                <a:lnTo>
                  <a:pt x="97958" y="8944"/>
                </a:lnTo>
                <a:lnTo>
                  <a:pt x="94312" y="8944"/>
                </a:lnTo>
                <a:lnTo>
                  <a:pt x="94312" y="6497"/>
                </a:lnTo>
                <a:lnTo>
                  <a:pt x="91961" y="6497"/>
                </a:lnTo>
                <a:lnTo>
                  <a:pt x="91961" y="8761"/>
                </a:lnTo>
                <a:lnTo>
                  <a:pt x="89264" y="8761"/>
                </a:lnTo>
                <a:lnTo>
                  <a:pt x="89264" y="23246"/>
                </a:lnTo>
                <a:lnTo>
                  <a:pt x="88191" y="23246"/>
                </a:lnTo>
                <a:lnTo>
                  <a:pt x="88191" y="772"/>
                </a:lnTo>
                <a:lnTo>
                  <a:pt x="76829" y="772"/>
                </a:lnTo>
                <a:lnTo>
                  <a:pt x="76829" y="19696"/>
                </a:lnTo>
                <a:lnTo>
                  <a:pt x="75910" y="19696"/>
                </a:lnTo>
                <a:lnTo>
                  <a:pt x="75910" y="3646"/>
                </a:lnTo>
                <a:lnTo>
                  <a:pt x="72206" y="3646"/>
                </a:lnTo>
                <a:lnTo>
                  <a:pt x="72206" y="2426"/>
                </a:lnTo>
                <a:lnTo>
                  <a:pt x="73338" y="2426"/>
                </a:lnTo>
                <a:lnTo>
                  <a:pt x="73338" y="0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59" name="Google Shape;459;p21"/>
          <p:cNvGrpSpPr/>
          <p:nvPr/>
        </p:nvGrpSpPr>
        <p:grpSpPr>
          <a:xfrm flipH="1">
            <a:off x="6859190" y="4173348"/>
            <a:ext cx="3889235" cy="992338"/>
            <a:chOff x="4651157" y="3591841"/>
            <a:chExt cx="3178518" cy="810999"/>
          </a:xfrm>
        </p:grpSpPr>
        <p:grpSp>
          <p:nvGrpSpPr>
            <p:cNvPr id="460" name="Google Shape;460;p21"/>
            <p:cNvGrpSpPr/>
            <p:nvPr/>
          </p:nvGrpSpPr>
          <p:grpSpPr>
            <a:xfrm>
              <a:off x="4651157" y="3591841"/>
              <a:ext cx="3137168" cy="784108"/>
              <a:chOff x="4651157" y="3542341"/>
              <a:chExt cx="3137168" cy="784108"/>
            </a:xfrm>
          </p:grpSpPr>
          <p:sp>
            <p:nvSpPr>
              <p:cNvPr id="461" name="Google Shape;461;p21"/>
              <p:cNvSpPr/>
              <p:nvPr/>
            </p:nvSpPr>
            <p:spPr>
              <a:xfrm>
                <a:off x="5908941" y="3542341"/>
                <a:ext cx="204345" cy="784083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3" y="16323"/>
                    </a:lnTo>
                    <a:lnTo>
                      <a:pt x="8173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" name="Google Shape;462;p21"/>
              <p:cNvSpPr/>
              <p:nvPr/>
            </p:nvSpPr>
            <p:spPr>
              <a:xfrm>
                <a:off x="6822275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2" y="16323"/>
                    </a:lnTo>
                    <a:lnTo>
                      <a:pt x="8172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" name="Google Shape;463;p21"/>
              <p:cNvSpPr/>
              <p:nvPr/>
            </p:nvSpPr>
            <p:spPr>
              <a:xfrm>
                <a:off x="6636875" y="3870200"/>
                <a:ext cx="156925" cy="456225"/>
              </a:xfrm>
              <a:custGeom>
                <a:avLst/>
                <a:gdLst/>
                <a:ahLst/>
                <a:cxnLst/>
                <a:rect l="l" t="t" r="r" b="b"/>
                <a:pathLst>
                  <a:path w="6277" h="18249" extrusionOk="0">
                    <a:moveTo>
                      <a:pt x="1" y="0"/>
                    </a:moveTo>
                    <a:lnTo>
                      <a:pt x="1" y="18248"/>
                    </a:lnTo>
                    <a:lnTo>
                      <a:pt x="6277" y="18248"/>
                    </a:lnTo>
                    <a:lnTo>
                      <a:pt x="627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" name="Google Shape;464;p21"/>
              <p:cNvSpPr/>
              <p:nvPr/>
            </p:nvSpPr>
            <p:spPr>
              <a:xfrm>
                <a:off x="4651157" y="4033927"/>
                <a:ext cx="205229" cy="292523"/>
              </a:xfrm>
              <a:custGeom>
                <a:avLst/>
                <a:gdLst/>
                <a:ahLst/>
                <a:cxnLst/>
                <a:rect l="l" t="t" r="r" b="b"/>
                <a:pathLst>
                  <a:path w="8210" h="27377" extrusionOk="0">
                    <a:moveTo>
                      <a:pt x="0" y="1"/>
                    </a:moveTo>
                    <a:lnTo>
                      <a:pt x="0" y="27376"/>
                    </a:lnTo>
                    <a:lnTo>
                      <a:pt x="8209" y="27376"/>
                    </a:lnTo>
                    <a:lnTo>
                      <a:pt x="8209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" name="Google Shape;465;p21"/>
              <p:cNvSpPr/>
              <p:nvPr/>
            </p:nvSpPr>
            <p:spPr>
              <a:xfrm>
                <a:off x="4905225" y="3935250"/>
                <a:ext cx="392125" cy="391175"/>
              </a:xfrm>
              <a:custGeom>
                <a:avLst/>
                <a:gdLst/>
                <a:ahLst/>
                <a:cxnLst/>
                <a:rect l="l" t="t" r="r" b="b"/>
                <a:pathLst>
                  <a:path w="15685" h="15647" extrusionOk="0">
                    <a:moveTo>
                      <a:pt x="736" y="0"/>
                    </a:moveTo>
                    <a:lnTo>
                      <a:pt x="736" y="3770"/>
                    </a:lnTo>
                    <a:lnTo>
                      <a:pt x="1" y="3770"/>
                    </a:lnTo>
                    <a:lnTo>
                      <a:pt x="1" y="4689"/>
                    </a:lnTo>
                    <a:lnTo>
                      <a:pt x="736" y="4689"/>
                    </a:lnTo>
                    <a:lnTo>
                      <a:pt x="736" y="15646"/>
                    </a:lnTo>
                    <a:lnTo>
                      <a:pt x="14699" y="15646"/>
                    </a:lnTo>
                    <a:lnTo>
                      <a:pt x="14699" y="4689"/>
                    </a:lnTo>
                    <a:lnTo>
                      <a:pt x="15684" y="4689"/>
                    </a:lnTo>
                    <a:lnTo>
                      <a:pt x="15684" y="3704"/>
                    </a:lnTo>
                    <a:lnTo>
                      <a:pt x="14883" y="3704"/>
                    </a:lnTo>
                    <a:lnTo>
                      <a:pt x="148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" name="Google Shape;466;p21"/>
              <p:cNvSpPr/>
              <p:nvPr/>
            </p:nvSpPr>
            <p:spPr>
              <a:xfrm>
                <a:off x="5296400" y="3958200"/>
                <a:ext cx="503800" cy="368225"/>
              </a:xfrm>
              <a:custGeom>
                <a:avLst/>
                <a:gdLst/>
                <a:ahLst/>
                <a:cxnLst/>
                <a:rect l="l" t="t" r="r" b="b"/>
                <a:pathLst>
                  <a:path w="20152" h="14729" extrusionOk="0">
                    <a:moveTo>
                      <a:pt x="15500" y="1"/>
                    </a:moveTo>
                    <a:lnTo>
                      <a:pt x="15500" y="2022"/>
                    </a:lnTo>
                    <a:lnTo>
                      <a:pt x="16786" y="2022"/>
                    </a:lnTo>
                    <a:lnTo>
                      <a:pt x="16786" y="2786"/>
                    </a:lnTo>
                    <a:lnTo>
                      <a:pt x="10142" y="2786"/>
                    </a:lnTo>
                    <a:lnTo>
                      <a:pt x="8452" y="5241"/>
                    </a:lnTo>
                    <a:lnTo>
                      <a:pt x="0" y="5241"/>
                    </a:lnTo>
                    <a:lnTo>
                      <a:pt x="0" y="14728"/>
                    </a:lnTo>
                    <a:lnTo>
                      <a:pt x="20152" y="14728"/>
                    </a:lnTo>
                    <a:lnTo>
                      <a:pt x="20152" y="2852"/>
                    </a:lnTo>
                    <a:lnTo>
                      <a:pt x="18314" y="2852"/>
                    </a:lnTo>
                    <a:lnTo>
                      <a:pt x="18314" y="1867"/>
                    </a:lnTo>
                    <a:lnTo>
                      <a:pt x="19968" y="1867"/>
                    </a:lnTo>
                    <a:lnTo>
                      <a:pt x="19968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" name="Google Shape;467;p21"/>
              <p:cNvSpPr/>
              <p:nvPr/>
            </p:nvSpPr>
            <p:spPr>
              <a:xfrm>
                <a:off x="6212825" y="4042350"/>
                <a:ext cx="345250" cy="284075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1363" extrusionOk="0">
                    <a:moveTo>
                      <a:pt x="1" y="1"/>
                    </a:moveTo>
                    <a:lnTo>
                      <a:pt x="1" y="464"/>
                    </a:lnTo>
                    <a:lnTo>
                      <a:pt x="243" y="464"/>
                    </a:lnTo>
                    <a:lnTo>
                      <a:pt x="243" y="3433"/>
                    </a:lnTo>
                    <a:lnTo>
                      <a:pt x="1" y="3433"/>
                    </a:lnTo>
                    <a:lnTo>
                      <a:pt x="1" y="3896"/>
                    </a:lnTo>
                    <a:lnTo>
                      <a:pt x="243" y="3896"/>
                    </a:lnTo>
                    <a:lnTo>
                      <a:pt x="243" y="6865"/>
                    </a:lnTo>
                    <a:lnTo>
                      <a:pt x="1" y="6865"/>
                    </a:lnTo>
                    <a:lnTo>
                      <a:pt x="1" y="7320"/>
                    </a:lnTo>
                    <a:lnTo>
                      <a:pt x="243" y="7320"/>
                    </a:lnTo>
                    <a:lnTo>
                      <a:pt x="243" y="10260"/>
                    </a:lnTo>
                    <a:lnTo>
                      <a:pt x="1" y="10260"/>
                    </a:lnTo>
                    <a:lnTo>
                      <a:pt x="1" y="10723"/>
                    </a:lnTo>
                    <a:lnTo>
                      <a:pt x="243" y="10723"/>
                    </a:lnTo>
                    <a:lnTo>
                      <a:pt x="243" y="11362"/>
                    </a:lnTo>
                    <a:lnTo>
                      <a:pt x="13597" y="11362"/>
                    </a:lnTo>
                    <a:lnTo>
                      <a:pt x="13597" y="10723"/>
                    </a:lnTo>
                    <a:lnTo>
                      <a:pt x="13810" y="10723"/>
                    </a:lnTo>
                    <a:lnTo>
                      <a:pt x="13810" y="10260"/>
                    </a:lnTo>
                    <a:lnTo>
                      <a:pt x="13597" y="10260"/>
                    </a:lnTo>
                    <a:lnTo>
                      <a:pt x="13597" y="7320"/>
                    </a:lnTo>
                    <a:lnTo>
                      <a:pt x="13810" y="7320"/>
                    </a:lnTo>
                    <a:lnTo>
                      <a:pt x="13810" y="6865"/>
                    </a:lnTo>
                    <a:lnTo>
                      <a:pt x="13597" y="6865"/>
                    </a:lnTo>
                    <a:lnTo>
                      <a:pt x="13597" y="3896"/>
                    </a:lnTo>
                    <a:lnTo>
                      <a:pt x="13810" y="3896"/>
                    </a:lnTo>
                    <a:lnTo>
                      <a:pt x="13810" y="3433"/>
                    </a:lnTo>
                    <a:lnTo>
                      <a:pt x="13597" y="3433"/>
                    </a:lnTo>
                    <a:lnTo>
                      <a:pt x="13597" y="464"/>
                    </a:lnTo>
                    <a:lnTo>
                      <a:pt x="13810" y="464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" name="Google Shape;468;p21"/>
              <p:cNvSpPr/>
              <p:nvPr/>
            </p:nvSpPr>
            <p:spPr>
              <a:xfrm>
                <a:off x="7116225" y="3961325"/>
                <a:ext cx="345250" cy="365100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4604" extrusionOk="0">
                    <a:moveTo>
                      <a:pt x="1" y="1"/>
                    </a:moveTo>
                    <a:lnTo>
                      <a:pt x="1" y="581"/>
                    </a:lnTo>
                    <a:lnTo>
                      <a:pt x="214" y="581"/>
                    </a:lnTo>
                    <a:lnTo>
                      <a:pt x="214" y="4410"/>
                    </a:lnTo>
                    <a:lnTo>
                      <a:pt x="1" y="4410"/>
                    </a:lnTo>
                    <a:lnTo>
                      <a:pt x="1" y="4991"/>
                    </a:lnTo>
                    <a:lnTo>
                      <a:pt x="214" y="4991"/>
                    </a:lnTo>
                    <a:lnTo>
                      <a:pt x="214" y="8820"/>
                    </a:lnTo>
                    <a:lnTo>
                      <a:pt x="1" y="8820"/>
                    </a:lnTo>
                    <a:lnTo>
                      <a:pt x="1" y="9400"/>
                    </a:lnTo>
                    <a:lnTo>
                      <a:pt x="214" y="9400"/>
                    </a:lnTo>
                    <a:lnTo>
                      <a:pt x="214" y="13200"/>
                    </a:lnTo>
                    <a:lnTo>
                      <a:pt x="1" y="13200"/>
                    </a:lnTo>
                    <a:lnTo>
                      <a:pt x="1" y="13780"/>
                    </a:lnTo>
                    <a:lnTo>
                      <a:pt x="214" y="13780"/>
                    </a:lnTo>
                    <a:lnTo>
                      <a:pt x="214" y="14603"/>
                    </a:lnTo>
                    <a:lnTo>
                      <a:pt x="13560" y="14603"/>
                    </a:lnTo>
                    <a:lnTo>
                      <a:pt x="13560" y="13780"/>
                    </a:lnTo>
                    <a:lnTo>
                      <a:pt x="13810" y="13780"/>
                    </a:lnTo>
                    <a:lnTo>
                      <a:pt x="13810" y="13200"/>
                    </a:lnTo>
                    <a:lnTo>
                      <a:pt x="13560" y="13200"/>
                    </a:lnTo>
                    <a:lnTo>
                      <a:pt x="13560" y="9400"/>
                    </a:lnTo>
                    <a:lnTo>
                      <a:pt x="13810" y="9400"/>
                    </a:lnTo>
                    <a:lnTo>
                      <a:pt x="13810" y="8820"/>
                    </a:lnTo>
                    <a:lnTo>
                      <a:pt x="13560" y="8820"/>
                    </a:lnTo>
                    <a:lnTo>
                      <a:pt x="13560" y="4991"/>
                    </a:lnTo>
                    <a:lnTo>
                      <a:pt x="13810" y="4991"/>
                    </a:lnTo>
                    <a:lnTo>
                      <a:pt x="13810" y="4410"/>
                    </a:lnTo>
                    <a:lnTo>
                      <a:pt x="13560" y="4410"/>
                    </a:lnTo>
                    <a:lnTo>
                      <a:pt x="13560" y="581"/>
                    </a:lnTo>
                    <a:lnTo>
                      <a:pt x="13810" y="581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" name="Google Shape;469;p21"/>
              <p:cNvSpPr/>
              <p:nvPr/>
            </p:nvSpPr>
            <p:spPr>
              <a:xfrm>
                <a:off x="7520425" y="3569250"/>
                <a:ext cx="267900" cy="75717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30287" extrusionOk="0">
                    <a:moveTo>
                      <a:pt x="3793" y="1"/>
                    </a:moveTo>
                    <a:lnTo>
                      <a:pt x="3793" y="2727"/>
                    </a:lnTo>
                    <a:lnTo>
                      <a:pt x="6490" y="2727"/>
                    </a:lnTo>
                    <a:lnTo>
                      <a:pt x="6490" y="3954"/>
                    </a:lnTo>
                    <a:lnTo>
                      <a:pt x="1" y="3954"/>
                    </a:lnTo>
                    <a:lnTo>
                      <a:pt x="1" y="30286"/>
                    </a:lnTo>
                    <a:lnTo>
                      <a:pt x="10716" y="30286"/>
                    </a:lnTo>
                    <a:lnTo>
                      <a:pt x="10716" y="3954"/>
                    </a:lnTo>
                    <a:lnTo>
                      <a:pt x="6799" y="3954"/>
                    </a:lnTo>
                    <a:lnTo>
                      <a:pt x="6799" y="2727"/>
                    </a:lnTo>
                    <a:lnTo>
                      <a:pt x="10716" y="2727"/>
                    </a:lnTo>
                    <a:lnTo>
                      <a:pt x="10716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70" name="Google Shape;470;p21"/>
            <p:cNvGrpSpPr/>
            <p:nvPr/>
          </p:nvGrpSpPr>
          <p:grpSpPr>
            <a:xfrm>
              <a:off x="4692490" y="3618757"/>
              <a:ext cx="3137185" cy="784083"/>
              <a:chOff x="4651140" y="3542357"/>
              <a:chExt cx="3137185" cy="784083"/>
            </a:xfrm>
          </p:grpSpPr>
          <p:sp>
            <p:nvSpPr>
              <p:cNvPr id="471" name="Google Shape;471;p21"/>
              <p:cNvSpPr/>
              <p:nvPr/>
            </p:nvSpPr>
            <p:spPr>
              <a:xfrm>
                <a:off x="5908945" y="3542357"/>
                <a:ext cx="204345" cy="784083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3" y="16323"/>
                    </a:lnTo>
                    <a:lnTo>
                      <a:pt x="817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" name="Google Shape;472;p21"/>
              <p:cNvSpPr/>
              <p:nvPr/>
            </p:nvSpPr>
            <p:spPr>
              <a:xfrm>
                <a:off x="6822275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2" y="16323"/>
                    </a:lnTo>
                    <a:lnTo>
                      <a:pt x="8172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" name="Google Shape;473;p21"/>
              <p:cNvSpPr/>
              <p:nvPr/>
            </p:nvSpPr>
            <p:spPr>
              <a:xfrm>
                <a:off x="6636875" y="3870200"/>
                <a:ext cx="156925" cy="456225"/>
              </a:xfrm>
              <a:custGeom>
                <a:avLst/>
                <a:gdLst/>
                <a:ahLst/>
                <a:cxnLst/>
                <a:rect l="l" t="t" r="r" b="b"/>
                <a:pathLst>
                  <a:path w="6277" h="18249" extrusionOk="0">
                    <a:moveTo>
                      <a:pt x="1" y="0"/>
                    </a:moveTo>
                    <a:lnTo>
                      <a:pt x="1" y="18248"/>
                    </a:lnTo>
                    <a:lnTo>
                      <a:pt x="6277" y="18248"/>
                    </a:lnTo>
                    <a:lnTo>
                      <a:pt x="6277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" name="Google Shape;474;p21"/>
              <p:cNvSpPr/>
              <p:nvPr/>
            </p:nvSpPr>
            <p:spPr>
              <a:xfrm>
                <a:off x="4651140" y="4067070"/>
                <a:ext cx="205250" cy="259329"/>
              </a:xfrm>
              <a:custGeom>
                <a:avLst/>
                <a:gdLst/>
                <a:ahLst/>
                <a:cxnLst/>
                <a:rect l="l" t="t" r="r" b="b"/>
                <a:pathLst>
                  <a:path w="8210" h="27377" extrusionOk="0">
                    <a:moveTo>
                      <a:pt x="0" y="1"/>
                    </a:moveTo>
                    <a:lnTo>
                      <a:pt x="0" y="27376"/>
                    </a:lnTo>
                    <a:lnTo>
                      <a:pt x="8209" y="27376"/>
                    </a:lnTo>
                    <a:lnTo>
                      <a:pt x="8209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" name="Google Shape;475;p21"/>
              <p:cNvSpPr/>
              <p:nvPr/>
            </p:nvSpPr>
            <p:spPr>
              <a:xfrm>
                <a:off x="4905225" y="3935250"/>
                <a:ext cx="392125" cy="391175"/>
              </a:xfrm>
              <a:custGeom>
                <a:avLst/>
                <a:gdLst/>
                <a:ahLst/>
                <a:cxnLst/>
                <a:rect l="l" t="t" r="r" b="b"/>
                <a:pathLst>
                  <a:path w="15685" h="15647" extrusionOk="0">
                    <a:moveTo>
                      <a:pt x="736" y="0"/>
                    </a:moveTo>
                    <a:lnTo>
                      <a:pt x="736" y="3770"/>
                    </a:lnTo>
                    <a:lnTo>
                      <a:pt x="1" y="3770"/>
                    </a:lnTo>
                    <a:lnTo>
                      <a:pt x="1" y="4689"/>
                    </a:lnTo>
                    <a:lnTo>
                      <a:pt x="736" y="4689"/>
                    </a:lnTo>
                    <a:lnTo>
                      <a:pt x="736" y="15646"/>
                    </a:lnTo>
                    <a:lnTo>
                      <a:pt x="14699" y="15646"/>
                    </a:lnTo>
                    <a:lnTo>
                      <a:pt x="14699" y="4689"/>
                    </a:lnTo>
                    <a:lnTo>
                      <a:pt x="15684" y="4689"/>
                    </a:lnTo>
                    <a:lnTo>
                      <a:pt x="15684" y="3704"/>
                    </a:lnTo>
                    <a:lnTo>
                      <a:pt x="14883" y="3704"/>
                    </a:lnTo>
                    <a:lnTo>
                      <a:pt x="1488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" name="Google Shape;476;p21"/>
              <p:cNvSpPr/>
              <p:nvPr/>
            </p:nvSpPr>
            <p:spPr>
              <a:xfrm>
                <a:off x="5296400" y="3958200"/>
                <a:ext cx="503800" cy="368225"/>
              </a:xfrm>
              <a:custGeom>
                <a:avLst/>
                <a:gdLst/>
                <a:ahLst/>
                <a:cxnLst/>
                <a:rect l="l" t="t" r="r" b="b"/>
                <a:pathLst>
                  <a:path w="20152" h="14729" extrusionOk="0">
                    <a:moveTo>
                      <a:pt x="15500" y="1"/>
                    </a:moveTo>
                    <a:lnTo>
                      <a:pt x="15500" y="2022"/>
                    </a:lnTo>
                    <a:lnTo>
                      <a:pt x="16786" y="2022"/>
                    </a:lnTo>
                    <a:lnTo>
                      <a:pt x="16786" y="2786"/>
                    </a:lnTo>
                    <a:lnTo>
                      <a:pt x="10142" y="2786"/>
                    </a:lnTo>
                    <a:lnTo>
                      <a:pt x="8452" y="5241"/>
                    </a:lnTo>
                    <a:lnTo>
                      <a:pt x="0" y="5241"/>
                    </a:lnTo>
                    <a:lnTo>
                      <a:pt x="0" y="14728"/>
                    </a:lnTo>
                    <a:lnTo>
                      <a:pt x="20152" y="14728"/>
                    </a:lnTo>
                    <a:lnTo>
                      <a:pt x="20152" y="2852"/>
                    </a:lnTo>
                    <a:lnTo>
                      <a:pt x="18314" y="2852"/>
                    </a:lnTo>
                    <a:lnTo>
                      <a:pt x="18314" y="1867"/>
                    </a:lnTo>
                    <a:lnTo>
                      <a:pt x="19968" y="1867"/>
                    </a:lnTo>
                    <a:lnTo>
                      <a:pt x="19968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" name="Google Shape;477;p21"/>
              <p:cNvSpPr/>
              <p:nvPr/>
            </p:nvSpPr>
            <p:spPr>
              <a:xfrm>
                <a:off x="6212825" y="4042350"/>
                <a:ext cx="345250" cy="284075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1363" extrusionOk="0">
                    <a:moveTo>
                      <a:pt x="1" y="1"/>
                    </a:moveTo>
                    <a:lnTo>
                      <a:pt x="1" y="464"/>
                    </a:lnTo>
                    <a:lnTo>
                      <a:pt x="243" y="464"/>
                    </a:lnTo>
                    <a:lnTo>
                      <a:pt x="243" y="3433"/>
                    </a:lnTo>
                    <a:lnTo>
                      <a:pt x="1" y="3433"/>
                    </a:lnTo>
                    <a:lnTo>
                      <a:pt x="1" y="3896"/>
                    </a:lnTo>
                    <a:lnTo>
                      <a:pt x="243" y="3896"/>
                    </a:lnTo>
                    <a:lnTo>
                      <a:pt x="243" y="6865"/>
                    </a:lnTo>
                    <a:lnTo>
                      <a:pt x="1" y="6865"/>
                    </a:lnTo>
                    <a:lnTo>
                      <a:pt x="1" y="7320"/>
                    </a:lnTo>
                    <a:lnTo>
                      <a:pt x="243" y="7320"/>
                    </a:lnTo>
                    <a:lnTo>
                      <a:pt x="243" y="10260"/>
                    </a:lnTo>
                    <a:lnTo>
                      <a:pt x="1" y="10260"/>
                    </a:lnTo>
                    <a:lnTo>
                      <a:pt x="1" y="10723"/>
                    </a:lnTo>
                    <a:lnTo>
                      <a:pt x="243" y="10723"/>
                    </a:lnTo>
                    <a:lnTo>
                      <a:pt x="243" y="11362"/>
                    </a:lnTo>
                    <a:lnTo>
                      <a:pt x="13597" y="11362"/>
                    </a:lnTo>
                    <a:lnTo>
                      <a:pt x="13597" y="10723"/>
                    </a:lnTo>
                    <a:lnTo>
                      <a:pt x="13810" y="10723"/>
                    </a:lnTo>
                    <a:lnTo>
                      <a:pt x="13810" y="10260"/>
                    </a:lnTo>
                    <a:lnTo>
                      <a:pt x="13597" y="10260"/>
                    </a:lnTo>
                    <a:lnTo>
                      <a:pt x="13597" y="7320"/>
                    </a:lnTo>
                    <a:lnTo>
                      <a:pt x="13810" y="7320"/>
                    </a:lnTo>
                    <a:lnTo>
                      <a:pt x="13810" y="6865"/>
                    </a:lnTo>
                    <a:lnTo>
                      <a:pt x="13597" y="6865"/>
                    </a:lnTo>
                    <a:lnTo>
                      <a:pt x="13597" y="3896"/>
                    </a:lnTo>
                    <a:lnTo>
                      <a:pt x="13810" y="3896"/>
                    </a:lnTo>
                    <a:lnTo>
                      <a:pt x="13810" y="3433"/>
                    </a:lnTo>
                    <a:lnTo>
                      <a:pt x="13597" y="3433"/>
                    </a:lnTo>
                    <a:lnTo>
                      <a:pt x="13597" y="464"/>
                    </a:lnTo>
                    <a:lnTo>
                      <a:pt x="13810" y="464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" name="Google Shape;478;p21"/>
              <p:cNvSpPr/>
              <p:nvPr/>
            </p:nvSpPr>
            <p:spPr>
              <a:xfrm>
                <a:off x="7116225" y="3961325"/>
                <a:ext cx="345250" cy="365100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4604" extrusionOk="0">
                    <a:moveTo>
                      <a:pt x="1" y="1"/>
                    </a:moveTo>
                    <a:lnTo>
                      <a:pt x="1" y="581"/>
                    </a:lnTo>
                    <a:lnTo>
                      <a:pt x="214" y="581"/>
                    </a:lnTo>
                    <a:lnTo>
                      <a:pt x="214" y="4410"/>
                    </a:lnTo>
                    <a:lnTo>
                      <a:pt x="1" y="4410"/>
                    </a:lnTo>
                    <a:lnTo>
                      <a:pt x="1" y="4991"/>
                    </a:lnTo>
                    <a:lnTo>
                      <a:pt x="214" y="4991"/>
                    </a:lnTo>
                    <a:lnTo>
                      <a:pt x="214" y="8820"/>
                    </a:lnTo>
                    <a:lnTo>
                      <a:pt x="1" y="8820"/>
                    </a:lnTo>
                    <a:lnTo>
                      <a:pt x="1" y="9400"/>
                    </a:lnTo>
                    <a:lnTo>
                      <a:pt x="214" y="9400"/>
                    </a:lnTo>
                    <a:lnTo>
                      <a:pt x="214" y="13200"/>
                    </a:lnTo>
                    <a:lnTo>
                      <a:pt x="1" y="13200"/>
                    </a:lnTo>
                    <a:lnTo>
                      <a:pt x="1" y="13780"/>
                    </a:lnTo>
                    <a:lnTo>
                      <a:pt x="214" y="13780"/>
                    </a:lnTo>
                    <a:lnTo>
                      <a:pt x="214" y="14603"/>
                    </a:lnTo>
                    <a:lnTo>
                      <a:pt x="13560" y="14603"/>
                    </a:lnTo>
                    <a:lnTo>
                      <a:pt x="13560" y="13780"/>
                    </a:lnTo>
                    <a:lnTo>
                      <a:pt x="13810" y="13780"/>
                    </a:lnTo>
                    <a:lnTo>
                      <a:pt x="13810" y="13200"/>
                    </a:lnTo>
                    <a:lnTo>
                      <a:pt x="13560" y="13200"/>
                    </a:lnTo>
                    <a:lnTo>
                      <a:pt x="13560" y="9400"/>
                    </a:lnTo>
                    <a:lnTo>
                      <a:pt x="13810" y="9400"/>
                    </a:lnTo>
                    <a:lnTo>
                      <a:pt x="13810" y="8820"/>
                    </a:lnTo>
                    <a:lnTo>
                      <a:pt x="13560" y="8820"/>
                    </a:lnTo>
                    <a:lnTo>
                      <a:pt x="13560" y="4991"/>
                    </a:lnTo>
                    <a:lnTo>
                      <a:pt x="13810" y="4991"/>
                    </a:lnTo>
                    <a:lnTo>
                      <a:pt x="13810" y="4410"/>
                    </a:lnTo>
                    <a:lnTo>
                      <a:pt x="13560" y="4410"/>
                    </a:lnTo>
                    <a:lnTo>
                      <a:pt x="13560" y="581"/>
                    </a:lnTo>
                    <a:lnTo>
                      <a:pt x="13810" y="581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" name="Google Shape;479;p21"/>
              <p:cNvSpPr/>
              <p:nvPr/>
            </p:nvSpPr>
            <p:spPr>
              <a:xfrm>
                <a:off x="7520425" y="3569250"/>
                <a:ext cx="267900" cy="75717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30287" extrusionOk="0">
                    <a:moveTo>
                      <a:pt x="3793" y="1"/>
                    </a:moveTo>
                    <a:lnTo>
                      <a:pt x="3793" y="2727"/>
                    </a:lnTo>
                    <a:lnTo>
                      <a:pt x="6490" y="2727"/>
                    </a:lnTo>
                    <a:lnTo>
                      <a:pt x="6490" y="3954"/>
                    </a:lnTo>
                    <a:lnTo>
                      <a:pt x="1" y="3954"/>
                    </a:lnTo>
                    <a:lnTo>
                      <a:pt x="1" y="30286"/>
                    </a:lnTo>
                    <a:lnTo>
                      <a:pt x="10716" y="30286"/>
                    </a:lnTo>
                    <a:lnTo>
                      <a:pt x="10716" y="3954"/>
                    </a:lnTo>
                    <a:lnTo>
                      <a:pt x="6799" y="3954"/>
                    </a:lnTo>
                    <a:lnTo>
                      <a:pt x="6799" y="2727"/>
                    </a:lnTo>
                    <a:lnTo>
                      <a:pt x="10716" y="2727"/>
                    </a:lnTo>
                    <a:lnTo>
                      <a:pt x="1071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">
    <p:spTree>
      <p:nvGrpSpPr>
        <p:cNvPr id="1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9" name="Google Shape;499;p2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00" name="Google Shape;500;p23"/>
          <p:cNvSpPr/>
          <p:nvPr/>
        </p:nvSpPr>
        <p:spPr>
          <a:xfrm rot="5400000">
            <a:off x="4047055" y="-909581"/>
            <a:ext cx="1211638" cy="10938901"/>
          </a:xfrm>
          <a:custGeom>
            <a:avLst/>
            <a:gdLst/>
            <a:ahLst/>
            <a:cxnLst/>
            <a:rect l="l" t="t" r="r" b="b"/>
            <a:pathLst>
              <a:path w="15707" h="22591" extrusionOk="0">
                <a:moveTo>
                  <a:pt x="2845" y="1"/>
                </a:moveTo>
                <a:cubicBezTo>
                  <a:pt x="2786" y="126"/>
                  <a:pt x="2816" y="243"/>
                  <a:pt x="2941" y="397"/>
                </a:cubicBezTo>
                <a:cubicBezTo>
                  <a:pt x="3029" y="493"/>
                  <a:pt x="3154" y="552"/>
                  <a:pt x="3308" y="581"/>
                </a:cubicBezTo>
                <a:cubicBezTo>
                  <a:pt x="4712" y="1074"/>
                  <a:pt x="6152" y="1529"/>
                  <a:pt x="7563" y="2022"/>
                </a:cubicBezTo>
                <a:cubicBezTo>
                  <a:pt x="7747" y="2051"/>
                  <a:pt x="7901" y="2110"/>
                  <a:pt x="8019" y="2264"/>
                </a:cubicBezTo>
                <a:cubicBezTo>
                  <a:pt x="8298" y="2661"/>
                  <a:pt x="7747" y="3124"/>
                  <a:pt x="7313" y="3367"/>
                </a:cubicBezTo>
                <a:cubicBezTo>
                  <a:pt x="6762" y="3705"/>
                  <a:pt x="6307" y="4131"/>
                  <a:pt x="5910" y="4653"/>
                </a:cubicBezTo>
                <a:cubicBezTo>
                  <a:pt x="5755" y="4866"/>
                  <a:pt x="5601" y="5145"/>
                  <a:pt x="5697" y="5417"/>
                </a:cubicBezTo>
                <a:cubicBezTo>
                  <a:pt x="5880" y="6152"/>
                  <a:pt x="7284" y="5784"/>
                  <a:pt x="7593" y="6490"/>
                </a:cubicBezTo>
                <a:cubicBezTo>
                  <a:pt x="7865" y="7166"/>
                  <a:pt x="6762" y="7622"/>
                  <a:pt x="6578" y="8327"/>
                </a:cubicBezTo>
                <a:cubicBezTo>
                  <a:pt x="6395" y="8945"/>
                  <a:pt x="6946" y="9525"/>
                  <a:pt x="7534" y="9826"/>
                </a:cubicBezTo>
                <a:cubicBezTo>
                  <a:pt x="8114" y="10164"/>
                  <a:pt x="8783" y="10378"/>
                  <a:pt x="9092" y="10966"/>
                </a:cubicBezTo>
                <a:cubicBezTo>
                  <a:pt x="9371" y="11517"/>
                  <a:pt x="9187" y="12215"/>
                  <a:pt x="8783" y="12678"/>
                </a:cubicBezTo>
                <a:cubicBezTo>
                  <a:pt x="8386" y="13134"/>
                  <a:pt x="7806" y="13413"/>
                  <a:pt x="7225" y="13597"/>
                </a:cubicBezTo>
                <a:cubicBezTo>
                  <a:pt x="6917" y="13685"/>
                  <a:pt x="6520" y="13935"/>
                  <a:pt x="6645" y="14236"/>
                </a:cubicBezTo>
                <a:cubicBezTo>
                  <a:pt x="6674" y="14361"/>
                  <a:pt x="6828" y="14456"/>
                  <a:pt x="6917" y="14545"/>
                </a:cubicBezTo>
                <a:cubicBezTo>
                  <a:pt x="7100" y="14787"/>
                  <a:pt x="7041" y="15125"/>
                  <a:pt x="6858" y="15338"/>
                </a:cubicBezTo>
                <a:cubicBezTo>
                  <a:pt x="6674" y="15588"/>
                  <a:pt x="6395" y="15706"/>
                  <a:pt x="6152" y="15831"/>
                </a:cubicBezTo>
                <a:cubicBezTo>
                  <a:pt x="4528" y="16595"/>
                  <a:pt x="2874" y="17271"/>
                  <a:pt x="1221" y="17852"/>
                </a:cubicBezTo>
                <a:cubicBezTo>
                  <a:pt x="670" y="18065"/>
                  <a:pt x="1" y="18432"/>
                  <a:pt x="60" y="19013"/>
                </a:cubicBezTo>
                <a:cubicBezTo>
                  <a:pt x="89" y="19263"/>
                  <a:pt x="273" y="19476"/>
                  <a:pt x="457" y="19660"/>
                </a:cubicBezTo>
                <a:cubicBezTo>
                  <a:pt x="1471" y="20608"/>
                  <a:pt x="2816" y="21071"/>
                  <a:pt x="4131" y="21438"/>
                </a:cubicBezTo>
                <a:cubicBezTo>
                  <a:pt x="6558" y="22107"/>
                  <a:pt x="9080" y="22590"/>
                  <a:pt x="11590" y="22590"/>
                </a:cubicBezTo>
                <a:cubicBezTo>
                  <a:pt x="12280" y="22590"/>
                  <a:pt x="12970" y="22554"/>
                  <a:pt x="13656" y="22474"/>
                </a:cubicBezTo>
                <a:cubicBezTo>
                  <a:pt x="14361" y="22386"/>
                  <a:pt x="15030" y="22261"/>
                  <a:pt x="15706" y="22077"/>
                </a:cubicBezTo>
                <a:lnTo>
                  <a:pt x="15706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1" name="Google Shape;501;p23"/>
          <p:cNvSpPr/>
          <p:nvPr/>
        </p:nvSpPr>
        <p:spPr>
          <a:xfrm>
            <a:off x="6700" y="3085750"/>
            <a:ext cx="9144098" cy="2079944"/>
          </a:xfrm>
          <a:custGeom>
            <a:avLst/>
            <a:gdLst/>
            <a:ahLst/>
            <a:cxnLst/>
            <a:rect l="l" t="t" r="r" b="b"/>
            <a:pathLst>
              <a:path w="98509" h="18007" extrusionOk="0">
                <a:moveTo>
                  <a:pt x="98391" y="1"/>
                </a:moveTo>
                <a:cubicBezTo>
                  <a:pt x="97898" y="1"/>
                  <a:pt x="97472" y="37"/>
                  <a:pt x="96980" y="155"/>
                </a:cubicBezTo>
                <a:cubicBezTo>
                  <a:pt x="95848" y="368"/>
                  <a:pt x="95113" y="919"/>
                  <a:pt x="94099" y="1412"/>
                </a:cubicBezTo>
                <a:cubicBezTo>
                  <a:pt x="92144" y="2360"/>
                  <a:pt x="90123" y="3124"/>
                  <a:pt x="88220" y="4197"/>
                </a:cubicBezTo>
                <a:cubicBezTo>
                  <a:pt x="87551" y="4564"/>
                  <a:pt x="86816" y="4873"/>
                  <a:pt x="86140" y="5270"/>
                </a:cubicBezTo>
                <a:cubicBezTo>
                  <a:pt x="85375" y="5733"/>
                  <a:pt x="84545" y="6159"/>
                  <a:pt x="83693" y="6468"/>
                </a:cubicBezTo>
                <a:cubicBezTo>
                  <a:pt x="82803" y="6799"/>
                  <a:pt x="81914" y="7078"/>
                  <a:pt x="81025" y="7445"/>
                </a:cubicBezTo>
                <a:cubicBezTo>
                  <a:pt x="80047" y="7872"/>
                  <a:pt x="79063" y="8335"/>
                  <a:pt x="78085" y="8702"/>
                </a:cubicBezTo>
                <a:cubicBezTo>
                  <a:pt x="76711" y="9187"/>
                  <a:pt x="75241" y="9679"/>
                  <a:pt x="73830" y="10047"/>
                </a:cubicBezTo>
                <a:cubicBezTo>
                  <a:pt x="72938" y="10292"/>
                  <a:pt x="71769" y="10555"/>
                  <a:pt x="70750" y="10555"/>
                </a:cubicBezTo>
                <a:cubicBezTo>
                  <a:pt x="70610" y="10555"/>
                  <a:pt x="70472" y="10550"/>
                  <a:pt x="70339" y="10539"/>
                </a:cubicBezTo>
                <a:cubicBezTo>
                  <a:pt x="69237" y="10444"/>
                  <a:pt x="68289" y="9650"/>
                  <a:pt x="67186" y="9437"/>
                </a:cubicBezTo>
                <a:cubicBezTo>
                  <a:pt x="66429" y="9275"/>
                  <a:pt x="65650" y="9182"/>
                  <a:pt x="64867" y="9182"/>
                </a:cubicBezTo>
                <a:cubicBezTo>
                  <a:pt x="64761" y="9182"/>
                  <a:pt x="64654" y="9184"/>
                  <a:pt x="64548" y="9187"/>
                </a:cubicBezTo>
                <a:cubicBezTo>
                  <a:pt x="63666" y="9253"/>
                  <a:pt x="62777" y="9555"/>
                  <a:pt x="61917" y="9775"/>
                </a:cubicBezTo>
                <a:cubicBezTo>
                  <a:pt x="60193" y="10189"/>
                  <a:pt x="58341" y="10330"/>
                  <a:pt x="56543" y="10330"/>
                </a:cubicBezTo>
                <a:cubicBezTo>
                  <a:pt x="56364" y="10330"/>
                  <a:pt x="56186" y="10329"/>
                  <a:pt x="56008" y="10326"/>
                </a:cubicBezTo>
                <a:lnTo>
                  <a:pt x="52944" y="10326"/>
                </a:lnTo>
                <a:cubicBezTo>
                  <a:pt x="52900" y="10328"/>
                  <a:pt x="52856" y="10328"/>
                  <a:pt x="52812" y="10328"/>
                </a:cubicBezTo>
                <a:cubicBezTo>
                  <a:pt x="51886" y="10328"/>
                  <a:pt x="51033" y="10040"/>
                  <a:pt x="50100" y="9893"/>
                </a:cubicBezTo>
                <a:cubicBezTo>
                  <a:pt x="47269" y="9435"/>
                  <a:pt x="44383" y="9318"/>
                  <a:pt x="41498" y="9318"/>
                </a:cubicBezTo>
                <a:cubicBezTo>
                  <a:pt x="40167" y="9318"/>
                  <a:pt x="38836" y="9343"/>
                  <a:pt x="37510" y="9371"/>
                </a:cubicBezTo>
                <a:cubicBezTo>
                  <a:pt x="36349" y="9408"/>
                  <a:pt x="35217" y="9591"/>
                  <a:pt x="34049" y="9591"/>
                </a:cubicBezTo>
                <a:cubicBezTo>
                  <a:pt x="33797" y="9591"/>
                  <a:pt x="33536" y="9605"/>
                  <a:pt x="33273" y="9605"/>
                </a:cubicBezTo>
                <a:cubicBezTo>
                  <a:pt x="32869" y="9605"/>
                  <a:pt x="32464" y="9573"/>
                  <a:pt x="32094" y="9408"/>
                </a:cubicBezTo>
                <a:cubicBezTo>
                  <a:pt x="31631" y="9187"/>
                  <a:pt x="31175" y="8915"/>
                  <a:pt x="30779" y="8607"/>
                </a:cubicBezTo>
                <a:cubicBezTo>
                  <a:pt x="30161" y="8121"/>
                  <a:pt x="29551" y="7688"/>
                  <a:pt x="28941" y="7166"/>
                </a:cubicBezTo>
                <a:cubicBezTo>
                  <a:pt x="28508" y="6799"/>
                  <a:pt x="27986" y="6615"/>
                  <a:pt x="27501" y="6284"/>
                </a:cubicBezTo>
                <a:cubicBezTo>
                  <a:pt x="27008" y="5976"/>
                  <a:pt x="26641" y="5733"/>
                  <a:pt x="26090" y="5579"/>
                </a:cubicBezTo>
                <a:cubicBezTo>
                  <a:pt x="25742" y="5490"/>
                  <a:pt x="25433" y="5448"/>
                  <a:pt x="25137" y="5448"/>
                </a:cubicBezTo>
                <a:cubicBezTo>
                  <a:pt x="24601" y="5448"/>
                  <a:pt x="24110" y="5584"/>
                  <a:pt x="23518" y="5821"/>
                </a:cubicBezTo>
                <a:cubicBezTo>
                  <a:pt x="22250" y="6324"/>
                  <a:pt x="21010" y="7140"/>
                  <a:pt x="19581" y="7140"/>
                </a:cubicBezTo>
                <a:cubicBezTo>
                  <a:pt x="19526" y="7140"/>
                  <a:pt x="19472" y="7139"/>
                  <a:pt x="19417" y="7137"/>
                </a:cubicBezTo>
                <a:cubicBezTo>
                  <a:pt x="18285" y="7107"/>
                  <a:pt x="17241" y="6402"/>
                  <a:pt x="16264" y="5917"/>
                </a:cubicBezTo>
                <a:cubicBezTo>
                  <a:pt x="15250" y="5395"/>
                  <a:pt x="14177" y="4814"/>
                  <a:pt x="13104" y="4506"/>
                </a:cubicBezTo>
                <a:cubicBezTo>
                  <a:pt x="12185" y="4226"/>
                  <a:pt x="11120" y="4109"/>
                  <a:pt x="10164" y="3984"/>
                </a:cubicBezTo>
                <a:cubicBezTo>
                  <a:pt x="9855" y="3938"/>
                  <a:pt x="9558" y="3915"/>
                  <a:pt x="9270" y="3915"/>
                </a:cubicBezTo>
                <a:cubicBezTo>
                  <a:pt x="8395" y="3915"/>
                  <a:pt x="7598" y="4128"/>
                  <a:pt x="6769" y="4564"/>
                </a:cubicBezTo>
                <a:cubicBezTo>
                  <a:pt x="6435" y="4732"/>
                  <a:pt x="6096" y="4881"/>
                  <a:pt x="5746" y="4881"/>
                </a:cubicBezTo>
                <a:cubicBezTo>
                  <a:pt x="5649" y="4881"/>
                  <a:pt x="5552" y="4869"/>
                  <a:pt x="5453" y="4844"/>
                </a:cubicBezTo>
                <a:cubicBezTo>
                  <a:pt x="4932" y="4719"/>
                  <a:pt x="4469" y="4476"/>
                  <a:pt x="3954" y="4351"/>
                </a:cubicBezTo>
                <a:cubicBezTo>
                  <a:pt x="3637" y="4292"/>
                  <a:pt x="3303" y="4274"/>
                  <a:pt x="2963" y="4274"/>
                </a:cubicBezTo>
                <a:cubicBezTo>
                  <a:pt x="2413" y="4274"/>
                  <a:pt x="1847" y="4322"/>
                  <a:pt x="1316" y="4322"/>
                </a:cubicBezTo>
                <a:cubicBezTo>
                  <a:pt x="1117" y="4322"/>
                  <a:pt x="926" y="4329"/>
                  <a:pt x="735" y="4329"/>
                </a:cubicBezTo>
                <a:cubicBezTo>
                  <a:pt x="544" y="4329"/>
                  <a:pt x="353" y="4322"/>
                  <a:pt x="155" y="4293"/>
                </a:cubicBezTo>
                <a:cubicBezTo>
                  <a:pt x="96" y="4263"/>
                  <a:pt x="59" y="4263"/>
                  <a:pt x="0" y="4263"/>
                </a:cubicBezTo>
                <a:lnTo>
                  <a:pt x="0" y="18006"/>
                </a:lnTo>
                <a:lnTo>
                  <a:pt x="98508" y="18006"/>
                </a:lnTo>
                <a:lnTo>
                  <a:pt x="98508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2" name="Google Shape;502;p23"/>
          <p:cNvSpPr txBox="1">
            <a:spLocks noGrp="1"/>
          </p:cNvSpPr>
          <p:nvPr>
            <p:ph type="title"/>
          </p:nvPr>
        </p:nvSpPr>
        <p:spPr>
          <a:xfrm>
            <a:off x="720000" y="368825"/>
            <a:ext cx="7340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31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03" name="Google Shape;503;p23"/>
          <p:cNvSpPr txBox="1">
            <a:spLocks noGrp="1"/>
          </p:cNvSpPr>
          <p:nvPr>
            <p:ph type="subTitle" idx="1"/>
          </p:nvPr>
        </p:nvSpPr>
        <p:spPr>
          <a:xfrm>
            <a:off x="2400870" y="1761150"/>
            <a:ext cx="1978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4" name="Google Shape;504;p23"/>
          <p:cNvSpPr txBox="1">
            <a:spLocks noGrp="1"/>
          </p:cNvSpPr>
          <p:nvPr>
            <p:ph type="subTitle" idx="2"/>
          </p:nvPr>
        </p:nvSpPr>
        <p:spPr>
          <a:xfrm>
            <a:off x="5498449" y="1761150"/>
            <a:ext cx="1978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5" name="Google Shape;505;p23"/>
          <p:cNvSpPr txBox="1">
            <a:spLocks noGrp="1"/>
          </p:cNvSpPr>
          <p:nvPr>
            <p:ph type="subTitle" idx="3"/>
          </p:nvPr>
        </p:nvSpPr>
        <p:spPr>
          <a:xfrm>
            <a:off x="2400870" y="3175425"/>
            <a:ext cx="1978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6" name="Google Shape;506;p23"/>
          <p:cNvSpPr txBox="1">
            <a:spLocks noGrp="1"/>
          </p:cNvSpPr>
          <p:nvPr>
            <p:ph type="subTitle" idx="4"/>
          </p:nvPr>
        </p:nvSpPr>
        <p:spPr>
          <a:xfrm>
            <a:off x="5498449" y="3175425"/>
            <a:ext cx="1978200" cy="66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7" name="Google Shape;507;p23"/>
          <p:cNvSpPr txBox="1">
            <a:spLocks noGrp="1"/>
          </p:cNvSpPr>
          <p:nvPr>
            <p:ph type="subTitle" idx="5"/>
          </p:nvPr>
        </p:nvSpPr>
        <p:spPr>
          <a:xfrm>
            <a:off x="2400870" y="1379750"/>
            <a:ext cx="1978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200" b="1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08" name="Google Shape;508;p23"/>
          <p:cNvSpPr txBox="1">
            <a:spLocks noGrp="1"/>
          </p:cNvSpPr>
          <p:nvPr>
            <p:ph type="subTitle" idx="6"/>
          </p:nvPr>
        </p:nvSpPr>
        <p:spPr>
          <a:xfrm>
            <a:off x="2400870" y="2794125"/>
            <a:ext cx="1978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200" b="1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09" name="Google Shape;509;p23"/>
          <p:cNvSpPr txBox="1">
            <a:spLocks noGrp="1"/>
          </p:cNvSpPr>
          <p:nvPr>
            <p:ph type="subTitle" idx="7"/>
          </p:nvPr>
        </p:nvSpPr>
        <p:spPr>
          <a:xfrm>
            <a:off x="5498445" y="1379750"/>
            <a:ext cx="1978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200" b="1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10" name="Google Shape;510;p23"/>
          <p:cNvSpPr txBox="1">
            <a:spLocks noGrp="1"/>
          </p:cNvSpPr>
          <p:nvPr>
            <p:ph type="subTitle" idx="8"/>
          </p:nvPr>
        </p:nvSpPr>
        <p:spPr>
          <a:xfrm>
            <a:off x="5498445" y="2794125"/>
            <a:ext cx="1978200" cy="50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200" b="1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511" name="Google Shape;511;p23"/>
          <p:cNvGrpSpPr/>
          <p:nvPr/>
        </p:nvGrpSpPr>
        <p:grpSpPr>
          <a:xfrm>
            <a:off x="8051475" y="0"/>
            <a:ext cx="1093200" cy="1093500"/>
            <a:chOff x="150" y="0"/>
            <a:chExt cx="1093200" cy="1093500"/>
          </a:xfrm>
        </p:grpSpPr>
        <p:sp>
          <p:nvSpPr>
            <p:cNvPr id="512" name="Google Shape;512;p23"/>
            <p:cNvSpPr/>
            <p:nvPr/>
          </p:nvSpPr>
          <p:spPr>
            <a:xfrm rot="5400000">
              <a:off x="0" y="150"/>
              <a:ext cx="1093500" cy="1093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23"/>
            <p:cNvSpPr/>
            <p:nvPr/>
          </p:nvSpPr>
          <p:spPr>
            <a:xfrm>
              <a:off x="352200" y="352200"/>
              <a:ext cx="389100" cy="389100"/>
            </a:xfrm>
            <a:prstGeom prst="mathMultiply">
              <a:avLst>
                <a:gd name="adj1" fmla="val 2352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14" name="Google Shape;514;p23"/>
          <p:cNvSpPr/>
          <p:nvPr/>
        </p:nvSpPr>
        <p:spPr>
          <a:xfrm>
            <a:off x="-978500" y="4193175"/>
            <a:ext cx="3836820" cy="959400"/>
          </a:xfrm>
          <a:custGeom>
            <a:avLst/>
            <a:gdLst/>
            <a:ahLst/>
            <a:cxnLst/>
            <a:rect l="l" t="t" r="r" b="b"/>
            <a:pathLst>
              <a:path w="122975" h="30750" extrusionOk="0">
                <a:moveTo>
                  <a:pt x="66878" y="0"/>
                </a:moveTo>
                <a:lnTo>
                  <a:pt x="66878" y="2484"/>
                </a:lnTo>
                <a:lnTo>
                  <a:pt x="67892" y="2484"/>
                </a:lnTo>
                <a:lnTo>
                  <a:pt x="67892" y="3616"/>
                </a:lnTo>
                <a:lnTo>
                  <a:pt x="65166" y="3616"/>
                </a:lnTo>
                <a:lnTo>
                  <a:pt x="65166" y="27596"/>
                </a:lnTo>
                <a:lnTo>
                  <a:pt x="63358" y="27596"/>
                </a:lnTo>
                <a:lnTo>
                  <a:pt x="63358" y="6556"/>
                </a:lnTo>
                <a:lnTo>
                  <a:pt x="58522" y="6556"/>
                </a:lnTo>
                <a:lnTo>
                  <a:pt x="58522" y="1257"/>
                </a:lnTo>
                <a:lnTo>
                  <a:pt x="46881" y="1257"/>
                </a:lnTo>
                <a:lnTo>
                  <a:pt x="46881" y="11274"/>
                </a:lnTo>
                <a:lnTo>
                  <a:pt x="41766" y="11274"/>
                </a:lnTo>
                <a:lnTo>
                  <a:pt x="41766" y="29279"/>
                </a:lnTo>
                <a:lnTo>
                  <a:pt x="41068" y="29279"/>
                </a:lnTo>
                <a:lnTo>
                  <a:pt x="41068" y="6798"/>
                </a:lnTo>
                <a:lnTo>
                  <a:pt x="38554" y="6798"/>
                </a:lnTo>
                <a:lnTo>
                  <a:pt x="38554" y="4961"/>
                </a:lnTo>
                <a:lnTo>
                  <a:pt x="33990" y="4961"/>
                </a:lnTo>
                <a:lnTo>
                  <a:pt x="33990" y="3770"/>
                </a:lnTo>
                <a:lnTo>
                  <a:pt x="28537" y="3770"/>
                </a:lnTo>
                <a:lnTo>
                  <a:pt x="28537" y="6894"/>
                </a:lnTo>
                <a:lnTo>
                  <a:pt x="24958" y="6894"/>
                </a:lnTo>
                <a:lnTo>
                  <a:pt x="24958" y="23429"/>
                </a:lnTo>
                <a:lnTo>
                  <a:pt x="23518" y="23429"/>
                </a:lnTo>
                <a:lnTo>
                  <a:pt x="23518" y="13567"/>
                </a:lnTo>
                <a:cubicBezTo>
                  <a:pt x="23518" y="13567"/>
                  <a:pt x="23364" y="9341"/>
                  <a:pt x="19263" y="9341"/>
                </a:cubicBezTo>
                <a:cubicBezTo>
                  <a:pt x="15191" y="9341"/>
                  <a:pt x="15713" y="14030"/>
                  <a:pt x="15713" y="14030"/>
                </a:cubicBezTo>
                <a:lnTo>
                  <a:pt x="15713" y="27258"/>
                </a:lnTo>
                <a:lnTo>
                  <a:pt x="14177" y="27258"/>
                </a:lnTo>
                <a:lnTo>
                  <a:pt x="14177" y="7599"/>
                </a:lnTo>
                <a:lnTo>
                  <a:pt x="7012" y="7599"/>
                </a:lnTo>
                <a:lnTo>
                  <a:pt x="7012" y="23275"/>
                </a:lnTo>
                <a:lnTo>
                  <a:pt x="5667" y="23275"/>
                </a:lnTo>
                <a:lnTo>
                  <a:pt x="5667" y="12803"/>
                </a:lnTo>
                <a:lnTo>
                  <a:pt x="1" y="12803"/>
                </a:lnTo>
                <a:lnTo>
                  <a:pt x="1" y="30749"/>
                </a:lnTo>
                <a:lnTo>
                  <a:pt x="122974" y="30749"/>
                </a:lnTo>
                <a:lnTo>
                  <a:pt x="122974" y="11855"/>
                </a:lnTo>
                <a:lnTo>
                  <a:pt x="119579" y="11855"/>
                </a:lnTo>
                <a:lnTo>
                  <a:pt x="119579" y="10355"/>
                </a:lnTo>
                <a:lnTo>
                  <a:pt x="117771" y="7871"/>
                </a:lnTo>
                <a:lnTo>
                  <a:pt x="116176" y="10444"/>
                </a:lnTo>
                <a:lnTo>
                  <a:pt x="116176" y="11796"/>
                </a:lnTo>
                <a:lnTo>
                  <a:pt x="114890" y="11796"/>
                </a:lnTo>
                <a:lnTo>
                  <a:pt x="114890" y="28081"/>
                </a:lnTo>
                <a:lnTo>
                  <a:pt x="113854" y="28081"/>
                </a:lnTo>
                <a:lnTo>
                  <a:pt x="113854" y="5270"/>
                </a:lnTo>
                <a:lnTo>
                  <a:pt x="99214" y="5270"/>
                </a:lnTo>
                <a:lnTo>
                  <a:pt x="99214" y="21930"/>
                </a:lnTo>
                <a:lnTo>
                  <a:pt x="97958" y="21930"/>
                </a:lnTo>
                <a:lnTo>
                  <a:pt x="97958" y="8944"/>
                </a:lnTo>
                <a:lnTo>
                  <a:pt x="94312" y="8944"/>
                </a:lnTo>
                <a:lnTo>
                  <a:pt x="94312" y="6497"/>
                </a:lnTo>
                <a:lnTo>
                  <a:pt x="91961" y="6497"/>
                </a:lnTo>
                <a:lnTo>
                  <a:pt x="91961" y="8761"/>
                </a:lnTo>
                <a:lnTo>
                  <a:pt x="89264" y="8761"/>
                </a:lnTo>
                <a:lnTo>
                  <a:pt x="89264" y="23246"/>
                </a:lnTo>
                <a:lnTo>
                  <a:pt x="88191" y="23246"/>
                </a:lnTo>
                <a:lnTo>
                  <a:pt x="88191" y="772"/>
                </a:lnTo>
                <a:lnTo>
                  <a:pt x="76829" y="772"/>
                </a:lnTo>
                <a:lnTo>
                  <a:pt x="76829" y="19696"/>
                </a:lnTo>
                <a:lnTo>
                  <a:pt x="75910" y="19696"/>
                </a:lnTo>
                <a:lnTo>
                  <a:pt x="75910" y="3646"/>
                </a:lnTo>
                <a:lnTo>
                  <a:pt x="72206" y="3646"/>
                </a:lnTo>
                <a:lnTo>
                  <a:pt x="72206" y="2426"/>
                </a:lnTo>
                <a:lnTo>
                  <a:pt x="73338" y="2426"/>
                </a:lnTo>
                <a:lnTo>
                  <a:pt x="73338" y="0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15" name="Google Shape;515;p23"/>
          <p:cNvGrpSpPr/>
          <p:nvPr/>
        </p:nvGrpSpPr>
        <p:grpSpPr>
          <a:xfrm>
            <a:off x="-2221885" y="4208473"/>
            <a:ext cx="3889243" cy="959394"/>
            <a:chOff x="4651150" y="3618750"/>
            <a:chExt cx="3178525" cy="784075"/>
          </a:xfrm>
        </p:grpSpPr>
        <p:grpSp>
          <p:nvGrpSpPr>
            <p:cNvPr id="516" name="Google Shape;516;p23"/>
            <p:cNvGrpSpPr/>
            <p:nvPr/>
          </p:nvGrpSpPr>
          <p:grpSpPr>
            <a:xfrm>
              <a:off x="4651150" y="3618750"/>
              <a:ext cx="3137175" cy="757175"/>
              <a:chOff x="4651150" y="3569250"/>
              <a:chExt cx="3137175" cy="757175"/>
            </a:xfrm>
          </p:grpSpPr>
          <p:sp>
            <p:nvSpPr>
              <p:cNvPr id="517" name="Google Shape;517;p23"/>
              <p:cNvSpPr/>
              <p:nvPr/>
            </p:nvSpPr>
            <p:spPr>
              <a:xfrm>
                <a:off x="5908950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3" y="16323"/>
                    </a:lnTo>
                    <a:lnTo>
                      <a:pt x="8173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" name="Google Shape;518;p23"/>
              <p:cNvSpPr/>
              <p:nvPr/>
            </p:nvSpPr>
            <p:spPr>
              <a:xfrm>
                <a:off x="6822275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2" y="16323"/>
                    </a:lnTo>
                    <a:lnTo>
                      <a:pt x="8172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9" name="Google Shape;519;p23"/>
              <p:cNvSpPr/>
              <p:nvPr/>
            </p:nvSpPr>
            <p:spPr>
              <a:xfrm>
                <a:off x="6636875" y="3870200"/>
                <a:ext cx="156925" cy="456225"/>
              </a:xfrm>
              <a:custGeom>
                <a:avLst/>
                <a:gdLst/>
                <a:ahLst/>
                <a:cxnLst/>
                <a:rect l="l" t="t" r="r" b="b"/>
                <a:pathLst>
                  <a:path w="6277" h="18249" extrusionOk="0">
                    <a:moveTo>
                      <a:pt x="1" y="0"/>
                    </a:moveTo>
                    <a:lnTo>
                      <a:pt x="1" y="18248"/>
                    </a:lnTo>
                    <a:lnTo>
                      <a:pt x="6277" y="18248"/>
                    </a:lnTo>
                    <a:lnTo>
                      <a:pt x="627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" name="Google Shape;520;p23"/>
              <p:cNvSpPr/>
              <p:nvPr/>
            </p:nvSpPr>
            <p:spPr>
              <a:xfrm>
                <a:off x="4651150" y="3642000"/>
                <a:ext cx="205250" cy="684425"/>
              </a:xfrm>
              <a:custGeom>
                <a:avLst/>
                <a:gdLst/>
                <a:ahLst/>
                <a:cxnLst/>
                <a:rect l="l" t="t" r="r" b="b"/>
                <a:pathLst>
                  <a:path w="8210" h="27377" extrusionOk="0">
                    <a:moveTo>
                      <a:pt x="0" y="1"/>
                    </a:moveTo>
                    <a:lnTo>
                      <a:pt x="0" y="27376"/>
                    </a:lnTo>
                    <a:lnTo>
                      <a:pt x="8209" y="27376"/>
                    </a:lnTo>
                    <a:lnTo>
                      <a:pt x="8209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" name="Google Shape;521;p23"/>
              <p:cNvSpPr/>
              <p:nvPr/>
            </p:nvSpPr>
            <p:spPr>
              <a:xfrm>
                <a:off x="4905225" y="3935250"/>
                <a:ext cx="392125" cy="391175"/>
              </a:xfrm>
              <a:custGeom>
                <a:avLst/>
                <a:gdLst/>
                <a:ahLst/>
                <a:cxnLst/>
                <a:rect l="l" t="t" r="r" b="b"/>
                <a:pathLst>
                  <a:path w="15685" h="15647" extrusionOk="0">
                    <a:moveTo>
                      <a:pt x="736" y="0"/>
                    </a:moveTo>
                    <a:lnTo>
                      <a:pt x="736" y="3770"/>
                    </a:lnTo>
                    <a:lnTo>
                      <a:pt x="1" y="3770"/>
                    </a:lnTo>
                    <a:lnTo>
                      <a:pt x="1" y="4689"/>
                    </a:lnTo>
                    <a:lnTo>
                      <a:pt x="736" y="4689"/>
                    </a:lnTo>
                    <a:lnTo>
                      <a:pt x="736" y="15646"/>
                    </a:lnTo>
                    <a:lnTo>
                      <a:pt x="14699" y="15646"/>
                    </a:lnTo>
                    <a:lnTo>
                      <a:pt x="14699" y="4689"/>
                    </a:lnTo>
                    <a:lnTo>
                      <a:pt x="15684" y="4689"/>
                    </a:lnTo>
                    <a:lnTo>
                      <a:pt x="15684" y="3704"/>
                    </a:lnTo>
                    <a:lnTo>
                      <a:pt x="14883" y="3704"/>
                    </a:lnTo>
                    <a:lnTo>
                      <a:pt x="148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" name="Google Shape;522;p23"/>
              <p:cNvSpPr/>
              <p:nvPr/>
            </p:nvSpPr>
            <p:spPr>
              <a:xfrm>
                <a:off x="5296400" y="3958200"/>
                <a:ext cx="503800" cy="368225"/>
              </a:xfrm>
              <a:custGeom>
                <a:avLst/>
                <a:gdLst/>
                <a:ahLst/>
                <a:cxnLst/>
                <a:rect l="l" t="t" r="r" b="b"/>
                <a:pathLst>
                  <a:path w="20152" h="14729" extrusionOk="0">
                    <a:moveTo>
                      <a:pt x="15500" y="1"/>
                    </a:moveTo>
                    <a:lnTo>
                      <a:pt x="15500" y="2022"/>
                    </a:lnTo>
                    <a:lnTo>
                      <a:pt x="16786" y="2022"/>
                    </a:lnTo>
                    <a:lnTo>
                      <a:pt x="16786" y="2786"/>
                    </a:lnTo>
                    <a:lnTo>
                      <a:pt x="10142" y="2786"/>
                    </a:lnTo>
                    <a:lnTo>
                      <a:pt x="8452" y="5241"/>
                    </a:lnTo>
                    <a:lnTo>
                      <a:pt x="0" y="5241"/>
                    </a:lnTo>
                    <a:lnTo>
                      <a:pt x="0" y="14728"/>
                    </a:lnTo>
                    <a:lnTo>
                      <a:pt x="20152" y="14728"/>
                    </a:lnTo>
                    <a:lnTo>
                      <a:pt x="20152" y="2852"/>
                    </a:lnTo>
                    <a:lnTo>
                      <a:pt x="18314" y="2852"/>
                    </a:lnTo>
                    <a:lnTo>
                      <a:pt x="18314" y="1867"/>
                    </a:lnTo>
                    <a:lnTo>
                      <a:pt x="19968" y="1867"/>
                    </a:lnTo>
                    <a:lnTo>
                      <a:pt x="19968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3" name="Google Shape;523;p23"/>
              <p:cNvSpPr/>
              <p:nvPr/>
            </p:nvSpPr>
            <p:spPr>
              <a:xfrm>
                <a:off x="6212825" y="4042350"/>
                <a:ext cx="345250" cy="284075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1363" extrusionOk="0">
                    <a:moveTo>
                      <a:pt x="1" y="1"/>
                    </a:moveTo>
                    <a:lnTo>
                      <a:pt x="1" y="464"/>
                    </a:lnTo>
                    <a:lnTo>
                      <a:pt x="243" y="464"/>
                    </a:lnTo>
                    <a:lnTo>
                      <a:pt x="243" y="3433"/>
                    </a:lnTo>
                    <a:lnTo>
                      <a:pt x="1" y="3433"/>
                    </a:lnTo>
                    <a:lnTo>
                      <a:pt x="1" y="3896"/>
                    </a:lnTo>
                    <a:lnTo>
                      <a:pt x="243" y="3896"/>
                    </a:lnTo>
                    <a:lnTo>
                      <a:pt x="243" y="6865"/>
                    </a:lnTo>
                    <a:lnTo>
                      <a:pt x="1" y="6865"/>
                    </a:lnTo>
                    <a:lnTo>
                      <a:pt x="1" y="7320"/>
                    </a:lnTo>
                    <a:lnTo>
                      <a:pt x="243" y="7320"/>
                    </a:lnTo>
                    <a:lnTo>
                      <a:pt x="243" y="10260"/>
                    </a:lnTo>
                    <a:lnTo>
                      <a:pt x="1" y="10260"/>
                    </a:lnTo>
                    <a:lnTo>
                      <a:pt x="1" y="10723"/>
                    </a:lnTo>
                    <a:lnTo>
                      <a:pt x="243" y="10723"/>
                    </a:lnTo>
                    <a:lnTo>
                      <a:pt x="243" y="11362"/>
                    </a:lnTo>
                    <a:lnTo>
                      <a:pt x="13597" y="11362"/>
                    </a:lnTo>
                    <a:lnTo>
                      <a:pt x="13597" y="10723"/>
                    </a:lnTo>
                    <a:lnTo>
                      <a:pt x="13810" y="10723"/>
                    </a:lnTo>
                    <a:lnTo>
                      <a:pt x="13810" y="10260"/>
                    </a:lnTo>
                    <a:lnTo>
                      <a:pt x="13597" y="10260"/>
                    </a:lnTo>
                    <a:lnTo>
                      <a:pt x="13597" y="7320"/>
                    </a:lnTo>
                    <a:lnTo>
                      <a:pt x="13810" y="7320"/>
                    </a:lnTo>
                    <a:lnTo>
                      <a:pt x="13810" y="6865"/>
                    </a:lnTo>
                    <a:lnTo>
                      <a:pt x="13597" y="6865"/>
                    </a:lnTo>
                    <a:lnTo>
                      <a:pt x="13597" y="3896"/>
                    </a:lnTo>
                    <a:lnTo>
                      <a:pt x="13810" y="3896"/>
                    </a:lnTo>
                    <a:lnTo>
                      <a:pt x="13810" y="3433"/>
                    </a:lnTo>
                    <a:lnTo>
                      <a:pt x="13597" y="3433"/>
                    </a:lnTo>
                    <a:lnTo>
                      <a:pt x="13597" y="464"/>
                    </a:lnTo>
                    <a:lnTo>
                      <a:pt x="13810" y="464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4" name="Google Shape;524;p23"/>
              <p:cNvSpPr/>
              <p:nvPr/>
            </p:nvSpPr>
            <p:spPr>
              <a:xfrm>
                <a:off x="7116225" y="3961325"/>
                <a:ext cx="345250" cy="365100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4604" extrusionOk="0">
                    <a:moveTo>
                      <a:pt x="1" y="1"/>
                    </a:moveTo>
                    <a:lnTo>
                      <a:pt x="1" y="581"/>
                    </a:lnTo>
                    <a:lnTo>
                      <a:pt x="214" y="581"/>
                    </a:lnTo>
                    <a:lnTo>
                      <a:pt x="214" y="4410"/>
                    </a:lnTo>
                    <a:lnTo>
                      <a:pt x="1" y="4410"/>
                    </a:lnTo>
                    <a:lnTo>
                      <a:pt x="1" y="4991"/>
                    </a:lnTo>
                    <a:lnTo>
                      <a:pt x="214" y="4991"/>
                    </a:lnTo>
                    <a:lnTo>
                      <a:pt x="214" y="8820"/>
                    </a:lnTo>
                    <a:lnTo>
                      <a:pt x="1" y="8820"/>
                    </a:lnTo>
                    <a:lnTo>
                      <a:pt x="1" y="9400"/>
                    </a:lnTo>
                    <a:lnTo>
                      <a:pt x="214" y="9400"/>
                    </a:lnTo>
                    <a:lnTo>
                      <a:pt x="214" y="13200"/>
                    </a:lnTo>
                    <a:lnTo>
                      <a:pt x="1" y="13200"/>
                    </a:lnTo>
                    <a:lnTo>
                      <a:pt x="1" y="13780"/>
                    </a:lnTo>
                    <a:lnTo>
                      <a:pt x="214" y="13780"/>
                    </a:lnTo>
                    <a:lnTo>
                      <a:pt x="214" y="14603"/>
                    </a:lnTo>
                    <a:lnTo>
                      <a:pt x="13560" y="14603"/>
                    </a:lnTo>
                    <a:lnTo>
                      <a:pt x="13560" y="13780"/>
                    </a:lnTo>
                    <a:lnTo>
                      <a:pt x="13810" y="13780"/>
                    </a:lnTo>
                    <a:lnTo>
                      <a:pt x="13810" y="13200"/>
                    </a:lnTo>
                    <a:lnTo>
                      <a:pt x="13560" y="13200"/>
                    </a:lnTo>
                    <a:lnTo>
                      <a:pt x="13560" y="9400"/>
                    </a:lnTo>
                    <a:lnTo>
                      <a:pt x="13810" y="9400"/>
                    </a:lnTo>
                    <a:lnTo>
                      <a:pt x="13810" y="8820"/>
                    </a:lnTo>
                    <a:lnTo>
                      <a:pt x="13560" y="8820"/>
                    </a:lnTo>
                    <a:lnTo>
                      <a:pt x="13560" y="4991"/>
                    </a:lnTo>
                    <a:lnTo>
                      <a:pt x="13810" y="4991"/>
                    </a:lnTo>
                    <a:lnTo>
                      <a:pt x="13810" y="4410"/>
                    </a:lnTo>
                    <a:lnTo>
                      <a:pt x="13560" y="4410"/>
                    </a:lnTo>
                    <a:lnTo>
                      <a:pt x="13560" y="581"/>
                    </a:lnTo>
                    <a:lnTo>
                      <a:pt x="13810" y="581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5" name="Google Shape;525;p23"/>
              <p:cNvSpPr/>
              <p:nvPr/>
            </p:nvSpPr>
            <p:spPr>
              <a:xfrm>
                <a:off x="7520425" y="3569250"/>
                <a:ext cx="267900" cy="75717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30287" extrusionOk="0">
                    <a:moveTo>
                      <a:pt x="3793" y="1"/>
                    </a:moveTo>
                    <a:lnTo>
                      <a:pt x="3793" y="2727"/>
                    </a:lnTo>
                    <a:lnTo>
                      <a:pt x="6490" y="2727"/>
                    </a:lnTo>
                    <a:lnTo>
                      <a:pt x="6490" y="3954"/>
                    </a:lnTo>
                    <a:lnTo>
                      <a:pt x="1" y="3954"/>
                    </a:lnTo>
                    <a:lnTo>
                      <a:pt x="1" y="30286"/>
                    </a:lnTo>
                    <a:lnTo>
                      <a:pt x="10716" y="30286"/>
                    </a:lnTo>
                    <a:lnTo>
                      <a:pt x="10716" y="3954"/>
                    </a:lnTo>
                    <a:lnTo>
                      <a:pt x="6799" y="3954"/>
                    </a:lnTo>
                    <a:lnTo>
                      <a:pt x="6799" y="2727"/>
                    </a:lnTo>
                    <a:lnTo>
                      <a:pt x="10716" y="2727"/>
                    </a:lnTo>
                    <a:lnTo>
                      <a:pt x="10716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26" name="Google Shape;526;p23"/>
            <p:cNvGrpSpPr/>
            <p:nvPr/>
          </p:nvGrpSpPr>
          <p:grpSpPr>
            <a:xfrm>
              <a:off x="4692500" y="3645650"/>
              <a:ext cx="3137175" cy="757175"/>
              <a:chOff x="4651150" y="3569250"/>
              <a:chExt cx="3137175" cy="757175"/>
            </a:xfrm>
          </p:grpSpPr>
          <p:sp>
            <p:nvSpPr>
              <p:cNvPr id="527" name="Google Shape;527;p23"/>
              <p:cNvSpPr/>
              <p:nvPr/>
            </p:nvSpPr>
            <p:spPr>
              <a:xfrm>
                <a:off x="5908950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3" y="16323"/>
                    </a:lnTo>
                    <a:lnTo>
                      <a:pt x="817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23"/>
              <p:cNvSpPr/>
              <p:nvPr/>
            </p:nvSpPr>
            <p:spPr>
              <a:xfrm>
                <a:off x="6822275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2" y="16323"/>
                    </a:lnTo>
                    <a:lnTo>
                      <a:pt x="8172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23"/>
              <p:cNvSpPr/>
              <p:nvPr/>
            </p:nvSpPr>
            <p:spPr>
              <a:xfrm>
                <a:off x="6636875" y="3870200"/>
                <a:ext cx="156925" cy="456225"/>
              </a:xfrm>
              <a:custGeom>
                <a:avLst/>
                <a:gdLst/>
                <a:ahLst/>
                <a:cxnLst/>
                <a:rect l="l" t="t" r="r" b="b"/>
                <a:pathLst>
                  <a:path w="6277" h="18249" extrusionOk="0">
                    <a:moveTo>
                      <a:pt x="1" y="0"/>
                    </a:moveTo>
                    <a:lnTo>
                      <a:pt x="1" y="18248"/>
                    </a:lnTo>
                    <a:lnTo>
                      <a:pt x="6277" y="18248"/>
                    </a:lnTo>
                    <a:lnTo>
                      <a:pt x="6277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23"/>
              <p:cNvSpPr/>
              <p:nvPr/>
            </p:nvSpPr>
            <p:spPr>
              <a:xfrm>
                <a:off x="4651150" y="3642000"/>
                <a:ext cx="205250" cy="684425"/>
              </a:xfrm>
              <a:custGeom>
                <a:avLst/>
                <a:gdLst/>
                <a:ahLst/>
                <a:cxnLst/>
                <a:rect l="l" t="t" r="r" b="b"/>
                <a:pathLst>
                  <a:path w="8210" h="27377" extrusionOk="0">
                    <a:moveTo>
                      <a:pt x="0" y="1"/>
                    </a:moveTo>
                    <a:lnTo>
                      <a:pt x="0" y="27376"/>
                    </a:lnTo>
                    <a:lnTo>
                      <a:pt x="8209" y="27376"/>
                    </a:lnTo>
                    <a:lnTo>
                      <a:pt x="8209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" name="Google Shape;531;p23"/>
              <p:cNvSpPr/>
              <p:nvPr/>
            </p:nvSpPr>
            <p:spPr>
              <a:xfrm>
                <a:off x="4905225" y="3935250"/>
                <a:ext cx="392125" cy="391175"/>
              </a:xfrm>
              <a:custGeom>
                <a:avLst/>
                <a:gdLst/>
                <a:ahLst/>
                <a:cxnLst/>
                <a:rect l="l" t="t" r="r" b="b"/>
                <a:pathLst>
                  <a:path w="15685" h="15647" extrusionOk="0">
                    <a:moveTo>
                      <a:pt x="736" y="0"/>
                    </a:moveTo>
                    <a:lnTo>
                      <a:pt x="736" y="3770"/>
                    </a:lnTo>
                    <a:lnTo>
                      <a:pt x="1" y="3770"/>
                    </a:lnTo>
                    <a:lnTo>
                      <a:pt x="1" y="4689"/>
                    </a:lnTo>
                    <a:lnTo>
                      <a:pt x="736" y="4689"/>
                    </a:lnTo>
                    <a:lnTo>
                      <a:pt x="736" y="15646"/>
                    </a:lnTo>
                    <a:lnTo>
                      <a:pt x="14699" y="15646"/>
                    </a:lnTo>
                    <a:lnTo>
                      <a:pt x="14699" y="4689"/>
                    </a:lnTo>
                    <a:lnTo>
                      <a:pt x="15684" y="4689"/>
                    </a:lnTo>
                    <a:lnTo>
                      <a:pt x="15684" y="3704"/>
                    </a:lnTo>
                    <a:lnTo>
                      <a:pt x="14883" y="3704"/>
                    </a:lnTo>
                    <a:lnTo>
                      <a:pt x="1488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" name="Google Shape;532;p23"/>
              <p:cNvSpPr/>
              <p:nvPr/>
            </p:nvSpPr>
            <p:spPr>
              <a:xfrm>
                <a:off x="5296400" y="3958200"/>
                <a:ext cx="503800" cy="368225"/>
              </a:xfrm>
              <a:custGeom>
                <a:avLst/>
                <a:gdLst/>
                <a:ahLst/>
                <a:cxnLst/>
                <a:rect l="l" t="t" r="r" b="b"/>
                <a:pathLst>
                  <a:path w="20152" h="14729" extrusionOk="0">
                    <a:moveTo>
                      <a:pt x="15500" y="1"/>
                    </a:moveTo>
                    <a:lnTo>
                      <a:pt x="15500" y="2022"/>
                    </a:lnTo>
                    <a:lnTo>
                      <a:pt x="16786" y="2022"/>
                    </a:lnTo>
                    <a:lnTo>
                      <a:pt x="16786" y="2786"/>
                    </a:lnTo>
                    <a:lnTo>
                      <a:pt x="10142" y="2786"/>
                    </a:lnTo>
                    <a:lnTo>
                      <a:pt x="8452" y="5241"/>
                    </a:lnTo>
                    <a:lnTo>
                      <a:pt x="0" y="5241"/>
                    </a:lnTo>
                    <a:lnTo>
                      <a:pt x="0" y="14728"/>
                    </a:lnTo>
                    <a:lnTo>
                      <a:pt x="20152" y="14728"/>
                    </a:lnTo>
                    <a:lnTo>
                      <a:pt x="20152" y="2852"/>
                    </a:lnTo>
                    <a:lnTo>
                      <a:pt x="18314" y="2852"/>
                    </a:lnTo>
                    <a:lnTo>
                      <a:pt x="18314" y="1867"/>
                    </a:lnTo>
                    <a:lnTo>
                      <a:pt x="19968" y="1867"/>
                    </a:lnTo>
                    <a:lnTo>
                      <a:pt x="19968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" name="Google Shape;533;p23"/>
              <p:cNvSpPr/>
              <p:nvPr/>
            </p:nvSpPr>
            <p:spPr>
              <a:xfrm>
                <a:off x="6212825" y="4042350"/>
                <a:ext cx="345250" cy="284075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1363" extrusionOk="0">
                    <a:moveTo>
                      <a:pt x="1" y="1"/>
                    </a:moveTo>
                    <a:lnTo>
                      <a:pt x="1" y="464"/>
                    </a:lnTo>
                    <a:lnTo>
                      <a:pt x="243" y="464"/>
                    </a:lnTo>
                    <a:lnTo>
                      <a:pt x="243" y="3433"/>
                    </a:lnTo>
                    <a:lnTo>
                      <a:pt x="1" y="3433"/>
                    </a:lnTo>
                    <a:lnTo>
                      <a:pt x="1" y="3896"/>
                    </a:lnTo>
                    <a:lnTo>
                      <a:pt x="243" y="3896"/>
                    </a:lnTo>
                    <a:lnTo>
                      <a:pt x="243" y="6865"/>
                    </a:lnTo>
                    <a:lnTo>
                      <a:pt x="1" y="6865"/>
                    </a:lnTo>
                    <a:lnTo>
                      <a:pt x="1" y="7320"/>
                    </a:lnTo>
                    <a:lnTo>
                      <a:pt x="243" y="7320"/>
                    </a:lnTo>
                    <a:lnTo>
                      <a:pt x="243" y="10260"/>
                    </a:lnTo>
                    <a:lnTo>
                      <a:pt x="1" y="10260"/>
                    </a:lnTo>
                    <a:lnTo>
                      <a:pt x="1" y="10723"/>
                    </a:lnTo>
                    <a:lnTo>
                      <a:pt x="243" y="10723"/>
                    </a:lnTo>
                    <a:lnTo>
                      <a:pt x="243" y="11362"/>
                    </a:lnTo>
                    <a:lnTo>
                      <a:pt x="13597" y="11362"/>
                    </a:lnTo>
                    <a:lnTo>
                      <a:pt x="13597" y="10723"/>
                    </a:lnTo>
                    <a:lnTo>
                      <a:pt x="13810" y="10723"/>
                    </a:lnTo>
                    <a:lnTo>
                      <a:pt x="13810" y="10260"/>
                    </a:lnTo>
                    <a:lnTo>
                      <a:pt x="13597" y="10260"/>
                    </a:lnTo>
                    <a:lnTo>
                      <a:pt x="13597" y="7320"/>
                    </a:lnTo>
                    <a:lnTo>
                      <a:pt x="13810" y="7320"/>
                    </a:lnTo>
                    <a:lnTo>
                      <a:pt x="13810" y="6865"/>
                    </a:lnTo>
                    <a:lnTo>
                      <a:pt x="13597" y="6865"/>
                    </a:lnTo>
                    <a:lnTo>
                      <a:pt x="13597" y="3896"/>
                    </a:lnTo>
                    <a:lnTo>
                      <a:pt x="13810" y="3896"/>
                    </a:lnTo>
                    <a:lnTo>
                      <a:pt x="13810" y="3433"/>
                    </a:lnTo>
                    <a:lnTo>
                      <a:pt x="13597" y="3433"/>
                    </a:lnTo>
                    <a:lnTo>
                      <a:pt x="13597" y="464"/>
                    </a:lnTo>
                    <a:lnTo>
                      <a:pt x="13810" y="464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4" name="Google Shape;534;p23"/>
              <p:cNvSpPr/>
              <p:nvPr/>
            </p:nvSpPr>
            <p:spPr>
              <a:xfrm>
                <a:off x="7116225" y="3961325"/>
                <a:ext cx="345250" cy="365100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4604" extrusionOk="0">
                    <a:moveTo>
                      <a:pt x="1" y="1"/>
                    </a:moveTo>
                    <a:lnTo>
                      <a:pt x="1" y="581"/>
                    </a:lnTo>
                    <a:lnTo>
                      <a:pt x="214" y="581"/>
                    </a:lnTo>
                    <a:lnTo>
                      <a:pt x="214" y="4410"/>
                    </a:lnTo>
                    <a:lnTo>
                      <a:pt x="1" y="4410"/>
                    </a:lnTo>
                    <a:lnTo>
                      <a:pt x="1" y="4991"/>
                    </a:lnTo>
                    <a:lnTo>
                      <a:pt x="214" y="4991"/>
                    </a:lnTo>
                    <a:lnTo>
                      <a:pt x="214" y="8820"/>
                    </a:lnTo>
                    <a:lnTo>
                      <a:pt x="1" y="8820"/>
                    </a:lnTo>
                    <a:lnTo>
                      <a:pt x="1" y="9400"/>
                    </a:lnTo>
                    <a:lnTo>
                      <a:pt x="214" y="9400"/>
                    </a:lnTo>
                    <a:lnTo>
                      <a:pt x="214" y="13200"/>
                    </a:lnTo>
                    <a:lnTo>
                      <a:pt x="1" y="13200"/>
                    </a:lnTo>
                    <a:lnTo>
                      <a:pt x="1" y="13780"/>
                    </a:lnTo>
                    <a:lnTo>
                      <a:pt x="214" y="13780"/>
                    </a:lnTo>
                    <a:lnTo>
                      <a:pt x="214" y="14603"/>
                    </a:lnTo>
                    <a:lnTo>
                      <a:pt x="13560" y="14603"/>
                    </a:lnTo>
                    <a:lnTo>
                      <a:pt x="13560" y="13780"/>
                    </a:lnTo>
                    <a:lnTo>
                      <a:pt x="13810" y="13780"/>
                    </a:lnTo>
                    <a:lnTo>
                      <a:pt x="13810" y="13200"/>
                    </a:lnTo>
                    <a:lnTo>
                      <a:pt x="13560" y="13200"/>
                    </a:lnTo>
                    <a:lnTo>
                      <a:pt x="13560" y="9400"/>
                    </a:lnTo>
                    <a:lnTo>
                      <a:pt x="13810" y="9400"/>
                    </a:lnTo>
                    <a:lnTo>
                      <a:pt x="13810" y="8820"/>
                    </a:lnTo>
                    <a:lnTo>
                      <a:pt x="13560" y="8820"/>
                    </a:lnTo>
                    <a:lnTo>
                      <a:pt x="13560" y="4991"/>
                    </a:lnTo>
                    <a:lnTo>
                      <a:pt x="13810" y="4991"/>
                    </a:lnTo>
                    <a:lnTo>
                      <a:pt x="13810" y="4410"/>
                    </a:lnTo>
                    <a:lnTo>
                      <a:pt x="13560" y="4410"/>
                    </a:lnTo>
                    <a:lnTo>
                      <a:pt x="13560" y="581"/>
                    </a:lnTo>
                    <a:lnTo>
                      <a:pt x="13810" y="581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5" name="Google Shape;535;p23"/>
              <p:cNvSpPr/>
              <p:nvPr/>
            </p:nvSpPr>
            <p:spPr>
              <a:xfrm>
                <a:off x="7520425" y="3569250"/>
                <a:ext cx="267900" cy="75717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30287" extrusionOk="0">
                    <a:moveTo>
                      <a:pt x="3793" y="1"/>
                    </a:moveTo>
                    <a:lnTo>
                      <a:pt x="3793" y="2727"/>
                    </a:lnTo>
                    <a:lnTo>
                      <a:pt x="6490" y="2727"/>
                    </a:lnTo>
                    <a:lnTo>
                      <a:pt x="6490" y="3954"/>
                    </a:lnTo>
                    <a:lnTo>
                      <a:pt x="1" y="3954"/>
                    </a:lnTo>
                    <a:lnTo>
                      <a:pt x="1" y="30286"/>
                    </a:lnTo>
                    <a:lnTo>
                      <a:pt x="10716" y="30286"/>
                    </a:lnTo>
                    <a:lnTo>
                      <a:pt x="10716" y="3954"/>
                    </a:lnTo>
                    <a:lnTo>
                      <a:pt x="6799" y="3954"/>
                    </a:lnTo>
                    <a:lnTo>
                      <a:pt x="6799" y="2727"/>
                    </a:lnTo>
                    <a:lnTo>
                      <a:pt x="10716" y="2727"/>
                    </a:lnTo>
                    <a:lnTo>
                      <a:pt x="1071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7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1" name="Google Shape;721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22" name="Google Shape;722;p32"/>
          <p:cNvSpPr/>
          <p:nvPr/>
        </p:nvSpPr>
        <p:spPr>
          <a:xfrm rot="5400000">
            <a:off x="3659328" y="-1297306"/>
            <a:ext cx="1987093" cy="10938901"/>
          </a:xfrm>
          <a:custGeom>
            <a:avLst/>
            <a:gdLst/>
            <a:ahLst/>
            <a:cxnLst/>
            <a:rect l="l" t="t" r="r" b="b"/>
            <a:pathLst>
              <a:path w="15707" h="22591" extrusionOk="0">
                <a:moveTo>
                  <a:pt x="2845" y="1"/>
                </a:moveTo>
                <a:cubicBezTo>
                  <a:pt x="2786" y="126"/>
                  <a:pt x="2816" y="243"/>
                  <a:pt x="2941" y="397"/>
                </a:cubicBezTo>
                <a:cubicBezTo>
                  <a:pt x="3029" y="493"/>
                  <a:pt x="3154" y="552"/>
                  <a:pt x="3308" y="581"/>
                </a:cubicBezTo>
                <a:cubicBezTo>
                  <a:pt x="4712" y="1074"/>
                  <a:pt x="6152" y="1529"/>
                  <a:pt x="7563" y="2022"/>
                </a:cubicBezTo>
                <a:cubicBezTo>
                  <a:pt x="7747" y="2051"/>
                  <a:pt x="7901" y="2110"/>
                  <a:pt x="8019" y="2264"/>
                </a:cubicBezTo>
                <a:cubicBezTo>
                  <a:pt x="8298" y="2661"/>
                  <a:pt x="7747" y="3124"/>
                  <a:pt x="7313" y="3367"/>
                </a:cubicBezTo>
                <a:cubicBezTo>
                  <a:pt x="6762" y="3705"/>
                  <a:pt x="6307" y="4131"/>
                  <a:pt x="5910" y="4653"/>
                </a:cubicBezTo>
                <a:cubicBezTo>
                  <a:pt x="5755" y="4866"/>
                  <a:pt x="5601" y="5145"/>
                  <a:pt x="5697" y="5417"/>
                </a:cubicBezTo>
                <a:cubicBezTo>
                  <a:pt x="5880" y="6152"/>
                  <a:pt x="7284" y="5784"/>
                  <a:pt x="7593" y="6490"/>
                </a:cubicBezTo>
                <a:cubicBezTo>
                  <a:pt x="7865" y="7166"/>
                  <a:pt x="6762" y="7622"/>
                  <a:pt x="6578" y="8327"/>
                </a:cubicBezTo>
                <a:cubicBezTo>
                  <a:pt x="6395" y="8945"/>
                  <a:pt x="6946" y="9525"/>
                  <a:pt x="7534" y="9826"/>
                </a:cubicBezTo>
                <a:cubicBezTo>
                  <a:pt x="8114" y="10164"/>
                  <a:pt x="8783" y="10378"/>
                  <a:pt x="9092" y="10966"/>
                </a:cubicBezTo>
                <a:cubicBezTo>
                  <a:pt x="9371" y="11517"/>
                  <a:pt x="9187" y="12215"/>
                  <a:pt x="8783" y="12678"/>
                </a:cubicBezTo>
                <a:cubicBezTo>
                  <a:pt x="8386" y="13134"/>
                  <a:pt x="7806" y="13413"/>
                  <a:pt x="7225" y="13597"/>
                </a:cubicBezTo>
                <a:cubicBezTo>
                  <a:pt x="6917" y="13685"/>
                  <a:pt x="6520" y="13935"/>
                  <a:pt x="6645" y="14236"/>
                </a:cubicBezTo>
                <a:cubicBezTo>
                  <a:pt x="6674" y="14361"/>
                  <a:pt x="6828" y="14456"/>
                  <a:pt x="6917" y="14545"/>
                </a:cubicBezTo>
                <a:cubicBezTo>
                  <a:pt x="7100" y="14787"/>
                  <a:pt x="7041" y="15125"/>
                  <a:pt x="6858" y="15338"/>
                </a:cubicBezTo>
                <a:cubicBezTo>
                  <a:pt x="6674" y="15588"/>
                  <a:pt x="6395" y="15706"/>
                  <a:pt x="6152" y="15831"/>
                </a:cubicBezTo>
                <a:cubicBezTo>
                  <a:pt x="4528" y="16595"/>
                  <a:pt x="2874" y="17271"/>
                  <a:pt x="1221" y="17852"/>
                </a:cubicBezTo>
                <a:cubicBezTo>
                  <a:pt x="670" y="18065"/>
                  <a:pt x="1" y="18432"/>
                  <a:pt x="60" y="19013"/>
                </a:cubicBezTo>
                <a:cubicBezTo>
                  <a:pt x="89" y="19263"/>
                  <a:pt x="273" y="19476"/>
                  <a:pt x="457" y="19660"/>
                </a:cubicBezTo>
                <a:cubicBezTo>
                  <a:pt x="1471" y="20608"/>
                  <a:pt x="2816" y="21071"/>
                  <a:pt x="4131" y="21438"/>
                </a:cubicBezTo>
                <a:cubicBezTo>
                  <a:pt x="6558" y="22107"/>
                  <a:pt x="9080" y="22590"/>
                  <a:pt x="11590" y="22590"/>
                </a:cubicBezTo>
                <a:cubicBezTo>
                  <a:pt x="12280" y="22590"/>
                  <a:pt x="12970" y="22554"/>
                  <a:pt x="13656" y="22474"/>
                </a:cubicBezTo>
                <a:cubicBezTo>
                  <a:pt x="14361" y="22386"/>
                  <a:pt x="15030" y="22261"/>
                  <a:pt x="15706" y="22077"/>
                </a:cubicBezTo>
                <a:lnTo>
                  <a:pt x="15706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3" name="Google Shape;723;p32"/>
          <p:cNvSpPr/>
          <p:nvPr/>
        </p:nvSpPr>
        <p:spPr>
          <a:xfrm flipH="1">
            <a:off x="6702" y="3934990"/>
            <a:ext cx="9144098" cy="1230688"/>
          </a:xfrm>
          <a:custGeom>
            <a:avLst/>
            <a:gdLst/>
            <a:ahLst/>
            <a:cxnLst/>
            <a:rect l="l" t="t" r="r" b="b"/>
            <a:pathLst>
              <a:path w="98509" h="18007" extrusionOk="0">
                <a:moveTo>
                  <a:pt x="98391" y="1"/>
                </a:moveTo>
                <a:cubicBezTo>
                  <a:pt x="97898" y="1"/>
                  <a:pt x="97472" y="37"/>
                  <a:pt x="96980" y="155"/>
                </a:cubicBezTo>
                <a:cubicBezTo>
                  <a:pt x="95848" y="368"/>
                  <a:pt x="95113" y="919"/>
                  <a:pt x="94099" y="1412"/>
                </a:cubicBezTo>
                <a:cubicBezTo>
                  <a:pt x="92144" y="2360"/>
                  <a:pt x="90123" y="3124"/>
                  <a:pt x="88220" y="4197"/>
                </a:cubicBezTo>
                <a:cubicBezTo>
                  <a:pt x="87551" y="4564"/>
                  <a:pt x="86816" y="4873"/>
                  <a:pt x="86140" y="5270"/>
                </a:cubicBezTo>
                <a:cubicBezTo>
                  <a:pt x="85375" y="5733"/>
                  <a:pt x="84545" y="6159"/>
                  <a:pt x="83693" y="6468"/>
                </a:cubicBezTo>
                <a:cubicBezTo>
                  <a:pt x="82803" y="6799"/>
                  <a:pt x="81914" y="7078"/>
                  <a:pt x="81025" y="7445"/>
                </a:cubicBezTo>
                <a:cubicBezTo>
                  <a:pt x="80047" y="7872"/>
                  <a:pt x="79063" y="8335"/>
                  <a:pt x="78085" y="8702"/>
                </a:cubicBezTo>
                <a:cubicBezTo>
                  <a:pt x="76711" y="9187"/>
                  <a:pt x="75241" y="9679"/>
                  <a:pt x="73830" y="10047"/>
                </a:cubicBezTo>
                <a:cubicBezTo>
                  <a:pt x="72938" y="10292"/>
                  <a:pt x="71769" y="10555"/>
                  <a:pt x="70750" y="10555"/>
                </a:cubicBezTo>
                <a:cubicBezTo>
                  <a:pt x="70610" y="10555"/>
                  <a:pt x="70472" y="10550"/>
                  <a:pt x="70339" y="10539"/>
                </a:cubicBezTo>
                <a:cubicBezTo>
                  <a:pt x="69237" y="10444"/>
                  <a:pt x="68289" y="9650"/>
                  <a:pt x="67186" y="9437"/>
                </a:cubicBezTo>
                <a:cubicBezTo>
                  <a:pt x="66429" y="9275"/>
                  <a:pt x="65650" y="9182"/>
                  <a:pt x="64867" y="9182"/>
                </a:cubicBezTo>
                <a:cubicBezTo>
                  <a:pt x="64761" y="9182"/>
                  <a:pt x="64654" y="9184"/>
                  <a:pt x="64548" y="9187"/>
                </a:cubicBezTo>
                <a:cubicBezTo>
                  <a:pt x="63666" y="9253"/>
                  <a:pt x="62777" y="9555"/>
                  <a:pt x="61917" y="9775"/>
                </a:cubicBezTo>
                <a:cubicBezTo>
                  <a:pt x="60193" y="10189"/>
                  <a:pt x="58341" y="10330"/>
                  <a:pt x="56543" y="10330"/>
                </a:cubicBezTo>
                <a:cubicBezTo>
                  <a:pt x="56364" y="10330"/>
                  <a:pt x="56186" y="10329"/>
                  <a:pt x="56008" y="10326"/>
                </a:cubicBezTo>
                <a:lnTo>
                  <a:pt x="52944" y="10326"/>
                </a:lnTo>
                <a:cubicBezTo>
                  <a:pt x="52900" y="10328"/>
                  <a:pt x="52856" y="10328"/>
                  <a:pt x="52812" y="10328"/>
                </a:cubicBezTo>
                <a:cubicBezTo>
                  <a:pt x="51886" y="10328"/>
                  <a:pt x="51033" y="10040"/>
                  <a:pt x="50100" y="9893"/>
                </a:cubicBezTo>
                <a:cubicBezTo>
                  <a:pt x="47269" y="9435"/>
                  <a:pt x="44383" y="9318"/>
                  <a:pt x="41498" y="9318"/>
                </a:cubicBezTo>
                <a:cubicBezTo>
                  <a:pt x="40167" y="9318"/>
                  <a:pt x="38836" y="9343"/>
                  <a:pt x="37510" y="9371"/>
                </a:cubicBezTo>
                <a:cubicBezTo>
                  <a:pt x="36349" y="9408"/>
                  <a:pt x="35217" y="9591"/>
                  <a:pt x="34049" y="9591"/>
                </a:cubicBezTo>
                <a:cubicBezTo>
                  <a:pt x="33797" y="9591"/>
                  <a:pt x="33536" y="9605"/>
                  <a:pt x="33273" y="9605"/>
                </a:cubicBezTo>
                <a:cubicBezTo>
                  <a:pt x="32869" y="9605"/>
                  <a:pt x="32464" y="9573"/>
                  <a:pt x="32094" y="9408"/>
                </a:cubicBezTo>
                <a:cubicBezTo>
                  <a:pt x="31631" y="9187"/>
                  <a:pt x="31175" y="8915"/>
                  <a:pt x="30779" y="8607"/>
                </a:cubicBezTo>
                <a:cubicBezTo>
                  <a:pt x="30161" y="8121"/>
                  <a:pt x="29551" y="7688"/>
                  <a:pt x="28941" y="7166"/>
                </a:cubicBezTo>
                <a:cubicBezTo>
                  <a:pt x="28508" y="6799"/>
                  <a:pt x="27986" y="6615"/>
                  <a:pt x="27501" y="6284"/>
                </a:cubicBezTo>
                <a:cubicBezTo>
                  <a:pt x="27008" y="5976"/>
                  <a:pt x="26641" y="5733"/>
                  <a:pt x="26090" y="5579"/>
                </a:cubicBezTo>
                <a:cubicBezTo>
                  <a:pt x="25742" y="5490"/>
                  <a:pt x="25433" y="5448"/>
                  <a:pt x="25137" y="5448"/>
                </a:cubicBezTo>
                <a:cubicBezTo>
                  <a:pt x="24601" y="5448"/>
                  <a:pt x="24110" y="5584"/>
                  <a:pt x="23518" y="5821"/>
                </a:cubicBezTo>
                <a:cubicBezTo>
                  <a:pt x="22250" y="6324"/>
                  <a:pt x="21010" y="7140"/>
                  <a:pt x="19581" y="7140"/>
                </a:cubicBezTo>
                <a:cubicBezTo>
                  <a:pt x="19526" y="7140"/>
                  <a:pt x="19472" y="7139"/>
                  <a:pt x="19417" y="7137"/>
                </a:cubicBezTo>
                <a:cubicBezTo>
                  <a:pt x="18285" y="7107"/>
                  <a:pt x="17241" y="6402"/>
                  <a:pt x="16264" y="5917"/>
                </a:cubicBezTo>
                <a:cubicBezTo>
                  <a:pt x="15250" y="5395"/>
                  <a:pt x="14177" y="4814"/>
                  <a:pt x="13104" y="4506"/>
                </a:cubicBezTo>
                <a:cubicBezTo>
                  <a:pt x="12185" y="4226"/>
                  <a:pt x="11120" y="4109"/>
                  <a:pt x="10164" y="3984"/>
                </a:cubicBezTo>
                <a:cubicBezTo>
                  <a:pt x="9855" y="3938"/>
                  <a:pt x="9558" y="3915"/>
                  <a:pt x="9270" y="3915"/>
                </a:cubicBezTo>
                <a:cubicBezTo>
                  <a:pt x="8395" y="3915"/>
                  <a:pt x="7598" y="4128"/>
                  <a:pt x="6769" y="4564"/>
                </a:cubicBezTo>
                <a:cubicBezTo>
                  <a:pt x="6435" y="4732"/>
                  <a:pt x="6096" y="4881"/>
                  <a:pt x="5746" y="4881"/>
                </a:cubicBezTo>
                <a:cubicBezTo>
                  <a:pt x="5649" y="4881"/>
                  <a:pt x="5552" y="4869"/>
                  <a:pt x="5453" y="4844"/>
                </a:cubicBezTo>
                <a:cubicBezTo>
                  <a:pt x="4932" y="4719"/>
                  <a:pt x="4469" y="4476"/>
                  <a:pt x="3954" y="4351"/>
                </a:cubicBezTo>
                <a:cubicBezTo>
                  <a:pt x="3637" y="4292"/>
                  <a:pt x="3303" y="4274"/>
                  <a:pt x="2963" y="4274"/>
                </a:cubicBezTo>
                <a:cubicBezTo>
                  <a:pt x="2413" y="4274"/>
                  <a:pt x="1847" y="4322"/>
                  <a:pt x="1316" y="4322"/>
                </a:cubicBezTo>
                <a:cubicBezTo>
                  <a:pt x="1117" y="4322"/>
                  <a:pt x="926" y="4329"/>
                  <a:pt x="735" y="4329"/>
                </a:cubicBezTo>
                <a:cubicBezTo>
                  <a:pt x="544" y="4329"/>
                  <a:pt x="353" y="4322"/>
                  <a:pt x="155" y="4293"/>
                </a:cubicBezTo>
                <a:cubicBezTo>
                  <a:pt x="96" y="4263"/>
                  <a:pt x="59" y="4263"/>
                  <a:pt x="0" y="4263"/>
                </a:cubicBezTo>
                <a:lnTo>
                  <a:pt x="0" y="18006"/>
                </a:lnTo>
                <a:lnTo>
                  <a:pt x="98508" y="18006"/>
                </a:lnTo>
                <a:lnTo>
                  <a:pt x="98508" y="1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24" name="Google Shape;724;p32"/>
          <p:cNvGrpSpPr/>
          <p:nvPr/>
        </p:nvGrpSpPr>
        <p:grpSpPr>
          <a:xfrm flipH="1">
            <a:off x="6690" y="0"/>
            <a:ext cx="1093200" cy="1093500"/>
            <a:chOff x="150" y="0"/>
            <a:chExt cx="1093200" cy="1093500"/>
          </a:xfrm>
        </p:grpSpPr>
        <p:sp>
          <p:nvSpPr>
            <p:cNvPr id="725" name="Google Shape;725;p32"/>
            <p:cNvSpPr/>
            <p:nvPr/>
          </p:nvSpPr>
          <p:spPr>
            <a:xfrm rot="5400000">
              <a:off x="0" y="150"/>
              <a:ext cx="1093500" cy="1093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32"/>
            <p:cNvSpPr/>
            <p:nvPr/>
          </p:nvSpPr>
          <p:spPr>
            <a:xfrm>
              <a:off x="352200" y="352200"/>
              <a:ext cx="389100" cy="389100"/>
            </a:xfrm>
            <a:prstGeom prst="mathMultiply">
              <a:avLst>
                <a:gd name="adj1" fmla="val 2352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27" name="Google Shape;727;p32"/>
          <p:cNvSpPr/>
          <p:nvPr/>
        </p:nvSpPr>
        <p:spPr>
          <a:xfrm flipH="1">
            <a:off x="5019865" y="4699600"/>
            <a:ext cx="3526001" cy="881679"/>
          </a:xfrm>
          <a:custGeom>
            <a:avLst/>
            <a:gdLst/>
            <a:ahLst/>
            <a:cxnLst/>
            <a:rect l="l" t="t" r="r" b="b"/>
            <a:pathLst>
              <a:path w="122975" h="30750" extrusionOk="0">
                <a:moveTo>
                  <a:pt x="66878" y="0"/>
                </a:moveTo>
                <a:lnTo>
                  <a:pt x="66878" y="2484"/>
                </a:lnTo>
                <a:lnTo>
                  <a:pt x="67892" y="2484"/>
                </a:lnTo>
                <a:lnTo>
                  <a:pt x="67892" y="3616"/>
                </a:lnTo>
                <a:lnTo>
                  <a:pt x="65166" y="3616"/>
                </a:lnTo>
                <a:lnTo>
                  <a:pt x="65166" y="27596"/>
                </a:lnTo>
                <a:lnTo>
                  <a:pt x="63358" y="27596"/>
                </a:lnTo>
                <a:lnTo>
                  <a:pt x="63358" y="6556"/>
                </a:lnTo>
                <a:lnTo>
                  <a:pt x="58522" y="6556"/>
                </a:lnTo>
                <a:lnTo>
                  <a:pt x="58522" y="1257"/>
                </a:lnTo>
                <a:lnTo>
                  <a:pt x="46881" y="1257"/>
                </a:lnTo>
                <a:lnTo>
                  <a:pt x="46881" y="11274"/>
                </a:lnTo>
                <a:lnTo>
                  <a:pt x="41766" y="11274"/>
                </a:lnTo>
                <a:lnTo>
                  <a:pt x="41766" y="29279"/>
                </a:lnTo>
                <a:lnTo>
                  <a:pt x="41068" y="29279"/>
                </a:lnTo>
                <a:lnTo>
                  <a:pt x="41068" y="6798"/>
                </a:lnTo>
                <a:lnTo>
                  <a:pt x="38554" y="6798"/>
                </a:lnTo>
                <a:lnTo>
                  <a:pt x="38554" y="4961"/>
                </a:lnTo>
                <a:lnTo>
                  <a:pt x="33990" y="4961"/>
                </a:lnTo>
                <a:lnTo>
                  <a:pt x="33990" y="3770"/>
                </a:lnTo>
                <a:lnTo>
                  <a:pt x="28537" y="3770"/>
                </a:lnTo>
                <a:lnTo>
                  <a:pt x="28537" y="6894"/>
                </a:lnTo>
                <a:lnTo>
                  <a:pt x="24958" y="6894"/>
                </a:lnTo>
                <a:lnTo>
                  <a:pt x="24958" y="23429"/>
                </a:lnTo>
                <a:lnTo>
                  <a:pt x="23518" y="23429"/>
                </a:lnTo>
                <a:lnTo>
                  <a:pt x="23518" y="13567"/>
                </a:lnTo>
                <a:cubicBezTo>
                  <a:pt x="23518" y="13567"/>
                  <a:pt x="23364" y="9341"/>
                  <a:pt x="19263" y="9341"/>
                </a:cubicBezTo>
                <a:cubicBezTo>
                  <a:pt x="15191" y="9341"/>
                  <a:pt x="15713" y="14030"/>
                  <a:pt x="15713" y="14030"/>
                </a:cubicBezTo>
                <a:lnTo>
                  <a:pt x="15713" y="27258"/>
                </a:lnTo>
                <a:lnTo>
                  <a:pt x="14177" y="27258"/>
                </a:lnTo>
                <a:lnTo>
                  <a:pt x="14177" y="7599"/>
                </a:lnTo>
                <a:lnTo>
                  <a:pt x="7012" y="7599"/>
                </a:lnTo>
                <a:lnTo>
                  <a:pt x="7012" y="23275"/>
                </a:lnTo>
                <a:lnTo>
                  <a:pt x="5667" y="23275"/>
                </a:lnTo>
                <a:lnTo>
                  <a:pt x="5667" y="12803"/>
                </a:lnTo>
                <a:lnTo>
                  <a:pt x="1" y="12803"/>
                </a:lnTo>
                <a:lnTo>
                  <a:pt x="1" y="30749"/>
                </a:lnTo>
                <a:lnTo>
                  <a:pt x="122974" y="30749"/>
                </a:lnTo>
                <a:lnTo>
                  <a:pt x="122974" y="11855"/>
                </a:lnTo>
                <a:lnTo>
                  <a:pt x="119579" y="11855"/>
                </a:lnTo>
                <a:lnTo>
                  <a:pt x="119579" y="10355"/>
                </a:lnTo>
                <a:lnTo>
                  <a:pt x="117771" y="7871"/>
                </a:lnTo>
                <a:lnTo>
                  <a:pt x="116176" y="10444"/>
                </a:lnTo>
                <a:lnTo>
                  <a:pt x="116176" y="11796"/>
                </a:lnTo>
                <a:lnTo>
                  <a:pt x="114890" y="11796"/>
                </a:lnTo>
                <a:lnTo>
                  <a:pt x="114890" y="28081"/>
                </a:lnTo>
                <a:lnTo>
                  <a:pt x="113854" y="28081"/>
                </a:lnTo>
                <a:lnTo>
                  <a:pt x="113854" y="5270"/>
                </a:lnTo>
                <a:lnTo>
                  <a:pt x="99214" y="5270"/>
                </a:lnTo>
                <a:lnTo>
                  <a:pt x="99214" y="21930"/>
                </a:lnTo>
                <a:lnTo>
                  <a:pt x="97958" y="21930"/>
                </a:lnTo>
                <a:lnTo>
                  <a:pt x="97958" y="8944"/>
                </a:lnTo>
                <a:lnTo>
                  <a:pt x="94312" y="8944"/>
                </a:lnTo>
                <a:lnTo>
                  <a:pt x="94312" y="6497"/>
                </a:lnTo>
                <a:lnTo>
                  <a:pt x="91961" y="6497"/>
                </a:lnTo>
                <a:lnTo>
                  <a:pt x="91961" y="8761"/>
                </a:lnTo>
                <a:lnTo>
                  <a:pt x="89264" y="8761"/>
                </a:lnTo>
                <a:lnTo>
                  <a:pt x="89264" y="23246"/>
                </a:lnTo>
                <a:lnTo>
                  <a:pt x="88191" y="23246"/>
                </a:lnTo>
                <a:lnTo>
                  <a:pt x="88191" y="772"/>
                </a:lnTo>
                <a:lnTo>
                  <a:pt x="76829" y="772"/>
                </a:lnTo>
                <a:lnTo>
                  <a:pt x="76829" y="19696"/>
                </a:lnTo>
                <a:lnTo>
                  <a:pt x="75910" y="19696"/>
                </a:lnTo>
                <a:lnTo>
                  <a:pt x="75910" y="3646"/>
                </a:lnTo>
                <a:lnTo>
                  <a:pt x="72206" y="3646"/>
                </a:lnTo>
                <a:lnTo>
                  <a:pt x="72206" y="2426"/>
                </a:lnTo>
                <a:lnTo>
                  <a:pt x="73338" y="2426"/>
                </a:lnTo>
                <a:lnTo>
                  <a:pt x="73338" y="0"/>
                </a:lnTo>
                <a:close/>
              </a:path>
            </a:pathLst>
          </a:custGeom>
          <a:solidFill>
            <a:srgbClr val="3A0817">
              <a:alpha val="273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28" name="Google Shape;728;p32"/>
          <p:cNvGrpSpPr/>
          <p:nvPr/>
        </p:nvGrpSpPr>
        <p:grpSpPr>
          <a:xfrm>
            <a:off x="6903240" y="4173348"/>
            <a:ext cx="3889235" cy="992338"/>
            <a:chOff x="4651157" y="3591841"/>
            <a:chExt cx="3178518" cy="810999"/>
          </a:xfrm>
        </p:grpSpPr>
        <p:grpSp>
          <p:nvGrpSpPr>
            <p:cNvPr id="729" name="Google Shape;729;p32"/>
            <p:cNvGrpSpPr/>
            <p:nvPr/>
          </p:nvGrpSpPr>
          <p:grpSpPr>
            <a:xfrm>
              <a:off x="4651157" y="3591841"/>
              <a:ext cx="3137168" cy="784108"/>
              <a:chOff x="4651157" y="3542341"/>
              <a:chExt cx="3137168" cy="784108"/>
            </a:xfrm>
          </p:grpSpPr>
          <p:sp>
            <p:nvSpPr>
              <p:cNvPr id="730" name="Google Shape;730;p32"/>
              <p:cNvSpPr/>
              <p:nvPr/>
            </p:nvSpPr>
            <p:spPr>
              <a:xfrm>
                <a:off x="5908941" y="3542341"/>
                <a:ext cx="204345" cy="784083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3" y="16323"/>
                    </a:lnTo>
                    <a:lnTo>
                      <a:pt x="8173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1" name="Google Shape;731;p32"/>
              <p:cNvSpPr/>
              <p:nvPr/>
            </p:nvSpPr>
            <p:spPr>
              <a:xfrm>
                <a:off x="6822275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2" y="16323"/>
                    </a:lnTo>
                    <a:lnTo>
                      <a:pt x="8172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2" name="Google Shape;732;p32"/>
              <p:cNvSpPr/>
              <p:nvPr/>
            </p:nvSpPr>
            <p:spPr>
              <a:xfrm>
                <a:off x="6636875" y="3870200"/>
                <a:ext cx="156925" cy="456225"/>
              </a:xfrm>
              <a:custGeom>
                <a:avLst/>
                <a:gdLst/>
                <a:ahLst/>
                <a:cxnLst/>
                <a:rect l="l" t="t" r="r" b="b"/>
                <a:pathLst>
                  <a:path w="6277" h="18249" extrusionOk="0">
                    <a:moveTo>
                      <a:pt x="1" y="0"/>
                    </a:moveTo>
                    <a:lnTo>
                      <a:pt x="1" y="18248"/>
                    </a:lnTo>
                    <a:lnTo>
                      <a:pt x="6277" y="18248"/>
                    </a:lnTo>
                    <a:lnTo>
                      <a:pt x="627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3" name="Google Shape;733;p32"/>
              <p:cNvSpPr/>
              <p:nvPr/>
            </p:nvSpPr>
            <p:spPr>
              <a:xfrm>
                <a:off x="4651157" y="4033927"/>
                <a:ext cx="205229" cy="292523"/>
              </a:xfrm>
              <a:custGeom>
                <a:avLst/>
                <a:gdLst/>
                <a:ahLst/>
                <a:cxnLst/>
                <a:rect l="l" t="t" r="r" b="b"/>
                <a:pathLst>
                  <a:path w="8210" h="27377" extrusionOk="0">
                    <a:moveTo>
                      <a:pt x="0" y="1"/>
                    </a:moveTo>
                    <a:lnTo>
                      <a:pt x="0" y="27376"/>
                    </a:lnTo>
                    <a:lnTo>
                      <a:pt x="8209" y="27376"/>
                    </a:lnTo>
                    <a:lnTo>
                      <a:pt x="8209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4" name="Google Shape;734;p32"/>
              <p:cNvSpPr/>
              <p:nvPr/>
            </p:nvSpPr>
            <p:spPr>
              <a:xfrm>
                <a:off x="4905225" y="3935250"/>
                <a:ext cx="392125" cy="391175"/>
              </a:xfrm>
              <a:custGeom>
                <a:avLst/>
                <a:gdLst/>
                <a:ahLst/>
                <a:cxnLst/>
                <a:rect l="l" t="t" r="r" b="b"/>
                <a:pathLst>
                  <a:path w="15685" h="15647" extrusionOk="0">
                    <a:moveTo>
                      <a:pt x="736" y="0"/>
                    </a:moveTo>
                    <a:lnTo>
                      <a:pt x="736" y="3770"/>
                    </a:lnTo>
                    <a:lnTo>
                      <a:pt x="1" y="3770"/>
                    </a:lnTo>
                    <a:lnTo>
                      <a:pt x="1" y="4689"/>
                    </a:lnTo>
                    <a:lnTo>
                      <a:pt x="736" y="4689"/>
                    </a:lnTo>
                    <a:lnTo>
                      <a:pt x="736" y="15646"/>
                    </a:lnTo>
                    <a:lnTo>
                      <a:pt x="14699" y="15646"/>
                    </a:lnTo>
                    <a:lnTo>
                      <a:pt x="14699" y="4689"/>
                    </a:lnTo>
                    <a:lnTo>
                      <a:pt x="15684" y="4689"/>
                    </a:lnTo>
                    <a:lnTo>
                      <a:pt x="15684" y="3704"/>
                    </a:lnTo>
                    <a:lnTo>
                      <a:pt x="14883" y="3704"/>
                    </a:lnTo>
                    <a:lnTo>
                      <a:pt x="1488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5" name="Google Shape;735;p32"/>
              <p:cNvSpPr/>
              <p:nvPr/>
            </p:nvSpPr>
            <p:spPr>
              <a:xfrm>
                <a:off x="5296400" y="3958200"/>
                <a:ext cx="503800" cy="368225"/>
              </a:xfrm>
              <a:custGeom>
                <a:avLst/>
                <a:gdLst/>
                <a:ahLst/>
                <a:cxnLst/>
                <a:rect l="l" t="t" r="r" b="b"/>
                <a:pathLst>
                  <a:path w="20152" h="14729" extrusionOk="0">
                    <a:moveTo>
                      <a:pt x="15500" y="1"/>
                    </a:moveTo>
                    <a:lnTo>
                      <a:pt x="15500" y="2022"/>
                    </a:lnTo>
                    <a:lnTo>
                      <a:pt x="16786" y="2022"/>
                    </a:lnTo>
                    <a:lnTo>
                      <a:pt x="16786" y="2786"/>
                    </a:lnTo>
                    <a:lnTo>
                      <a:pt x="10142" y="2786"/>
                    </a:lnTo>
                    <a:lnTo>
                      <a:pt x="8452" y="5241"/>
                    </a:lnTo>
                    <a:lnTo>
                      <a:pt x="0" y="5241"/>
                    </a:lnTo>
                    <a:lnTo>
                      <a:pt x="0" y="14728"/>
                    </a:lnTo>
                    <a:lnTo>
                      <a:pt x="20152" y="14728"/>
                    </a:lnTo>
                    <a:lnTo>
                      <a:pt x="20152" y="2852"/>
                    </a:lnTo>
                    <a:lnTo>
                      <a:pt x="18314" y="2852"/>
                    </a:lnTo>
                    <a:lnTo>
                      <a:pt x="18314" y="1867"/>
                    </a:lnTo>
                    <a:lnTo>
                      <a:pt x="19968" y="1867"/>
                    </a:lnTo>
                    <a:lnTo>
                      <a:pt x="19968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6" name="Google Shape;736;p32"/>
              <p:cNvSpPr/>
              <p:nvPr/>
            </p:nvSpPr>
            <p:spPr>
              <a:xfrm>
                <a:off x="6212825" y="4042350"/>
                <a:ext cx="345250" cy="284075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1363" extrusionOk="0">
                    <a:moveTo>
                      <a:pt x="1" y="1"/>
                    </a:moveTo>
                    <a:lnTo>
                      <a:pt x="1" y="464"/>
                    </a:lnTo>
                    <a:lnTo>
                      <a:pt x="243" y="464"/>
                    </a:lnTo>
                    <a:lnTo>
                      <a:pt x="243" y="3433"/>
                    </a:lnTo>
                    <a:lnTo>
                      <a:pt x="1" y="3433"/>
                    </a:lnTo>
                    <a:lnTo>
                      <a:pt x="1" y="3896"/>
                    </a:lnTo>
                    <a:lnTo>
                      <a:pt x="243" y="3896"/>
                    </a:lnTo>
                    <a:lnTo>
                      <a:pt x="243" y="6865"/>
                    </a:lnTo>
                    <a:lnTo>
                      <a:pt x="1" y="6865"/>
                    </a:lnTo>
                    <a:lnTo>
                      <a:pt x="1" y="7320"/>
                    </a:lnTo>
                    <a:lnTo>
                      <a:pt x="243" y="7320"/>
                    </a:lnTo>
                    <a:lnTo>
                      <a:pt x="243" y="10260"/>
                    </a:lnTo>
                    <a:lnTo>
                      <a:pt x="1" y="10260"/>
                    </a:lnTo>
                    <a:lnTo>
                      <a:pt x="1" y="10723"/>
                    </a:lnTo>
                    <a:lnTo>
                      <a:pt x="243" y="10723"/>
                    </a:lnTo>
                    <a:lnTo>
                      <a:pt x="243" y="11362"/>
                    </a:lnTo>
                    <a:lnTo>
                      <a:pt x="13597" y="11362"/>
                    </a:lnTo>
                    <a:lnTo>
                      <a:pt x="13597" y="10723"/>
                    </a:lnTo>
                    <a:lnTo>
                      <a:pt x="13810" y="10723"/>
                    </a:lnTo>
                    <a:lnTo>
                      <a:pt x="13810" y="10260"/>
                    </a:lnTo>
                    <a:lnTo>
                      <a:pt x="13597" y="10260"/>
                    </a:lnTo>
                    <a:lnTo>
                      <a:pt x="13597" y="7320"/>
                    </a:lnTo>
                    <a:lnTo>
                      <a:pt x="13810" y="7320"/>
                    </a:lnTo>
                    <a:lnTo>
                      <a:pt x="13810" y="6865"/>
                    </a:lnTo>
                    <a:lnTo>
                      <a:pt x="13597" y="6865"/>
                    </a:lnTo>
                    <a:lnTo>
                      <a:pt x="13597" y="3896"/>
                    </a:lnTo>
                    <a:lnTo>
                      <a:pt x="13810" y="3896"/>
                    </a:lnTo>
                    <a:lnTo>
                      <a:pt x="13810" y="3433"/>
                    </a:lnTo>
                    <a:lnTo>
                      <a:pt x="13597" y="3433"/>
                    </a:lnTo>
                    <a:lnTo>
                      <a:pt x="13597" y="464"/>
                    </a:lnTo>
                    <a:lnTo>
                      <a:pt x="13810" y="464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7" name="Google Shape;737;p32"/>
              <p:cNvSpPr/>
              <p:nvPr/>
            </p:nvSpPr>
            <p:spPr>
              <a:xfrm>
                <a:off x="7116225" y="3961325"/>
                <a:ext cx="345250" cy="365100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4604" extrusionOk="0">
                    <a:moveTo>
                      <a:pt x="1" y="1"/>
                    </a:moveTo>
                    <a:lnTo>
                      <a:pt x="1" y="581"/>
                    </a:lnTo>
                    <a:lnTo>
                      <a:pt x="214" y="581"/>
                    </a:lnTo>
                    <a:lnTo>
                      <a:pt x="214" y="4410"/>
                    </a:lnTo>
                    <a:lnTo>
                      <a:pt x="1" y="4410"/>
                    </a:lnTo>
                    <a:lnTo>
                      <a:pt x="1" y="4991"/>
                    </a:lnTo>
                    <a:lnTo>
                      <a:pt x="214" y="4991"/>
                    </a:lnTo>
                    <a:lnTo>
                      <a:pt x="214" y="8820"/>
                    </a:lnTo>
                    <a:lnTo>
                      <a:pt x="1" y="8820"/>
                    </a:lnTo>
                    <a:lnTo>
                      <a:pt x="1" y="9400"/>
                    </a:lnTo>
                    <a:lnTo>
                      <a:pt x="214" y="9400"/>
                    </a:lnTo>
                    <a:lnTo>
                      <a:pt x="214" y="13200"/>
                    </a:lnTo>
                    <a:lnTo>
                      <a:pt x="1" y="13200"/>
                    </a:lnTo>
                    <a:lnTo>
                      <a:pt x="1" y="13780"/>
                    </a:lnTo>
                    <a:lnTo>
                      <a:pt x="214" y="13780"/>
                    </a:lnTo>
                    <a:lnTo>
                      <a:pt x="214" y="14603"/>
                    </a:lnTo>
                    <a:lnTo>
                      <a:pt x="13560" y="14603"/>
                    </a:lnTo>
                    <a:lnTo>
                      <a:pt x="13560" y="13780"/>
                    </a:lnTo>
                    <a:lnTo>
                      <a:pt x="13810" y="13780"/>
                    </a:lnTo>
                    <a:lnTo>
                      <a:pt x="13810" y="13200"/>
                    </a:lnTo>
                    <a:lnTo>
                      <a:pt x="13560" y="13200"/>
                    </a:lnTo>
                    <a:lnTo>
                      <a:pt x="13560" y="9400"/>
                    </a:lnTo>
                    <a:lnTo>
                      <a:pt x="13810" y="9400"/>
                    </a:lnTo>
                    <a:lnTo>
                      <a:pt x="13810" y="8820"/>
                    </a:lnTo>
                    <a:lnTo>
                      <a:pt x="13560" y="8820"/>
                    </a:lnTo>
                    <a:lnTo>
                      <a:pt x="13560" y="4991"/>
                    </a:lnTo>
                    <a:lnTo>
                      <a:pt x="13810" y="4991"/>
                    </a:lnTo>
                    <a:lnTo>
                      <a:pt x="13810" y="4410"/>
                    </a:lnTo>
                    <a:lnTo>
                      <a:pt x="13560" y="4410"/>
                    </a:lnTo>
                    <a:lnTo>
                      <a:pt x="13560" y="581"/>
                    </a:lnTo>
                    <a:lnTo>
                      <a:pt x="13810" y="581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8" name="Google Shape;738;p32"/>
              <p:cNvSpPr/>
              <p:nvPr/>
            </p:nvSpPr>
            <p:spPr>
              <a:xfrm>
                <a:off x="7520425" y="3569250"/>
                <a:ext cx="267900" cy="75717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30287" extrusionOk="0">
                    <a:moveTo>
                      <a:pt x="3793" y="1"/>
                    </a:moveTo>
                    <a:lnTo>
                      <a:pt x="3793" y="2727"/>
                    </a:lnTo>
                    <a:lnTo>
                      <a:pt x="6490" y="2727"/>
                    </a:lnTo>
                    <a:lnTo>
                      <a:pt x="6490" y="3954"/>
                    </a:lnTo>
                    <a:lnTo>
                      <a:pt x="1" y="3954"/>
                    </a:lnTo>
                    <a:lnTo>
                      <a:pt x="1" y="30286"/>
                    </a:lnTo>
                    <a:lnTo>
                      <a:pt x="10716" y="30286"/>
                    </a:lnTo>
                    <a:lnTo>
                      <a:pt x="10716" y="3954"/>
                    </a:lnTo>
                    <a:lnTo>
                      <a:pt x="6799" y="3954"/>
                    </a:lnTo>
                    <a:lnTo>
                      <a:pt x="6799" y="2727"/>
                    </a:lnTo>
                    <a:lnTo>
                      <a:pt x="10716" y="2727"/>
                    </a:lnTo>
                    <a:lnTo>
                      <a:pt x="10716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39" name="Google Shape;739;p32"/>
            <p:cNvGrpSpPr/>
            <p:nvPr/>
          </p:nvGrpSpPr>
          <p:grpSpPr>
            <a:xfrm>
              <a:off x="4692490" y="3618757"/>
              <a:ext cx="3137185" cy="784083"/>
              <a:chOff x="4651140" y="3542357"/>
              <a:chExt cx="3137185" cy="784083"/>
            </a:xfrm>
          </p:grpSpPr>
          <p:sp>
            <p:nvSpPr>
              <p:cNvPr id="740" name="Google Shape;740;p32"/>
              <p:cNvSpPr/>
              <p:nvPr/>
            </p:nvSpPr>
            <p:spPr>
              <a:xfrm>
                <a:off x="5908945" y="3542357"/>
                <a:ext cx="204345" cy="784083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3" y="16323"/>
                    </a:lnTo>
                    <a:lnTo>
                      <a:pt x="8173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1" name="Google Shape;741;p32"/>
              <p:cNvSpPr/>
              <p:nvPr/>
            </p:nvSpPr>
            <p:spPr>
              <a:xfrm>
                <a:off x="6822275" y="3918325"/>
                <a:ext cx="204325" cy="4081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6324" extrusionOk="0">
                    <a:moveTo>
                      <a:pt x="0" y="1"/>
                    </a:moveTo>
                    <a:lnTo>
                      <a:pt x="0" y="16323"/>
                    </a:lnTo>
                    <a:lnTo>
                      <a:pt x="8172" y="16323"/>
                    </a:lnTo>
                    <a:lnTo>
                      <a:pt x="8172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2" name="Google Shape;742;p32"/>
              <p:cNvSpPr/>
              <p:nvPr/>
            </p:nvSpPr>
            <p:spPr>
              <a:xfrm>
                <a:off x="6636875" y="3870200"/>
                <a:ext cx="156925" cy="456225"/>
              </a:xfrm>
              <a:custGeom>
                <a:avLst/>
                <a:gdLst/>
                <a:ahLst/>
                <a:cxnLst/>
                <a:rect l="l" t="t" r="r" b="b"/>
                <a:pathLst>
                  <a:path w="6277" h="18249" extrusionOk="0">
                    <a:moveTo>
                      <a:pt x="1" y="0"/>
                    </a:moveTo>
                    <a:lnTo>
                      <a:pt x="1" y="18248"/>
                    </a:lnTo>
                    <a:lnTo>
                      <a:pt x="6277" y="18248"/>
                    </a:lnTo>
                    <a:lnTo>
                      <a:pt x="6277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3" name="Google Shape;743;p32"/>
              <p:cNvSpPr/>
              <p:nvPr/>
            </p:nvSpPr>
            <p:spPr>
              <a:xfrm>
                <a:off x="4651140" y="4067070"/>
                <a:ext cx="205250" cy="259329"/>
              </a:xfrm>
              <a:custGeom>
                <a:avLst/>
                <a:gdLst/>
                <a:ahLst/>
                <a:cxnLst/>
                <a:rect l="l" t="t" r="r" b="b"/>
                <a:pathLst>
                  <a:path w="8210" h="27377" extrusionOk="0">
                    <a:moveTo>
                      <a:pt x="0" y="1"/>
                    </a:moveTo>
                    <a:lnTo>
                      <a:pt x="0" y="27376"/>
                    </a:lnTo>
                    <a:lnTo>
                      <a:pt x="8209" y="27376"/>
                    </a:lnTo>
                    <a:lnTo>
                      <a:pt x="8209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4" name="Google Shape;744;p32"/>
              <p:cNvSpPr/>
              <p:nvPr/>
            </p:nvSpPr>
            <p:spPr>
              <a:xfrm>
                <a:off x="4905225" y="3935250"/>
                <a:ext cx="392125" cy="391175"/>
              </a:xfrm>
              <a:custGeom>
                <a:avLst/>
                <a:gdLst/>
                <a:ahLst/>
                <a:cxnLst/>
                <a:rect l="l" t="t" r="r" b="b"/>
                <a:pathLst>
                  <a:path w="15685" h="15647" extrusionOk="0">
                    <a:moveTo>
                      <a:pt x="736" y="0"/>
                    </a:moveTo>
                    <a:lnTo>
                      <a:pt x="736" y="3770"/>
                    </a:lnTo>
                    <a:lnTo>
                      <a:pt x="1" y="3770"/>
                    </a:lnTo>
                    <a:lnTo>
                      <a:pt x="1" y="4689"/>
                    </a:lnTo>
                    <a:lnTo>
                      <a:pt x="736" y="4689"/>
                    </a:lnTo>
                    <a:lnTo>
                      <a:pt x="736" y="15646"/>
                    </a:lnTo>
                    <a:lnTo>
                      <a:pt x="14699" y="15646"/>
                    </a:lnTo>
                    <a:lnTo>
                      <a:pt x="14699" y="4689"/>
                    </a:lnTo>
                    <a:lnTo>
                      <a:pt x="15684" y="4689"/>
                    </a:lnTo>
                    <a:lnTo>
                      <a:pt x="15684" y="3704"/>
                    </a:lnTo>
                    <a:lnTo>
                      <a:pt x="14883" y="3704"/>
                    </a:lnTo>
                    <a:lnTo>
                      <a:pt x="14883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5" name="Google Shape;745;p32"/>
              <p:cNvSpPr/>
              <p:nvPr/>
            </p:nvSpPr>
            <p:spPr>
              <a:xfrm>
                <a:off x="5296400" y="3958200"/>
                <a:ext cx="503800" cy="368225"/>
              </a:xfrm>
              <a:custGeom>
                <a:avLst/>
                <a:gdLst/>
                <a:ahLst/>
                <a:cxnLst/>
                <a:rect l="l" t="t" r="r" b="b"/>
                <a:pathLst>
                  <a:path w="20152" h="14729" extrusionOk="0">
                    <a:moveTo>
                      <a:pt x="15500" y="1"/>
                    </a:moveTo>
                    <a:lnTo>
                      <a:pt x="15500" y="2022"/>
                    </a:lnTo>
                    <a:lnTo>
                      <a:pt x="16786" y="2022"/>
                    </a:lnTo>
                    <a:lnTo>
                      <a:pt x="16786" y="2786"/>
                    </a:lnTo>
                    <a:lnTo>
                      <a:pt x="10142" y="2786"/>
                    </a:lnTo>
                    <a:lnTo>
                      <a:pt x="8452" y="5241"/>
                    </a:lnTo>
                    <a:lnTo>
                      <a:pt x="0" y="5241"/>
                    </a:lnTo>
                    <a:lnTo>
                      <a:pt x="0" y="14728"/>
                    </a:lnTo>
                    <a:lnTo>
                      <a:pt x="20152" y="14728"/>
                    </a:lnTo>
                    <a:lnTo>
                      <a:pt x="20152" y="2852"/>
                    </a:lnTo>
                    <a:lnTo>
                      <a:pt x="18314" y="2852"/>
                    </a:lnTo>
                    <a:lnTo>
                      <a:pt x="18314" y="1867"/>
                    </a:lnTo>
                    <a:lnTo>
                      <a:pt x="19968" y="1867"/>
                    </a:lnTo>
                    <a:lnTo>
                      <a:pt x="19968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6" name="Google Shape;746;p32"/>
              <p:cNvSpPr/>
              <p:nvPr/>
            </p:nvSpPr>
            <p:spPr>
              <a:xfrm>
                <a:off x="6212825" y="4042350"/>
                <a:ext cx="345250" cy="284075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1363" extrusionOk="0">
                    <a:moveTo>
                      <a:pt x="1" y="1"/>
                    </a:moveTo>
                    <a:lnTo>
                      <a:pt x="1" y="464"/>
                    </a:lnTo>
                    <a:lnTo>
                      <a:pt x="243" y="464"/>
                    </a:lnTo>
                    <a:lnTo>
                      <a:pt x="243" y="3433"/>
                    </a:lnTo>
                    <a:lnTo>
                      <a:pt x="1" y="3433"/>
                    </a:lnTo>
                    <a:lnTo>
                      <a:pt x="1" y="3896"/>
                    </a:lnTo>
                    <a:lnTo>
                      <a:pt x="243" y="3896"/>
                    </a:lnTo>
                    <a:lnTo>
                      <a:pt x="243" y="6865"/>
                    </a:lnTo>
                    <a:lnTo>
                      <a:pt x="1" y="6865"/>
                    </a:lnTo>
                    <a:lnTo>
                      <a:pt x="1" y="7320"/>
                    </a:lnTo>
                    <a:lnTo>
                      <a:pt x="243" y="7320"/>
                    </a:lnTo>
                    <a:lnTo>
                      <a:pt x="243" y="10260"/>
                    </a:lnTo>
                    <a:lnTo>
                      <a:pt x="1" y="10260"/>
                    </a:lnTo>
                    <a:lnTo>
                      <a:pt x="1" y="10723"/>
                    </a:lnTo>
                    <a:lnTo>
                      <a:pt x="243" y="10723"/>
                    </a:lnTo>
                    <a:lnTo>
                      <a:pt x="243" y="11362"/>
                    </a:lnTo>
                    <a:lnTo>
                      <a:pt x="13597" y="11362"/>
                    </a:lnTo>
                    <a:lnTo>
                      <a:pt x="13597" y="10723"/>
                    </a:lnTo>
                    <a:lnTo>
                      <a:pt x="13810" y="10723"/>
                    </a:lnTo>
                    <a:lnTo>
                      <a:pt x="13810" y="10260"/>
                    </a:lnTo>
                    <a:lnTo>
                      <a:pt x="13597" y="10260"/>
                    </a:lnTo>
                    <a:lnTo>
                      <a:pt x="13597" y="7320"/>
                    </a:lnTo>
                    <a:lnTo>
                      <a:pt x="13810" y="7320"/>
                    </a:lnTo>
                    <a:lnTo>
                      <a:pt x="13810" y="6865"/>
                    </a:lnTo>
                    <a:lnTo>
                      <a:pt x="13597" y="6865"/>
                    </a:lnTo>
                    <a:lnTo>
                      <a:pt x="13597" y="3896"/>
                    </a:lnTo>
                    <a:lnTo>
                      <a:pt x="13810" y="3896"/>
                    </a:lnTo>
                    <a:lnTo>
                      <a:pt x="13810" y="3433"/>
                    </a:lnTo>
                    <a:lnTo>
                      <a:pt x="13597" y="3433"/>
                    </a:lnTo>
                    <a:lnTo>
                      <a:pt x="13597" y="464"/>
                    </a:lnTo>
                    <a:lnTo>
                      <a:pt x="13810" y="464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7" name="Google Shape;747;p32"/>
              <p:cNvSpPr/>
              <p:nvPr/>
            </p:nvSpPr>
            <p:spPr>
              <a:xfrm>
                <a:off x="7116225" y="3961325"/>
                <a:ext cx="345250" cy="365100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4604" extrusionOk="0">
                    <a:moveTo>
                      <a:pt x="1" y="1"/>
                    </a:moveTo>
                    <a:lnTo>
                      <a:pt x="1" y="581"/>
                    </a:lnTo>
                    <a:lnTo>
                      <a:pt x="214" y="581"/>
                    </a:lnTo>
                    <a:lnTo>
                      <a:pt x="214" y="4410"/>
                    </a:lnTo>
                    <a:lnTo>
                      <a:pt x="1" y="4410"/>
                    </a:lnTo>
                    <a:lnTo>
                      <a:pt x="1" y="4991"/>
                    </a:lnTo>
                    <a:lnTo>
                      <a:pt x="214" y="4991"/>
                    </a:lnTo>
                    <a:lnTo>
                      <a:pt x="214" y="8820"/>
                    </a:lnTo>
                    <a:lnTo>
                      <a:pt x="1" y="8820"/>
                    </a:lnTo>
                    <a:lnTo>
                      <a:pt x="1" y="9400"/>
                    </a:lnTo>
                    <a:lnTo>
                      <a:pt x="214" y="9400"/>
                    </a:lnTo>
                    <a:lnTo>
                      <a:pt x="214" y="13200"/>
                    </a:lnTo>
                    <a:lnTo>
                      <a:pt x="1" y="13200"/>
                    </a:lnTo>
                    <a:lnTo>
                      <a:pt x="1" y="13780"/>
                    </a:lnTo>
                    <a:lnTo>
                      <a:pt x="214" y="13780"/>
                    </a:lnTo>
                    <a:lnTo>
                      <a:pt x="214" y="14603"/>
                    </a:lnTo>
                    <a:lnTo>
                      <a:pt x="13560" y="14603"/>
                    </a:lnTo>
                    <a:lnTo>
                      <a:pt x="13560" y="13780"/>
                    </a:lnTo>
                    <a:lnTo>
                      <a:pt x="13810" y="13780"/>
                    </a:lnTo>
                    <a:lnTo>
                      <a:pt x="13810" y="13200"/>
                    </a:lnTo>
                    <a:lnTo>
                      <a:pt x="13560" y="13200"/>
                    </a:lnTo>
                    <a:lnTo>
                      <a:pt x="13560" y="9400"/>
                    </a:lnTo>
                    <a:lnTo>
                      <a:pt x="13810" y="9400"/>
                    </a:lnTo>
                    <a:lnTo>
                      <a:pt x="13810" y="8820"/>
                    </a:lnTo>
                    <a:lnTo>
                      <a:pt x="13560" y="8820"/>
                    </a:lnTo>
                    <a:lnTo>
                      <a:pt x="13560" y="4991"/>
                    </a:lnTo>
                    <a:lnTo>
                      <a:pt x="13810" y="4991"/>
                    </a:lnTo>
                    <a:lnTo>
                      <a:pt x="13810" y="4410"/>
                    </a:lnTo>
                    <a:lnTo>
                      <a:pt x="13560" y="4410"/>
                    </a:lnTo>
                    <a:lnTo>
                      <a:pt x="13560" y="581"/>
                    </a:lnTo>
                    <a:lnTo>
                      <a:pt x="13810" y="581"/>
                    </a:lnTo>
                    <a:lnTo>
                      <a:pt x="13810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8" name="Google Shape;748;p32"/>
              <p:cNvSpPr/>
              <p:nvPr/>
            </p:nvSpPr>
            <p:spPr>
              <a:xfrm>
                <a:off x="7520425" y="3569250"/>
                <a:ext cx="267900" cy="75717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30287" extrusionOk="0">
                    <a:moveTo>
                      <a:pt x="3793" y="1"/>
                    </a:moveTo>
                    <a:lnTo>
                      <a:pt x="3793" y="2727"/>
                    </a:lnTo>
                    <a:lnTo>
                      <a:pt x="6490" y="2727"/>
                    </a:lnTo>
                    <a:lnTo>
                      <a:pt x="6490" y="3954"/>
                    </a:lnTo>
                    <a:lnTo>
                      <a:pt x="1" y="3954"/>
                    </a:lnTo>
                    <a:lnTo>
                      <a:pt x="1" y="30286"/>
                    </a:lnTo>
                    <a:lnTo>
                      <a:pt x="10716" y="30286"/>
                    </a:lnTo>
                    <a:lnTo>
                      <a:pt x="10716" y="3954"/>
                    </a:lnTo>
                    <a:lnTo>
                      <a:pt x="6799" y="3954"/>
                    </a:lnTo>
                    <a:lnTo>
                      <a:pt x="6799" y="2727"/>
                    </a:lnTo>
                    <a:lnTo>
                      <a:pt x="10716" y="2727"/>
                    </a:lnTo>
                    <a:lnTo>
                      <a:pt x="1071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2926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Space Grotesk"/>
              <a:buNone/>
              <a:defRPr sz="3500" b="1">
                <a:solidFill>
                  <a:schemeClr val="dk1"/>
                </a:solidFill>
                <a:latin typeface="Space Grotesk"/>
                <a:ea typeface="Space Grotesk"/>
                <a:cs typeface="Space Grotesk"/>
                <a:sym typeface="Space Grotes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DM Sans"/>
              <a:buNone/>
              <a:defRPr sz="35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DM Sans"/>
              <a:buNone/>
              <a:defRPr sz="35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DM Sans"/>
              <a:buNone/>
              <a:defRPr sz="35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DM Sans"/>
              <a:buNone/>
              <a:defRPr sz="35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DM Sans"/>
              <a:buNone/>
              <a:defRPr sz="35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DM Sans"/>
              <a:buNone/>
              <a:defRPr sz="35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DM Sans"/>
              <a:buNone/>
              <a:defRPr sz="35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DM Sans"/>
              <a:buNone/>
              <a:defRPr sz="35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●"/>
              <a:defRPr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○"/>
              <a:defRPr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■"/>
              <a:defRPr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●"/>
              <a:defRPr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○"/>
              <a:defRPr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■"/>
              <a:defRPr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●"/>
              <a:defRPr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○"/>
              <a:defRPr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ubik"/>
              <a:buChar char="■"/>
              <a:defRPr>
                <a:solidFill>
                  <a:schemeClr val="dk1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4" r:id="rId3"/>
    <p:sldLayoutId id="2147483655" r:id="rId4"/>
    <p:sldLayoutId id="2147483658" r:id="rId5"/>
    <p:sldLayoutId id="2147483665" r:id="rId6"/>
    <p:sldLayoutId id="2147483666" r:id="rId7"/>
    <p:sldLayoutId id="2147483667" r:id="rId8"/>
    <p:sldLayoutId id="2147483669" r:id="rId9"/>
    <p:sldLayoutId id="2147483678" r:id="rId10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0/11/section/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bu.org.uk/publications/grenfell-tower-fire-background-atrocity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0/11/content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pmc.ncbi.nlm.nih.gov/articles/PMC10451722/#:~:text=The%20media%20to%20which%20people,exposure%20to%20a%20particular%20subject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fra.europa.eu/sites/default/files/fra_uploads/199-Synthesis-report_en.pdf" TargetMode="External"/><Relationship Id="rId2" Type="http://schemas.openxmlformats.org/officeDocument/2006/relationships/hyperlink" Target="https://assembly.coe.int/LifeRay/CULT/Pdf/TextesProvisoires/2021/20211202-MediaTimesCrisis-EN.pdf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jspp.psychopen.eu/index.php/jspp/article/view/4761/4761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abs/10.1080/14616700802114217" TargetMode="External"/><Relationship Id="rId2" Type="http://schemas.openxmlformats.org/officeDocument/2006/relationships/hyperlink" Target="https://reutersinstitute.politics.ox.ac.uk/communications-coronavirus-crisis-lessons-second-wave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reutersinstitute.politics.ox.ac.uk/sites/default/files/research/files/Speed%2520vs%2520Accuracy%2520in%2520Times%2520of%2520Crisis.pdf" TargetMode="External"/><Relationship Id="rId5" Type="http://schemas.openxmlformats.org/officeDocument/2006/relationships/hyperlink" Target="https://link.springer.com/article/10.1007/s10612-004-3879-6" TargetMode="External"/><Relationship Id="rId4" Type="http://schemas.openxmlformats.org/officeDocument/2006/relationships/hyperlink" Target="https://journals-sagepub-com.ezproxy.uwtsd.ac.uk/doi/epdf/10.1177/0011392110364039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iris.who.int/bitstream/handle/10665/43511/WHO_CDS_2005.31_eng.pdf;jsessionid=B7D812C40159EF2EBA35F18EC88F3A6B?sequence=1" TargetMode="External"/><Relationship Id="rId2" Type="http://schemas.openxmlformats.org/officeDocument/2006/relationships/hyperlink" Target="https://journals.sagepub.com/doi/10.1177/1367877920912257" TargetMode="Externa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journal/physica-a-statistical-mechanics-and-its-applications" TargetMode="External"/><Relationship Id="rId2" Type="http://schemas.openxmlformats.org/officeDocument/2006/relationships/hyperlink" Target="https://latamjournalismreview.org/articles/unesco-quality-journalism-democracy-accountability-civic-engagement/#:~:text=Research%20suggests%20that%20high%2Dquality,and%20low%2Dquality%20information%20environments" TargetMode="Externa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medialandscapes.org/country/united-kingdom/media/print#:~:text=Print%20newspapers%20are%20read%20by,and%20monthly%20(30.8%20million)" TargetMode="External"/><Relationship Id="rId4" Type="http://schemas.openxmlformats.org/officeDocument/2006/relationships/hyperlink" Target="https://www.britannica.com/topic/public-opinion/Mass-media-and-social-media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274778" TargetMode="External"/><Relationship Id="rId2" Type="http://schemas.openxmlformats.org/officeDocument/2006/relationships/hyperlink" Target="https://pmc.ncbi.nlm.nih.gov/articles/PMC10451722/#sec5-behavsci-13-00621" TargetMode="Externa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ethics.journalists.org/topics/accuracy/" TargetMode="External"/><Relationship Id="rId4" Type="http://schemas.openxmlformats.org/officeDocument/2006/relationships/hyperlink" Target="https://www.ofcom.org.uk/siteassets/resources/documents/research-and-data/tv-radio-and-on-demand-research/tv-research/news/news-consumption-2024/news-consumption-in-the-uk-2024-report.pdf?v=3796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accent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7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0" name="Google Shape;770;p37"/>
          <p:cNvSpPr txBox="1">
            <a:spLocks noGrp="1"/>
          </p:cNvSpPr>
          <p:nvPr>
            <p:ph type="ctrTitle"/>
          </p:nvPr>
        </p:nvSpPr>
        <p:spPr>
          <a:xfrm>
            <a:off x="781163" y="1241919"/>
            <a:ext cx="7897929" cy="220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The role of media in public protection. Evaluate if media outlets have a responsibility on the impact of public safety and perception? </a:t>
            </a:r>
            <a:endParaRPr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772" name="Google Shape;772;p37"/>
          <p:cNvGrpSpPr/>
          <p:nvPr/>
        </p:nvGrpSpPr>
        <p:grpSpPr>
          <a:xfrm>
            <a:off x="4730128" y="3420561"/>
            <a:ext cx="1865058" cy="1636199"/>
            <a:chOff x="4617610" y="3225262"/>
            <a:chExt cx="2087829" cy="1831635"/>
          </a:xfrm>
        </p:grpSpPr>
        <p:grpSp>
          <p:nvGrpSpPr>
            <p:cNvPr id="773" name="Google Shape;773;p37"/>
            <p:cNvGrpSpPr/>
            <p:nvPr/>
          </p:nvGrpSpPr>
          <p:grpSpPr>
            <a:xfrm>
              <a:off x="4725291" y="3225262"/>
              <a:ext cx="1795886" cy="812397"/>
              <a:chOff x="3072835" y="1036088"/>
              <a:chExt cx="2686843" cy="1624794"/>
            </a:xfrm>
          </p:grpSpPr>
          <p:sp>
            <p:nvSpPr>
              <p:cNvPr id="774" name="Google Shape;774;p37"/>
              <p:cNvSpPr/>
              <p:nvPr/>
            </p:nvSpPr>
            <p:spPr>
              <a:xfrm>
                <a:off x="3073544" y="1036088"/>
                <a:ext cx="2686130" cy="1624791"/>
              </a:xfrm>
              <a:custGeom>
                <a:avLst/>
                <a:gdLst/>
                <a:ahLst/>
                <a:cxnLst/>
                <a:rect l="l" t="t" r="r" b="b"/>
                <a:pathLst>
                  <a:path w="38062" h="23023" extrusionOk="0">
                    <a:moveTo>
                      <a:pt x="17414" y="0"/>
                    </a:moveTo>
                    <a:cubicBezTo>
                      <a:pt x="16778" y="0"/>
                      <a:pt x="16148" y="209"/>
                      <a:pt x="15705" y="652"/>
                    </a:cubicBezTo>
                    <a:cubicBezTo>
                      <a:pt x="15496" y="335"/>
                      <a:pt x="15138" y="189"/>
                      <a:pt x="14774" y="189"/>
                    </a:cubicBezTo>
                    <a:cubicBezTo>
                      <a:pt x="14293" y="189"/>
                      <a:pt x="13801" y="443"/>
                      <a:pt x="13626" y="894"/>
                    </a:cubicBezTo>
                    <a:cubicBezTo>
                      <a:pt x="13484" y="754"/>
                      <a:pt x="13294" y="693"/>
                      <a:pt x="13097" y="693"/>
                    </a:cubicBezTo>
                    <a:cubicBezTo>
                      <a:pt x="12612" y="693"/>
                      <a:pt x="12085" y="1068"/>
                      <a:pt x="12126" y="1570"/>
                    </a:cubicBezTo>
                    <a:cubicBezTo>
                      <a:pt x="12105" y="1569"/>
                      <a:pt x="12083" y="1569"/>
                      <a:pt x="12061" y="1569"/>
                    </a:cubicBezTo>
                    <a:cubicBezTo>
                      <a:pt x="11500" y="1569"/>
                      <a:pt x="10919" y="1928"/>
                      <a:pt x="10686" y="2430"/>
                    </a:cubicBezTo>
                    <a:cubicBezTo>
                      <a:pt x="10635" y="2424"/>
                      <a:pt x="10584" y="2421"/>
                      <a:pt x="10533" y="2421"/>
                    </a:cubicBezTo>
                    <a:cubicBezTo>
                      <a:pt x="9615" y="2421"/>
                      <a:pt x="8804" y="3457"/>
                      <a:pt x="9062" y="4356"/>
                    </a:cubicBezTo>
                    <a:cubicBezTo>
                      <a:pt x="8887" y="4301"/>
                      <a:pt x="8707" y="4275"/>
                      <a:pt x="8527" y="4275"/>
                    </a:cubicBezTo>
                    <a:cubicBezTo>
                      <a:pt x="7599" y="4275"/>
                      <a:pt x="6668" y="4961"/>
                      <a:pt x="6490" y="5884"/>
                    </a:cubicBezTo>
                    <a:cubicBezTo>
                      <a:pt x="5086" y="6039"/>
                      <a:pt x="3859" y="7171"/>
                      <a:pt x="3616" y="8582"/>
                    </a:cubicBezTo>
                    <a:cubicBezTo>
                      <a:pt x="3550" y="8861"/>
                      <a:pt x="3521" y="9162"/>
                      <a:pt x="3396" y="9441"/>
                    </a:cubicBezTo>
                    <a:cubicBezTo>
                      <a:pt x="3249" y="9743"/>
                      <a:pt x="2969" y="9993"/>
                      <a:pt x="2727" y="10264"/>
                    </a:cubicBezTo>
                    <a:cubicBezTo>
                      <a:pt x="1963" y="11095"/>
                      <a:pt x="1742" y="12381"/>
                      <a:pt x="2176" y="13417"/>
                    </a:cubicBezTo>
                    <a:cubicBezTo>
                      <a:pt x="1411" y="14152"/>
                      <a:pt x="919" y="15166"/>
                      <a:pt x="890" y="16239"/>
                    </a:cubicBezTo>
                    <a:cubicBezTo>
                      <a:pt x="427" y="16820"/>
                      <a:pt x="0" y="17584"/>
                      <a:pt x="88" y="18349"/>
                    </a:cubicBezTo>
                    <a:cubicBezTo>
                      <a:pt x="172" y="19019"/>
                      <a:pt x="793" y="19644"/>
                      <a:pt x="1440" y="19644"/>
                    </a:cubicBezTo>
                    <a:cubicBezTo>
                      <a:pt x="1531" y="19644"/>
                      <a:pt x="1622" y="19631"/>
                      <a:pt x="1713" y="19605"/>
                    </a:cubicBezTo>
                    <a:lnTo>
                      <a:pt x="1713" y="19605"/>
                    </a:lnTo>
                    <a:cubicBezTo>
                      <a:pt x="1441" y="20399"/>
                      <a:pt x="1683" y="21384"/>
                      <a:pt x="2359" y="21935"/>
                    </a:cubicBezTo>
                    <a:cubicBezTo>
                      <a:pt x="2742" y="22265"/>
                      <a:pt x="3248" y="22429"/>
                      <a:pt x="3756" y="22429"/>
                    </a:cubicBezTo>
                    <a:cubicBezTo>
                      <a:pt x="4098" y="22429"/>
                      <a:pt x="4441" y="22355"/>
                      <a:pt x="4748" y="22207"/>
                    </a:cubicBezTo>
                    <a:cubicBezTo>
                      <a:pt x="4922" y="22454"/>
                      <a:pt x="5212" y="22566"/>
                      <a:pt x="5514" y="22566"/>
                    </a:cubicBezTo>
                    <a:cubicBezTo>
                      <a:pt x="6002" y="22566"/>
                      <a:pt x="6519" y="22271"/>
                      <a:pt x="6615" y="21781"/>
                    </a:cubicBezTo>
                    <a:cubicBezTo>
                      <a:pt x="6838" y="22227"/>
                      <a:pt x="7344" y="22481"/>
                      <a:pt x="7837" y="22481"/>
                    </a:cubicBezTo>
                    <a:cubicBezTo>
                      <a:pt x="8154" y="22481"/>
                      <a:pt x="8467" y="22376"/>
                      <a:pt x="8694" y="22148"/>
                    </a:cubicBezTo>
                    <a:cubicBezTo>
                      <a:pt x="9019" y="22528"/>
                      <a:pt x="9511" y="22710"/>
                      <a:pt x="10007" y="22710"/>
                    </a:cubicBezTo>
                    <a:cubicBezTo>
                      <a:pt x="10634" y="22710"/>
                      <a:pt x="11267" y="22419"/>
                      <a:pt x="11575" y="21869"/>
                    </a:cubicBezTo>
                    <a:cubicBezTo>
                      <a:pt x="11839" y="22259"/>
                      <a:pt x="12292" y="22452"/>
                      <a:pt x="12741" y="22452"/>
                    </a:cubicBezTo>
                    <a:cubicBezTo>
                      <a:pt x="13179" y="22452"/>
                      <a:pt x="13614" y="22268"/>
                      <a:pt x="13868" y="21906"/>
                    </a:cubicBezTo>
                    <a:cubicBezTo>
                      <a:pt x="14382" y="22645"/>
                      <a:pt x="15267" y="23023"/>
                      <a:pt x="16150" y="23023"/>
                    </a:cubicBezTo>
                    <a:cubicBezTo>
                      <a:pt x="16909" y="23023"/>
                      <a:pt x="17667" y="22744"/>
                      <a:pt x="18189" y="22177"/>
                    </a:cubicBezTo>
                    <a:cubicBezTo>
                      <a:pt x="18407" y="22345"/>
                      <a:pt x="18675" y="22423"/>
                      <a:pt x="18947" y="22423"/>
                    </a:cubicBezTo>
                    <a:cubicBezTo>
                      <a:pt x="19474" y="22423"/>
                      <a:pt x="20017" y="22130"/>
                      <a:pt x="20240" y="21626"/>
                    </a:cubicBezTo>
                    <a:cubicBezTo>
                      <a:pt x="20462" y="21803"/>
                      <a:pt x="20747" y="21888"/>
                      <a:pt x="21030" y="21888"/>
                    </a:cubicBezTo>
                    <a:cubicBezTo>
                      <a:pt x="21337" y="21888"/>
                      <a:pt x="21642" y="21788"/>
                      <a:pt x="21864" y="21597"/>
                    </a:cubicBezTo>
                    <a:cubicBezTo>
                      <a:pt x="22119" y="21745"/>
                      <a:pt x="22412" y="21816"/>
                      <a:pt x="22704" y="21816"/>
                    </a:cubicBezTo>
                    <a:cubicBezTo>
                      <a:pt x="23253" y="21816"/>
                      <a:pt x="23801" y="21565"/>
                      <a:pt x="24098" y="21104"/>
                    </a:cubicBezTo>
                    <a:cubicBezTo>
                      <a:pt x="24302" y="21454"/>
                      <a:pt x="24717" y="21649"/>
                      <a:pt x="25128" y="21649"/>
                    </a:cubicBezTo>
                    <a:cubicBezTo>
                      <a:pt x="25399" y="21649"/>
                      <a:pt x="25669" y="21565"/>
                      <a:pt x="25877" y="21384"/>
                    </a:cubicBezTo>
                    <a:cubicBezTo>
                      <a:pt x="26545" y="21839"/>
                      <a:pt x="27251" y="22302"/>
                      <a:pt x="28052" y="22420"/>
                    </a:cubicBezTo>
                    <a:cubicBezTo>
                      <a:pt x="28160" y="22437"/>
                      <a:pt x="28271" y="22445"/>
                      <a:pt x="28383" y="22445"/>
                    </a:cubicBezTo>
                    <a:cubicBezTo>
                      <a:pt x="29093" y="22445"/>
                      <a:pt x="29840" y="22107"/>
                      <a:pt x="30132" y="21472"/>
                    </a:cubicBezTo>
                    <a:cubicBezTo>
                      <a:pt x="30435" y="21848"/>
                      <a:pt x="30917" y="22009"/>
                      <a:pt x="31400" y="22009"/>
                    </a:cubicBezTo>
                    <a:cubicBezTo>
                      <a:pt x="31550" y="22009"/>
                      <a:pt x="31700" y="21994"/>
                      <a:pt x="31844" y="21964"/>
                    </a:cubicBezTo>
                    <a:cubicBezTo>
                      <a:pt x="32462" y="21869"/>
                      <a:pt x="33013" y="21538"/>
                      <a:pt x="33527" y="21200"/>
                    </a:cubicBezTo>
                    <a:cubicBezTo>
                      <a:pt x="33832" y="21587"/>
                      <a:pt x="34314" y="21808"/>
                      <a:pt x="34786" y="21808"/>
                    </a:cubicBezTo>
                    <a:cubicBezTo>
                      <a:pt x="34985" y="21808"/>
                      <a:pt x="35183" y="21768"/>
                      <a:pt x="35364" y="21685"/>
                    </a:cubicBezTo>
                    <a:cubicBezTo>
                      <a:pt x="36011" y="21413"/>
                      <a:pt x="36379" y="20678"/>
                      <a:pt x="36254" y="20002"/>
                    </a:cubicBezTo>
                    <a:cubicBezTo>
                      <a:pt x="36871" y="19885"/>
                      <a:pt x="37385" y="19363"/>
                      <a:pt x="37540" y="18745"/>
                    </a:cubicBezTo>
                    <a:cubicBezTo>
                      <a:pt x="37694" y="18135"/>
                      <a:pt x="37481" y="17430"/>
                      <a:pt x="36989" y="17033"/>
                    </a:cubicBezTo>
                    <a:cubicBezTo>
                      <a:pt x="37665" y="16724"/>
                      <a:pt x="38062" y="15931"/>
                      <a:pt x="37907" y="15225"/>
                    </a:cubicBezTo>
                    <a:cubicBezTo>
                      <a:pt x="37753" y="14520"/>
                      <a:pt x="37084" y="13968"/>
                      <a:pt x="36349" y="13939"/>
                    </a:cubicBezTo>
                    <a:cubicBezTo>
                      <a:pt x="36533" y="13417"/>
                      <a:pt x="36136" y="12778"/>
                      <a:pt x="35548" y="12682"/>
                    </a:cubicBezTo>
                    <a:cubicBezTo>
                      <a:pt x="36408" y="11367"/>
                      <a:pt x="35460" y="9316"/>
                      <a:pt x="33931" y="9074"/>
                    </a:cubicBezTo>
                    <a:cubicBezTo>
                      <a:pt x="34144" y="8824"/>
                      <a:pt x="33961" y="8398"/>
                      <a:pt x="33711" y="8185"/>
                    </a:cubicBezTo>
                    <a:cubicBezTo>
                      <a:pt x="33439" y="8001"/>
                      <a:pt x="33071" y="7942"/>
                      <a:pt x="32792" y="7788"/>
                    </a:cubicBezTo>
                    <a:cubicBezTo>
                      <a:pt x="32212" y="7479"/>
                      <a:pt x="31815" y="6928"/>
                      <a:pt x="31359" y="6472"/>
                    </a:cubicBezTo>
                    <a:cubicBezTo>
                      <a:pt x="30998" y="6111"/>
                      <a:pt x="30506" y="5807"/>
                      <a:pt x="30017" y="5807"/>
                    </a:cubicBezTo>
                    <a:cubicBezTo>
                      <a:pt x="29880" y="5807"/>
                      <a:pt x="29744" y="5831"/>
                      <a:pt x="29610" y="5884"/>
                    </a:cubicBezTo>
                    <a:cubicBezTo>
                      <a:pt x="28971" y="4297"/>
                      <a:pt x="28111" y="2673"/>
                      <a:pt x="26670" y="1725"/>
                    </a:cubicBezTo>
                    <a:cubicBezTo>
                      <a:pt x="25993" y="1279"/>
                      <a:pt x="25153" y="1035"/>
                      <a:pt x="24339" y="1035"/>
                    </a:cubicBezTo>
                    <a:cubicBezTo>
                      <a:pt x="23422" y="1035"/>
                      <a:pt x="22537" y="1345"/>
                      <a:pt x="21953" y="2026"/>
                    </a:cubicBezTo>
                    <a:lnTo>
                      <a:pt x="21953" y="2026"/>
                    </a:lnTo>
                    <a:cubicBezTo>
                      <a:pt x="22135" y="1813"/>
                      <a:pt x="21371" y="1570"/>
                      <a:pt x="21217" y="1541"/>
                    </a:cubicBezTo>
                    <a:cubicBezTo>
                      <a:pt x="21191" y="1538"/>
                      <a:pt x="21163" y="1537"/>
                      <a:pt x="21135" y="1537"/>
                    </a:cubicBezTo>
                    <a:cubicBezTo>
                      <a:pt x="20836" y="1537"/>
                      <a:pt x="20429" y="1670"/>
                      <a:pt x="20181" y="1784"/>
                    </a:cubicBezTo>
                    <a:cubicBezTo>
                      <a:pt x="20161" y="1784"/>
                      <a:pt x="20139" y="1797"/>
                      <a:pt x="20117" y="1797"/>
                    </a:cubicBezTo>
                    <a:cubicBezTo>
                      <a:pt x="20106" y="1797"/>
                      <a:pt x="20095" y="1793"/>
                      <a:pt x="20086" y="1784"/>
                    </a:cubicBezTo>
                    <a:cubicBezTo>
                      <a:pt x="20056" y="1784"/>
                      <a:pt x="20056" y="1754"/>
                      <a:pt x="20027" y="1754"/>
                    </a:cubicBezTo>
                    <a:cubicBezTo>
                      <a:pt x="19505" y="960"/>
                      <a:pt x="19233" y="409"/>
                      <a:pt x="18278" y="130"/>
                    </a:cubicBezTo>
                    <a:cubicBezTo>
                      <a:pt x="18000" y="44"/>
                      <a:pt x="17706" y="0"/>
                      <a:pt x="1741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5" name="Google Shape;775;p37"/>
              <p:cNvSpPr/>
              <p:nvPr/>
            </p:nvSpPr>
            <p:spPr>
              <a:xfrm>
                <a:off x="3518505" y="1165588"/>
                <a:ext cx="1863114" cy="1035934"/>
              </a:xfrm>
              <a:custGeom>
                <a:avLst/>
                <a:gdLst/>
                <a:ahLst/>
                <a:cxnLst/>
                <a:rect l="l" t="t" r="r" b="b"/>
                <a:pathLst>
                  <a:path w="26400" h="14679" extrusionOk="0">
                    <a:moveTo>
                      <a:pt x="10539" y="0"/>
                    </a:moveTo>
                    <a:cubicBezTo>
                      <a:pt x="10478" y="0"/>
                      <a:pt x="10417" y="3"/>
                      <a:pt x="10356" y="7"/>
                    </a:cubicBezTo>
                    <a:cubicBezTo>
                      <a:pt x="9187" y="103"/>
                      <a:pt x="8180" y="867"/>
                      <a:pt x="7475" y="1786"/>
                    </a:cubicBezTo>
                    <a:cubicBezTo>
                      <a:pt x="6983" y="2433"/>
                      <a:pt x="6586" y="3168"/>
                      <a:pt x="6556" y="3961"/>
                    </a:cubicBezTo>
                    <a:cubicBezTo>
                      <a:pt x="6375" y="3951"/>
                      <a:pt x="6186" y="3941"/>
                      <a:pt x="5996" y="3941"/>
                    </a:cubicBezTo>
                    <a:cubicBezTo>
                      <a:pt x="5641" y="3941"/>
                      <a:pt x="5283" y="3977"/>
                      <a:pt x="4962" y="4116"/>
                    </a:cubicBezTo>
                    <a:cubicBezTo>
                      <a:pt x="4506" y="4358"/>
                      <a:pt x="4109" y="4880"/>
                      <a:pt x="4197" y="5402"/>
                    </a:cubicBezTo>
                    <a:cubicBezTo>
                      <a:pt x="4119" y="5388"/>
                      <a:pt x="4039" y="5381"/>
                      <a:pt x="3959" y="5381"/>
                    </a:cubicBezTo>
                    <a:cubicBezTo>
                      <a:pt x="3477" y="5381"/>
                      <a:pt x="2984" y="5621"/>
                      <a:pt x="2669" y="6012"/>
                    </a:cubicBezTo>
                    <a:cubicBezTo>
                      <a:pt x="2301" y="6475"/>
                      <a:pt x="2235" y="7143"/>
                      <a:pt x="2455" y="7665"/>
                    </a:cubicBezTo>
                    <a:cubicBezTo>
                      <a:pt x="2429" y="7663"/>
                      <a:pt x="2403" y="7662"/>
                      <a:pt x="2377" y="7662"/>
                    </a:cubicBezTo>
                    <a:cubicBezTo>
                      <a:pt x="1576" y="7662"/>
                      <a:pt x="837" y="8523"/>
                      <a:pt x="1015" y="9348"/>
                    </a:cubicBezTo>
                    <a:cubicBezTo>
                      <a:pt x="947" y="9329"/>
                      <a:pt x="877" y="9319"/>
                      <a:pt x="806" y="9319"/>
                    </a:cubicBezTo>
                    <a:cubicBezTo>
                      <a:pt x="555" y="9319"/>
                      <a:pt x="305" y="9439"/>
                      <a:pt x="185" y="9657"/>
                    </a:cubicBezTo>
                    <a:cubicBezTo>
                      <a:pt x="1" y="9899"/>
                      <a:pt x="1" y="10267"/>
                      <a:pt x="185" y="10517"/>
                    </a:cubicBezTo>
                    <a:cubicBezTo>
                      <a:pt x="368" y="10759"/>
                      <a:pt x="677" y="10913"/>
                      <a:pt x="736" y="11185"/>
                    </a:cubicBezTo>
                    <a:cubicBezTo>
                      <a:pt x="765" y="11310"/>
                      <a:pt x="736" y="11465"/>
                      <a:pt x="736" y="11582"/>
                    </a:cubicBezTo>
                    <a:cubicBezTo>
                      <a:pt x="765" y="12133"/>
                      <a:pt x="1287" y="12442"/>
                      <a:pt x="1779" y="12685"/>
                    </a:cubicBezTo>
                    <a:cubicBezTo>
                      <a:pt x="3097" y="13415"/>
                      <a:pt x="4557" y="14139"/>
                      <a:pt x="6058" y="14139"/>
                    </a:cubicBezTo>
                    <a:cubicBezTo>
                      <a:pt x="6265" y="14139"/>
                      <a:pt x="6473" y="14125"/>
                      <a:pt x="6681" y="14096"/>
                    </a:cubicBezTo>
                    <a:cubicBezTo>
                      <a:pt x="7069" y="14020"/>
                      <a:pt x="7492" y="13901"/>
                      <a:pt x="7888" y="13901"/>
                    </a:cubicBezTo>
                    <a:cubicBezTo>
                      <a:pt x="8144" y="13901"/>
                      <a:pt x="8390" y="13951"/>
                      <a:pt x="8607" y="14096"/>
                    </a:cubicBezTo>
                    <a:cubicBezTo>
                      <a:pt x="8820" y="14250"/>
                      <a:pt x="8974" y="14434"/>
                      <a:pt x="9158" y="14559"/>
                    </a:cubicBezTo>
                    <a:cubicBezTo>
                      <a:pt x="9316" y="14645"/>
                      <a:pt x="9484" y="14679"/>
                      <a:pt x="9657" y="14679"/>
                    </a:cubicBezTo>
                    <a:cubicBezTo>
                      <a:pt x="10089" y="14679"/>
                      <a:pt x="10552" y="14469"/>
                      <a:pt x="10966" y="14338"/>
                    </a:cubicBezTo>
                    <a:cubicBezTo>
                      <a:pt x="11605" y="14125"/>
                      <a:pt x="12311" y="14154"/>
                      <a:pt x="12987" y="14125"/>
                    </a:cubicBezTo>
                    <a:cubicBezTo>
                      <a:pt x="15280" y="14037"/>
                      <a:pt x="17485" y="13273"/>
                      <a:pt x="19755" y="12935"/>
                    </a:cubicBezTo>
                    <a:cubicBezTo>
                      <a:pt x="21497" y="12685"/>
                      <a:pt x="23305" y="12626"/>
                      <a:pt x="24900" y="11891"/>
                    </a:cubicBezTo>
                    <a:cubicBezTo>
                      <a:pt x="25877" y="11465"/>
                      <a:pt x="25973" y="10913"/>
                      <a:pt x="26061" y="9995"/>
                    </a:cubicBezTo>
                    <a:cubicBezTo>
                      <a:pt x="26120" y="9076"/>
                      <a:pt x="26399" y="8341"/>
                      <a:pt x="25723" y="7511"/>
                    </a:cubicBezTo>
                    <a:cubicBezTo>
                      <a:pt x="25289" y="6989"/>
                      <a:pt x="24593" y="6685"/>
                      <a:pt x="23907" y="6685"/>
                    </a:cubicBezTo>
                    <a:cubicBezTo>
                      <a:pt x="23627" y="6685"/>
                      <a:pt x="23349" y="6736"/>
                      <a:pt x="23092" y="6842"/>
                    </a:cubicBezTo>
                    <a:cubicBezTo>
                      <a:pt x="23092" y="6246"/>
                      <a:pt x="22525" y="5713"/>
                      <a:pt x="21923" y="5713"/>
                    </a:cubicBezTo>
                    <a:cubicBezTo>
                      <a:pt x="21813" y="5713"/>
                      <a:pt x="21702" y="5730"/>
                      <a:pt x="21593" y="5769"/>
                    </a:cubicBezTo>
                    <a:cubicBezTo>
                      <a:pt x="21563" y="4909"/>
                      <a:pt x="21100" y="4086"/>
                      <a:pt x="20424" y="3594"/>
                    </a:cubicBezTo>
                    <a:cubicBezTo>
                      <a:pt x="19936" y="3250"/>
                      <a:pt x="19341" y="3056"/>
                      <a:pt x="18743" y="3056"/>
                    </a:cubicBezTo>
                    <a:cubicBezTo>
                      <a:pt x="18485" y="3056"/>
                      <a:pt x="18227" y="3092"/>
                      <a:pt x="17977" y="3168"/>
                    </a:cubicBezTo>
                    <a:cubicBezTo>
                      <a:pt x="17469" y="3311"/>
                      <a:pt x="16933" y="3698"/>
                      <a:pt x="16851" y="4227"/>
                    </a:cubicBezTo>
                    <a:lnTo>
                      <a:pt x="16851" y="4227"/>
                    </a:lnTo>
                    <a:cubicBezTo>
                      <a:pt x="16887" y="3871"/>
                      <a:pt x="16678" y="3491"/>
                      <a:pt x="16353" y="3314"/>
                    </a:cubicBezTo>
                    <a:cubicBezTo>
                      <a:pt x="16244" y="3267"/>
                      <a:pt x="16126" y="3244"/>
                      <a:pt x="16008" y="3244"/>
                    </a:cubicBezTo>
                    <a:cubicBezTo>
                      <a:pt x="15759" y="3244"/>
                      <a:pt x="15510" y="3346"/>
                      <a:pt x="15346" y="3535"/>
                    </a:cubicBezTo>
                    <a:cubicBezTo>
                      <a:pt x="15192" y="2918"/>
                      <a:pt x="15008" y="2278"/>
                      <a:pt x="14582" y="1815"/>
                    </a:cubicBezTo>
                    <a:cubicBezTo>
                      <a:pt x="14346" y="1599"/>
                      <a:pt x="14009" y="1477"/>
                      <a:pt x="13686" y="1477"/>
                    </a:cubicBezTo>
                    <a:cubicBezTo>
                      <a:pt x="13372" y="1477"/>
                      <a:pt x="13072" y="1591"/>
                      <a:pt x="12891" y="1845"/>
                    </a:cubicBezTo>
                    <a:cubicBezTo>
                      <a:pt x="12780" y="744"/>
                      <a:pt x="11646" y="0"/>
                      <a:pt x="10539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6" name="Google Shape;776;p37"/>
              <p:cNvSpPr/>
              <p:nvPr/>
            </p:nvSpPr>
            <p:spPr>
              <a:xfrm>
                <a:off x="3758664" y="1415839"/>
                <a:ext cx="1309684" cy="573896"/>
              </a:xfrm>
              <a:custGeom>
                <a:avLst/>
                <a:gdLst/>
                <a:ahLst/>
                <a:cxnLst/>
                <a:rect l="l" t="t" r="r" b="b"/>
                <a:pathLst>
                  <a:path w="18558" h="8132" extrusionOk="0">
                    <a:moveTo>
                      <a:pt x="8096" y="0"/>
                    </a:moveTo>
                    <a:cubicBezTo>
                      <a:pt x="7583" y="0"/>
                      <a:pt x="7077" y="118"/>
                      <a:pt x="6644" y="356"/>
                    </a:cubicBezTo>
                    <a:cubicBezTo>
                      <a:pt x="5483" y="937"/>
                      <a:pt x="4836" y="2407"/>
                      <a:pt x="5174" y="3627"/>
                    </a:cubicBezTo>
                    <a:cubicBezTo>
                      <a:pt x="5031" y="3487"/>
                      <a:pt x="4833" y="3419"/>
                      <a:pt x="4628" y="3419"/>
                    </a:cubicBezTo>
                    <a:cubicBezTo>
                      <a:pt x="4435" y="3419"/>
                      <a:pt x="4236" y="3480"/>
                      <a:pt x="4072" y="3597"/>
                    </a:cubicBezTo>
                    <a:cubicBezTo>
                      <a:pt x="3734" y="3847"/>
                      <a:pt x="3580" y="4274"/>
                      <a:pt x="3646" y="4670"/>
                    </a:cubicBezTo>
                    <a:cubicBezTo>
                      <a:pt x="3462" y="4487"/>
                      <a:pt x="3241" y="4303"/>
                      <a:pt x="2970" y="4215"/>
                    </a:cubicBezTo>
                    <a:cubicBezTo>
                      <a:pt x="2895" y="4185"/>
                      <a:pt x="2812" y="4171"/>
                      <a:pt x="2727" y="4171"/>
                    </a:cubicBezTo>
                    <a:cubicBezTo>
                      <a:pt x="2537" y="4171"/>
                      <a:pt x="2342" y="4246"/>
                      <a:pt x="2235" y="4398"/>
                    </a:cubicBezTo>
                    <a:cubicBezTo>
                      <a:pt x="2110" y="4516"/>
                      <a:pt x="2080" y="4729"/>
                      <a:pt x="1897" y="4766"/>
                    </a:cubicBezTo>
                    <a:cubicBezTo>
                      <a:pt x="1877" y="4776"/>
                      <a:pt x="1853" y="4779"/>
                      <a:pt x="1828" y="4779"/>
                    </a:cubicBezTo>
                    <a:cubicBezTo>
                      <a:pt x="1778" y="4779"/>
                      <a:pt x="1723" y="4766"/>
                      <a:pt x="1683" y="4766"/>
                    </a:cubicBezTo>
                    <a:cubicBezTo>
                      <a:pt x="1392" y="4667"/>
                      <a:pt x="1101" y="4471"/>
                      <a:pt x="824" y="4471"/>
                    </a:cubicBezTo>
                    <a:cubicBezTo>
                      <a:pt x="752" y="4471"/>
                      <a:pt x="680" y="4484"/>
                      <a:pt x="610" y="4516"/>
                    </a:cubicBezTo>
                    <a:cubicBezTo>
                      <a:pt x="339" y="4612"/>
                      <a:pt x="243" y="4950"/>
                      <a:pt x="184" y="5222"/>
                    </a:cubicBezTo>
                    <a:cubicBezTo>
                      <a:pt x="59" y="5648"/>
                      <a:pt x="1" y="6111"/>
                      <a:pt x="243" y="6449"/>
                    </a:cubicBezTo>
                    <a:cubicBezTo>
                      <a:pt x="368" y="6633"/>
                      <a:pt x="610" y="6721"/>
                      <a:pt x="824" y="6846"/>
                    </a:cubicBezTo>
                    <a:cubicBezTo>
                      <a:pt x="1559" y="7184"/>
                      <a:pt x="2293" y="7522"/>
                      <a:pt x="3095" y="7706"/>
                    </a:cubicBezTo>
                    <a:cubicBezTo>
                      <a:pt x="3888" y="7889"/>
                      <a:pt x="4711" y="7948"/>
                      <a:pt x="5542" y="7977"/>
                    </a:cubicBezTo>
                    <a:cubicBezTo>
                      <a:pt x="6615" y="8036"/>
                      <a:pt x="7717" y="8102"/>
                      <a:pt x="8820" y="8132"/>
                    </a:cubicBezTo>
                    <a:cubicBezTo>
                      <a:pt x="9429" y="8132"/>
                      <a:pt x="10039" y="8102"/>
                      <a:pt x="10591" y="7948"/>
                    </a:cubicBezTo>
                    <a:cubicBezTo>
                      <a:pt x="11054" y="7794"/>
                      <a:pt x="11451" y="7581"/>
                      <a:pt x="11914" y="7456"/>
                    </a:cubicBezTo>
                    <a:cubicBezTo>
                      <a:pt x="12202" y="7386"/>
                      <a:pt x="12499" y="7357"/>
                      <a:pt x="12801" y="7357"/>
                    </a:cubicBezTo>
                    <a:cubicBezTo>
                      <a:pt x="13297" y="7357"/>
                      <a:pt x="13804" y="7437"/>
                      <a:pt x="14302" y="7551"/>
                    </a:cubicBezTo>
                    <a:cubicBezTo>
                      <a:pt x="14787" y="7669"/>
                      <a:pt x="15279" y="7794"/>
                      <a:pt x="15772" y="7794"/>
                    </a:cubicBezTo>
                    <a:cubicBezTo>
                      <a:pt x="15796" y="7794"/>
                      <a:pt x="15820" y="7795"/>
                      <a:pt x="15844" y="7795"/>
                    </a:cubicBezTo>
                    <a:cubicBezTo>
                      <a:pt x="16855" y="7795"/>
                      <a:pt x="17833" y="7192"/>
                      <a:pt x="18307" y="6295"/>
                    </a:cubicBezTo>
                    <a:cubicBezTo>
                      <a:pt x="18557" y="5802"/>
                      <a:pt x="18373" y="5464"/>
                      <a:pt x="18278" y="4979"/>
                    </a:cubicBezTo>
                    <a:cubicBezTo>
                      <a:pt x="18190" y="4428"/>
                      <a:pt x="18160" y="3906"/>
                      <a:pt x="17793" y="3414"/>
                    </a:cubicBezTo>
                    <a:cubicBezTo>
                      <a:pt x="17544" y="3115"/>
                      <a:pt x="17136" y="2916"/>
                      <a:pt x="16751" y="2916"/>
                    </a:cubicBezTo>
                    <a:cubicBezTo>
                      <a:pt x="16511" y="2916"/>
                      <a:pt x="16280" y="2993"/>
                      <a:pt x="16103" y="3171"/>
                    </a:cubicBezTo>
                    <a:cubicBezTo>
                      <a:pt x="15801" y="2679"/>
                      <a:pt x="15404" y="2223"/>
                      <a:pt x="14853" y="2069"/>
                    </a:cubicBezTo>
                    <a:cubicBezTo>
                      <a:pt x="14737" y="2028"/>
                      <a:pt x="14612" y="2008"/>
                      <a:pt x="14486" y="2008"/>
                    </a:cubicBezTo>
                    <a:cubicBezTo>
                      <a:pt x="14045" y="2008"/>
                      <a:pt x="13592" y="2250"/>
                      <a:pt x="13472" y="2679"/>
                    </a:cubicBezTo>
                    <a:cubicBezTo>
                      <a:pt x="13229" y="2282"/>
                      <a:pt x="12920" y="1885"/>
                      <a:pt x="12523" y="1643"/>
                    </a:cubicBezTo>
                    <a:cubicBezTo>
                      <a:pt x="12325" y="1518"/>
                      <a:pt x="12081" y="1448"/>
                      <a:pt x="11844" y="1448"/>
                    </a:cubicBezTo>
                    <a:cubicBezTo>
                      <a:pt x="11607" y="1448"/>
                      <a:pt x="11377" y="1518"/>
                      <a:pt x="11208" y="1672"/>
                    </a:cubicBezTo>
                    <a:cubicBezTo>
                      <a:pt x="10686" y="996"/>
                      <a:pt x="9951" y="445"/>
                      <a:pt x="9158" y="173"/>
                    </a:cubicBezTo>
                    <a:cubicBezTo>
                      <a:pt x="8816" y="58"/>
                      <a:pt x="8455" y="0"/>
                      <a:pt x="809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7" name="Google Shape;777;p37"/>
              <p:cNvSpPr/>
              <p:nvPr/>
            </p:nvSpPr>
            <p:spPr>
              <a:xfrm>
                <a:off x="3073544" y="1680205"/>
                <a:ext cx="2671099" cy="980675"/>
              </a:xfrm>
              <a:custGeom>
                <a:avLst/>
                <a:gdLst/>
                <a:ahLst/>
                <a:cxnLst/>
                <a:rect l="l" t="t" r="r" b="b"/>
                <a:pathLst>
                  <a:path w="37849" h="13896" extrusionOk="0">
                    <a:moveTo>
                      <a:pt x="21564" y="1"/>
                    </a:moveTo>
                    <a:cubicBezTo>
                      <a:pt x="20694" y="1"/>
                      <a:pt x="19798" y="522"/>
                      <a:pt x="19534" y="1351"/>
                    </a:cubicBezTo>
                    <a:cubicBezTo>
                      <a:pt x="19164" y="1056"/>
                      <a:pt x="18694" y="918"/>
                      <a:pt x="18217" y="918"/>
                    </a:cubicBezTo>
                    <a:cubicBezTo>
                      <a:pt x="17362" y="918"/>
                      <a:pt x="16482" y="1363"/>
                      <a:pt x="16110" y="2152"/>
                    </a:cubicBezTo>
                    <a:cubicBezTo>
                      <a:pt x="15928" y="2030"/>
                      <a:pt x="15717" y="1974"/>
                      <a:pt x="15505" y="1974"/>
                    </a:cubicBezTo>
                    <a:cubicBezTo>
                      <a:pt x="14964" y="1974"/>
                      <a:pt x="14413" y="2337"/>
                      <a:pt x="14302" y="2887"/>
                    </a:cubicBezTo>
                    <a:cubicBezTo>
                      <a:pt x="13751" y="2820"/>
                      <a:pt x="13354" y="2335"/>
                      <a:pt x="12891" y="2027"/>
                    </a:cubicBezTo>
                    <a:cubicBezTo>
                      <a:pt x="12651" y="1849"/>
                      <a:pt x="12334" y="1732"/>
                      <a:pt x="12042" y="1732"/>
                    </a:cubicBezTo>
                    <a:cubicBezTo>
                      <a:pt x="11779" y="1732"/>
                      <a:pt x="11538" y="1826"/>
                      <a:pt x="11391" y="2056"/>
                    </a:cubicBezTo>
                    <a:cubicBezTo>
                      <a:pt x="11192" y="1484"/>
                      <a:pt x="10584" y="1073"/>
                      <a:pt x="9982" y="1073"/>
                    </a:cubicBezTo>
                    <a:cubicBezTo>
                      <a:pt x="9942" y="1073"/>
                      <a:pt x="9902" y="1075"/>
                      <a:pt x="9863" y="1079"/>
                    </a:cubicBezTo>
                    <a:cubicBezTo>
                      <a:pt x="9216" y="1137"/>
                      <a:pt x="8636" y="1630"/>
                      <a:pt x="8481" y="2269"/>
                    </a:cubicBezTo>
                    <a:cubicBezTo>
                      <a:pt x="8289" y="2206"/>
                      <a:pt x="8087" y="2176"/>
                      <a:pt x="7885" y="2176"/>
                    </a:cubicBezTo>
                    <a:cubicBezTo>
                      <a:pt x="7118" y="2176"/>
                      <a:pt x="6334" y="2603"/>
                      <a:pt x="5968" y="3283"/>
                    </a:cubicBezTo>
                    <a:cubicBezTo>
                      <a:pt x="5483" y="2887"/>
                      <a:pt x="4990" y="2453"/>
                      <a:pt x="4410" y="2240"/>
                    </a:cubicBezTo>
                    <a:cubicBezTo>
                      <a:pt x="4164" y="2150"/>
                      <a:pt x="3891" y="2098"/>
                      <a:pt x="3623" y="2098"/>
                    </a:cubicBezTo>
                    <a:cubicBezTo>
                      <a:pt x="3256" y="2098"/>
                      <a:pt x="2898" y="2195"/>
                      <a:pt x="2631" y="2424"/>
                    </a:cubicBezTo>
                    <a:cubicBezTo>
                      <a:pt x="2234" y="2762"/>
                      <a:pt x="2051" y="3254"/>
                      <a:pt x="2021" y="3776"/>
                    </a:cubicBezTo>
                    <a:cubicBezTo>
                      <a:pt x="2051" y="3960"/>
                      <a:pt x="2109" y="4107"/>
                      <a:pt x="2176" y="4290"/>
                    </a:cubicBezTo>
                    <a:lnTo>
                      <a:pt x="1992" y="4474"/>
                    </a:lnTo>
                    <a:cubicBezTo>
                      <a:pt x="1992" y="4599"/>
                      <a:pt x="1992" y="4694"/>
                      <a:pt x="2021" y="4812"/>
                    </a:cubicBezTo>
                    <a:cubicBezTo>
                      <a:pt x="1963" y="4783"/>
                      <a:pt x="1867" y="4724"/>
                      <a:pt x="1808" y="4694"/>
                    </a:cubicBezTo>
                    <a:cubicBezTo>
                      <a:pt x="1257" y="5363"/>
                      <a:pt x="919" y="6223"/>
                      <a:pt x="890" y="7112"/>
                    </a:cubicBezTo>
                    <a:cubicBezTo>
                      <a:pt x="427" y="7693"/>
                      <a:pt x="0" y="8457"/>
                      <a:pt x="88" y="9222"/>
                    </a:cubicBezTo>
                    <a:cubicBezTo>
                      <a:pt x="172" y="9892"/>
                      <a:pt x="793" y="10517"/>
                      <a:pt x="1440" y="10517"/>
                    </a:cubicBezTo>
                    <a:cubicBezTo>
                      <a:pt x="1531" y="10517"/>
                      <a:pt x="1622" y="10504"/>
                      <a:pt x="1713" y="10478"/>
                    </a:cubicBezTo>
                    <a:lnTo>
                      <a:pt x="1713" y="10478"/>
                    </a:lnTo>
                    <a:cubicBezTo>
                      <a:pt x="1441" y="11272"/>
                      <a:pt x="1683" y="12257"/>
                      <a:pt x="2359" y="12808"/>
                    </a:cubicBezTo>
                    <a:cubicBezTo>
                      <a:pt x="2742" y="13138"/>
                      <a:pt x="3248" y="13302"/>
                      <a:pt x="3756" y="13302"/>
                    </a:cubicBezTo>
                    <a:cubicBezTo>
                      <a:pt x="4098" y="13302"/>
                      <a:pt x="4441" y="13228"/>
                      <a:pt x="4748" y="13080"/>
                    </a:cubicBezTo>
                    <a:cubicBezTo>
                      <a:pt x="4922" y="13327"/>
                      <a:pt x="5212" y="13439"/>
                      <a:pt x="5514" y="13439"/>
                    </a:cubicBezTo>
                    <a:cubicBezTo>
                      <a:pt x="6002" y="13439"/>
                      <a:pt x="6519" y="13144"/>
                      <a:pt x="6615" y="12654"/>
                    </a:cubicBezTo>
                    <a:cubicBezTo>
                      <a:pt x="6838" y="13100"/>
                      <a:pt x="7344" y="13354"/>
                      <a:pt x="7837" y="13354"/>
                    </a:cubicBezTo>
                    <a:cubicBezTo>
                      <a:pt x="8154" y="13354"/>
                      <a:pt x="8467" y="13249"/>
                      <a:pt x="8694" y="13021"/>
                    </a:cubicBezTo>
                    <a:cubicBezTo>
                      <a:pt x="9019" y="13401"/>
                      <a:pt x="9511" y="13583"/>
                      <a:pt x="10007" y="13583"/>
                    </a:cubicBezTo>
                    <a:cubicBezTo>
                      <a:pt x="10634" y="13583"/>
                      <a:pt x="11267" y="13292"/>
                      <a:pt x="11575" y="12742"/>
                    </a:cubicBezTo>
                    <a:cubicBezTo>
                      <a:pt x="11839" y="13132"/>
                      <a:pt x="12292" y="13325"/>
                      <a:pt x="12741" y="13325"/>
                    </a:cubicBezTo>
                    <a:cubicBezTo>
                      <a:pt x="13179" y="13325"/>
                      <a:pt x="13614" y="13141"/>
                      <a:pt x="13868" y="12779"/>
                    </a:cubicBezTo>
                    <a:cubicBezTo>
                      <a:pt x="14382" y="13518"/>
                      <a:pt x="15267" y="13896"/>
                      <a:pt x="16150" y="13896"/>
                    </a:cubicBezTo>
                    <a:cubicBezTo>
                      <a:pt x="16909" y="13896"/>
                      <a:pt x="17667" y="13617"/>
                      <a:pt x="18189" y="13050"/>
                    </a:cubicBezTo>
                    <a:cubicBezTo>
                      <a:pt x="18407" y="13218"/>
                      <a:pt x="18675" y="13296"/>
                      <a:pt x="18947" y="13296"/>
                    </a:cubicBezTo>
                    <a:cubicBezTo>
                      <a:pt x="19474" y="13296"/>
                      <a:pt x="20017" y="13003"/>
                      <a:pt x="20240" y="12499"/>
                    </a:cubicBezTo>
                    <a:cubicBezTo>
                      <a:pt x="20462" y="12676"/>
                      <a:pt x="20747" y="12761"/>
                      <a:pt x="21030" y="12761"/>
                    </a:cubicBezTo>
                    <a:cubicBezTo>
                      <a:pt x="21337" y="12761"/>
                      <a:pt x="21642" y="12661"/>
                      <a:pt x="21864" y="12470"/>
                    </a:cubicBezTo>
                    <a:cubicBezTo>
                      <a:pt x="22119" y="12618"/>
                      <a:pt x="22412" y="12689"/>
                      <a:pt x="22704" y="12689"/>
                    </a:cubicBezTo>
                    <a:cubicBezTo>
                      <a:pt x="23253" y="12689"/>
                      <a:pt x="23801" y="12438"/>
                      <a:pt x="24098" y="11977"/>
                    </a:cubicBezTo>
                    <a:cubicBezTo>
                      <a:pt x="24302" y="12327"/>
                      <a:pt x="24717" y="12522"/>
                      <a:pt x="25128" y="12522"/>
                    </a:cubicBezTo>
                    <a:cubicBezTo>
                      <a:pt x="25399" y="12522"/>
                      <a:pt x="25669" y="12438"/>
                      <a:pt x="25877" y="12257"/>
                    </a:cubicBezTo>
                    <a:cubicBezTo>
                      <a:pt x="26545" y="12712"/>
                      <a:pt x="27251" y="13175"/>
                      <a:pt x="28052" y="13293"/>
                    </a:cubicBezTo>
                    <a:cubicBezTo>
                      <a:pt x="28160" y="13310"/>
                      <a:pt x="28271" y="13318"/>
                      <a:pt x="28383" y="13318"/>
                    </a:cubicBezTo>
                    <a:cubicBezTo>
                      <a:pt x="29093" y="13318"/>
                      <a:pt x="29840" y="12980"/>
                      <a:pt x="30132" y="12345"/>
                    </a:cubicBezTo>
                    <a:cubicBezTo>
                      <a:pt x="30435" y="12721"/>
                      <a:pt x="30917" y="12882"/>
                      <a:pt x="31400" y="12882"/>
                    </a:cubicBezTo>
                    <a:cubicBezTo>
                      <a:pt x="31550" y="12882"/>
                      <a:pt x="31700" y="12867"/>
                      <a:pt x="31844" y="12837"/>
                    </a:cubicBezTo>
                    <a:cubicBezTo>
                      <a:pt x="32462" y="12742"/>
                      <a:pt x="33013" y="12411"/>
                      <a:pt x="33527" y="12073"/>
                    </a:cubicBezTo>
                    <a:cubicBezTo>
                      <a:pt x="33832" y="12460"/>
                      <a:pt x="34314" y="12681"/>
                      <a:pt x="34786" y="12681"/>
                    </a:cubicBezTo>
                    <a:cubicBezTo>
                      <a:pt x="34985" y="12681"/>
                      <a:pt x="35183" y="12641"/>
                      <a:pt x="35364" y="12558"/>
                    </a:cubicBezTo>
                    <a:cubicBezTo>
                      <a:pt x="36011" y="12286"/>
                      <a:pt x="36379" y="11551"/>
                      <a:pt x="36254" y="10875"/>
                    </a:cubicBezTo>
                    <a:cubicBezTo>
                      <a:pt x="36871" y="10758"/>
                      <a:pt x="37385" y="10236"/>
                      <a:pt x="37540" y="9618"/>
                    </a:cubicBezTo>
                    <a:cubicBezTo>
                      <a:pt x="37694" y="9008"/>
                      <a:pt x="37481" y="8303"/>
                      <a:pt x="36989" y="7906"/>
                    </a:cubicBezTo>
                    <a:cubicBezTo>
                      <a:pt x="37385" y="7722"/>
                      <a:pt x="37694" y="7355"/>
                      <a:pt x="37848" y="6958"/>
                    </a:cubicBezTo>
                    <a:cubicBezTo>
                      <a:pt x="37427" y="5811"/>
                      <a:pt x="36885" y="4657"/>
                      <a:pt x="35391" y="4657"/>
                    </a:cubicBezTo>
                    <a:cubicBezTo>
                      <a:pt x="35373" y="4657"/>
                      <a:pt x="35354" y="4657"/>
                      <a:pt x="35335" y="4658"/>
                    </a:cubicBezTo>
                    <a:cubicBezTo>
                      <a:pt x="35122" y="3989"/>
                      <a:pt x="34879" y="3254"/>
                      <a:pt x="34328" y="2762"/>
                    </a:cubicBezTo>
                    <a:cubicBezTo>
                      <a:pt x="34016" y="2483"/>
                      <a:pt x="33586" y="2315"/>
                      <a:pt x="33183" y="2315"/>
                    </a:cubicBezTo>
                    <a:cubicBezTo>
                      <a:pt x="32873" y="2315"/>
                      <a:pt x="32580" y="2414"/>
                      <a:pt x="32366" y="2637"/>
                    </a:cubicBezTo>
                    <a:cubicBezTo>
                      <a:pt x="32104" y="2262"/>
                      <a:pt x="31656" y="2059"/>
                      <a:pt x="31215" y="2059"/>
                    </a:cubicBezTo>
                    <a:cubicBezTo>
                      <a:pt x="30938" y="2059"/>
                      <a:pt x="30664" y="2139"/>
                      <a:pt x="30440" y="2306"/>
                    </a:cubicBezTo>
                    <a:cubicBezTo>
                      <a:pt x="30440" y="1922"/>
                      <a:pt x="30036" y="1641"/>
                      <a:pt x="29657" y="1641"/>
                    </a:cubicBezTo>
                    <a:cubicBezTo>
                      <a:pt x="29493" y="1641"/>
                      <a:pt x="29333" y="1694"/>
                      <a:pt x="29213" y="1814"/>
                    </a:cubicBezTo>
                    <a:cubicBezTo>
                      <a:pt x="28905" y="1020"/>
                      <a:pt x="28170" y="373"/>
                      <a:pt x="27317" y="189"/>
                    </a:cubicBezTo>
                    <a:cubicBezTo>
                      <a:pt x="27141" y="152"/>
                      <a:pt x="26963" y="134"/>
                      <a:pt x="26786" y="134"/>
                    </a:cubicBezTo>
                    <a:cubicBezTo>
                      <a:pt x="26095" y="134"/>
                      <a:pt x="25414" y="410"/>
                      <a:pt x="24929" y="895"/>
                    </a:cubicBezTo>
                    <a:cubicBezTo>
                      <a:pt x="24672" y="428"/>
                      <a:pt x="24132" y="171"/>
                      <a:pt x="23609" y="171"/>
                    </a:cubicBezTo>
                    <a:cubicBezTo>
                      <a:pt x="23310" y="171"/>
                      <a:pt x="23015" y="255"/>
                      <a:pt x="22783" y="432"/>
                    </a:cubicBezTo>
                    <a:cubicBezTo>
                      <a:pt x="22441" y="135"/>
                      <a:pt x="22006" y="1"/>
                      <a:pt x="2156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8" name="Google Shape;778;p37"/>
              <p:cNvSpPr/>
              <p:nvPr/>
            </p:nvSpPr>
            <p:spPr>
              <a:xfrm>
                <a:off x="4073798" y="1794573"/>
                <a:ext cx="1507146" cy="468107"/>
              </a:xfrm>
              <a:custGeom>
                <a:avLst/>
                <a:gdLst/>
                <a:ahLst/>
                <a:cxnLst/>
                <a:rect l="l" t="t" r="r" b="b"/>
                <a:pathLst>
                  <a:path w="21356" h="6633" extrusionOk="0">
                    <a:moveTo>
                      <a:pt x="13165" y="0"/>
                    </a:moveTo>
                    <a:cubicBezTo>
                      <a:pt x="12302" y="0"/>
                      <a:pt x="11450" y="483"/>
                      <a:pt x="10854" y="1130"/>
                    </a:cubicBezTo>
                    <a:cubicBezTo>
                      <a:pt x="10854" y="687"/>
                      <a:pt x="10385" y="322"/>
                      <a:pt x="9932" y="322"/>
                    </a:cubicBezTo>
                    <a:cubicBezTo>
                      <a:pt x="9881" y="322"/>
                      <a:pt x="9831" y="327"/>
                      <a:pt x="9781" y="336"/>
                    </a:cubicBezTo>
                    <a:cubicBezTo>
                      <a:pt x="9289" y="424"/>
                      <a:pt x="8921" y="858"/>
                      <a:pt x="8737" y="1343"/>
                    </a:cubicBezTo>
                    <a:cubicBezTo>
                      <a:pt x="8340" y="1057"/>
                      <a:pt x="7848" y="771"/>
                      <a:pt x="7386" y="771"/>
                    </a:cubicBezTo>
                    <a:cubicBezTo>
                      <a:pt x="7207" y="771"/>
                      <a:pt x="7033" y="814"/>
                      <a:pt x="6871" y="917"/>
                    </a:cubicBezTo>
                    <a:cubicBezTo>
                      <a:pt x="6658" y="1042"/>
                      <a:pt x="6503" y="1284"/>
                      <a:pt x="6386" y="1497"/>
                    </a:cubicBezTo>
                    <a:cubicBezTo>
                      <a:pt x="6106" y="2019"/>
                      <a:pt x="5923" y="2570"/>
                      <a:pt x="5864" y="3151"/>
                    </a:cubicBezTo>
                    <a:cubicBezTo>
                      <a:pt x="5823" y="3136"/>
                      <a:pt x="5781" y="3129"/>
                      <a:pt x="5739" y="3129"/>
                    </a:cubicBezTo>
                    <a:cubicBezTo>
                      <a:pt x="5432" y="3129"/>
                      <a:pt x="5117" y="3500"/>
                      <a:pt x="5247" y="3798"/>
                    </a:cubicBezTo>
                    <a:cubicBezTo>
                      <a:pt x="5120" y="3733"/>
                      <a:pt x="4977" y="3701"/>
                      <a:pt x="4832" y="3701"/>
                    </a:cubicBezTo>
                    <a:cubicBezTo>
                      <a:pt x="4633" y="3701"/>
                      <a:pt x="4431" y="3762"/>
                      <a:pt x="4269" y="3886"/>
                    </a:cubicBezTo>
                    <a:cubicBezTo>
                      <a:pt x="4027" y="3460"/>
                      <a:pt x="3564" y="3122"/>
                      <a:pt x="3079" y="3122"/>
                    </a:cubicBezTo>
                    <a:cubicBezTo>
                      <a:pt x="2557" y="3122"/>
                      <a:pt x="2064" y="3489"/>
                      <a:pt x="2006" y="3981"/>
                    </a:cubicBezTo>
                    <a:cubicBezTo>
                      <a:pt x="1990" y="3980"/>
                      <a:pt x="1974" y="3979"/>
                      <a:pt x="1959" y="3979"/>
                    </a:cubicBezTo>
                    <a:cubicBezTo>
                      <a:pt x="1610" y="3979"/>
                      <a:pt x="1305" y="4363"/>
                      <a:pt x="1425" y="4680"/>
                    </a:cubicBezTo>
                    <a:cubicBezTo>
                      <a:pt x="1343" y="4651"/>
                      <a:pt x="1260" y="4639"/>
                      <a:pt x="1178" y="4639"/>
                    </a:cubicBezTo>
                    <a:cubicBezTo>
                      <a:pt x="554" y="4639"/>
                      <a:pt x="0" y="5384"/>
                      <a:pt x="624" y="5819"/>
                    </a:cubicBezTo>
                    <a:cubicBezTo>
                      <a:pt x="1271" y="6304"/>
                      <a:pt x="2160" y="6517"/>
                      <a:pt x="2954" y="6612"/>
                    </a:cubicBezTo>
                    <a:cubicBezTo>
                      <a:pt x="3115" y="6627"/>
                      <a:pt x="3277" y="6633"/>
                      <a:pt x="3439" y="6633"/>
                    </a:cubicBezTo>
                    <a:cubicBezTo>
                      <a:pt x="4285" y="6633"/>
                      <a:pt x="5131" y="6458"/>
                      <a:pt x="5952" y="6304"/>
                    </a:cubicBezTo>
                    <a:cubicBezTo>
                      <a:pt x="7238" y="6061"/>
                      <a:pt x="8524" y="5819"/>
                      <a:pt x="9810" y="5569"/>
                    </a:cubicBezTo>
                    <a:cubicBezTo>
                      <a:pt x="10916" y="5347"/>
                      <a:pt x="12017" y="5139"/>
                      <a:pt x="13133" y="5139"/>
                    </a:cubicBezTo>
                    <a:cubicBezTo>
                      <a:pt x="13382" y="5139"/>
                      <a:pt x="13631" y="5149"/>
                      <a:pt x="13882" y="5172"/>
                    </a:cubicBezTo>
                    <a:cubicBezTo>
                      <a:pt x="15563" y="5310"/>
                      <a:pt x="17214" y="6064"/>
                      <a:pt x="18905" y="6064"/>
                    </a:cubicBezTo>
                    <a:cubicBezTo>
                      <a:pt x="19099" y="6064"/>
                      <a:pt x="19294" y="6054"/>
                      <a:pt x="19489" y="6032"/>
                    </a:cubicBezTo>
                    <a:cubicBezTo>
                      <a:pt x="19945" y="5966"/>
                      <a:pt x="20408" y="5848"/>
                      <a:pt x="20775" y="5569"/>
                    </a:cubicBezTo>
                    <a:cubicBezTo>
                      <a:pt x="21143" y="5268"/>
                      <a:pt x="21356" y="4775"/>
                      <a:pt x="21231" y="4349"/>
                    </a:cubicBezTo>
                    <a:cubicBezTo>
                      <a:pt x="21138" y="3983"/>
                      <a:pt x="20793" y="3696"/>
                      <a:pt x="20443" y="3696"/>
                    </a:cubicBezTo>
                    <a:cubicBezTo>
                      <a:pt x="20349" y="3696"/>
                      <a:pt x="20255" y="3716"/>
                      <a:pt x="20165" y="3761"/>
                    </a:cubicBezTo>
                    <a:cubicBezTo>
                      <a:pt x="20129" y="3489"/>
                      <a:pt x="19886" y="3247"/>
                      <a:pt x="19644" y="3180"/>
                    </a:cubicBezTo>
                    <a:cubicBezTo>
                      <a:pt x="19580" y="3160"/>
                      <a:pt x="19516" y="3151"/>
                      <a:pt x="19451" y="3151"/>
                    </a:cubicBezTo>
                    <a:cubicBezTo>
                      <a:pt x="19233" y="3151"/>
                      <a:pt x="19021" y="3260"/>
                      <a:pt x="18879" y="3430"/>
                    </a:cubicBezTo>
                    <a:cubicBezTo>
                      <a:pt x="18579" y="3310"/>
                      <a:pt x="18259" y="3256"/>
                      <a:pt x="17937" y="3256"/>
                    </a:cubicBezTo>
                    <a:cubicBezTo>
                      <a:pt x="17667" y="3256"/>
                      <a:pt x="17395" y="3294"/>
                      <a:pt x="17130" y="3364"/>
                    </a:cubicBezTo>
                    <a:cubicBezTo>
                      <a:pt x="17005" y="2967"/>
                      <a:pt x="16608" y="2629"/>
                      <a:pt x="16182" y="2629"/>
                    </a:cubicBezTo>
                    <a:cubicBezTo>
                      <a:pt x="16057" y="2600"/>
                      <a:pt x="15940" y="2629"/>
                      <a:pt x="15815" y="2570"/>
                    </a:cubicBezTo>
                    <a:cubicBezTo>
                      <a:pt x="15602" y="2475"/>
                      <a:pt x="15506" y="2144"/>
                      <a:pt x="15263" y="2107"/>
                    </a:cubicBezTo>
                    <a:cubicBezTo>
                      <a:pt x="15388" y="1130"/>
                      <a:pt x="14499" y="182"/>
                      <a:pt x="13514" y="28"/>
                    </a:cubicBezTo>
                    <a:cubicBezTo>
                      <a:pt x="13398" y="9"/>
                      <a:pt x="13281" y="0"/>
                      <a:pt x="13165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9" name="Google Shape;779;p37"/>
              <p:cNvSpPr/>
              <p:nvPr/>
            </p:nvSpPr>
            <p:spPr>
              <a:xfrm>
                <a:off x="4137146" y="1730523"/>
                <a:ext cx="955058" cy="330279"/>
              </a:xfrm>
              <a:custGeom>
                <a:avLst/>
                <a:gdLst/>
                <a:ahLst/>
                <a:cxnLst/>
                <a:rect l="l" t="t" r="r" b="b"/>
                <a:pathLst>
                  <a:path w="13533" h="4680" extrusionOk="0">
                    <a:moveTo>
                      <a:pt x="11860" y="0"/>
                    </a:moveTo>
                    <a:cubicBezTo>
                      <a:pt x="10997" y="0"/>
                      <a:pt x="10145" y="483"/>
                      <a:pt x="9549" y="1130"/>
                    </a:cubicBezTo>
                    <a:cubicBezTo>
                      <a:pt x="9549" y="687"/>
                      <a:pt x="9080" y="322"/>
                      <a:pt x="8627" y="322"/>
                    </a:cubicBezTo>
                    <a:cubicBezTo>
                      <a:pt x="8576" y="322"/>
                      <a:pt x="8526" y="327"/>
                      <a:pt x="8476" y="336"/>
                    </a:cubicBezTo>
                    <a:cubicBezTo>
                      <a:pt x="7984" y="424"/>
                      <a:pt x="7616" y="858"/>
                      <a:pt x="7432" y="1343"/>
                    </a:cubicBezTo>
                    <a:cubicBezTo>
                      <a:pt x="7035" y="1057"/>
                      <a:pt x="6543" y="771"/>
                      <a:pt x="6081" y="771"/>
                    </a:cubicBezTo>
                    <a:cubicBezTo>
                      <a:pt x="5902" y="771"/>
                      <a:pt x="5728" y="814"/>
                      <a:pt x="5566" y="917"/>
                    </a:cubicBezTo>
                    <a:cubicBezTo>
                      <a:pt x="5353" y="1042"/>
                      <a:pt x="5198" y="1284"/>
                      <a:pt x="5081" y="1497"/>
                    </a:cubicBezTo>
                    <a:cubicBezTo>
                      <a:pt x="4801" y="2019"/>
                      <a:pt x="4618" y="2570"/>
                      <a:pt x="4559" y="3151"/>
                    </a:cubicBezTo>
                    <a:cubicBezTo>
                      <a:pt x="4518" y="3136"/>
                      <a:pt x="4476" y="3129"/>
                      <a:pt x="4434" y="3129"/>
                    </a:cubicBezTo>
                    <a:cubicBezTo>
                      <a:pt x="4127" y="3129"/>
                      <a:pt x="3812" y="3500"/>
                      <a:pt x="3942" y="3798"/>
                    </a:cubicBezTo>
                    <a:cubicBezTo>
                      <a:pt x="3815" y="3733"/>
                      <a:pt x="3672" y="3701"/>
                      <a:pt x="3527" y="3701"/>
                    </a:cubicBezTo>
                    <a:cubicBezTo>
                      <a:pt x="3328" y="3701"/>
                      <a:pt x="3126" y="3762"/>
                      <a:pt x="2964" y="3886"/>
                    </a:cubicBezTo>
                    <a:cubicBezTo>
                      <a:pt x="2722" y="3460"/>
                      <a:pt x="2259" y="3122"/>
                      <a:pt x="1774" y="3122"/>
                    </a:cubicBezTo>
                    <a:cubicBezTo>
                      <a:pt x="1252" y="3122"/>
                      <a:pt x="759" y="3489"/>
                      <a:pt x="701" y="3981"/>
                    </a:cubicBezTo>
                    <a:cubicBezTo>
                      <a:pt x="685" y="3980"/>
                      <a:pt x="669" y="3979"/>
                      <a:pt x="654" y="3979"/>
                    </a:cubicBezTo>
                    <a:cubicBezTo>
                      <a:pt x="305" y="3979"/>
                      <a:pt x="0" y="4363"/>
                      <a:pt x="120" y="4680"/>
                    </a:cubicBezTo>
                    <a:cubicBezTo>
                      <a:pt x="333" y="4467"/>
                      <a:pt x="576" y="4253"/>
                      <a:pt x="914" y="4253"/>
                    </a:cubicBezTo>
                    <a:cubicBezTo>
                      <a:pt x="1002" y="3827"/>
                      <a:pt x="1369" y="3489"/>
                      <a:pt x="1832" y="3489"/>
                    </a:cubicBezTo>
                    <a:cubicBezTo>
                      <a:pt x="2259" y="3518"/>
                      <a:pt x="2626" y="3857"/>
                      <a:pt x="2780" y="4253"/>
                    </a:cubicBezTo>
                    <a:cubicBezTo>
                      <a:pt x="2897" y="4120"/>
                      <a:pt x="3080" y="4052"/>
                      <a:pt x="3262" y="4052"/>
                    </a:cubicBezTo>
                    <a:cubicBezTo>
                      <a:pt x="3412" y="4052"/>
                      <a:pt x="3560" y="4098"/>
                      <a:pt x="3670" y="4195"/>
                    </a:cubicBezTo>
                    <a:cubicBezTo>
                      <a:pt x="3811" y="4029"/>
                      <a:pt x="4020" y="3947"/>
                      <a:pt x="4215" y="3947"/>
                    </a:cubicBezTo>
                    <a:cubicBezTo>
                      <a:pt x="4315" y="3947"/>
                      <a:pt x="4411" y="3969"/>
                      <a:pt x="4493" y="4011"/>
                    </a:cubicBezTo>
                    <a:cubicBezTo>
                      <a:pt x="4493" y="3857"/>
                      <a:pt x="4529" y="3702"/>
                      <a:pt x="4618" y="3577"/>
                    </a:cubicBezTo>
                    <a:cubicBezTo>
                      <a:pt x="4693" y="3524"/>
                      <a:pt x="4789" y="3482"/>
                      <a:pt x="4879" y="3482"/>
                    </a:cubicBezTo>
                    <a:cubicBezTo>
                      <a:pt x="4939" y="3482"/>
                      <a:pt x="4997" y="3501"/>
                      <a:pt x="5044" y="3548"/>
                    </a:cubicBezTo>
                    <a:cubicBezTo>
                      <a:pt x="5081" y="3180"/>
                      <a:pt x="5044" y="2813"/>
                      <a:pt x="5081" y="2446"/>
                    </a:cubicBezTo>
                    <a:cubicBezTo>
                      <a:pt x="5139" y="2078"/>
                      <a:pt x="5294" y="1711"/>
                      <a:pt x="5595" y="1527"/>
                    </a:cubicBezTo>
                    <a:cubicBezTo>
                      <a:pt x="5789" y="1407"/>
                      <a:pt x="5997" y="1362"/>
                      <a:pt x="6211" y="1362"/>
                    </a:cubicBezTo>
                    <a:cubicBezTo>
                      <a:pt x="6272" y="1362"/>
                      <a:pt x="6334" y="1366"/>
                      <a:pt x="6396" y="1373"/>
                    </a:cubicBezTo>
                    <a:cubicBezTo>
                      <a:pt x="6977" y="1439"/>
                      <a:pt x="7528" y="1681"/>
                      <a:pt x="7925" y="2078"/>
                    </a:cubicBezTo>
                    <a:cubicBezTo>
                      <a:pt x="7895" y="1740"/>
                      <a:pt x="7925" y="1343"/>
                      <a:pt x="8204" y="1130"/>
                    </a:cubicBezTo>
                    <a:cubicBezTo>
                      <a:pt x="8331" y="1031"/>
                      <a:pt x="8491" y="984"/>
                      <a:pt x="8654" y="984"/>
                    </a:cubicBezTo>
                    <a:cubicBezTo>
                      <a:pt x="8841" y="984"/>
                      <a:pt x="9032" y="1046"/>
                      <a:pt x="9182" y="1159"/>
                    </a:cubicBezTo>
                    <a:cubicBezTo>
                      <a:pt x="9490" y="1343"/>
                      <a:pt x="9674" y="1652"/>
                      <a:pt x="9858" y="1924"/>
                    </a:cubicBezTo>
                    <a:cubicBezTo>
                      <a:pt x="10313" y="1189"/>
                      <a:pt x="11078" y="704"/>
                      <a:pt x="11937" y="579"/>
                    </a:cubicBezTo>
                    <a:cubicBezTo>
                      <a:pt x="12073" y="556"/>
                      <a:pt x="12213" y="545"/>
                      <a:pt x="12354" y="545"/>
                    </a:cubicBezTo>
                    <a:cubicBezTo>
                      <a:pt x="12755" y="545"/>
                      <a:pt x="13168" y="634"/>
                      <a:pt x="13532" y="792"/>
                    </a:cubicBezTo>
                    <a:cubicBezTo>
                      <a:pt x="13194" y="395"/>
                      <a:pt x="12731" y="86"/>
                      <a:pt x="12209" y="28"/>
                    </a:cubicBezTo>
                    <a:cubicBezTo>
                      <a:pt x="12093" y="9"/>
                      <a:pt x="11976" y="0"/>
                      <a:pt x="11860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0" name="Google Shape;780;p37"/>
              <p:cNvSpPr/>
              <p:nvPr/>
            </p:nvSpPr>
            <p:spPr>
              <a:xfrm>
                <a:off x="3410670" y="1955650"/>
                <a:ext cx="981311" cy="459145"/>
              </a:xfrm>
              <a:custGeom>
                <a:avLst/>
                <a:gdLst/>
                <a:ahLst/>
                <a:cxnLst/>
                <a:rect l="l" t="t" r="r" b="b"/>
                <a:pathLst>
                  <a:path w="13905" h="6506" extrusionOk="0">
                    <a:moveTo>
                      <a:pt x="5762" y="0"/>
                    </a:moveTo>
                    <a:cubicBezTo>
                      <a:pt x="5553" y="0"/>
                      <a:pt x="5346" y="56"/>
                      <a:pt x="5174" y="174"/>
                    </a:cubicBezTo>
                    <a:cubicBezTo>
                      <a:pt x="4807" y="387"/>
                      <a:pt x="4623" y="821"/>
                      <a:pt x="4439" y="1218"/>
                    </a:cubicBezTo>
                    <a:cubicBezTo>
                      <a:pt x="4311" y="1112"/>
                      <a:pt x="4152" y="1064"/>
                      <a:pt x="3992" y="1064"/>
                    </a:cubicBezTo>
                    <a:cubicBezTo>
                      <a:pt x="3731" y="1064"/>
                      <a:pt x="3469" y="1192"/>
                      <a:pt x="3337" y="1401"/>
                    </a:cubicBezTo>
                    <a:cubicBezTo>
                      <a:pt x="3232" y="1280"/>
                      <a:pt x="3058" y="1206"/>
                      <a:pt x="2888" y="1206"/>
                    </a:cubicBezTo>
                    <a:cubicBezTo>
                      <a:pt x="2760" y="1206"/>
                      <a:pt x="2635" y="1248"/>
                      <a:pt x="2543" y="1343"/>
                    </a:cubicBezTo>
                    <a:cubicBezTo>
                      <a:pt x="2455" y="1200"/>
                      <a:pt x="2306" y="1129"/>
                      <a:pt x="2161" y="1129"/>
                    </a:cubicBezTo>
                    <a:cubicBezTo>
                      <a:pt x="2052" y="1129"/>
                      <a:pt x="1946" y="1169"/>
                      <a:pt x="1867" y="1247"/>
                    </a:cubicBezTo>
                    <a:cubicBezTo>
                      <a:pt x="1726" y="966"/>
                      <a:pt x="1413" y="803"/>
                      <a:pt x="1099" y="803"/>
                    </a:cubicBezTo>
                    <a:cubicBezTo>
                      <a:pt x="938" y="803"/>
                      <a:pt x="777" y="846"/>
                      <a:pt x="640" y="938"/>
                    </a:cubicBezTo>
                    <a:cubicBezTo>
                      <a:pt x="213" y="1218"/>
                      <a:pt x="243" y="1644"/>
                      <a:pt x="125" y="2078"/>
                    </a:cubicBezTo>
                    <a:cubicBezTo>
                      <a:pt x="30" y="2533"/>
                      <a:pt x="0" y="2959"/>
                      <a:pt x="59" y="3452"/>
                    </a:cubicBezTo>
                    <a:cubicBezTo>
                      <a:pt x="125" y="3944"/>
                      <a:pt x="243" y="4466"/>
                      <a:pt x="551" y="4863"/>
                    </a:cubicBezTo>
                    <a:cubicBezTo>
                      <a:pt x="823" y="5201"/>
                      <a:pt x="1228" y="5443"/>
                      <a:pt x="1624" y="5627"/>
                    </a:cubicBezTo>
                    <a:cubicBezTo>
                      <a:pt x="2602" y="6083"/>
                      <a:pt x="3704" y="6237"/>
                      <a:pt x="4777" y="6362"/>
                    </a:cubicBezTo>
                    <a:cubicBezTo>
                      <a:pt x="5721" y="6457"/>
                      <a:pt x="6680" y="6505"/>
                      <a:pt x="7634" y="6505"/>
                    </a:cubicBezTo>
                    <a:cubicBezTo>
                      <a:pt x="8225" y="6505"/>
                      <a:pt x="8815" y="6487"/>
                      <a:pt x="9400" y="6450"/>
                    </a:cubicBezTo>
                    <a:cubicBezTo>
                      <a:pt x="10135" y="6421"/>
                      <a:pt x="10840" y="6333"/>
                      <a:pt x="11546" y="6083"/>
                    </a:cubicBezTo>
                    <a:cubicBezTo>
                      <a:pt x="12097" y="5870"/>
                      <a:pt x="12619" y="5568"/>
                      <a:pt x="13104" y="5164"/>
                    </a:cubicBezTo>
                    <a:cubicBezTo>
                      <a:pt x="13354" y="4922"/>
                      <a:pt x="13626" y="4679"/>
                      <a:pt x="13751" y="4341"/>
                    </a:cubicBezTo>
                    <a:cubicBezTo>
                      <a:pt x="13905" y="4003"/>
                      <a:pt x="13905" y="3606"/>
                      <a:pt x="13684" y="3327"/>
                    </a:cubicBezTo>
                    <a:cubicBezTo>
                      <a:pt x="13412" y="2959"/>
                      <a:pt x="12891" y="2901"/>
                      <a:pt x="12494" y="2746"/>
                    </a:cubicBezTo>
                    <a:cubicBezTo>
                      <a:pt x="12369" y="2688"/>
                      <a:pt x="12215" y="2592"/>
                      <a:pt x="12097" y="2592"/>
                    </a:cubicBezTo>
                    <a:lnTo>
                      <a:pt x="11729" y="2592"/>
                    </a:lnTo>
                    <a:cubicBezTo>
                      <a:pt x="11450" y="2533"/>
                      <a:pt x="11266" y="2225"/>
                      <a:pt x="10995" y="2225"/>
                    </a:cubicBezTo>
                    <a:lnTo>
                      <a:pt x="10840" y="2225"/>
                    </a:lnTo>
                    <a:cubicBezTo>
                      <a:pt x="10786" y="2245"/>
                      <a:pt x="10734" y="2264"/>
                      <a:pt x="10682" y="2264"/>
                    </a:cubicBezTo>
                    <a:cubicBezTo>
                      <a:pt x="10642" y="2264"/>
                      <a:pt x="10602" y="2253"/>
                      <a:pt x="10561" y="2225"/>
                    </a:cubicBezTo>
                    <a:cubicBezTo>
                      <a:pt x="10502" y="2166"/>
                      <a:pt x="10502" y="2041"/>
                      <a:pt x="10473" y="1953"/>
                    </a:cubicBezTo>
                    <a:cubicBezTo>
                      <a:pt x="10406" y="1784"/>
                      <a:pt x="10207" y="1672"/>
                      <a:pt x="10011" y="1672"/>
                    </a:cubicBezTo>
                    <a:cubicBezTo>
                      <a:pt x="9926" y="1672"/>
                      <a:pt x="9841" y="1693"/>
                      <a:pt x="9767" y="1740"/>
                    </a:cubicBezTo>
                    <a:cubicBezTo>
                      <a:pt x="9613" y="1490"/>
                      <a:pt x="9216" y="1490"/>
                      <a:pt x="8907" y="1490"/>
                    </a:cubicBezTo>
                    <a:cubicBezTo>
                      <a:pt x="8635" y="1526"/>
                      <a:pt x="8393" y="1556"/>
                      <a:pt x="8114" y="1615"/>
                    </a:cubicBezTo>
                    <a:cubicBezTo>
                      <a:pt x="7955" y="1475"/>
                      <a:pt x="7750" y="1407"/>
                      <a:pt x="7541" y="1407"/>
                    </a:cubicBezTo>
                    <a:cubicBezTo>
                      <a:pt x="7345" y="1407"/>
                      <a:pt x="7146" y="1467"/>
                      <a:pt x="6982" y="1585"/>
                    </a:cubicBezTo>
                    <a:cubicBezTo>
                      <a:pt x="7070" y="1122"/>
                      <a:pt x="6886" y="571"/>
                      <a:pt x="6519" y="270"/>
                    </a:cubicBezTo>
                    <a:cubicBezTo>
                      <a:pt x="6311" y="95"/>
                      <a:pt x="6035" y="0"/>
                      <a:pt x="576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1" name="Google Shape;781;p37"/>
              <p:cNvSpPr/>
              <p:nvPr/>
            </p:nvSpPr>
            <p:spPr>
              <a:xfrm>
                <a:off x="4201657" y="1891994"/>
                <a:ext cx="1353228" cy="439808"/>
              </a:xfrm>
              <a:custGeom>
                <a:avLst/>
                <a:gdLst/>
                <a:ahLst/>
                <a:cxnLst/>
                <a:rect l="l" t="t" r="r" b="b"/>
                <a:pathLst>
                  <a:path w="19175" h="6232" extrusionOk="0">
                    <a:moveTo>
                      <a:pt x="12529" y="0"/>
                    </a:moveTo>
                    <a:cubicBezTo>
                      <a:pt x="12058" y="0"/>
                      <a:pt x="11536" y="215"/>
                      <a:pt x="11392" y="650"/>
                    </a:cubicBezTo>
                    <a:cubicBezTo>
                      <a:pt x="11120" y="437"/>
                      <a:pt x="10840" y="224"/>
                      <a:pt x="10539" y="99"/>
                    </a:cubicBezTo>
                    <a:cubicBezTo>
                      <a:pt x="10427" y="67"/>
                      <a:pt x="10309" y="50"/>
                      <a:pt x="10192" y="50"/>
                    </a:cubicBezTo>
                    <a:cubicBezTo>
                      <a:pt x="9955" y="50"/>
                      <a:pt x="9721" y="120"/>
                      <a:pt x="9554" y="282"/>
                    </a:cubicBezTo>
                    <a:cubicBezTo>
                      <a:pt x="9291" y="223"/>
                      <a:pt x="9021" y="185"/>
                      <a:pt x="8753" y="185"/>
                    </a:cubicBezTo>
                    <a:cubicBezTo>
                      <a:pt x="8461" y="185"/>
                      <a:pt x="8173" y="230"/>
                      <a:pt x="7901" y="341"/>
                    </a:cubicBezTo>
                    <a:cubicBezTo>
                      <a:pt x="7379" y="591"/>
                      <a:pt x="6953" y="1106"/>
                      <a:pt x="7011" y="1693"/>
                    </a:cubicBezTo>
                    <a:cubicBezTo>
                      <a:pt x="6925" y="1677"/>
                      <a:pt x="6838" y="1670"/>
                      <a:pt x="6751" y="1670"/>
                    </a:cubicBezTo>
                    <a:cubicBezTo>
                      <a:pt x="6004" y="1670"/>
                      <a:pt x="5254" y="2239"/>
                      <a:pt x="5115" y="3009"/>
                    </a:cubicBezTo>
                    <a:cubicBezTo>
                      <a:pt x="4835" y="2904"/>
                      <a:pt x="4507" y="2809"/>
                      <a:pt x="4203" y="2809"/>
                    </a:cubicBezTo>
                    <a:cubicBezTo>
                      <a:pt x="3973" y="2809"/>
                      <a:pt x="3757" y="2863"/>
                      <a:pt x="3587" y="3009"/>
                    </a:cubicBezTo>
                    <a:cubicBezTo>
                      <a:pt x="3521" y="3068"/>
                      <a:pt x="3462" y="3163"/>
                      <a:pt x="3374" y="3193"/>
                    </a:cubicBezTo>
                    <a:cubicBezTo>
                      <a:pt x="3332" y="3202"/>
                      <a:pt x="3290" y="3206"/>
                      <a:pt x="3250" y="3206"/>
                    </a:cubicBezTo>
                    <a:cubicBezTo>
                      <a:pt x="3169" y="3206"/>
                      <a:pt x="3094" y="3193"/>
                      <a:pt x="3036" y="3193"/>
                    </a:cubicBezTo>
                    <a:cubicBezTo>
                      <a:pt x="2921" y="3168"/>
                      <a:pt x="2801" y="3155"/>
                      <a:pt x="2680" y="3155"/>
                    </a:cubicBezTo>
                    <a:cubicBezTo>
                      <a:pt x="2187" y="3155"/>
                      <a:pt x="1684" y="3366"/>
                      <a:pt x="1536" y="3832"/>
                    </a:cubicBezTo>
                    <a:cubicBezTo>
                      <a:pt x="1402" y="3784"/>
                      <a:pt x="1259" y="3760"/>
                      <a:pt x="1116" y="3760"/>
                    </a:cubicBezTo>
                    <a:cubicBezTo>
                      <a:pt x="797" y="3760"/>
                      <a:pt x="478" y="3878"/>
                      <a:pt x="250" y="4111"/>
                    </a:cubicBezTo>
                    <a:cubicBezTo>
                      <a:pt x="96" y="4229"/>
                      <a:pt x="0" y="4413"/>
                      <a:pt x="30" y="4633"/>
                    </a:cubicBezTo>
                    <a:cubicBezTo>
                      <a:pt x="66" y="4905"/>
                      <a:pt x="397" y="5059"/>
                      <a:pt x="706" y="5118"/>
                    </a:cubicBezTo>
                    <a:cubicBezTo>
                      <a:pt x="3713" y="5965"/>
                      <a:pt x="6849" y="6231"/>
                      <a:pt x="9972" y="6231"/>
                    </a:cubicBezTo>
                    <a:cubicBezTo>
                      <a:pt x="10345" y="6231"/>
                      <a:pt x="10718" y="6228"/>
                      <a:pt x="11090" y="6221"/>
                    </a:cubicBezTo>
                    <a:cubicBezTo>
                      <a:pt x="12957" y="6191"/>
                      <a:pt x="14882" y="6103"/>
                      <a:pt x="16602" y="5273"/>
                    </a:cubicBezTo>
                    <a:cubicBezTo>
                      <a:pt x="17888" y="4633"/>
                      <a:pt x="19174" y="2575"/>
                      <a:pt x="17396" y="1657"/>
                    </a:cubicBezTo>
                    <a:cubicBezTo>
                      <a:pt x="17247" y="1592"/>
                      <a:pt x="17128" y="1567"/>
                      <a:pt x="17023" y="1567"/>
                    </a:cubicBezTo>
                    <a:cubicBezTo>
                      <a:pt x="16890" y="1567"/>
                      <a:pt x="16780" y="1607"/>
                      <a:pt x="16661" y="1657"/>
                    </a:cubicBezTo>
                    <a:cubicBezTo>
                      <a:pt x="16536" y="1693"/>
                      <a:pt x="16418" y="1723"/>
                      <a:pt x="16264" y="1723"/>
                    </a:cubicBezTo>
                    <a:cubicBezTo>
                      <a:pt x="15946" y="1723"/>
                      <a:pt x="15704" y="1564"/>
                      <a:pt x="15415" y="1564"/>
                    </a:cubicBezTo>
                    <a:cubicBezTo>
                      <a:pt x="15283" y="1564"/>
                      <a:pt x="15141" y="1597"/>
                      <a:pt x="14978" y="1693"/>
                    </a:cubicBezTo>
                    <a:cubicBezTo>
                      <a:pt x="14640" y="709"/>
                      <a:pt x="13662" y="3"/>
                      <a:pt x="12619" y="3"/>
                    </a:cubicBezTo>
                    <a:cubicBezTo>
                      <a:pt x="12589" y="1"/>
                      <a:pt x="12559" y="0"/>
                      <a:pt x="12529" y="0"/>
                    </a:cubicBezTo>
                    <a:close/>
                  </a:path>
                </a:pathLst>
              </a:custGeom>
              <a:solidFill>
                <a:srgbClr val="3A0817">
                  <a:alpha val="273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2" name="Google Shape;782;p37"/>
              <p:cNvSpPr/>
              <p:nvPr/>
            </p:nvSpPr>
            <p:spPr>
              <a:xfrm>
                <a:off x="3365009" y="2074071"/>
                <a:ext cx="1173762" cy="498665"/>
              </a:xfrm>
              <a:custGeom>
                <a:avLst/>
                <a:gdLst/>
                <a:ahLst/>
                <a:cxnLst/>
                <a:rect l="l" t="t" r="r" b="b"/>
                <a:pathLst>
                  <a:path w="16632" h="7066" extrusionOk="0">
                    <a:moveTo>
                      <a:pt x="2224" y="1"/>
                    </a:moveTo>
                    <a:cubicBezTo>
                      <a:pt x="1910" y="1"/>
                      <a:pt x="1599" y="70"/>
                      <a:pt x="1323" y="216"/>
                    </a:cubicBezTo>
                    <a:cubicBezTo>
                      <a:pt x="1198" y="275"/>
                      <a:pt x="1103" y="333"/>
                      <a:pt x="1044" y="458"/>
                    </a:cubicBezTo>
                    <a:cubicBezTo>
                      <a:pt x="985" y="547"/>
                      <a:pt x="985" y="701"/>
                      <a:pt x="1103" y="767"/>
                    </a:cubicBezTo>
                    <a:cubicBezTo>
                      <a:pt x="1045" y="750"/>
                      <a:pt x="987" y="742"/>
                      <a:pt x="930" y="742"/>
                    </a:cubicBezTo>
                    <a:cubicBezTo>
                      <a:pt x="567" y="742"/>
                      <a:pt x="233" y="1063"/>
                      <a:pt x="125" y="1406"/>
                    </a:cubicBezTo>
                    <a:cubicBezTo>
                      <a:pt x="1" y="1803"/>
                      <a:pt x="96" y="2266"/>
                      <a:pt x="184" y="2663"/>
                    </a:cubicBezTo>
                    <a:cubicBezTo>
                      <a:pt x="250" y="2972"/>
                      <a:pt x="309" y="3273"/>
                      <a:pt x="368" y="3582"/>
                    </a:cubicBezTo>
                    <a:cubicBezTo>
                      <a:pt x="464" y="4133"/>
                      <a:pt x="588" y="4684"/>
                      <a:pt x="860" y="5177"/>
                    </a:cubicBezTo>
                    <a:cubicBezTo>
                      <a:pt x="1382" y="6154"/>
                      <a:pt x="2455" y="6735"/>
                      <a:pt x="3557" y="6948"/>
                    </a:cubicBezTo>
                    <a:cubicBezTo>
                      <a:pt x="3987" y="7033"/>
                      <a:pt x="4427" y="7065"/>
                      <a:pt x="4870" y="7065"/>
                    </a:cubicBezTo>
                    <a:cubicBezTo>
                      <a:pt x="5533" y="7065"/>
                      <a:pt x="6204" y="6993"/>
                      <a:pt x="6865" y="6918"/>
                    </a:cubicBezTo>
                    <a:cubicBezTo>
                      <a:pt x="8606" y="6705"/>
                      <a:pt x="10355" y="6463"/>
                      <a:pt x="12068" y="6095"/>
                    </a:cubicBezTo>
                    <a:cubicBezTo>
                      <a:pt x="13170" y="5845"/>
                      <a:pt x="14273" y="5573"/>
                      <a:pt x="15162" y="4897"/>
                    </a:cubicBezTo>
                    <a:cubicBezTo>
                      <a:pt x="15742" y="4471"/>
                      <a:pt x="16235" y="3854"/>
                      <a:pt x="16448" y="3185"/>
                    </a:cubicBezTo>
                    <a:cubicBezTo>
                      <a:pt x="16536" y="2876"/>
                      <a:pt x="16632" y="2509"/>
                      <a:pt x="16573" y="2200"/>
                    </a:cubicBezTo>
                    <a:cubicBezTo>
                      <a:pt x="16477" y="1958"/>
                      <a:pt x="16294" y="1715"/>
                      <a:pt x="16169" y="1502"/>
                    </a:cubicBezTo>
                    <a:cubicBezTo>
                      <a:pt x="15926" y="1134"/>
                      <a:pt x="15684" y="826"/>
                      <a:pt x="15287" y="671"/>
                    </a:cubicBezTo>
                    <a:cubicBezTo>
                      <a:pt x="15148" y="628"/>
                      <a:pt x="15004" y="607"/>
                      <a:pt x="14860" y="607"/>
                    </a:cubicBezTo>
                    <a:cubicBezTo>
                      <a:pt x="14393" y="607"/>
                      <a:pt x="13935" y="831"/>
                      <a:pt x="13721" y="1252"/>
                    </a:cubicBezTo>
                    <a:cubicBezTo>
                      <a:pt x="13587" y="1152"/>
                      <a:pt x="13419" y="1105"/>
                      <a:pt x="13249" y="1105"/>
                    </a:cubicBezTo>
                    <a:cubicBezTo>
                      <a:pt x="12955" y="1105"/>
                      <a:pt x="12652" y="1246"/>
                      <a:pt x="12494" y="1502"/>
                    </a:cubicBezTo>
                    <a:cubicBezTo>
                      <a:pt x="12406" y="1281"/>
                      <a:pt x="12281" y="1068"/>
                      <a:pt x="12097" y="951"/>
                    </a:cubicBezTo>
                    <a:cubicBezTo>
                      <a:pt x="12014" y="902"/>
                      <a:pt x="11916" y="877"/>
                      <a:pt x="11821" y="877"/>
                    </a:cubicBezTo>
                    <a:cubicBezTo>
                      <a:pt x="11672" y="877"/>
                      <a:pt x="11530" y="938"/>
                      <a:pt x="11458" y="1068"/>
                    </a:cubicBezTo>
                    <a:cubicBezTo>
                      <a:pt x="11065" y="429"/>
                      <a:pt x="10352" y="19"/>
                      <a:pt x="9631" y="19"/>
                    </a:cubicBezTo>
                    <a:cubicBezTo>
                      <a:pt x="9556" y="19"/>
                      <a:pt x="9482" y="23"/>
                      <a:pt x="9407" y="32"/>
                    </a:cubicBezTo>
                    <a:cubicBezTo>
                      <a:pt x="8606" y="120"/>
                      <a:pt x="7871" y="796"/>
                      <a:pt x="7842" y="1620"/>
                    </a:cubicBezTo>
                    <a:cubicBezTo>
                      <a:pt x="7783" y="1377"/>
                      <a:pt x="7570" y="1223"/>
                      <a:pt x="7320" y="1193"/>
                    </a:cubicBezTo>
                    <a:cubicBezTo>
                      <a:pt x="7107" y="1193"/>
                      <a:pt x="6865" y="1348"/>
                      <a:pt x="6769" y="1561"/>
                    </a:cubicBezTo>
                    <a:cubicBezTo>
                      <a:pt x="6532" y="1389"/>
                      <a:pt x="6247" y="1304"/>
                      <a:pt x="5961" y="1304"/>
                    </a:cubicBezTo>
                    <a:cubicBezTo>
                      <a:pt x="5733" y="1304"/>
                      <a:pt x="5504" y="1358"/>
                      <a:pt x="5299" y="1465"/>
                    </a:cubicBezTo>
                    <a:cubicBezTo>
                      <a:pt x="5265" y="1491"/>
                      <a:pt x="5229" y="1525"/>
                      <a:pt x="5204" y="1559"/>
                    </a:cubicBezTo>
                    <a:lnTo>
                      <a:pt x="5204" y="1559"/>
                    </a:lnTo>
                    <a:cubicBezTo>
                      <a:pt x="5171" y="1259"/>
                      <a:pt x="5022" y="954"/>
                      <a:pt x="4777" y="767"/>
                    </a:cubicBezTo>
                    <a:cubicBezTo>
                      <a:pt x="4581" y="623"/>
                      <a:pt x="4343" y="548"/>
                      <a:pt x="4108" y="548"/>
                    </a:cubicBezTo>
                    <a:cubicBezTo>
                      <a:pt x="3983" y="548"/>
                      <a:pt x="3859" y="569"/>
                      <a:pt x="3741" y="613"/>
                    </a:cubicBezTo>
                    <a:cubicBezTo>
                      <a:pt x="3347" y="218"/>
                      <a:pt x="2781" y="1"/>
                      <a:pt x="222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3" name="Google Shape;783;p37"/>
              <p:cNvSpPr/>
              <p:nvPr/>
            </p:nvSpPr>
            <p:spPr>
              <a:xfrm>
                <a:off x="3406506" y="2119591"/>
                <a:ext cx="1104248" cy="383209"/>
              </a:xfrm>
              <a:custGeom>
                <a:avLst/>
                <a:gdLst/>
                <a:ahLst/>
                <a:cxnLst/>
                <a:rect l="l" t="t" r="r" b="b"/>
                <a:pathLst>
                  <a:path w="15647" h="5430" extrusionOk="0">
                    <a:moveTo>
                      <a:pt x="1182" y="0"/>
                    </a:moveTo>
                    <a:cubicBezTo>
                      <a:pt x="1104" y="0"/>
                      <a:pt x="1026" y="9"/>
                      <a:pt x="948" y="26"/>
                    </a:cubicBezTo>
                    <a:cubicBezTo>
                      <a:pt x="427" y="122"/>
                      <a:pt x="0" y="732"/>
                      <a:pt x="184" y="1254"/>
                    </a:cubicBezTo>
                    <a:cubicBezTo>
                      <a:pt x="243" y="1438"/>
                      <a:pt x="331" y="1592"/>
                      <a:pt x="456" y="1739"/>
                    </a:cubicBezTo>
                    <a:cubicBezTo>
                      <a:pt x="1801" y="3576"/>
                      <a:pt x="3947" y="4774"/>
                      <a:pt x="6247" y="5083"/>
                    </a:cubicBezTo>
                    <a:cubicBezTo>
                      <a:pt x="6916" y="5171"/>
                      <a:pt x="7622" y="5171"/>
                      <a:pt x="8327" y="5266"/>
                    </a:cubicBezTo>
                    <a:cubicBezTo>
                      <a:pt x="8857" y="5315"/>
                      <a:pt x="9392" y="5430"/>
                      <a:pt x="9924" y="5430"/>
                    </a:cubicBezTo>
                    <a:cubicBezTo>
                      <a:pt x="10034" y="5430"/>
                      <a:pt x="10143" y="5425"/>
                      <a:pt x="10253" y="5413"/>
                    </a:cubicBezTo>
                    <a:cubicBezTo>
                      <a:pt x="11083" y="5325"/>
                      <a:pt x="11847" y="4899"/>
                      <a:pt x="12582" y="4436"/>
                    </a:cubicBezTo>
                    <a:cubicBezTo>
                      <a:pt x="13258" y="4010"/>
                      <a:pt x="13927" y="3547"/>
                      <a:pt x="14603" y="3091"/>
                    </a:cubicBezTo>
                    <a:cubicBezTo>
                      <a:pt x="15029" y="2782"/>
                      <a:pt x="15492" y="2415"/>
                      <a:pt x="15581" y="1893"/>
                    </a:cubicBezTo>
                    <a:cubicBezTo>
                      <a:pt x="15647" y="1496"/>
                      <a:pt x="15463" y="1070"/>
                      <a:pt x="15125" y="820"/>
                    </a:cubicBezTo>
                    <a:cubicBezTo>
                      <a:pt x="14845" y="627"/>
                      <a:pt x="14542" y="386"/>
                      <a:pt x="14170" y="386"/>
                    </a:cubicBezTo>
                    <a:cubicBezTo>
                      <a:pt x="14131" y="386"/>
                      <a:pt x="14092" y="388"/>
                      <a:pt x="14052" y="394"/>
                    </a:cubicBezTo>
                    <a:cubicBezTo>
                      <a:pt x="13685" y="423"/>
                      <a:pt x="13376" y="703"/>
                      <a:pt x="13258" y="1041"/>
                    </a:cubicBezTo>
                    <a:cubicBezTo>
                      <a:pt x="13114" y="960"/>
                      <a:pt x="12949" y="922"/>
                      <a:pt x="12782" y="922"/>
                    </a:cubicBezTo>
                    <a:cubicBezTo>
                      <a:pt x="12492" y="922"/>
                      <a:pt x="12198" y="1039"/>
                      <a:pt x="12002" y="1254"/>
                    </a:cubicBezTo>
                    <a:cubicBezTo>
                      <a:pt x="11880" y="1162"/>
                      <a:pt x="11728" y="1116"/>
                      <a:pt x="11578" y="1116"/>
                    </a:cubicBezTo>
                    <a:cubicBezTo>
                      <a:pt x="11428" y="1116"/>
                      <a:pt x="11281" y="1162"/>
                      <a:pt x="11171" y="1254"/>
                    </a:cubicBezTo>
                    <a:cubicBezTo>
                      <a:pt x="10840" y="703"/>
                      <a:pt x="10253" y="335"/>
                      <a:pt x="9613" y="240"/>
                    </a:cubicBezTo>
                    <a:cubicBezTo>
                      <a:pt x="9522" y="226"/>
                      <a:pt x="9429" y="220"/>
                      <a:pt x="9336" y="220"/>
                    </a:cubicBezTo>
                    <a:cubicBezTo>
                      <a:pt x="8805" y="220"/>
                      <a:pt x="8253" y="428"/>
                      <a:pt x="7835" y="791"/>
                    </a:cubicBezTo>
                    <a:cubicBezTo>
                      <a:pt x="7622" y="1004"/>
                      <a:pt x="7438" y="1313"/>
                      <a:pt x="7563" y="1592"/>
                    </a:cubicBezTo>
                    <a:cubicBezTo>
                      <a:pt x="7330" y="1360"/>
                      <a:pt x="7011" y="1228"/>
                      <a:pt x="6696" y="1228"/>
                    </a:cubicBezTo>
                    <a:cubicBezTo>
                      <a:pt x="6553" y="1228"/>
                      <a:pt x="6410" y="1255"/>
                      <a:pt x="6277" y="1313"/>
                    </a:cubicBezTo>
                    <a:cubicBezTo>
                      <a:pt x="6075" y="1214"/>
                      <a:pt x="5855" y="1165"/>
                      <a:pt x="5632" y="1165"/>
                    </a:cubicBezTo>
                    <a:cubicBezTo>
                      <a:pt x="5310" y="1165"/>
                      <a:pt x="4985" y="1267"/>
                      <a:pt x="4711" y="1467"/>
                    </a:cubicBezTo>
                    <a:cubicBezTo>
                      <a:pt x="4373" y="1129"/>
                      <a:pt x="4042" y="791"/>
                      <a:pt x="3609" y="607"/>
                    </a:cubicBezTo>
                    <a:cubicBezTo>
                      <a:pt x="3432" y="543"/>
                      <a:pt x="3239" y="506"/>
                      <a:pt x="3048" y="506"/>
                    </a:cubicBezTo>
                    <a:cubicBezTo>
                      <a:pt x="2777" y="506"/>
                      <a:pt x="2509" y="581"/>
                      <a:pt x="2293" y="761"/>
                    </a:cubicBezTo>
                    <a:cubicBezTo>
                      <a:pt x="2110" y="313"/>
                      <a:pt x="1656" y="0"/>
                      <a:pt x="1182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4" name="Google Shape;784;p37"/>
              <p:cNvSpPr/>
              <p:nvPr/>
            </p:nvSpPr>
            <p:spPr>
              <a:xfrm>
                <a:off x="3073544" y="1984303"/>
                <a:ext cx="1456405" cy="676579"/>
              </a:xfrm>
              <a:custGeom>
                <a:avLst/>
                <a:gdLst/>
                <a:ahLst/>
                <a:cxnLst/>
                <a:rect l="l" t="t" r="r" b="b"/>
                <a:pathLst>
                  <a:path w="20637" h="9587" extrusionOk="0">
                    <a:moveTo>
                      <a:pt x="2824" y="0"/>
                    </a:moveTo>
                    <a:cubicBezTo>
                      <a:pt x="2549" y="0"/>
                      <a:pt x="2275" y="125"/>
                      <a:pt x="2146" y="385"/>
                    </a:cubicBezTo>
                    <a:cubicBezTo>
                      <a:pt x="2109" y="290"/>
                      <a:pt x="2080" y="202"/>
                      <a:pt x="2021" y="136"/>
                    </a:cubicBezTo>
                    <a:cubicBezTo>
                      <a:pt x="1345" y="841"/>
                      <a:pt x="919" y="1819"/>
                      <a:pt x="890" y="2803"/>
                    </a:cubicBezTo>
                    <a:cubicBezTo>
                      <a:pt x="427" y="3384"/>
                      <a:pt x="0" y="4148"/>
                      <a:pt x="88" y="4913"/>
                    </a:cubicBezTo>
                    <a:cubicBezTo>
                      <a:pt x="172" y="5583"/>
                      <a:pt x="793" y="6208"/>
                      <a:pt x="1440" y="6208"/>
                    </a:cubicBezTo>
                    <a:cubicBezTo>
                      <a:pt x="1531" y="6208"/>
                      <a:pt x="1622" y="6195"/>
                      <a:pt x="1713" y="6169"/>
                    </a:cubicBezTo>
                    <a:lnTo>
                      <a:pt x="1713" y="6169"/>
                    </a:lnTo>
                    <a:cubicBezTo>
                      <a:pt x="1441" y="6963"/>
                      <a:pt x="1683" y="7948"/>
                      <a:pt x="2359" y="8499"/>
                    </a:cubicBezTo>
                    <a:cubicBezTo>
                      <a:pt x="2742" y="8829"/>
                      <a:pt x="3248" y="8993"/>
                      <a:pt x="3756" y="8993"/>
                    </a:cubicBezTo>
                    <a:cubicBezTo>
                      <a:pt x="4098" y="8993"/>
                      <a:pt x="4441" y="8919"/>
                      <a:pt x="4748" y="8771"/>
                    </a:cubicBezTo>
                    <a:cubicBezTo>
                      <a:pt x="4922" y="9018"/>
                      <a:pt x="5212" y="9130"/>
                      <a:pt x="5514" y="9130"/>
                    </a:cubicBezTo>
                    <a:cubicBezTo>
                      <a:pt x="6002" y="9130"/>
                      <a:pt x="6519" y="8835"/>
                      <a:pt x="6615" y="8345"/>
                    </a:cubicBezTo>
                    <a:cubicBezTo>
                      <a:pt x="6838" y="8791"/>
                      <a:pt x="7344" y="9045"/>
                      <a:pt x="7837" y="9045"/>
                    </a:cubicBezTo>
                    <a:cubicBezTo>
                      <a:pt x="8154" y="9045"/>
                      <a:pt x="8467" y="8940"/>
                      <a:pt x="8694" y="8712"/>
                    </a:cubicBezTo>
                    <a:cubicBezTo>
                      <a:pt x="9019" y="9092"/>
                      <a:pt x="9511" y="9274"/>
                      <a:pt x="10007" y="9274"/>
                    </a:cubicBezTo>
                    <a:cubicBezTo>
                      <a:pt x="10634" y="9274"/>
                      <a:pt x="11267" y="8983"/>
                      <a:pt x="11575" y="8433"/>
                    </a:cubicBezTo>
                    <a:cubicBezTo>
                      <a:pt x="11839" y="8823"/>
                      <a:pt x="12292" y="9016"/>
                      <a:pt x="12741" y="9016"/>
                    </a:cubicBezTo>
                    <a:cubicBezTo>
                      <a:pt x="13179" y="9016"/>
                      <a:pt x="13614" y="8832"/>
                      <a:pt x="13868" y="8470"/>
                    </a:cubicBezTo>
                    <a:cubicBezTo>
                      <a:pt x="14382" y="9209"/>
                      <a:pt x="15267" y="9587"/>
                      <a:pt x="16150" y="9587"/>
                    </a:cubicBezTo>
                    <a:cubicBezTo>
                      <a:pt x="16909" y="9587"/>
                      <a:pt x="17667" y="9308"/>
                      <a:pt x="18189" y="8741"/>
                    </a:cubicBezTo>
                    <a:cubicBezTo>
                      <a:pt x="18407" y="8909"/>
                      <a:pt x="18675" y="8987"/>
                      <a:pt x="18947" y="8987"/>
                    </a:cubicBezTo>
                    <a:cubicBezTo>
                      <a:pt x="19474" y="8987"/>
                      <a:pt x="20017" y="8694"/>
                      <a:pt x="20240" y="8190"/>
                    </a:cubicBezTo>
                    <a:cubicBezTo>
                      <a:pt x="20365" y="8286"/>
                      <a:pt x="20482" y="8345"/>
                      <a:pt x="20637" y="8403"/>
                    </a:cubicBezTo>
                    <a:cubicBezTo>
                      <a:pt x="20549" y="8036"/>
                      <a:pt x="20299" y="7735"/>
                      <a:pt x="19968" y="7735"/>
                    </a:cubicBezTo>
                    <a:cubicBezTo>
                      <a:pt x="19865" y="7735"/>
                      <a:pt x="19762" y="7748"/>
                      <a:pt x="19668" y="7748"/>
                    </a:cubicBezTo>
                    <a:cubicBezTo>
                      <a:pt x="19621" y="7748"/>
                      <a:pt x="19576" y="7744"/>
                      <a:pt x="19534" y="7735"/>
                    </a:cubicBezTo>
                    <a:cubicBezTo>
                      <a:pt x="19262" y="7668"/>
                      <a:pt x="19108" y="7397"/>
                      <a:pt x="18895" y="7213"/>
                    </a:cubicBezTo>
                    <a:cubicBezTo>
                      <a:pt x="18674" y="6992"/>
                      <a:pt x="18357" y="6882"/>
                      <a:pt x="18039" y="6882"/>
                    </a:cubicBezTo>
                    <a:cubicBezTo>
                      <a:pt x="17787" y="6882"/>
                      <a:pt x="17535" y="6951"/>
                      <a:pt x="17330" y="7088"/>
                    </a:cubicBezTo>
                    <a:cubicBezTo>
                      <a:pt x="17150" y="6776"/>
                      <a:pt x="16781" y="6609"/>
                      <a:pt x="16409" y="6609"/>
                    </a:cubicBezTo>
                    <a:cubicBezTo>
                      <a:pt x="16157" y="6609"/>
                      <a:pt x="15904" y="6685"/>
                      <a:pt x="15705" y="6845"/>
                    </a:cubicBezTo>
                    <a:cubicBezTo>
                      <a:pt x="15647" y="6449"/>
                      <a:pt x="15309" y="6140"/>
                      <a:pt x="14912" y="6081"/>
                    </a:cubicBezTo>
                    <a:cubicBezTo>
                      <a:pt x="14886" y="6079"/>
                      <a:pt x="14860" y="6077"/>
                      <a:pt x="14834" y="6077"/>
                    </a:cubicBezTo>
                    <a:cubicBezTo>
                      <a:pt x="14464" y="6077"/>
                      <a:pt x="14108" y="6318"/>
                      <a:pt x="13964" y="6662"/>
                    </a:cubicBezTo>
                    <a:cubicBezTo>
                      <a:pt x="13809" y="6169"/>
                      <a:pt x="13501" y="5714"/>
                      <a:pt x="13016" y="5559"/>
                    </a:cubicBezTo>
                    <a:cubicBezTo>
                      <a:pt x="12934" y="5532"/>
                      <a:pt x="12848" y="5519"/>
                      <a:pt x="12761" y="5519"/>
                    </a:cubicBezTo>
                    <a:cubicBezTo>
                      <a:pt x="12358" y="5519"/>
                      <a:pt x="11942" y="5796"/>
                      <a:pt x="11914" y="6192"/>
                    </a:cubicBezTo>
                    <a:lnTo>
                      <a:pt x="11914" y="6192"/>
                    </a:lnTo>
                    <a:cubicBezTo>
                      <a:pt x="11940" y="5768"/>
                      <a:pt x="11698" y="5345"/>
                      <a:pt x="11296" y="5192"/>
                    </a:cubicBezTo>
                    <a:cubicBezTo>
                      <a:pt x="11191" y="5151"/>
                      <a:pt x="11080" y="5132"/>
                      <a:pt x="10969" y="5132"/>
                    </a:cubicBezTo>
                    <a:cubicBezTo>
                      <a:pt x="10659" y="5132"/>
                      <a:pt x="10348" y="5281"/>
                      <a:pt x="10164" y="5530"/>
                    </a:cubicBezTo>
                    <a:cubicBezTo>
                      <a:pt x="10194" y="5096"/>
                      <a:pt x="9951" y="4641"/>
                      <a:pt x="9554" y="4427"/>
                    </a:cubicBezTo>
                    <a:cubicBezTo>
                      <a:pt x="9416" y="4363"/>
                      <a:pt x="9262" y="4332"/>
                      <a:pt x="9107" y="4332"/>
                    </a:cubicBezTo>
                    <a:cubicBezTo>
                      <a:pt x="8819" y="4332"/>
                      <a:pt x="8528" y="4440"/>
                      <a:pt x="8327" y="4641"/>
                    </a:cubicBezTo>
                    <a:cubicBezTo>
                      <a:pt x="8282" y="4010"/>
                      <a:pt x="7653" y="3541"/>
                      <a:pt x="7044" y="3541"/>
                    </a:cubicBezTo>
                    <a:cubicBezTo>
                      <a:pt x="6851" y="3541"/>
                      <a:pt x="6660" y="3588"/>
                      <a:pt x="6490" y="3693"/>
                    </a:cubicBezTo>
                    <a:cubicBezTo>
                      <a:pt x="6556" y="3288"/>
                      <a:pt x="6585" y="2833"/>
                      <a:pt x="6372" y="2465"/>
                    </a:cubicBezTo>
                    <a:cubicBezTo>
                      <a:pt x="6213" y="2147"/>
                      <a:pt x="5867" y="1895"/>
                      <a:pt x="5519" y="1895"/>
                    </a:cubicBezTo>
                    <a:cubicBezTo>
                      <a:pt x="5465" y="1895"/>
                      <a:pt x="5411" y="1901"/>
                      <a:pt x="5358" y="1914"/>
                    </a:cubicBezTo>
                    <a:cubicBezTo>
                      <a:pt x="5387" y="1422"/>
                      <a:pt x="5299" y="871"/>
                      <a:pt x="4932" y="503"/>
                    </a:cubicBezTo>
                    <a:cubicBezTo>
                      <a:pt x="4733" y="305"/>
                      <a:pt x="4454" y="196"/>
                      <a:pt x="4180" y="196"/>
                    </a:cubicBezTo>
                    <a:cubicBezTo>
                      <a:pt x="3947" y="196"/>
                      <a:pt x="3719" y="275"/>
                      <a:pt x="3550" y="444"/>
                    </a:cubicBezTo>
                    <a:cubicBezTo>
                      <a:pt x="3438" y="154"/>
                      <a:pt x="3130" y="0"/>
                      <a:pt x="282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5" name="Google Shape;785;p37"/>
              <p:cNvSpPr/>
              <p:nvPr/>
            </p:nvSpPr>
            <p:spPr>
              <a:xfrm>
                <a:off x="3371784" y="2456222"/>
                <a:ext cx="829862" cy="203602"/>
              </a:xfrm>
              <a:custGeom>
                <a:avLst/>
                <a:gdLst/>
                <a:ahLst/>
                <a:cxnLst/>
                <a:rect l="l" t="t" r="r" b="b"/>
                <a:pathLst>
                  <a:path w="11759" h="2885" extrusionOk="0">
                    <a:moveTo>
                      <a:pt x="6461" y="1"/>
                    </a:moveTo>
                    <a:cubicBezTo>
                      <a:pt x="6431" y="1"/>
                      <a:pt x="6401" y="2"/>
                      <a:pt x="6372" y="4"/>
                    </a:cubicBezTo>
                    <a:cubicBezTo>
                      <a:pt x="5968" y="33"/>
                      <a:pt x="5571" y="313"/>
                      <a:pt x="5416" y="710"/>
                    </a:cubicBezTo>
                    <a:cubicBezTo>
                      <a:pt x="5248" y="536"/>
                      <a:pt x="4990" y="440"/>
                      <a:pt x="4745" y="440"/>
                    </a:cubicBezTo>
                    <a:cubicBezTo>
                      <a:pt x="4638" y="440"/>
                      <a:pt x="4533" y="458"/>
                      <a:pt x="4439" y="496"/>
                    </a:cubicBezTo>
                    <a:cubicBezTo>
                      <a:pt x="4221" y="298"/>
                      <a:pt x="3926" y="183"/>
                      <a:pt x="3623" y="183"/>
                    </a:cubicBezTo>
                    <a:cubicBezTo>
                      <a:pt x="3589" y="183"/>
                      <a:pt x="3555" y="185"/>
                      <a:pt x="3520" y="188"/>
                    </a:cubicBezTo>
                    <a:cubicBezTo>
                      <a:pt x="3366" y="188"/>
                      <a:pt x="3212" y="217"/>
                      <a:pt x="3123" y="342"/>
                    </a:cubicBezTo>
                    <a:cubicBezTo>
                      <a:pt x="2999" y="430"/>
                      <a:pt x="2940" y="585"/>
                      <a:pt x="2999" y="710"/>
                    </a:cubicBezTo>
                    <a:cubicBezTo>
                      <a:pt x="2716" y="350"/>
                      <a:pt x="2264" y="160"/>
                      <a:pt x="1815" y="160"/>
                    </a:cubicBezTo>
                    <a:cubicBezTo>
                      <a:pt x="1493" y="160"/>
                      <a:pt x="1173" y="257"/>
                      <a:pt x="919" y="460"/>
                    </a:cubicBezTo>
                    <a:cubicBezTo>
                      <a:pt x="551" y="739"/>
                      <a:pt x="368" y="1261"/>
                      <a:pt x="551" y="1687"/>
                    </a:cubicBezTo>
                    <a:cubicBezTo>
                      <a:pt x="499" y="1643"/>
                      <a:pt x="440" y="1624"/>
                      <a:pt x="380" y="1624"/>
                    </a:cubicBezTo>
                    <a:cubicBezTo>
                      <a:pt x="227" y="1624"/>
                      <a:pt x="72" y="1747"/>
                      <a:pt x="29" y="1900"/>
                    </a:cubicBezTo>
                    <a:cubicBezTo>
                      <a:pt x="0" y="1996"/>
                      <a:pt x="0" y="2113"/>
                      <a:pt x="0" y="2238"/>
                    </a:cubicBezTo>
                    <a:cubicBezTo>
                      <a:pt x="184" y="2209"/>
                      <a:pt x="368" y="2150"/>
                      <a:pt x="522" y="2084"/>
                    </a:cubicBezTo>
                    <a:cubicBezTo>
                      <a:pt x="696" y="2331"/>
                      <a:pt x="986" y="2443"/>
                      <a:pt x="1288" y="2443"/>
                    </a:cubicBezTo>
                    <a:cubicBezTo>
                      <a:pt x="1776" y="2443"/>
                      <a:pt x="2293" y="2148"/>
                      <a:pt x="2389" y="1658"/>
                    </a:cubicBezTo>
                    <a:cubicBezTo>
                      <a:pt x="2612" y="2104"/>
                      <a:pt x="3118" y="2358"/>
                      <a:pt x="3611" y="2358"/>
                    </a:cubicBezTo>
                    <a:cubicBezTo>
                      <a:pt x="3928" y="2358"/>
                      <a:pt x="4241" y="2253"/>
                      <a:pt x="4468" y="2025"/>
                    </a:cubicBezTo>
                    <a:cubicBezTo>
                      <a:pt x="4793" y="2405"/>
                      <a:pt x="5285" y="2587"/>
                      <a:pt x="5781" y="2587"/>
                    </a:cubicBezTo>
                    <a:cubicBezTo>
                      <a:pt x="6408" y="2587"/>
                      <a:pt x="7041" y="2296"/>
                      <a:pt x="7349" y="1746"/>
                    </a:cubicBezTo>
                    <a:cubicBezTo>
                      <a:pt x="7613" y="2136"/>
                      <a:pt x="8066" y="2329"/>
                      <a:pt x="8515" y="2329"/>
                    </a:cubicBezTo>
                    <a:cubicBezTo>
                      <a:pt x="8953" y="2329"/>
                      <a:pt x="9388" y="2145"/>
                      <a:pt x="9642" y="1783"/>
                    </a:cubicBezTo>
                    <a:cubicBezTo>
                      <a:pt x="10076" y="2422"/>
                      <a:pt x="10781" y="2789"/>
                      <a:pt x="11546" y="2885"/>
                    </a:cubicBezTo>
                    <a:cubicBezTo>
                      <a:pt x="11546" y="2848"/>
                      <a:pt x="11575" y="2819"/>
                      <a:pt x="11575" y="2789"/>
                    </a:cubicBezTo>
                    <a:cubicBezTo>
                      <a:pt x="11759" y="2547"/>
                      <a:pt x="11759" y="2179"/>
                      <a:pt x="11634" y="1871"/>
                    </a:cubicBezTo>
                    <a:cubicBezTo>
                      <a:pt x="11479" y="1599"/>
                      <a:pt x="11266" y="1349"/>
                      <a:pt x="10994" y="1165"/>
                    </a:cubicBezTo>
                    <a:cubicBezTo>
                      <a:pt x="10856" y="1086"/>
                      <a:pt x="10670" y="977"/>
                      <a:pt x="10500" y="977"/>
                    </a:cubicBezTo>
                    <a:cubicBezTo>
                      <a:pt x="10481" y="977"/>
                      <a:pt x="10462" y="978"/>
                      <a:pt x="10443" y="981"/>
                    </a:cubicBezTo>
                    <a:cubicBezTo>
                      <a:pt x="10340" y="1006"/>
                      <a:pt x="10237" y="1055"/>
                      <a:pt x="10138" y="1055"/>
                    </a:cubicBezTo>
                    <a:cubicBezTo>
                      <a:pt x="10117" y="1055"/>
                      <a:pt x="10096" y="1053"/>
                      <a:pt x="10076" y="1048"/>
                    </a:cubicBezTo>
                    <a:cubicBezTo>
                      <a:pt x="9980" y="1048"/>
                      <a:pt x="9892" y="981"/>
                      <a:pt x="9826" y="952"/>
                    </a:cubicBezTo>
                    <a:cubicBezTo>
                      <a:pt x="9589" y="834"/>
                      <a:pt x="9328" y="779"/>
                      <a:pt x="9073" y="779"/>
                    </a:cubicBezTo>
                    <a:cubicBezTo>
                      <a:pt x="8933" y="779"/>
                      <a:pt x="8795" y="796"/>
                      <a:pt x="8665" y="827"/>
                    </a:cubicBezTo>
                    <a:cubicBezTo>
                      <a:pt x="8602" y="853"/>
                      <a:pt x="8520" y="876"/>
                      <a:pt x="8444" y="876"/>
                    </a:cubicBezTo>
                    <a:cubicBezTo>
                      <a:pt x="8413" y="876"/>
                      <a:pt x="8383" y="872"/>
                      <a:pt x="8356" y="864"/>
                    </a:cubicBezTo>
                    <a:cubicBezTo>
                      <a:pt x="8297" y="827"/>
                      <a:pt x="8268" y="768"/>
                      <a:pt x="8238" y="710"/>
                    </a:cubicBezTo>
                    <a:cubicBezTo>
                      <a:pt x="8111" y="536"/>
                      <a:pt x="7908" y="440"/>
                      <a:pt x="7703" y="440"/>
                    </a:cubicBezTo>
                    <a:cubicBezTo>
                      <a:pt x="7613" y="440"/>
                      <a:pt x="7522" y="458"/>
                      <a:pt x="7437" y="496"/>
                    </a:cubicBezTo>
                    <a:cubicBezTo>
                      <a:pt x="7239" y="182"/>
                      <a:pt x="6856" y="1"/>
                      <a:pt x="646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6" name="Google Shape;786;p37"/>
              <p:cNvSpPr/>
              <p:nvPr/>
            </p:nvSpPr>
            <p:spPr>
              <a:xfrm>
                <a:off x="3073544" y="2006815"/>
                <a:ext cx="281161" cy="612499"/>
              </a:xfrm>
              <a:custGeom>
                <a:avLst/>
                <a:gdLst/>
                <a:ahLst/>
                <a:cxnLst/>
                <a:rect l="l" t="t" r="r" b="b"/>
                <a:pathLst>
                  <a:path w="3984" h="8679" extrusionOk="0">
                    <a:moveTo>
                      <a:pt x="1867" y="0"/>
                    </a:moveTo>
                    <a:cubicBezTo>
                      <a:pt x="1286" y="676"/>
                      <a:pt x="919" y="1566"/>
                      <a:pt x="890" y="2484"/>
                    </a:cubicBezTo>
                    <a:cubicBezTo>
                      <a:pt x="427" y="3065"/>
                      <a:pt x="0" y="3829"/>
                      <a:pt x="88" y="4594"/>
                    </a:cubicBezTo>
                    <a:cubicBezTo>
                      <a:pt x="172" y="5264"/>
                      <a:pt x="793" y="5889"/>
                      <a:pt x="1440" y="5889"/>
                    </a:cubicBezTo>
                    <a:cubicBezTo>
                      <a:pt x="1531" y="5889"/>
                      <a:pt x="1622" y="5876"/>
                      <a:pt x="1713" y="5850"/>
                    </a:cubicBezTo>
                    <a:lnTo>
                      <a:pt x="1713" y="5850"/>
                    </a:lnTo>
                    <a:cubicBezTo>
                      <a:pt x="1441" y="6644"/>
                      <a:pt x="1683" y="7629"/>
                      <a:pt x="2359" y="8180"/>
                    </a:cubicBezTo>
                    <a:cubicBezTo>
                      <a:pt x="2728" y="8498"/>
                      <a:pt x="3235" y="8678"/>
                      <a:pt x="3745" y="8678"/>
                    </a:cubicBezTo>
                    <a:cubicBezTo>
                      <a:pt x="3825" y="8678"/>
                      <a:pt x="3904" y="8674"/>
                      <a:pt x="3984" y="8665"/>
                    </a:cubicBezTo>
                    <a:cubicBezTo>
                      <a:pt x="2969" y="8114"/>
                      <a:pt x="1742" y="6769"/>
                      <a:pt x="3028" y="5762"/>
                    </a:cubicBezTo>
                    <a:cubicBezTo>
                      <a:pt x="2572" y="5453"/>
                      <a:pt x="2109" y="5145"/>
                      <a:pt x="1838" y="4718"/>
                    </a:cubicBezTo>
                    <a:cubicBezTo>
                      <a:pt x="1558" y="4255"/>
                      <a:pt x="1558" y="3587"/>
                      <a:pt x="1963" y="3249"/>
                    </a:cubicBezTo>
                    <a:cubicBezTo>
                      <a:pt x="1529" y="2969"/>
                      <a:pt x="1316" y="2389"/>
                      <a:pt x="1441" y="1904"/>
                    </a:cubicBezTo>
                    <a:cubicBezTo>
                      <a:pt x="1558" y="1382"/>
                      <a:pt x="2051" y="1015"/>
                      <a:pt x="2572" y="985"/>
                    </a:cubicBezTo>
                    <a:cubicBezTo>
                      <a:pt x="2234" y="735"/>
                      <a:pt x="1992" y="368"/>
                      <a:pt x="186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7" name="Google Shape;787;p37"/>
              <p:cNvSpPr/>
              <p:nvPr/>
            </p:nvSpPr>
            <p:spPr>
              <a:xfrm>
                <a:off x="3349977" y="2112251"/>
                <a:ext cx="2089722" cy="548631"/>
              </a:xfrm>
              <a:custGeom>
                <a:avLst/>
                <a:gdLst/>
                <a:ahLst/>
                <a:cxnLst/>
                <a:rect l="l" t="t" r="r" b="b"/>
                <a:pathLst>
                  <a:path w="29611" h="7774" extrusionOk="0">
                    <a:moveTo>
                      <a:pt x="24235" y="1"/>
                    </a:moveTo>
                    <a:cubicBezTo>
                      <a:pt x="23268" y="1"/>
                      <a:pt x="22185" y="465"/>
                      <a:pt x="21894" y="1387"/>
                    </a:cubicBezTo>
                    <a:cubicBezTo>
                      <a:pt x="21694" y="962"/>
                      <a:pt x="21226" y="727"/>
                      <a:pt x="20765" y="727"/>
                    </a:cubicBezTo>
                    <a:cubicBezTo>
                      <a:pt x="20460" y="727"/>
                      <a:pt x="20158" y="830"/>
                      <a:pt x="19939" y="1049"/>
                    </a:cubicBezTo>
                    <a:cubicBezTo>
                      <a:pt x="19802" y="1186"/>
                      <a:pt x="19666" y="1368"/>
                      <a:pt x="19489" y="1368"/>
                    </a:cubicBezTo>
                    <a:cubicBezTo>
                      <a:pt x="19466" y="1368"/>
                      <a:pt x="19442" y="1365"/>
                      <a:pt x="19417" y="1358"/>
                    </a:cubicBezTo>
                    <a:cubicBezTo>
                      <a:pt x="19321" y="1358"/>
                      <a:pt x="19233" y="1233"/>
                      <a:pt x="19138" y="1174"/>
                    </a:cubicBezTo>
                    <a:cubicBezTo>
                      <a:pt x="19050" y="1112"/>
                      <a:pt x="18946" y="1084"/>
                      <a:pt x="18839" y="1084"/>
                    </a:cubicBezTo>
                    <a:cubicBezTo>
                      <a:pt x="18581" y="1084"/>
                      <a:pt x="18307" y="1252"/>
                      <a:pt x="18219" y="1512"/>
                    </a:cubicBezTo>
                    <a:cubicBezTo>
                      <a:pt x="17638" y="987"/>
                      <a:pt x="16843" y="707"/>
                      <a:pt x="16056" y="707"/>
                    </a:cubicBezTo>
                    <a:cubicBezTo>
                      <a:pt x="15687" y="707"/>
                      <a:pt x="15320" y="768"/>
                      <a:pt x="14978" y="895"/>
                    </a:cubicBezTo>
                    <a:cubicBezTo>
                      <a:pt x="13876" y="1328"/>
                      <a:pt x="13075" y="2365"/>
                      <a:pt x="12928" y="3533"/>
                    </a:cubicBezTo>
                    <a:cubicBezTo>
                      <a:pt x="12743" y="3445"/>
                      <a:pt x="12539" y="3403"/>
                      <a:pt x="12336" y="3403"/>
                    </a:cubicBezTo>
                    <a:cubicBezTo>
                      <a:pt x="12031" y="3403"/>
                      <a:pt x="11726" y="3499"/>
                      <a:pt x="11487" y="3680"/>
                    </a:cubicBezTo>
                    <a:cubicBezTo>
                      <a:pt x="11054" y="4018"/>
                      <a:pt x="10870" y="4569"/>
                      <a:pt x="10965" y="5062"/>
                    </a:cubicBezTo>
                    <a:cubicBezTo>
                      <a:pt x="10584" y="4950"/>
                      <a:pt x="10220" y="4844"/>
                      <a:pt x="9843" y="4844"/>
                    </a:cubicBezTo>
                    <a:cubicBezTo>
                      <a:pt x="9798" y="4844"/>
                      <a:pt x="9753" y="4846"/>
                      <a:pt x="9709" y="4849"/>
                    </a:cubicBezTo>
                    <a:cubicBezTo>
                      <a:pt x="9282" y="4907"/>
                      <a:pt x="8849" y="5216"/>
                      <a:pt x="8819" y="5642"/>
                    </a:cubicBezTo>
                    <a:cubicBezTo>
                      <a:pt x="8540" y="5437"/>
                      <a:pt x="8196" y="5339"/>
                      <a:pt x="7849" y="5339"/>
                    </a:cubicBezTo>
                    <a:cubicBezTo>
                      <a:pt x="7365" y="5339"/>
                      <a:pt x="6877" y="5530"/>
                      <a:pt x="6556" y="5885"/>
                    </a:cubicBezTo>
                    <a:cubicBezTo>
                      <a:pt x="6523" y="5880"/>
                      <a:pt x="6490" y="5878"/>
                      <a:pt x="6458" y="5878"/>
                    </a:cubicBezTo>
                    <a:cubicBezTo>
                      <a:pt x="6096" y="5878"/>
                      <a:pt x="5759" y="6168"/>
                      <a:pt x="5725" y="6532"/>
                    </a:cubicBezTo>
                    <a:cubicBezTo>
                      <a:pt x="5424" y="6318"/>
                      <a:pt x="5086" y="6135"/>
                      <a:pt x="4719" y="6069"/>
                    </a:cubicBezTo>
                    <a:cubicBezTo>
                      <a:pt x="4642" y="6050"/>
                      <a:pt x="4563" y="6041"/>
                      <a:pt x="4485" y="6041"/>
                    </a:cubicBezTo>
                    <a:cubicBezTo>
                      <a:pt x="4185" y="6041"/>
                      <a:pt x="3887" y="6174"/>
                      <a:pt x="3741" y="6436"/>
                    </a:cubicBezTo>
                    <a:cubicBezTo>
                      <a:pt x="3587" y="6223"/>
                      <a:pt x="3432" y="6010"/>
                      <a:pt x="3219" y="5885"/>
                    </a:cubicBezTo>
                    <a:cubicBezTo>
                      <a:pt x="3114" y="5827"/>
                      <a:pt x="2993" y="5790"/>
                      <a:pt x="2875" y="5790"/>
                    </a:cubicBezTo>
                    <a:cubicBezTo>
                      <a:pt x="2754" y="5790"/>
                      <a:pt x="2636" y="5829"/>
                      <a:pt x="2543" y="5922"/>
                    </a:cubicBezTo>
                    <a:cubicBezTo>
                      <a:pt x="2455" y="5980"/>
                      <a:pt x="2389" y="6105"/>
                      <a:pt x="2301" y="6194"/>
                    </a:cubicBezTo>
                    <a:cubicBezTo>
                      <a:pt x="2212" y="6270"/>
                      <a:pt x="2107" y="6301"/>
                      <a:pt x="1992" y="6301"/>
                    </a:cubicBezTo>
                    <a:cubicBezTo>
                      <a:pt x="1745" y="6301"/>
                      <a:pt x="1459" y="6156"/>
                      <a:pt x="1228" y="6010"/>
                    </a:cubicBezTo>
                    <a:cubicBezTo>
                      <a:pt x="1073" y="6289"/>
                      <a:pt x="948" y="6590"/>
                      <a:pt x="890" y="6928"/>
                    </a:cubicBezTo>
                    <a:cubicBezTo>
                      <a:pt x="798" y="6837"/>
                      <a:pt x="685" y="6797"/>
                      <a:pt x="569" y="6797"/>
                    </a:cubicBezTo>
                    <a:cubicBezTo>
                      <a:pt x="341" y="6797"/>
                      <a:pt x="103" y="6952"/>
                      <a:pt x="0" y="7171"/>
                    </a:cubicBezTo>
                    <a:cubicBezTo>
                      <a:pt x="280" y="7142"/>
                      <a:pt x="552" y="7083"/>
                      <a:pt x="831" y="6958"/>
                    </a:cubicBezTo>
                    <a:cubicBezTo>
                      <a:pt x="1005" y="7205"/>
                      <a:pt x="1295" y="7317"/>
                      <a:pt x="1597" y="7317"/>
                    </a:cubicBezTo>
                    <a:cubicBezTo>
                      <a:pt x="2085" y="7317"/>
                      <a:pt x="2602" y="7022"/>
                      <a:pt x="2698" y="6532"/>
                    </a:cubicBezTo>
                    <a:cubicBezTo>
                      <a:pt x="2921" y="6978"/>
                      <a:pt x="3427" y="7232"/>
                      <a:pt x="3920" y="7232"/>
                    </a:cubicBezTo>
                    <a:cubicBezTo>
                      <a:pt x="4237" y="7232"/>
                      <a:pt x="4550" y="7127"/>
                      <a:pt x="4777" y="6899"/>
                    </a:cubicBezTo>
                    <a:cubicBezTo>
                      <a:pt x="5102" y="7279"/>
                      <a:pt x="5594" y="7461"/>
                      <a:pt x="6090" y="7461"/>
                    </a:cubicBezTo>
                    <a:cubicBezTo>
                      <a:pt x="6717" y="7461"/>
                      <a:pt x="7350" y="7170"/>
                      <a:pt x="7658" y="6620"/>
                    </a:cubicBezTo>
                    <a:cubicBezTo>
                      <a:pt x="7922" y="7010"/>
                      <a:pt x="8375" y="7203"/>
                      <a:pt x="8824" y="7203"/>
                    </a:cubicBezTo>
                    <a:cubicBezTo>
                      <a:pt x="9262" y="7203"/>
                      <a:pt x="9697" y="7019"/>
                      <a:pt x="9951" y="6657"/>
                    </a:cubicBezTo>
                    <a:cubicBezTo>
                      <a:pt x="10465" y="7396"/>
                      <a:pt x="11350" y="7774"/>
                      <a:pt x="12233" y="7774"/>
                    </a:cubicBezTo>
                    <a:cubicBezTo>
                      <a:pt x="12992" y="7774"/>
                      <a:pt x="13750" y="7495"/>
                      <a:pt x="14272" y="6928"/>
                    </a:cubicBezTo>
                    <a:cubicBezTo>
                      <a:pt x="14490" y="7096"/>
                      <a:pt x="14758" y="7174"/>
                      <a:pt x="15030" y="7174"/>
                    </a:cubicBezTo>
                    <a:cubicBezTo>
                      <a:pt x="15557" y="7174"/>
                      <a:pt x="16100" y="6881"/>
                      <a:pt x="16323" y="6377"/>
                    </a:cubicBezTo>
                    <a:cubicBezTo>
                      <a:pt x="16545" y="6554"/>
                      <a:pt x="16830" y="6639"/>
                      <a:pt x="17113" y="6639"/>
                    </a:cubicBezTo>
                    <a:cubicBezTo>
                      <a:pt x="17420" y="6639"/>
                      <a:pt x="17725" y="6539"/>
                      <a:pt x="17947" y="6348"/>
                    </a:cubicBezTo>
                    <a:cubicBezTo>
                      <a:pt x="18202" y="6496"/>
                      <a:pt x="18495" y="6567"/>
                      <a:pt x="18787" y="6567"/>
                    </a:cubicBezTo>
                    <a:cubicBezTo>
                      <a:pt x="19336" y="6567"/>
                      <a:pt x="19884" y="6316"/>
                      <a:pt x="20181" y="5855"/>
                    </a:cubicBezTo>
                    <a:cubicBezTo>
                      <a:pt x="20385" y="6205"/>
                      <a:pt x="20800" y="6400"/>
                      <a:pt x="21211" y="6400"/>
                    </a:cubicBezTo>
                    <a:cubicBezTo>
                      <a:pt x="21482" y="6400"/>
                      <a:pt x="21752" y="6316"/>
                      <a:pt x="21960" y="6135"/>
                    </a:cubicBezTo>
                    <a:cubicBezTo>
                      <a:pt x="22628" y="6590"/>
                      <a:pt x="23334" y="7053"/>
                      <a:pt x="24135" y="7171"/>
                    </a:cubicBezTo>
                    <a:cubicBezTo>
                      <a:pt x="24243" y="7188"/>
                      <a:pt x="24354" y="7196"/>
                      <a:pt x="24466" y="7196"/>
                    </a:cubicBezTo>
                    <a:cubicBezTo>
                      <a:pt x="25176" y="7196"/>
                      <a:pt x="25923" y="6858"/>
                      <a:pt x="26215" y="6223"/>
                    </a:cubicBezTo>
                    <a:cubicBezTo>
                      <a:pt x="26518" y="6599"/>
                      <a:pt x="27000" y="6760"/>
                      <a:pt x="27483" y="6760"/>
                    </a:cubicBezTo>
                    <a:cubicBezTo>
                      <a:pt x="27633" y="6760"/>
                      <a:pt x="27783" y="6745"/>
                      <a:pt x="27927" y="6715"/>
                    </a:cubicBezTo>
                    <a:cubicBezTo>
                      <a:pt x="28545" y="6620"/>
                      <a:pt x="29096" y="6289"/>
                      <a:pt x="29610" y="5951"/>
                    </a:cubicBezTo>
                    <a:cubicBezTo>
                      <a:pt x="29610" y="5767"/>
                      <a:pt x="29581" y="5584"/>
                      <a:pt x="29522" y="5400"/>
                    </a:cubicBezTo>
                    <a:cubicBezTo>
                      <a:pt x="29000" y="2982"/>
                      <a:pt x="27104" y="160"/>
                      <a:pt x="24407" y="6"/>
                    </a:cubicBezTo>
                    <a:cubicBezTo>
                      <a:pt x="24350" y="2"/>
                      <a:pt x="24293" y="1"/>
                      <a:pt x="2423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8" name="Google Shape;788;p37"/>
              <p:cNvSpPr/>
              <p:nvPr/>
            </p:nvSpPr>
            <p:spPr>
              <a:xfrm>
                <a:off x="3942294" y="2011473"/>
                <a:ext cx="1817383" cy="649408"/>
              </a:xfrm>
              <a:custGeom>
                <a:avLst/>
                <a:gdLst/>
                <a:ahLst/>
                <a:cxnLst/>
                <a:rect l="l" t="t" r="r" b="b"/>
                <a:pathLst>
                  <a:path w="25752" h="9202" extrusionOk="0">
                    <a:moveTo>
                      <a:pt x="24010" y="0"/>
                    </a:moveTo>
                    <a:cubicBezTo>
                      <a:pt x="23642" y="30"/>
                      <a:pt x="23275" y="272"/>
                      <a:pt x="23238" y="640"/>
                    </a:cubicBezTo>
                    <a:cubicBezTo>
                      <a:pt x="23028" y="470"/>
                      <a:pt x="22752" y="385"/>
                      <a:pt x="22474" y="385"/>
                    </a:cubicBezTo>
                    <a:cubicBezTo>
                      <a:pt x="22148" y="385"/>
                      <a:pt x="21818" y="502"/>
                      <a:pt x="21585" y="735"/>
                    </a:cubicBezTo>
                    <a:cubicBezTo>
                      <a:pt x="21437" y="664"/>
                      <a:pt x="21277" y="630"/>
                      <a:pt x="21116" y="630"/>
                    </a:cubicBezTo>
                    <a:cubicBezTo>
                      <a:pt x="20716" y="630"/>
                      <a:pt x="20314" y="840"/>
                      <a:pt x="20115" y="1191"/>
                    </a:cubicBezTo>
                    <a:cubicBezTo>
                      <a:pt x="19942" y="1037"/>
                      <a:pt x="19691" y="954"/>
                      <a:pt x="19446" y="954"/>
                    </a:cubicBezTo>
                    <a:cubicBezTo>
                      <a:pt x="19307" y="954"/>
                      <a:pt x="19169" y="981"/>
                      <a:pt x="19049" y="1037"/>
                    </a:cubicBezTo>
                    <a:cubicBezTo>
                      <a:pt x="18682" y="1220"/>
                      <a:pt x="18432" y="1588"/>
                      <a:pt x="18461" y="1985"/>
                    </a:cubicBezTo>
                    <a:cubicBezTo>
                      <a:pt x="18295" y="1889"/>
                      <a:pt x="18109" y="1846"/>
                      <a:pt x="17923" y="1846"/>
                    </a:cubicBezTo>
                    <a:cubicBezTo>
                      <a:pt x="17393" y="1846"/>
                      <a:pt x="16855" y="2196"/>
                      <a:pt x="16719" y="2690"/>
                    </a:cubicBezTo>
                    <a:cubicBezTo>
                      <a:pt x="16623" y="2646"/>
                      <a:pt x="16513" y="2625"/>
                      <a:pt x="16402" y="2625"/>
                    </a:cubicBezTo>
                    <a:cubicBezTo>
                      <a:pt x="16123" y="2625"/>
                      <a:pt x="15828" y="2758"/>
                      <a:pt x="15676" y="2999"/>
                    </a:cubicBezTo>
                    <a:cubicBezTo>
                      <a:pt x="15568" y="2822"/>
                      <a:pt x="15374" y="2742"/>
                      <a:pt x="15176" y="2742"/>
                    </a:cubicBezTo>
                    <a:cubicBezTo>
                      <a:pt x="14929" y="2742"/>
                      <a:pt x="14675" y="2867"/>
                      <a:pt x="14574" y="3087"/>
                    </a:cubicBezTo>
                    <a:cubicBezTo>
                      <a:pt x="14385" y="2930"/>
                      <a:pt x="14148" y="2859"/>
                      <a:pt x="13908" y="2859"/>
                    </a:cubicBezTo>
                    <a:cubicBezTo>
                      <a:pt x="13407" y="2859"/>
                      <a:pt x="12890" y="3166"/>
                      <a:pt x="12766" y="3638"/>
                    </a:cubicBezTo>
                    <a:cubicBezTo>
                      <a:pt x="12587" y="3624"/>
                      <a:pt x="12409" y="3610"/>
                      <a:pt x="12235" y="3610"/>
                    </a:cubicBezTo>
                    <a:cubicBezTo>
                      <a:pt x="12050" y="3610"/>
                      <a:pt x="11870" y="3626"/>
                      <a:pt x="11700" y="3675"/>
                    </a:cubicBezTo>
                    <a:cubicBezTo>
                      <a:pt x="11362" y="3763"/>
                      <a:pt x="11053" y="4006"/>
                      <a:pt x="10994" y="4344"/>
                    </a:cubicBezTo>
                    <a:cubicBezTo>
                      <a:pt x="10735" y="4276"/>
                      <a:pt x="10476" y="4204"/>
                      <a:pt x="10216" y="4204"/>
                    </a:cubicBezTo>
                    <a:cubicBezTo>
                      <a:pt x="10138" y="4204"/>
                      <a:pt x="10059" y="4211"/>
                      <a:pt x="9980" y="4226"/>
                    </a:cubicBezTo>
                    <a:cubicBezTo>
                      <a:pt x="9642" y="4314"/>
                      <a:pt x="9341" y="4623"/>
                      <a:pt x="9429" y="4961"/>
                    </a:cubicBezTo>
                    <a:cubicBezTo>
                      <a:pt x="9286" y="4885"/>
                      <a:pt x="9128" y="4850"/>
                      <a:pt x="8969" y="4850"/>
                    </a:cubicBezTo>
                    <a:cubicBezTo>
                      <a:pt x="8483" y="4850"/>
                      <a:pt x="7987" y="5177"/>
                      <a:pt x="7871" y="5659"/>
                    </a:cubicBezTo>
                    <a:cubicBezTo>
                      <a:pt x="7748" y="5586"/>
                      <a:pt x="7610" y="5553"/>
                      <a:pt x="7470" y="5553"/>
                    </a:cubicBezTo>
                    <a:cubicBezTo>
                      <a:pt x="6980" y="5553"/>
                      <a:pt x="6460" y="5958"/>
                      <a:pt x="6460" y="6460"/>
                    </a:cubicBezTo>
                    <a:cubicBezTo>
                      <a:pt x="6320" y="6404"/>
                      <a:pt x="6165" y="6376"/>
                      <a:pt x="6008" y="6376"/>
                    </a:cubicBezTo>
                    <a:cubicBezTo>
                      <a:pt x="5655" y="6376"/>
                      <a:pt x="5294" y="6518"/>
                      <a:pt x="5086" y="6798"/>
                    </a:cubicBezTo>
                    <a:cubicBezTo>
                      <a:pt x="4931" y="6916"/>
                      <a:pt x="4836" y="7129"/>
                      <a:pt x="4623" y="7166"/>
                    </a:cubicBezTo>
                    <a:cubicBezTo>
                      <a:pt x="4598" y="7174"/>
                      <a:pt x="4572" y="7178"/>
                      <a:pt x="4546" y="7178"/>
                    </a:cubicBezTo>
                    <a:cubicBezTo>
                      <a:pt x="4481" y="7178"/>
                      <a:pt x="4414" y="7155"/>
                      <a:pt x="4351" y="7129"/>
                    </a:cubicBezTo>
                    <a:cubicBezTo>
                      <a:pt x="4262" y="7108"/>
                      <a:pt x="4189" y="7088"/>
                      <a:pt x="4112" y="7088"/>
                    </a:cubicBezTo>
                    <a:cubicBezTo>
                      <a:pt x="4080" y="7088"/>
                      <a:pt x="4047" y="7091"/>
                      <a:pt x="4013" y="7100"/>
                    </a:cubicBezTo>
                    <a:cubicBezTo>
                      <a:pt x="3888" y="7166"/>
                      <a:pt x="3829" y="7283"/>
                      <a:pt x="3675" y="7379"/>
                    </a:cubicBezTo>
                    <a:cubicBezTo>
                      <a:pt x="3579" y="7408"/>
                      <a:pt x="3491" y="7408"/>
                      <a:pt x="3366" y="7408"/>
                    </a:cubicBezTo>
                    <a:cubicBezTo>
                      <a:pt x="2910" y="7408"/>
                      <a:pt x="2418" y="7438"/>
                      <a:pt x="1926" y="7438"/>
                    </a:cubicBezTo>
                    <a:cubicBezTo>
                      <a:pt x="1580" y="7813"/>
                      <a:pt x="1070" y="8024"/>
                      <a:pt x="581" y="8024"/>
                    </a:cubicBezTo>
                    <a:cubicBezTo>
                      <a:pt x="466" y="8024"/>
                      <a:pt x="353" y="8013"/>
                      <a:pt x="243" y="7989"/>
                    </a:cubicBezTo>
                    <a:cubicBezTo>
                      <a:pt x="59" y="8143"/>
                      <a:pt x="0" y="8356"/>
                      <a:pt x="0" y="8570"/>
                    </a:cubicBezTo>
                    <a:cubicBezTo>
                      <a:pt x="137" y="8608"/>
                      <a:pt x="281" y="8627"/>
                      <a:pt x="426" y="8627"/>
                    </a:cubicBezTo>
                    <a:cubicBezTo>
                      <a:pt x="865" y="8627"/>
                      <a:pt x="1309" y="8449"/>
                      <a:pt x="1558" y="8085"/>
                    </a:cubicBezTo>
                    <a:cubicBezTo>
                      <a:pt x="2072" y="8824"/>
                      <a:pt x="2957" y="9202"/>
                      <a:pt x="3840" y="9202"/>
                    </a:cubicBezTo>
                    <a:cubicBezTo>
                      <a:pt x="4599" y="9202"/>
                      <a:pt x="5357" y="8923"/>
                      <a:pt x="5879" y="8356"/>
                    </a:cubicBezTo>
                    <a:cubicBezTo>
                      <a:pt x="6097" y="8524"/>
                      <a:pt x="6365" y="8602"/>
                      <a:pt x="6637" y="8602"/>
                    </a:cubicBezTo>
                    <a:cubicBezTo>
                      <a:pt x="7164" y="8602"/>
                      <a:pt x="7707" y="8309"/>
                      <a:pt x="7930" y="7805"/>
                    </a:cubicBezTo>
                    <a:cubicBezTo>
                      <a:pt x="8152" y="7982"/>
                      <a:pt x="8437" y="8067"/>
                      <a:pt x="8720" y="8067"/>
                    </a:cubicBezTo>
                    <a:cubicBezTo>
                      <a:pt x="9027" y="8067"/>
                      <a:pt x="9332" y="7967"/>
                      <a:pt x="9554" y="7776"/>
                    </a:cubicBezTo>
                    <a:cubicBezTo>
                      <a:pt x="9809" y="7924"/>
                      <a:pt x="10102" y="7995"/>
                      <a:pt x="10394" y="7995"/>
                    </a:cubicBezTo>
                    <a:cubicBezTo>
                      <a:pt x="10943" y="7995"/>
                      <a:pt x="11491" y="7744"/>
                      <a:pt x="11788" y="7283"/>
                    </a:cubicBezTo>
                    <a:cubicBezTo>
                      <a:pt x="11992" y="7633"/>
                      <a:pt x="12407" y="7828"/>
                      <a:pt x="12818" y="7828"/>
                    </a:cubicBezTo>
                    <a:cubicBezTo>
                      <a:pt x="13089" y="7828"/>
                      <a:pt x="13359" y="7744"/>
                      <a:pt x="13567" y="7563"/>
                    </a:cubicBezTo>
                    <a:cubicBezTo>
                      <a:pt x="14235" y="8018"/>
                      <a:pt x="14941" y="8481"/>
                      <a:pt x="15742" y="8599"/>
                    </a:cubicBezTo>
                    <a:cubicBezTo>
                      <a:pt x="15850" y="8616"/>
                      <a:pt x="15961" y="8624"/>
                      <a:pt x="16073" y="8624"/>
                    </a:cubicBezTo>
                    <a:cubicBezTo>
                      <a:pt x="16783" y="8624"/>
                      <a:pt x="17530" y="8286"/>
                      <a:pt x="17822" y="7651"/>
                    </a:cubicBezTo>
                    <a:cubicBezTo>
                      <a:pt x="18125" y="8027"/>
                      <a:pt x="18607" y="8188"/>
                      <a:pt x="19090" y="8188"/>
                    </a:cubicBezTo>
                    <a:cubicBezTo>
                      <a:pt x="19240" y="8188"/>
                      <a:pt x="19390" y="8173"/>
                      <a:pt x="19534" y="8143"/>
                    </a:cubicBezTo>
                    <a:cubicBezTo>
                      <a:pt x="20152" y="8048"/>
                      <a:pt x="20703" y="7717"/>
                      <a:pt x="21217" y="7379"/>
                    </a:cubicBezTo>
                    <a:cubicBezTo>
                      <a:pt x="21522" y="7766"/>
                      <a:pt x="22004" y="7987"/>
                      <a:pt x="22476" y="7987"/>
                    </a:cubicBezTo>
                    <a:cubicBezTo>
                      <a:pt x="22675" y="7987"/>
                      <a:pt x="22873" y="7947"/>
                      <a:pt x="23054" y="7864"/>
                    </a:cubicBezTo>
                    <a:cubicBezTo>
                      <a:pt x="23701" y="7592"/>
                      <a:pt x="24069" y="6857"/>
                      <a:pt x="23944" y="6181"/>
                    </a:cubicBezTo>
                    <a:cubicBezTo>
                      <a:pt x="24561" y="6064"/>
                      <a:pt x="25075" y="5542"/>
                      <a:pt x="25230" y="4924"/>
                    </a:cubicBezTo>
                    <a:cubicBezTo>
                      <a:pt x="25384" y="4314"/>
                      <a:pt x="25171" y="3609"/>
                      <a:pt x="24679" y="3212"/>
                    </a:cubicBezTo>
                    <a:cubicBezTo>
                      <a:pt x="25355" y="2903"/>
                      <a:pt x="25752" y="2110"/>
                      <a:pt x="25597" y="1404"/>
                    </a:cubicBezTo>
                    <a:cubicBezTo>
                      <a:pt x="25443" y="699"/>
                      <a:pt x="24774" y="147"/>
                      <a:pt x="24039" y="118"/>
                    </a:cubicBezTo>
                    <a:cubicBezTo>
                      <a:pt x="24069" y="89"/>
                      <a:pt x="24069" y="30"/>
                      <a:pt x="2406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9" name="Google Shape;789;p37"/>
              <p:cNvSpPr/>
              <p:nvPr/>
            </p:nvSpPr>
            <p:spPr>
              <a:xfrm>
                <a:off x="4955954" y="1328400"/>
                <a:ext cx="780108" cy="1291759"/>
              </a:xfrm>
              <a:custGeom>
                <a:avLst/>
                <a:gdLst/>
                <a:ahLst/>
                <a:cxnLst/>
                <a:rect l="l" t="t" r="r" b="b"/>
                <a:pathLst>
                  <a:path w="11054" h="18304" extrusionOk="0">
                    <a:moveTo>
                      <a:pt x="1779" y="1"/>
                    </a:moveTo>
                    <a:lnTo>
                      <a:pt x="1779" y="1"/>
                    </a:lnTo>
                    <a:cubicBezTo>
                      <a:pt x="1992" y="640"/>
                      <a:pt x="2087" y="1257"/>
                      <a:pt x="1499" y="1838"/>
                    </a:cubicBezTo>
                    <a:cubicBezTo>
                      <a:pt x="1904" y="2022"/>
                      <a:pt x="1749" y="2757"/>
                      <a:pt x="1316" y="2815"/>
                    </a:cubicBezTo>
                    <a:cubicBezTo>
                      <a:pt x="1518" y="3045"/>
                      <a:pt x="1274" y="3473"/>
                      <a:pt x="971" y="3473"/>
                    </a:cubicBezTo>
                    <a:cubicBezTo>
                      <a:pt x="944" y="3473"/>
                      <a:pt x="917" y="3469"/>
                      <a:pt x="889" y="3462"/>
                    </a:cubicBezTo>
                    <a:lnTo>
                      <a:pt x="889" y="3462"/>
                    </a:lnTo>
                    <a:cubicBezTo>
                      <a:pt x="1198" y="3646"/>
                      <a:pt x="1536" y="3859"/>
                      <a:pt x="1683" y="4197"/>
                    </a:cubicBezTo>
                    <a:cubicBezTo>
                      <a:pt x="1837" y="4535"/>
                      <a:pt x="1720" y="5020"/>
                      <a:pt x="1382" y="5116"/>
                    </a:cubicBezTo>
                    <a:cubicBezTo>
                      <a:pt x="1624" y="5270"/>
                      <a:pt x="1624" y="5667"/>
                      <a:pt x="1411" y="5851"/>
                    </a:cubicBezTo>
                    <a:cubicBezTo>
                      <a:pt x="2021" y="6152"/>
                      <a:pt x="2455" y="6857"/>
                      <a:pt x="2418" y="7563"/>
                    </a:cubicBezTo>
                    <a:cubicBezTo>
                      <a:pt x="2727" y="7592"/>
                      <a:pt x="3035" y="7592"/>
                      <a:pt x="3278" y="7747"/>
                    </a:cubicBezTo>
                    <a:cubicBezTo>
                      <a:pt x="3557" y="7872"/>
                      <a:pt x="3770" y="8144"/>
                      <a:pt x="3770" y="8452"/>
                    </a:cubicBezTo>
                    <a:cubicBezTo>
                      <a:pt x="3741" y="8945"/>
                      <a:pt x="3124" y="9158"/>
                      <a:pt x="2639" y="9246"/>
                    </a:cubicBezTo>
                    <a:cubicBezTo>
                      <a:pt x="2910" y="9246"/>
                      <a:pt x="3190" y="9525"/>
                      <a:pt x="3190" y="9797"/>
                    </a:cubicBezTo>
                    <a:cubicBezTo>
                      <a:pt x="3190" y="10047"/>
                      <a:pt x="2969" y="10260"/>
                      <a:pt x="2727" y="10319"/>
                    </a:cubicBezTo>
                    <a:cubicBezTo>
                      <a:pt x="2940" y="10348"/>
                      <a:pt x="3153" y="10561"/>
                      <a:pt x="3153" y="10782"/>
                    </a:cubicBezTo>
                    <a:cubicBezTo>
                      <a:pt x="3153" y="11054"/>
                      <a:pt x="2940" y="11296"/>
                      <a:pt x="2668" y="11392"/>
                    </a:cubicBezTo>
                    <a:cubicBezTo>
                      <a:pt x="2910" y="11480"/>
                      <a:pt x="3153" y="11451"/>
                      <a:pt x="3432" y="11480"/>
                    </a:cubicBezTo>
                    <a:cubicBezTo>
                      <a:pt x="3675" y="11480"/>
                      <a:pt x="3983" y="11576"/>
                      <a:pt x="4108" y="11789"/>
                    </a:cubicBezTo>
                    <a:cubicBezTo>
                      <a:pt x="4221" y="11993"/>
                      <a:pt x="4084" y="12312"/>
                      <a:pt x="3859" y="12312"/>
                    </a:cubicBezTo>
                    <a:cubicBezTo>
                      <a:pt x="3849" y="12312"/>
                      <a:pt x="3839" y="12312"/>
                      <a:pt x="3829" y="12310"/>
                    </a:cubicBezTo>
                    <a:lnTo>
                      <a:pt x="3829" y="12310"/>
                    </a:lnTo>
                    <a:cubicBezTo>
                      <a:pt x="4226" y="12369"/>
                      <a:pt x="4623" y="12494"/>
                      <a:pt x="4902" y="12766"/>
                    </a:cubicBezTo>
                    <a:cubicBezTo>
                      <a:pt x="5174" y="13075"/>
                      <a:pt x="5240" y="13626"/>
                      <a:pt x="4902" y="13868"/>
                    </a:cubicBezTo>
                    <a:cubicBezTo>
                      <a:pt x="5394" y="14148"/>
                      <a:pt x="5394" y="14941"/>
                      <a:pt x="4990" y="15375"/>
                    </a:cubicBezTo>
                    <a:cubicBezTo>
                      <a:pt x="4666" y="15700"/>
                      <a:pt x="4178" y="15818"/>
                      <a:pt x="3694" y="15818"/>
                    </a:cubicBezTo>
                    <a:cubicBezTo>
                      <a:pt x="3586" y="15818"/>
                      <a:pt x="3479" y="15812"/>
                      <a:pt x="3373" y="15801"/>
                    </a:cubicBezTo>
                    <a:cubicBezTo>
                      <a:pt x="3323" y="16262"/>
                      <a:pt x="2858" y="16585"/>
                      <a:pt x="2408" y="16585"/>
                    </a:cubicBezTo>
                    <a:cubicBezTo>
                      <a:pt x="2263" y="16585"/>
                      <a:pt x="2119" y="16551"/>
                      <a:pt x="1992" y="16477"/>
                    </a:cubicBezTo>
                    <a:lnTo>
                      <a:pt x="1992" y="16477"/>
                    </a:lnTo>
                    <a:cubicBezTo>
                      <a:pt x="2176" y="16749"/>
                      <a:pt x="2117" y="17087"/>
                      <a:pt x="1933" y="17330"/>
                    </a:cubicBezTo>
                    <a:cubicBezTo>
                      <a:pt x="1749" y="17580"/>
                      <a:pt x="1470" y="17727"/>
                      <a:pt x="1198" y="17822"/>
                    </a:cubicBezTo>
                    <a:cubicBezTo>
                      <a:pt x="894" y="17918"/>
                      <a:pt x="585" y="17958"/>
                      <a:pt x="279" y="17958"/>
                    </a:cubicBezTo>
                    <a:cubicBezTo>
                      <a:pt x="186" y="17958"/>
                      <a:pt x="93" y="17954"/>
                      <a:pt x="0" y="17947"/>
                    </a:cubicBezTo>
                    <a:lnTo>
                      <a:pt x="0" y="17947"/>
                    </a:lnTo>
                    <a:cubicBezTo>
                      <a:pt x="338" y="18094"/>
                      <a:pt x="676" y="18219"/>
                      <a:pt x="1044" y="18278"/>
                    </a:cubicBezTo>
                    <a:cubicBezTo>
                      <a:pt x="1152" y="18295"/>
                      <a:pt x="1263" y="18303"/>
                      <a:pt x="1375" y="18303"/>
                    </a:cubicBezTo>
                    <a:cubicBezTo>
                      <a:pt x="2084" y="18303"/>
                      <a:pt x="2828" y="17965"/>
                      <a:pt x="3094" y="17330"/>
                    </a:cubicBezTo>
                    <a:cubicBezTo>
                      <a:pt x="3419" y="17706"/>
                      <a:pt x="3890" y="17867"/>
                      <a:pt x="4383" y="17867"/>
                    </a:cubicBezTo>
                    <a:cubicBezTo>
                      <a:pt x="4535" y="17867"/>
                      <a:pt x="4690" y="17852"/>
                      <a:pt x="4843" y="17822"/>
                    </a:cubicBezTo>
                    <a:cubicBezTo>
                      <a:pt x="5453" y="17727"/>
                      <a:pt x="6004" y="17396"/>
                      <a:pt x="6526" y="17058"/>
                    </a:cubicBezTo>
                    <a:cubicBezTo>
                      <a:pt x="6805" y="17445"/>
                      <a:pt x="7294" y="17666"/>
                      <a:pt x="7775" y="17666"/>
                    </a:cubicBezTo>
                    <a:cubicBezTo>
                      <a:pt x="7978" y="17666"/>
                      <a:pt x="8180" y="17626"/>
                      <a:pt x="8363" y="17543"/>
                    </a:cubicBezTo>
                    <a:cubicBezTo>
                      <a:pt x="8973" y="17271"/>
                      <a:pt x="9370" y="16536"/>
                      <a:pt x="9253" y="15860"/>
                    </a:cubicBezTo>
                    <a:cubicBezTo>
                      <a:pt x="9863" y="15743"/>
                      <a:pt x="10385" y="15221"/>
                      <a:pt x="10539" y="14603"/>
                    </a:cubicBezTo>
                    <a:cubicBezTo>
                      <a:pt x="10686" y="13993"/>
                      <a:pt x="10473" y="13288"/>
                      <a:pt x="9988" y="12891"/>
                    </a:cubicBezTo>
                    <a:cubicBezTo>
                      <a:pt x="10656" y="12582"/>
                      <a:pt x="11053" y="11789"/>
                      <a:pt x="10906" y="11083"/>
                    </a:cubicBezTo>
                    <a:cubicBezTo>
                      <a:pt x="10752" y="10378"/>
                      <a:pt x="10076" y="9826"/>
                      <a:pt x="9341" y="9797"/>
                    </a:cubicBezTo>
                    <a:cubicBezTo>
                      <a:pt x="9525" y="9275"/>
                      <a:pt x="9128" y="8636"/>
                      <a:pt x="8547" y="8540"/>
                    </a:cubicBezTo>
                    <a:cubicBezTo>
                      <a:pt x="9400" y="7225"/>
                      <a:pt x="8452" y="5174"/>
                      <a:pt x="6923" y="4932"/>
                    </a:cubicBezTo>
                    <a:cubicBezTo>
                      <a:pt x="7136" y="4682"/>
                      <a:pt x="6952" y="4256"/>
                      <a:pt x="6681" y="4043"/>
                    </a:cubicBezTo>
                    <a:cubicBezTo>
                      <a:pt x="6431" y="3859"/>
                      <a:pt x="6063" y="3800"/>
                      <a:pt x="5762" y="3646"/>
                    </a:cubicBezTo>
                    <a:cubicBezTo>
                      <a:pt x="5211" y="3337"/>
                      <a:pt x="4807" y="2786"/>
                      <a:pt x="4351" y="2330"/>
                    </a:cubicBezTo>
                    <a:cubicBezTo>
                      <a:pt x="3989" y="1969"/>
                      <a:pt x="3502" y="1665"/>
                      <a:pt x="3012" y="1665"/>
                    </a:cubicBezTo>
                    <a:cubicBezTo>
                      <a:pt x="2875" y="1665"/>
                      <a:pt x="2737" y="1689"/>
                      <a:pt x="2602" y="1742"/>
                    </a:cubicBezTo>
                    <a:cubicBezTo>
                      <a:pt x="2359" y="1162"/>
                      <a:pt x="2087" y="552"/>
                      <a:pt x="1779" y="1"/>
                    </a:cubicBezTo>
                    <a:close/>
                  </a:path>
                </a:pathLst>
              </a:custGeom>
              <a:solidFill>
                <a:srgbClr val="3A0817">
                  <a:alpha val="273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0" name="Google Shape;790;p37"/>
              <p:cNvSpPr/>
              <p:nvPr/>
            </p:nvSpPr>
            <p:spPr>
              <a:xfrm>
                <a:off x="3196481" y="1501091"/>
                <a:ext cx="216305" cy="518778"/>
              </a:xfrm>
              <a:custGeom>
                <a:avLst/>
                <a:gdLst/>
                <a:ahLst/>
                <a:cxnLst/>
                <a:rect l="l" t="t" r="r" b="b"/>
                <a:pathLst>
                  <a:path w="3065" h="7351" extrusionOk="0">
                    <a:moveTo>
                      <a:pt x="3065" y="1"/>
                    </a:moveTo>
                    <a:lnTo>
                      <a:pt x="3065" y="1"/>
                    </a:lnTo>
                    <a:cubicBezTo>
                      <a:pt x="2455" y="523"/>
                      <a:pt x="1992" y="1199"/>
                      <a:pt x="1874" y="1993"/>
                    </a:cubicBezTo>
                    <a:cubicBezTo>
                      <a:pt x="1808" y="2272"/>
                      <a:pt x="1779" y="2573"/>
                      <a:pt x="1654" y="2852"/>
                    </a:cubicBezTo>
                    <a:cubicBezTo>
                      <a:pt x="1507" y="3154"/>
                      <a:pt x="1227" y="3404"/>
                      <a:pt x="985" y="3675"/>
                    </a:cubicBezTo>
                    <a:cubicBezTo>
                      <a:pt x="221" y="4506"/>
                      <a:pt x="0" y="5792"/>
                      <a:pt x="434" y="6828"/>
                    </a:cubicBezTo>
                    <a:lnTo>
                      <a:pt x="184" y="7078"/>
                    </a:lnTo>
                    <a:lnTo>
                      <a:pt x="221" y="7108"/>
                    </a:lnTo>
                    <a:cubicBezTo>
                      <a:pt x="279" y="7166"/>
                      <a:pt x="338" y="7232"/>
                      <a:pt x="367" y="7321"/>
                    </a:cubicBezTo>
                    <a:cubicBezTo>
                      <a:pt x="404" y="7232"/>
                      <a:pt x="463" y="7137"/>
                      <a:pt x="522" y="7078"/>
                    </a:cubicBezTo>
                    <a:cubicBezTo>
                      <a:pt x="657" y="6921"/>
                      <a:pt x="876" y="6828"/>
                      <a:pt x="1094" y="6828"/>
                    </a:cubicBezTo>
                    <a:cubicBezTo>
                      <a:pt x="1172" y="6828"/>
                      <a:pt x="1249" y="6840"/>
                      <a:pt x="1323" y="6865"/>
                    </a:cubicBezTo>
                    <a:cubicBezTo>
                      <a:pt x="1536" y="6924"/>
                      <a:pt x="1749" y="7108"/>
                      <a:pt x="1808" y="7350"/>
                    </a:cubicBezTo>
                    <a:cubicBezTo>
                      <a:pt x="1944" y="7170"/>
                      <a:pt x="2166" y="7071"/>
                      <a:pt x="2385" y="7071"/>
                    </a:cubicBezTo>
                    <a:cubicBezTo>
                      <a:pt x="2461" y="7071"/>
                      <a:pt x="2537" y="7083"/>
                      <a:pt x="2609" y="7108"/>
                    </a:cubicBezTo>
                    <a:cubicBezTo>
                      <a:pt x="2572" y="6983"/>
                      <a:pt x="2543" y="6865"/>
                      <a:pt x="2484" y="6740"/>
                    </a:cubicBezTo>
                    <a:cubicBezTo>
                      <a:pt x="2330" y="6461"/>
                      <a:pt x="2087" y="6314"/>
                      <a:pt x="1808" y="6159"/>
                    </a:cubicBezTo>
                    <a:cubicBezTo>
                      <a:pt x="1725" y="6113"/>
                      <a:pt x="1499" y="5978"/>
                      <a:pt x="1342" y="5978"/>
                    </a:cubicBezTo>
                    <a:cubicBezTo>
                      <a:pt x="1277" y="5978"/>
                      <a:pt x="1224" y="6001"/>
                      <a:pt x="1198" y="6064"/>
                    </a:cubicBezTo>
                    <a:cubicBezTo>
                      <a:pt x="1382" y="5542"/>
                      <a:pt x="1352" y="4962"/>
                      <a:pt x="1102" y="4440"/>
                    </a:cubicBezTo>
                    <a:cubicBezTo>
                      <a:pt x="1992" y="4043"/>
                      <a:pt x="2484" y="2911"/>
                      <a:pt x="2175" y="1993"/>
                    </a:cubicBezTo>
                    <a:cubicBezTo>
                      <a:pt x="2146" y="1904"/>
                      <a:pt x="2117" y="1809"/>
                      <a:pt x="2146" y="1721"/>
                    </a:cubicBezTo>
                    <a:cubicBezTo>
                      <a:pt x="2146" y="1625"/>
                      <a:pt x="2242" y="1566"/>
                      <a:pt x="2300" y="1500"/>
                    </a:cubicBezTo>
                    <a:cubicBezTo>
                      <a:pt x="2727" y="1133"/>
                      <a:pt x="3006" y="582"/>
                      <a:pt x="306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1" name="Google Shape;791;p37"/>
              <p:cNvSpPr/>
              <p:nvPr/>
            </p:nvSpPr>
            <p:spPr>
              <a:xfrm>
                <a:off x="3445391" y="1036088"/>
                <a:ext cx="1622956" cy="456816"/>
              </a:xfrm>
              <a:custGeom>
                <a:avLst/>
                <a:gdLst/>
                <a:ahLst/>
                <a:cxnLst/>
                <a:rect l="l" t="t" r="r" b="b"/>
                <a:pathLst>
                  <a:path w="22997" h="6473" extrusionOk="0">
                    <a:moveTo>
                      <a:pt x="12145" y="0"/>
                    </a:moveTo>
                    <a:cubicBezTo>
                      <a:pt x="11509" y="0"/>
                      <a:pt x="10879" y="209"/>
                      <a:pt x="10436" y="652"/>
                    </a:cubicBezTo>
                    <a:cubicBezTo>
                      <a:pt x="10227" y="335"/>
                      <a:pt x="9869" y="189"/>
                      <a:pt x="9505" y="189"/>
                    </a:cubicBezTo>
                    <a:cubicBezTo>
                      <a:pt x="9024" y="189"/>
                      <a:pt x="8532" y="443"/>
                      <a:pt x="8357" y="894"/>
                    </a:cubicBezTo>
                    <a:cubicBezTo>
                      <a:pt x="8215" y="754"/>
                      <a:pt x="8025" y="693"/>
                      <a:pt x="7828" y="693"/>
                    </a:cubicBezTo>
                    <a:cubicBezTo>
                      <a:pt x="7343" y="693"/>
                      <a:pt x="6816" y="1068"/>
                      <a:pt x="6857" y="1570"/>
                    </a:cubicBezTo>
                    <a:cubicBezTo>
                      <a:pt x="6836" y="1569"/>
                      <a:pt x="6814" y="1569"/>
                      <a:pt x="6792" y="1569"/>
                    </a:cubicBezTo>
                    <a:cubicBezTo>
                      <a:pt x="6231" y="1569"/>
                      <a:pt x="5650" y="1928"/>
                      <a:pt x="5417" y="2430"/>
                    </a:cubicBezTo>
                    <a:cubicBezTo>
                      <a:pt x="5366" y="2424"/>
                      <a:pt x="5315" y="2421"/>
                      <a:pt x="5264" y="2421"/>
                    </a:cubicBezTo>
                    <a:cubicBezTo>
                      <a:pt x="4346" y="2421"/>
                      <a:pt x="3535" y="3457"/>
                      <a:pt x="3793" y="4356"/>
                    </a:cubicBezTo>
                    <a:cubicBezTo>
                      <a:pt x="3618" y="4301"/>
                      <a:pt x="3438" y="4275"/>
                      <a:pt x="3258" y="4275"/>
                    </a:cubicBezTo>
                    <a:cubicBezTo>
                      <a:pt x="2330" y="4275"/>
                      <a:pt x="1399" y="4961"/>
                      <a:pt x="1221" y="5884"/>
                    </a:cubicBezTo>
                    <a:cubicBezTo>
                      <a:pt x="794" y="5921"/>
                      <a:pt x="397" y="6068"/>
                      <a:pt x="1" y="6289"/>
                    </a:cubicBezTo>
                    <a:cubicBezTo>
                      <a:pt x="88" y="6276"/>
                      <a:pt x="176" y="6270"/>
                      <a:pt x="266" y="6270"/>
                    </a:cubicBezTo>
                    <a:cubicBezTo>
                      <a:pt x="643" y="6270"/>
                      <a:pt x="1036" y="6371"/>
                      <a:pt x="1404" y="6472"/>
                    </a:cubicBezTo>
                    <a:cubicBezTo>
                      <a:pt x="1404" y="5826"/>
                      <a:pt x="1838" y="5274"/>
                      <a:pt x="2418" y="5003"/>
                    </a:cubicBezTo>
                    <a:cubicBezTo>
                      <a:pt x="2713" y="4853"/>
                      <a:pt x="3040" y="4784"/>
                      <a:pt x="3371" y="4784"/>
                    </a:cubicBezTo>
                    <a:cubicBezTo>
                      <a:pt x="3661" y="4784"/>
                      <a:pt x="3952" y="4837"/>
                      <a:pt x="4226" y="4936"/>
                    </a:cubicBezTo>
                    <a:cubicBezTo>
                      <a:pt x="4226" y="4297"/>
                      <a:pt x="4256" y="3562"/>
                      <a:pt x="4711" y="3128"/>
                    </a:cubicBezTo>
                    <a:cubicBezTo>
                      <a:pt x="5067" y="2778"/>
                      <a:pt x="5567" y="2680"/>
                      <a:pt x="6069" y="2680"/>
                    </a:cubicBezTo>
                    <a:cubicBezTo>
                      <a:pt x="6220" y="2680"/>
                      <a:pt x="6372" y="2689"/>
                      <a:pt x="6519" y="2702"/>
                    </a:cubicBezTo>
                    <a:cubicBezTo>
                      <a:pt x="6468" y="2354"/>
                      <a:pt x="6768" y="2005"/>
                      <a:pt x="7110" y="2005"/>
                    </a:cubicBezTo>
                    <a:cubicBezTo>
                      <a:pt x="7158" y="2005"/>
                      <a:pt x="7206" y="2012"/>
                      <a:pt x="7254" y="2026"/>
                    </a:cubicBezTo>
                    <a:cubicBezTo>
                      <a:pt x="7225" y="1725"/>
                      <a:pt x="7379" y="1416"/>
                      <a:pt x="7651" y="1262"/>
                    </a:cubicBezTo>
                    <a:cubicBezTo>
                      <a:pt x="7758" y="1202"/>
                      <a:pt x="7879" y="1176"/>
                      <a:pt x="7999" y="1176"/>
                    </a:cubicBezTo>
                    <a:cubicBezTo>
                      <a:pt x="8190" y="1176"/>
                      <a:pt x="8380" y="1244"/>
                      <a:pt x="8511" y="1357"/>
                    </a:cubicBezTo>
                    <a:cubicBezTo>
                      <a:pt x="8570" y="1049"/>
                      <a:pt x="8878" y="865"/>
                      <a:pt x="9187" y="806"/>
                    </a:cubicBezTo>
                    <a:cubicBezTo>
                      <a:pt x="9278" y="787"/>
                      <a:pt x="9368" y="778"/>
                      <a:pt x="9459" y="778"/>
                    </a:cubicBezTo>
                    <a:cubicBezTo>
                      <a:pt x="9823" y="778"/>
                      <a:pt x="10179" y="926"/>
                      <a:pt x="10473" y="1174"/>
                    </a:cubicBezTo>
                    <a:cubicBezTo>
                      <a:pt x="10774" y="806"/>
                      <a:pt x="11208" y="652"/>
                      <a:pt x="11693" y="593"/>
                    </a:cubicBezTo>
                    <a:cubicBezTo>
                      <a:pt x="11841" y="573"/>
                      <a:pt x="11992" y="562"/>
                      <a:pt x="12142" y="562"/>
                    </a:cubicBezTo>
                    <a:cubicBezTo>
                      <a:pt x="12491" y="562"/>
                      <a:pt x="12836" y="623"/>
                      <a:pt x="13134" y="777"/>
                    </a:cubicBezTo>
                    <a:cubicBezTo>
                      <a:pt x="13810" y="1107"/>
                      <a:pt x="14177" y="1784"/>
                      <a:pt x="14545" y="2430"/>
                    </a:cubicBezTo>
                    <a:cubicBezTo>
                      <a:pt x="14806" y="2155"/>
                      <a:pt x="15188" y="2017"/>
                      <a:pt x="15570" y="2017"/>
                    </a:cubicBezTo>
                    <a:cubicBezTo>
                      <a:pt x="15952" y="2017"/>
                      <a:pt x="16334" y="2155"/>
                      <a:pt x="16595" y="2430"/>
                    </a:cubicBezTo>
                    <a:cubicBezTo>
                      <a:pt x="17176" y="1997"/>
                      <a:pt x="17881" y="1813"/>
                      <a:pt x="18587" y="1725"/>
                    </a:cubicBezTo>
                    <a:cubicBezTo>
                      <a:pt x="18750" y="1709"/>
                      <a:pt x="18914" y="1701"/>
                      <a:pt x="19078" y="1701"/>
                    </a:cubicBezTo>
                    <a:cubicBezTo>
                      <a:pt x="20509" y="1701"/>
                      <a:pt x="21948" y="2294"/>
                      <a:pt x="22996" y="3283"/>
                    </a:cubicBezTo>
                    <a:cubicBezTo>
                      <a:pt x="22533" y="2673"/>
                      <a:pt x="22011" y="2151"/>
                      <a:pt x="21401" y="1725"/>
                    </a:cubicBezTo>
                    <a:cubicBezTo>
                      <a:pt x="20724" y="1279"/>
                      <a:pt x="19884" y="1035"/>
                      <a:pt x="19070" y="1035"/>
                    </a:cubicBezTo>
                    <a:cubicBezTo>
                      <a:pt x="18153" y="1035"/>
                      <a:pt x="17268" y="1345"/>
                      <a:pt x="16684" y="2026"/>
                    </a:cubicBezTo>
                    <a:lnTo>
                      <a:pt x="16684" y="2026"/>
                    </a:lnTo>
                    <a:cubicBezTo>
                      <a:pt x="16866" y="1813"/>
                      <a:pt x="16102" y="1570"/>
                      <a:pt x="15948" y="1541"/>
                    </a:cubicBezTo>
                    <a:cubicBezTo>
                      <a:pt x="15922" y="1538"/>
                      <a:pt x="15894" y="1537"/>
                      <a:pt x="15866" y="1537"/>
                    </a:cubicBezTo>
                    <a:cubicBezTo>
                      <a:pt x="15567" y="1537"/>
                      <a:pt x="15160" y="1670"/>
                      <a:pt x="14912" y="1784"/>
                    </a:cubicBezTo>
                    <a:cubicBezTo>
                      <a:pt x="14892" y="1784"/>
                      <a:pt x="14870" y="1797"/>
                      <a:pt x="14848" y="1797"/>
                    </a:cubicBezTo>
                    <a:cubicBezTo>
                      <a:pt x="14837" y="1797"/>
                      <a:pt x="14826" y="1793"/>
                      <a:pt x="14817" y="1784"/>
                    </a:cubicBezTo>
                    <a:cubicBezTo>
                      <a:pt x="14787" y="1784"/>
                      <a:pt x="14787" y="1754"/>
                      <a:pt x="14758" y="1754"/>
                    </a:cubicBezTo>
                    <a:cubicBezTo>
                      <a:pt x="14236" y="960"/>
                      <a:pt x="13964" y="409"/>
                      <a:pt x="13009" y="130"/>
                    </a:cubicBezTo>
                    <a:cubicBezTo>
                      <a:pt x="12731" y="44"/>
                      <a:pt x="12437" y="0"/>
                      <a:pt x="12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2" name="Google Shape;792;p37"/>
              <p:cNvSpPr/>
              <p:nvPr/>
            </p:nvSpPr>
            <p:spPr>
              <a:xfrm>
                <a:off x="3072835" y="1458042"/>
                <a:ext cx="481869" cy="1113140"/>
              </a:xfrm>
              <a:custGeom>
                <a:avLst/>
                <a:gdLst/>
                <a:ahLst/>
                <a:cxnLst/>
                <a:rect l="l" t="t" r="r" b="b"/>
                <a:pathLst>
                  <a:path w="6828" h="15773" extrusionOk="0">
                    <a:moveTo>
                      <a:pt x="6004" y="1"/>
                    </a:moveTo>
                    <a:lnTo>
                      <a:pt x="6004" y="1"/>
                    </a:lnTo>
                    <a:cubicBezTo>
                      <a:pt x="4806" y="339"/>
                      <a:pt x="3829" y="1375"/>
                      <a:pt x="3586" y="2603"/>
                    </a:cubicBezTo>
                    <a:cubicBezTo>
                      <a:pt x="3520" y="2882"/>
                      <a:pt x="3520" y="3183"/>
                      <a:pt x="3403" y="3462"/>
                    </a:cubicBezTo>
                    <a:cubicBezTo>
                      <a:pt x="3248" y="3764"/>
                      <a:pt x="2940" y="4014"/>
                      <a:pt x="2727" y="4285"/>
                    </a:cubicBezTo>
                    <a:cubicBezTo>
                      <a:pt x="1962" y="5116"/>
                      <a:pt x="1749" y="6402"/>
                      <a:pt x="2146" y="7438"/>
                    </a:cubicBezTo>
                    <a:cubicBezTo>
                      <a:pt x="1382" y="8173"/>
                      <a:pt x="919" y="9187"/>
                      <a:pt x="889" y="10260"/>
                    </a:cubicBezTo>
                    <a:cubicBezTo>
                      <a:pt x="397" y="10841"/>
                      <a:pt x="0" y="11605"/>
                      <a:pt x="96" y="12370"/>
                    </a:cubicBezTo>
                    <a:cubicBezTo>
                      <a:pt x="173" y="13040"/>
                      <a:pt x="770" y="13665"/>
                      <a:pt x="1412" y="13665"/>
                    </a:cubicBezTo>
                    <a:cubicBezTo>
                      <a:pt x="1502" y="13665"/>
                      <a:pt x="1593" y="13652"/>
                      <a:pt x="1683" y="13626"/>
                    </a:cubicBezTo>
                    <a:lnTo>
                      <a:pt x="1683" y="13626"/>
                    </a:lnTo>
                    <a:cubicBezTo>
                      <a:pt x="1441" y="14332"/>
                      <a:pt x="1624" y="15192"/>
                      <a:pt x="2146" y="15772"/>
                    </a:cubicBezTo>
                    <a:cubicBezTo>
                      <a:pt x="2418" y="15125"/>
                      <a:pt x="2999" y="14604"/>
                      <a:pt x="3675" y="14486"/>
                    </a:cubicBezTo>
                    <a:cubicBezTo>
                      <a:pt x="3307" y="13906"/>
                      <a:pt x="3704" y="13016"/>
                      <a:pt x="4380" y="12862"/>
                    </a:cubicBezTo>
                    <a:cubicBezTo>
                      <a:pt x="3278" y="12553"/>
                      <a:pt x="2447" y="11392"/>
                      <a:pt x="2543" y="10260"/>
                    </a:cubicBezTo>
                    <a:cubicBezTo>
                      <a:pt x="2602" y="9092"/>
                      <a:pt x="3550" y="8085"/>
                      <a:pt x="4689" y="7901"/>
                    </a:cubicBezTo>
                    <a:cubicBezTo>
                      <a:pt x="4523" y="7649"/>
                      <a:pt x="4776" y="7278"/>
                      <a:pt x="5054" y="7278"/>
                    </a:cubicBezTo>
                    <a:cubicBezTo>
                      <a:pt x="5084" y="7278"/>
                      <a:pt x="5114" y="7282"/>
                      <a:pt x="5144" y="7291"/>
                    </a:cubicBezTo>
                    <a:cubicBezTo>
                      <a:pt x="5174" y="6858"/>
                      <a:pt x="5424" y="6461"/>
                      <a:pt x="5821" y="6218"/>
                    </a:cubicBezTo>
                    <a:lnTo>
                      <a:pt x="5821" y="6218"/>
                    </a:lnTo>
                    <a:cubicBezTo>
                      <a:pt x="5808" y="6219"/>
                      <a:pt x="5796" y="6219"/>
                      <a:pt x="5784" y="6219"/>
                    </a:cubicBezTo>
                    <a:cubicBezTo>
                      <a:pt x="5285" y="6219"/>
                      <a:pt x="4991" y="5626"/>
                      <a:pt x="5020" y="5145"/>
                    </a:cubicBezTo>
                    <a:cubicBezTo>
                      <a:pt x="5086" y="4256"/>
                      <a:pt x="5909" y="3462"/>
                      <a:pt x="6827" y="3462"/>
                    </a:cubicBezTo>
                    <a:cubicBezTo>
                      <a:pt x="6093" y="2603"/>
                      <a:pt x="5754" y="1471"/>
                      <a:pt x="5909" y="398"/>
                    </a:cubicBezTo>
                    <a:cubicBezTo>
                      <a:pt x="5938" y="243"/>
                      <a:pt x="5975" y="126"/>
                      <a:pt x="6004" y="1"/>
                    </a:cubicBezTo>
                    <a:close/>
                  </a:path>
                </a:pathLst>
              </a:custGeom>
              <a:solidFill>
                <a:srgbClr val="3A0817">
                  <a:alpha val="273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3" name="Google Shape;793;p37"/>
              <p:cNvSpPr/>
              <p:nvPr/>
            </p:nvSpPr>
            <p:spPr>
              <a:xfrm>
                <a:off x="3525280" y="1938501"/>
                <a:ext cx="66973" cy="49189"/>
              </a:xfrm>
              <a:custGeom>
                <a:avLst/>
                <a:gdLst/>
                <a:ahLst/>
                <a:cxnLst/>
                <a:rect l="l" t="t" r="r" b="b"/>
                <a:pathLst>
                  <a:path w="949" h="697" extrusionOk="0">
                    <a:moveTo>
                      <a:pt x="150" y="1"/>
                    </a:moveTo>
                    <a:cubicBezTo>
                      <a:pt x="99" y="1"/>
                      <a:pt x="49" y="8"/>
                      <a:pt x="0" y="20"/>
                    </a:cubicBezTo>
                    <a:cubicBezTo>
                      <a:pt x="338" y="145"/>
                      <a:pt x="610" y="388"/>
                      <a:pt x="735" y="696"/>
                    </a:cubicBezTo>
                    <a:cubicBezTo>
                      <a:pt x="824" y="667"/>
                      <a:pt x="890" y="667"/>
                      <a:pt x="948" y="630"/>
                    </a:cubicBezTo>
                    <a:cubicBezTo>
                      <a:pt x="890" y="630"/>
                      <a:pt x="824" y="630"/>
                      <a:pt x="794" y="667"/>
                    </a:cubicBezTo>
                    <a:cubicBezTo>
                      <a:pt x="765" y="388"/>
                      <a:pt x="610" y="145"/>
                      <a:pt x="368" y="50"/>
                    </a:cubicBezTo>
                    <a:cubicBezTo>
                      <a:pt x="295" y="15"/>
                      <a:pt x="221" y="1"/>
                      <a:pt x="150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4" name="Google Shape;794;p37"/>
              <p:cNvSpPr/>
              <p:nvPr/>
            </p:nvSpPr>
            <p:spPr>
              <a:xfrm>
                <a:off x="3652875" y="1820574"/>
                <a:ext cx="386102" cy="212212"/>
              </a:xfrm>
              <a:custGeom>
                <a:avLst/>
                <a:gdLst/>
                <a:ahLst/>
                <a:cxnLst/>
                <a:rect l="l" t="t" r="r" b="b"/>
                <a:pathLst>
                  <a:path w="5471" h="3007" extrusionOk="0">
                    <a:moveTo>
                      <a:pt x="2196" y="1"/>
                    </a:moveTo>
                    <a:cubicBezTo>
                      <a:pt x="2148" y="1"/>
                      <a:pt x="2099" y="3"/>
                      <a:pt x="2051" y="8"/>
                    </a:cubicBezTo>
                    <a:cubicBezTo>
                      <a:pt x="1867" y="38"/>
                      <a:pt x="1683" y="67"/>
                      <a:pt x="1558" y="192"/>
                    </a:cubicBezTo>
                    <a:cubicBezTo>
                      <a:pt x="1286" y="376"/>
                      <a:pt x="1191" y="684"/>
                      <a:pt x="1161" y="986"/>
                    </a:cubicBezTo>
                    <a:cubicBezTo>
                      <a:pt x="1103" y="1294"/>
                      <a:pt x="1132" y="1632"/>
                      <a:pt x="1037" y="1904"/>
                    </a:cubicBezTo>
                    <a:cubicBezTo>
                      <a:pt x="940" y="1858"/>
                      <a:pt x="829" y="1834"/>
                      <a:pt x="717" y="1834"/>
                    </a:cubicBezTo>
                    <a:cubicBezTo>
                      <a:pt x="546" y="1834"/>
                      <a:pt x="372" y="1889"/>
                      <a:pt x="243" y="2000"/>
                    </a:cubicBezTo>
                    <a:cubicBezTo>
                      <a:pt x="118" y="2088"/>
                      <a:pt x="59" y="2213"/>
                      <a:pt x="0" y="2367"/>
                    </a:cubicBezTo>
                    <a:cubicBezTo>
                      <a:pt x="147" y="2213"/>
                      <a:pt x="331" y="2088"/>
                      <a:pt x="515" y="2059"/>
                    </a:cubicBezTo>
                    <a:cubicBezTo>
                      <a:pt x="575" y="2045"/>
                      <a:pt x="636" y="2037"/>
                      <a:pt x="697" y="2037"/>
                    </a:cubicBezTo>
                    <a:cubicBezTo>
                      <a:pt x="889" y="2037"/>
                      <a:pt x="1074" y="2110"/>
                      <a:pt x="1191" y="2272"/>
                    </a:cubicBezTo>
                    <a:cubicBezTo>
                      <a:pt x="1132" y="1816"/>
                      <a:pt x="1191" y="1353"/>
                      <a:pt x="1404" y="956"/>
                    </a:cubicBezTo>
                    <a:cubicBezTo>
                      <a:pt x="1596" y="599"/>
                      <a:pt x="1991" y="337"/>
                      <a:pt x="2379" y="337"/>
                    </a:cubicBezTo>
                    <a:cubicBezTo>
                      <a:pt x="2422" y="337"/>
                      <a:pt x="2464" y="340"/>
                      <a:pt x="2506" y="346"/>
                    </a:cubicBezTo>
                    <a:cubicBezTo>
                      <a:pt x="2844" y="376"/>
                      <a:pt x="3124" y="589"/>
                      <a:pt x="3307" y="868"/>
                    </a:cubicBezTo>
                    <a:cubicBezTo>
                      <a:pt x="3521" y="1140"/>
                      <a:pt x="3638" y="1449"/>
                      <a:pt x="3763" y="1750"/>
                    </a:cubicBezTo>
                    <a:cubicBezTo>
                      <a:pt x="3803" y="1735"/>
                      <a:pt x="3846" y="1728"/>
                      <a:pt x="3891" y="1728"/>
                    </a:cubicBezTo>
                    <a:cubicBezTo>
                      <a:pt x="4021" y="1728"/>
                      <a:pt x="4163" y="1790"/>
                      <a:pt x="4255" y="1904"/>
                    </a:cubicBezTo>
                    <a:cubicBezTo>
                      <a:pt x="4344" y="2059"/>
                      <a:pt x="4373" y="2242"/>
                      <a:pt x="4285" y="2397"/>
                    </a:cubicBezTo>
                    <a:cubicBezTo>
                      <a:pt x="4363" y="2360"/>
                      <a:pt x="4449" y="2332"/>
                      <a:pt x="4540" y="2332"/>
                    </a:cubicBezTo>
                    <a:cubicBezTo>
                      <a:pt x="4596" y="2332"/>
                      <a:pt x="4653" y="2342"/>
                      <a:pt x="4711" y="2367"/>
                    </a:cubicBezTo>
                    <a:cubicBezTo>
                      <a:pt x="4865" y="2426"/>
                      <a:pt x="4990" y="2522"/>
                      <a:pt x="5108" y="2610"/>
                    </a:cubicBezTo>
                    <a:cubicBezTo>
                      <a:pt x="5233" y="2735"/>
                      <a:pt x="5387" y="2852"/>
                      <a:pt x="5417" y="3007"/>
                    </a:cubicBezTo>
                    <a:cubicBezTo>
                      <a:pt x="5470" y="2592"/>
                      <a:pt x="5097" y="2171"/>
                      <a:pt x="4681" y="2171"/>
                    </a:cubicBezTo>
                    <a:cubicBezTo>
                      <a:pt x="4640" y="2171"/>
                      <a:pt x="4598" y="2175"/>
                      <a:pt x="4557" y="2184"/>
                    </a:cubicBezTo>
                    <a:cubicBezTo>
                      <a:pt x="4682" y="1971"/>
                      <a:pt x="4594" y="1691"/>
                      <a:pt x="4410" y="1537"/>
                    </a:cubicBezTo>
                    <a:cubicBezTo>
                      <a:pt x="4328" y="1485"/>
                      <a:pt x="4222" y="1456"/>
                      <a:pt x="4113" y="1456"/>
                    </a:cubicBezTo>
                    <a:cubicBezTo>
                      <a:pt x="3976" y="1456"/>
                      <a:pt x="3836" y="1501"/>
                      <a:pt x="3734" y="1603"/>
                    </a:cubicBezTo>
                    <a:cubicBezTo>
                      <a:pt x="3761" y="762"/>
                      <a:pt x="3027" y="1"/>
                      <a:pt x="2196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5" name="Google Shape;795;p37"/>
              <p:cNvSpPr/>
              <p:nvPr/>
            </p:nvSpPr>
            <p:spPr>
              <a:xfrm>
                <a:off x="4035098" y="2023682"/>
                <a:ext cx="86663" cy="22089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313" extrusionOk="0">
                    <a:moveTo>
                      <a:pt x="800" y="1"/>
                    </a:moveTo>
                    <a:cubicBezTo>
                      <a:pt x="546" y="1"/>
                      <a:pt x="273" y="58"/>
                      <a:pt x="1" y="129"/>
                    </a:cubicBezTo>
                    <a:cubicBezTo>
                      <a:pt x="30" y="195"/>
                      <a:pt x="30" y="254"/>
                      <a:pt x="30" y="313"/>
                    </a:cubicBezTo>
                    <a:cubicBezTo>
                      <a:pt x="184" y="195"/>
                      <a:pt x="339" y="129"/>
                      <a:pt x="522" y="99"/>
                    </a:cubicBezTo>
                    <a:cubicBezTo>
                      <a:pt x="629" y="70"/>
                      <a:pt x="743" y="55"/>
                      <a:pt x="861" y="55"/>
                    </a:cubicBezTo>
                    <a:cubicBezTo>
                      <a:pt x="980" y="55"/>
                      <a:pt x="1103" y="70"/>
                      <a:pt x="1228" y="99"/>
                    </a:cubicBezTo>
                    <a:cubicBezTo>
                      <a:pt x="1132" y="41"/>
                      <a:pt x="1074" y="41"/>
                      <a:pt x="978" y="11"/>
                    </a:cubicBezTo>
                    <a:cubicBezTo>
                      <a:pt x="920" y="4"/>
                      <a:pt x="860" y="1"/>
                      <a:pt x="800" y="1"/>
                    </a:cubicBezTo>
                    <a:close/>
                  </a:path>
                </a:pathLst>
              </a:custGeom>
              <a:solidFill>
                <a:srgbClr val="FEFEA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6" name="Google Shape;796;p37"/>
              <p:cNvSpPr/>
              <p:nvPr/>
            </p:nvSpPr>
            <p:spPr>
              <a:xfrm>
                <a:off x="5072376" y="2112604"/>
                <a:ext cx="71" cy="71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extrusionOk="0">
                    <a:moveTo>
                      <a:pt x="1" y="1"/>
                    </a:move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7" name="Google Shape;797;p37"/>
              <p:cNvSpPr/>
              <p:nvPr/>
            </p:nvSpPr>
            <p:spPr>
              <a:xfrm>
                <a:off x="4897638" y="2112604"/>
                <a:ext cx="289488" cy="90827"/>
              </a:xfrm>
              <a:custGeom>
                <a:avLst/>
                <a:gdLst/>
                <a:ahLst/>
                <a:cxnLst/>
                <a:rect l="l" t="t" r="r" b="b"/>
                <a:pathLst>
                  <a:path w="4102" h="1287" extrusionOk="0">
                    <a:moveTo>
                      <a:pt x="2323" y="1"/>
                    </a:moveTo>
                    <a:cubicBezTo>
                      <a:pt x="1345" y="1"/>
                      <a:pt x="331" y="434"/>
                      <a:pt x="0" y="1287"/>
                    </a:cubicBezTo>
                    <a:cubicBezTo>
                      <a:pt x="735" y="860"/>
                      <a:pt x="1588" y="618"/>
                      <a:pt x="2448" y="618"/>
                    </a:cubicBezTo>
                    <a:cubicBezTo>
                      <a:pt x="2815" y="618"/>
                      <a:pt x="3182" y="677"/>
                      <a:pt x="3521" y="735"/>
                    </a:cubicBezTo>
                    <a:cubicBezTo>
                      <a:pt x="3675" y="618"/>
                      <a:pt x="3888" y="493"/>
                      <a:pt x="4101" y="434"/>
                    </a:cubicBezTo>
                    <a:cubicBezTo>
                      <a:pt x="3609" y="184"/>
                      <a:pt x="3058" y="37"/>
                      <a:pt x="247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8" name="Google Shape;798;p37"/>
              <p:cNvSpPr/>
              <p:nvPr/>
            </p:nvSpPr>
            <p:spPr>
              <a:xfrm>
                <a:off x="5146054" y="2143232"/>
                <a:ext cx="62810" cy="3429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486" extrusionOk="0">
                    <a:moveTo>
                      <a:pt x="581" y="0"/>
                    </a:moveTo>
                    <a:cubicBezTo>
                      <a:pt x="368" y="59"/>
                      <a:pt x="155" y="184"/>
                      <a:pt x="1" y="301"/>
                    </a:cubicBezTo>
                    <a:cubicBezTo>
                      <a:pt x="184" y="368"/>
                      <a:pt x="397" y="426"/>
                      <a:pt x="581" y="485"/>
                    </a:cubicBezTo>
                    <a:cubicBezTo>
                      <a:pt x="552" y="338"/>
                      <a:pt x="765" y="272"/>
                      <a:pt x="890" y="184"/>
                    </a:cubicBezTo>
                    <a:cubicBezTo>
                      <a:pt x="794" y="118"/>
                      <a:pt x="706" y="59"/>
                      <a:pt x="581" y="0"/>
                    </a:cubicBezTo>
                    <a:close/>
                  </a:path>
                </a:pathLst>
              </a:custGeom>
              <a:solidFill>
                <a:srgbClr val="FFFF3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9" name="Google Shape;799;p37"/>
              <p:cNvSpPr/>
              <p:nvPr/>
            </p:nvSpPr>
            <p:spPr>
              <a:xfrm>
                <a:off x="4493044" y="2162428"/>
                <a:ext cx="272410" cy="56599"/>
              </a:xfrm>
              <a:custGeom>
                <a:avLst/>
                <a:gdLst/>
                <a:ahLst/>
                <a:cxnLst/>
                <a:rect l="l" t="t" r="r" b="b"/>
                <a:pathLst>
                  <a:path w="3860" h="802" extrusionOk="0">
                    <a:moveTo>
                      <a:pt x="3800" y="279"/>
                    </a:moveTo>
                    <a:lnTo>
                      <a:pt x="3800" y="279"/>
                    </a:lnTo>
                    <a:lnTo>
                      <a:pt x="3800" y="279"/>
                    </a:lnTo>
                    <a:close/>
                    <a:moveTo>
                      <a:pt x="3800" y="279"/>
                    </a:moveTo>
                    <a:lnTo>
                      <a:pt x="3800" y="279"/>
                    </a:lnTo>
                    <a:lnTo>
                      <a:pt x="3800" y="279"/>
                    </a:lnTo>
                    <a:close/>
                    <a:moveTo>
                      <a:pt x="3800" y="279"/>
                    </a:moveTo>
                    <a:lnTo>
                      <a:pt x="3800" y="279"/>
                    </a:lnTo>
                    <a:lnTo>
                      <a:pt x="3800" y="279"/>
                    </a:lnTo>
                    <a:close/>
                    <a:moveTo>
                      <a:pt x="3830" y="279"/>
                    </a:moveTo>
                    <a:lnTo>
                      <a:pt x="3800" y="279"/>
                    </a:lnTo>
                    <a:lnTo>
                      <a:pt x="3830" y="279"/>
                    </a:lnTo>
                    <a:close/>
                    <a:moveTo>
                      <a:pt x="3830" y="279"/>
                    </a:moveTo>
                    <a:lnTo>
                      <a:pt x="3830" y="279"/>
                    </a:lnTo>
                    <a:lnTo>
                      <a:pt x="3830" y="279"/>
                    </a:lnTo>
                    <a:close/>
                    <a:moveTo>
                      <a:pt x="3830" y="279"/>
                    </a:moveTo>
                    <a:lnTo>
                      <a:pt x="3830" y="279"/>
                    </a:lnTo>
                    <a:lnTo>
                      <a:pt x="3830" y="279"/>
                    </a:lnTo>
                    <a:close/>
                    <a:moveTo>
                      <a:pt x="3830" y="250"/>
                    </a:moveTo>
                    <a:lnTo>
                      <a:pt x="3830" y="250"/>
                    </a:lnTo>
                    <a:lnTo>
                      <a:pt x="3830" y="250"/>
                    </a:lnTo>
                    <a:close/>
                    <a:moveTo>
                      <a:pt x="3830" y="250"/>
                    </a:moveTo>
                    <a:lnTo>
                      <a:pt x="3830" y="250"/>
                    </a:lnTo>
                    <a:lnTo>
                      <a:pt x="3830" y="250"/>
                    </a:lnTo>
                    <a:close/>
                    <a:moveTo>
                      <a:pt x="3830" y="250"/>
                    </a:moveTo>
                    <a:lnTo>
                      <a:pt x="3830" y="250"/>
                    </a:lnTo>
                    <a:lnTo>
                      <a:pt x="3830" y="250"/>
                    </a:lnTo>
                    <a:close/>
                    <a:moveTo>
                      <a:pt x="3859" y="250"/>
                    </a:moveTo>
                    <a:lnTo>
                      <a:pt x="3859" y="250"/>
                    </a:lnTo>
                    <a:lnTo>
                      <a:pt x="3859" y="250"/>
                    </a:lnTo>
                    <a:close/>
                    <a:moveTo>
                      <a:pt x="3859" y="250"/>
                    </a:moveTo>
                    <a:lnTo>
                      <a:pt x="3859" y="250"/>
                    </a:lnTo>
                    <a:lnTo>
                      <a:pt x="3859" y="250"/>
                    </a:lnTo>
                    <a:close/>
                    <a:moveTo>
                      <a:pt x="3859" y="250"/>
                    </a:moveTo>
                    <a:lnTo>
                      <a:pt x="3859" y="250"/>
                    </a:lnTo>
                    <a:lnTo>
                      <a:pt x="3859" y="250"/>
                    </a:lnTo>
                    <a:close/>
                    <a:moveTo>
                      <a:pt x="3859" y="213"/>
                    </a:moveTo>
                    <a:lnTo>
                      <a:pt x="3859" y="213"/>
                    </a:lnTo>
                    <a:lnTo>
                      <a:pt x="3859" y="213"/>
                    </a:lnTo>
                    <a:close/>
                    <a:moveTo>
                      <a:pt x="1" y="0"/>
                    </a:moveTo>
                    <a:lnTo>
                      <a:pt x="1" y="0"/>
                    </a:lnTo>
                    <a:cubicBezTo>
                      <a:pt x="736" y="29"/>
                      <a:pt x="1471" y="309"/>
                      <a:pt x="2022" y="801"/>
                    </a:cubicBezTo>
                    <a:cubicBezTo>
                      <a:pt x="2117" y="522"/>
                      <a:pt x="2360" y="368"/>
                      <a:pt x="2639" y="368"/>
                    </a:cubicBezTo>
                    <a:cubicBezTo>
                      <a:pt x="2727" y="368"/>
                      <a:pt x="2852" y="397"/>
                      <a:pt x="2941" y="463"/>
                    </a:cubicBezTo>
                    <a:cubicBezTo>
                      <a:pt x="3036" y="522"/>
                      <a:pt x="3124" y="647"/>
                      <a:pt x="3220" y="647"/>
                    </a:cubicBezTo>
                    <a:lnTo>
                      <a:pt x="3279" y="647"/>
                    </a:lnTo>
                    <a:cubicBezTo>
                      <a:pt x="3462" y="647"/>
                      <a:pt x="3617" y="463"/>
                      <a:pt x="3742" y="338"/>
                    </a:cubicBezTo>
                    <a:lnTo>
                      <a:pt x="3742" y="338"/>
                    </a:lnTo>
                    <a:lnTo>
                      <a:pt x="3742" y="338"/>
                    </a:lnTo>
                    <a:cubicBezTo>
                      <a:pt x="3617" y="463"/>
                      <a:pt x="3462" y="647"/>
                      <a:pt x="3279" y="647"/>
                    </a:cubicBezTo>
                    <a:lnTo>
                      <a:pt x="3220" y="647"/>
                    </a:lnTo>
                    <a:cubicBezTo>
                      <a:pt x="3124" y="647"/>
                      <a:pt x="3036" y="522"/>
                      <a:pt x="2941" y="463"/>
                    </a:cubicBezTo>
                    <a:cubicBezTo>
                      <a:pt x="2852" y="397"/>
                      <a:pt x="2727" y="368"/>
                      <a:pt x="2639" y="368"/>
                    </a:cubicBezTo>
                    <a:cubicBezTo>
                      <a:pt x="2360" y="368"/>
                      <a:pt x="2117" y="522"/>
                      <a:pt x="2022" y="801"/>
                    </a:cubicBezTo>
                    <a:cubicBezTo>
                      <a:pt x="1471" y="309"/>
                      <a:pt x="736" y="29"/>
                      <a:pt x="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0" name="Google Shape;800;p37"/>
              <p:cNvSpPr/>
              <p:nvPr/>
            </p:nvSpPr>
            <p:spPr>
              <a:xfrm>
                <a:off x="4149708" y="2162428"/>
                <a:ext cx="743340" cy="235500"/>
              </a:xfrm>
              <a:custGeom>
                <a:avLst/>
                <a:gdLst/>
                <a:ahLst/>
                <a:cxnLst/>
                <a:rect l="l" t="t" r="r" b="b"/>
                <a:pathLst>
                  <a:path w="10533" h="3337" extrusionOk="0">
                    <a:moveTo>
                      <a:pt x="4748" y="0"/>
                    </a:moveTo>
                    <a:cubicBezTo>
                      <a:pt x="4623" y="0"/>
                      <a:pt x="4469" y="0"/>
                      <a:pt x="4315" y="29"/>
                    </a:cubicBezTo>
                    <a:cubicBezTo>
                      <a:pt x="4102" y="66"/>
                      <a:pt x="3859" y="125"/>
                      <a:pt x="3646" y="184"/>
                    </a:cubicBezTo>
                    <a:cubicBezTo>
                      <a:pt x="2544" y="617"/>
                      <a:pt x="1743" y="1654"/>
                      <a:pt x="1596" y="2822"/>
                    </a:cubicBezTo>
                    <a:cubicBezTo>
                      <a:pt x="1412" y="2727"/>
                      <a:pt x="1228" y="2697"/>
                      <a:pt x="1008" y="2697"/>
                    </a:cubicBezTo>
                    <a:cubicBezTo>
                      <a:pt x="706" y="2697"/>
                      <a:pt x="398" y="2785"/>
                      <a:pt x="155" y="2969"/>
                    </a:cubicBezTo>
                    <a:cubicBezTo>
                      <a:pt x="89" y="3035"/>
                      <a:pt x="60" y="3065"/>
                      <a:pt x="1" y="3094"/>
                    </a:cubicBezTo>
                    <a:cubicBezTo>
                      <a:pt x="185" y="3065"/>
                      <a:pt x="398" y="3035"/>
                      <a:pt x="581" y="3035"/>
                    </a:cubicBezTo>
                    <a:cubicBezTo>
                      <a:pt x="949" y="3035"/>
                      <a:pt x="1346" y="3123"/>
                      <a:pt x="1684" y="3337"/>
                    </a:cubicBezTo>
                    <a:cubicBezTo>
                      <a:pt x="1713" y="2205"/>
                      <a:pt x="2544" y="1102"/>
                      <a:pt x="3617" y="764"/>
                    </a:cubicBezTo>
                    <a:cubicBezTo>
                      <a:pt x="3888" y="706"/>
                      <a:pt x="4131" y="647"/>
                      <a:pt x="4410" y="647"/>
                    </a:cubicBezTo>
                    <a:cubicBezTo>
                      <a:pt x="5300" y="647"/>
                      <a:pt x="6152" y="1073"/>
                      <a:pt x="6674" y="1779"/>
                    </a:cubicBezTo>
                    <a:cubicBezTo>
                      <a:pt x="6740" y="1470"/>
                      <a:pt x="6924" y="1257"/>
                      <a:pt x="7196" y="1132"/>
                    </a:cubicBezTo>
                    <a:cubicBezTo>
                      <a:pt x="7291" y="1102"/>
                      <a:pt x="7350" y="1102"/>
                      <a:pt x="7438" y="1102"/>
                    </a:cubicBezTo>
                    <a:cubicBezTo>
                      <a:pt x="7659" y="1102"/>
                      <a:pt x="7842" y="1169"/>
                      <a:pt x="7960" y="1286"/>
                    </a:cubicBezTo>
                    <a:cubicBezTo>
                      <a:pt x="8210" y="948"/>
                      <a:pt x="8636" y="764"/>
                      <a:pt x="9062" y="764"/>
                    </a:cubicBezTo>
                    <a:cubicBezTo>
                      <a:pt x="9371" y="764"/>
                      <a:pt x="9680" y="860"/>
                      <a:pt x="9893" y="1073"/>
                    </a:cubicBezTo>
                    <a:cubicBezTo>
                      <a:pt x="10106" y="919"/>
                      <a:pt x="10319" y="764"/>
                      <a:pt x="10532" y="617"/>
                    </a:cubicBezTo>
                    <a:cubicBezTo>
                      <a:pt x="10319" y="250"/>
                      <a:pt x="9863" y="29"/>
                      <a:pt x="9430" y="29"/>
                    </a:cubicBezTo>
                    <a:cubicBezTo>
                      <a:pt x="9187" y="29"/>
                      <a:pt x="8945" y="96"/>
                      <a:pt x="8724" y="213"/>
                    </a:cubicBezTo>
                    <a:lnTo>
                      <a:pt x="8724" y="250"/>
                    </a:lnTo>
                    <a:lnTo>
                      <a:pt x="8695" y="250"/>
                    </a:lnTo>
                    <a:lnTo>
                      <a:pt x="8695" y="279"/>
                    </a:lnTo>
                    <a:lnTo>
                      <a:pt x="8665" y="279"/>
                    </a:lnTo>
                    <a:cubicBezTo>
                      <a:pt x="8636" y="309"/>
                      <a:pt x="8636" y="309"/>
                      <a:pt x="8607" y="338"/>
                    </a:cubicBezTo>
                    <a:cubicBezTo>
                      <a:pt x="8482" y="463"/>
                      <a:pt x="8327" y="647"/>
                      <a:pt x="8144" y="647"/>
                    </a:cubicBezTo>
                    <a:lnTo>
                      <a:pt x="8085" y="647"/>
                    </a:lnTo>
                    <a:cubicBezTo>
                      <a:pt x="7989" y="647"/>
                      <a:pt x="7901" y="522"/>
                      <a:pt x="7806" y="463"/>
                    </a:cubicBezTo>
                    <a:cubicBezTo>
                      <a:pt x="7717" y="397"/>
                      <a:pt x="7592" y="368"/>
                      <a:pt x="7504" y="368"/>
                    </a:cubicBezTo>
                    <a:cubicBezTo>
                      <a:pt x="7225" y="368"/>
                      <a:pt x="6982" y="522"/>
                      <a:pt x="6887" y="801"/>
                    </a:cubicBezTo>
                    <a:cubicBezTo>
                      <a:pt x="6336" y="309"/>
                      <a:pt x="5601" y="29"/>
                      <a:pt x="4866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01" name="Google Shape;801;p37"/>
            <p:cNvGrpSpPr/>
            <p:nvPr/>
          </p:nvGrpSpPr>
          <p:grpSpPr>
            <a:xfrm>
              <a:off x="4617610" y="4125754"/>
              <a:ext cx="2087829" cy="247363"/>
              <a:chOff x="2840159" y="2770632"/>
              <a:chExt cx="3254098" cy="267796"/>
            </a:xfrm>
          </p:grpSpPr>
          <p:sp>
            <p:nvSpPr>
              <p:cNvPr id="802" name="Google Shape;802;p37"/>
              <p:cNvSpPr/>
              <p:nvPr/>
            </p:nvSpPr>
            <p:spPr>
              <a:xfrm>
                <a:off x="4553737" y="2835038"/>
                <a:ext cx="1404604" cy="203390"/>
              </a:xfrm>
              <a:custGeom>
                <a:avLst/>
                <a:gdLst/>
                <a:ahLst/>
                <a:cxnLst/>
                <a:rect l="l" t="t" r="r" b="b"/>
                <a:pathLst>
                  <a:path w="19903" h="2882" extrusionOk="0">
                    <a:moveTo>
                      <a:pt x="17852" y="1"/>
                    </a:moveTo>
                    <a:cubicBezTo>
                      <a:pt x="16353" y="1"/>
                      <a:pt x="14853" y="1"/>
                      <a:pt x="13413" y="397"/>
                    </a:cubicBezTo>
                    <a:cubicBezTo>
                      <a:pt x="11973" y="860"/>
                      <a:pt x="10628" y="1750"/>
                      <a:pt x="9099" y="1904"/>
                    </a:cubicBezTo>
                    <a:cubicBezTo>
                      <a:pt x="8548" y="1963"/>
                      <a:pt x="7997" y="1933"/>
                      <a:pt x="7445" y="2022"/>
                    </a:cubicBezTo>
                    <a:cubicBezTo>
                      <a:pt x="6953" y="2088"/>
                      <a:pt x="6461" y="2301"/>
                      <a:pt x="5939" y="2389"/>
                    </a:cubicBezTo>
                    <a:cubicBezTo>
                      <a:pt x="5300" y="2543"/>
                      <a:pt x="4623" y="2573"/>
                      <a:pt x="3918" y="2602"/>
                    </a:cubicBezTo>
                    <a:cubicBezTo>
                      <a:pt x="3671" y="2602"/>
                      <a:pt x="3419" y="2606"/>
                      <a:pt x="3164" y="2606"/>
                    </a:cubicBezTo>
                    <a:cubicBezTo>
                      <a:pt x="2629" y="2606"/>
                      <a:pt x="2084" y="2589"/>
                      <a:pt x="1566" y="2485"/>
                    </a:cubicBezTo>
                    <a:cubicBezTo>
                      <a:pt x="1305" y="2422"/>
                      <a:pt x="1006" y="2352"/>
                      <a:pt x="726" y="2352"/>
                    </a:cubicBezTo>
                    <a:cubicBezTo>
                      <a:pt x="445" y="2352"/>
                      <a:pt x="185" y="2422"/>
                      <a:pt x="1" y="2639"/>
                    </a:cubicBezTo>
                    <a:cubicBezTo>
                      <a:pt x="184" y="2623"/>
                      <a:pt x="366" y="2616"/>
                      <a:pt x="546" y="2616"/>
                    </a:cubicBezTo>
                    <a:cubicBezTo>
                      <a:pt x="1119" y="2616"/>
                      <a:pt x="1683" y="2682"/>
                      <a:pt x="2264" y="2727"/>
                    </a:cubicBezTo>
                    <a:cubicBezTo>
                      <a:pt x="2852" y="2823"/>
                      <a:pt x="3433" y="2881"/>
                      <a:pt x="4043" y="2881"/>
                    </a:cubicBezTo>
                    <a:cubicBezTo>
                      <a:pt x="5542" y="2881"/>
                      <a:pt x="6982" y="2389"/>
                      <a:pt x="8482" y="2205"/>
                    </a:cubicBezTo>
                    <a:cubicBezTo>
                      <a:pt x="9158" y="2117"/>
                      <a:pt x="9863" y="2117"/>
                      <a:pt x="10569" y="1963"/>
                    </a:cubicBezTo>
                    <a:cubicBezTo>
                      <a:pt x="11973" y="1625"/>
                      <a:pt x="13229" y="735"/>
                      <a:pt x="14640" y="434"/>
                    </a:cubicBezTo>
                    <a:cubicBezTo>
                      <a:pt x="15250" y="280"/>
                      <a:pt x="15860" y="250"/>
                      <a:pt x="16478" y="214"/>
                    </a:cubicBezTo>
                    <a:cubicBezTo>
                      <a:pt x="16864" y="197"/>
                      <a:pt x="17242" y="180"/>
                      <a:pt x="17624" y="180"/>
                    </a:cubicBezTo>
                    <a:cubicBezTo>
                      <a:pt x="17903" y="180"/>
                      <a:pt x="18183" y="189"/>
                      <a:pt x="18469" y="214"/>
                    </a:cubicBezTo>
                    <a:cubicBezTo>
                      <a:pt x="18741" y="250"/>
                      <a:pt x="19020" y="280"/>
                      <a:pt x="19292" y="309"/>
                    </a:cubicBezTo>
                    <a:cubicBezTo>
                      <a:pt x="19388" y="309"/>
                      <a:pt x="19902" y="280"/>
                      <a:pt x="19660" y="67"/>
                    </a:cubicBezTo>
                    <a:cubicBezTo>
                      <a:pt x="19535" y="1"/>
                      <a:pt x="19234" y="1"/>
                      <a:pt x="18984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3" name="Google Shape;803;p37"/>
              <p:cNvSpPr/>
              <p:nvPr/>
            </p:nvSpPr>
            <p:spPr>
              <a:xfrm>
                <a:off x="2840159" y="2801516"/>
                <a:ext cx="3254098" cy="178831"/>
              </a:xfrm>
              <a:custGeom>
                <a:avLst/>
                <a:gdLst/>
                <a:ahLst/>
                <a:cxnLst/>
                <a:rect l="l" t="t" r="r" b="b"/>
                <a:pathLst>
                  <a:path w="46110" h="2534" extrusionOk="0">
                    <a:moveTo>
                      <a:pt x="17905" y="0"/>
                    </a:moveTo>
                    <a:cubicBezTo>
                      <a:pt x="17554" y="0"/>
                      <a:pt x="17125" y="75"/>
                      <a:pt x="17058" y="108"/>
                    </a:cubicBezTo>
                    <a:cubicBezTo>
                      <a:pt x="16874" y="174"/>
                      <a:pt x="16661" y="417"/>
                      <a:pt x="16477" y="417"/>
                    </a:cubicBezTo>
                    <a:cubicBezTo>
                      <a:pt x="16198" y="417"/>
                      <a:pt x="16073" y="108"/>
                      <a:pt x="15742" y="108"/>
                    </a:cubicBezTo>
                    <a:cubicBezTo>
                      <a:pt x="15465" y="108"/>
                      <a:pt x="15196" y="260"/>
                      <a:pt x="15098" y="441"/>
                    </a:cubicBezTo>
                    <a:lnTo>
                      <a:pt x="15098" y="441"/>
                    </a:lnTo>
                    <a:cubicBezTo>
                      <a:pt x="15136" y="348"/>
                      <a:pt x="14637" y="78"/>
                      <a:pt x="14515" y="49"/>
                    </a:cubicBezTo>
                    <a:cubicBezTo>
                      <a:pt x="14490" y="47"/>
                      <a:pt x="14464" y="46"/>
                      <a:pt x="14438" y="46"/>
                    </a:cubicBezTo>
                    <a:cubicBezTo>
                      <a:pt x="14148" y="46"/>
                      <a:pt x="13839" y="194"/>
                      <a:pt x="13839" y="417"/>
                    </a:cubicBezTo>
                    <a:cubicBezTo>
                      <a:pt x="13721" y="262"/>
                      <a:pt x="13442" y="138"/>
                      <a:pt x="13170" y="138"/>
                    </a:cubicBezTo>
                    <a:cubicBezTo>
                      <a:pt x="12891" y="174"/>
                      <a:pt x="12707" y="292"/>
                      <a:pt x="12553" y="446"/>
                    </a:cubicBezTo>
                    <a:cubicBezTo>
                      <a:pt x="12148" y="229"/>
                      <a:pt x="11657" y="98"/>
                      <a:pt x="11174" y="98"/>
                    </a:cubicBezTo>
                    <a:cubicBezTo>
                      <a:pt x="10709" y="98"/>
                      <a:pt x="10253" y="220"/>
                      <a:pt x="9892" y="505"/>
                    </a:cubicBezTo>
                    <a:cubicBezTo>
                      <a:pt x="9692" y="418"/>
                      <a:pt x="9448" y="393"/>
                      <a:pt x="9194" y="393"/>
                    </a:cubicBezTo>
                    <a:cubicBezTo>
                      <a:pt x="9019" y="393"/>
                      <a:pt x="8839" y="405"/>
                      <a:pt x="8665" y="417"/>
                    </a:cubicBezTo>
                    <a:cubicBezTo>
                      <a:pt x="6122" y="601"/>
                      <a:pt x="3550" y="814"/>
                      <a:pt x="978" y="997"/>
                    </a:cubicBezTo>
                    <a:cubicBezTo>
                      <a:pt x="581" y="1027"/>
                      <a:pt x="0" y="1277"/>
                      <a:pt x="213" y="1519"/>
                    </a:cubicBezTo>
                    <a:cubicBezTo>
                      <a:pt x="309" y="1607"/>
                      <a:pt x="456" y="1644"/>
                      <a:pt x="610" y="1673"/>
                    </a:cubicBezTo>
                    <a:cubicBezTo>
                      <a:pt x="882" y="1721"/>
                      <a:pt x="1352" y="1967"/>
                      <a:pt x="1698" y="1967"/>
                    </a:cubicBezTo>
                    <a:cubicBezTo>
                      <a:pt x="1783" y="1967"/>
                      <a:pt x="1861" y="1952"/>
                      <a:pt x="1926" y="1916"/>
                    </a:cubicBezTo>
                    <a:cubicBezTo>
                      <a:pt x="2205" y="1791"/>
                      <a:pt x="2051" y="1673"/>
                      <a:pt x="1896" y="1549"/>
                    </a:cubicBezTo>
                    <a:cubicBezTo>
                      <a:pt x="1867" y="1519"/>
                      <a:pt x="1257" y="1306"/>
                      <a:pt x="1779" y="1210"/>
                    </a:cubicBezTo>
                    <a:cubicBezTo>
                      <a:pt x="1786" y="1209"/>
                      <a:pt x="1796" y="1208"/>
                      <a:pt x="1806" y="1208"/>
                    </a:cubicBezTo>
                    <a:cubicBezTo>
                      <a:pt x="1965" y="1208"/>
                      <a:pt x="2457" y="1396"/>
                      <a:pt x="2602" y="1424"/>
                    </a:cubicBezTo>
                    <a:cubicBezTo>
                      <a:pt x="3307" y="1549"/>
                      <a:pt x="4042" y="1644"/>
                      <a:pt x="4777" y="1673"/>
                    </a:cubicBezTo>
                    <a:cubicBezTo>
                      <a:pt x="4961" y="1683"/>
                      <a:pt x="5145" y="1687"/>
                      <a:pt x="5328" y="1687"/>
                    </a:cubicBezTo>
                    <a:cubicBezTo>
                      <a:pt x="5696" y="1687"/>
                      <a:pt x="6063" y="1673"/>
                      <a:pt x="6431" y="1673"/>
                    </a:cubicBezTo>
                    <a:cubicBezTo>
                      <a:pt x="7041" y="1673"/>
                      <a:pt x="7658" y="1673"/>
                      <a:pt x="8268" y="1644"/>
                    </a:cubicBezTo>
                    <a:cubicBezTo>
                      <a:pt x="8452" y="1857"/>
                      <a:pt x="8665" y="2041"/>
                      <a:pt x="8944" y="2159"/>
                    </a:cubicBezTo>
                    <a:cubicBezTo>
                      <a:pt x="9034" y="2187"/>
                      <a:pt x="9136" y="2202"/>
                      <a:pt x="9238" y="2202"/>
                    </a:cubicBezTo>
                    <a:cubicBezTo>
                      <a:pt x="9476" y="2202"/>
                      <a:pt x="9714" y="2121"/>
                      <a:pt x="9797" y="1945"/>
                    </a:cubicBezTo>
                    <a:cubicBezTo>
                      <a:pt x="10047" y="2042"/>
                      <a:pt x="10324" y="2088"/>
                      <a:pt x="10601" y="2088"/>
                    </a:cubicBezTo>
                    <a:cubicBezTo>
                      <a:pt x="11209" y="2088"/>
                      <a:pt x="11817" y="1868"/>
                      <a:pt x="12156" y="1490"/>
                    </a:cubicBezTo>
                    <a:cubicBezTo>
                      <a:pt x="12375" y="1756"/>
                      <a:pt x="12799" y="1926"/>
                      <a:pt x="13210" y="1926"/>
                    </a:cubicBezTo>
                    <a:cubicBezTo>
                      <a:pt x="13321" y="1926"/>
                      <a:pt x="13432" y="1913"/>
                      <a:pt x="13537" y="1887"/>
                    </a:cubicBezTo>
                    <a:cubicBezTo>
                      <a:pt x="13750" y="1828"/>
                      <a:pt x="13964" y="1703"/>
                      <a:pt x="14177" y="1673"/>
                    </a:cubicBezTo>
                    <a:cubicBezTo>
                      <a:pt x="14228" y="1668"/>
                      <a:pt x="14279" y="1666"/>
                      <a:pt x="14330" y="1666"/>
                    </a:cubicBezTo>
                    <a:cubicBezTo>
                      <a:pt x="14555" y="1666"/>
                      <a:pt x="14772" y="1714"/>
                      <a:pt x="14970" y="1762"/>
                    </a:cubicBezTo>
                    <a:cubicBezTo>
                      <a:pt x="16110" y="2041"/>
                      <a:pt x="17300" y="2195"/>
                      <a:pt x="18498" y="2195"/>
                    </a:cubicBezTo>
                    <a:cubicBezTo>
                      <a:pt x="18865" y="2342"/>
                      <a:pt x="19321" y="2342"/>
                      <a:pt x="19747" y="2379"/>
                    </a:cubicBezTo>
                    <a:cubicBezTo>
                      <a:pt x="20453" y="2408"/>
                      <a:pt x="21188" y="2438"/>
                      <a:pt x="21893" y="2467"/>
                    </a:cubicBezTo>
                    <a:cubicBezTo>
                      <a:pt x="22173" y="2467"/>
                      <a:pt x="22540" y="2467"/>
                      <a:pt x="22658" y="2254"/>
                    </a:cubicBezTo>
                    <a:cubicBezTo>
                      <a:pt x="22843" y="2434"/>
                      <a:pt x="23158" y="2533"/>
                      <a:pt x="23471" y="2533"/>
                    </a:cubicBezTo>
                    <a:cubicBezTo>
                      <a:pt x="23579" y="2533"/>
                      <a:pt x="23687" y="2521"/>
                      <a:pt x="23789" y="2497"/>
                    </a:cubicBezTo>
                    <a:cubicBezTo>
                      <a:pt x="23973" y="2438"/>
                      <a:pt x="24127" y="2342"/>
                      <a:pt x="24341" y="2313"/>
                    </a:cubicBezTo>
                    <a:cubicBezTo>
                      <a:pt x="24387" y="2302"/>
                      <a:pt x="24434" y="2297"/>
                      <a:pt x="24483" y="2297"/>
                    </a:cubicBezTo>
                    <a:cubicBezTo>
                      <a:pt x="24692" y="2297"/>
                      <a:pt x="24914" y="2384"/>
                      <a:pt x="25142" y="2408"/>
                    </a:cubicBezTo>
                    <a:cubicBezTo>
                      <a:pt x="25414" y="2408"/>
                      <a:pt x="25781" y="2313"/>
                      <a:pt x="25752" y="2100"/>
                    </a:cubicBezTo>
                    <a:lnTo>
                      <a:pt x="25752" y="2100"/>
                    </a:lnTo>
                    <a:cubicBezTo>
                      <a:pt x="25973" y="2306"/>
                      <a:pt x="26326" y="2412"/>
                      <a:pt x="26676" y="2412"/>
                    </a:cubicBezTo>
                    <a:cubicBezTo>
                      <a:pt x="27000" y="2412"/>
                      <a:pt x="27321" y="2320"/>
                      <a:pt x="27530" y="2129"/>
                    </a:cubicBezTo>
                    <a:cubicBezTo>
                      <a:pt x="27592" y="2304"/>
                      <a:pt x="27838" y="2386"/>
                      <a:pt x="28096" y="2386"/>
                    </a:cubicBezTo>
                    <a:cubicBezTo>
                      <a:pt x="28206" y="2386"/>
                      <a:pt x="28318" y="2371"/>
                      <a:pt x="28419" y="2342"/>
                    </a:cubicBezTo>
                    <a:cubicBezTo>
                      <a:pt x="28675" y="2297"/>
                      <a:pt x="28935" y="2194"/>
                      <a:pt x="29196" y="2194"/>
                    </a:cubicBezTo>
                    <a:cubicBezTo>
                      <a:pt x="29273" y="2194"/>
                      <a:pt x="29350" y="2203"/>
                      <a:pt x="29426" y="2225"/>
                    </a:cubicBezTo>
                    <a:cubicBezTo>
                      <a:pt x="29610" y="2254"/>
                      <a:pt x="29764" y="2379"/>
                      <a:pt x="29948" y="2408"/>
                    </a:cubicBezTo>
                    <a:cubicBezTo>
                      <a:pt x="30286" y="2408"/>
                      <a:pt x="30529" y="2129"/>
                      <a:pt x="30867" y="2129"/>
                    </a:cubicBezTo>
                    <a:cubicBezTo>
                      <a:pt x="30882" y="2128"/>
                      <a:pt x="30897" y="2127"/>
                      <a:pt x="30912" y="2127"/>
                    </a:cubicBezTo>
                    <a:cubicBezTo>
                      <a:pt x="31285" y="2127"/>
                      <a:pt x="31557" y="2467"/>
                      <a:pt x="31910" y="2467"/>
                    </a:cubicBezTo>
                    <a:cubicBezTo>
                      <a:pt x="32241" y="2467"/>
                      <a:pt x="32491" y="2254"/>
                      <a:pt x="32792" y="2195"/>
                    </a:cubicBezTo>
                    <a:cubicBezTo>
                      <a:pt x="32883" y="2170"/>
                      <a:pt x="32976" y="2160"/>
                      <a:pt x="33069" y="2160"/>
                    </a:cubicBezTo>
                    <a:cubicBezTo>
                      <a:pt x="33325" y="2160"/>
                      <a:pt x="33588" y="2233"/>
                      <a:pt x="33836" y="2254"/>
                    </a:cubicBezTo>
                    <a:cubicBezTo>
                      <a:pt x="33898" y="2264"/>
                      <a:pt x="33963" y="2269"/>
                      <a:pt x="34026" y="2269"/>
                    </a:cubicBezTo>
                    <a:cubicBezTo>
                      <a:pt x="34337" y="2269"/>
                      <a:pt x="34636" y="2153"/>
                      <a:pt x="34666" y="1945"/>
                    </a:cubicBezTo>
                    <a:cubicBezTo>
                      <a:pt x="34848" y="2096"/>
                      <a:pt x="35111" y="2143"/>
                      <a:pt x="35385" y="2143"/>
                    </a:cubicBezTo>
                    <a:cubicBezTo>
                      <a:pt x="35563" y="2143"/>
                      <a:pt x="35747" y="2123"/>
                      <a:pt x="35915" y="2100"/>
                    </a:cubicBezTo>
                    <a:cubicBezTo>
                      <a:pt x="36592" y="2041"/>
                      <a:pt x="37238" y="1975"/>
                      <a:pt x="37907" y="1916"/>
                    </a:cubicBezTo>
                    <a:cubicBezTo>
                      <a:pt x="38019" y="2064"/>
                      <a:pt x="38235" y="2146"/>
                      <a:pt x="38455" y="2146"/>
                    </a:cubicBezTo>
                    <a:cubicBezTo>
                      <a:pt x="38596" y="2146"/>
                      <a:pt x="38738" y="2113"/>
                      <a:pt x="38855" y="2041"/>
                    </a:cubicBezTo>
                    <a:cubicBezTo>
                      <a:pt x="38994" y="1955"/>
                      <a:pt x="39132" y="1822"/>
                      <a:pt x="39313" y="1822"/>
                    </a:cubicBezTo>
                    <a:cubicBezTo>
                      <a:pt x="39334" y="1822"/>
                      <a:pt x="39355" y="1824"/>
                      <a:pt x="39377" y="1828"/>
                    </a:cubicBezTo>
                    <a:cubicBezTo>
                      <a:pt x="39561" y="1828"/>
                      <a:pt x="39686" y="2012"/>
                      <a:pt x="39869" y="2041"/>
                    </a:cubicBezTo>
                    <a:cubicBezTo>
                      <a:pt x="39920" y="2057"/>
                      <a:pt x="39969" y="2064"/>
                      <a:pt x="40019" y="2064"/>
                    </a:cubicBezTo>
                    <a:cubicBezTo>
                      <a:pt x="40235" y="2064"/>
                      <a:pt x="40442" y="1929"/>
                      <a:pt x="40663" y="1857"/>
                    </a:cubicBezTo>
                    <a:cubicBezTo>
                      <a:pt x="40805" y="1810"/>
                      <a:pt x="40956" y="1792"/>
                      <a:pt x="41112" y="1792"/>
                    </a:cubicBezTo>
                    <a:cubicBezTo>
                      <a:pt x="41462" y="1792"/>
                      <a:pt x="41838" y="1884"/>
                      <a:pt x="42199" y="1945"/>
                    </a:cubicBezTo>
                    <a:cubicBezTo>
                      <a:pt x="42569" y="2010"/>
                      <a:pt x="42953" y="2043"/>
                      <a:pt x="43336" y="2043"/>
                    </a:cubicBezTo>
                    <a:cubicBezTo>
                      <a:pt x="43865" y="2043"/>
                      <a:pt x="44394" y="1981"/>
                      <a:pt x="44889" y="1857"/>
                    </a:cubicBezTo>
                    <a:cubicBezTo>
                      <a:pt x="44982" y="1898"/>
                      <a:pt x="45080" y="1917"/>
                      <a:pt x="45177" y="1917"/>
                    </a:cubicBezTo>
                    <a:cubicBezTo>
                      <a:pt x="45653" y="1917"/>
                      <a:pt x="46109" y="1476"/>
                      <a:pt x="45932" y="1122"/>
                    </a:cubicBezTo>
                    <a:cubicBezTo>
                      <a:pt x="45747" y="778"/>
                      <a:pt x="45330" y="683"/>
                      <a:pt x="44882" y="683"/>
                    </a:cubicBezTo>
                    <a:cubicBezTo>
                      <a:pt x="44814" y="683"/>
                      <a:pt x="44745" y="685"/>
                      <a:pt x="44676" y="689"/>
                    </a:cubicBezTo>
                    <a:cubicBezTo>
                      <a:pt x="44588" y="689"/>
                      <a:pt x="44463" y="725"/>
                      <a:pt x="44492" y="814"/>
                    </a:cubicBezTo>
                    <a:cubicBezTo>
                      <a:pt x="44492" y="843"/>
                      <a:pt x="44551" y="872"/>
                      <a:pt x="44617" y="872"/>
                    </a:cubicBezTo>
                    <a:cubicBezTo>
                      <a:pt x="44705" y="909"/>
                      <a:pt x="44830" y="909"/>
                      <a:pt x="44918" y="939"/>
                    </a:cubicBezTo>
                    <a:cubicBezTo>
                      <a:pt x="45197" y="997"/>
                      <a:pt x="45139" y="1210"/>
                      <a:pt x="44918" y="1277"/>
                    </a:cubicBezTo>
                    <a:cubicBezTo>
                      <a:pt x="44879" y="1287"/>
                      <a:pt x="44836" y="1292"/>
                      <a:pt x="44791" y="1292"/>
                    </a:cubicBezTo>
                    <a:cubicBezTo>
                      <a:pt x="44588" y="1292"/>
                      <a:pt x="44340" y="1200"/>
                      <a:pt x="44220" y="1152"/>
                    </a:cubicBezTo>
                    <a:cubicBezTo>
                      <a:pt x="44033" y="1040"/>
                      <a:pt x="43747" y="940"/>
                      <a:pt x="43528" y="940"/>
                    </a:cubicBezTo>
                    <a:cubicBezTo>
                      <a:pt x="43386" y="940"/>
                      <a:pt x="43273" y="983"/>
                      <a:pt x="43235" y="1093"/>
                    </a:cubicBezTo>
                    <a:cubicBezTo>
                      <a:pt x="43107" y="907"/>
                      <a:pt x="42835" y="812"/>
                      <a:pt x="42559" y="812"/>
                    </a:cubicBezTo>
                    <a:cubicBezTo>
                      <a:pt x="42376" y="812"/>
                      <a:pt x="42191" y="854"/>
                      <a:pt x="42045" y="939"/>
                    </a:cubicBezTo>
                    <a:cubicBezTo>
                      <a:pt x="41269" y="748"/>
                      <a:pt x="40423" y="571"/>
                      <a:pt x="39616" y="571"/>
                    </a:cubicBezTo>
                    <a:cubicBezTo>
                      <a:pt x="39116" y="571"/>
                      <a:pt x="38631" y="639"/>
                      <a:pt x="38186" y="814"/>
                    </a:cubicBezTo>
                    <a:cubicBezTo>
                      <a:pt x="37973" y="909"/>
                      <a:pt x="37753" y="1027"/>
                      <a:pt x="37481" y="1093"/>
                    </a:cubicBezTo>
                    <a:cubicBezTo>
                      <a:pt x="37455" y="1096"/>
                      <a:pt x="37429" y="1097"/>
                      <a:pt x="37404" y="1097"/>
                    </a:cubicBezTo>
                    <a:cubicBezTo>
                      <a:pt x="36928" y="1097"/>
                      <a:pt x="36629" y="593"/>
                      <a:pt x="36224" y="446"/>
                    </a:cubicBezTo>
                    <a:cubicBezTo>
                      <a:pt x="35904" y="323"/>
                      <a:pt x="35555" y="261"/>
                      <a:pt x="35211" y="261"/>
                    </a:cubicBezTo>
                    <a:cubicBezTo>
                      <a:pt x="34961" y="261"/>
                      <a:pt x="34714" y="293"/>
                      <a:pt x="34482" y="358"/>
                    </a:cubicBezTo>
                    <a:cubicBezTo>
                      <a:pt x="34215" y="212"/>
                      <a:pt x="33880" y="140"/>
                      <a:pt x="33547" y="140"/>
                    </a:cubicBezTo>
                    <a:cubicBezTo>
                      <a:pt x="33110" y="140"/>
                      <a:pt x="32675" y="263"/>
                      <a:pt x="32395" y="505"/>
                    </a:cubicBezTo>
                    <a:cubicBezTo>
                      <a:pt x="31725" y="376"/>
                      <a:pt x="30986" y="246"/>
                      <a:pt x="30289" y="246"/>
                    </a:cubicBezTo>
                    <a:cubicBezTo>
                      <a:pt x="29679" y="246"/>
                      <a:pt x="29102" y="345"/>
                      <a:pt x="28632" y="630"/>
                    </a:cubicBezTo>
                    <a:cubicBezTo>
                      <a:pt x="28324" y="476"/>
                      <a:pt x="27956" y="398"/>
                      <a:pt x="27589" y="398"/>
                    </a:cubicBezTo>
                    <a:cubicBezTo>
                      <a:pt x="27221" y="398"/>
                      <a:pt x="26854" y="476"/>
                      <a:pt x="26545" y="630"/>
                    </a:cubicBezTo>
                    <a:cubicBezTo>
                      <a:pt x="26330" y="480"/>
                      <a:pt x="26036" y="410"/>
                      <a:pt x="25738" y="410"/>
                    </a:cubicBezTo>
                    <a:cubicBezTo>
                      <a:pt x="25363" y="410"/>
                      <a:pt x="24982" y="521"/>
                      <a:pt x="24745" y="725"/>
                    </a:cubicBezTo>
                    <a:cubicBezTo>
                      <a:pt x="24537" y="532"/>
                      <a:pt x="24211" y="439"/>
                      <a:pt x="23881" y="439"/>
                    </a:cubicBezTo>
                    <a:cubicBezTo>
                      <a:pt x="23522" y="439"/>
                      <a:pt x="23159" y="548"/>
                      <a:pt x="22937" y="755"/>
                    </a:cubicBezTo>
                    <a:cubicBezTo>
                      <a:pt x="22653" y="684"/>
                      <a:pt x="22355" y="650"/>
                      <a:pt x="22059" y="650"/>
                    </a:cubicBezTo>
                    <a:cubicBezTo>
                      <a:pt x="21460" y="650"/>
                      <a:pt x="20866" y="791"/>
                      <a:pt x="20394" y="1056"/>
                    </a:cubicBezTo>
                    <a:cubicBezTo>
                      <a:pt x="20180" y="708"/>
                      <a:pt x="19649" y="494"/>
                      <a:pt x="19123" y="494"/>
                    </a:cubicBezTo>
                    <a:cubicBezTo>
                      <a:pt x="18818" y="494"/>
                      <a:pt x="18515" y="566"/>
                      <a:pt x="18278" y="725"/>
                    </a:cubicBezTo>
                    <a:cubicBezTo>
                      <a:pt x="18314" y="542"/>
                      <a:pt x="18344" y="358"/>
                      <a:pt x="18373" y="174"/>
                    </a:cubicBezTo>
                    <a:cubicBezTo>
                      <a:pt x="18386" y="42"/>
                      <a:pt x="18167" y="0"/>
                      <a:pt x="179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4" name="Google Shape;804;p37"/>
              <p:cNvSpPr/>
              <p:nvPr/>
            </p:nvSpPr>
            <p:spPr>
              <a:xfrm>
                <a:off x="3012851" y="2821577"/>
                <a:ext cx="2993191" cy="69090"/>
              </a:xfrm>
              <a:custGeom>
                <a:avLst/>
                <a:gdLst/>
                <a:ahLst/>
                <a:cxnLst/>
                <a:rect l="l" t="t" r="r" b="b"/>
                <a:pathLst>
                  <a:path w="42413" h="979" extrusionOk="0">
                    <a:moveTo>
                      <a:pt x="0" y="1"/>
                    </a:moveTo>
                    <a:lnTo>
                      <a:pt x="0" y="978"/>
                    </a:lnTo>
                    <a:lnTo>
                      <a:pt x="42412" y="978"/>
                    </a:lnTo>
                    <a:lnTo>
                      <a:pt x="42412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5" name="Google Shape;805;p37"/>
              <p:cNvSpPr/>
              <p:nvPr/>
            </p:nvSpPr>
            <p:spPr>
              <a:xfrm>
                <a:off x="3004523" y="2770632"/>
                <a:ext cx="3016551" cy="129712"/>
              </a:xfrm>
              <a:custGeom>
                <a:avLst/>
                <a:gdLst/>
                <a:ahLst/>
                <a:cxnLst/>
                <a:rect l="l" t="t" r="r" b="b"/>
                <a:pathLst>
                  <a:path w="42744" h="1838" extrusionOk="0">
                    <a:moveTo>
                      <a:pt x="32580" y="1"/>
                    </a:moveTo>
                    <a:cubicBezTo>
                      <a:pt x="31904" y="1"/>
                      <a:pt x="31264" y="251"/>
                      <a:pt x="30867" y="736"/>
                    </a:cubicBezTo>
                    <a:cubicBezTo>
                      <a:pt x="30588" y="493"/>
                      <a:pt x="30221" y="368"/>
                      <a:pt x="29853" y="368"/>
                    </a:cubicBezTo>
                    <a:cubicBezTo>
                      <a:pt x="29611" y="368"/>
                      <a:pt x="29361" y="434"/>
                      <a:pt x="29148" y="552"/>
                    </a:cubicBezTo>
                    <a:cubicBezTo>
                      <a:pt x="29273" y="280"/>
                      <a:pt x="28846" y="96"/>
                      <a:pt x="28538" y="96"/>
                    </a:cubicBezTo>
                    <a:lnTo>
                      <a:pt x="28479" y="96"/>
                    </a:lnTo>
                    <a:cubicBezTo>
                      <a:pt x="27773" y="155"/>
                      <a:pt x="27097" y="184"/>
                      <a:pt x="26392" y="251"/>
                    </a:cubicBezTo>
                    <a:cubicBezTo>
                      <a:pt x="26024" y="251"/>
                      <a:pt x="25569" y="339"/>
                      <a:pt x="25385" y="677"/>
                    </a:cubicBezTo>
                    <a:cubicBezTo>
                      <a:pt x="25172" y="405"/>
                      <a:pt x="24804" y="251"/>
                      <a:pt x="24437" y="251"/>
                    </a:cubicBezTo>
                    <a:cubicBezTo>
                      <a:pt x="24253" y="251"/>
                      <a:pt x="24099" y="280"/>
                      <a:pt x="23944" y="339"/>
                    </a:cubicBezTo>
                    <a:cubicBezTo>
                      <a:pt x="23761" y="434"/>
                      <a:pt x="23606" y="552"/>
                      <a:pt x="23423" y="589"/>
                    </a:cubicBezTo>
                    <a:lnTo>
                      <a:pt x="23334" y="589"/>
                    </a:lnTo>
                    <a:cubicBezTo>
                      <a:pt x="23180" y="589"/>
                      <a:pt x="23026" y="522"/>
                      <a:pt x="22842" y="493"/>
                    </a:cubicBezTo>
                    <a:lnTo>
                      <a:pt x="22717" y="493"/>
                    </a:lnTo>
                    <a:cubicBezTo>
                      <a:pt x="22350" y="493"/>
                      <a:pt x="21982" y="736"/>
                      <a:pt x="21828" y="1074"/>
                    </a:cubicBezTo>
                    <a:cubicBezTo>
                      <a:pt x="21615" y="772"/>
                      <a:pt x="21247" y="618"/>
                      <a:pt x="20880" y="618"/>
                    </a:cubicBezTo>
                    <a:cubicBezTo>
                      <a:pt x="20762" y="618"/>
                      <a:pt x="20637" y="618"/>
                      <a:pt x="20512" y="677"/>
                    </a:cubicBezTo>
                    <a:cubicBezTo>
                      <a:pt x="20395" y="706"/>
                      <a:pt x="20240" y="802"/>
                      <a:pt x="20086" y="802"/>
                    </a:cubicBezTo>
                    <a:cubicBezTo>
                      <a:pt x="19932" y="802"/>
                      <a:pt x="19777" y="677"/>
                      <a:pt x="19623" y="647"/>
                    </a:cubicBezTo>
                    <a:cubicBezTo>
                      <a:pt x="19564" y="618"/>
                      <a:pt x="19476" y="589"/>
                      <a:pt x="19410" y="589"/>
                    </a:cubicBezTo>
                    <a:cubicBezTo>
                      <a:pt x="19043" y="589"/>
                      <a:pt x="18704" y="831"/>
                      <a:pt x="18433" y="1044"/>
                    </a:cubicBezTo>
                    <a:cubicBezTo>
                      <a:pt x="17881" y="677"/>
                      <a:pt x="17235" y="464"/>
                      <a:pt x="16595" y="464"/>
                    </a:cubicBezTo>
                    <a:lnTo>
                      <a:pt x="16353" y="464"/>
                    </a:lnTo>
                    <a:cubicBezTo>
                      <a:pt x="16228" y="493"/>
                      <a:pt x="16073" y="493"/>
                      <a:pt x="15949" y="493"/>
                    </a:cubicBezTo>
                    <a:cubicBezTo>
                      <a:pt x="15860" y="493"/>
                      <a:pt x="15802" y="493"/>
                      <a:pt x="15735" y="464"/>
                    </a:cubicBezTo>
                    <a:cubicBezTo>
                      <a:pt x="15463" y="434"/>
                      <a:pt x="15250" y="251"/>
                      <a:pt x="15000" y="184"/>
                    </a:cubicBezTo>
                    <a:cubicBezTo>
                      <a:pt x="14817" y="126"/>
                      <a:pt x="14662" y="126"/>
                      <a:pt x="14479" y="126"/>
                    </a:cubicBezTo>
                    <a:cubicBezTo>
                      <a:pt x="13839" y="96"/>
                      <a:pt x="13229" y="96"/>
                      <a:pt x="12583" y="96"/>
                    </a:cubicBezTo>
                    <a:cubicBezTo>
                      <a:pt x="12458" y="67"/>
                      <a:pt x="12340" y="67"/>
                      <a:pt x="12186" y="67"/>
                    </a:cubicBezTo>
                    <a:cubicBezTo>
                      <a:pt x="12061" y="67"/>
                      <a:pt x="11906" y="96"/>
                      <a:pt x="11759" y="96"/>
                    </a:cubicBezTo>
                    <a:cubicBezTo>
                      <a:pt x="11267" y="126"/>
                      <a:pt x="10804" y="251"/>
                      <a:pt x="10348" y="434"/>
                    </a:cubicBezTo>
                    <a:cubicBezTo>
                      <a:pt x="10040" y="309"/>
                      <a:pt x="9738" y="280"/>
                      <a:pt x="9400" y="280"/>
                    </a:cubicBezTo>
                    <a:cubicBezTo>
                      <a:pt x="9151" y="280"/>
                      <a:pt x="8908" y="309"/>
                      <a:pt x="8665" y="368"/>
                    </a:cubicBezTo>
                    <a:lnTo>
                      <a:pt x="8636" y="368"/>
                    </a:lnTo>
                    <a:cubicBezTo>
                      <a:pt x="8357" y="368"/>
                      <a:pt x="8114" y="221"/>
                      <a:pt x="7864" y="155"/>
                    </a:cubicBezTo>
                    <a:cubicBezTo>
                      <a:pt x="7806" y="126"/>
                      <a:pt x="7747" y="126"/>
                      <a:pt x="7651" y="126"/>
                    </a:cubicBezTo>
                    <a:cubicBezTo>
                      <a:pt x="7438" y="126"/>
                      <a:pt x="7225" y="221"/>
                      <a:pt x="7166" y="405"/>
                    </a:cubicBezTo>
                    <a:cubicBezTo>
                      <a:pt x="6983" y="251"/>
                      <a:pt x="6703" y="184"/>
                      <a:pt x="6461" y="184"/>
                    </a:cubicBezTo>
                    <a:cubicBezTo>
                      <a:pt x="6277" y="184"/>
                      <a:pt x="6064" y="221"/>
                      <a:pt x="5910" y="309"/>
                    </a:cubicBezTo>
                    <a:cubicBezTo>
                      <a:pt x="5726" y="155"/>
                      <a:pt x="5476" y="96"/>
                      <a:pt x="5233" y="96"/>
                    </a:cubicBezTo>
                    <a:cubicBezTo>
                      <a:pt x="4925" y="96"/>
                      <a:pt x="4623" y="221"/>
                      <a:pt x="4410" y="434"/>
                    </a:cubicBezTo>
                    <a:cubicBezTo>
                      <a:pt x="4190" y="251"/>
                      <a:pt x="3918" y="67"/>
                      <a:pt x="3639" y="67"/>
                    </a:cubicBezTo>
                    <a:cubicBezTo>
                      <a:pt x="3609" y="67"/>
                      <a:pt x="3550" y="96"/>
                      <a:pt x="3492" y="96"/>
                    </a:cubicBezTo>
                    <a:cubicBezTo>
                      <a:pt x="3337" y="155"/>
                      <a:pt x="3242" y="251"/>
                      <a:pt x="3087" y="309"/>
                    </a:cubicBezTo>
                    <a:cubicBezTo>
                      <a:pt x="2941" y="405"/>
                      <a:pt x="2757" y="464"/>
                      <a:pt x="2536" y="493"/>
                    </a:cubicBezTo>
                    <a:cubicBezTo>
                      <a:pt x="2478" y="522"/>
                      <a:pt x="2389" y="522"/>
                      <a:pt x="2294" y="522"/>
                    </a:cubicBezTo>
                    <a:cubicBezTo>
                      <a:pt x="1897" y="522"/>
                      <a:pt x="1500" y="405"/>
                      <a:pt x="1103" y="368"/>
                    </a:cubicBezTo>
                    <a:lnTo>
                      <a:pt x="919" y="368"/>
                    </a:lnTo>
                    <a:cubicBezTo>
                      <a:pt x="581" y="368"/>
                      <a:pt x="243" y="434"/>
                      <a:pt x="1" y="647"/>
                    </a:cubicBezTo>
                    <a:cubicBezTo>
                      <a:pt x="60" y="677"/>
                      <a:pt x="89" y="677"/>
                      <a:pt x="118" y="677"/>
                    </a:cubicBezTo>
                    <a:cubicBezTo>
                      <a:pt x="185" y="706"/>
                      <a:pt x="243" y="736"/>
                      <a:pt x="273" y="736"/>
                    </a:cubicBezTo>
                    <a:cubicBezTo>
                      <a:pt x="978" y="861"/>
                      <a:pt x="1713" y="956"/>
                      <a:pt x="2448" y="985"/>
                    </a:cubicBezTo>
                    <a:lnTo>
                      <a:pt x="4102" y="985"/>
                    </a:lnTo>
                    <a:cubicBezTo>
                      <a:pt x="4712" y="985"/>
                      <a:pt x="5329" y="985"/>
                      <a:pt x="5939" y="956"/>
                    </a:cubicBezTo>
                    <a:cubicBezTo>
                      <a:pt x="6123" y="1169"/>
                      <a:pt x="6336" y="1353"/>
                      <a:pt x="6615" y="1471"/>
                    </a:cubicBezTo>
                    <a:cubicBezTo>
                      <a:pt x="6703" y="1471"/>
                      <a:pt x="6828" y="1507"/>
                      <a:pt x="6916" y="1507"/>
                    </a:cubicBezTo>
                    <a:cubicBezTo>
                      <a:pt x="7166" y="1507"/>
                      <a:pt x="7379" y="1412"/>
                      <a:pt x="7468" y="1257"/>
                    </a:cubicBezTo>
                    <a:cubicBezTo>
                      <a:pt x="7717" y="1353"/>
                      <a:pt x="7989" y="1412"/>
                      <a:pt x="8269" y="1412"/>
                    </a:cubicBezTo>
                    <a:cubicBezTo>
                      <a:pt x="8879" y="1412"/>
                      <a:pt x="9489" y="1199"/>
                      <a:pt x="9827" y="802"/>
                    </a:cubicBezTo>
                    <a:lnTo>
                      <a:pt x="9856" y="802"/>
                    </a:lnTo>
                    <a:lnTo>
                      <a:pt x="9856" y="831"/>
                    </a:lnTo>
                    <a:cubicBezTo>
                      <a:pt x="10040" y="1074"/>
                      <a:pt x="10437" y="1228"/>
                      <a:pt x="10841" y="1228"/>
                    </a:cubicBezTo>
                    <a:cubicBezTo>
                      <a:pt x="10958" y="1228"/>
                      <a:pt x="11083" y="1199"/>
                      <a:pt x="11208" y="1199"/>
                    </a:cubicBezTo>
                    <a:cubicBezTo>
                      <a:pt x="11421" y="1140"/>
                      <a:pt x="11635" y="1015"/>
                      <a:pt x="11848" y="985"/>
                    </a:cubicBezTo>
                    <a:lnTo>
                      <a:pt x="12002" y="985"/>
                    </a:lnTo>
                    <a:cubicBezTo>
                      <a:pt x="12215" y="985"/>
                      <a:pt x="12428" y="1015"/>
                      <a:pt x="12641" y="1074"/>
                    </a:cubicBezTo>
                    <a:cubicBezTo>
                      <a:pt x="13781" y="1353"/>
                      <a:pt x="14971" y="1507"/>
                      <a:pt x="16169" y="1507"/>
                    </a:cubicBezTo>
                    <a:cubicBezTo>
                      <a:pt x="16536" y="1654"/>
                      <a:pt x="16992" y="1654"/>
                      <a:pt x="17418" y="1691"/>
                    </a:cubicBezTo>
                    <a:cubicBezTo>
                      <a:pt x="18124" y="1720"/>
                      <a:pt x="18859" y="1750"/>
                      <a:pt x="19564" y="1779"/>
                    </a:cubicBezTo>
                    <a:lnTo>
                      <a:pt x="19689" y="1779"/>
                    </a:lnTo>
                    <a:cubicBezTo>
                      <a:pt x="19932" y="1779"/>
                      <a:pt x="20211" y="1750"/>
                      <a:pt x="20329" y="1566"/>
                    </a:cubicBezTo>
                    <a:cubicBezTo>
                      <a:pt x="20512" y="1750"/>
                      <a:pt x="20821" y="1838"/>
                      <a:pt x="21130" y="1838"/>
                    </a:cubicBezTo>
                    <a:cubicBezTo>
                      <a:pt x="21247" y="1838"/>
                      <a:pt x="21343" y="1838"/>
                      <a:pt x="21460" y="1809"/>
                    </a:cubicBezTo>
                    <a:cubicBezTo>
                      <a:pt x="21644" y="1750"/>
                      <a:pt x="21798" y="1654"/>
                      <a:pt x="22012" y="1625"/>
                    </a:cubicBezTo>
                    <a:cubicBezTo>
                      <a:pt x="22048" y="1625"/>
                      <a:pt x="22107" y="1595"/>
                      <a:pt x="22137" y="1595"/>
                    </a:cubicBezTo>
                    <a:cubicBezTo>
                      <a:pt x="22350" y="1595"/>
                      <a:pt x="22600" y="1691"/>
                      <a:pt x="22813" y="1720"/>
                    </a:cubicBezTo>
                    <a:lnTo>
                      <a:pt x="22901" y="1720"/>
                    </a:lnTo>
                    <a:cubicBezTo>
                      <a:pt x="23151" y="1720"/>
                      <a:pt x="23423" y="1595"/>
                      <a:pt x="23423" y="1441"/>
                    </a:cubicBezTo>
                    <a:lnTo>
                      <a:pt x="23423" y="1412"/>
                    </a:lnTo>
                    <a:cubicBezTo>
                      <a:pt x="23636" y="1625"/>
                      <a:pt x="24003" y="1720"/>
                      <a:pt x="24341" y="1720"/>
                    </a:cubicBezTo>
                    <a:cubicBezTo>
                      <a:pt x="24650" y="1720"/>
                      <a:pt x="24988" y="1625"/>
                      <a:pt x="25201" y="1441"/>
                    </a:cubicBezTo>
                    <a:cubicBezTo>
                      <a:pt x="25260" y="1625"/>
                      <a:pt x="25502" y="1691"/>
                      <a:pt x="25752" y="1691"/>
                    </a:cubicBezTo>
                    <a:cubicBezTo>
                      <a:pt x="25870" y="1691"/>
                      <a:pt x="25995" y="1691"/>
                      <a:pt x="26090" y="1654"/>
                    </a:cubicBezTo>
                    <a:cubicBezTo>
                      <a:pt x="26333" y="1595"/>
                      <a:pt x="26605" y="1507"/>
                      <a:pt x="26884" y="1507"/>
                    </a:cubicBezTo>
                    <a:cubicBezTo>
                      <a:pt x="26943" y="1507"/>
                      <a:pt x="27009" y="1507"/>
                      <a:pt x="27097" y="1537"/>
                    </a:cubicBezTo>
                    <a:cubicBezTo>
                      <a:pt x="27281" y="1566"/>
                      <a:pt x="27435" y="1691"/>
                      <a:pt x="27619" y="1720"/>
                    </a:cubicBezTo>
                    <a:lnTo>
                      <a:pt x="27678" y="1720"/>
                    </a:lnTo>
                    <a:cubicBezTo>
                      <a:pt x="27986" y="1720"/>
                      <a:pt x="28229" y="1441"/>
                      <a:pt x="28538" y="1441"/>
                    </a:cubicBezTo>
                    <a:lnTo>
                      <a:pt x="28567" y="1441"/>
                    </a:lnTo>
                    <a:cubicBezTo>
                      <a:pt x="28934" y="1441"/>
                      <a:pt x="29214" y="1779"/>
                      <a:pt x="29581" y="1779"/>
                    </a:cubicBezTo>
                    <a:lnTo>
                      <a:pt x="29611" y="1779"/>
                    </a:lnTo>
                    <a:cubicBezTo>
                      <a:pt x="29912" y="1779"/>
                      <a:pt x="30162" y="1566"/>
                      <a:pt x="30463" y="1507"/>
                    </a:cubicBezTo>
                    <a:cubicBezTo>
                      <a:pt x="30559" y="1471"/>
                      <a:pt x="30617" y="1471"/>
                      <a:pt x="30713" y="1471"/>
                    </a:cubicBezTo>
                    <a:cubicBezTo>
                      <a:pt x="30955" y="1471"/>
                      <a:pt x="31235" y="1537"/>
                      <a:pt x="31507" y="1566"/>
                    </a:cubicBezTo>
                    <a:cubicBezTo>
                      <a:pt x="31565" y="1595"/>
                      <a:pt x="31602" y="1595"/>
                      <a:pt x="31661" y="1595"/>
                    </a:cubicBezTo>
                    <a:cubicBezTo>
                      <a:pt x="31970" y="1595"/>
                      <a:pt x="32337" y="1471"/>
                      <a:pt x="32337" y="1257"/>
                    </a:cubicBezTo>
                    <a:cubicBezTo>
                      <a:pt x="32521" y="1412"/>
                      <a:pt x="32822" y="1441"/>
                      <a:pt x="33131" y="1441"/>
                    </a:cubicBezTo>
                    <a:cubicBezTo>
                      <a:pt x="33285" y="1441"/>
                      <a:pt x="33440" y="1441"/>
                      <a:pt x="33586" y="1412"/>
                    </a:cubicBezTo>
                    <a:cubicBezTo>
                      <a:pt x="34263" y="1353"/>
                      <a:pt x="34909" y="1287"/>
                      <a:pt x="35578" y="1228"/>
                    </a:cubicBezTo>
                    <a:cubicBezTo>
                      <a:pt x="35674" y="1382"/>
                      <a:pt x="35916" y="1441"/>
                      <a:pt x="36129" y="1441"/>
                    </a:cubicBezTo>
                    <a:cubicBezTo>
                      <a:pt x="36284" y="1441"/>
                      <a:pt x="36409" y="1412"/>
                      <a:pt x="36526" y="1353"/>
                    </a:cubicBezTo>
                    <a:cubicBezTo>
                      <a:pt x="36680" y="1287"/>
                      <a:pt x="36835" y="1140"/>
                      <a:pt x="37019" y="1140"/>
                    </a:cubicBezTo>
                    <a:lnTo>
                      <a:pt x="37048" y="1140"/>
                    </a:lnTo>
                    <a:cubicBezTo>
                      <a:pt x="37232" y="1140"/>
                      <a:pt x="37357" y="1324"/>
                      <a:pt x="37540" y="1353"/>
                    </a:cubicBezTo>
                    <a:cubicBezTo>
                      <a:pt x="37570" y="1382"/>
                      <a:pt x="37629" y="1382"/>
                      <a:pt x="37665" y="1382"/>
                    </a:cubicBezTo>
                    <a:cubicBezTo>
                      <a:pt x="37878" y="1382"/>
                      <a:pt x="38121" y="1228"/>
                      <a:pt x="38334" y="1169"/>
                    </a:cubicBezTo>
                    <a:cubicBezTo>
                      <a:pt x="38488" y="1103"/>
                      <a:pt x="38643" y="1103"/>
                      <a:pt x="38797" y="1103"/>
                    </a:cubicBezTo>
                    <a:cubicBezTo>
                      <a:pt x="39135" y="1103"/>
                      <a:pt x="39503" y="1199"/>
                      <a:pt x="39870" y="1257"/>
                    </a:cubicBezTo>
                    <a:cubicBezTo>
                      <a:pt x="40237" y="1324"/>
                      <a:pt x="40634" y="1353"/>
                      <a:pt x="41031" y="1353"/>
                    </a:cubicBezTo>
                    <a:cubicBezTo>
                      <a:pt x="41524" y="1353"/>
                      <a:pt x="42038" y="1287"/>
                      <a:pt x="42530" y="1169"/>
                    </a:cubicBezTo>
                    <a:lnTo>
                      <a:pt x="42560" y="1169"/>
                    </a:lnTo>
                    <a:cubicBezTo>
                      <a:pt x="42626" y="1199"/>
                      <a:pt x="42685" y="1199"/>
                      <a:pt x="42744" y="1199"/>
                    </a:cubicBezTo>
                    <a:cubicBezTo>
                      <a:pt x="42714" y="1169"/>
                      <a:pt x="42685" y="1140"/>
                      <a:pt x="42685" y="1103"/>
                    </a:cubicBezTo>
                    <a:cubicBezTo>
                      <a:pt x="42347" y="706"/>
                      <a:pt x="41825" y="522"/>
                      <a:pt x="41303" y="522"/>
                    </a:cubicBezTo>
                    <a:cubicBezTo>
                      <a:pt x="40936" y="522"/>
                      <a:pt x="40539" y="647"/>
                      <a:pt x="40237" y="861"/>
                    </a:cubicBezTo>
                    <a:cubicBezTo>
                      <a:pt x="40017" y="677"/>
                      <a:pt x="39745" y="589"/>
                      <a:pt x="39503" y="589"/>
                    </a:cubicBezTo>
                    <a:cubicBezTo>
                      <a:pt x="39378" y="589"/>
                      <a:pt x="39253" y="589"/>
                      <a:pt x="39135" y="618"/>
                    </a:cubicBezTo>
                    <a:cubicBezTo>
                      <a:pt x="38613" y="339"/>
                      <a:pt x="38033" y="280"/>
                      <a:pt x="37415" y="221"/>
                    </a:cubicBezTo>
                    <a:cubicBezTo>
                      <a:pt x="37298" y="221"/>
                      <a:pt x="37173" y="184"/>
                      <a:pt x="37019" y="184"/>
                    </a:cubicBezTo>
                    <a:cubicBezTo>
                      <a:pt x="36497" y="184"/>
                      <a:pt x="35946" y="309"/>
                      <a:pt x="35791" y="802"/>
                    </a:cubicBezTo>
                    <a:cubicBezTo>
                      <a:pt x="35578" y="677"/>
                      <a:pt x="35336" y="618"/>
                      <a:pt x="35122" y="618"/>
                    </a:cubicBezTo>
                    <a:cubicBezTo>
                      <a:pt x="34843" y="618"/>
                      <a:pt x="34571" y="677"/>
                      <a:pt x="34358" y="831"/>
                    </a:cubicBezTo>
                    <a:cubicBezTo>
                      <a:pt x="33925" y="280"/>
                      <a:pt x="33256" y="1"/>
                      <a:pt x="3258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6" name="Google Shape;806;p37"/>
              <p:cNvSpPr/>
              <p:nvPr/>
            </p:nvSpPr>
            <p:spPr>
              <a:xfrm>
                <a:off x="2922094" y="2858892"/>
                <a:ext cx="3172163" cy="121455"/>
              </a:xfrm>
              <a:custGeom>
                <a:avLst/>
                <a:gdLst/>
                <a:ahLst/>
                <a:cxnLst/>
                <a:rect l="l" t="t" r="r" b="b"/>
                <a:pathLst>
                  <a:path w="44949" h="1721" extrusionOk="0">
                    <a:moveTo>
                      <a:pt x="44463" y="1"/>
                    </a:moveTo>
                    <a:lnTo>
                      <a:pt x="44463" y="1"/>
                    </a:lnTo>
                    <a:cubicBezTo>
                      <a:pt x="44492" y="126"/>
                      <a:pt x="44492" y="280"/>
                      <a:pt x="44433" y="397"/>
                    </a:cubicBezTo>
                    <a:cubicBezTo>
                      <a:pt x="44308" y="677"/>
                      <a:pt x="44007" y="831"/>
                      <a:pt x="43698" y="860"/>
                    </a:cubicBezTo>
                    <a:cubicBezTo>
                      <a:pt x="43390" y="860"/>
                      <a:pt x="43088" y="765"/>
                      <a:pt x="42809" y="647"/>
                    </a:cubicBezTo>
                    <a:cubicBezTo>
                      <a:pt x="41986" y="677"/>
                      <a:pt x="41156" y="706"/>
                      <a:pt x="40333" y="706"/>
                    </a:cubicBezTo>
                    <a:lnTo>
                      <a:pt x="39686" y="706"/>
                    </a:lnTo>
                    <a:cubicBezTo>
                      <a:pt x="39348" y="706"/>
                      <a:pt x="38951" y="647"/>
                      <a:pt x="38708" y="368"/>
                    </a:cubicBezTo>
                    <a:cubicBezTo>
                      <a:pt x="38373" y="604"/>
                      <a:pt x="37974" y="728"/>
                      <a:pt x="37578" y="728"/>
                    </a:cubicBezTo>
                    <a:cubicBezTo>
                      <a:pt x="37358" y="728"/>
                      <a:pt x="37138" y="689"/>
                      <a:pt x="36930" y="611"/>
                    </a:cubicBezTo>
                    <a:cubicBezTo>
                      <a:pt x="36823" y="721"/>
                      <a:pt x="36663" y="776"/>
                      <a:pt x="36504" y="776"/>
                    </a:cubicBezTo>
                    <a:cubicBezTo>
                      <a:pt x="36344" y="776"/>
                      <a:pt x="36184" y="721"/>
                      <a:pt x="36077" y="611"/>
                    </a:cubicBezTo>
                    <a:cubicBezTo>
                      <a:pt x="35512" y="813"/>
                      <a:pt x="34896" y="924"/>
                      <a:pt x="34280" y="924"/>
                    </a:cubicBezTo>
                    <a:cubicBezTo>
                      <a:pt x="33958" y="924"/>
                      <a:pt x="33636" y="894"/>
                      <a:pt x="33321" y="831"/>
                    </a:cubicBezTo>
                    <a:cubicBezTo>
                      <a:pt x="33138" y="978"/>
                      <a:pt x="32858" y="1015"/>
                      <a:pt x="32616" y="1044"/>
                    </a:cubicBezTo>
                    <a:cubicBezTo>
                      <a:pt x="32219" y="1074"/>
                      <a:pt x="31852" y="1103"/>
                      <a:pt x="31447" y="1103"/>
                    </a:cubicBezTo>
                    <a:cubicBezTo>
                      <a:pt x="31369" y="1110"/>
                      <a:pt x="31284" y="1115"/>
                      <a:pt x="31199" y="1115"/>
                    </a:cubicBezTo>
                    <a:cubicBezTo>
                      <a:pt x="30926" y="1115"/>
                      <a:pt x="30646" y="1061"/>
                      <a:pt x="30529" y="831"/>
                    </a:cubicBezTo>
                    <a:cubicBezTo>
                      <a:pt x="30350" y="939"/>
                      <a:pt x="30147" y="988"/>
                      <a:pt x="29942" y="988"/>
                    </a:cubicBezTo>
                    <a:cubicBezTo>
                      <a:pt x="29448" y="988"/>
                      <a:pt x="28941" y="700"/>
                      <a:pt x="28728" y="243"/>
                    </a:cubicBezTo>
                    <a:cubicBezTo>
                      <a:pt x="28658" y="584"/>
                      <a:pt x="28309" y="789"/>
                      <a:pt x="27984" y="789"/>
                    </a:cubicBezTo>
                    <a:cubicBezTo>
                      <a:pt x="27867" y="789"/>
                      <a:pt x="27752" y="763"/>
                      <a:pt x="27655" y="706"/>
                    </a:cubicBezTo>
                    <a:cubicBezTo>
                      <a:pt x="27376" y="860"/>
                      <a:pt x="27133" y="1015"/>
                      <a:pt x="26825" y="1044"/>
                    </a:cubicBezTo>
                    <a:cubicBezTo>
                      <a:pt x="26804" y="1046"/>
                      <a:pt x="26782" y="1047"/>
                      <a:pt x="26761" y="1047"/>
                    </a:cubicBezTo>
                    <a:cubicBezTo>
                      <a:pt x="26477" y="1047"/>
                      <a:pt x="26181" y="870"/>
                      <a:pt x="26119" y="611"/>
                    </a:cubicBezTo>
                    <a:cubicBezTo>
                      <a:pt x="25831" y="851"/>
                      <a:pt x="25454" y="979"/>
                      <a:pt x="25074" y="979"/>
                    </a:cubicBezTo>
                    <a:cubicBezTo>
                      <a:pt x="24815" y="979"/>
                      <a:pt x="24554" y="920"/>
                      <a:pt x="24319" y="794"/>
                    </a:cubicBezTo>
                    <a:cubicBezTo>
                      <a:pt x="24096" y="1065"/>
                      <a:pt x="23748" y="1205"/>
                      <a:pt x="23397" y="1205"/>
                    </a:cubicBezTo>
                    <a:cubicBezTo>
                      <a:pt x="23109" y="1205"/>
                      <a:pt x="22821" y="1111"/>
                      <a:pt x="22599" y="919"/>
                    </a:cubicBezTo>
                    <a:cubicBezTo>
                      <a:pt x="22391" y="1030"/>
                      <a:pt x="22148" y="1084"/>
                      <a:pt x="21906" y="1084"/>
                    </a:cubicBezTo>
                    <a:cubicBezTo>
                      <a:pt x="21619" y="1084"/>
                      <a:pt x="21331" y="1008"/>
                      <a:pt x="21100" y="860"/>
                    </a:cubicBezTo>
                    <a:cubicBezTo>
                      <a:pt x="20830" y="1096"/>
                      <a:pt x="20473" y="1217"/>
                      <a:pt x="20114" y="1217"/>
                    </a:cubicBezTo>
                    <a:cubicBezTo>
                      <a:pt x="19778" y="1217"/>
                      <a:pt x="19441" y="1110"/>
                      <a:pt x="19174" y="890"/>
                    </a:cubicBezTo>
                    <a:cubicBezTo>
                      <a:pt x="18989" y="1023"/>
                      <a:pt x="18757" y="1092"/>
                      <a:pt x="18520" y="1092"/>
                    </a:cubicBezTo>
                    <a:cubicBezTo>
                      <a:pt x="18325" y="1092"/>
                      <a:pt x="18126" y="1045"/>
                      <a:pt x="17947" y="949"/>
                    </a:cubicBezTo>
                    <a:cubicBezTo>
                      <a:pt x="17920" y="950"/>
                      <a:pt x="17893" y="951"/>
                      <a:pt x="17866" y="951"/>
                    </a:cubicBezTo>
                    <a:cubicBezTo>
                      <a:pt x="17398" y="951"/>
                      <a:pt x="16915" y="714"/>
                      <a:pt x="16602" y="339"/>
                    </a:cubicBezTo>
                    <a:cubicBezTo>
                      <a:pt x="16356" y="542"/>
                      <a:pt x="16036" y="643"/>
                      <a:pt x="15713" y="643"/>
                    </a:cubicBezTo>
                    <a:cubicBezTo>
                      <a:pt x="15315" y="643"/>
                      <a:pt x="14912" y="489"/>
                      <a:pt x="14640" y="184"/>
                    </a:cubicBezTo>
                    <a:cubicBezTo>
                      <a:pt x="14429" y="365"/>
                      <a:pt x="14162" y="451"/>
                      <a:pt x="13895" y="451"/>
                    </a:cubicBezTo>
                    <a:cubicBezTo>
                      <a:pt x="13577" y="451"/>
                      <a:pt x="13261" y="328"/>
                      <a:pt x="13045" y="96"/>
                    </a:cubicBezTo>
                    <a:cubicBezTo>
                      <a:pt x="12650" y="410"/>
                      <a:pt x="12162" y="573"/>
                      <a:pt x="11678" y="573"/>
                    </a:cubicBezTo>
                    <a:cubicBezTo>
                      <a:pt x="11415" y="573"/>
                      <a:pt x="11152" y="525"/>
                      <a:pt x="10906" y="427"/>
                    </a:cubicBezTo>
                    <a:cubicBezTo>
                      <a:pt x="10230" y="522"/>
                      <a:pt x="9584" y="581"/>
                      <a:pt x="8944" y="611"/>
                    </a:cubicBezTo>
                    <a:cubicBezTo>
                      <a:pt x="8903" y="617"/>
                      <a:pt x="8860" y="620"/>
                      <a:pt x="8816" y="620"/>
                    </a:cubicBezTo>
                    <a:cubicBezTo>
                      <a:pt x="8597" y="620"/>
                      <a:pt x="8364" y="540"/>
                      <a:pt x="8364" y="339"/>
                    </a:cubicBezTo>
                    <a:cubicBezTo>
                      <a:pt x="7871" y="493"/>
                      <a:pt x="7349" y="522"/>
                      <a:pt x="6864" y="552"/>
                    </a:cubicBezTo>
                    <a:cubicBezTo>
                      <a:pt x="5880" y="581"/>
                      <a:pt x="4902" y="647"/>
                      <a:pt x="3954" y="677"/>
                    </a:cubicBezTo>
                    <a:cubicBezTo>
                      <a:pt x="3879" y="685"/>
                      <a:pt x="3799" y="691"/>
                      <a:pt x="3719" y="691"/>
                    </a:cubicBezTo>
                    <a:cubicBezTo>
                      <a:pt x="3506" y="691"/>
                      <a:pt x="3297" y="648"/>
                      <a:pt x="3190" y="493"/>
                    </a:cubicBezTo>
                    <a:cubicBezTo>
                      <a:pt x="3055" y="596"/>
                      <a:pt x="2885" y="649"/>
                      <a:pt x="2715" y="649"/>
                    </a:cubicBezTo>
                    <a:cubicBezTo>
                      <a:pt x="2533" y="649"/>
                      <a:pt x="2349" y="589"/>
                      <a:pt x="2205" y="464"/>
                    </a:cubicBezTo>
                    <a:cubicBezTo>
                      <a:pt x="1654" y="397"/>
                      <a:pt x="1073" y="368"/>
                      <a:pt x="493" y="309"/>
                    </a:cubicBezTo>
                    <a:cubicBezTo>
                      <a:pt x="309" y="309"/>
                      <a:pt x="96" y="339"/>
                      <a:pt x="66" y="493"/>
                    </a:cubicBezTo>
                    <a:cubicBezTo>
                      <a:pt x="0" y="765"/>
                      <a:pt x="493" y="794"/>
                      <a:pt x="618" y="1015"/>
                    </a:cubicBezTo>
                    <a:cubicBezTo>
                      <a:pt x="618" y="1074"/>
                      <a:pt x="647" y="1103"/>
                      <a:pt x="618" y="1132"/>
                    </a:cubicBezTo>
                    <a:cubicBezTo>
                      <a:pt x="676" y="1132"/>
                      <a:pt x="735" y="1132"/>
                      <a:pt x="765" y="1103"/>
                    </a:cubicBezTo>
                    <a:cubicBezTo>
                      <a:pt x="1044" y="978"/>
                      <a:pt x="890" y="860"/>
                      <a:pt x="735" y="736"/>
                    </a:cubicBezTo>
                    <a:cubicBezTo>
                      <a:pt x="706" y="706"/>
                      <a:pt x="96" y="493"/>
                      <a:pt x="618" y="397"/>
                    </a:cubicBezTo>
                    <a:cubicBezTo>
                      <a:pt x="625" y="396"/>
                      <a:pt x="635" y="395"/>
                      <a:pt x="645" y="395"/>
                    </a:cubicBezTo>
                    <a:cubicBezTo>
                      <a:pt x="804" y="395"/>
                      <a:pt x="1296" y="583"/>
                      <a:pt x="1441" y="611"/>
                    </a:cubicBezTo>
                    <a:cubicBezTo>
                      <a:pt x="2146" y="736"/>
                      <a:pt x="2881" y="831"/>
                      <a:pt x="3616" y="860"/>
                    </a:cubicBezTo>
                    <a:cubicBezTo>
                      <a:pt x="3800" y="870"/>
                      <a:pt x="3984" y="874"/>
                      <a:pt x="4167" y="874"/>
                    </a:cubicBezTo>
                    <a:cubicBezTo>
                      <a:pt x="4535" y="874"/>
                      <a:pt x="4902" y="860"/>
                      <a:pt x="5270" y="860"/>
                    </a:cubicBezTo>
                    <a:cubicBezTo>
                      <a:pt x="5880" y="860"/>
                      <a:pt x="6497" y="860"/>
                      <a:pt x="7107" y="831"/>
                    </a:cubicBezTo>
                    <a:cubicBezTo>
                      <a:pt x="7291" y="1044"/>
                      <a:pt x="7504" y="1228"/>
                      <a:pt x="7783" y="1346"/>
                    </a:cubicBezTo>
                    <a:cubicBezTo>
                      <a:pt x="7873" y="1374"/>
                      <a:pt x="7975" y="1389"/>
                      <a:pt x="8077" y="1389"/>
                    </a:cubicBezTo>
                    <a:cubicBezTo>
                      <a:pt x="8315" y="1389"/>
                      <a:pt x="8553" y="1308"/>
                      <a:pt x="8636" y="1132"/>
                    </a:cubicBezTo>
                    <a:cubicBezTo>
                      <a:pt x="8886" y="1229"/>
                      <a:pt x="9163" y="1275"/>
                      <a:pt x="9440" y="1275"/>
                    </a:cubicBezTo>
                    <a:cubicBezTo>
                      <a:pt x="10048" y="1275"/>
                      <a:pt x="10656" y="1055"/>
                      <a:pt x="10995" y="677"/>
                    </a:cubicBezTo>
                    <a:cubicBezTo>
                      <a:pt x="11214" y="943"/>
                      <a:pt x="11638" y="1113"/>
                      <a:pt x="12049" y="1113"/>
                    </a:cubicBezTo>
                    <a:cubicBezTo>
                      <a:pt x="12160" y="1113"/>
                      <a:pt x="12271" y="1100"/>
                      <a:pt x="12376" y="1074"/>
                    </a:cubicBezTo>
                    <a:cubicBezTo>
                      <a:pt x="12589" y="1015"/>
                      <a:pt x="12803" y="890"/>
                      <a:pt x="13016" y="860"/>
                    </a:cubicBezTo>
                    <a:cubicBezTo>
                      <a:pt x="13067" y="855"/>
                      <a:pt x="13118" y="853"/>
                      <a:pt x="13169" y="853"/>
                    </a:cubicBezTo>
                    <a:cubicBezTo>
                      <a:pt x="13394" y="853"/>
                      <a:pt x="13611" y="901"/>
                      <a:pt x="13809" y="949"/>
                    </a:cubicBezTo>
                    <a:cubicBezTo>
                      <a:pt x="14949" y="1228"/>
                      <a:pt x="16139" y="1382"/>
                      <a:pt x="17337" y="1382"/>
                    </a:cubicBezTo>
                    <a:cubicBezTo>
                      <a:pt x="17704" y="1529"/>
                      <a:pt x="18160" y="1529"/>
                      <a:pt x="18586" y="1566"/>
                    </a:cubicBezTo>
                    <a:cubicBezTo>
                      <a:pt x="19292" y="1595"/>
                      <a:pt x="20027" y="1625"/>
                      <a:pt x="20732" y="1654"/>
                    </a:cubicBezTo>
                    <a:cubicBezTo>
                      <a:pt x="21012" y="1654"/>
                      <a:pt x="21379" y="1654"/>
                      <a:pt x="21497" y="1441"/>
                    </a:cubicBezTo>
                    <a:cubicBezTo>
                      <a:pt x="21682" y="1621"/>
                      <a:pt x="21997" y="1720"/>
                      <a:pt x="22310" y="1720"/>
                    </a:cubicBezTo>
                    <a:cubicBezTo>
                      <a:pt x="22418" y="1720"/>
                      <a:pt x="22526" y="1708"/>
                      <a:pt x="22628" y="1684"/>
                    </a:cubicBezTo>
                    <a:cubicBezTo>
                      <a:pt x="22812" y="1625"/>
                      <a:pt x="22966" y="1529"/>
                      <a:pt x="23180" y="1500"/>
                    </a:cubicBezTo>
                    <a:cubicBezTo>
                      <a:pt x="23226" y="1489"/>
                      <a:pt x="23273" y="1484"/>
                      <a:pt x="23322" y="1484"/>
                    </a:cubicBezTo>
                    <a:cubicBezTo>
                      <a:pt x="23531" y="1484"/>
                      <a:pt x="23753" y="1571"/>
                      <a:pt x="23981" y="1595"/>
                    </a:cubicBezTo>
                    <a:cubicBezTo>
                      <a:pt x="24253" y="1595"/>
                      <a:pt x="24620" y="1500"/>
                      <a:pt x="24591" y="1287"/>
                    </a:cubicBezTo>
                    <a:lnTo>
                      <a:pt x="24591" y="1287"/>
                    </a:lnTo>
                    <a:cubicBezTo>
                      <a:pt x="24812" y="1493"/>
                      <a:pt x="25165" y="1599"/>
                      <a:pt x="25515" y="1599"/>
                    </a:cubicBezTo>
                    <a:cubicBezTo>
                      <a:pt x="25839" y="1599"/>
                      <a:pt x="26160" y="1507"/>
                      <a:pt x="26369" y="1316"/>
                    </a:cubicBezTo>
                    <a:cubicBezTo>
                      <a:pt x="26431" y="1491"/>
                      <a:pt x="26677" y="1573"/>
                      <a:pt x="26935" y="1573"/>
                    </a:cubicBezTo>
                    <a:cubicBezTo>
                      <a:pt x="27045" y="1573"/>
                      <a:pt x="27157" y="1558"/>
                      <a:pt x="27258" y="1529"/>
                    </a:cubicBezTo>
                    <a:cubicBezTo>
                      <a:pt x="27514" y="1484"/>
                      <a:pt x="27774" y="1381"/>
                      <a:pt x="28035" y="1381"/>
                    </a:cubicBezTo>
                    <a:cubicBezTo>
                      <a:pt x="28112" y="1381"/>
                      <a:pt x="28189" y="1390"/>
                      <a:pt x="28265" y="1412"/>
                    </a:cubicBezTo>
                    <a:cubicBezTo>
                      <a:pt x="28449" y="1441"/>
                      <a:pt x="28603" y="1566"/>
                      <a:pt x="28787" y="1595"/>
                    </a:cubicBezTo>
                    <a:cubicBezTo>
                      <a:pt x="29125" y="1595"/>
                      <a:pt x="29368" y="1316"/>
                      <a:pt x="29706" y="1316"/>
                    </a:cubicBezTo>
                    <a:cubicBezTo>
                      <a:pt x="29721" y="1315"/>
                      <a:pt x="29736" y="1314"/>
                      <a:pt x="29751" y="1314"/>
                    </a:cubicBezTo>
                    <a:cubicBezTo>
                      <a:pt x="30124" y="1314"/>
                      <a:pt x="30396" y="1654"/>
                      <a:pt x="30749" y="1654"/>
                    </a:cubicBezTo>
                    <a:cubicBezTo>
                      <a:pt x="31080" y="1654"/>
                      <a:pt x="31330" y="1441"/>
                      <a:pt x="31631" y="1382"/>
                    </a:cubicBezTo>
                    <a:cubicBezTo>
                      <a:pt x="31722" y="1357"/>
                      <a:pt x="31815" y="1347"/>
                      <a:pt x="31908" y="1347"/>
                    </a:cubicBezTo>
                    <a:cubicBezTo>
                      <a:pt x="32164" y="1347"/>
                      <a:pt x="32427" y="1420"/>
                      <a:pt x="32675" y="1441"/>
                    </a:cubicBezTo>
                    <a:cubicBezTo>
                      <a:pt x="32737" y="1451"/>
                      <a:pt x="32802" y="1456"/>
                      <a:pt x="32865" y="1456"/>
                    </a:cubicBezTo>
                    <a:cubicBezTo>
                      <a:pt x="33176" y="1456"/>
                      <a:pt x="33475" y="1340"/>
                      <a:pt x="33505" y="1132"/>
                    </a:cubicBezTo>
                    <a:cubicBezTo>
                      <a:pt x="33687" y="1283"/>
                      <a:pt x="33950" y="1330"/>
                      <a:pt x="34224" y="1330"/>
                    </a:cubicBezTo>
                    <a:cubicBezTo>
                      <a:pt x="34402" y="1330"/>
                      <a:pt x="34586" y="1310"/>
                      <a:pt x="34754" y="1287"/>
                    </a:cubicBezTo>
                    <a:cubicBezTo>
                      <a:pt x="35431" y="1228"/>
                      <a:pt x="36077" y="1162"/>
                      <a:pt x="36746" y="1103"/>
                    </a:cubicBezTo>
                    <a:cubicBezTo>
                      <a:pt x="36858" y="1251"/>
                      <a:pt x="37074" y="1333"/>
                      <a:pt x="37294" y="1333"/>
                    </a:cubicBezTo>
                    <a:cubicBezTo>
                      <a:pt x="37435" y="1333"/>
                      <a:pt x="37577" y="1300"/>
                      <a:pt x="37694" y="1228"/>
                    </a:cubicBezTo>
                    <a:cubicBezTo>
                      <a:pt x="37833" y="1142"/>
                      <a:pt x="37971" y="1009"/>
                      <a:pt x="38152" y="1009"/>
                    </a:cubicBezTo>
                    <a:cubicBezTo>
                      <a:pt x="38173" y="1009"/>
                      <a:pt x="38194" y="1011"/>
                      <a:pt x="38216" y="1015"/>
                    </a:cubicBezTo>
                    <a:cubicBezTo>
                      <a:pt x="38400" y="1015"/>
                      <a:pt x="38525" y="1199"/>
                      <a:pt x="38708" y="1228"/>
                    </a:cubicBezTo>
                    <a:cubicBezTo>
                      <a:pt x="38759" y="1244"/>
                      <a:pt x="38808" y="1251"/>
                      <a:pt x="38858" y="1251"/>
                    </a:cubicBezTo>
                    <a:cubicBezTo>
                      <a:pt x="39074" y="1251"/>
                      <a:pt x="39281" y="1116"/>
                      <a:pt x="39502" y="1044"/>
                    </a:cubicBezTo>
                    <a:cubicBezTo>
                      <a:pt x="39644" y="997"/>
                      <a:pt x="39795" y="979"/>
                      <a:pt x="39951" y="979"/>
                    </a:cubicBezTo>
                    <a:cubicBezTo>
                      <a:pt x="40301" y="979"/>
                      <a:pt x="40677" y="1071"/>
                      <a:pt x="41038" y="1132"/>
                    </a:cubicBezTo>
                    <a:cubicBezTo>
                      <a:pt x="41408" y="1197"/>
                      <a:pt x="41792" y="1230"/>
                      <a:pt x="42175" y="1230"/>
                    </a:cubicBezTo>
                    <a:cubicBezTo>
                      <a:pt x="42704" y="1230"/>
                      <a:pt x="43233" y="1168"/>
                      <a:pt x="43728" y="1044"/>
                    </a:cubicBezTo>
                    <a:cubicBezTo>
                      <a:pt x="43821" y="1085"/>
                      <a:pt x="43919" y="1104"/>
                      <a:pt x="44016" y="1104"/>
                    </a:cubicBezTo>
                    <a:cubicBezTo>
                      <a:pt x="44492" y="1104"/>
                      <a:pt x="44948" y="663"/>
                      <a:pt x="44771" y="309"/>
                    </a:cubicBezTo>
                    <a:cubicBezTo>
                      <a:pt x="44713" y="155"/>
                      <a:pt x="44588" y="59"/>
                      <a:pt x="444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7" name="Google Shape;807;p37"/>
              <p:cNvSpPr/>
              <p:nvPr/>
            </p:nvSpPr>
            <p:spPr>
              <a:xfrm>
                <a:off x="3024707" y="2949154"/>
                <a:ext cx="1170233" cy="84264"/>
              </a:xfrm>
              <a:custGeom>
                <a:avLst/>
                <a:gdLst/>
                <a:ahLst/>
                <a:cxnLst/>
                <a:rect l="l" t="t" r="r" b="b"/>
                <a:pathLst>
                  <a:path w="16582" h="1194" extrusionOk="0">
                    <a:moveTo>
                      <a:pt x="140" y="0"/>
                    </a:moveTo>
                    <a:cubicBezTo>
                      <a:pt x="49" y="0"/>
                      <a:pt x="1" y="27"/>
                      <a:pt x="46" y="103"/>
                    </a:cubicBezTo>
                    <a:cubicBezTo>
                      <a:pt x="200" y="316"/>
                      <a:pt x="964" y="375"/>
                      <a:pt x="1214" y="405"/>
                    </a:cubicBezTo>
                    <a:cubicBezTo>
                      <a:pt x="1611" y="471"/>
                      <a:pt x="2037" y="500"/>
                      <a:pt x="2471" y="500"/>
                    </a:cubicBezTo>
                    <a:cubicBezTo>
                      <a:pt x="2713" y="500"/>
                      <a:pt x="2965" y="493"/>
                      <a:pt x="3218" y="493"/>
                    </a:cubicBezTo>
                    <a:cubicBezTo>
                      <a:pt x="3470" y="493"/>
                      <a:pt x="3724" y="500"/>
                      <a:pt x="3970" y="530"/>
                    </a:cubicBezTo>
                    <a:cubicBezTo>
                      <a:pt x="4455" y="559"/>
                      <a:pt x="4918" y="684"/>
                      <a:pt x="5374" y="743"/>
                    </a:cubicBezTo>
                    <a:cubicBezTo>
                      <a:pt x="5807" y="838"/>
                      <a:pt x="6234" y="838"/>
                      <a:pt x="6660" y="868"/>
                    </a:cubicBezTo>
                    <a:cubicBezTo>
                      <a:pt x="9328" y="1022"/>
                      <a:pt x="11988" y="1081"/>
                      <a:pt x="14626" y="1169"/>
                    </a:cubicBezTo>
                    <a:cubicBezTo>
                      <a:pt x="14730" y="1185"/>
                      <a:pt x="14833" y="1194"/>
                      <a:pt x="14935" y="1194"/>
                    </a:cubicBezTo>
                    <a:cubicBezTo>
                      <a:pt x="15072" y="1194"/>
                      <a:pt x="15205" y="1177"/>
                      <a:pt x="15332" y="1140"/>
                    </a:cubicBezTo>
                    <a:cubicBezTo>
                      <a:pt x="15580" y="1086"/>
                      <a:pt x="15805" y="952"/>
                      <a:pt x="16055" y="952"/>
                    </a:cubicBezTo>
                    <a:cubicBezTo>
                      <a:pt x="16078" y="952"/>
                      <a:pt x="16102" y="953"/>
                      <a:pt x="16126" y="956"/>
                    </a:cubicBezTo>
                    <a:cubicBezTo>
                      <a:pt x="16187" y="976"/>
                      <a:pt x="16253" y="1001"/>
                      <a:pt x="16317" y="1001"/>
                    </a:cubicBezTo>
                    <a:cubicBezTo>
                      <a:pt x="16344" y="1001"/>
                      <a:pt x="16371" y="996"/>
                      <a:pt x="16397" y="985"/>
                    </a:cubicBezTo>
                    <a:cubicBezTo>
                      <a:pt x="16493" y="985"/>
                      <a:pt x="16581" y="868"/>
                      <a:pt x="16522" y="801"/>
                    </a:cubicBezTo>
                    <a:cubicBezTo>
                      <a:pt x="16493" y="743"/>
                      <a:pt x="16434" y="743"/>
                      <a:pt x="16368" y="743"/>
                    </a:cubicBezTo>
                    <a:cubicBezTo>
                      <a:pt x="16308" y="735"/>
                      <a:pt x="16246" y="732"/>
                      <a:pt x="16183" y="732"/>
                    </a:cubicBezTo>
                    <a:cubicBezTo>
                      <a:pt x="15988" y="732"/>
                      <a:pt x="15779" y="766"/>
                      <a:pt x="15574" y="838"/>
                    </a:cubicBezTo>
                    <a:cubicBezTo>
                      <a:pt x="15449" y="868"/>
                      <a:pt x="15295" y="926"/>
                      <a:pt x="15148" y="956"/>
                    </a:cubicBezTo>
                    <a:cubicBezTo>
                      <a:pt x="15022" y="994"/>
                      <a:pt x="14898" y="1010"/>
                      <a:pt x="14775" y="1010"/>
                    </a:cubicBezTo>
                    <a:cubicBezTo>
                      <a:pt x="14683" y="1010"/>
                      <a:pt x="14592" y="1001"/>
                      <a:pt x="14501" y="985"/>
                    </a:cubicBezTo>
                    <a:cubicBezTo>
                      <a:pt x="13862" y="956"/>
                      <a:pt x="13215" y="956"/>
                      <a:pt x="12576" y="926"/>
                    </a:cubicBezTo>
                    <a:cubicBezTo>
                      <a:pt x="11988" y="897"/>
                      <a:pt x="11437" y="868"/>
                      <a:pt x="10886" y="868"/>
                    </a:cubicBezTo>
                    <a:cubicBezTo>
                      <a:pt x="10595" y="853"/>
                      <a:pt x="10312" y="846"/>
                      <a:pt x="10033" y="846"/>
                    </a:cubicBezTo>
                    <a:cubicBezTo>
                      <a:pt x="9754" y="846"/>
                      <a:pt x="9478" y="853"/>
                      <a:pt x="9203" y="868"/>
                    </a:cubicBezTo>
                    <a:cubicBezTo>
                      <a:pt x="8975" y="868"/>
                      <a:pt x="8738" y="875"/>
                      <a:pt x="8501" y="875"/>
                    </a:cubicBezTo>
                    <a:cubicBezTo>
                      <a:pt x="8264" y="875"/>
                      <a:pt x="8027" y="868"/>
                      <a:pt x="7799" y="838"/>
                    </a:cubicBezTo>
                    <a:cubicBezTo>
                      <a:pt x="7490" y="801"/>
                      <a:pt x="7182" y="743"/>
                      <a:pt x="6880" y="743"/>
                    </a:cubicBezTo>
                    <a:cubicBezTo>
                      <a:pt x="6779" y="735"/>
                      <a:pt x="6679" y="733"/>
                      <a:pt x="6578" y="733"/>
                    </a:cubicBezTo>
                    <a:cubicBezTo>
                      <a:pt x="6478" y="733"/>
                      <a:pt x="6378" y="735"/>
                      <a:pt x="6279" y="735"/>
                    </a:cubicBezTo>
                    <a:cubicBezTo>
                      <a:pt x="6079" y="735"/>
                      <a:pt x="5881" y="728"/>
                      <a:pt x="5682" y="684"/>
                    </a:cubicBezTo>
                    <a:cubicBezTo>
                      <a:pt x="5374" y="654"/>
                      <a:pt x="5072" y="530"/>
                      <a:pt x="4764" y="471"/>
                    </a:cubicBezTo>
                    <a:cubicBezTo>
                      <a:pt x="4538" y="436"/>
                      <a:pt x="4302" y="427"/>
                      <a:pt x="4067" y="427"/>
                    </a:cubicBezTo>
                    <a:cubicBezTo>
                      <a:pt x="3858" y="427"/>
                      <a:pt x="3649" y="434"/>
                      <a:pt x="3448" y="434"/>
                    </a:cubicBezTo>
                    <a:cubicBezTo>
                      <a:pt x="2985" y="434"/>
                      <a:pt x="2559" y="405"/>
                      <a:pt x="2103" y="375"/>
                    </a:cubicBezTo>
                    <a:cubicBezTo>
                      <a:pt x="1670" y="316"/>
                      <a:pt x="1273" y="250"/>
                      <a:pt x="876" y="162"/>
                    </a:cubicBezTo>
                    <a:cubicBezTo>
                      <a:pt x="789" y="142"/>
                      <a:pt x="350" y="0"/>
                      <a:pt x="14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08" name="Google Shape;808;p37"/>
            <p:cNvGrpSpPr/>
            <p:nvPr/>
          </p:nvGrpSpPr>
          <p:grpSpPr>
            <a:xfrm>
              <a:off x="5131225" y="3949204"/>
              <a:ext cx="973443" cy="1107693"/>
              <a:chOff x="3444839" y="2430816"/>
              <a:chExt cx="1759022" cy="1819170"/>
            </a:xfrm>
          </p:grpSpPr>
          <p:sp>
            <p:nvSpPr>
              <p:cNvPr id="809" name="Google Shape;809;p37"/>
              <p:cNvSpPr/>
              <p:nvPr/>
            </p:nvSpPr>
            <p:spPr>
              <a:xfrm>
                <a:off x="3564011" y="2430816"/>
                <a:ext cx="1497407" cy="1579836"/>
              </a:xfrm>
              <a:custGeom>
                <a:avLst/>
                <a:gdLst/>
                <a:ahLst/>
                <a:cxnLst/>
                <a:rect l="l" t="t" r="r" b="b"/>
                <a:pathLst>
                  <a:path w="21218" h="22386" extrusionOk="0">
                    <a:moveTo>
                      <a:pt x="7205" y="1"/>
                    </a:moveTo>
                    <a:cubicBezTo>
                      <a:pt x="6188" y="1"/>
                      <a:pt x="5167" y="132"/>
                      <a:pt x="4190" y="393"/>
                    </a:cubicBezTo>
                    <a:cubicBezTo>
                      <a:pt x="4251" y="591"/>
                      <a:pt x="4465" y="764"/>
                      <a:pt x="4666" y="764"/>
                    </a:cubicBezTo>
                    <a:cubicBezTo>
                      <a:pt x="4681" y="764"/>
                      <a:pt x="4697" y="763"/>
                      <a:pt x="4712" y="761"/>
                    </a:cubicBezTo>
                    <a:lnTo>
                      <a:pt x="4712" y="761"/>
                    </a:lnTo>
                    <a:cubicBezTo>
                      <a:pt x="4528" y="886"/>
                      <a:pt x="4528" y="1128"/>
                      <a:pt x="4624" y="1341"/>
                    </a:cubicBezTo>
                    <a:cubicBezTo>
                      <a:pt x="4712" y="1525"/>
                      <a:pt x="4895" y="1650"/>
                      <a:pt x="5079" y="1775"/>
                    </a:cubicBezTo>
                    <a:cubicBezTo>
                      <a:pt x="5358" y="1959"/>
                      <a:pt x="5630" y="2143"/>
                      <a:pt x="5880" y="2326"/>
                    </a:cubicBezTo>
                    <a:cubicBezTo>
                      <a:pt x="5788" y="2737"/>
                      <a:pt x="6127" y="3210"/>
                      <a:pt x="6566" y="3210"/>
                    </a:cubicBezTo>
                    <a:cubicBezTo>
                      <a:pt x="6582" y="3210"/>
                      <a:pt x="6599" y="3209"/>
                      <a:pt x="6615" y="3208"/>
                    </a:cubicBezTo>
                    <a:lnTo>
                      <a:pt x="6615" y="3208"/>
                    </a:lnTo>
                    <a:cubicBezTo>
                      <a:pt x="6395" y="3392"/>
                      <a:pt x="6615" y="3730"/>
                      <a:pt x="6858" y="3884"/>
                    </a:cubicBezTo>
                    <a:cubicBezTo>
                      <a:pt x="7100" y="4009"/>
                      <a:pt x="7409" y="4164"/>
                      <a:pt x="7409" y="4435"/>
                    </a:cubicBezTo>
                    <a:cubicBezTo>
                      <a:pt x="7409" y="4619"/>
                      <a:pt x="7255" y="4774"/>
                      <a:pt x="7284" y="4957"/>
                    </a:cubicBezTo>
                    <a:cubicBezTo>
                      <a:pt x="7313" y="5082"/>
                      <a:pt x="7438" y="5141"/>
                      <a:pt x="7497" y="5229"/>
                    </a:cubicBezTo>
                    <a:cubicBezTo>
                      <a:pt x="7651" y="5479"/>
                      <a:pt x="7593" y="5780"/>
                      <a:pt x="7563" y="6060"/>
                    </a:cubicBezTo>
                    <a:cubicBezTo>
                      <a:pt x="7534" y="6332"/>
                      <a:pt x="7593" y="6670"/>
                      <a:pt x="7865" y="6736"/>
                    </a:cubicBezTo>
                    <a:cubicBezTo>
                      <a:pt x="7468" y="7066"/>
                      <a:pt x="7563" y="7743"/>
                      <a:pt x="7960" y="7985"/>
                    </a:cubicBezTo>
                    <a:cubicBezTo>
                      <a:pt x="7651" y="8389"/>
                      <a:pt x="7651" y="8999"/>
                      <a:pt x="7989" y="9367"/>
                    </a:cubicBezTo>
                    <a:cubicBezTo>
                      <a:pt x="7835" y="9426"/>
                      <a:pt x="7776" y="9675"/>
                      <a:pt x="7747" y="9859"/>
                    </a:cubicBezTo>
                    <a:cubicBezTo>
                      <a:pt x="7718" y="10072"/>
                      <a:pt x="7681" y="10285"/>
                      <a:pt x="7651" y="10498"/>
                    </a:cubicBezTo>
                    <a:cubicBezTo>
                      <a:pt x="7622" y="10778"/>
                      <a:pt x="7593" y="11079"/>
                      <a:pt x="7776" y="11292"/>
                    </a:cubicBezTo>
                    <a:cubicBezTo>
                      <a:pt x="7534" y="11571"/>
                      <a:pt x="7534" y="12027"/>
                      <a:pt x="7776" y="12306"/>
                    </a:cubicBezTo>
                    <a:cubicBezTo>
                      <a:pt x="7534" y="12306"/>
                      <a:pt x="7497" y="12703"/>
                      <a:pt x="7534" y="12946"/>
                    </a:cubicBezTo>
                    <a:cubicBezTo>
                      <a:pt x="7651" y="13592"/>
                      <a:pt x="7593" y="14298"/>
                      <a:pt x="7350" y="14908"/>
                    </a:cubicBezTo>
                    <a:cubicBezTo>
                      <a:pt x="7196" y="15334"/>
                      <a:pt x="6983" y="15797"/>
                      <a:pt x="7166" y="16223"/>
                    </a:cubicBezTo>
                    <a:cubicBezTo>
                      <a:pt x="6674" y="16503"/>
                      <a:pt x="6461" y="17142"/>
                      <a:pt x="6674" y="17664"/>
                    </a:cubicBezTo>
                    <a:cubicBezTo>
                      <a:pt x="6662" y="17663"/>
                      <a:pt x="6650" y="17662"/>
                      <a:pt x="6638" y="17662"/>
                    </a:cubicBezTo>
                    <a:cubicBezTo>
                      <a:pt x="6285" y="17662"/>
                      <a:pt x="5973" y="18073"/>
                      <a:pt x="6093" y="18428"/>
                    </a:cubicBezTo>
                    <a:cubicBezTo>
                      <a:pt x="6058" y="18411"/>
                      <a:pt x="6023" y="18404"/>
                      <a:pt x="5989" y="18404"/>
                    </a:cubicBezTo>
                    <a:cubicBezTo>
                      <a:pt x="5785" y="18404"/>
                      <a:pt x="5618" y="18681"/>
                      <a:pt x="5542" y="18921"/>
                    </a:cubicBezTo>
                    <a:cubicBezTo>
                      <a:pt x="5417" y="19376"/>
                      <a:pt x="5145" y="19780"/>
                      <a:pt x="4741" y="20023"/>
                    </a:cubicBezTo>
                    <a:cubicBezTo>
                      <a:pt x="4315" y="20332"/>
                      <a:pt x="3764" y="20390"/>
                      <a:pt x="3242" y="20449"/>
                    </a:cubicBezTo>
                    <a:cubicBezTo>
                      <a:pt x="2845" y="20515"/>
                      <a:pt x="2419" y="20604"/>
                      <a:pt x="2235" y="20942"/>
                    </a:cubicBezTo>
                    <a:cubicBezTo>
                      <a:pt x="2127" y="20811"/>
                      <a:pt x="1961" y="20749"/>
                      <a:pt x="1791" y="20749"/>
                    </a:cubicBezTo>
                    <a:cubicBezTo>
                      <a:pt x="1520" y="20749"/>
                      <a:pt x="1239" y="20905"/>
                      <a:pt x="1162" y="21184"/>
                    </a:cubicBezTo>
                    <a:cubicBezTo>
                      <a:pt x="1098" y="21011"/>
                      <a:pt x="947" y="20952"/>
                      <a:pt x="774" y="20952"/>
                    </a:cubicBezTo>
                    <a:cubicBezTo>
                      <a:pt x="609" y="20952"/>
                      <a:pt x="423" y="21006"/>
                      <a:pt x="273" y="21067"/>
                    </a:cubicBezTo>
                    <a:cubicBezTo>
                      <a:pt x="214" y="21096"/>
                      <a:pt x="148" y="21125"/>
                      <a:pt x="89" y="21184"/>
                    </a:cubicBezTo>
                    <a:cubicBezTo>
                      <a:pt x="1" y="21338"/>
                      <a:pt x="148" y="21552"/>
                      <a:pt x="302" y="21618"/>
                    </a:cubicBezTo>
                    <a:cubicBezTo>
                      <a:pt x="457" y="21677"/>
                      <a:pt x="640" y="21647"/>
                      <a:pt x="824" y="21677"/>
                    </a:cubicBezTo>
                    <a:cubicBezTo>
                      <a:pt x="1072" y="21741"/>
                      <a:pt x="1337" y="21909"/>
                      <a:pt x="1567" y="21909"/>
                    </a:cubicBezTo>
                    <a:cubicBezTo>
                      <a:pt x="1651" y="21909"/>
                      <a:pt x="1729" y="21887"/>
                      <a:pt x="1801" y="21831"/>
                    </a:cubicBezTo>
                    <a:cubicBezTo>
                      <a:pt x="2264" y="21890"/>
                      <a:pt x="2691" y="21948"/>
                      <a:pt x="3154" y="22044"/>
                    </a:cubicBezTo>
                    <a:cubicBezTo>
                      <a:pt x="3705" y="22103"/>
                      <a:pt x="4227" y="22198"/>
                      <a:pt x="4741" y="22257"/>
                    </a:cubicBezTo>
                    <a:cubicBezTo>
                      <a:pt x="5011" y="22299"/>
                      <a:pt x="5286" y="22334"/>
                      <a:pt x="5550" y="22334"/>
                    </a:cubicBezTo>
                    <a:cubicBezTo>
                      <a:pt x="5890" y="22334"/>
                      <a:pt x="6213" y="22276"/>
                      <a:pt x="6490" y="22103"/>
                    </a:cubicBezTo>
                    <a:cubicBezTo>
                      <a:pt x="7517" y="22290"/>
                      <a:pt x="8548" y="22386"/>
                      <a:pt x="9593" y="22386"/>
                    </a:cubicBezTo>
                    <a:cubicBezTo>
                      <a:pt x="9946" y="22386"/>
                      <a:pt x="10301" y="22375"/>
                      <a:pt x="10657" y="22353"/>
                    </a:cubicBezTo>
                    <a:cubicBezTo>
                      <a:pt x="11025" y="22316"/>
                      <a:pt x="11422" y="22287"/>
                      <a:pt x="11789" y="22257"/>
                    </a:cubicBezTo>
                    <a:cubicBezTo>
                      <a:pt x="12274" y="22198"/>
                      <a:pt x="12737" y="22169"/>
                      <a:pt x="13193" y="22103"/>
                    </a:cubicBezTo>
                    <a:cubicBezTo>
                      <a:pt x="13413" y="22103"/>
                      <a:pt x="13597" y="22073"/>
                      <a:pt x="13810" y="22015"/>
                    </a:cubicBezTo>
                    <a:cubicBezTo>
                      <a:pt x="14022" y="21960"/>
                      <a:pt x="14262" y="21885"/>
                      <a:pt x="14476" y="21885"/>
                    </a:cubicBezTo>
                    <a:cubicBezTo>
                      <a:pt x="14634" y="21885"/>
                      <a:pt x="14777" y="21926"/>
                      <a:pt x="14883" y="22044"/>
                    </a:cubicBezTo>
                    <a:cubicBezTo>
                      <a:pt x="15434" y="22015"/>
                      <a:pt x="15985" y="21948"/>
                      <a:pt x="16537" y="21890"/>
                    </a:cubicBezTo>
                    <a:cubicBezTo>
                      <a:pt x="16867" y="21860"/>
                      <a:pt x="17205" y="21831"/>
                      <a:pt x="17543" y="21801"/>
                    </a:cubicBezTo>
                    <a:cubicBezTo>
                      <a:pt x="17823" y="21765"/>
                      <a:pt x="18095" y="21735"/>
                      <a:pt x="18403" y="21735"/>
                    </a:cubicBezTo>
                    <a:cubicBezTo>
                      <a:pt x="18616" y="21735"/>
                      <a:pt x="18859" y="21765"/>
                      <a:pt x="19109" y="21765"/>
                    </a:cubicBezTo>
                    <a:cubicBezTo>
                      <a:pt x="19353" y="21786"/>
                      <a:pt x="19597" y="21803"/>
                      <a:pt x="19835" y="21803"/>
                    </a:cubicBezTo>
                    <a:cubicBezTo>
                      <a:pt x="20342" y="21803"/>
                      <a:pt x="20823" y="21724"/>
                      <a:pt x="21218" y="21434"/>
                    </a:cubicBezTo>
                    <a:cubicBezTo>
                      <a:pt x="21196" y="21225"/>
                      <a:pt x="20984" y="21069"/>
                      <a:pt x="20777" y="21069"/>
                    </a:cubicBezTo>
                    <a:cubicBezTo>
                      <a:pt x="20708" y="21069"/>
                      <a:pt x="20639" y="21087"/>
                      <a:pt x="20579" y="21125"/>
                    </a:cubicBezTo>
                    <a:cubicBezTo>
                      <a:pt x="20696" y="20699"/>
                      <a:pt x="20174" y="20361"/>
                      <a:pt x="19748" y="20207"/>
                    </a:cubicBezTo>
                    <a:cubicBezTo>
                      <a:pt x="19439" y="20082"/>
                      <a:pt x="19168" y="19964"/>
                      <a:pt x="18859" y="19839"/>
                    </a:cubicBezTo>
                    <a:lnTo>
                      <a:pt x="18308" y="19288"/>
                    </a:lnTo>
                    <a:cubicBezTo>
                      <a:pt x="17910" y="18891"/>
                      <a:pt x="17373" y="18477"/>
                      <a:pt x="16869" y="18477"/>
                    </a:cubicBezTo>
                    <a:cubicBezTo>
                      <a:pt x="16712" y="18477"/>
                      <a:pt x="16557" y="18517"/>
                      <a:pt x="16412" y="18612"/>
                    </a:cubicBezTo>
                    <a:cubicBezTo>
                      <a:pt x="16153" y="18234"/>
                      <a:pt x="15687" y="18012"/>
                      <a:pt x="15233" y="18012"/>
                    </a:cubicBezTo>
                    <a:cubicBezTo>
                      <a:pt x="14989" y="18012"/>
                      <a:pt x="14748" y="18076"/>
                      <a:pt x="14545" y="18215"/>
                    </a:cubicBezTo>
                    <a:cubicBezTo>
                      <a:pt x="14518" y="17962"/>
                      <a:pt x="14249" y="17786"/>
                      <a:pt x="14016" y="17786"/>
                    </a:cubicBezTo>
                    <a:cubicBezTo>
                      <a:pt x="13999" y="17786"/>
                      <a:pt x="13981" y="17787"/>
                      <a:pt x="13964" y="17789"/>
                    </a:cubicBezTo>
                    <a:cubicBezTo>
                      <a:pt x="13839" y="17818"/>
                      <a:pt x="13714" y="17877"/>
                      <a:pt x="13597" y="17877"/>
                    </a:cubicBezTo>
                    <a:cubicBezTo>
                      <a:pt x="13347" y="17877"/>
                      <a:pt x="13163" y="17664"/>
                      <a:pt x="12980" y="17480"/>
                    </a:cubicBezTo>
                    <a:cubicBezTo>
                      <a:pt x="12874" y="17391"/>
                      <a:pt x="12717" y="17324"/>
                      <a:pt x="12580" y="17324"/>
                    </a:cubicBezTo>
                    <a:cubicBezTo>
                      <a:pt x="12479" y="17324"/>
                      <a:pt x="12390" y="17360"/>
                      <a:pt x="12340" y="17451"/>
                    </a:cubicBezTo>
                    <a:cubicBezTo>
                      <a:pt x="12311" y="17083"/>
                      <a:pt x="11943" y="16775"/>
                      <a:pt x="11576" y="16775"/>
                    </a:cubicBezTo>
                    <a:cubicBezTo>
                      <a:pt x="11664" y="16378"/>
                      <a:pt x="11355" y="15885"/>
                      <a:pt x="10929" y="15827"/>
                    </a:cubicBezTo>
                    <a:cubicBezTo>
                      <a:pt x="11267" y="15518"/>
                      <a:pt x="11172" y="14849"/>
                      <a:pt x="10745" y="14665"/>
                    </a:cubicBezTo>
                    <a:cubicBezTo>
                      <a:pt x="11142" y="14452"/>
                      <a:pt x="11083" y="13717"/>
                      <a:pt x="10620" y="13563"/>
                    </a:cubicBezTo>
                    <a:cubicBezTo>
                      <a:pt x="11025" y="13534"/>
                      <a:pt x="11142" y="12887"/>
                      <a:pt x="10775" y="12703"/>
                    </a:cubicBezTo>
                    <a:cubicBezTo>
                      <a:pt x="11083" y="12520"/>
                      <a:pt x="11054" y="12027"/>
                      <a:pt x="10745" y="11880"/>
                    </a:cubicBezTo>
                    <a:cubicBezTo>
                      <a:pt x="11113" y="11630"/>
                      <a:pt x="11054" y="10961"/>
                      <a:pt x="10620" y="10778"/>
                    </a:cubicBezTo>
                    <a:cubicBezTo>
                      <a:pt x="11172" y="10594"/>
                      <a:pt x="11208" y="9675"/>
                      <a:pt x="10687" y="9455"/>
                    </a:cubicBezTo>
                    <a:cubicBezTo>
                      <a:pt x="11083" y="9308"/>
                      <a:pt x="11238" y="8720"/>
                      <a:pt x="10929" y="8389"/>
                    </a:cubicBezTo>
                    <a:cubicBezTo>
                      <a:pt x="10841" y="8264"/>
                      <a:pt x="10687" y="8139"/>
                      <a:pt x="10745" y="8022"/>
                    </a:cubicBezTo>
                    <a:cubicBezTo>
                      <a:pt x="10775" y="7926"/>
                      <a:pt x="10870" y="7868"/>
                      <a:pt x="10959" y="7801"/>
                    </a:cubicBezTo>
                    <a:cubicBezTo>
                      <a:pt x="11238" y="7588"/>
                      <a:pt x="11172" y="7066"/>
                      <a:pt x="10870" y="6919"/>
                    </a:cubicBezTo>
                    <a:cubicBezTo>
                      <a:pt x="11451" y="6611"/>
                      <a:pt x="11539" y="5692"/>
                      <a:pt x="11054" y="5295"/>
                    </a:cubicBezTo>
                    <a:cubicBezTo>
                      <a:pt x="11392" y="5200"/>
                      <a:pt x="11664" y="4898"/>
                      <a:pt x="11664" y="4531"/>
                    </a:cubicBezTo>
                    <a:cubicBezTo>
                      <a:pt x="11693" y="4193"/>
                      <a:pt x="11451" y="3855"/>
                      <a:pt x="11113" y="3730"/>
                    </a:cubicBezTo>
                    <a:cubicBezTo>
                      <a:pt x="11326" y="3701"/>
                      <a:pt x="11576" y="3671"/>
                      <a:pt x="11723" y="3546"/>
                    </a:cubicBezTo>
                    <a:cubicBezTo>
                      <a:pt x="11907" y="3392"/>
                      <a:pt x="11943" y="3091"/>
                      <a:pt x="11760" y="2966"/>
                    </a:cubicBezTo>
                    <a:cubicBezTo>
                      <a:pt x="12340" y="2936"/>
                      <a:pt x="13075" y="2782"/>
                      <a:pt x="13193" y="2201"/>
                    </a:cubicBezTo>
                    <a:cubicBezTo>
                      <a:pt x="13278" y="2238"/>
                      <a:pt x="13367" y="2255"/>
                      <a:pt x="13457" y="2255"/>
                    </a:cubicBezTo>
                    <a:cubicBezTo>
                      <a:pt x="13888" y="2255"/>
                      <a:pt x="14325" y="1869"/>
                      <a:pt x="14295" y="1437"/>
                    </a:cubicBezTo>
                    <a:lnTo>
                      <a:pt x="14295" y="1437"/>
                    </a:lnTo>
                    <a:cubicBezTo>
                      <a:pt x="14478" y="1600"/>
                      <a:pt x="14723" y="1686"/>
                      <a:pt x="14963" y="1686"/>
                    </a:cubicBezTo>
                    <a:cubicBezTo>
                      <a:pt x="15167" y="1686"/>
                      <a:pt x="15367" y="1624"/>
                      <a:pt x="15522" y="1496"/>
                    </a:cubicBezTo>
                    <a:cubicBezTo>
                      <a:pt x="16048" y="1136"/>
                      <a:pt x="16224" y="47"/>
                      <a:pt x="15505" y="47"/>
                    </a:cubicBezTo>
                    <a:cubicBezTo>
                      <a:pt x="15430" y="47"/>
                      <a:pt x="15345" y="59"/>
                      <a:pt x="15250" y="85"/>
                    </a:cubicBezTo>
                    <a:cubicBezTo>
                      <a:pt x="14707" y="246"/>
                      <a:pt x="14147" y="340"/>
                      <a:pt x="13579" y="340"/>
                    </a:cubicBezTo>
                    <a:cubicBezTo>
                      <a:pt x="13502" y="340"/>
                      <a:pt x="13424" y="338"/>
                      <a:pt x="13347" y="335"/>
                    </a:cubicBezTo>
                    <a:cubicBezTo>
                      <a:pt x="12775" y="313"/>
                      <a:pt x="12219" y="212"/>
                      <a:pt x="11666" y="212"/>
                    </a:cubicBezTo>
                    <a:cubicBezTo>
                      <a:pt x="11452" y="212"/>
                      <a:pt x="11238" y="227"/>
                      <a:pt x="11025" y="268"/>
                    </a:cubicBezTo>
                    <a:cubicBezTo>
                      <a:pt x="10804" y="305"/>
                      <a:pt x="10620" y="364"/>
                      <a:pt x="10407" y="393"/>
                    </a:cubicBezTo>
                    <a:cubicBezTo>
                      <a:pt x="10224" y="393"/>
                      <a:pt x="10040" y="335"/>
                      <a:pt x="9856" y="305"/>
                    </a:cubicBezTo>
                    <a:cubicBezTo>
                      <a:pt x="8996" y="102"/>
                      <a:pt x="8102" y="1"/>
                      <a:pt x="720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0" name="Google Shape;810;p37"/>
              <p:cNvSpPr/>
              <p:nvPr/>
            </p:nvSpPr>
            <p:spPr>
              <a:xfrm>
                <a:off x="3859641" y="2432581"/>
                <a:ext cx="335149" cy="1374541"/>
              </a:xfrm>
              <a:custGeom>
                <a:avLst/>
                <a:gdLst/>
                <a:ahLst/>
                <a:cxnLst/>
                <a:rect l="l" t="t" r="r" b="b"/>
                <a:pathLst>
                  <a:path w="4749" h="19477" extrusionOk="0">
                    <a:moveTo>
                      <a:pt x="2147" y="1"/>
                    </a:moveTo>
                    <a:cubicBezTo>
                      <a:pt x="1441" y="60"/>
                      <a:pt x="706" y="185"/>
                      <a:pt x="1" y="368"/>
                    </a:cubicBezTo>
                    <a:cubicBezTo>
                      <a:pt x="62" y="566"/>
                      <a:pt x="276" y="739"/>
                      <a:pt x="477" y="739"/>
                    </a:cubicBezTo>
                    <a:cubicBezTo>
                      <a:pt x="492" y="739"/>
                      <a:pt x="508" y="738"/>
                      <a:pt x="523" y="736"/>
                    </a:cubicBezTo>
                    <a:lnTo>
                      <a:pt x="523" y="736"/>
                    </a:lnTo>
                    <a:cubicBezTo>
                      <a:pt x="339" y="861"/>
                      <a:pt x="339" y="1103"/>
                      <a:pt x="435" y="1316"/>
                    </a:cubicBezTo>
                    <a:cubicBezTo>
                      <a:pt x="523" y="1500"/>
                      <a:pt x="706" y="1625"/>
                      <a:pt x="890" y="1750"/>
                    </a:cubicBezTo>
                    <a:cubicBezTo>
                      <a:pt x="1169" y="1934"/>
                      <a:pt x="1441" y="2118"/>
                      <a:pt x="1691" y="2301"/>
                    </a:cubicBezTo>
                    <a:cubicBezTo>
                      <a:pt x="1599" y="2712"/>
                      <a:pt x="1938" y="3185"/>
                      <a:pt x="2377" y="3185"/>
                    </a:cubicBezTo>
                    <a:cubicBezTo>
                      <a:pt x="2393" y="3185"/>
                      <a:pt x="2410" y="3184"/>
                      <a:pt x="2426" y="3183"/>
                    </a:cubicBezTo>
                    <a:lnTo>
                      <a:pt x="2426" y="3183"/>
                    </a:lnTo>
                    <a:cubicBezTo>
                      <a:pt x="2206" y="3367"/>
                      <a:pt x="2426" y="3705"/>
                      <a:pt x="2669" y="3859"/>
                    </a:cubicBezTo>
                    <a:cubicBezTo>
                      <a:pt x="2911" y="3984"/>
                      <a:pt x="3220" y="4139"/>
                      <a:pt x="3220" y="4410"/>
                    </a:cubicBezTo>
                    <a:cubicBezTo>
                      <a:pt x="3220" y="4594"/>
                      <a:pt x="3066" y="4749"/>
                      <a:pt x="3095" y="4932"/>
                    </a:cubicBezTo>
                    <a:cubicBezTo>
                      <a:pt x="3124" y="5057"/>
                      <a:pt x="3249" y="5116"/>
                      <a:pt x="3308" y="5204"/>
                    </a:cubicBezTo>
                    <a:cubicBezTo>
                      <a:pt x="3462" y="5454"/>
                      <a:pt x="3404" y="5755"/>
                      <a:pt x="3374" y="6035"/>
                    </a:cubicBezTo>
                    <a:cubicBezTo>
                      <a:pt x="3345" y="6307"/>
                      <a:pt x="3404" y="6645"/>
                      <a:pt x="3676" y="6711"/>
                    </a:cubicBezTo>
                    <a:cubicBezTo>
                      <a:pt x="3279" y="7041"/>
                      <a:pt x="3374" y="7718"/>
                      <a:pt x="3771" y="7960"/>
                    </a:cubicBezTo>
                    <a:cubicBezTo>
                      <a:pt x="3462" y="8364"/>
                      <a:pt x="3462" y="8974"/>
                      <a:pt x="3800" y="9342"/>
                    </a:cubicBezTo>
                    <a:cubicBezTo>
                      <a:pt x="3646" y="9401"/>
                      <a:pt x="3587" y="9650"/>
                      <a:pt x="3558" y="9834"/>
                    </a:cubicBezTo>
                    <a:cubicBezTo>
                      <a:pt x="3529" y="10047"/>
                      <a:pt x="3492" y="10260"/>
                      <a:pt x="3462" y="10473"/>
                    </a:cubicBezTo>
                    <a:cubicBezTo>
                      <a:pt x="3433" y="10753"/>
                      <a:pt x="3404" y="11054"/>
                      <a:pt x="3587" y="11267"/>
                    </a:cubicBezTo>
                    <a:cubicBezTo>
                      <a:pt x="3345" y="11546"/>
                      <a:pt x="3345" y="12002"/>
                      <a:pt x="3587" y="12281"/>
                    </a:cubicBezTo>
                    <a:cubicBezTo>
                      <a:pt x="3345" y="12281"/>
                      <a:pt x="3308" y="12678"/>
                      <a:pt x="3345" y="12921"/>
                    </a:cubicBezTo>
                    <a:cubicBezTo>
                      <a:pt x="3462" y="13567"/>
                      <a:pt x="3404" y="14273"/>
                      <a:pt x="3161" y="14883"/>
                    </a:cubicBezTo>
                    <a:cubicBezTo>
                      <a:pt x="3007" y="15309"/>
                      <a:pt x="2794" y="15772"/>
                      <a:pt x="2977" y="16198"/>
                    </a:cubicBezTo>
                    <a:cubicBezTo>
                      <a:pt x="2485" y="16478"/>
                      <a:pt x="2272" y="17117"/>
                      <a:pt x="2485" y="17639"/>
                    </a:cubicBezTo>
                    <a:cubicBezTo>
                      <a:pt x="2473" y="17638"/>
                      <a:pt x="2461" y="17637"/>
                      <a:pt x="2449" y="17637"/>
                    </a:cubicBezTo>
                    <a:cubicBezTo>
                      <a:pt x="2096" y="17637"/>
                      <a:pt x="1784" y="18048"/>
                      <a:pt x="1904" y="18403"/>
                    </a:cubicBezTo>
                    <a:cubicBezTo>
                      <a:pt x="1869" y="18386"/>
                      <a:pt x="1834" y="18379"/>
                      <a:pt x="1800" y="18379"/>
                    </a:cubicBezTo>
                    <a:cubicBezTo>
                      <a:pt x="1596" y="18379"/>
                      <a:pt x="1429" y="18656"/>
                      <a:pt x="1353" y="18896"/>
                    </a:cubicBezTo>
                    <a:cubicBezTo>
                      <a:pt x="1287" y="19079"/>
                      <a:pt x="1228" y="19263"/>
                      <a:pt x="1140" y="19417"/>
                    </a:cubicBezTo>
                    <a:cubicBezTo>
                      <a:pt x="1199" y="19447"/>
                      <a:pt x="1287" y="19476"/>
                      <a:pt x="1383" y="19476"/>
                    </a:cubicBezTo>
                    <a:cubicBezTo>
                      <a:pt x="1691" y="19476"/>
                      <a:pt x="1993" y="19204"/>
                      <a:pt x="1963" y="18896"/>
                    </a:cubicBezTo>
                    <a:lnTo>
                      <a:pt x="1963" y="18896"/>
                    </a:lnTo>
                    <a:cubicBezTo>
                      <a:pt x="2095" y="18991"/>
                      <a:pt x="2252" y="19039"/>
                      <a:pt x="2403" y="19039"/>
                    </a:cubicBezTo>
                    <a:cubicBezTo>
                      <a:pt x="2496" y="19039"/>
                      <a:pt x="2587" y="19020"/>
                      <a:pt x="2669" y="18984"/>
                    </a:cubicBezTo>
                    <a:cubicBezTo>
                      <a:pt x="2911" y="18866"/>
                      <a:pt x="3036" y="18558"/>
                      <a:pt x="2911" y="18344"/>
                    </a:cubicBezTo>
                    <a:lnTo>
                      <a:pt x="2911" y="18344"/>
                    </a:lnTo>
                    <a:cubicBezTo>
                      <a:pt x="3107" y="18442"/>
                      <a:pt x="3298" y="18517"/>
                      <a:pt x="3502" y="18517"/>
                    </a:cubicBezTo>
                    <a:cubicBezTo>
                      <a:pt x="3558" y="18517"/>
                      <a:pt x="3616" y="18512"/>
                      <a:pt x="3676" y="18499"/>
                    </a:cubicBezTo>
                    <a:cubicBezTo>
                      <a:pt x="3925" y="18433"/>
                      <a:pt x="4168" y="18161"/>
                      <a:pt x="4043" y="17918"/>
                    </a:cubicBezTo>
                    <a:cubicBezTo>
                      <a:pt x="3955" y="17698"/>
                      <a:pt x="3646" y="17551"/>
                      <a:pt x="3742" y="17330"/>
                    </a:cubicBezTo>
                    <a:cubicBezTo>
                      <a:pt x="3800" y="17183"/>
                      <a:pt x="3984" y="17147"/>
                      <a:pt x="4109" y="17117"/>
                    </a:cubicBezTo>
                    <a:cubicBezTo>
                      <a:pt x="4477" y="17000"/>
                      <a:pt x="4749" y="16595"/>
                      <a:pt x="4749" y="16198"/>
                    </a:cubicBezTo>
                    <a:cubicBezTo>
                      <a:pt x="4719" y="15802"/>
                      <a:pt x="4410" y="15464"/>
                      <a:pt x="4014" y="15375"/>
                    </a:cubicBezTo>
                    <a:lnTo>
                      <a:pt x="4014" y="15375"/>
                    </a:lnTo>
                    <a:cubicBezTo>
                      <a:pt x="4031" y="15377"/>
                      <a:pt x="4048" y="15378"/>
                      <a:pt x="4065" y="15378"/>
                    </a:cubicBezTo>
                    <a:cubicBezTo>
                      <a:pt x="4355" y="15378"/>
                      <a:pt x="4631" y="15145"/>
                      <a:pt x="4631" y="14854"/>
                    </a:cubicBezTo>
                    <a:cubicBezTo>
                      <a:pt x="4631" y="14585"/>
                      <a:pt x="4375" y="14344"/>
                      <a:pt x="4125" y="14344"/>
                    </a:cubicBezTo>
                    <a:cubicBezTo>
                      <a:pt x="4104" y="14344"/>
                      <a:pt x="4084" y="14346"/>
                      <a:pt x="4063" y="14349"/>
                    </a:cubicBezTo>
                    <a:lnTo>
                      <a:pt x="4063" y="14349"/>
                    </a:lnTo>
                    <a:cubicBezTo>
                      <a:pt x="4241" y="14288"/>
                      <a:pt x="4314" y="14042"/>
                      <a:pt x="4227" y="13839"/>
                    </a:cubicBezTo>
                    <a:cubicBezTo>
                      <a:pt x="4168" y="13656"/>
                      <a:pt x="3955" y="13538"/>
                      <a:pt x="3742" y="13472"/>
                    </a:cubicBezTo>
                    <a:cubicBezTo>
                      <a:pt x="4080" y="13288"/>
                      <a:pt x="4322" y="12987"/>
                      <a:pt x="4410" y="12619"/>
                    </a:cubicBezTo>
                    <a:cubicBezTo>
                      <a:pt x="4447" y="12553"/>
                      <a:pt x="4447" y="12495"/>
                      <a:pt x="4447" y="12406"/>
                    </a:cubicBezTo>
                    <a:cubicBezTo>
                      <a:pt x="4352" y="12186"/>
                      <a:pt x="4014" y="12252"/>
                      <a:pt x="3859" y="12098"/>
                    </a:cubicBezTo>
                    <a:cubicBezTo>
                      <a:pt x="3676" y="11914"/>
                      <a:pt x="3800" y="11605"/>
                      <a:pt x="3955" y="11392"/>
                    </a:cubicBezTo>
                    <a:cubicBezTo>
                      <a:pt x="4109" y="11179"/>
                      <a:pt x="4322" y="10936"/>
                      <a:pt x="4197" y="10687"/>
                    </a:cubicBezTo>
                    <a:cubicBezTo>
                      <a:pt x="4168" y="10569"/>
                      <a:pt x="4043" y="10473"/>
                      <a:pt x="3984" y="10349"/>
                    </a:cubicBezTo>
                    <a:cubicBezTo>
                      <a:pt x="3830" y="10047"/>
                      <a:pt x="4227" y="9709"/>
                      <a:pt x="4410" y="9401"/>
                    </a:cubicBezTo>
                    <a:cubicBezTo>
                      <a:pt x="4660" y="8974"/>
                      <a:pt x="4506" y="8364"/>
                      <a:pt x="4080" y="8085"/>
                    </a:cubicBezTo>
                    <a:cubicBezTo>
                      <a:pt x="4293" y="8056"/>
                      <a:pt x="4477" y="7872"/>
                      <a:pt x="4477" y="7659"/>
                    </a:cubicBezTo>
                    <a:cubicBezTo>
                      <a:pt x="4506" y="7446"/>
                      <a:pt x="4381" y="7196"/>
                      <a:pt x="4197" y="7108"/>
                    </a:cubicBezTo>
                    <a:cubicBezTo>
                      <a:pt x="4109" y="7078"/>
                      <a:pt x="4014" y="7041"/>
                      <a:pt x="3984" y="6983"/>
                    </a:cubicBezTo>
                    <a:cubicBezTo>
                      <a:pt x="3925" y="6828"/>
                      <a:pt x="4109" y="6740"/>
                      <a:pt x="4197" y="6645"/>
                    </a:cubicBezTo>
                    <a:cubicBezTo>
                      <a:pt x="4381" y="6461"/>
                      <a:pt x="4381" y="6189"/>
                      <a:pt x="4293" y="5976"/>
                    </a:cubicBezTo>
                    <a:cubicBezTo>
                      <a:pt x="4197" y="5726"/>
                      <a:pt x="4014" y="5572"/>
                      <a:pt x="3830" y="5388"/>
                    </a:cubicBezTo>
                    <a:cubicBezTo>
                      <a:pt x="4139" y="5270"/>
                      <a:pt x="4477" y="5087"/>
                      <a:pt x="4506" y="4749"/>
                    </a:cubicBezTo>
                    <a:cubicBezTo>
                      <a:pt x="4535" y="4322"/>
                      <a:pt x="3955" y="4139"/>
                      <a:pt x="3617" y="3830"/>
                    </a:cubicBezTo>
                    <a:cubicBezTo>
                      <a:pt x="3066" y="3367"/>
                      <a:pt x="3345" y="2882"/>
                      <a:pt x="3462" y="2331"/>
                    </a:cubicBezTo>
                    <a:cubicBezTo>
                      <a:pt x="3558" y="1779"/>
                      <a:pt x="3279" y="978"/>
                      <a:pt x="2911" y="552"/>
                    </a:cubicBezTo>
                    <a:cubicBezTo>
                      <a:pt x="2727" y="310"/>
                      <a:pt x="2456" y="126"/>
                      <a:pt x="21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1" name="Google Shape;811;p37"/>
              <p:cNvSpPr/>
              <p:nvPr/>
            </p:nvSpPr>
            <p:spPr>
              <a:xfrm>
                <a:off x="3920333" y="2564340"/>
                <a:ext cx="1141087" cy="1418084"/>
              </a:xfrm>
              <a:custGeom>
                <a:avLst/>
                <a:gdLst/>
                <a:ahLst/>
                <a:cxnLst/>
                <a:rect l="l" t="t" r="r" b="b"/>
                <a:pathLst>
                  <a:path w="16169" h="20094" extrusionOk="0">
                    <a:moveTo>
                      <a:pt x="6556" y="1"/>
                    </a:moveTo>
                    <a:cubicBezTo>
                      <a:pt x="6490" y="368"/>
                      <a:pt x="6189" y="618"/>
                      <a:pt x="5851" y="736"/>
                    </a:cubicBezTo>
                    <a:cubicBezTo>
                      <a:pt x="5601" y="821"/>
                      <a:pt x="5351" y="834"/>
                      <a:pt x="5101" y="834"/>
                    </a:cubicBezTo>
                    <a:cubicBezTo>
                      <a:pt x="4984" y="834"/>
                      <a:pt x="4866" y="831"/>
                      <a:pt x="4748" y="831"/>
                    </a:cubicBezTo>
                    <a:cubicBezTo>
                      <a:pt x="5057" y="919"/>
                      <a:pt x="5116" y="1382"/>
                      <a:pt x="4903" y="1625"/>
                    </a:cubicBezTo>
                    <a:cubicBezTo>
                      <a:pt x="4719" y="1904"/>
                      <a:pt x="4352" y="1963"/>
                      <a:pt x="4043" y="2022"/>
                    </a:cubicBezTo>
                    <a:cubicBezTo>
                      <a:pt x="4594" y="2176"/>
                      <a:pt x="4903" y="2882"/>
                      <a:pt x="4690" y="3403"/>
                    </a:cubicBezTo>
                    <a:cubicBezTo>
                      <a:pt x="4623" y="3558"/>
                      <a:pt x="4506" y="3705"/>
                      <a:pt x="4506" y="3888"/>
                    </a:cubicBezTo>
                    <a:cubicBezTo>
                      <a:pt x="4506" y="4138"/>
                      <a:pt x="4719" y="4410"/>
                      <a:pt x="4565" y="4623"/>
                    </a:cubicBezTo>
                    <a:cubicBezTo>
                      <a:pt x="4506" y="4748"/>
                      <a:pt x="4322" y="4778"/>
                      <a:pt x="4285" y="4932"/>
                    </a:cubicBezTo>
                    <a:cubicBezTo>
                      <a:pt x="4227" y="5086"/>
                      <a:pt x="4381" y="5211"/>
                      <a:pt x="4440" y="5358"/>
                    </a:cubicBezTo>
                    <a:cubicBezTo>
                      <a:pt x="4535" y="5513"/>
                      <a:pt x="4506" y="5696"/>
                      <a:pt x="4506" y="5880"/>
                    </a:cubicBezTo>
                    <a:cubicBezTo>
                      <a:pt x="4469" y="6277"/>
                      <a:pt x="4440" y="6710"/>
                      <a:pt x="4410" y="7107"/>
                    </a:cubicBezTo>
                    <a:cubicBezTo>
                      <a:pt x="4303" y="6919"/>
                      <a:pt x="4095" y="6832"/>
                      <a:pt x="3883" y="6832"/>
                    </a:cubicBezTo>
                    <a:cubicBezTo>
                      <a:pt x="3613" y="6832"/>
                      <a:pt x="3335" y="6973"/>
                      <a:pt x="3249" y="7232"/>
                    </a:cubicBezTo>
                    <a:cubicBezTo>
                      <a:pt x="3117" y="7624"/>
                      <a:pt x="3504" y="8064"/>
                      <a:pt x="3905" y="8064"/>
                    </a:cubicBezTo>
                    <a:cubicBezTo>
                      <a:pt x="3971" y="8064"/>
                      <a:pt x="4037" y="8052"/>
                      <a:pt x="4102" y="8026"/>
                    </a:cubicBezTo>
                    <a:lnTo>
                      <a:pt x="4102" y="8026"/>
                    </a:lnTo>
                    <a:cubicBezTo>
                      <a:pt x="4285" y="8151"/>
                      <a:pt x="4168" y="8482"/>
                      <a:pt x="3984" y="8606"/>
                    </a:cubicBezTo>
                    <a:cubicBezTo>
                      <a:pt x="3800" y="8761"/>
                      <a:pt x="3550" y="8886"/>
                      <a:pt x="3492" y="9128"/>
                    </a:cubicBezTo>
                    <a:cubicBezTo>
                      <a:pt x="3705" y="9253"/>
                      <a:pt x="3918" y="9371"/>
                      <a:pt x="4138" y="9496"/>
                    </a:cubicBezTo>
                    <a:cubicBezTo>
                      <a:pt x="3705" y="9709"/>
                      <a:pt x="3675" y="10414"/>
                      <a:pt x="4072" y="10657"/>
                    </a:cubicBezTo>
                    <a:cubicBezTo>
                      <a:pt x="3859" y="10723"/>
                      <a:pt x="3705" y="10966"/>
                      <a:pt x="3734" y="11179"/>
                    </a:cubicBezTo>
                    <a:cubicBezTo>
                      <a:pt x="3771" y="11392"/>
                      <a:pt x="3984" y="11576"/>
                      <a:pt x="4197" y="11576"/>
                    </a:cubicBezTo>
                    <a:cubicBezTo>
                      <a:pt x="3955" y="11605"/>
                      <a:pt x="3771" y="11825"/>
                      <a:pt x="3705" y="12039"/>
                    </a:cubicBezTo>
                    <a:cubicBezTo>
                      <a:pt x="4043" y="12156"/>
                      <a:pt x="4469" y="12377"/>
                      <a:pt x="4381" y="12707"/>
                    </a:cubicBezTo>
                    <a:cubicBezTo>
                      <a:pt x="4352" y="12803"/>
                      <a:pt x="4285" y="12891"/>
                      <a:pt x="4227" y="12987"/>
                    </a:cubicBezTo>
                    <a:cubicBezTo>
                      <a:pt x="4168" y="13170"/>
                      <a:pt x="4227" y="13383"/>
                      <a:pt x="4381" y="13508"/>
                    </a:cubicBezTo>
                    <a:cubicBezTo>
                      <a:pt x="4312" y="13604"/>
                      <a:pt x="4219" y="13637"/>
                      <a:pt x="4113" y="13637"/>
                    </a:cubicBezTo>
                    <a:cubicBezTo>
                      <a:pt x="3981" y="13637"/>
                      <a:pt x="3830" y="13586"/>
                      <a:pt x="3675" y="13538"/>
                    </a:cubicBezTo>
                    <a:cubicBezTo>
                      <a:pt x="3525" y="13496"/>
                      <a:pt x="3375" y="13451"/>
                      <a:pt x="3236" y="13451"/>
                    </a:cubicBezTo>
                    <a:cubicBezTo>
                      <a:pt x="3177" y="13451"/>
                      <a:pt x="3120" y="13459"/>
                      <a:pt x="3065" y="13479"/>
                    </a:cubicBezTo>
                    <a:cubicBezTo>
                      <a:pt x="2786" y="13538"/>
                      <a:pt x="2669" y="13905"/>
                      <a:pt x="2727" y="14177"/>
                    </a:cubicBezTo>
                    <a:cubicBezTo>
                      <a:pt x="2829" y="14680"/>
                      <a:pt x="3311" y="15036"/>
                      <a:pt x="3804" y="15036"/>
                    </a:cubicBezTo>
                    <a:cubicBezTo>
                      <a:pt x="3916" y="15036"/>
                      <a:pt x="4029" y="15018"/>
                      <a:pt x="4138" y="14978"/>
                    </a:cubicBezTo>
                    <a:lnTo>
                      <a:pt x="4138" y="14978"/>
                    </a:lnTo>
                    <a:cubicBezTo>
                      <a:pt x="4168" y="15280"/>
                      <a:pt x="3955" y="15618"/>
                      <a:pt x="3646" y="15684"/>
                    </a:cubicBezTo>
                    <a:cubicBezTo>
                      <a:pt x="3830" y="15801"/>
                      <a:pt x="4043" y="15956"/>
                      <a:pt x="4072" y="16169"/>
                    </a:cubicBezTo>
                    <a:cubicBezTo>
                      <a:pt x="4127" y="16375"/>
                      <a:pt x="3966" y="16597"/>
                      <a:pt x="3788" y="16597"/>
                    </a:cubicBezTo>
                    <a:cubicBezTo>
                      <a:pt x="3750" y="16597"/>
                      <a:pt x="3712" y="16587"/>
                      <a:pt x="3675" y="16566"/>
                    </a:cubicBezTo>
                    <a:lnTo>
                      <a:pt x="3675" y="16566"/>
                    </a:lnTo>
                    <a:cubicBezTo>
                      <a:pt x="3675" y="16749"/>
                      <a:pt x="3705" y="16970"/>
                      <a:pt x="3771" y="17183"/>
                    </a:cubicBezTo>
                    <a:cubicBezTo>
                      <a:pt x="3628" y="17169"/>
                      <a:pt x="3485" y="17154"/>
                      <a:pt x="3346" y="17154"/>
                    </a:cubicBezTo>
                    <a:cubicBezTo>
                      <a:pt x="3184" y="17154"/>
                      <a:pt x="3028" y="17175"/>
                      <a:pt x="2882" y="17242"/>
                    </a:cubicBezTo>
                    <a:cubicBezTo>
                      <a:pt x="2602" y="17367"/>
                      <a:pt x="2419" y="17705"/>
                      <a:pt x="2544" y="17977"/>
                    </a:cubicBezTo>
                    <a:cubicBezTo>
                      <a:pt x="2602" y="18072"/>
                      <a:pt x="2698" y="18160"/>
                      <a:pt x="2698" y="18285"/>
                    </a:cubicBezTo>
                    <a:cubicBezTo>
                      <a:pt x="2698" y="18440"/>
                      <a:pt x="2544" y="18528"/>
                      <a:pt x="2419" y="18557"/>
                    </a:cubicBezTo>
                    <a:cubicBezTo>
                      <a:pt x="2232" y="18616"/>
                      <a:pt x="2020" y="18628"/>
                      <a:pt x="1806" y="18628"/>
                    </a:cubicBezTo>
                    <a:cubicBezTo>
                      <a:pt x="1674" y="18628"/>
                      <a:pt x="1541" y="18623"/>
                      <a:pt x="1412" y="18623"/>
                    </a:cubicBezTo>
                    <a:cubicBezTo>
                      <a:pt x="1307" y="18612"/>
                      <a:pt x="1203" y="18604"/>
                      <a:pt x="1099" y="18604"/>
                    </a:cubicBezTo>
                    <a:cubicBezTo>
                      <a:pt x="868" y="18604"/>
                      <a:pt x="640" y="18643"/>
                      <a:pt x="427" y="18770"/>
                    </a:cubicBezTo>
                    <a:cubicBezTo>
                      <a:pt x="155" y="18954"/>
                      <a:pt x="1" y="19388"/>
                      <a:pt x="185" y="19660"/>
                    </a:cubicBezTo>
                    <a:cubicBezTo>
                      <a:pt x="368" y="19873"/>
                      <a:pt x="677" y="19909"/>
                      <a:pt x="949" y="19909"/>
                    </a:cubicBezTo>
                    <a:cubicBezTo>
                      <a:pt x="1500" y="19909"/>
                      <a:pt x="2081" y="19814"/>
                      <a:pt x="2632" y="19630"/>
                    </a:cubicBezTo>
                    <a:cubicBezTo>
                      <a:pt x="2761" y="19589"/>
                      <a:pt x="2909" y="19544"/>
                      <a:pt x="3049" y="19544"/>
                    </a:cubicBezTo>
                    <a:cubicBezTo>
                      <a:pt x="3108" y="19544"/>
                      <a:pt x="3165" y="19552"/>
                      <a:pt x="3220" y="19571"/>
                    </a:cubicBezTo>
                    <a:cubicBezTo>
                      <a:pt x="3308" y="19630"/>
                      <a:pt x="3367" y="19726"/>
                      <a:pt x="3462" y="19755"/>
                    </a:cubicBezTo>
                    <a:cubicBezTo>
                      <a:pt x="3569" y="19819"/>
                      <a:pt x="3683" y="19845"/>
                      <a:pt x="3799" y="19845"/>
                    </a:cubicBezTo>
                    <a:cubicBezTo>
                      <a:pt x="4017" y="19845"/>
                      <a:pt x="4243" y="19750"/>
                      <a:pt x="4440" y="19630"/>
                    </a:cubicBezTo>
                    <a:cubicBezTo>
                      <a:pt x="4719" y="19446"/>
                      <a:pt x="5020" y="19233"/>
                      <a:pt x="5358" y="19204"/>
                    </a:cubicBezTo>
                    <a:cubicBezTo>
                      <a:pt x="5358" y="19514"/>
                      <a:pt x="5692" y="19663"/>
                      <a:pt x="5985" y="19663"/>
                    </a:cubicBezTo>
                    <a:cubicBezTo>
                      <a:pt x="6012" y="19663"/>
                      <a:pt x="6038" y="19662"/>
                      <a:pt x="6064" y="19660"/>
                    </a:cubicBezTo>
                    <a:cubicBezTo>
                      <a:pt x="6373" y="19601"/>
                      <a:pt x="6674" y="19417"/>
                      <a:pt x="6983" y="19358"/>
                    </a:cubicBezTo>
                    <a:cubicBezTo>
                      <a:pt x="7059" y="19335"/>
                      <a:pt x="7139" y="19323"/>
                      <a:pt x="7218" y="19323"/>
                    </a:cubicBezTo>
                    <a:cubicBezTo>
                      <a:pt x="7458" y="19323"/>
                      <a:pt x="7688" y="19433"/>
                      <a:pt x="7776" y="19660"/>
                    </a:cubicBezTo>
                    <a:cubicBezTo>
                      <a:pt x="8093" y="19381"/>
                      <a:pt x="8503" y="19251"/>
                      <a:pt x="8918" y="19251"/>
                    </a:cubicBezTo>
                    <a:cubicBezTo>
                      <a:pt x="9553" y="19251"/>
                      <a:pt x="10199" y="19555"/>
                      <a:pt x="10532" y="20093"/>
                    </a:cubicBezTo>
                    <a:cubicBezTo>
                      <a:pt x="10841" y="20056"/>
                      <a:pt x="11179" y="20027"/>
                      <a:pt x="11488" y="19998"/>
                    </a:cubicBezTo>
                    <a:cubicBezTo>
                      <a:pt x="11818" y="19968"/>
                      <a:pt x="12156" y="19939"/>
                      <a:pt x="12494" y="19909"/>
                    </a:cubicBezTo>
                    <a:cubicBezTo>
                      <a:pt x="12774" y="19873"/>
                      <a:pt x="13046" y="19843"/>
                      <a:pt x="13354" y="19843"/>
                    </a:cubicBezTo>
                    <a:cubicBezTo>
                      <a:pt x="13567" y="19843"/>
                      <a:pt x="13810" y="19873"/>
                      <a:pt x="14060" y="19873"/>
                    </a:cubicBezTo>
                    <a:cubicBezTo>
                      <a:pt x="14304" y="19894"/>
                      <a:pt x="14548" y="19911"/>
                      <a:pt x="14786" y="19911"/>
                    </a:cubicBezTo>
                    <a:cubicBezTo>
                      <a:pt x="15293" y="19911"/>
                      <a:pt x="15774" y="19832"/>
                      <a:pt x="16169" y="19542"/>
                    </a:cubicBezTo>
                    <a:cubicBezTo>
                      <a:pt x="16147" y="19333"/>
                      <a:pt x="15935" y="19177"/>
                      <a:pt x="15728" y="19177"/>
                    </a:cubicBezTo>
                    <a:cubicBezTo>
                      <a:pt x="15659" y="19177"/>
                      <a:pt x="15590" y="19195"/>
                      <a:pt x="15530" y="19233"/>
                    </a:cubicBezTo>
                    <a:cubicBezTo>
                      <a:pt x="15647" y="18807"/>
                      <a:pt x="15125" y="18469"/>
                      <a:pt x="14699" y="18315"/>
                    </a:cubicBezTo>
                    <a:cubicBezTo>
                      <a:pt x="14390" y="18190"/>
                      <a:pt x="14119" y="18072"/>
                      <a:pt x="13810" y="17947"/>
                    </a:cubicBezTo>
                    <a:lnTo>
                      <a:pt x="13259" y="17396"/>
                    </a:lnTo>
                    <a:cubicBezTo>
                      <a:pt x="12861" y="16999"/>
                      <a:pt x="12324" y="16585"/>
                      <a:pt x="11820" y="16585"/>
                    </a:cubicBezTo>
                    <a:cubicBezTo>
                      <a:pt x="11663" y="16585"/>
                      <a:pt x="11508" y="16625"/>
                      <a:pt x="11363" y="16720"/>
                    </a:cubicBezTo>
                    <a:cubicBezTo>
                      <a:pt x="11104" y="16342"/>
                      <a:pt x="10638" y="16120"/>
                      <a:pt x="10184" y="16120"/>
                    </a:cubicBezTo>
                    <a:cubicBezTo>
                      <a:pt x="9940" y="16120"/>
                      <a:pt x="9699" y="16184"/>
                      <a:pt x="9496" y="16323"/>
                    </a:cubicBezTo>
                    <a:cubicBezTo>
                      <a:pt x="9469" y="16070"/>
                      <a:pt x="9200" y="15894"/>
                      <a:pt x="8967" y="15894"/>
                    </a:cubicBezTo>
                    <a:cubicBezTo>
                      <a:pt x="8950" y="15894"/>
                      <a:pt x="8932" y="15895"/>
                      <a:pt x="8915" y="15897"/>
                    </a:cubicBezTo>
                    <a:cubicBezTo>
                      <a:pt x="8790" y="15926"/>
                      <a:pt x="8665" y="15985"/>
                      <a:pt x="8548" y="15985"/>
                    </a:cubicBezTo>
                    <a:cubicBezTo>
                      <a:pt x="8298" y="15985"/>
                      <a:pt x="8114" y="15772"/>
                      <a:pt x="7931" y="15588"/>
                    </a:cubicBezTo>
                    <a:cubicBezTo>
                      <a:pt x="7825" y="15499"/>
                      <a:pt x="7668" y="15432"/>
                      <a:pt x="7531" y="15432"/>
                    </a:cubicBezTo>
                    <a:cubicBezTo>
                      <a:pt x="7430" y="15432"/>
                      <a:pt x="7341" y="15468"/>
                      <a:pt x="7291" y="15559"/>
                    </a:cubicBezTo>
                    <a:cubicBezTo>
                      <a:pt x="7262" y="15191"/>
                      <a:pt x="6894" y="14883"/>
                      <a:pt x="6527" y="14883"/>
                    </a:cubicBezTo>
                    <a:cubicBezTo>
                      <a:pt x="6615" y="14486"/>
                      <a:pt x="6306" y="13993"/>
                      <a:pt x="5880" y="13935"/>
                    </a:cubicBezTo>
                    <a:cubicBezTo>
                      <a:pt x="6218" y="13626"/>
                      <a:pt x="6123" y="12957"/>
                      <a:pt x="5696" y="12773"/>
                    </a:cubicBezTo>
                    <a:cubicBezTo>
                      <a:pt x="6093" y="12560"/>
                      <a:pt x="6034" y="11825"/>
                      <a:pt x="5571" y="11671"/>
                    </a:cubicBezTo>
                    <a:cubicBezTo>
                      <a:pt x="5976" y="11642"/>
                      <a:pt x="6093" y="10995"/>
                      <a:pt x="5726" y="10811"/>
                    </a:cubicBezTo>
                    <a:cubicBezTo>
                      <a:pt x="6034" y="10628"/>
                      <a:pt x="6005" y="10135"/>
                      <a:pt x="5696" y="9988"/>
                    </a:cubicBezTo>
                    <a:cubicBezTo>
                      <a:pt x="6064" y="9738"/>
                      <a:pt x="6005" y="9069"/>
                      <a:pt x="5571" y="8886"/>
                    </a:cubicBezTo>
                    <a:cubicBezTo>
                      <a:pt x="6123" y="8702"/>
                      <a:pt x="6159" y="7783"/>
                      <a:pt x="5638" y="7563"/>
                    </a:cubicBezTo>
                    <a:cubicBezTo>
                      <a:pt x="6034" y="7416"/>
                      <a:pt x="6189" y="6828"/>
                      <a:pt x="5880" y="6497"/>
                    </a:cubicBezTo>
                    <a:cubicBezTo>
                      <a:pt x="5792" y="6372"/>
                      <a:pt x="5638" y="6247"/>
                      <a:pt x="5696" y="6130"/>
                    </a:cubicBezTo>
                    <a:cubicBezTo>
                      <a:pt x="5726" y="6034"/>
                      <a:pt x="5821" y="5976"/>
                      <a:pt x="5910" y="5909"/>
                    </a:cubicBezTo>
                    <a:cubicBezTo>
                      <a:pt x="6189" y="5696"/>
                      <a:pt x="6123" y="5174"/>
                      <a:pt x="5821" y="5027"/>
                    </a:cubicBezTo>
                    <a:cubicBezTo>
                      <a:pt x="6402" y="4719"/>
                      <a:pt x="6490" y="3800"/>
                      <a:pt x="6005" y="3403"/>
                    </a:cubicBezTo>
                    <a:cubicBezTo>
                      <a:pt x="6343" y="3308"/>
                      <a:pt x="6615" y="3006"/>
                      <a:pt x="6615" y="2639"/>
                    </a:cubicBezTo>
                    <a:cubicBezTo>
                      <a:pt x="6644" y="2301"/>
                      <a:pt x="6402" y="1963"/>
                      <a:pt x="6064" y="1838"/>
                    </a:cubicBezTo>
                    <a:cubicBezTo>
                      <a:pt x="6277" y="1809"/>
                      <a:pt x="6527" y="1779"/>
                      <a:pt x="6674" y="1654"/>
                    </a:cubicBezTo>
                    <a:cubicBezTo>
                      <a:pt x="6858" y="1500"/>
                      <a:pt x="6894" y="1199"/>
                      <a:pt x="6711" y="1074"/>
                    </a:cubicBezTo>
                    <a:cubicBezTo>
                      <a:pt x="7041" y="1044"/>
                      <a:pt x="7409" y="985"/>
                      <a:pt x="7717" y="831"/>
                    </a:cubicBezTo>
                    <a:cubicBezTo>
                      <a:pt x="7196" y="765"/>
                      <a:pt x="6740" y="618"/>
                      <a:pt x="655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2" name="Google Shape;812;p37"/>
              <p:cNvSpPr/>
              <p:nvPr/>
            </p:nvSpPr>
            <p:spPr>
              <a:xfrm>
                <a:off x="4220620" y="2672740"/>
                <a:ext cx="730849" cy="1184136"/>
              </a:xfrm>
              <a:custGeom>
                <a:avLst/>
                <a:gdLst/>
                <a:ahLst/>
                <a:cxnLst/>
                <a:rect l="l" t="t" r="r" b="b"/>
                <a:pathLst>
                  <a:path w="10356" h="16779" extrusionOk="0">
                    <a:moveTo>
                      <a:pt x="2118" y="1"/>
                    </a:moveTo>
                    <a:cubicBezTo>
                      <a:pt x="1625" y="59"/>
                      <a:pt x="1169" y="368"/>
                      <a:pt x="1045" y="824"/>
                    </a:cubicBezTo>
                    <a:cubicBezTo>
                      <a:pt x="890" y="1287"/>
                      <a:pt x="1169" y="1838"/>
                      <a:pt x="1625" y="1955"/>
                    </a:cubicBezTo>
                    <a:cubicBezTo>
                      <a:pt x="1316" y="2110"/>
                      <a:pt x="1015" y="2294"/>
                      <a:pt x="861" y="2602"/>
                    </a:cubicBezTo>
                    <a:cubicBezTo>
                      <a:pt x="677" y="2874"/>
                      <a:pt x="765" y="3337"/>
                      <a:pt x="1074" y="3455"/>
                    </a:cubicBezTo>
                    <a:cubicBezTo>
                      <a:pt x="949" y="3550"/>
                      <a:pt x="802" y="3638"/>
                      <a:pt x="677" y="3793"/>
                    </a:cubicBezTo>
                    <a:cubicBezTo>
                      <a:pt x="582" y="3918"/>
                      <a:pt x="582" y="4131"/>
                      <a:pt x="677" y="4256"/>
                    </a:cubicBezTo>
                    <a:cubicBezTo>
                      <a:pt x="765" y="4344"/>
                      <a:pt x="890" y="4373"/>
                      <a:pt x="920" y="4498"/>
                    </a:cubicBezTo>
                    <a:cubicBezTo>
                      <a:pt x="1045" y="4778"/>
                      <a:pt x="523" y="4991"/>
                      <a:pt x="618" y="5263"/>
                    </a:cubicBezTo>
                    <a:cubicBezTo>
                      <a:pt x="677" y="5446"/>
                      <a:pt x="1045" y="5476"/>
                      <a:pt x="1074" y="5659"/>
                    </a:cubicBezTo>
                    <a:cubicBezTo>
                      <a:pt x="1103" y="5880"/>
                      <a:pt x="861" y="5968"/>
                      <a:pt x="706" y="6122"/>
                    </a:cubicBezTo>
                    <a:cubicBezTo>
                      <a:pt x="523" y="6336"/>
                      <a:pt x="648" y="6732"/>
                      <a:pt x="920" y="6799"/>
                    </a:cubicBezTo>
                    <a:cubicBezTo>
                      <a:pt x="706" y="6828"/>
                      <a:pt x="493" y="6857"/>
                      <a:pt x="339" y="7012"/>
                    </a:cubicBezTo>
                    <a:cubicBezTo>
                      <a:pt x="214" y="7166"/>
                      <a:pt x="214" y="7467"/>
                      <a:pt x="435" y="7533"/>
                    </a:cubicBezTo>
                    <a:cubicBezTo>
                      <a:pt x="185" y="7563"/>
                      <a:pt x="1" y="7805"/>
                      <a:pt x="1" y="8048"/>
                    </a:cubicBezTo>
                    <a:cubicBezTo>
                      <a:pt x="30" y="8298"/>
                      <a:pt x="185" y="8511"/>
                      <a:pt x="398" y="8636"/>
                    </a:cubicBezTo>
                    <a:cubicBezTo>
                      <a:pt x="374" y="8624"/>
                      <a:pt x="350" y="8618"/>
                      <a:pt x="327" y="8618"/>
                    </a:cubicBezTo>
                    <a:cubicBezTo>
                      <a:pt x="171" y="8618"/>
                      <a:pt x="43" y="8873"/>
                      <a:pt x="126" y="9033"/>
                    </a:cubicBezTo>
                    <a:cubicBezTo>
                      <a:pt x="251" y="9216"/>
                      <a:pt x="464" y="9305"/>
                      <a:pt x="648" y="9430"/>
                    </a:cubicBezTo>
                    <a:cubicBezTo>
                      <a:pt x="831" y="9555"/>
                      <a:pt x="986" y="9797"/>
                      <a:pt x="861" y="9981"/>
                    </a:cubicBezTo>
                    <a:cubicBezTo>
                      <a:pt x="802" y="10106"/>
                      <a:pt x="618" y="10135"/>
                      <a:pt x="523" y="10223"/>
                    </a:cubicBezTo>
                    <a:cubicBezTo>
                      <a:pt x="398" y="10378"/>
                      <a:pt x="464" y="10620"/>
                      <a:pt x="582" y="10774"/>
                    </a:cubicBezTo>
                    <a:cubicBezTo>
                      <a:pt x="736" y="10929"/>
                      <a:pt x="920" y="10988"/>
                      <a:pt x="1103" y="11054"/>
                    </a:cubicBezTo>
                    <a:cubicBezTo>
                      <a:pt x="949" y="11142"/>
                      <a:pt x="802" y="11208"/>
                      <a:pt x="677" y="11326"/>
                    </a:cubicBezTo>
                    <a:cubicBezTo>
                      <a:pt x="582" y="11451"/>
                      <a:pt x="552" y="11664"/>
                      <a:pt x="648" y="11789"/>
                    </a:cubicBezTo>
                    <a:cubicBezTo>
                      <a:pt x="736" y="11906"/>
                      <a:pt x="920" y="11943"/>
                      <a:pt x="1045" y="12031"/>
                    </a:cubicBezTo>
                    <a:cubicBezTo>
                      <a:pt x="1199" y="12215"/>
                      <a:pt x="1133" y="12494"/>
                      <a:pt x="986" y="12641"/>
                    </a:cubicBezTo>
                    <a:cubicBezTo>
                      <a:pt x="802" y="12795"/>
                      <a:pt x="552" y="12825"/>
                      <a:pt x="339" y="12862"/>
                    </a:cubicBezTo>
                    <a:cubicBezTo>
                      <a:pt x="310" y="12862"/>
                      <a:pt x="251" y="12862"/>
                      <a:pt x="214" y="12891"/>
                    </a:cubicBezTo>
                    <a:cubicBezTo>
                      <a:pt x="126" y="12950"/>
                      <a:pt x="97" y="13075"/>
                      <a:pt x="126" y="13192"/>
                    </a:cubicBezTo>
                    <a:cubicBezTo>
                      <a:pt x="155" y="13442"/>
                      <a:pt x="398" y="13626"/>
                      <a:pt x="618" y="13714"/>
                    </a:cubicBezTo>
                    <a:cubicBezTo>
                      <a:pt x="861" y="13780"/>
                      <a:pt x="1103" y="13780"/>
                      <a:pt x="1383" y="13780"/>
                    </a:cubicBezTo>
                    <a:cubicBezTo>
                      <a:pt x="1169" y="13993"/>
                      <a:pt x="986" y="14207"/>
                      <a:pt x="890" y="14449"/>
                    </a:cubicBezTo>
                    <a:cubicBezTo>
                      <a:pt x="831" y="14728"/>
                      <a:pt x="890" y="15066"/>
                      <a:pt x="1133" y="15184"/>
                    </a:cubicBezTo>
                    <a:cubicBezTo>
                      <a:pt x="1204" y="15224"/>
                      <a:pt x="1281" y="15242"/>
                      <a:pt x="1357" y="15242"/>
                    </a:cubicBezTo>
                    <a:cubicBezTo>
                      <a:pt x="1517" y="15242"/>
                      <a:pt x="1675" y="15166"/>
                      <a:pt x="1779" y="15066"/>
                    </a:cubicBezTo>
                    <a:cubicBezTo>
                      <a:pt x="1963" y="14941"/>
                      <a:pt x="2088" y="14728"/>
                      <a:pt x="2176" y="14515"/>
                    </a:cubicBezTo>
                    <a:cubicBezTo>
                      <a:pt x="2272" y="14816"/>
                      <a:pt x="2419" y="15096"/>
                      <a:pt x="2669" y="15250"/>
                    </a:cubicBezTo>
                    <a:cubicBezTo>
                      <a:pt x="2756" y="15297"/>
                      <a:pt x="2857" y="15320"/>
                      <a:pt x="2956" y="15320"/>
                    </a:cubicBezTo>
                    <a:cubicBezTo>
                      <a:pt x="3165" y="15320"/>
                      <a:pt x="3368" y="15219"/>
                      <a:pt x="3433" y="15030"/>
                    </a:cubicBezTo>
                    <a:cubicBezTo>
                      <a:pt x="3595" y="15302"/>
                      <a:pt x="3803" y="15597"/>
                      <a:pt x="4082" y="15597"/>
                    </a:cubicBezTo>
                    <a:cubicBezTo>
                      <a:pt x="4119" y="15597"/>
                      <a:pt x="4158" y="15592"/>
                      <a:pt x="4197" y="15581"/>
                    </a:cubicBezTo>
                    <a:cubicBezTo>
                      <a:pt x="4293" y="15551"/>
                      <a:pt x="4381" y="15493"/>
                      <a:pt x="4477" y="15493"/>
                    </a:cubicBezTo>
                    <a:cubicBezTo>
                      <a:pt x="4505" y="15486"/>
                      <a:pt x="4532" y="15483"/>
                      <a:pt x="4559" y="15483"/>
                    </a:cubicBezTo>
                    <a:cubicBezTo>
                      <a:pt x="4768" y="15483"/>
                      <a:pt x="4953" y="15668"/>
                      <a:pt x="5116" y="15831"/>
                    </a:cubicBezTo>
                    <a:cubicBezTo>
                      <a:pt x="5271" y="16035"/>
                      <a:pt x="5426" y="16218"/>
                      <a:pt x="5615" y="16218"/>
                    </a:cubicBezTo>
                    <a:cubicBezTo>
                      <a:pt x="5651" y="16218"/>
                      <a:pt x="5688" y="16212"/>
                      <a:pt x="5726" y="16198"/>
                    </a:cubicBezTo>
                    <a:cubicBezTo>
                      <a:pt x="5880" y="16169"/>
                      <a:pt x="5946" y="16044"/>
                      <a:pt x="6064" y="15985"/>
                    </a:cubicBezTo>
                    <a:cubicBezTo>
                      <a:pt x="6119" y="15963"/>
                      <a:pt x="6175" y="15953"/>
                      <a:pt x="6230" y="15953"/>
                    </a:cubicBezTo>
                    <a:cubicBezTo>
                      <a:pt x="6483" y="15953"/>
                      <a:pt x="6735" y="16154"/>
                      <a:pt x="6983" y="16257"/>
                    </a:cubicBezTo>
                    <a:cubicBezTo>
                      <a:pt x="7130" y="16338"/>
                      <a:pt x="7293" y="16377"/>
                      <a:pt x="7454" y="16377"/>
                    </a:cubicBezTo>
                    <a:cubicBezTo>
                      <a:pt x="7600" y="16377"/>
                      <a:pt x="7743" y="16345"/>
                      <a:pt x="7872" y="16286"/>
                    </a:cubicBezTo>
                    <a:cubicBezTo>
                      <a:pt x="8026" y="16257"/>
                      <a:pt x="8181" y="16169"/>
                      <a:pt x="8335" y="16169"/>
                    </a:cubicBezTo>
                    <a:cubicBezTo>
                      <a:pt x="8607" y="16228"/>
                      <a:pt x="8702" y="16624"/>
                      <a:pt x="8974" y="16749"/>
                    </a:cubicBezTo>
                    <a:cubicBezTo>
                      <a:pt x="9070" y="16779"/>
                      <a:pt x="9187" y="16779"/>
                      <a:pt x="9312" y="16779"/>
                    </a:cubicBezTo>
                    <a:cubicBezTo>
                      <a:pt x="9650" y="16779"/>
                      <a:pt x="10018" y="16749"/>
                      <a:pt x="10356" y="16720"/>
                    </a:cubicBezTo>
                    <a:cubicBezTo>
                      <a:pt x="10077" y="16624"/>
                      <a:pt x="9834" y="16536"/>
                      <a:pt x="9555" y="16411"/>
                    </a:cubicBezTo>
                    <a:lnTo>
                      <a:pt x="9004" y="15860"/>
                    </a:lnTo>
                    <a:cubicBezTo>
                      <a:pt x="8606" y="15463"/>
                      <a:pt x="8069" y="15049"/>
                      <a:pt x="7565" y="15049"/>
                    </a:cubicBezTo>
                    <a:cubicBezTo>
                      <a:pt x="7408" y="15049"/>
                      <a:pt x="7253" y="15089"/>
                      <a:pt x="7108" y="15184"/>
                    </a:cubicBezTo>
                    <a:cubicBezTo>
                      <a:pt x="6849" y="14806"/>
                      <a:pt x="6383" y="14584"/>
                      <a:pt x="5929" y="14584"/>
                    </a:cubicBezTo>
                    <a:cubicBezTo>
                      <a:pt x="5685" y="14584"/>
                      <a:pt x="5444" y="14648"/>
                      <a:pt x="5241" y="14787"/>
                    </a:cubicBezTo>
                    <a:cubicBezTo>
                      <a:pt x="5214" y="14534"/>
                      <a:pt x="4945" y="14358"/>
                      <a:pt x="4712" y="14358"/>
                    </a:cubicBezTo>
                    <a:cubicBezTo>
                      <a:pt x="4695" y="14358"/>
                      <a:pt x="4677" y="14359"/>
                      <a:pt x="4660" y="14361"/>
                    </a:cubicBezTo>
                    <a:cubicBezTo>
                      <a:pt x="4535" y="14390"/>
                      <a:pt x="4410" y="14449"/>
                      <a:pt x="4293" y="14449"/>
                    </a:cubicBezTo>
                    <a:cubicBezTo>
                      <a:pt x="4043" y="14449"/>
                      <a:pt x="3859" y="14236"/>
                      <a:pt x="3676" y="14052"/>
                    </a:cubicBezTo>
                    <a:cubicBezTo>
                      <a:pt x="3570" y="13963"/>
                      <a:pt x="3413" y="13896"/>
                      <a:pt x="3276" y="13896"/>
                    </a:cubicBezTo>
                    <a:cubicBezTo>
                      <a:pt x="3175" y="13896"/>
                      <a:pt x="3086" y="13932"/>
                      <a:pt x="3036" y="14023"/>
                    </a:cubicBezTo>
                    <a:cubicBezTo>
                      <a:pt x="3007" y="13655"/>
                      <a:pt x="2639" y="13347"/>
                      <a:pt x="2272" y="13347"/>
                    </a:cubicBezTo>
                    <a:cubicBezTo>
                      <a:pt x="2360" y="12950"/>
                      <a:pt x="2051" y="12457"/>
                      <a:pt x="1625" y="12399"/>
                    </a:cubicBezTo>
                    <a:cubicBezTo>
                      <a:pt x="1963" y="12090"/>
                      <a:pt x="1868" y="11421"/>
                      <a:pt x="1441" y="11237"/>
                    </a:cubicBezTo>
                    <a:cubicBezTo>
                      <a:pt x="1838" y="11024"/>
                      <a:pt x="1779" y="10289"/>
                      <a:pt x="1316" y="10135"/>
                    </a:cubicBezTo>
                    <a:cubicBezTo>
                      <a:pt x="1721" y="10106"/>
                      <a:pt x="1838" y="9459"/>
                      <a:pt x="1471" y="9275"/>
                    </a:cubicBezTo>
                    <a:cubicBezTo>
                      <a:pt x="1779" y="9092"/>
                      <a:pt x="1750" y="8599"/>
                      <a:pt x="1441" y="8452"/>
                    </a:cubicBezTo>
                    <a:cubicBezTo>
                      <a:pt x="1809" y="8202"/>
                      <a:pt x="1750" y="7533"/>
                      <a:pt x="1316" y="7350"/>
                    </a:cubicBezTo>
                    <a:cubicBezTo>
                      <a:pt x="1868" y="7166"/>
                      <a:pt x="1904" y="6247"/>
                      <a:pt x="1383" y="6027"/>
                    </a:cubicBezTo>
                    <a:cubicBezTo>
                      <a:pt x="1779" y="5880"/>
                      <a:pt x="1934" y="5292"/>
                      <a:pt x="1625" y="4961"/>
                    </a:cubicBezTo>
                    <a:cubicBezTo>
                      <a:pt x="1537" y="4836"/>
                      <a:pt x="1383" y="4711"/>
                      <a:pt x="1441" y="4594"/>
                    </a:cubicBezTo>
                    <a:cubicBezTo>
                      <a:pt x="1471" y="4498"/>
                      <a:pt x="1566" y="4440"/>
                      <a:pt x="1655" y="4373"/>
                    </a:cubicBezTo>
                    <a:cubicBezTo>
                      <a:pt x="1934" y="4160"/>
                      <a:pt x="1868" y="3638"/>
                      <a:pt x="1566" y="3491"/>
                    </a:cubicBezTo>
                    <a:cubicBezTo>
                      <a:pt x="2147" y="3183"/>
                      <a:pt x="2235" y="2264"/>
                      <a:pt x="1750" y="1867"/>
                    </a:cubicBezTo>
                    <a:cubicBezTo>
                      <a:pt x="2088" y="1772"/>
                      <a:pt x="2360" y="1470"/>
                      <a:pt x="2360" y="1103"/>
                    </a:cubicBezTo>
                    <a:cubicBezTo>
                      <a:pt x="2389" y="765"/>
                      <a:pt x="2147" y="427"/>
                      <a:pt x="1809" y="302"/>
                    </a:cubicBezTo>
                    <a:cubicBezTo>
                      <a:pt x="2022" y="273"/>
                      <a:pt x="2272" y="243"/>
                      <a:pt x="2419" y="118"/>
                    </a:cubicBezTo>
                    <a:cubicBezTo>
                      <a:pt x="2456" y="89"/>
                      <a:pt x="2485" y="59"/>
                      <a:pt x="2485" y="30"/>
                    </a:cubicBezTo>
                    <a:cubicBezTo>
                      <a:pt x="2360" y="1"/>
                      <a:pt x="2235" y="1"/>
                      <a:pt x="2118" y="1"/>
                    </a:cubicBezTo>
                    <a:close/>
                  </a:path>
                </a:pathLst>
              </a:custGeom>
              <a:solidFill>
                <a:srgbClr val="3A0817">
                  <a:alpha val="2733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3" name="Google Shape;813;p37"/>
              <p:cNvSpPr/>
              <p:nvPr/>
            </p:nvSpPr>
            <p:spPr>
              <a:xfrm>
                <a:off x="3444839" y="3716734"/>
                <a:ext cx="1759022" cy="533252"/>
              </a:xfrm>
              <a:custGeom>
                <a:avLst/>
                <a:gdLst/>
                <a:ahLst/>
                <a:cxnLst/>
                <a:rect l="l" t="t" r="r" b="b"/>
                <a:pathLst>
                  <a:path w="18517" h="4795" extrusionOk="0">
                    <a:moveTo>
                      <a:pt x="8872" y="1"/>
                    </a:moveTo>
                    <a:cubicBezTo>
                      <a:pt x="8664" y="1"/>
                      <a:pt x="8444" y="103"/>
                      <a:pt x="8353" y="303"/>
                    </a:cubicBezTo>
                    <a:cubicBezTo>
                      <a:pt x="8228" y="575"/>
                      <a:pt x="8353" y="913"/>
                      <a:pt x="8411" y="1221"/>
                    </a:cubicBezTo>
                    <a:cubicBezTo>
                      <a:pt x="8448" y="1523"/>
                      <a:pt x="8323" y="1927"/>
                      <a:pt x="8015" y="1927"/>
                    </a:cubicBezTo>
                    <a:cubicBezTo>
                      <a:pt x="7713" y="1927"/>
                      <a:pt x="7588" y="1523"/>
                      <a:pt x="7434" y="1251"/>
                    </a:cubicBezTo>
                    <a:cubicBezTo>
                      <a:pt x="7367" y="1156"/>
                      <a:pt x="7246" y="1066"/>
                      <a:pt x="7149" y="1066"/>
                    </a:cubicBezTo>
                    <a:cubicBezTo>
                      <a:pt x="7118" y="1066"/>
                      <a:pt x="7090" y="1075"/>
                      <a:pt x="7067" y="1096"/>
                    </a:cubicBezTo>
                    <a:cubicBezTo>
                      <a:pt x="7008" y="1126"/>
                      <a:pt x="6978" y="1221"/>
                      <a:pt x="6942" y="1280"/>
                    </a:cubicBezTo>
                    <a:cubicBezTo>
                      <a:pt x="6879" y="1370"/>
                      <a:pt x="6783" y="1407"/>
                      <a:pt x="6676" y="1407"/>
                    </a:cubicBezTo>
                    <a:cubicBezTo>
                      <a:pt x="6531" y="1407"/>
                      <a:pt x="6366" y="1340"/>
                      <a:pt x="6243" y="1251"/>
                    </a:cubicBezTo>
                    <a:cubicBezTo>
                      <a:pt x="6060" y="1067"/>
                      <a:pt x="5839" y="854"/>
                      <a:pt x="5597" y="854"/>
                    </a:cubicBezTo>
                    <a:cubicBezTo>
                      <a:pt x="5259" y="854"/>
                      <a:pt x="5075" y="1192"/>
                      <a:pt x="4957" y="1464"/>
                    </a:cubicBezTo>
                    <a:cubicBezTo>
                      <a:pt x="4891" y="1618"/>
                      <a:pt x="4803" y="1773"/>
                      <a:pt x="4649" y="1802"/>
                    </a:cubicBezTo>
                    <a:cubicBezTo>
                      <a:pt x="4640" y="1803"/>
                      <a:pt x="4631" y="1804"/>
                      <a:pt x="4622" y="1804"/>
                    </a:cubicBezTo>
                    <a:cubicBezTo>
                      <a:pt x="4439" y="1804"/>
                      <a:pt x="4275" y="1551"/>
                      <a:pt x="4068" y="1551"/>
                    </a:cubicBezTo>
                    <a:cubicBezTo>
                      <a:pt x="4046" y="1551"/>
                      <a:pt x="4024" y="1554"/>
                      <a:pt x="4002" y="1559"/>
                    </a:cubicBezTo>
                    <a:cubicBezTo>
                      <a:pt x="3759" y="1618"/>
                      <a:pt x="3818" y="2044"/>
                      <a:pt x="3576" y="2169"/>
                    </a:cubicBezTo>
                    <a:cubicBezTo>
                      <a:pt x="3531" y="2202"/>
                      <a:pt x="3482" y="2214"/>
                      <a:pt x="3431" y="2214"/>
                    </a:cubicBezTo>
                    <a:cubicBezTo>
                      <a:pt x="3280" y="2214"/>
                      <a:pt x="3105" y="2109"/>
                      <a:pt x="2945" y="2109"/>
                    </a:cubicBezTo>
                    <a:cubicBezTo>
                      <a:pt x="2899" y="2109"/>
                      <a:pt x="2854" y="2118"/>
                      <a:pt x="2811" y="2140"/>
                    </a:cubicBezTo>
                    <a:cubicBezTo>
                      <a:pt x="2686" y="2169"/>
                      <a:pt x="2628" y="2258"/>
                      <a:pt x="2532" y="2324"/>
                    </a:cubicBezTo>
                    <a:cubicBezTo>
                      <a:pt x="2443" y="2388"/>
                      <a:pt x="2339" y="2414"/>
                      <a:pt x="2232" y="2414"/>
                    </a:cubicBezTo>
                    <a:cubicBezTo>
                      <a:pt x="2082" y="2414"/>
                      <a:pt x="1926" y="2363"/>
                      <a:pt x="1797" y="2294"/>
                    </a:cubicBezTo>
                    <a:cubicBezTo>
                      <a:pt x="1555" y="2169"/>
                      <a:pt x="1342" y="2015"/>
                      <a:pt x="1062" y="2015"/>
                    </a:cubicBezTo>
                    <a:cubicBezTo>
                      <a:pt x="1052" y="2015"/>
                      <a:pt x="1043" y="2014"/>
                      <a:pt x="1033" y="2014"/>
                    </a:cubicBezTo>
                    <a:cubicBezTo>
                      <a:pt x="438" y="2014"/>
                      <a:pt x="1" y="2884"/>
                      <a:pt x="239" y="3426"/>
                    </a:cubicBezTo>
                    <a:cubicBezTo>
                      <a:pt x="423" y="3852"/>
                      <a:pt x="761" y="3639"/>
                      <a:pt x="1187" y="3764"/>
                    </a:cubicBezTo>
                    <a:cubicBezTo>
                      <a:pt x="1613" y="3882"/>
                      <a:pt x="1981" y="4066"/>
                      <a:pt x="2385" y="4220"/>
                    </a:cubicBezTo>
                    <a:cubicBezTo>
                      <a:pt x="3179" y="4529"/>
                      <a:pt x="4068" y="4646"/>
                      <a:pt x="4921" y="4712"/>
                    </a:cubicBezTo>
                    <a:cubicBezTo>
                      <a:pt x="5654" y="4772"/>
                      <a:pt x="6386" y="4794"/>
                      <a:pt x="7116" y="4794"/>
                    </a:cubicBezTo>
                    <a:cubicBezTo>
                      <a:pt x="8280" y="4794"/>
                      <a:pt x="9439" y="4737"/>
                      <a:pt x="10587" y="4683"/>
                    </a:cubicBezTo>
                    <a:cubicBezTo>
                      <a:pt x="11785" y="4587"/>
                      <a:pt x="12946" y="4499"/>
                      <a:pt x="14107" y="4315"/>
                    </a:cubicBezTo>
                    <a:cubicBezTo>
                      <a:pt x="15398" y="4092"/>
                      <a:pt x="16688" y="3750"/>
                      <a:pt x="18000" y="3750"/>
                    </a:cubicBezTo>
                    <a:cubicBezTo>
                      <a:pt x="18152" y="3750"/>
                      <a:pt x="18305" y="3754"/>
                      <a:pt x="18458" y="3764"/>
                    </a:cubicBezTo>
                    <a:cubicBezTo>
                      <a:pt x="18517" y="3580"/>
                      <a:pt x="18399" y="3397"/>
                      <a:pt x="18245" y="3301"/>
                    </a:cubicBezTo>
                    <a:cubicBezTo>
                      <a:pt x="18090" y="3242"/>
                      <a:pt x="17907" y="3213"/>
                      <a:pt x="17723" y="3176"/>
                    </a:cubicBezTo>
                    <a:cubicBezTo>
                      <a:pt x="16562" y="3059"/>
                      <a:pt x="15393" y="2691"/>
                      <a:pt x="14386" y="2074"/>
                    </a:cubicBezTo>
                    <a:cubicBezTo>
                      <a:pt x="14141" y="1957"/>
                      <a:pt x="13860" y="1794"/>
                      <a:pt x="13585" y="1794"/>
                    </a:cubicBezTo>
                    <a:cubicBezTo>
                      <a:pt x="13513" y="1794"/>
                      <a:pt x="13442" y="1806"/>
                      <a:pt x="13372" y="1831"/>
                    </a:cubicBezTo>
                    <a:cubicBezTo>
                      <a:pt x="13100" y="1956"/>
                      <a:pt x="12946" y="2228"/>
                      <a:pt x="12674" y="2258"/>
                    </a:cubicBezTo>
                    <a:cubicBezTo>
                      <a:pt x="12643" y="2265"/>
                      <a:pt x="12612" y="2268"/>
                      <a:pt x="12582" y="2268"/>
                    </a:cubicBezTo>
                    <a:cubicBezTo>
                      <a:pt x="12341" y="2268"/>
                      <a:pt x="12128" y="2050"/>
                      <a:pt x="11939" y="1861"/>
                    </a:cubicBezTo>
                    <a:cubicBezTo>
                      <a:pt x="11794" y="1715"/>
                      <a:pt x="11570" y="1551"/>
                      <a:pt x="11363" y="1551"/>
                    </a:cubicBezTo>
                    <a:cubicBezTo>
                      <a:pt x="11308" y="1551"/>
                      <a:pt x="11255" y="1563"/>
                      <a:pt x="11204" y="1589"/>
                    </a:cubicBezTo>
                    <a:cubicBezTo>
                      <a:pt x="11050" y="1648"/>
                      <a:pt x="10954" y="1831"/>
                      <a:pt x="10837" y="1956"/>
                    </a:cubicBezTo>
                    <a:cubicBezTo>
                      <a:pt x="10753" y="2060"/>
                      <a:pt x="10630" y="2133"/>
                      <a:pt x="10520" y="2133"/>
                    </a:cubicBezTo>
                    <a:cubicBezTo>
                      <a:pt x="10466" y="2133"/>
                      <a:pt x="10415" y="2115"/>
                      <a:pt x="10374" y="2074"/>
                    </a:cubicBezTo>
                    <a:cubicBezTo>
                      <a:pt x="10286" y="1986"/>
                      <a:pt x="10286" y="1802"/>
                      <a:pt x="10219" y="1677"/>
                    </a:cubicBezTo>
                    <a:cubicBezTo>
                      <a:pt x="10158" y="1593"/>
                      <a:pt x="10070" y="1561"/>
                      <a:pt x="9970" y="1561"/>
                    </a:cubicBezTo>
                    <a:cubicBezTo>
                      <a:pt x="9816" y="1561"/>
                      <a:pt x="9636" y="1635"/>
                      <a:pt x="9484" y="1706"/>
                    </a:cubicBezTo>
                    <a:cubicBezTo>
                      <a:pt x="9213" y="1251"/>
                      <a:pt x="9609" y="575"/>
                      <a:pt x="9242" y="148"/>
                    </a:cubicBezTo>
                    <a:cubicBezTo>
                      <a:pt x="9155" y="49"/>
                      <a:pt x="9016" y="1"/>
                      <a:pt x="88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E7C9B-52A6-3DF2-14EF-A0BC3254E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>
                <a:latin typeface="Calibri"/>
                <a:cs typeface="Calibri"/>
              </a:rPr>
              <a:t>Introduction: framing the issue</a:t>
            </a:r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B2FEEA7-246C-CA9A-8EF8-1FCCFA9ECFFF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1405207" y="824728"/>
            <a:ext cx="6362125" cy="3937815"/>
          </a:xfrm>
        </p:spPr>
        <p:txBody>
          <a:bodyPr/>
          <a:lstStyle/>
          <a:p>
            <a:pPr algn="ctr">
              <a:lnSpc>
                <a:spcPct val="114999"/>
              </a:lnSpc>
            </a:pPr>
            <a:r>
              <a:rPr lang="en-GB" sz="1200" dirty="0">
                <a:solidFill>
                  <a:schemeClr val="tx1"/>
                </a:solidFill>
                <a:latin typeface="Aptos"/>
                <a:cs typeface="Calibri"/>
              </a:rPr>
              <a:t>All over the world, it is broadly recognised that the messages spread by the media across all forms have a massive influence on shaping societal attitudes and perceptions (Kosho , 2016). </a:t>
            </a:r>
            <a:endParaRPr lang="en-US" sz="1200" dirty="0">
              <a:solidFill>
                <a:schemeClr val="tx1"/>
              </a:solidFill>
            </a:endParaRPr>
          </a:p>
          <a:p>
            <a:pPr algn="ctr">
              <a:lnSpc>
                <a:spcPct val="114999"/>
              </a:lnSpc>
            </a:pPr>
            <a:endParaRPr lang="en-GB" sz="1200" dirty="0">
              <a:solidFill>
                <a:schemeClr val="tx1"/>
              </a:solidFill>
              <a:latin typeface="Aptos"/>
              <a:cs typeface="Calibri"/>
            </a:endParaRPr>
          </a:p>
          <a:p>
            <a:pPr algn="ctr">
              <a:lnSpc>
                <a:spcPct val="114999"/>
              </a:lnSpc>
            </a:pPr>
            <a:r>
              <a:rPr lang="en-GB" sz="1200" dirty="0">
                <a:solidFill>
                  <a:schemeClr val="tx1"/>
                </a:solidFill>
                <a:latin typeface="Aptos"/>
                <a:cs typeface="Calibri"/>
              </a:rPr>
              <a:t>The media covers a wide variety of stories including the COVID-19 pandemic, terrorism and even knife attacks, Therefore the big question of today’s presentation is</a:t>
            </a:r>
            <a:r>
              <a:rPr lang="en-GB" sz="1200" b="1" dirty="0">
                <a:solidFill>
                  <a:schemeClr val="tx1"/>
                </a:solidFill>
                <a:latin typeface="Aptos"/>
                <a:cs typeface="Calibri"/>
              </a:rPr>
              <a:t> ‘Do media outlets have a responsibility on the impact of public safety and perception?’</a:t>
            </a:r>
            <a:endParaRPr lang="en-GB" sz="1200" dirty="0">
              <a:solidFill>
                <a:schemeClr val="tx1"/>
              </a:solidFill>
            </a:endParaRPr>
          </a:p>
          <a:p>
            <a:pPr algn="ctr">
              <a:lnSpc>
                <a:spcPct val="114999"/>
              </a:lnSpc>
            </a:pPr>
            <a:endParaRPr lang="en-GB" sz="1200" dirty="0">
              <a:solidFill>
                <a:schemeClr val="tx1"/>
              </a:solidFill>
            </a:endParaRPr>
          </a:p>
          <a:p>
            <a:pPr algn="ctr">
              <a:lnSpc>
                <a:spcPct val="114999"/>
              </a:lnSpc>
            </a:pPr>
            <a:r>
              <a:rPr lang="en-GB" sz="1200" dirty="0">
                <a:solidFill>
                  <a:schemeClr val="tx1"/>
                </a:solidFill>
                <a:latin typeface="Aptos"/>
                <a:cs typeface="Calibri"/>
              </a:rPr>
              <a:t>This is very important to discuss as the media have a very large influence on public behaviour and perception. This was reinforced by </a:t>
            </a:r>
            <a:r>
              <a:rPr lang="en-GB" sz="1200" dirty="0">
                <a:solidFill>
                  <a:schemeClr val="tx1"/>
                </a:solidFill>
                <a:cs typeface="Calibri"/>
              </a:rPr>
              <a:t>(Liao, 2023) and stated that:</a:t>
            </a:r>
          </a:p>
          <a:p>
            <a:pPr algn="ctr">
              <a:lnSpc>
                <a:spcPct val="114999"/>
              </a:lnSpc>
            </a:pPr>
            <a:endParaRPr lang="en-GB" sz="1200" dirty="0">
              <a:solidFill>
                <a:schemeClr val="tx1"/>
              </a:solidFill>
              <a:cs typeface="Calibri"/>
            </a:endParaRPr>
          </a:p>
          <a:p>
            <a:pPr algn="ctr">
              <a:lnSpc>
                <a:spcPct val="114999"/>
              </a:lnSpc>
            </a:pPr>
            <a:r>
              <a:rPr lang="en-GB" sz="1200" dirty="0">
                <a:solidFill>
                  <a:schemeClr val="tx1"/>
                </a:solidFill>
                <a:cs typeface="Calibri"/>
              </a:rPr>
              <a:t>"</a:t>
            </a:r>
            <a:r>
              <a:rPr lang="en-GB" sz="1200" dirty="0">
                <a:solidFill>
                  <a:srgbClr val="E8EAED"/>
                </a:solidFill>
                <a:latin typeface="Calibri"/>
                <a:cs typeface="Calibri"/>
              </a:rPr>
              <a:t>The media to which people are exposed to significantly, shapes their beliefs, opinions, and actions, substantially impacting their comprehension of altruism-related issues. Research has consistently shown that an individual's perceptions can be influenced by the extent of their exposure to a particular subject."</a:t>
            </a:r>
            <a:endParaRPr lang="en-GB" dirty="0"/>
          </a:p>
          <a:p>
            <a:pPr>
              <a:lnSpc>
                <a:spcPct val="114999"/>
              </a:lnSpc>
            </a:pPr>
            <a:endParaRPr lang="en-GB" sz="800" dirty="0">
              <a:latin typeface="Calibri"/>
              <a:cs typeface="Calibri"/>
            </a:endParaRPr>
          </a:p>
          <a:p>
            <a:pPr>
              <a:lnSpc>
                <a:spcPct val="114999"/>
              </a:lnSpc>
            </a:pPr>
            <a:endParaRPr lang="en-GB" dirty="0">
              <a:latin typeface="Aptos"/>
              <a:cs typeface="Calibri"/>
            </a:endParaRPr>
          </a:p>
          <a:p>
            <a:pPr>
              <a:lnSpc>
                <a:spcPct val="114999"/>
              </a:lnSpc>
            </a:pPr>
            <a:r>
              <a:rPr lang="en-GB" dirty="0">
                <a:latin typeface="Calibri"/>
                <a:cs typeface="Calibri"/>
              </a:rPr>
              <a:t>Connor </a:t>
            </a:r>
          </a:p>
        </p:txBody>
      </p:sp>
    </p:spTree>
    <p:extLst>
      <p:ext uri="{BB962C8B-B14F-4D97-AF65-F5344CB8AC3E}">
        <p14:creationId xmlns:p14="http://schemas.microsoft.com/office/powerpoint/2010/main" val="988153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" name="Google Shape;972;p43"/>
          <p:cNvSpPr txBox="1">
            <a:spLocks noGrp="1"/>
          </p:cNvSpPr>
          <p:nvPr>
            <p:ph type="title"/>
          </p:nvPr>
        </p:nvSpPr>
        <p:spPr>
          <a:xfrm>
            <a:off x="720000" y="368825"/>
            <a:ext cx="7330800" cy="173726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800">
                <a:solidFill>
                  <a:schemeClr val="tx1"/>
                </a:solidFill>
                <a:latin typeface="Aptos Display"/>
              </a:rPr>
              <a:t>The role of media in shaping public perception:</a:t>
            </a:r>
            <a:br>
              <a:rPr lang="en-US" sz="2800">
                <a:solidFill>
                  <a:schemeClr val="tx1"/>
                </a:solidFill>
                <a:latin typeface="Aptos Display"/>
              </a:rPr>
            </a:br>
            <a:r>
              <a:rPr lang="en-US" sz="2800">
                <a:solidFill>
                  <a:schemeClr val="tx1"/>
                </a:solidFill>
                <a:latin typeface="Aptos Display"/>
              </a:rPr>
              <a:t>7/7 Bombings 2005</a:t>
            </a:r>
            <a:br>
              <a:rPr lang="en-US" sz="2800">
                <a:latin typeface="Aptos Display"/>
              </a:rPr>
            </a:br>
            <a:endParaRPr lang="en-US" sz="2800">
              <a:solidFill>
                <a:schemeClr val="tx1"/>
              </a:solidFill>
              <a:latin typeface="Aptos Display"/>
            </a:endParaRPr>
          </a:p>
        </p:txBody>
      </p:sp>
      <p:sp>
        <p:nvSpPr>
          <p:cNvPr id="973" name="Google Shape;973;p43"/>
          <p:cNvSpPr txBox="1">
            <a:spLocks noGrp="1"/>
          </p:cNvSpPr>
          <p:nvPr>
            <p:ph type="subTitle" idx="1"/>
          </p:nvPr>
        </p:nvSpPr>
        <p:spPr>
          <a:xfrm>
            <a:off x="718516" y="1286451"/>
            <a:ext cx="5529240" cy="281355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lnSpc>
                <a:spcPct val="114999"/>
              </a:lnSpc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Coverage of mass events such as the 7/7 bombings were narrated as terrorism and led to the public fearing for future attacks 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 dirty="0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The media portrayed wounded survivors, damage and emergency services on a 24-hour news cycle escalating fear and panic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 dirty="0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The media framed the attack as an act of war following the events of 9/11 and the Iraq war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 dirty="0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Coverage went on extensively  for months afterward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Media was analyzed after to find it covered more about survivors, reconstruction, police officers and heroism.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 dirty="0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r>
              <a:rPr lang="en-US" sz="1000" dirty="0">
                <a:solidFill>
                  <a:schemeClr val="tx1"/>
                </a:solidFill>
                <a:latin typeface="Calibri"/>
                <a:cs typeface="Arial"/>
              </a:rPr>
              <a:t>Lockey, D.J. et al, (2005) and Matthews, J., (2016). </a:t>
            </a:r>
          </a:p>
          <a:p>
            <a:pPr>
              <a:lnSpc>
                <a:spcPct val="114999"/>
              </a:lnSpc>
              <a:buNone/>
            </a:pPr>
            <a:r>
              <a:rPr lang="en-US" sz="1000" dirty="0">
                <a:solidFill>
                  <a:schemeClr val="tx1"/>
                </a:solidFill>
                <a:latin typeface="Calibri"/>
                <a:cs typeface="Arial"/>
              </a:rPr>
              <a:t>Connor </a:t>
            </a:r>
            <a:endParaRPr lang="en-US" sz="1000" dirty="0">
              <a:solidFill>
                <a:schemeClr val="tx1"/>
              </a:solidFill>
              <a:latin typeface="Calibri"/>
            </a:endParaRPr>
          </a:p>
          <a:p>
            <a:pPr marL="0" indent="0">
              <a:lnSpc>
                <a:spcPct val="114999"/>
              </a:lnSpc>
              <a:buSzPts val="1100"/>
              <a:buNone/>
            </a:pPr>
            <a:r>
              <a:rPr lang="en-US" dirty="0">
                <a:solidFill>
                  <a:schemeClr val="tx1"/>
                </a:solidFill>
              </a:rPr>
              <a:t>   </a:t>
            </a:r>
          </a:p>
          <a:p>
            <a:pPr marL="0" indent="0">
              <a:lnSpc>
                <a:spcPct val="114999"/>
              </a:lnSpc>
              <a:buSzPts val="1100"/>
              <a:buNone/>
            </a:pPr>
            <a:r>
              <a:rPr lang="en-US" dirty="0">
                <a:solidFill>
                  <a:schemeClr val="tx1"/>
                </a:solidFill>
              </a:rPr>
              <a:t>              </a:t>
            </a:r>
          </a:p>
        </p:txBody>
      </p:sp>
      <p:grpSp>
        <p:nvGrpSpPr>
          <p:cNvPr id="974" name="Google Shape;974;p43"/>
          <p:cNvGrpSpPr/>
          <p:nvPr/>
        </p:nvGrpSpPr>
        <p:grpSpPr>
          <a:xfrm>
            <a:off x="4647536" y="2362005"/>
            <a:ext cx="5928021" cy="2852315"/>
            <a:chOff x="235800" y="1132625"/>
            <a:chExt cx="7131025" cy="3431150"/>
          </a:xfrm>
        </p:grpSpPr>
        <p:sp>
          <p:nvSpPr>
            <p:cNvPr id="975" name="Google Shape;975;p43"/>
            <p:cNvSpPr/>
            <p:nvPr/>
          </p:nvSpPr>
          <p:spPr>
            <a:xfrm>
              <a:off x="235800" y="1132625"/>
              <a:ext cx="7087575" cy="3431150"/>
            </a:xfrm>
            <a:custGeom>
              <a:avLst/>
              <a:gdLst/>
              <a:ahLst/>
              <a:cxnLst/>
              <a:rect l="l" t="t" r="r" b="b"/>
              <a:pathLst>
                <a:path w="283503" h="137246" extrusionOk="0">
                  <a:moveTo>
                    <a:pt x="182505" y="81625"/>
                  </a:moveTo>
                  <a:cubicBezTo>
                    <a:pt x="182690" y="81811"/>
                    <a:pt x="182783" y="81811"/>
                    <a:pt x="182992" y="81904"/>
                  </a:cubicBezTo>
                  <a:cubicBezTo>
                    <a:pt x="182690" y="82019"/>
                    <a:pt x="182505" y="82112"/>
                    <a:pt x="182204" y="82205"/>
                  </a:cubicBezTo>
                  <a:cubicBezTo>
                    <a:pt x="182412" y="82019"/>
                    <a:pt x="182505" y="81904"/>
                    <a:pt x="182505" y="81625"/>
                  </a:cubicBezTo>
                  <a:close/>
                  <a:moveTo>
                    <a:pt x="177223" y="82341"/>
                  </a:moveTo>
                  <a:cubicBezTo>
                    <a:pt x="178112" y="82341"/>
                    <a:pt x="179038" y="82616"/>
                    <a:pt x="179886" y="82691"/>
                  </a:cubicBezTo>
                  <a:lnTo>
                    <a:pt x="180373" y="82691"/>
                  </a:lnTo>
                  <a:cubicBezTo>
                    <a:pt x="179701" y="82877"/>
                    <a:pt x="179121" y="82970"/>
                    <a:pt x="178449" y="83062"/>
                  </a:cubicBezTo>
                  <a:cubicBezTo>
                    <a:pt x="177105" y="83178"/>
                    <a:pt x="175645" y="83178"/>
                    <a:pt x="174301" y="83271"/>
                  </a:cubicBezTo>
                  <a:cubicBezTo>
                    <a:pt x="175066" y="83178"/>
                    <a:pt x="175830" y="82599"/>
                    <a:pt x="176618" y="82390"/>
                  </a:cubicBezTo>
                  <a:cubicBezTo>
                    <a:pt x="176817" y="82356"/>
                    <a:pt x="177019" y="82341"/>
                    <a:pt x="177223" y="82341"/>
                  </a:cubicBezTo>
                  <a:close/>
                  <a:moveTo>
                    <a:pt x="138534" y="1"/>
                  </a:moveTo>
                  <a:cubicBezTo>
                    <a:pt x="136524" y="1"/>
                    <a:pt x="134545" y="669"/>
                    <a:pt x="133165" y="2065"/>
                  </a:cubicBezTo>
                  <a:cubicBezTo>
                    <a:pt x="133072" y="1950"/>
                    <a:pt x="132956" y="1857"/>
                    <a:pt x="132864" y="1671"/>
                  </a:cubicBezTo>
                  <a:cubicBezTo>
                    <a:pt x="132678" y="1486"/>
                    <a:pt x="132377" y="1277"/>
                    <a:pt x="132099" y="1092"/>
                  </a:cubicBezTo>
                  <a:cubicBezTo>
                    <a:pt x="131798" y="999"/>
                    <a:pt x="131519" y="791"/>
                    <a:pt x="131125" y="791"/>
                  </a:cubicBezTo>
                  <a:cubicBezTo>
                    <a:pt x="130836" y="698"/>
                    <a:pt x="130523" y="652"/>
                    <a:pt x="130210" y="652"/>
                  </a:cubicBezTo>
                  <a:cubicBezTo>
                    <a:pt x="129897" y="652"/>
                    <a:pt x="129584" y="698"/>
                    <a:pt x="129295" y="791"/>
                  </a:cubicBezTo>
                  <a:lnTo>
                    <a:pt x="129109" y="791"/>
                  </a:lnTo>
                  <a:cubicBezTo>
                    <a:pt x="127950" y="1092"/>
                    <a:pt x="126977" y="1857"/>
                    <a:pt x="126583" y="2923"/>
                  </a:cubicBezTo>
                  <a:cubicBezTo>
                    <a:pt x="126097" y="2437"/>
                    <a:pt x="125416" y="2228"/>
                    <a:pt x="124757" y="2228"/>
                  </a:cubicBezTo>
                  <a:cubicBezTo>
                    <a:pt x="124631" y="2228"/>
                    <a:pt x="124505" y="2236"/>
                    <a:pt x="124382" y="2251"/>
                  </a:cubicBezTo>
                  <a:cubicBezTo>
                    <a:pt x="123014" y="2529"/>
                    <a:pt x="121763" y="3595"/>
                    <a:pt x="121855" y="5055"/>
                  </a:cubicBezTo>
                  <a:lnTo>
                    <a:pt x="120789" y="5055"/>
                  </a:lnTo>
                  <a:cubicBezTo>
                    <a:pt x="119352" y="5333"/>
                    <a:pt x="117892" y="6306"/>
                    <a:pt x="117313" y="7743"/>
                  </a:cubicBezTo>
                  <a:cubicBezTo>
                    <a:pt x="117175" y="7729"/>
                    <a:pt x="117038" y="7722"/>
                    <a:pt x="116902" y="7722"/>
                  </a:cubicBezTo>
                  <a:cubicBezTo>
                    <a:pt x="114373" y="7722"/>
                    <a:pt x="112099" y="10107"/>
                    <a:pt x="112099" y="12680"/>
                  </a:cubicBezTo>
                  <a:cubicBezTo>
                    <a:pt x="112099" y="13074"/>
                    <a:pt x="112099" y="13444"/>
                    <a:pt x="112215" y="13746"/>
                  </a:cubicBezTo>
                  <a:cubicBezTo>
                    <a:pt x="111708" y="13609"/>
                    <a:pt x="111178" y="13542"/>
                    <a:pt x="110647" y="13542"/>
                  </a:cubicBezTo>
                  <a:cubicBezTo>
                    <a:pt x="109648" y="13542"/>
                    <a:pt x="108642" y="13778"/>
                    <a:pt x="107765" y="14232"/>
                  </a:cubicBezTo>
                  <a:cubicBezTo>
                    <a:pt x="105934" y="14997"/>
                    <a:pt x="104474" y="16643"/>
                    <a:pt x="104103" y="18566"/>
                  </a:cubicBezTo>
                  <a:cubicBezTo>
                    <a:pt x="103895" y="18566"/>
                    <a:pt x="103617" y="18659"/>
                    <a:pt x="103408" y="18659"/>
                  </a:cubicBezTo>
                  <a:cubicBezTo>
                    <a:pt x="103315" y="18659"/>
                    <a:pt x="103315" y="18751"/>
                    <a:pt x="103223" y="18751"/>
                  </a:cubicBezTo>
                  <a:cubicBezTo>
                    <a:pt x="103037" y="18751"/>
                    <a:pt x="102736" y="18867"/>
                    <a:pt x="102550" y="18867"/>
                  </a:cubicBezTo>
                  <a:cubicBezTo>
                    <a:pt x="102458" y="18960"/>
                    <a:pt x="102458" y="18960"/>
                    <a:pt x="102365" y="18960"/>
                  </a:cubicBezTo>
                  <a:cubicBezTo>
                    <a:pt x="102157" y="19053"/>
                    <a:pt x="101971" y="19053"/>
                    <a:pt x="101878" y="19145"/>
                  </a:cubicBezTo>
                  <a:cubicBezTo>
                    <a:pt x="101786" y="19145"/>
                    <a:pt x="101670" y="19145"/>
                    <a:pt x="101577" y="19238"/>
                  </a:cubicBezTo>
                  <a:cubicBezTo>
                    <a:pt x="101392" y="19238"/>
                    <a:pt x="101299" y="19331"/>
                    <a:pt x="101090" y="19447"/>
                  </a:cubicBezTo>
                  <a:cubicBezTo>
                    <a:pt x="100998" y="19447"/>
                    <a:pt x="100905" y="19539"/>
                    <a:pt x="100812" y="19539"/>
                  </a:cubicBezTo>
                  <a:cubicBezTo>
                    <a:pt x="100627" y="19632"/>
                    <a:pt x="100418" y="19725"/>
                    <a:pt x="100326" y="19818"/>
                  </a:cubicBezTo>
                  <a:cubicBezTo>
                    <a:pt x="99746" y="20119"/>
                    <a:pt x="99260" y="20490"/>
                    <a:pt x="98773" y="20884"/>
                  </a:cubicBezTo>
                  <a:cubicBezTo>
                    <a:pt x="98588" y="20976"/>
                    <a:pt x="98495" y="21185"/>
                    <a:pt x="98309" y="21278"/>
                  </a:cubicBezTo>
                  <a:cubicBezTo>
                    <a:pt x="98194" y="21370"/>
                    <a:pt x="98194" y="21370"/>
                    <a:pt x="98101" y="21463"/>
                  </a:cubicBezTo>
                  <a:cubicBezTo>
                    <a:pt x="98008" y="21556"/>
                    <a:pt x="97823" y="21764"/>
                    <a:pt x="97730" y="21857"/>
                  </a:cubicBezTo>
                  <a:cubicBezTo>
                    <a:pt x="97614" y="21950"/>
                    <a:pt x="97614" y="22042"/>
                    <a:pt x="97521" y="22042"/>
                  </a:cubicBezTo>
                  <a:cubicBezTo>
                    <a:pt x="97336" y="22228"/>
                    <a:pt x="97243" y="22436"/>
                    <a:pt x="97151" y="22529"/>
                  </a:cubicBezTo>
                  <a:cubicBezTo>
                    <a:pt x="97035" y="22622"/>
                    <a:pt x="97035" y="22622"/>
                    <a:pt x="96942" y="22714"/>
                  </a:cubicBezTo>
                  <a:cubicBezTo>
                    <a:pt x="96849" y="22923"/>
                    <a:pt x="96757" y="23016"/>
                    <a:pt x="96664" y="23201"/>
                  </a:cubicBezTo>
                  <a:lnTo>
                    <a:pt x="96571" y="23294"/>
                  </a:lnTo>
                  <a:cubicBezTo>
                    <a:pt x="96363" y="23502"/>
                    <a:pt x="96270" y="23688"/>
                    <a:pt x="96177" y="23873"/>
                  </a:cubicBezTo>
                  <a:cubicBezTo>
                    <a:pt x="96177" y="23966"/>
                    <a:pt x="96177" y="23966"/>
                    <a:pt x="96085" y="23966"/>
                  </a:cubicBezTo>
                  <a:cubicBezTo>
                    <a:pt x="95992" y="24267"/>
                    <a:pt x="95876" y="24453"/>
                    <a:pt x="95783" y="24661"/>
                  </a:cubicBezTo>
                  <a:cubicBezTo>
                    <a:pt x="95783" y="24661"/>
                    <a:pt x="95783" y="24754"/>
                    <a:pt x="95691" y="24754"/>
                  </a:cubicBezTo>
                  <a:cubicBezTo>
                    <a:pt x="95598" y="25032"/>
                    <a:pt x="95505" y="25240"/>
                    <a:pt x="95505" y="25426"/>
                  </a:cubicBezTo>
                  <a:lnTo>
                    <a:pt x="95413" y="25519"/>
                  </a:lnTo>
                  <a:cubicBezTo>
                    <a:pt x="95297" y="25820"/>
                    <a:pt x="95204" y="26005"/>
                    <a:pt x="95204" y="26283"/>
                  </a:cubicBezTo>
                  <a:lnTo>
                    <a:pt x="95111" y="26399"/>
                  </a:lnTo>
                  <a:cubicBezTo>
                    <a:pt x="95111" y="26585"/>
                    <a:pt x="95019" y="26863"/>
                    <a:pt x="95019" y="27071"/>
                  </a:cubicBezTo>
                  <a:cubicBezTo>
                    <a:pt x="94833" y="27929"/>
                    <a:pt x="94833" y="28717"/>
                    <a:pt x="94532" y="29482"/>
                  </a:cubicBezTo>
                  <a:cubicBezTo>
                    <a:pt x="94439" y="29574"/>
                    <a:pt x="94439" y="29667"/>
                    <a:pt x="94346" y="29875"/>
                  </a:cubicBezTo>
                  <a:cubicBezTo>
                    <a:pt x="94254" y="30061"/>
                    <a:pt x="94138" y="30339"/>
                    <a:pt x="93952" y="30548"/>
                  </a:cubicBezTo>
                  <a:cubicBezTo>
                    <a:pt x="93559" y="31127"/>
                    <a:pt x="92979" y="31614"/>
                    <a:pt x="92516" y="32077"/>
                  </a:cubicBezTo>
                  <a:cubicBezTo>
                    <a:pt x="92400" y="32193"/>
                    <a:pt x="92307" y="32286"/>
                    <a:pt x="92214" y="32378"/>
                  </a:cubicBezTo>
                  <a:cubicBezTo>
                    <a:pt x="91148" y="33537"/>
                    <a:pt x="90476" y="34974"/>
                    <a:pt x="90082" y="36527"/>
                  </a:cubicBezTo>
                  <a:cubicBezTo>
                    <a:pt x="89711" y="38079"/>
                    <a:pt x="89711" y="39818"/>
                    <a:pt x="90198" y="41347"/>
                  </a:cubicBezTo>
                  <a:lnTo>
                    <a:pt x="90198" y="41648"/>
                  </a:lnTo>
                  <a:cubicBezTo>
                    <a:pt x="90198" y="41741"/>
                    <a:pt x="90291" y="41741"/>
                    <a:pt x="90291" y="41834"/>
                  </a:cubicBezTo>
                  <a:cubicBezTo>
                    <a:pt x="90384" y="42042"/>
                    <a:pt x="90384" y="42228"/>
                    <a:pt x="90476" y="42413"/>
                  </a:cubicBezTo>
                  <a:cubicBezTo>
                    <a:pt x="90291" y="42506"/>
                    <a:pt x="90198" y="42714"/>
                    <a:pt x="89990" y="42900"/>
                  </a:cubicBezTo>
                  <a:cubicBezTo>
                    <a:pt x="89897" y="42993"/>
                    <a:pt x="89804" y="43085"/>
                    <a:pt x="89711" y="43201"/>
                  </a:cubicBezTo>
                  <a:lnTo>
                    <a:pt x="89317" y="43572"/>
                  </a:lnTo>
                  <a:lnTo>
                    <a:pt x="89317" y="43665"/>
                  </a:lnTo>
                  <a:cubicBezTo>
                    <a:pt x="89225" y="43665"/>
                    <a:pt x="89225" y="43665"/>
                    <a:pt x="89225" y="43781"/>
                  </a:cubicBezTo>
                  <a:cubicBezTo>
                    <a:pt x="89132" y="43781"/>
                    <a:pt x="89132" y="43873"/>
                    <a:pt x="89039" y="43966"/>
                  </a:cubicBezTo>
                  <a:lnTo>
                    <a:pt x="89039" y="44059"/>
                  </a:lnTo>
                  <a:cubicBezTo>
                    <a:pt x="88923" y="44059"/>
                    <a:pt x="88923" y="44151"/>
                    <a:pt x="88831" y="44244"/>
                  </a:cubicBezTo>
                  <a:cubicBezTo>
                    <a:pt x="88831" y="44244"/>
                    <a:pt x="88738" y="44360"/>
                    <a:pt x="88738" y="44453"/>
                  </a:cubicBezTo>
                  <a:cubicBezTo>
                    <a:pt x="88645" y="44453"/>
                    <a:pt x="88645" y="44453"/>
                    <a:pt x="88645" y="44545"/>
                  </a:cubicBezTo>
                  <a:cubicBezTo>
                    <a:pt x="88645" y="44545"/>
                    <a:pt x="88553" y="44638"/>
                    <a:pt x="88553" y="44731"/>
                  </a:cubicBezTo>
                  <a:cubicBezTo>
                    <a:pt x="88460" y="44823"/>
                    <a:pt x="88460" y="44939"/>
                    <a:pt x="88344" y="45032"/>
                  </a:cubicBezTo>
                  <a:cubicBezTo>
                    <a:pt x="88251" y="45032"/>
                    <a:pt x="88251" y="45125"/>
                    <a:pt x="88251" y="45217"/>
                  </a:cubicBezTo>
                  <a:cubicBezTo>
                    <a:pt x="88159" y="45310"/>
                    <a:pt x="88066" y="45403"/>
                    <a:pt x="88066" y="45519"/>
                  </a:cubicBezTo>
                  <a:cubicBezTo>
                    <a:pt x="87973" y="45611"/>
                    <a:pt x="87973" y="45704"/>
                    <a:pt x="87973" y="45704"/>
                  </a:cubicBezTo>
                  <a:cubicBezTo>
                    <a:pt x="87881" y="45797"/>
                    <a:pt x="87881" y="45889"/>
                    <a:pt x="87765" y="45982"/>
                  </a:cubicBezTo>
                  <a:lnTo>
                    <a:pt x="87765" y="46098"/>
                  </a:lnTo>
                  <a:cubicBezTo>
                    <a:pt x="87672" y="46191"/>
                    <a:pt x="87672" y="46191"/>
                    <a:pt x="87672" y="46283"/>
                  </a:cubicBezTo>
                  <a:cubicBezTo>
                    <a:pt x="87579" y="46376"/>
                    <a:pt x="87579" y="46469"/>
                    <a:pt x="87579" y="46562"/>
                  </a:cubicBezTo>
                  <a:lnTo>
                    <a:pt x="87487" y="46562"/>
                  </a:lnTo>
                  <a:cubicBezTo>
                    <a:pt x="87487" y="46677"/>
                    <a:pt x="87487" y="46770"/>
                    <a:pt x="87394" y="46863"/>
                  </a:cubicBezTo>
                  <a:cubicBezTo>
                    <a:pt x="87394" y="46956"/>
                    <a:pt x="87301" y="47048"/>
                    <a:pt x="87301" y="47141"/>
                  </a:cubicBezTo>
                  <a:cubicBezTo>
                    <a:pt x="87301" y="47257"/>
                    <a:pt x="87185" y="47349"/>
                    <a:pt x="87185" y="47442"/>
                  </a:cubicBezTo>
                  <a:cubicBezTo>
                    <a:pt x="87185" y="47535"/>
                    <a:pt x="87093" y="47535"/>
                    <a:pt x="87093" y="47628"/>
                  </a:cubicBezTo>
                  <a:lnTo>
                    <a:pt x="87093" y="47720"/>
                  </a:lnTo>
                  <a:cubicBezTo>
                    <a:pt x="87093" y="47836"/>
                    <a:pt x="87000" y="47929"/>
                    <a:pt x="87000" y="47929"/>
                  </a:cubicBezTo>
                  <a:lnTo>
                    <a:pt x="87000" y="48114"/>
                  </a:lnTo>
                  <a:cubicBezTo>
                    <a:pt x="87000" y="48114"/>
                    <a:pt x="86907" y="48207"/>
                    <a:pt x="86907" y="48300"/>
                  </a:cubicBezTo>
                  <a:lnTo>
                    <a:pt x="86907" y="48508"/>
                  </a:lnTo>
                  <a:cubicBezTo>
                    <a:pt x="86815" y="48508"/>
                    <a:pt x="86815" y="48601"/>
                    <a:pt x="86815" y="48601"/>
                  </a:cubicBezTo>
                  <a:lnTo>
                    <a:pt x="86815" y="48694"/>
                  </a:lnTo>
                  <a:lnTo>
                    <a:pt x="86815" y="48879"/>
                  </a:lnTo>
                  <a:lnTo>
                    <a:pt x="86722" y="48995"/>
                  </a:lnTo>
                  <a:lnTo>
                    <a:pt x="86722" y="49180"/>
                  </a:lnTo>
                  <a:lnTo>
                    <a:pt x="86722" y="49273"/>
                  </a:lnTo>
                  <a:cubicBezTo>
                    <a:pt x="86722" y="49366"/>
                    <a:pt x="86722" y="49366"/>
                    <a:pt x="86606" y="49458"/>
                  </a:cubicBezTo>
                  <a:lnTo>
                    <a:pt x="86606" y="49574"/>
                  </a:lnTo>
                  <a:lnTo>
                    <a:pt x="86606" y="49667"/>
                  </a:lnTo>
                  <a:lnTo>
                    <a:pt x="86606" y="49852"/>
                  </a:lnTo>
                  <a:cubicBezTo>
                    <a:pt x="86606" y="49945"/>
                    <a:pt x="86606" y="49945"/>
                    <a:pt x="86513" y="50038"/>
                  </a:cubicBezTo>
                  <a:lnTo>
                    <a:pt x="86513" y="50154"/>
                  </a:lnTo>
                  <a:lnTo>
                    <a:pt x="86513" y="50432"/>
                  </a:lnTo>
                  <a:lnTo>
                    <a:pt x="86513" y="50617"/>
                  </a:lnTo>
                  <a:lnTo>
                    <a:pt x="86513" y="50733"/>
                  </a:lnTo>
                  <a:lnTo>
                    <a:pt x="86513" y="51197"/>
                  </a:lnTo>
                  <a:cubicBezTo>
                    <a:pt x="85169" y="52935"/>
                    <a:pt x="84010" y="54881"/>
                    <a:pt x="83918" y="56990"/>
                  </a:cubicBezTo>
                  <a:lnTo>
                    <a:pt x="83918" y="57871"/>
                  </a:lnTo>
                  <a:cubicBezTo>
                    <a:pt x="84010" y="58056"/>
                    <a:pt x="84010" y="58265"/>
                    <a:pt x="84010" y="58358"/>
                  </a:cubicBezTo>
                  <a:cubicBezTo>
                    <a:pt x="84497" y="60281"/>
                    <a:pt x="86235" y="62019"/>
                    <a:pt x="88159" y="62019"/>
                  </a:cubicBezTo>
                  <a:cubicBezTo>
                    <a:pt x="88460" y="62019"/>
                    <a:pt x="88738" y="61927"/>
                    <a:pt x="89039" y="61834"/>
                  </a:cubicBezTo>
                  <a:lnTo>
                    <a:pt x="89039" y="61834"/>
                  </a:lnTo>
                  <a:cubicBezTo>
                    <a:pt x="88344" y="63943"/>
                    <a:pt x="88738" y="66376"/>
                    <a:pt x="89990" y="68114"/>
                  </a:cubicBezTo>
                  <a:cubicBezTo>
                    <a:pt x="90291" y="68485"/>
                    <a:pt x="90662" y="68879"/>
                    <a:pt x="91056" y="69157"/>
                  </a:cubicBezTo>
                  <a:cubicBezTo>
                    <a:pt x="91148" y="69366"/>
                    <a:pt x="91357" y="69459"/>
                    <a:pt x="91542" y="69551"/>
                  </a:cubicBezTo>
                  <a:cubicBezTo>
                    <a:pt x="91542" y="69644"/>
                    <a:pt x="91635" y="69644"/>
                    <a:pt x="91635" y="69644"/>
                  </a:cubicBezTo>
                  <a:cubicBezTo>
                    <a:pt x="91820" y="69737"/>
                    <a:pt x="91936" y="69852"/>
                    <a:pt x="92122" y="69945"/>
                  </a:cubicBezTo>
                  <a:cubicBezTo>
                    <a:pt x="92122" y="69945"/>
                    <a:pt x="92214" y="69945"/>
                    <a:pt x="92214" y="70038"/>
                  </a:cubicBezTo>
                  <a:cubicBezTo>
                    <a:pt x="92400" y="70131"/>
                    <a:pt x="92608" y="70223"/>
                    <a:pt x="92794" y="70223"/>
                  </a:cubicBezTo>
                  <a:lnTo>
                    <a:pt x="92886" y="70316"/>
                  </a:lnTo>
                  <a:cubicBezTo>
                    <a:pt x="93095" y="70316"/>
                    <a:pt x="93188" y="70432"/>
                    <a:pt x="93373" y="70525"/>
                  </a:cubicBezTo>
                  <a:lnTo>
                    <a:pt x="93559" y="70525"/>
                  </a:lnTo>
                  <a:cubicBezTo>
                    <a:pt x="93674" y="70617"/>
                    <a:pt x="93860" y="70617"/>
                    <a:pt x="94045" y="70617"/>
                  </a:cubicBezTo>
                  <a:cubicBezTo>
                    <a:pt x="94045" y="70617"/>
                    <a:pt x="94138" y="70617"/>
                    <a:pt x="94138" y="70710"/>
                  </a:cubicBezTo>
                  <a:lnTo>
                    <a:pt x="94717" y="70710"/>
                  </a:lnTo>
                  <a:cubicBezTo>
                    <a:pt x="94833" y="70803"/>
                    <a:pt x="94833" y="70803"/>
                    <a:pt x="94926" y="70803"/>
                  </a:cubicBezTo>
                  <a:lnTo>
                    <a:pt x="95598" y="70803"/>
                  </a:lnTo>
                  <a:cubicBezTo>
                    <a:pt x="95783" y="70803"/>
                    <a:pt x="95992" y="70803"/>
                    <a:pt x="96177" y="70710"/>
                  </a:cubicBezTo>
                  <a:cubicBezTo>
                    <a:pt x="96571" y="70710"/>
                    <a:pt x="96942" y="70617"/>
                    <a:pt x="97243" y="70525"/>
                  </a:cubicBezTo>
                  <a:lnTo>
                    <a:pt x="97429" y="70525"/>
                  </a:lnTo>
                  <a:cubicBezTo>
                    <a:pt x="97521" y="70525"/>
                    <a:pt x="97614" y="70432"/>
                    <a:pt x="97823" y="70432"/>
                  </a:cubicBezTo>
                  <a:cubicBezTo>
                    <a:pt x="97823" y="70432"/>
                    <a:pt x="97823" y="70316"/>
                    <a:pt x="97915" y="70316"/>
                  </a:cubicBezTo>
                  <a:lnTo>
                    <a:pt x="98008" y="70316"/>
                  </a:lnTo>
                  <a:cubicBezTo>
                    <a:pt x="98101" y="70316"/>
                    <a:pt x="98101" y="70223"/>
                    <a:pt x="98194" y="70223"/>
                  </a:cubicBezTo>
                  <a:cubicBezTo>
                    <a:pt x="98309" y="70223"/>
                    <a:pt x="98495" y="70131"/>
                    <a:pt x="98588" y="70038"/>
                  </a:cubicBezTo>
                  <a:cubicBezTo>
                    <a:pt x="98982" y="70617"/>
                    <a:pt x="99468" y="70895"/>
                    <a:pt x="100048" y="71104"/>
                  </a:cubicBezTo>
                  <a:cubicBezTo>
                    <a:pt x="100326" y="71197"/>
                    <a:pt x="100720" y="71197"/>
                    <a:pt x="100998" y="71197"/>
                  </a:cubicBezTo>
                  <a:cubicBezTo>
                    <a:pt x="101299" y="71197"/>
                    <a:pt x="101577" y="71197"/>
                    <a:pt x="101971" y="71104"/>
                  </a:cubicBezTo>
                  <a:cubicBezTo>
                    <a:pt x="103130" y="70895"/>
                    <a:pt x="104289" y="70038"/>
                    <a:pt x="104474" y="68786"/>
                  </a:cubicBezTo>
                  <a:cubicBezTo>
                    <a:pt x="105180" y="70179"/>
                    <a:pt x="106748" y="70947"/>
                    <a:pt x="108285" y="70947"/>
                  </a:cubicBezTo>
                  <a:cubicBezTo>
                    <a:pt x="108667" y="70947"/>
                    <a:pt x="109046" y="70899"/>
                    <a:pt x="109410" y="70803"/>
                  </a:cubicBezTo>
                  <a:cubicBezTo>
                    <a:pt x="109990" y="70617"/>
                    <a:pt x="110569" y="70316"/>
                    <a:pt x="111056" y="69852"/>
                  </a:cubicBezTo>
                  <a:cubicBezTo>
                    <a:pt x="111334" y="70223"/>
                    <a:pt x="111635" y="70525"/>
                    <a:pt x="112006" y="70710"/>
                  </a:cubicBezTo>
                  <a:cubicBezTo>
                    <a:pt x="112948" y="71386"/>
                    <a:pt x="114197" y="71700"/>
                    <a:pt x="115339" y="71700"/>
                  </a:cubicBezTo>
                  <a:cubicBezTo>
                    <a:pt x="115489" y="71700"/>
                    <a:pt x="115638" y="71694"/>
                    <a:pt x="115784" y="71683"/>
                  </a:cubicBezTo>
                  <a:cubicBezTo>
                    <a:pt x="116062" y="71591"/>
                    <a:pt x="116270" y="71591"/>
                    <a:pt x="116456" y="71591"/>
                  </a:cubicBezTo>
                  <a:cubicBezTo>
                    <a:pt x="118008" y="71289"/>
                    <a:pt x="119352" y="70432"/>
                    <a:pt x="120210" y="69065"/>
                  </a:cubicBezTo>
                  <a:cubicBezTo>
                    <a:pt x="120697" y="69852"/>
                    <a:pt x="121577" y="70432"/>
                    <a:pt x="122435" y="70710"/>
                  </a:cubicBezTo>
                  <a:cubicBezTo>
                    <a:pt x="122736" y="70710"/>
                    <a:pt x="122921" y="70803"/>
                    <a:pt x="123223" y="70803"/>
                  </a:cubicBezTo>
                  <a:lnTo>
                    <a:pt x="123501" y="70803"/>
                  </a:lnTo>
                  <a:cubicBezTo>
                    <a:pt x="123651" y="70849"/>
                    <a:pt x="123820" y="70872"/>
                    <a:pt x="123988" y="70872"/>
                  </a:cubicBezTo>
                  <a:cubicBezTo>
                    <a:pt x="124156" y="70872"/>
                    <a:pt x="124324" y="70849"/>
                    <a:pt x="124474" y="70803"/>
                  </a:cubicBezTo>
                  <a:lnTo>
                    <a:pt x="124567" y="70803"/>
                  </a:lnTo>
                  <a:cubicBezTo>
                    <a:pt x="124752" y="70803"/>
                    <a:pt x="124845" y="70803"/>
                    <a:pt x="124961" y="70710"/>
                  </a:cubicBezTo>
                  <a:lnTo>
                    <a:pt x="125239" y="70710"/>
                  </a:lnTo>
                  <a:cubicBezTo>
                    <a:pt x="125239" y="70617"/>
                    <a:pt x="125332" y="70617"/>
                    <a:pt x="125424" y="70617"/>
                  </a:cubicBezTo>
                  <a:cubicBezTo>
                    <a:pt x="125540" y="70617"/>
                    <a:pt x="125633" y="70525"/>
                    <a:pt x="125633" y="70525"/>
                  </a:cubicBezTo>
                  <a:cubicBezTo>
                    <a:pt x="125726" y="70525"/>
                    <a:pt x="125726" y="70432"/>
                    <a:pt x="125818" y="70432"/>
                  </a:cubicBezTo>
                  <a:cubicBezTo>
                    <a:pt x="125911" y="70432"/>
                    <a:pt x="126004" y="70316"/>
                    <a:pt x="126212" y="70223"/>
                  </a:cubicBezTo>
                  <a:cubicBezTo>
                    <a:pt x="126212" y="70223"/>
                    <a:pt x="126305" y="70223"/>
                    <a:pt x="126305" y="70131"/>
                  </a:cubicBezTo>
                  <a:cubicBezTo>
                    <a:pt x="126398" y="70131"/>
                    <a:pt x="126490" y="70038"/>
                    <a:pt x="126583" y="69945"/>
                  </a:cubicBezTo>
                  <a:lnTo>
                    <a:pt x="126699" y="69945"/>
                  </a:lnTo>
                  <a:cubicBezTo>
                    <a:pt x="126792" y="69852"/>
                    <a:pt x="126884" y="69737"/>
                    <a:pt x="126977" y="69644"/>
                  </a:cubicBezTo>
                  <a:cubicBezTo>
                    <a:pt x="126977" y="69551"/>
                    <a:pt x="127070" y="69551"/>
                    <a:pt x="127070" y="69551"/>
                  </a:cubicBezTo>
                  <a:cubicBezTo>
                    <a:pt x="127163" y="69459"/>
                    <a:pt x="127278" y="69273"/>
                    <a:pt x="127371" y="69157"/>
                  </a:cubicBezTo>
                  <a:cubicBezTo>
                    <a:pt x="127557" y="69366"/>
                    <a:pt x="127742" y="69644"/>
                    <a:pt x="127858" y="69852"/>
                  </a:cubicBezTo>
                  <a:lnTo>
                    <a:pt x="127950" y="69852"/>
                  </a:lnTo>
                  <a:cubicBezTo>
                    <a:pt x="128136" y="70038"/>
                    <a:pt x="128321" y="70223"/>
                    <a:pt x="128530" y="70432"/>
                  </a:cubicBezTo>
                  <a:cubicBezTo>
                    <a:pt x="128530" y="70432"/>
                    <a:pt x="128530" y="70525"/>
                    <a:pt x="128623" y="70525"/>
                  </a:cubicBezTo>
                  <a:cubicBezTo>
                    <a:pt x="128808" y="70710"/>
                    <a:pt x="129017" y="70803"/>
                    <a:pt x="129202" y="71011"/>
                  </a:cubicBezTo>
                  <a:cubicBezTo>
                    <a:pt x="129202" y="71011"/>
                    <a:pt x="129295" y="71011"/>
                    <a:pt x="129295" y="71104"/>
                  </a:cubicBezTo>
                  <a:cubicBezTo>
                    <a:pt x="129480" y="71197"/>
                    <a:pt x="129689" y="71289"/>
                    <a:pt x="129874" y="71382"/>
                  </a:cubicBezTo>
                  <a:cubicBezTo>
                    <a:pt x="129874" y="71382"/>
                    <a:pt x="129874" y="71475"/>
                    <a:pt x="129967" y="71475"/>
                  </a:cubicBezTo>
                  <a:lnTo>
                    <a:pt x="130059" y="71475"/>
                  </a:lnTo>
                  <a:cubicBezTo>
                    <a:pt x="130268" y="71591"/>
                    <a:pt x="130453" y="71776"/>
                    <a:pt x="130755" y="71869"/>
                  </a:cubicBezTo>
                  <a:cubicBezTo>
                    <a:pt x="130940" y="71961"/>
                    <a:pt x="131033" y="71961"/>
                    <a:pt x="131125" y="72054"/>
                  </a:cubicBezTo>
                  <a:cubicBezTo>
                    <a:pt x="131612" y="72170"/>
                    <a:pt x="132099" y="72355"/>
                    <a:pt x="132586" y="72448"/>
                  </a:cubicBezTo>
                  <a:lnTo>
                    <a:pt x="132771" y="72448"/>
                  </a:lnTo>
                  <a:cubicBezTo>
                    <a:pt x="132864" y="72541"/>
                    <a:pt x="132956" y="72541"/>
                    <a:pt x="133165" y="72541"/>
                  </a:cubicBezTo>
                  <a:lnTo>
                    <a:pt x="133258" y="72541"/>
                  </a:lnTo>
                  <a:cubicBezTo>
                    <a:pt x="133165" y="72541"/>
                    <a:pt x="133165" y="72633"/>
                    <a:pt x="133165" y="72633"/>
                  </a:cubicBezTo>
                  <a:cubicBezTo>
                    <a:pt x="132956" y="72842"/>
                    <a:pt x="132956" y="73027"/>
                    <a:pt x="132956" y="73213"/>
                  </a:cubicBezTo>
                  <a:cubicBezTo>
                    <a:pt x="132956" y="73700"/>
                    <a:pt x="133443" y="74279"/>
                    <a:pt x="134022" y="74580"/>
                  </a:cubicBezTo>
                  <a:cubicBezTo>
                    <a:pt x="134324" y="74766"/>
                    <a:pt x="134694" y="74951"/>
                    <a:pt x="135088" y="75252"/>
                  </a:cubicBezTo>
                  <a:cubicBezTo>
                    <a:pt x="135482" y="75530"/>
                    <a:pt x="135761" y="75924"/>
                    <a:pt x="135761" y="76411"/>
                  </a:cubicBezTo>
                  <a:cubicBezTo>
                    <a:pt x="135761" y="76689"/>
                    <a:pt x="135575" y="77083"/>
                    <a:pt x="135482" y="77384"/>
                  </a:cubicBezTo>
                  <a:lnTo>
                    <a:pt x="135482" y="77477"/>
                  </a:lnTo>
                  <a:cubicBezTo>
                    <a:pt x="134813" y="77227"/>
                    <a:pt x="134092" y="77102"/>
                    <a:pt x="133396" y="77102"/>
                  </a:cubicBezTo>
                  <a:cubicBezTo>
                    <a:pt x="132476" y="77102"/>
                    <a:pt x="131599" y="77320"/>
                    <a:pt x="130940" y="77755"/>
                  </a:cubicBezTo>
                  <a:cubicBezTo>
                    <a:pt x="130940" y="77176"/>
                    <a:pt x="131033" y="76596"/>
                    <a:pt x="131125" y="76017"/>
                  </a:cubicBezTo>
                  <a:cubicBezTo>
                    <a:pt x="131166" y="75644"/>
                    <a:pt x="130480" y="75526"/>
                    <a:pt x="129651" y="75526"/>
                  </a:cubicBezTo>
                  <a:cubicBezTo>
                    <a:pt x="128572" y="75526"/>
                    <a:pt x="127252" y="75727"/>
                    <a:pt x="126977" y="75832"/>
                  </a:cubicBezTo>
                  <a:cubicBezTo>
                    <a:pt x="126398" y="76017"/>
                    <a:pt x="125726" y="76805"/>
                    <a:pt x="125146" y="76805"/>
                  </a:cubicBezTo>
                  <a:cubicBezTo>
                    <a:pt x="124266" y="76805"/>
                    <a:pt x="123895" y="75924"/>
                    <a:pt x="122829" y="75924"/>
                  </a:cubicBezTo>
                  <a:cubicBezTo>
                    <a:pt x="121959" y="75924"/>
                    <a:pt x="121112" y="76399"/>
                    <a:pt x="120801" y="76969"/>
                  </a:cubicBezTo>
                  <a:lnTo>
                    <a:pt x="120801" y="76969"/>
                  </a:lnTo>
                  <a:cubicBezTo>
                    <a:pt x="120924" y="76651"/>
                    <a:pt x="119344" y="75830"/>
                    <a:pt x="118959" y="75739"/>
                  </a:cubicBezTo>
                  <a:cubicBezTo>
                    <a:pt x="118826" y="75710"/>
                    <a:pt x="118689" y="75696"/>
                    <a:pt x="118552" y="75696"/>
                  </a:cubicBezTo>
                  <a:cubicBezTo>
                    <a:pt x="117708" y="75696"/>
                    <a:pt x="116850" y="76220"/>
                    <a:pt x="116850" y="76898"/>
                  </a:cubicBezTo>
                  <a:cubicBezTo>
                    <a:pt x="116494" y="76375"/>
                    <a:pt x="115743" y="76004"/>
                    <a:pt x="114970" y="76004"/>
                  </a:cubicBezTo>
                  <a:cubicBezTo>
                    <a:pt x="114886" y="76004"/>
                    <a:pt x="114802" y="76008"/>
                    <a:pt x="114717" y="76017"/>
                  </a:cubicBezTo>
                  <a:cubicBezTo>
                    <a:pt x="113837" y="76017"/>
                    <a:pt x="113257" y="76504"/>
                    <a:pt x="112794" y="76898"/>
                  </a:cubicBezTo>
                  <a:cubicBezTo>
                    <a:pt x="111508" y="76261"/>
                    <a:pt x="109952" y="75846"/>
                    <a:pt x="108428" y="75846"/>
                  </a:cubicBezTo>
                  <a:cubicBezTo>
                    <a:pt x="106958" y="75846"/>
                    <a:pt x="105519" y="76232"/>
                    <a:pt x="104381" y="77176"/>
                  </a:cubicBezTo>
                  <a:cubicBezTo>
                    <a:pt x="103767" y="76895"/>
                    <a:pt x="103029" y="76815"/>
                    <a:pt x="102253" y="76815"/>
                  </a:cubicBezTo>
                  <a:cubicBezTo>
                    <a:pt x="101682" y="76815"/>
                    <a:pt x="101090" y="76858"/>
                    <a:pt x="100511" y="76898"/>
                  </a:cubicBezTo>
                  <a:cubicBezTo>
                    <a:pt x="92516" y="77477"/>
                    <a:pt x="84404" y="78056"/>
                    <a:pt x="76293" y="78729"/>
                  </a:cubicBezTo>
                  <a:cubicBezTo>
                    <a:pt x="75018" y="78821"/>
                    <a:pt x="73188" y="79493"/>
                    <a:pt x="73975" y="80374"/>
                  </a:cubicBezTo>
                  <a:cubicBezTo>
                    <a:pt x="74161" y="80652"/>
                    <a:pt x="74648" y="80745"/>
                    <a:pt x="75134" y="80861"/>
                  </a:cubicBezTo>
                  <a:cubicBezTo>
                    <a:pt x="75959" y="81022"/>
                    <a:pt x="77446" y="81776"/>
                    <a:pt x="78582" y="81776"/>
                  </a:cubicBezTo>
                  <a:cubicBezTo>
                    <a:pt x="78756" y="81776"/>
                    <a:pt x="78921" y="81758"/>
                    <a:pt x="79074" y="81718"/>
                  </a:cubicBezTo>
                  <a:cubicBezTo>
                    <a:pt x="79190" y="81625"/>
                    <a:pt x="79190" y="81625"/>
                    <a:pt x="79283" y="81625"/>
                  </a:cubicBezTo>
                  <a:cubicBezTo>
                    <a:pt x="79561" y="81440"/>
                    <a:pt x="79653" y="81324"/>
                    <a:pt x="79769" y="81231"/>
                  </a:cubicBezTo>
                  <a:lnTo>
                    <a:pt x="79769" y="81046"/>
                  </a:lnTo>
                  <a:cubicBezTo>
                    <a:pt x="79769" y="81046"/>
                    <a:pt x="79769" y="80953"/>
                    <a:pt x="79653" y="80953"/>
                  </a:cubicBezTo>
                  <a:cubicBezTo>
                    <a:pt x="79653" y="80745"/>
                    <a:pt x="79375" y="80559"/>
                    <a:pt x="79190" y="80467"/>
                  </a:cubicBezTo>
                  <a:cubicBezTo>
                    <a:pt x="79074" y="80374"/>
                    <a:pt x="78309" y="80073"/>
                    <a:pt x="78124" y="79795"/>
                  </a:cubicBezTo>
                  <a:cubicBezTo>
                    <a:pt x="78124" y="79586"/>
                    <a:pt x="78217" y="79493"/>
                    <a:pt x="78796" y="79308"/>
                  </a:cubicBezTo>
                  <a:lnTo>
                    <a:pt x="78889" y="79308"/>
                  </a:lnTo>
                  <a:cubicBezTo>
                    <a:pt x="78981" y="79308"/>
                    <a:pt x="79074" y="79401"/>
                    <a:pt x="79283" y="79401"/>
                  </a:cubicBezTo>
                  <a:lnTo>
                    <a:pt x="79468" y="79401"/>
                  </a:lnTo>
                  <a:cubicBezTo>
                    <a:pt x="79561" y="79493"/>
                    <a:pt x="79769" y="79493"/>
                    <a:pt x="79862" y="79586"/>
                  </a:cubicBezTo>
                  <a:cubicBezTo>
                    <a:pt x="80047" y="79586"/>
                    <a:pt x="80233" y="79702"/>
                    <a:pt x="80441" y="79795"/>
                  </a:cubicBezTo>
                  <a:cubicBezTo>
                    <a:pt x="80627" y="79795"/>
                    <a:pt x="80719" y="79795"/>
                    <a:pt x="80812" y="79887"/>
                  </a:cubicBezTo>
                  <a:lnTo>
                    <a:pt x="81113" y="79887"/>
                  </a:lnTo>
                  <a:cubicBezTo>
                    <a:pt x="81113" y="79980"/>
                    <a:pt x="81206" y="79980"/>
                    <a:pt x="81206" y="79980"/>
                  </a:cubicBezTo>
                  <a:lnTo>
                    <a:pt x="81392" y="79980"/>
                  </a:lnTo>
                  <a:cubicBezTo>
                    <a:pt x="83616" y="80467"/>
                    <a:pt x="85934" y="80652"/>
                    <a:pt x="88251" y="80745"/>
                  </a:cubicBezTo>
                  <a:cubicBezTo>
                    <a:pt x="89132" y="80861"/>
                    <a:pt x="89990" y="80861"/>
                    <a:pt x="90870" y="80861"/>
                  </a:cubicBezTo>
                  <a:lnTo>
                    <a:pt x="93466" y="80861"/>
                  </a:lnTo>
                  <a:cubicBezTo>
                    <a:pt x="95413" y="80745"/>
                    <a:pt x="97336" y="80745"/>
                    <a:pt x="99260" y="80745"/>
                  </a:cubicBezTo>
                  <a:cubicBezTo>
                    <a:pt x="99468" y="80953"/>
                    <a:pt x="99561" y="81046"/>
                    <a:pt x="99746" y="81231"/>
                  </a:cubicBezTo>
                  <a:cubicBezTo>
                    <a:pt x="100140" y="81625"/>
                    <a:pt x="100511" y="81904"/>
                    <a:pt x="101090" y="82205"/>
                  </a:cubicBezTo>
                  <a:cubicBezTo>
                    <a:pt x="101206" y="82205"/>
                    <a:pt x="101299" y="82297"/>
                    <a:pt x="101484" y="82297"/>
                  </a:cubicBezTo>
                  <a:cubicBezTo>
                    <a:pt x="101748" y="82388"/>
                    <a:pt x="102054" y="82432"/>
                    <a:pt x="102363" y="82432"/>
                  </a:cubicBezTo>
                  <a:cubicBezTo>
                    <a:pt x="103085" y="82432"/>
                    <a:pt x="103827" y="82189"/>
                    <a:pt x="104103" y="81718"/>
                  </a:cubicBezTo>
                  <a:cubicBezTo>
                    <a:pt x="104887" y="82023"/>
                    <a:pt x="105766" y="82166"/>
                    <a:pt x="106647" y="82166"/>
                  </a:cubicBezTo>
                  <a:cubicBezTo>
                    <a:pt x="108583" y="82166"/>
                    <a:pt x="110532" y="81475"/>
                    <a:pt x="111519" y="80281"/>
                  </a:cubicBezTo>
                  <a:cubicBezTo>
                    <a:pt x="111728" y="80467"/>
                    <a:pt x="111913" y="80652"/>
                    <a:pt x="112099" y="80745"/>
                  </a:cubicBezTo>
                  <a:cubicBezTo>
                    <a:pt x="112307" y="80953"/>
                    <a:pt x="112585" y="81046"/>
                    <a:pt x="112887" y="81231"/>
                  </a:cubicBezTo>
                  <a:cubicBezTo>
                    <a:pt x="112979" y="81231"/>
                    <a:pt x="113072" y="81231"/>
                    <a:pt x="113165" y="81324"/>
                  </a:cubicBezTo>
                  <a:cubicBezTo>
                    <a:pt x="113682" y="81501"/>
                    <a:pt x="114224" y="81606"/>
                    <a:pt x="114762" y="81606"/>
                  </a:cubicBezTo>
                  <a:cubicBezTo>
                    <a:pt x="115138" y="81606"/>
                    <a:pt x="115513" y="81555"/>
                    <a:pt x="115876" y="81440"/>
                  </a:cubicBezTo>
                  <a:cubicBezTo>
                    <a:pt x="116270" y="81324"/>
                    <a:pt x="116548" y="81231"/>
                    <a:pt x="116942" y="81139"/>
                  </a:cubicBezTo>
                  <a:cubicBezTo>
                    <a:pt x="117220" y="80953"/>
                    <a:pt x="117614" y="80861"/>
                    <a:pt x="117892" y="80861"/>
                  </a:cubicBezTo>
                  <a:cubicBezTo>
                    <a:pt x="118104" y="80811"/>
                    <a:pt x="118314" y="80790"/>
                    <a:pt x="118521" y="80790"/>
                  </a:cubicBezTo>
                  <a:cubicBezTo>
                    <a:pt x="119180" y="80790"/>
                    <a:pt x="119820" y="80998"/>
                    <a:pt x="120419" y="81139"/>
                  </a:cubicBezTo>
                  <a:cubicBezTo>
                    <a:pt x="121763" y="81440"/>
                    <a:pt x="123107" y="81718"/>
                    <a:pt x="124474" y="81904"/>
                  </a:cubicBezTo>
                  <a:cubicBezTo>
                    <a:pt x="126792" y="82205"/>
                    <a:pt x="129202" y="82483"/>
                    <a:pt x="131519" y="82483"/>
                  </a:cubicBezTo>
                  <a:cubicBezTo>
                    <a:pt x="132099" y="82691"/>
                    <a:pt x="132771" y="82784"/>
                    <a:pt x="133443" y="82877"/>
                  </a:cubicBezTo>
                  <a:cubicBezTo>
                    <a:pt x="134115" y="82970"/>
                    <a:pt x="134810" y="82970"/>
                    <a:pt x="135482" y="83062"/>
                  </a:cubicBezTo>
                  <a:lnTo>
                    <a:pt x="136433" y="83062"/>
                  </a:lnTo>
                  <a:cubicBezTo>
                    <a:pt x="136641" y="83364"/>
                    <a:pt x="136827" y="83549"/>
                    <a:pt x="137221" y="83642"/>
                  </a:cubicBezTo>
                  <a:cubicBezTo>
                    <a:pt x="137128" y="83758"/>
                    <a:pt x="137012" y="83758"/>
                    <a:pt x="137012" y="83850"/>
                  </a:cubicBezTo>
                  <a:cubicBezTo>
                    <a:pt x="136919" y="83850"/>
                    <a:pt x="136919" y="83943"/>
                    <a:pt x="136919" y="83943"/>
                  </a:cubicBezTo>
                  <a:lnTo>
                    <a:pt x="136827" y="84036"/>
                  </a:lnTo>
                  <a:cubicBezTo>
                    <a:pt x="136827" y="84128"/>
                    <a:pt x="136734" y="84128"/>
                    <a:pt x="136734" y="84128"/>
                  </a:cubicBezTo>
                  <a:cubicBezTo>
                    <a:pt x="136734" y="84221"/>
                    <a:pt x="136734" y="84221"/>
                    <a:pt x="136641" y="84337"/>
                  </a:cubicBezTo>
                  <a:lnTo>
                    <a:pt x="136641" y="84430"/>
                  </a:lnTo>
                  <a:cubicBezTo>
                    <a:pt x="136641" y="84522"/>
                    <a:pt x="136548" y="84522"/>
                    <a:pt x="136548" y="84615"/>
                  </a:cubicBezTo>
                  <a:lnTo>
                    <a:pt x="136548" y="84708"/>
                  </a:lnTo>
                  <a:cubicBezTo>
                    <a:pt x="136548" y="84800"/>
                    <a:pt x="136548" y="84800"/>
                    <a:pt x="136433" y="84800"/>
                  </a:cubicBezTo>
                  <a:lnTo>
                    <a:pt x="136433" y="85009"/>
                  </a:lnTo>
                  <a:lnTo>
                    <a:pt x="136433" y="85102"/>
                  </a:lnTo>
                  <a:lnTo>
                    <a:pt x="136433" y="85380"/>
                  </a:lnTo>
                  <a:lnTo>
                    <a:pt x="136433" y="85681"/>
                  </a:lnTo>
                  <a:lnTo>
                    <a:pt x="136433" y="85959"/>
                  </a:lnTo>
                  <a:cubicBezTo>
                    <a:pt x="136641" y="86654"/>
                    <a:pt x="136919" y="87234"/>
                    <a:pt x="137499" y="87605"/>
                  </a:cubicBezTo>
                  <a:cubicBezTo>
                    <a:pt x="137221" y="88091"/>
                    <a:pt x="136919" y="88578"/>
                    <a:pt x="136827" y="89157"/>
                  </a:cubicBezTo>
                  <a:lnTo>
                    <a:pt x="136827" y="89737"/>
                  </a:lnTo>
                  <a:cubicBezTo>
                    <a:pt x="136827" y="89922"/>
                    <a:pt x="136827" y="90131"/>
                    <a:pt x="136919" y="90316"/>
                  </a:cubicBezTo>
                  <a:cubicBezTo>
                    <a:pt x="137012" y="90895"/>
                    <a:pt x="137221" y="91475"/>
                    <a:pt x="137707" y="91961"/>
                  </a:cubicBezTo>
                  <a:cubicBezTo>
                    <a:pt x="137313" y="92054"/>
                    <a:pt x="137128" y="92448"/>
                    <a:pt x="137012" y="92819"/>
                  </a:cubicBezTo>
                  <a:cubicBezTo>
                    <a:pt x="136919" y="93028"/>
                    <a:pt x="136919" y="93213"/>
                    <a:pt x="136827" y="93491"/>
                  </a:cubicBezTo>
                  <a:cubicBezTo>
                    <a:pt x="136734" y="94186"/>
                    <a:pt x="136641" y="94858"/>
                    <a:pt x="136641" y="95438"/>
                  </a:cubicBezTo>
                  <a:cubicBezTo>
                    <a:pt x="136548" y="96110"/>
                    <a:pt x="136433" y="96875"/>
                    <a:pt x="136641" y="97454"/>
                  </a:cubicBezTo>
                  <a:cubicBezTo>
                    <a:pt x="136734" y="97663"/>
                    <a:pt x="136827" y="97848"/>
                    <a:pt x="137012" y="97941"/>
                  </a:cubicBezTo>
                  <a:cubicBezTo>
                    <a:pt x="136548" y="98520"/>
                    <a:pt x="136340" y="99285"/>
                    <a:pt x="136433" y="100073"/>
                  </a:cubicBezTo>
                  <a:cubicBezTo>
                    <a:pt x="136433" y="100444"/>
                    <a:pt x="136641" y="100838"/>
                    <a:pt x="136919" y="101232"/>
                  </a:cubicBezTo>
                  <a:cubicBezTo>
                    <a:pt x="136155" y="101232"/>
                    <a:pt x="136062" y="102390"/>
                    <a:pt x="136155" y="103248"/>
                  </a:cubicBezTo>
                  <a:cubicBezTo>
                    <a:pt x="136548" y="105287"/>
                    <a:pt x="136340" y="107396"/>
                    <a:pt x="135575" y="109436"/>
                  </a:cubicBezTo>
                  <a:cubicBezTo>
                    <a:pt x="135390" y="110108"/>
                    <a:pt x="135088" y="110780"/>
                    <a:pt x="134903" y="111568"/>
                  </a:cubicBezTo>
                  <a:cubicBezTo>
                    <a:pt x="134903" y="111452"/>
                    <a:pt x="134810" y="111452"/>
                    <a:pt x="134694" y="111452"/>
                  </a:cubicBezTo>
                  <a:cubicBezTo>
                    <a:pt x="134509" y="111359"/>
                    <a:pt x="134324" y="111266"/>
                    <a:pt x="134115" y="111174"/>
                  </a:cubicBezTo>
                  <a:cubicBezTo>
                    <a:pt x="134022" y="111081"/>
                    <a:pt x="133930" y="111081"/>
                    <a:pt x="133837" y="111081"/>
                  </a:cubicBezTo>
                  <a:cubicBezTo>
                    <a:pt x="133652" y="110988"/>
                    <a:pt x="133443" y="110872"/>
                    <a:pt x="133258" y="110780"/>
                  </a:cubicBezTo>
                  <a:cubicBezTo>
                    <a:pt x="133258" y="110780"/>
                    <a:pt x="133165" y="110687"/>
                    <a:pt x="133072" y="110687"/>
                  </a:cubicBezTo>
                  <a:cubicBezTo>
                    <a:pt x="132771" y="110594"/>
                    <a:pt x="132493" y="110409"/>
                    <a:pt x="132192" y="110293"/>
                  </a:cubicBezTo>
                  <a:cubicBezTo>
                    <a:pt x="128808" y="108671"/>
                    <a:pt x="126490" y="105194"/>
                    <a:pt x="123014" y="103734"/>
                  </a:cubicBezTo>
                  <a:cubicBezTo>
                    <a:pt x="121369" y="103062"/>
                    <a:pt x="119352" y="102761"/>
                    <a:pt x="118194" y="101324"/>
                  </a:cubicBezTo>
                  <a:cubicBezTo>
                    <a:pt x="117429" y="100444"/>
                    <a:pt x="117128" y="99192"/>
                    <a:pt x="116850" y="98033"/>
                  </a:cubicBezTo>
                  <a:cubicBezTo>
                    <a:pt x="116734" y="97454"/>
                    <a:pt x="116641" y="96875"/>
                    <a:pt x="116548" y="96388"/>
                  </a:cubicBezTo>
                  <a:cubicBezTo>
                    <a:pt x="116062" y="94858"/>
                    <a:pt x="115204" y="93398"/>
                    <a:pt x="114138" y="92332"/>
                  </a:cubicBezTo>
                  <a:cubicBezTo>
                    <a:pt x="113559" y="91753"/>
                    <a:pt x="112887" y="91289"/>
                    <a:pt x="112215" y="90895"/>
                  </a:cubicBezTo>
                  <a:cubicBezTo>
                    <a:pt x="111821" y="90710"/>
                    <a:pt x="111334" y="90409"/>
                    <a:pt x="110940" y="90316"/>
                  </a:cubicBezTo>
                  <a:cubicBezTo>
                    <a:pt x="109745" y="89794"/>
                    <a:pt x="108445" y="89517"/>
                    <a:pt x="107141" y="89517"/>
                  </a:cubicBezTo>
                  <a:cubicBezTo>
                    <a:pt x="106243" y="89517"/>
                    <a:pt x="105343" y="89648"/>
                    <a:pt x="104474" y="89922"/>
                  </a:cubicBezTo>
                  <a:cubicBezTo>
                    <a:pt x="104289" y="90015"/>
                    <a:pt x="103987" y="90131"/>
                    <a:pt x="103802" y="90131"/>
                  </a:cubicBezTo>
                  <a:cubicBezTo>
                    <a:pt x="103223" y="90409"/>
                    <a:pt x="102643" y="90594"/>
                    <a:pt x="101971" y="90803"/>
                  </a:cubicBezTo>
                  <a:cubicBezTo>
                    <a:pt x="101484" y="90895"/>
                    <a:pt x="101090" y="90895"/>
                    <a:pt x="100627" y="90895"/>
                  </a:cubicBezTo>
                  <a:cubicBezTo>
                    <a:pt x="100326" y="90895"/>
                    <a:pt x="100048" y="90895"/>
                    <a:pt x="99746" y="90803"/>
                  </a:cubicBezTo>
                  <a:cubicBezTo>
                    <a:pt x="99561" y="90803"/>
                    <a:pt x="99468" y="90803"/>
                    <a:pt x="99260" y="90710"/>
                  </a:cubicBezTo>
                  <a:cubicBezTo>
                    <a:pt x="98982" y="90710"/>
                    <a:pt x="98680" y="90594"/>
                    <a:pt x="98402" y="90594"/>
                  </a:cubicBezTo>
                  <a:lnTo>
                    <a:pt x="98309" y="90594"/>
                  </a:lnTo>
                  <a:cubicBezTo>
                    <a:pt x="98101" y="90501"/>
                    <a:pt x="97915" y="90501"/>
                    <a:pt x="97730" y="90501"/>
                  </a:cubicBezTo>
                  <a:cubicBezTo>
                    <a:pt x="97614" y="90501"/>
                    <a:pt x="97521" y="90409"/>
                    <a:pt x="97521" y="90409"/>
                  </a:cubicBezTo>
                  <a:lnTo>
                    <a:pt x="96942" y="90409"/>
                  </a:lnTo>
                  <a:cubicBezTo>
                    <a:pt x="96942" y="90316"/>
                    <a:pt x="96849" y="90316"/>
                    <a:pt x="96757" y="90316"/>
                  </a:cubicBezTo>
                  <a:cubicBezTo>
                    <a:pt x="96571" y="90316"/>
                    <a:pt x="96363" y="90316"/>
                    <a:pt x="96270" y="90223"/>
                  </a:cubicBezTo>
                  <a:lnTo>
                    <a:pt x="95992" y="90223"/>
                  </a:lnTo>
                  <a:cubicBezTo>
                    <a:pt x="95505" y="90223"/>
                    <a:pt x="95019" y="90131"/>
                    <a:pt x="94625" y="90131"/>
                  </a:cubicBezTo>
                  <a:lnTo>
                    <a:pt x="92886" y="90131"/>
                  </a:lnTo>
                  <a:cubicBezTo>
                    <a:pt x="92701" y="90223"/>
                    <a:pt x="92516" y="90223"/>
                    <a:pt x="92214" y="90223"/>
                  </a:cubicBezTo>
                  <a:cubicBezTo>
                    <a:pt x="91056" y="90409"/>
                    <a:pt x="89990" y="90895"/>
                    <a:pt x="89039" y="91660"/>
                  </a:cubicBezTo>
                  <a:cubicBezTo>
                    <a:pt x="88159" y="92332"/>
                    <a:pt x="87579" y="93398"/>
                    <a:pt x="86606" y="93978"/>
                  </a:cubicBezTo>
                  <a:cubicBezTo>
                    <a:pt x="85799" y="94411"/>
                    <a:pt x="84916" y="94488"/>
                    <a:pt x="83999" y="94488"/>
                  </a:cubicBezTo>
                  <a:cubicBezTo>
                    <a:pt x="83493" y="94488"/>
                    <a:pt x="82977" y="94464"/>
                    <a:pt x="82458" y="94464"/>
                  </a:cubicBezTo>
                  <a:cubicBezTo>
                    <a:pt x="79283" y="94557"/>
                    <a:pt x="75992" y="95716"/>
                    <a:pt x="73396" y="97663"/>
                  </a:cubicBezTo>
                  <a:cubicBezTo>
                    <a:pt x="70777" y="99679"/>
                    <a:pt x="68854" y="102390"/>
                    <a:pt x="65864" y="103734"/>
                  </a:cubicBezTo>
                  <a:cubicBezTo>
                    <a:pt x="64984" y="104128"/>
                    <a:pt x="64126" y="104407"/>
                    <a:pt x="63245" y="104893"/>
                  </a:cubicBezTo>
                  <a:cubicBezTo>
                    <a:pt x="61021" y="106631"/>
                    <a:pt x="61021" y="110293"/>
                    <a:pt x="59004" y="112147"/>
                  </a:cubicBezTo>
                  <a:cubicBezTo>
                    <a:pt x="57544" y="113491"/>
                    <a:pt x="55134" y="113978"/>
                    <a:pt x="54462" y="115809"/>
                  </a:cubicBezTo>
                  <a:cubicBezTo>
                    <a:pt x="54068" y="116666"/>
                    <a:pt x="54369" y="117732"/>
                    <a:pt x="54161" y="118706"/>
                  </a:cubicBezTo>
                  <a:cubicBezTo>
                    <a:pt x="54068" y="119679"/>
                    <a:pt x="53581" y="120536"/>
                    <a:pt x="53002" y="121301"/>
                  </a:cubicBezTo>
                  <a:cubicBezTo>
                    <a:pt x="52466" y="121462"/>
                    <a:pt x="51906" y="121517"/>
                    <a:pt x="51330" y="121517"/>
                  </a:cubicBezTo>
                  <a:cubicBezTo>
                    <a:pt x="50050" y="121517"/>
                    <a:pt x="48696" y="121242"/>
                    <a:pt x="47379" y="121242"/>
                  </a:cubicBezTo>
                  <a:cubicBezTo>
                    <a:pt x="46729" y="121242"/>
                    <a:pt x="46088" y="121309"/>
                    <a:pt x="45470" y="121510"/>
                  </a:cubicBezTo>
                  <a:cubicBezTo>
                    <a:pt x="43848" y="122089"/>
                    <a:pt x="42573" y="123526"/>
                    <a:pt x="40951" y="124105"/>
                  </a:cubicBezTo>
                  <a:cubicBezTo>
                    <a:pt x="40303" y="124335"/>
                    <a:pt x="39629" y="124416"/>
                    <a:pt x="38941" y="124416"/>
                  </a:cubicBezTo>
                  <a:cubicBezTo>
                    <a:pt x="37262" y="124416"/>
                    <a:pt x="35497" y="123932"/>
                    <a:pt x="33810" y="123932"/>
                  </a:cubicBezTo>
                  <a:cubicBezTo>
                    <a:pt x="32974" y="123932"/>
                    <a:pt x="32157" y="124051"/>
                    <a:pt x="31379" y="124407"/>
                  </a:cubicBezTo>
                  <a:cubicBezTo>
                    <a:pt x="29456" y="125357"/>
                    <a:pt x="28297" y="127790"/>
                    <a:pt x="26165" y="128462"/>
                  </a:cubicBezTo>
                  <a:cubicBezTo>
                    <a:pt x="25789" y="128560"/>
                    <a:pt x="25403" y="128597"/>
                    <a:pt x="25011" y="128597"/>
                  </a:cubicBezTo>
                  <a:cubicBezTo>
                    <a:pt x="23790" y="128597"/>
                    <a:pt x="22514" y="128238"/>
                    <a:pt x="21332" y="128238"/>
                  </a:cubicBezTo>
                  <a:cubicBezTo>
                    <a:pt x="20646" y="128238"/>
                    <a:pt x="19992" y="128359"/>
                    <a:pt x="19398" y="128740"/>
                  </a:cubicBezTo>
                  <a:cubicBezTo>
                    <a:pt x="18633" y="129227"/>
                    <a:pt x="18146" y="129992"/>
                    <a:pt x="17474" y="130571"/>
                  </a:cubicBezTo>
                  <a:cubicBezTo>
                    <a:pt x="15736" y="132124"/>
                    <a:pt x="13025" y="131846"/>
                    <a:pt x="10615" y="132031"/>
                  </a:cubicBezTo>
                  <a:cubicBezTo>
                    <a:pt x="8297" y="132309"/>
                    <a:pt x="5493" y="134163"/>
                    <a:pt x="6188" y="136365"/>
                  </a:cubicBezTo>
                  <a:cubicBezTo>
                    <a:pt x="5780" y="136329"/>
                    <a:pt x="5372" y="136312"/>
                    <a:pt x="4966" y="136312"/>
                  </a:cubicBezTo>
                  <a:cubicBezTo>
                    <a:pt x="3248" y="136312"/>
                    <a:pt x="1556" y="136627"/>
                    <a:pt x="0" y="137246"/>
                  </a:cubicBezTo>
                  <a:lnTo>
                    <a:pt x="156132" y="136852"/>
                  </a:lnTo>
                  <a:cubicBezTo>
                    <a:pt x="156039" y="136666"/>
                    <a:pt x="155946" y="136574"/>
                    <a:pt x="155853" y="136365"/>
                  </a:cubicBezTo>
                  <a:lnTo>
                    <a:pt x="187534" y="136365"/>
                  </a:lnTo>
                  <a:cubicBezTo>
                    <a:pt x="190616" y="136481"/>
                    <a:pt x="193698" y="136481"/>
                    <a:pt x="196804" y="136481"/>
                  </a:cubicBezTo>
                  <a:cubicBezTo>
                    <a:pt x="199979" y="136481"/>
                    <a:pt x="203061" y="136481"/>
                    <a:pt x="206259" y="136574"/>
                  </a:cubicBezTo>
                  <a:lnTo>
                    <a:pt x="215808" y="136574"/>
                  </a:lnTo>
                  <a:cubicBezTo>
                    <a:pt x="219006" y="136666"/>
                    <a:pt x="222181" y="136666"/>
                    <a:pt x="225379" y="136666"/>
                  </a:cubicBezTo>
                  <a:cubicBezTo>
                    <a:pt x="228554" y="136666"/>
                    <a:pt x="231659" y="136759"/>
                    <a:pt x="234742" y="136759"/>
                  </a:cubicBezTo>
                  <a:cubicBezTo>
                    <a:pt x="237731" y="136759"/>
                    <a:pt x="240721" y="136852"/>
                    <a:pt x="243734" y="136852"/>
                  </a:cubicBezTo>
                  <a:cubicBezTo>
                    <a:pt x="246631" y="136852"/>
                    <a:pt x="249412" y="136852"/>
                    <a:pt x="252216" y="136944"/>
                  </a:cubicBezTo>
                  <a:lnTo>
                    <a:pt x="260142" y="136944"/>
                  </a:lnTo>
                  <a:cubicBezTo>
                    <a:pt x="262459" y="137060"/>
                    <a:pt x="264777" y="137060"/>
                    <a:pt x="267187" y="137060"/>
                  </a:cubicBezTo>
                  <a:cubicBezTo>
                    <a:pt x="269226" y="137060"/>
                    <a:pt x="271243" y="137153"/>
                    <a:pt x="273282" y="137153"/>
                  </a:cubicBezTo>
                  <a:lnTo>
                    <a:pt x="278288" y="137153"/>
                  </a:lnTo>
                  <a:cubicBezTo>
                    <a:pt x="279539" y="137153"/>
                    <a:pt x="280814" y="137246"/>
                    <a:pt x="282065" y="137246"/>
                  </a:cubicBezTo>
                  <a:lnTo>
                    <a:pt x="283502" y="137246"/>
                  </a:lnTo>
                  <a:cubicBezTo>
                    <a:pt x="282436" y="134743"/>
                    <a:pt x="281185" y="131938"/>
                    <a:pt x="278589" y="131058"/>
                  </a:cubicBezTo>
                  <a:cubicBezTo>
                    <a:pt x="277616" y="130780"/>
                    <a:pt x="276550" y="130872"/>
                    <a:pt x="275600" y="130687"/>
                  </a:cubicBezTo>
                  <a:cubicBezTo>
                    <a:pt x="273282" y="130200"/>
                    <a:pt x="271428" y="128462"/>
                    <a:pt x="269597" y="126910"/>
                  </a:cubicBezTo>
                  <a:cubicBezTo>
                    <a:pt x="266814" y="124594"/>
                    <a:pt x="263495" y="122449"/>
                    <a:pt x="259910" y="122449"/>
                  </a:cubicBezTo>
                  <a:cubicBezTo>
                    <a:pt x="259763" y="122449"/>
                    <a:pt x="259617" y="122453"/>
                    <a:pt x="259470" y="122460"/>
                  </a:cubicBezTo>
                  <a:cubicBezTo>
                    <a:pt x="256839" y="122562"/>
                    <a:pt x="254280" y="123687"/>
                    <a:pt x="251792" y="123687"/>
                  </a:cubicBezTo>
                  <a:cubicBezTo>
                    <a:pt x="251453" y="123687"/>
                    <a:pt x="251115" y="123666"/>
                    <a:pt x="250779" y="123619"/>
                  </a:cubicBezTo>
                  <a:cubicBezTo>
                    <a:pt x="249898" y="123155"/>
                    <a:pt x="249041" y="122761"/>
                    <a:pt x="248067" y="122460"/>
                  </a:cubicBezTo>
                  <a:cubicBezTo>
                    <a:pt x="246051" y="121208"/>
                    <a:pt x="244498" y="118984"/>
                    <a:pt x="242274" y="118126"/>
                  </a:cubicBezTo>
                  <a:cubicBezTo>
                    <a:pt x="241219" y="117725"/>
                    <a:pt x="240087" y="117610"/>
                    <a:pt x="238929" y="117610"/>
                  </a:cubicBezTo>
                  <a:cubicBezTo>
                    <a:pt x="237356" y="117610"/>
                    <a:pt x="235738" y="117823"/>
                    <a:pt x="234211" y="117823"/>
                  </a:cubicBezTo>
                  <a:cubicBezTo>
                    <a:pt x="233355" y="117823"/>
                    <a:pt x="232527" y="117756"/>
                    <a:pt x="231752" y="117547"/>
                  </a:cubicBezTo>
                  <a:cubicBezTo>
                    <a:pt x="230408" y="116388"/>
                    <a:pt x="229133" y="115044"/>
                    <a:pt x="227789" y="113978"/>
                  </a:cubicBezTo>
                  <a:cubicBezTo>
                    <a:pt x="225194" y="111846"/>
                    <a:pt x="221903" y="110594"/>
                    <a:pt x="218519" y="110409"/>
                  </a:cubicBezTo>
                  <a:cubicBezTo>
                    <a:pt x="217082" y="110293"/>
                    <a:pt x="215622" y="110409"/>
                    <a:pt x="214278" y="110108"/>
                  </a:cubicBezTo>
                  <a:cubicBezTo>
                    <a:pt x="209249" y="108949"/>
                    <a:pt x="206538" y="102970"/>
                    <a:pt x="202296" y="100559"/>
                  </a:cubicBezTo>
                  <a:cubicBezTo>
                    <a:pt x="202111" y="100444"/>
                    <a:pt x="202018" y="100444"/>
                    <a:pt x="201902" y="100351"/>
                  </a:cubicBezTo>
                  <a:cubicBezTo>
                    <a:pt x="201810" y="100258"/>
                    <a:pt x="201717" y="100258"/>
                    <a:pt x="201717" y="100258"/>
                  </a:cubicBezTo>
                  <a:cubicBezTo>
                    <a:pt x="201624" y="100165"/>
                    <a:pt x="201532" y="100165"/>
                    <a:pt x="201439" y="100165"/>
                  </a:cubicBezTo>
                  <a:cubicBezTo>
                    <a:pt x="201323" y="100073"/>
                    <a:pt x="201323" y="100073"/>
                    <a:pt x="201230" y="100073"/>
                  </a:cubicBezTo>
                  <a:cubicBezTo>
                    <a:pt x="201138" y="99980"/>
                    <a:pt x="201045" y="99980"/>
                    <a:pt x="200952" y="99980"/>
                  </a:cubicBezTo>
                  <a:cubicBezTo>
                    <a:pt x="200860" y="99864"/>
                    <a:pt x="200860" y="99864"/>
                    <a:pt x="200744" y="99864"/>
                  </a:cubicBezTo>
                  <a:cubicBezTo>
                    <a:pt x="200651" y="99864"/>
                    <a:pt x="200466" y="99771"/>
                    <a:pt x="200280" y="99771"/>
                  </a:cubicBezTo>
                  <a:lnTo>
                    <a:pt x="200164" y="99679"/>
                  </a:lnTo>
                  <a:lnTo>
                    <a:pt x="199794" y="99679"/>
                  </a:lnTo>
                  <a:cubicBezTo>
                    <a:pt x="199701" y="99586"/>
                    <a:pt x="199701" y="99586"/>
                    <a:pt x="199585" y="99586"/>
                  </a:cubicBezTo>
                  <a:lnTo>
                    <a:pt x="199121" y="99586"/>
                  </a:lnTo>
                  <a:cubicBezTo>
                    <a:pt x="198833" y="99565"/>
                    <a:pt x="198550" y="99558"/>
                    <a:pt x="198271" y="99558"/>
                  </a:cubicBezTo>
                  <a:cubicBezTo>
                    <a:pt x="197772" y="99558"/>
                    <a:pt x="197286" y="99580"/>
                    <a:pt x="196796" y="99580"/>
                  </a:cubicBezTo>
                  <a:cubicBezTo>
                    <a:pt x="196349" y="99580"/>
                    <a:pt x="195899" y="99562"/>
                    <a:pt x="195437" y="99493"/>
                  </a:cubicBezTo>
                  <a:cubicBezTo>
                    <a:pt x="194950" y="99493"/>
                    <a:pt x="194579" y="99285"/>
                    <a:pt x="194092" y="99099"/>
                  </a:cubicBezTo>
                  <a:cubicBezTo>
                    <a:pt x="193212" y="98705"/>
                    <a:pt x="192447" y="98126"/>
                    <a:pt x="191682" y="97454"/>
                  </a:cubicBezTo>
                  <a:cubicBezTo>
                    <a:pt x="191381" y="97361"/>
                    <a:pt x="191196" y="97176"/>
                    <a:pt x="191010" y="96967"/>
                  </a:cubicBezTo>
                  <a:cubicBezTo>
                    <a:pt x="190802" y="96782"/>
                    <a:pt x="190523" y="96597"/>
                    <a:pt x="190222" y="96295"/>
                  </a:cubicBezTo>
                  <a:cubicBezTo>
                    <a:pt x="190130" y="96203"/>
                    <a:pt x="189944" y="96110"/>
                    <a:pt x="189736" y="95924"/>
                  </a:cubicBezTo>
                  <a:cubicBezTo>
                    <a:pt x="189457" y="95623"/>
                    <a:pt x="189156" y="95438"/>
                    <a:pt x="188785" y="95136"/>
                  </a:cubicBezTo>
                  <a:cubicBezTo>
                    <a:pt x="188299" y="94858"/>
                    <a:pt x="187719" y="94464"/>
                    <a:pt x="187140" y="94279"/>
                  </a:cubicBezTo>
                  <a:cubicBezTo>
                    <a:pt x="186955" y="94186"/>
                    <a:pt x="186746" y="94186"/>
                    <a:pt x="186561" y="94070"/>
                  </a:cubicBezTo>
                  <a:cubicBezTo>
                    <a:pt x="185765" y="93845"/>
                    <a:pt x="184945" y="93767"/>
                    <a:pt x="184109" y="93767"/>
                  </a:cubicBezTo>
                  <a:cubicBezTo>
                    <a:pt x="182801" y="93767"/>
                    <a:pt x="181452" y="93957"/>
                    <a:pt x="180095" y="94070"/>
                  </a:cubicBezTo>
                  <a:cubicBezTo>
                    <a:pt x="180095" y="94186"/>
                    <a:pt x="180095" y="94186"/>
                    <a:pt x="180002" y="94186"/>
                  </a:cubicBezTo>
                  <a:cubicBezTo>
                    <a:pt x="179608" y="94186"/>
                    <a:pt x="179214" y="94186"/>
                    <a:pt x="178936" y="94279"/>
                  </a:cubicBezTo>
                  <a:lnTo>
                    <a:pt x="177684" y="94279"/>
                  </a:lnTo>
                  <a:cubicBezTo>
                    <a:pt x="176224" y="94279"/>
                    <a:pt x="174788" y="93978"/>
                    <a:pt x="173420" y="93607"/>
                  </a:cubicBezTo>
                  <a:cubicBezTo>
                    <a:pt x="171249" y="93151"/>
                    <a:pt x="169078" y="92532"/>
                    <a:pt x="166830" y="92532"/>
                  </a:cubicBezTo>
                  <a:cubicBezTo>
                    <a:pt x="166679" y="92532"/>
                    <a:pt x="166527" y="92535"/>
                    <a:pt x="166375" y="92541"/>
                  </a:cubicBezTo>
                  <a:cubicBezTo>
                    <a:pt x="165031" y="92634"/>
                    <a:pt x="163872" y="92912"/>
                    <a:pt x="162713" y="93491"/>
                  </a:cubicBezTo>
                  <a:cubicBezTo>
                    <a:pt x="161833" y="93885"/>
                    <a:pt x="160975" y="94372"/>
                    <a:pt x="160187" y="94951"/>
                  </a:cubicBezTo>
                  <a:cubicBezTo>
                    <a:pt x="159816" y="95229"/>
                    <a:pt x="159422" y="95530"/>
                    <a:pt x="159144" y="95809"/>
                  </a:cubicBezTo>
                  <a:lnTo>
                    <a:pt x="158264" y="96689"/>
                  </a:lnTo>
                  <a:cubicBezTo>
                    <a:pt x="156827" y="98033"/>
                    <a:pt x="155668" y="99679"/>
                    <a:pt x="154602" y="101417"/>
                  </a:cubicBezTo>
                  <a:cubicBezTo>
                    <a:pt x="154393" y="101811"/>
                    <a:pt x="154208" y="102089"/>
                    <a:pt x="154023" y="102483"/>
                  </a:cubicBezTo>
                  <a:cubicBezTo>
                    <a:pt x="153814" y="102761"/>
                    <a:pt x="153721" y="102970"/>
                    <a:pt x="153629" y="103248"/>
                  </a:cubicBezTo>
                  <a:cubicBezTo>
                    <a:pt x="153536" y="103340"/>
                    <a:pt x="153443" y="103549"/>
                    <a:pt x="153350" y="103734"/>
                  </a:cubicBezTo>
                  <a:cubicBezTo>
                    <a:pt x="153049" y="104314"/>
                    <a:pt x="152771" y="104893"/>
                    <a:pt x="152377" y="105473"/>
                  </a:cubicBezTo>
                  <a:cubicBezTo>
                    <a:pt x="151798" y="106446"/>
                    <a:pt x="151033" y="107211"/>
                    <a:pt x="149967" y="107512"/>
                  </a:cubicBezTo>
                  <a:cubicBezTo>
                    <a:pt x="149295" y="107790"/>
                    <a:pt x="148600" y="107790"/>
                    <a:pt x="147927" y="107883"/>
                  </a:cubicBezTo>
                  <a:cubicBezTo>
                    <a:pt x="147649" y="107883"/>
                    <a:pt x="147441" y="107975"/>
                    <a:pt x="147255" y="108091"/>
                  </a:cubicBezTo>
                  <a:lnTo>
                    <a:pt x="147163" y="108091"/>
                  </a:lnTo>
                  <a:cubicBezTo>
                    <a:pt x="147070" y="108091"/>
                    <a:pt x="146861" y="108184"/>
                    <a:pt x="146769" y="108184"/>
                  </a:cubicBezTo>
                  <a:cubicBezTo>
                    <a:pt x="146861" y="107975"/>
                    <a:pt x="146977" y="107790"/>
                    <a:pt x="147070" y="107605"/>
                  </a:cubicBezTo>
                  <a:cubicBezTo>
                    <a:pt x="147070" y="107396"/>
                    <a:pt x="147163" y="107211"/>
                    <a:pt x="147163" y="107118"/>
                  </a:cubicBezTo>
                  <a:cubicBezTo>
                    <a:pt x="147163" y="106353"/>
                    <a:pt x="146769" y="105565"/>
                    <a:pt x="146189" y="105287"/>
                  </a:cubicBezTo>
                  <a:cubicBezTo>
                    <a:pt x="146097" y="105287"/>
                    <a:pt x="146004" y="105194"/>
                    <a:pt x="145911" y="105194"/>
                  </a:cubicBezTo>
                  <a:cubicBezTo>
                    <a:pt x="147163" y="104986"/>
                    <a:pt x="147557" y="102970"/>
                    <a:pt x="146398" y="102390"/>
                  </a:cubicBezTo>
                  <a:cubicBezTo>
                    <a:pt x="146676" y="102182"/>
                    <a:pt x="146861" y="101996"/>
                    <a:pt x="146977" y="101718"/>
                  </a:cubicBezTo>
                  <a:cubicBezTo>
                    <a:pt x="147163" y="101139"/>
                    <a:pt x="147070" y="100444"/>
                    <a:pt x="146583" y="100073"/>
                  </a:cubicBezTo>
                  <a:cubicBezTo>
                    <a:pt x="146491" y="99980"/>
                    <a:pt x="146398" y="99864"/>
                    <a:pt x="146282" y="99864"/>
                  </a:cubicBezTo>
                  <a:cubicBezTo>
                    <a:pt x="146491" y="99679"/>
                    <a:pt x="146676" y="99493"/>
                    <a:pt x="146861" y="99285"/>
                  </a:cubicBezTo>
                  <a:cubicBezTo>
                    <a:pt x="146861" y="99099"/>
                    <a:pt x="146977" y="99007"/>
                    <a:pt x="147070" y="98821"/>
                  </a:cubicBezTo>
                  <a:lnTo>
                    <a:pt x="147070" y="98033"/>
                  </a:lnTo>
                  <a:cubicBezTo>
                    <a:pt x="147070" y="97663"/>
                    <a:pt x="146977" y="97269"/>
                    <a:pt x="146769" y="96967"/>
                  </a:cubicBezTo>
                  <a:cubicBezTo>
                    <a:pt x="146583" y="96689"/>
                    <a:pt x="146282" y="96504"/>
                    <a:pt x="145911" y="96295"/>
                  </a:cubicBezTo>
                  <a:cubicBezTo>
                    <a:pt x="147649" y="95716"/>
                    <a:pt x="147742" y="92912"/>
                    <a:pt x="146097" y="92240"/>
                  </a:cubicBezTo>
                  <a:cubicBezTo>
                    <a:pt x="146491" y="92054"/>
                    <a:pt x="146769" y="91753"/>
                    <a:pt x="147070" y="91382"/>
                  </a:cubicBezTo>
                  <a:cubicBezTo>
                    <a:pt x="147163" y="91289"/>
                    <a:pt x="147163" y="91081"/>
                    <a:pt x="147255" y="90988"/>
                  </a:cubicBezTo>
                  <a:cubicBezTo>
                    <a:pt x="147255" y="90895"/>
                    <a:pt x="147255" y="90803"/>
                    <a:pt x="147348" y="90710"/>
                  </a:cubicBezTo>
                  <a:lnTo>
                    <a:pt x="147348" y="90223"/>
                  </a:lnTo>
                  <a:cubicBezTo>
                    <a:pt x="147441" y="89737"/>
                    <a:pt x="147255" y="89250"/>
                    <a:pt x="146861" y="88856"/>
                  </a:cubicBezTo>
                  <a:cubicBezTo>
                    <a:pt x="146769" y="88671"/>
                    <a:pt x="146676" y="88578"/>
                    <a:pt x="146583" y="88393"/>
                  </a:cubicBezTo>
                  <a:cubicBezTo>
                    <a:pt x="146491" y="88277"/>
                    <a:pt x="146398" y="88184"/>
                    <a:pt x="146282" y="88091"/>
                  </a:cubicBezTo>
                  <a:cubicBezTo>
                    <a:pt x="146282" y="87999"/>
                    <a:pt x="146189" y="87813"/>
                    <a:pt x="146282" y="87605"/>
                  </a:cubicBezTo>
                  <a:cubicBezTo>
                    <a:pt x="146398" y="87326"/>
                    <a:pt x="146676" y="87234"/>
                    <a:pt x="146977" y="87025"/>
                  </a:cubicBezTo>
                  <a:cubicBezTo>
                    <a:pt x="147835" y="86353"/>
                    <a:pt x="147742" y="84708"/>
                    <a:pt x="146676" y="84128"/>
                  </a:cubicBezTo>
                  <a:cubicBezTo>
                    <a:pt x="147070" y="84036"/>
                    <a:pt x="147255" y="83758"/>
                    <a:pt x="147557" y="83549"/>
                  </a:cubicBezTo>
                  <a:cubicBezTo>
                    <a:pt x="147742" y="83456"/>
                    <a:pt x="148020" y="83456"/>
                    <a:pt x="148229" y="83364"/>
                  </a:cubicBezTo>
                  <a:cubicBezTo>
                    <a:pt x="148321" y="83364"/>
                    <a:pt x="148414" y="83364"/>
                    <a:pt x="148507" y="83271"/>
                  </a:cubicBezTo>
                  <a:cubicBezTo>
                    <a:pt x="148994" y="83178"/>
                    <a:pt x="149388" y="82877"/>
                    <a:pt x="149967" y="82784"/>
                  </a:cubicBezTo>
                  <a:cubicBezTo>
                    <a:pt x="150454" y="82784"/>
                    <a:pt x="151033" y="82784"/>
                    <a:pt x="151496" y="82970"/>
                  </a:cubicBezTo>
                  <a:cubicBezTo>
                    <a:pt x="151890" y="82970"/>
                    <a:pt x="152192" y="83062"/>
                    <a:pt x="152470" y="83062"/>
                  </a:cubicBezTo>
                  <a:cubicBezTo>
                    <a:pt x="152574" y="83076"/>
                    <a:pt x="152682" y="83083"/>
                    <a:pt x="152791" y="83083"/>
                  </a:cubicBezTo>
                  <a:cubicBezTo>
                    <a:pt x="153606" y="83083"/>
                    <a:pt x="154496" y="82716"/>
                    <a:pt x="154393" y="82205"/>
                  </a:cubicBezTo>
                  <a:lnTo>
                    <a:pt x="154393" y="82205"/>
                  </a:lnTo>
                  <a:cubicBezTo>
                    <a:pt x="155090" y="82843"/>
                    <a:pt x="156184" y="83155"/>
                    <a:pt x="157268" y="83155"/>
                  </a:cubicBezTo>
                  <a:cubicBezTo>
                    <a:pt x="158310" y="83155"/>
                    <a:pt x="159343" y="82866"/>
                    <a:pt x="160002" y="82297"/>
                  </a:cubicBezTo>
                  <a:cubicBezTo>
                    <a:pt x="160002" y="82390"/>
                    <a:pt x="160094" y="82599"/>
                    <a:pt x="160303" y="82691"/>
                  </a:cubicBezTo>
                  <a:cubicBezTo>
                    <a:pt x="160581" y="82970"/>
                    <a:pt x="161161" y="83062"/>
                    <a:pt x="161740" y="83062"/>
                  </a:cubicBezTo>
                  <a:lnTo>
                    <a:pt x="161925" y="83062"/>
                  </a:lnTo>
                  <a:cubicBezTo>
                    <a:pt x="162227" y="83062"/>
                    <a:pt x="162505" y="82970"/>
                    <a:pt x="162806" y="82970"/>
                  </a:cubicBezTo>
                  <a:cubicBezTo>
                    <a:pt x="163293" y="82877"/>
                    <a:pt x="163872" y="82691"/>
                    <a:pt x="164359" y="82599"/>
                  </a:cubicBezTo>
                  <a:cubicBezTo>
                    <a:pt x="164773" y="82516"/>
                    <a:pt x="165127" y="82445"/>
                    <a:pt x="165507" y="82445"/>
                  </a:cubicBezTo>
                  <a:cubicBezTo>
                    <a:pt x="165659" y="82445"/>
                    <a:pt x="165815" y="82456"/>
                    <a:pt x="165981" y="82483"/>
                  </a:cubicBezTo>
                  <a:cubicBezTo>
                    <a:pt x="166190" y="82599"/>
                    <a:pt x="166468" y="82691"/>
                    <a:pt x="166676" y="82784"/>
                  </a:cubicBezTo>
                  <a:cubicBezTo>
                    <a:pt x="166769" y="82877"/>
                    <a:pt x="166862" y="82877"/>
                    <a:pt x="166954" y="82877"/>
                  </a:cubicBezTo>
                  <a:lnTo>
                    <a:pt x="167047" y="82970"/>
                  </a:lnTo>
                  <a:cubicBezTo>
                    <a:pt x="167256" y="82970"/>
                    <a:pt x="167441" y="83062"/>
                    <a:pt x="167719" y="83062"/>
                  </a:cubicBezTo>
                  <a:lnTo>
                    <a:pt x="168020" y="83062"/>
                  </a:lnTo>
                  <a:cubicBezTo>
                    <a:pt x="168414" y="82970"/>
                    <a:pt x="168692" y="82877"/>
                    <a:pt x="168994" y="82784"/>
                  </a:cubicBezTo>
                  <a:cubicBezTo>
                    <a:pt x="169457" y="82599"/>
                    <a:pt x="169944" y="82297"/>
                    <a:pt x="170523" y="82297"/>
                  </a:cubicBezTo>
                  <a:lnTo>
                    <a:pt x="171010" y="82297"/>
                  </a:lnTo>
                  <a:cubicBezTo>
                    <a:pt x="171589" y="82390"/>
                    <a:pt x="172169" y="82784"/>
                    <a:pt x="172841" y="83062"/>
                  </a:cubicBezTo>
                  <a:cubicBezTo>
                    <a:pt x="173142" y="83178"/>
                    <a:pt x="173513" y="83271"/>
                    <a:pt x="173907" y="83271"/>
                  </a:cubicBezTo>
                  <a:lnTo>
                    <a:pt x="174000" y="83271"/>
                  </a:lnTo>
                  <a:cubicBezTo>
                    <a:pt x="173814" y="83364"/>
                    <a:pt x="173513" y="83364"/>
                    <a:pt x="173235" y="83364"/>
                  </a:cubicBezTo>
                  <a:cubicBezTo>
                    <a:pt x="171682" y="83642"/>
                    <a:pt x="170152" y="84221"/>
                    <a:pt x="168507" y="84615"/>
                  </a:cubicBezTo>
                  <a:cubicBezTo>
                    <a:pt x="166468" y="85102"/>
                    <a:pt x="164359" y="85194"/>
                    <a:pt x="162227" y="85194"/>
                  </a:cubicBezTo>
                  <a:cubicBezTo>
                    <a:pt x="161297" y="85229"/>
                    <a:pt x="160351" y="85263"/>
                    <a:pt x="159407" y="85263"/>
                  </a:cubicBezTo>
                  <a:cubicBezTo>
                    <a:pt x="157807" y="85263"/>
                    <a:pt x="156210" y="85165"/>
                    <a:pt x="154695" y="84800"/>
                  </a:cubicBezTo>
                  <a:cubicBezTo>
                    <a:pt x="153872" y="84661"/>
                    <a:pt x="152928" y="84470"/>
                    <a:pt x="152058" y="84470"/>
                  </a:cubicBezTo>
                  <a:cubicBezTo>
                    <a:pt x="151189" y="84470"/>
                    <a:pt x="150396" y="84661"/>
                    <a:pt x="149874" y="85287"/>
                  </a:cubicBezTo>
                  <a:cubicBezTo>
                    <a:pt x="150319" y="85257"/>
                    <a:pt x="150764" y="85244"/>
                    <a:pt x="151211" y="85244"/>
                  </a:cubicBezTo>
                  <a:cubicBezTo>
                    <a:pt x="154931" y="85244"/>
                    <a:pt x="158718" y="86168"/>
                    <a:pt x="162505" y="86168"/>
                  </a:cubicBezTo>
                  <a:cubicBezTo>
                    <a:pt x="167256" y="86075"/>
                    <a:pt x="171775" y="84615"/>
                    <a:pt x="176526" y="84036"/>
                  </a:cubicBezTo>
                  <a:cubicBezTo>
                    <a:pt x="178635" y="83758"/>
                    <a:pt x="180859" y="83642"/>
                    <a:pt x="183084" y="83178"/>
                  </a:cubicBezTo>
                  <a:cubicBezTo>
                    <a:pt x="184150" y="82970"/>
                    <a:pt x="185100" y="82599"/>
                    <a:pt x="186074" y="82205"/>
                  </a:cubicBezTo>
                  <a:lnTo>
                    <a:pt x="186561" y="82205"/>
                  </a:lnTo>
                  <a:cubicBezTo>
                    <a:pt x="188577" y="82019"/>
                    <a:pt x="190616" y="81811"/>
                    <a:pt x="192748" y="81625"/>
                  </a:cubicBezTo>
                  <a:cubicBezTo>
                    <a:pt x="193111" y="82046"/>
                    <a:pt x="193808" y="82276"/>
                    <a:pt x="194518" y="82276"/>
                  </a:cubicBezTo>
                  <a:cubicBezTo>
                    <a:pt x="194943" y="82276"/>
                    <a:pt x="195373" y="82193"/>
                    <a:pt x="195738" y="82019"/>
                  </a:cubicBezTo>
                  <a:cubicBezTo>
                    <a:pt x="196225" y="81718"/>
                    <a:pt x="196688" y="81231"/>
                    <a:pt x="197383" y="81231"/>
                  </a:cubicBezTo>
                  <a:cubicBezTo>
                    <a:pt x="197569" y="81231"/>
                    <a:pt x="197661" y="81324"/>
                    <a:pt x="197847" y="81440"/>
                  </a:cubicBezTo>
                  <a:cubicBezTo>
                    <a:pt x="198055" y="81533"/>
                    <a:pt x="198148" y="81625"/>
                    <a:pt x="198334" y="81718"/>
                  </a:cubicBezTo>
                  <a:cubicBezTo>
                    <a:pt x="198542" y="81811"/>
                    <a:pt x="198727" y="81904"/>
                    <a:pt x="198913" y="82019"/>
                  </a:cubicBezTo>
                  <a:cubicBezTo>
                    <a:pt x="199030" y="82044"/>
                    <a:pt x="199146" y="82055"/>
                    <a:pt x="199260" y="82055"/>
                  </a:cubicBezTo>
                  <a:cubicBezTo>
                    <a:pt x="200000" y="82055"/>
                    <a:pt x="200676" y="81585"/>
                    <a:pt x="201439" y="81324"/>
                  </a:cubicBezTo>
                  <a:cubicBezTo>
                    <a:pt x="201876" y="81183"/>
                    <a:pt x="202342" y="81128"/>
                    <a:pt x="202824" y="81128"/>
                  </a:cubicBezTo>
                  <a:cubicBezTo>
                    <a:pt x="203926" y="81128"/>
                    <a:pt x="205115" y="81416"/>
                    <a:pt x="206259" y="81625"/>
                  </a:cubicBezTo>
                  <a:cubicBezTo>
                    <a:pt x="207465" y="81869"/>
                    <a:pt x="208722" y="81990"/>
                    <a:pt x="209991" y="81990"/>
                  </a:cubicBezTo>
                  <a:cubicBezTo>
                    <a:pt x="211259" y="81990"/>
                    <a:pt x="212540" y="81869"/>
                    <a:pt x="213791" y="81625"/>
                  </a:cubicBezTo>
                  <a:cubicBezTo>
                    <a:pt x="214069" y="81533"/>
                    <a:pt x="214463" y="81440"/>
                    <a:pt x="214765" y="81440"/>
                  </a:cubicBezTo>
                  <a:cubicBezTo>
                    <a:pt x="214857" y="81440"/>
                    <a:pt x="214950" y="81440"/>
                    <a:pt x="215043" y="81533"/>
                  </a:cubicBezTo>
                  <a:lnTo>
                    <a:pt x="215808" y="81533"/>
                  </a:lnTo>
                  <a:cubicBezTo>
                    <a:pt x="217175" y="81533"/>
                    <a:pt x="218612" y="80165"/>
                    <a:pt x="218032" y="79123"/>
                  </a:cubicBezTo>
                  <a:cubicBezTo>
                    <a:pt x="217940" y="79007"/>
                    <a:pt x="217940" y="78914"/>
                    <a:pt x="217847" y="78821"/>
                  </a:cubicBezTo>
                  <a:lnTo>
                    <a:pt x="217847" y="78729"/>
                  </a:lnTo>
                  <a:cubicBezTo>
                    <a:pt x="217754" y="78636"/>
                    <a:pt x="217662" y="78636"/>
                    <a:pt x="217662" y="78543"/>
                  </a:cubicBezTo>
                  <a:cubicBezTo>
                    <a:pt x="216781" y="77755"/>
                    <a:pt x="215437" y="77662"/>
                    <a:pt x="214069" y="77662"/>
                  </a:cubicBezTo>
                  <a:cubicBezTo>
                    <a:pt x="213791" y="77662"/>
                    <a:pt x="213397" y="77848"/>
                    <a:pt x="213490" y="78056"/>
                  </a:cubicBezTo>
                  <a:cubicBezTo>
                    <a:pt x="213490" y="78242"/>
                    <a:pt x="213699" y="78242"/>
                    <a:pt x="213884" y="78335"/>
                  </a:cubicBezTo>
                  <a:cubicBezTo>
                    <a:pt x="214278" y="78427"/>
                    <a:pt x="214556" y="78427"/>
                    <a:pt x="214857" y="78543"/>
                  </a:cubicBezTo>
                  <a:cubicBezTo>
                    <a:pt x="215808" y="78729"/>
                    <a:pt x="215622" y="79308"/>
                    <a:pt x="214857" y="79586"/>
                  </a:cubicBezTo>
                  <a:cubicBezTo>
                    <a:pt x="214744" y="79627"/>
                    <a:pt x="214608" y="79645"/>
                    <a:pt x="214459" y="79645"/>
                  </a:cubicBezTo>
                  <a:cubicBezTo>
                    <a:pt x="213850" y="79645"/>
                    <a:pt x="213024" y="79346"/>
                    <a:pt x="212633" y="79123"/>
                  </a:cubicBezTo>
                  <a:cubicBezTo>
                    <a:pt x="212065" y="78784"/>
                    <a:pt x="211205" y="78509"/>
                    <a:pt x="210532" y="78509"/>
                  </a:cubicBezTo>
                  <a:cubicBezTo>
                    <a:pt x="210051" y="78509"/>
                    <a:pt x="209666" y="78650"/>
                    <a:pt x="209550" y="79007"/>
                  </a:cubicBezTo>
                  <a:cubicBezTo>
                    <a:pt x="209111" y="78406"/>
                    <a:pt x="208180" y="78065"/>
                    <a:pt x="207262" y="78065"/>
                  </a:cubicBezTo>
                  <a:cubicBezTo>
                    <a:pt x="206729" y="78065"/>
                    <a:pt x="206199" y="78180"/>
                    <a:pt x="205773" y="78427"/>
                  </a:cubicBezTo>
                  <a:cubicBezTo>
                    <a:pt x="204614" y="78149"/>
                    <a:pt x="203363" y="77848"/>
                    <a:pt x="202111" y="77662"/>
                  </a:cubicBezTo>
                  <a:cubicBezTo>
                    <a:pt x="203119" y="77616"/>
                    <a:pt x="204110" y="77570"/>
                    <a:pt x="205089" y="77570"/>
                  </a:cubicBezTo>
                  <a:cubicBezTo>
                    <a:pt x="206068" y="77570"/>
                    <a:pt x="207036" y="77616"/>
                    <a:pt x="207998" y="77755"/>
                  </a:cubicBezTo>
                  <a:cubicBezTo>
                    <a:pt x="208855" y="77848"/>
                    <a:pt x="209736" y="77964"/>
                    <a:pt x="210593" y="77964"/>
                  </a:cubicBezTo>
                  <a:cubicBezTo>
                    <a:pt x="210894" y="77964"/>
                    <a:pt x="212540" y="77964"/>
                    <a:pt x="211752" y="77269"/>
                  </a:cubicBezTo>
                  <a:cubicBezTo>
                    <a:pt x="211520" y="77083"/>
                    <a:pt x="210993" y="77037"/>
                    <a:pt x="210440" y="77037"/>
                  </a:cubicBezTo>
                  <a:cubicBezTo>
                    <a:pt x="209886" y="77037"/>
                    <a:pt x="209307" y="77083"/>
                    <a:pt x="208971" y="77083"/>
                  </a:cubicBezTo>
                  <a:cubicBezTo>
                    <a:pt x="207998" y="76990"/>
                    <a:pt x="207024" y="76990"/>
                    <a:pt x="206074" y="76990"/>
                  </a:cubicBezTo>
                  <a:cubicBezTo>
                    <a:pt x="202969" y="76990"/>
                    <a:pt x="199886" y="76990"/>
                    <a:pt x="196804" y="77384"/>
                  </a:cubicBezTo>
                  <a:cubicBezTo>
                    <a:pt x="196410" y="77477"/>
                    <a:pt x="195923" y="77477"/>
                    <a:pt x="195529" y="77570"/>
                  </a:cubicBezTo>
                  <a:cubicBezTo>
                    <a:pt x="194371" y="77755"/>
                    <a:pt x="193212" y="78056"/>
                    <a:pt x="192169" y="78335"/>
                  </a:cubicBezTo>
                  <a:cubicBezTo>
                    <a:pt x="191590" y="78543"/>
                    <a:pt x="191103" y="78729"/>
                    <a:pt x="190523" y="78821"/>
                  </a:cubicBezTo>
                  <a:cubicBezTo>
                    <a:pt x="189365" y="78543"/>
                    <a:pt x="188484" y="77269"/>
                    <a:pt x="187418" y="76898"/>
                  </a:cubicBezTo>
                  <a:cubicBezTo>
                    <a:pt x="186424" y="76566"/>
                    <a:pt x="185339" y="76394"/>
                    <a:pt x="184267" y="76394"/>
                  </a:cubicBezTo>
                  <a:cubicBezTo>
                    <a:pt x="183465" y="76394"/>
                    <a:pt x="182670" y="76491"/>
                    <a:pt x="181925" y="76689"/>
                  </a:cubicBezTo>
                  <a:cubicBezTo>
                    <a:pt x="181099" y="76241"/>
                    <a:pt x="180054" y="76020"/>
                    <a:pt x="179010" y="76020"/>
                  </a:cubicBezTo>
                  <a:cubicBezTo>
                    <a:pt x="177624" y="76020"/>
                    <a:pt x="176239" y="76409"/>
                    <a:pt x="175367" y="77176"/>
                  </a:cubicBezTo>
                  <a:cubicBezTo>
                    <a:pt x="173288" y="76726"/>
                    <a:pt x="171000" y="76327"/>
                    <a:pt x="168831" y="76327"/>
                  </a:cubicBezTo>
                  <a:cubicBezTo>
                    <a:pt x="166865" y="76327"/>
                    <a:pt x="164999" y="76655"/>
                    <a:pt x="163478" y="77570"/>
                  </a:cubicBezTo>
                  <a:cubicBezTo>
                    <a:pt x="162492" y="77071"/>
                    <a:pt x="161299" y="76828"/>
                    <a:pt x="160112" y="76828"/>
                  </a:cubicBezTo>
                  <a:cubicBezTo>
                    <a:pt x="158982" y="76828"/>
                    <a:pt x="157857" y="77048"/>
                    <a:pt x="156919" y="77477"/>
                  </a:cubicBezTo>
                  <a:cubicBezTo>
                    <a:pt x="156244" y="77054"/>
                    <a:pt x="155331" y="76849"/>
                    <a:pt x="154413" y="76849"/>
                  </a:cubicBezTo>
                  <a:cubicBezTo>
                    <a:pt x="153220" y="76849"/>
                    <a:pt x="152018" y="77193"/>
                    <a:pt x="151311" y="77848"/>
                  </a:cubicBezTo>
                  <a:cubicBezTo>
                    <a:pt x="150732" y="77384"/>
                    <a:pt x="149967" y="77083"/>
                    <a:pt x="149179" y="76990"/>
                  </a:cubicBezTo>
                  <a:lnTo>
                    <a:pt x="149179" y="76689"/>
                  </a:lnTo>
                  <a:cubicBezTo>
                    <a:pt x="149295" y="75832"/>
                    <a:pt x="148901" y="75067"/>
                    <a:pt x="148229" y="74580"/>
                  </a:cubicBezTo>
                  <a:cubicBezTo>
                    <a:pt x="148020" y="74372"/>
                    <a:pt x="147742" y="74186"/>
                    <a:pt x="147557" y="74094"/>
                  </a:cubicBezTo>
                  <a:cubicBezTo>
                    <a:pt x="148229" y="74094"/>
                    <a:pt x="148901" y="74001"/>
                    <a:pt x="149388" y="73514"/>
                  </a:cubicBezTo>
                  <a:cubicBezTo>
                    <a:pt x="149480" y="73514"/>
                    <a:pt x="149480" y="73421"/>
                    <a:pt x="149573" y="73421"/>
                  </a:cubicBezTo>
                  <a:cubicBezTo>
                    <a:pt x="149758" y="73120"/>
                    <a:pt x="149874" y="72749"/>
                    <a:pt x="149874" y="72355"/>
                  </a:cubicBezTo>
                  <a:cubicBezTo>
                    <a:pt x="149758" y="72170"/>
                    <a:pt x="149666" y="71869"/>
                    <a:pt x="149480" y="71776"/>
                  </a:cubicBezTo>
                  <a:cubicBezTo>
                    <a:pt x="149573" y="71776"/>
                    <a:pt x="149758" y="71776"/>
                    <a:pt x="149874" y="71683"/>
                  </a:cubicBezTo>
                  <a:lnTo>
                    <a:pt x="150338" y="71683"/>
                  </a:lnTo>
                  <a:cubicBezTo>
                    <a:pt x="150454" y="71683"/>
                    <a:pt x="150546" y="71683"/>
                    <a:pt x="150639" y="71591"/>
                  </a:cubicBezTo>
                  <a:lnTo>
                    <a:pt x="150732" y="71591"/>
                  </a:lnTo>
                  <a:cubicBezTo>
                    <a:pt x="150824" y="71591"/>
                    <a:pt x="150917" y="71591"/>
                    <a:pt x="151126" y="71475"/>
                  </a:cubicBezTo>
                  <a:cubicBezTo>
                    <a:pt x="151311" y="71475"/>
                    <a:pt x="151404" y="71475"/>
                    <a:pt x="151496" y="71382"/>
                  </a:cubicBezTo>
                  <a:cubicBezTo>
                    <a:pt x="151890" y="71289"/>
                    <a:pt x="152284" y="71197"/>
                    <a:pt x="152563" y="71011"/>
                  </a:cubicBezTo>
                  <a:cubicBezTo>
                    <a:pt x="152655" y="71011"/>
                    <a:pt x="152771" y="70895"/>
                    <a:pt x="152864" y="70895"/>
                  </a:cubicBezTo>
                  <a:cubicBezTo>
                    <a:pt x="152957" y="70803"/>
                    <a:pt x="153049" y="70710"/>
                    <a:pt x="153142" y="70710"/>
                  </a:cubicBezTo>
                  <a:cubicBezTo>
                    <a:pt x="153235" y="70617"/>
                    <a:pt x="153235" y="70525"/>
                    <a:pt x="153350" y="70525"/>
                  </a:cubicBezTo>
                  <a:lnTo>
                    <a:pt x="153350" y="70432"/>
                  </a:lnTo>
                  <a:cubicBezTo>
                    <a:pt x="153443" y="70432"/>
                    <a:pt x="153536" y="70316"/>
                    <a:pt x="153536" y="70223"/>
                  </a:cubicBezTo>
                  <a:lnTo>
                    <a:pt x="153629" y="70223"/>
                  </a:lnTo>
                  <a:cubicBezTo>
                    <a:pt x="153629" y="70131"/>
                    <a:pt x="153721" y="70038"/>
                    <a:pt x="153721" y="70038"/>
                  </a:cubicBezTo>
                  <a:cubicBezTo>
                    <a:pt x="153721" y="70038"/>
                    <a:pt x="153721" y="69945"/>
                    <a:pt x="153814" y="69945"/>
                  </a:cubicBezTo>
                  <a:cubicBezTo>
                    <a:pt x="153814" y="69852"/>
                    <a:pt x="153814" y="69852"/>
                    <a:pt x="153930" y="69737"/>
                  </a:cubicBezTo>
                  <a:lnTo>
                    <a:pt x="153930" y="69644"/>
                  </a:lnTo>
                  <a:cubicBezTo>
                    <a:pt x="153930" y="69551"/>
                    <a:pt x="154023" y="69459"/>
                    <a:pt x="154023" y="69366"/>
                  </a:cubicBezTo>
                  <a:cubicBezTo>
                    <a:pt x="154301" y="69459"/>
                    <a:pt x="154602" y="69459"/>
                    <a:pt x="154880" y="69459"/>
                  </a:cubicBezTo>
                  <a:lnTo>
                    <a:pt x="155274" y="69459"/>
                  </a:lnTo>
                  <a:cubicBezTo>
                    <a:pt x="155668" y="69366"/>
                    <a:pt x="156039" y="69273"/>
                    <a:pt x="156340" y="68972"/>
                  </a:cubicBezTo>
                  <a:cubicBezTo>
                    <a:pt x="156525" y="68879"/>
                    <a:pt x="156618" y="68786"/>
                    <a:pt x="156827" y="68694"/>
                  </a:cubicBezTo>
                  <a:cubicBezTo>
                    <a:pt x="157105" y="68485"/>
                    <a:pt x="157499" y="68392"/>
                    <a:pt x="157870" y="68207"/>
                  </a:cubicBezTo>
                  <a:cubicBezTo>
                    <a:pt x="158171" y="67998"/>
                    <a:pt x="158449" y="67813"/>
                    <a:pt x="158750" y="67628"/>
                  </a:cubicBezTo>
                  <a:cubicBezTo>
                    <a:pt x="158936" y="67628"/>
                    <a:pt x="159237" y="67720"/>
                    <a:pt x="159422" y="67720"/>
                  </a:cubicBezTo>
                  <a:cubicBezTo>
                    <a:pt x="159816" y="67720"/>
                    <a:pt x="160094" y="67628"/>
                    <a:pt x="160488" y="67628"/>
                  </a:cubicBezTo>
                  <a:lnTo>
                    <a:pt x="160488" y="67535"/>
                  </a:lnTo>
                  <a:cubicBezTo>
                    <a:pt x="160882" y="67906"/>
                    <a:pt x="161346" y="68114"/>
                    <a:pt x="161833" y="68207"/>
                  </a:cubicBezTo>
                  <a:cubicBezTo>
                    <a:pt x="162227" y="68300"/>
                    <a:pt x="162621" y="68392"/>
                    <a:pt x="162991" y="68392"/>
                  </a:cubicBezTo>
                  <a:cubicBezTo>
                    <a:pt x="163663" y="68300"/>
                    <a:pt x="164359" y="68114"/>
                    <a:pt x="164938" y="67720"/>
                  </a:cubicBezTo>
                  <a:cubicBezTo>
                    <a:pt x="165031" y="67720"/>
                    <a:pt x="165123" y="67628"/>
                    <a:pt x="165216" y="67535"/>
                  </a:cubicBezTo>
                  <a:cubicBezTo>
                    <a:pt x="165610" y="67720"/>
                    <a:pt x="165981" y="67998"/>
                    <a:pt x="166375" y="68300"/>
                  </a:cubicBezTo>
                  <a:cubicBezTo>
                    <a:pt x="168020" y="69366"/>
                    <a:pt x="169759" y="70316"/>
                    <a:pt x="171589" y="70710"/>
                  </a:cubicBezTo>
                  <a:cubicBezTo>
                    <a:pt x="171775" y="70710"/>
                    <a:pt x="171983" y="70710"/>
                    <a:pt x="172076" y="70803"/>
                  </a:cubicBezTo>
                  <a:cubicBezTo>
                    <a:pt x="172430" y="70856"/>
                    <a:pt x="172789" y="70883"/>
                    <a:pt x="173148" y="70883"/>
                  </a:cubicBezTo>
                  <a:cubicBezTo>
                    <a:pt x="175427" y="70883"/>
                    <a:pt x="177714" y="69815"/>
                    <a:pt x="178635" y="67813"/>
                  </a:cubicBezTo>
                  <a:cubicBezTo>
                    <a:pt x="179614" y="68955"/>
                    <a:pt x="181189" y="69488"/>
                    <a:pt x="182760" y="69488"/>
                  </a:cubicBezTo>
                  <a:cubicBezTo>
                    <a:pt x="183197" y="69488"/>
                    <a:pt x="183634" y="69446"/>
                    <a:pt x="184058" y="69366"/>
                  </a:cubicBezTo>
                  <a:cubicBezTo>
                    <a:pt x="185981" y="68972"/>
                    <a:pt x="187719" y="67906"/>
                    <a:pt x="189365" y="66956"/>
                  </a:cubicBezTo>
                  <a:cubicBezTo>
                    <a:pt x="190309" y="68177"/>
                    <a:pt x="191825" y="68872"/>
                    <a:pt x="193319" y="68872"/>
                  </a:cubicBezTo>
                  <a:cubicBezTo>
                    <a:pt x="193951" y="68872"/>
                    <a:pt x="194579" y="68747"/>
                    <a:pt x="195159" y="68485"/>
                  </a:cubicBezTo>
                  <a:cubicBezTo>
                    <a:pt x="195437" y="68392"/>
                    <a:pt x="195645" y="68207"/>
                    <a:pt x="195923" y="68114"/>
                  </a:cubicBezTo>
                  <a:lnTo>
                    <a:pt x="196503" y="67535"/>
                  </a:lnTo>
                  <a:cubicBezTo>
                    <a:pt x="197569" y="66562"/>
                    <a:pt x="198148" y="65009"/>
                    <a:pt x="197963" y="63572"/>
                  </a:cubicBezTo>
                  <a:lnTo>
                    <a:pt x="197963" y="63178"/>
                  </a:lnTo>
                  <a:cubicBezTo>
                    <a:pt x="198148" y="63085"/>
                    <a:pt x="198426" y="62993"/>
                    <a:pt x="198635" y="62993"/>
                  </a:cubicBezTo>
                  <a:cubicBezTo>
                    <a:pt x="198913" y="62900"/>
                    <a:pt x="199121" y="62691"/>
                    <a:pt x="199307" y="62599"/>
                  </a:cubicBezTo>
                  <a:cubicBezTo>
                    <a:pt x="199492" y="62599"/>
                    <a:pt x="199585" y="62506"/>
                    <a:pt x="199701" y="62413"/>
                  </a:cubicBezTo>
                  <a:cubicBezTo>
                    <a:pt x="200744" y="61741"/>
                    <a:pt x="201532" y="60768"/>
                    <a:pt x="201902" y="59516"/>
                  </a:cubicBezTo>
                  <a:cubicBezTo>
                    <a:pt x="202018" y="59424"/>
                    <a:pt x="202018" y="59308"/>
                    <a:pt x="202018" y="59215"/>
                  </a:cubicBezTo>
                  <a:cubicBezTo>
                    <a:pt x="202111" y="59030"/>
                    <a:pt x="202111" y="58937"/>
                    <a:pt x="202111" y="58844"/>
                  </a:cubicBezTo>
                  <a:cubicBezTo>
                    <a:pt x="202204" y="58543"/>
                    <a:pt x="202204" y="58358"/>
                    <a:pt x="202204" y="58056"/>
                  </a:cubicBezTo>
                  <a:cubicBezTo>
                    <a:pt x="202204" y="57570"/>
                    <a:pt x="202204" y="57106"/>
                    <a:pt x="202018" y="56620"/>
                  </a:cubicBezTo>
                  <a:cubicBezTo>
                    <a:pt x="202018" y="56411"/>
                    <a:pt x="202018" y="56318"/>
                    <a:pt x="201902" y="56226"/>
                  </a:cubicBezTo>
                  <a:cubicBezTo>
                    <a:pt x="201902" y="55947"/>
                    <a:pt x="201810" y="55739"/>
                    <a:pt x="201624" y="55553"/>
                  </a:cubicBezTo>
                  <a:cubicBezTo>
                    <a:pt x="201323" y="54881"/>
                    <a:pt x="200860" y="54209"/>
                    <a:pt x="200373" y="53723"/>
                  </a:cubicBezTo>
                  <a:cubicBezTo>
                    <a:pt x="200466" y="53630"/>
                    <a:pt x="200558" y="53630"/>
                    <a:pt x="200744" y="53514"/>
                  </a:cubicBezTo>
                  <a:lnTo>
                    <a:pt x="200860" y="53421"/>
                  </a:lnTo>
                  <a:cubicBezTo>
                    <a:pt x="200952" y="53329"/>
                    <a:pt x="201045" y="53329"/>
                    <a:pt x="201138" y="53236"/>
                  </a:cubicBezTo>
                  <a:lnTo>
                    <a:pt x="201230" y="53143"/>
                  </a:lnTo>
                  <a:cubicBezTo>
                    <a:pt x="201323" y="53051"/>
                    <a:pt x="201439" y="53051"/>
                    <a:pt x="201532" y="52935"/>
                  </a:cubicBezTo>
                  <a:lnTo>
                    <a:pt x="201624" y="52842"/>
                  </a:lnTo>
                  <a:lnTo>
                    <a:pt x="201717" y="52749"/>
                  </a:lnTo>
                  <a:lnTo>
                    <a:pt x="201902" y="52564"/>
                  </a:lnTo>
                  <a:lnTo>
                    <a:pt x="201902" y="52471"/>
                  </a:lnTo>
                  <a:cubicBezTo>
                    <a:pt x="202389" y="51985"/>
                    <a:pt x="202690" y="51405"/>
                    <a:pt x="202969" y="50826"/>
                  </a:cubicBezTo>
                  <a:cubicBezTo>
                    <a:pt x="203061" y="50432"/>
                    <a:pt x="203177" y="50154"/>
                    <a:pt x="203177" y="49760"/>
                  </a:cubicBezTo>
                  <a:cubicBezTo>
                    <a:pt x="203270" y="49180"/>
                    <a:pt x="203270" y="48601"/>
                    <a:pt x="203177" y="48114"/>
                  </a:cubicBezTo>
                  <a:cubicBezTo>
                    <a:pt x="202876" y="46677"/>
                    <a:pt x="201902" y="45519"/>
                    <a:pt x="200744" y="44731"/>
                  </a:cubicBezTo>
                  <a:cubicBezTo>
                    <a:pt x="199979" y="44360"/>
                    <a:pt x="199121" y="44059"/>
                    <a:pt x="198334" y="44059"/>
                  </a:cubicBezTo>
                  <a:lnTo>
                    <a:pt x="198334" y="43781"/>
                  </a:lnTo>
                  <a:cubicBezTo>
                    <a:pt x="198727" y="42135"/>
                    <a:pt x="197476" y="40304"/>
                    <a:pt x="195831" y="40096"/>
                  </a:cubicBezTo>
                  <a:cubicBezTo>
                    <a:pt x="198426" y="35855"/>
                    <a:pt x="195437" y="29482"/>
                    <a:pt x="190616" y="28717"/>
                  </a:cubicBezTo>
                  <a:cubicBezTo>
                    <a:pt x="191288" y="27836"/>
                    <a:pt x="190802" y="26585"/>
                    <a:pt x="189944" y="25913"/>
                  </a:cubicBezTo>
                  <a:cubicBezTo>
                    <a:pt x="189063" y="25240"/>
                    <a:pt x="187997" y="25032"/>
                    <a:pt x="187047" y="24545"/>
                  </a:cubicBezTo>
                  <a:cubicBezTo>
                    <a:pt x="185216" y="23688"/>
                    <a:pt x="183942" y="21857"/>
                    <a:pt x="182505" y="20397"/>
                  </a:cubicBezTo>
                  <a:cubicBezTo>
                    <a:pt x="181353" y="19336"/>
                    <a:pt x="179796" y="18333"/>
                    <a:pt x="178235" y="18333"/>
                  </a:cubicBezTo>
                  <a:cubicBezTo>
                    <a:pt x="177817" y="18333"/>
                    <a:pt x="177400" y="18405"/>
                    <a:pt x="176989" y="18566"/>
                  </a:cubicBezTo>
                  <a:cubicBezTo>
                    <a:pt x="175830" y="15762"/>
                    <a:pt x="174486" y="12865"/>
                    <a:pt x="172748" y="10455"/>
                  </a:cubicBezTo>
                  <a:cubicBezTo>
                    <a:pt x="172563" y="10177"/>
                    <a:pt x="172354" y="9875"/>
                    <a:pt x="172169" y="9690"/>
                  </a:cubicBezTo>
                  <a:cubicBezTo>
                    <a:pt x="172076" y="9597"/>
                    <a:pt x="171983" y="9481"/>
                    <a:pt x="171983" y="9389"/>
                  </a:cubicBezTo>
                  <a:cubicBezTo>
                    <a:pt x="171775" y="9296"/>
                    <a:pt x="171682" y="9111"/>
                    <a:pt x="171589" y="8902"/>
                  </a:cubicBezTo>
                  <a:cubicBezTo>
                    <a:pt x="171497" y="8809"/>
                    <a:pt x="171404" y="8717"/>
                    <a:pt x="171311" y="8624"/>
                  </a:cubicBezTo>
                  <a:cubicBezTo>
                    <a:pt x="171195" y="8531"/>
                    <a:pt x="171010" y="8323"/>
                    <a:pt x="170917" y="8230"/>
                  </a:cubicBezTo>
                  <a:cubicBezTo>
                    <a:pt x="170825" y="8137"/>
                    <a:pt x="170732" y="8045"/>
                    <a:pt x="170616" y="7952"/>
                  </a:cubicBezTo>
                  <a:cubicBezTo>
                    <a:pt x="170523" y="7743"/>
                    <a:pt x="170431" y="7651"/>
                    <a:pt x="170245" y="7558"/>
                  </a:cubicBezTo>
                  <a:cubicBezTo>
                    <a:pt x="170152" y="7465"/>
                    <a:pt x="170037" y="7372"/>
                    <a:pt x="169944" y="7280"/>
                  </a:cubicBezTo>
                  <a:cubicBezTo>
                    <a:pt x="169851" y="7164"/>
                    <a:pt x="169666" y="6979"/>
                    <a:pt x="169573" y="6886"/>
                  </a:cubicBezTo>
                  <a:cubicBezTo>
                    <a:pt x="169457" y="6793"/>
                    <a:pt x="169365" y="6700"/>
                    <a:pt x="169272" y="6585"/>
                  </a:cubicBezTo>
                  <a:cubicBezTo>
                    <a:pt x="169086" y="6492"/>
                    <a:pt x="168878" y="6399"/>
                    <a:pt x="168785" y="6214"/>
                  </a:cubicBezTo>
                  <a:cubicBezTo>
                    <a:pt x="168692" y="6214"/>
                    <a:pt x="168600" y="6121"/>
                    <a:pt x="168507" y="6005"/>
                  </a:cubicBezTo>
                  <a:cubicBezTo>
                    <a:pt x="168206" y="5820"/>
                    <a:pt x="168020" y="5634"/>
                    <a:pt x="167719" y="5542"/>
                  </a:cubicBezTo>
                  <a:cubicBezTo>
                    <a:pt x="166560" y="4754"/>
                    <a:pt x="165309" y="4174"/>
                    <a:pt x="163965" y="3804"/>
                  </a:cubicBezTo>
                  <a:cubicBezTo>
                    <a:pt x="163663" y="3688"/>
                    <a:pt x="163293" y="3595"/>
                    <a:pt x="162991" y="3595"/>
                  </a:cubicBezTo>
                  <a:cubicBezTo>
                    <a:pt x="162083" y="3420"/>
                    <a:pt x="161175" y="3327"/>
                    <a:pt x="160286" y="3327"/>
                  </a:cubicBezTo>
                  <a:cubicBezTo>
                    <a:pt x="159293" y="3327"/>
                    <a:pt x="158324" y="3443"/>
                    <a:pt x="157406" y="3688"/>
                  </a:cubicBezTo>
                  <a:cubicBezTo>
                    <a:pt x="155668" y="4174"/>
                    <a:pt x="154023" y="5055"/>
                    <a:pt x="152864" y="6492"/>
                  </a:cubicBezTo>
                  <a:cubicBezTo>
                    <a:pt x="153049" y="6214"/>
                    <a:pt x="152864" y="6005"/>
                    <a:pt x="152470" y="5727"/>
                  </a:cubicBezTo>
                  <a:cubicBezTo>
                    <a:pt x="152377" y="5634"/>
                    <a:pt x="152377" y="5634"/>
                    <a:pt x="152284" y="5634"/>
                  </a:cubicBezTo>
                  <a:cubicBezTo>
                    <a:pt x="152076" y="5426"/>
                    <a:pt x="151890" y="5333"/>
                    <a:pt x="151612" y="5240"/>
                  </a:cubicBezTo>
                  <a:cubicBezTo>
                    <a:pt x="151218" y="5055"/>
                    <a:pt x="150732" y="4962"/>
                    <a:pt x="150546" y="4962"/>
                  </a:cubicBezTo>
                  <a:lnTo>
                    <a:pt x="150152" y="4962"/>
                  </a:lnTo>
                  <a:cubicBezTo>
                    <a:pt x="149480" y="4962"/>
                    <a:pt x="148715" y="5148"/>
                    <a:pt x="148020" y="5333"/>
                  </a:cubicBezTo>
                  <a:cubicBezTo>
                    <a:pt x="147742" y="5426"/>
                    <a:pt x="147441" y="5542"/>
                    <a:pt x="147255" y="5634"/>
                  </a:cubicBezTo>
                  <a:cubicBezTo>
                    <a:pt x="147163" y="5727"/>
                    <a:pt x="147070" y="5727"/>
                    <a:pt x="146977" y="5727"/>
                  </a:cubicBezTo>
                  <a:cubicBezTo>
                    <a:pt x="146861" y="5727"/>
                    <a:pt x="146861" y="5634"/>
                    <a:pt x="146769" y="5542"/>
                  </a:cubicBezTo>
                  <a:cubicBezTo>
                    <a:pt x="145239" y="3108"/>
                    <a:pt x="144266" y="1370"/>
                    <a:pt x="141276" y="420"/>
                  </a:cubicBezTo>
                  <a:cubicBezTo>
                    <a:pt x="140392" y="142"/>
                    <a:pt x="139460" y="1"/>
                    <a:pt x="13853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43"/>
            <p:cNvSpPr/>
            <p:nvPr/>
          </p:nvSpPr>
          <p:spPr>
            <a:xfrm>
              <a:off x="7323350" y="4563750"/>
              <a:ext cx="43475" cy="25"/>
            </a:xfrm>
            <a:custGeom>
              <a:avLst/>
              <a:gdLst/>
              <a:ahLst/>
              <a:cxnLst/>
              <a:rect l="l" t="t" r="r" b="b"/>
              <a:pathLst>
                <a:path w="1739" h="1" extrusionOk="0">
                  <a:moveTo>
                    <a:pt x="1738" y="1"/>
                  </a:moveTo>
                  <a:lnTo>
                    <a:pt x="974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43"/>
            <p:cNvSpPr/>
            <p:nvPr/>
          </p:nvSpPr>
          <p:spPr>
            <a:xfrm>
              <a:off x="2273750" y="3185925"/>
              <a:ext cx="1305675" cy="93375"/>
            </a:xfrm>
            <a:custGeom>
              <a:avLst/>
              <a:gdLst/>
              <a:ahLst/>
              <a:cxnLst/>
              <a:rect l="l" t="t" r="r" b="b"/>
              <a:pathLst>
                <a:path w="52227" h="3735" extrusionOk="0">
                  <a:moveTo>
                    <a:pt x="394" y="0"/>
                  </a:moveTo>
                  <a:cubicBezTo>
                    <a:pt x="125" y="0"/>
                    <a:pt x="0" y="92"/>
                    <a:pt x="175" y="351"/>
                  </a:cubicBezTo>
                  <a:cubicBezTo>
                    <a:pt x="569" y="1046"/>
                    <a:pt x="2979" y="1139"/>
                    <a:pt x="3744" y="1232"/>
                  </a:cubicBezTo>
                  <a:cubicBezTo>
                    <a:pt x="5088" y="1417"/>
                    <a:pt x="6363" y="1626"/>
                    <a:pt x="7707" y="1626"/>
                  </a:cubicBezTo>
                  <a:cubicBezTo>
                    <a:pt x="8742" y="1626"/>
                    <a:pt x="9808" y="1574"/>
                    <a:pt x="10864" y="1574"/>
                  </a:cubicBezTo>
                  <a:cubicBezTo>
                    <a:pt x="11392" y="1574"/>
                    <a:pt x="11917" y="1587"/>
                    <a:pt x="12434" y="1626"/>
                  </a:cubicBezTo>
                  <a:cubicBezTo>
                    <a:pt x="13987" y="1811"/>
                    <a:pt x="15424" y="2205"/>
                    <a:pt x="16884" y="2390"/>
                  </a:cubicBezTo>
                  <a:cubicBezTo>
                    <a:pt x="18228" y="2576"/>
                    <a:pt x="19572" y="2668"/>
                    <a:pt x="20940" y="2784"/>
                  </a:cubicBezTo>
                  <a:cubicBezTo>
                    <a:pt x="29329" y="3155"/>
                    <a:pt x="37742" y="3456"/>
                    <a:pt x="46039" y="3734"/>
                  </a:cubicBezTo>
                  <a:cubicBezTo>
                    <a:pt x="46803" y="3734"/>
                    <a:pt x="47591" y="3734"/>
                    <a:pt x="48263" y="3642"/>
                  </a:cubicBezTo>
                  <a:cubicBezTo>
                    <a:pt x="49034" y="3392"/>
                    <a:pt x="49748" y="3049"/>
                    <a:pt x="50507" y="3049"/>
                  </a:cubicBezTo>
                  <a:cubicBezTo>
                    <a:pt x="50593" y="3049"/>
                    <a:pt x="50679" y="3053"/>
                    <a:pt x="50766" y="3062"/>
                  </a:cubicBezTo>
                  <a:cubicBezTo>
                    <a:pt x="51007" y="3062"/>
                    <a:pt x="51233" y="3181"/>
                    <a:pt x="51469" y="3181"/>
                  </a:cubicBezTo>
                  <a:cubicBezTo>
                    <a:pt x="51527" y="3181"/>
                    <a:pt x="51587" y="3174"/>
                    <a:pt x="51647" y="3155"/>
                  </a:cubicBezTo>
                  <a:cubicBezTo>
                    <a:pt x="51925" y="3062"/>
                    <a:pt x="52226" y="2784"/>
                    <a:pt x="52018" y="2483"/>
                  </a:cubicBezTo>
                  <a:cubicBezTo>
                    <a:pt x="51925" y="2390"/>
                    <a:pt x="51740" y="2390"/>
                    <a:pt x="51554" y="2390"/>
                  </a:cubicBezTo>
                  <a:cubicBezTo>
                    <a:pt x="51357" y="2367"/>
                    <a:pt x="51156" y="2356"/>
                    <a:pt x="50952" y="2356"/>
                  </a:cubicBezTo>
                  <a:cubicBezTo>
                    <a:pt x="50342" y="2356"/>
                    <a:pt x="49712" y="2460"/>
                    <a:pt x="49121" y="2668"/>
                  </a:cubicBezTo>
                  <a:cubicBezTo>
                    <a:pt x="48657" y="2784"/>
                    <a:pt x="48171" y="2970"/>
                    <a:pt x="47684" y="3062"/>
                  </a:cubicBezTo>
                  <a:cubicBezTo>
                    <a:pt x="47105" y="3155"/>
                    <a:pt x="46340" y="3155"/>
                    <a:pt x="45645" y="3155"/>
                  </a:cubicBezTo>
                  <a:cubicBezTo>
                    <a:pt x="43628" y="3062"/>
                    <a:pt x="41589" y="2970"/>
                    <a:pt x="39573" y="2877"/>
                  </a:cubicBezTo>
                  <a:cubicBezTo>
                    <a:pt x="37742" y="2877"/>
                    <a:pt x="36004" y="2784"/>
                    <a:pt x="34266" y="2668"/>
                  </a:cubicBezTo>
                  <a:lnTo>
                    <a:pt x="28958" y="2668"/>
                  </a:lnTo>
                  <a:cubicBezTo>
                    <a:pt x="28228" y="2726"/>
                    <a:pt x="27475" y="2755"/>
                    <a:pt x="26725" y="2755"/>
                  </a:cubicBezTo>
                  <a:cubicBezTo>
                    <a:pt x="25975" y="2755"/>
                    <a:pt x="25227" y="2726"/>
                    <a:pt x="24509" y="2668"/>
                  </a:cubicBezTo>
                  <a:cubicBezTo>
                    <a:pt x="23535" y="2576"/>
                    <a:pt x="22585" y="2390"/>
                    <a:pt x="21705" y="2298"/>
                  </a:cubicBezTo>
                  <a:cubicBezTo>
                    <a:pt x="21032" y="2298"/>
                    <a:pt x="20384" y="2321"/>
                    <a:pt x="19743" y="2321"/>
                  </a:cubicBezTo>
                  <a:cubicBezTo>
                    <a:pt x="19103" y="2321"/>
                    <a:pt x="18472" y="2298"/>
                    <a:pt x="17834" y="2205"/>
                  </a:cubicBezTo>
                  <a:cubicBezTo>
                    <a:pt x="16884" y="1996"/>
                    <a:pt x="15911" y="1718"/>
                    <a:pt x="14937" y="1510"/>
                  </a:cubicBezTo>
                  <a:cubicBezTo>
                    <a:pt x="14131" y="1343"/>
                    <a:pt x="13291" y="1309"/>
                    <a:pt x="12453" y="1309"/>
                  </a:cubicBezTo>
                  <a:cubicBezTo>
                    <a:pt x="11894" y="1309"/>
                    <a:pt x="11336" y="1324"/>
                    <a:pt x="10789" y="1324"/>
                  </a:cubicBezTo>
                  <a:cubicBezTo>
                    <a:pt x="10404" y="1349"/>
                    <a:pt x="10024" y="1361"/>
                    <a:pt x="9646" y="1361"/>
                  </a:cubicBezTo>
                  <a:cubicBezTo>
                    <a:pt x="8614" y="1361"/>
                    <a:pt x="7600" y="1275"/>
                    <a:pt x="6548" y="1139"/>
                  </a:cubicBezTo>
                  <a:cubicBezTo>
                    <a:pt x="5297" y="1046"/>
                    <a:pt x="3929" y="838"/>
                    <a:pt x="2678" y="559"/>
                  </a:cubicBezTo>
                  <a:cubicBezTo>
                    <a:pt x="2419" y="495"/>
                    <a:pt x="1018" y="0"/>
                    <a:pt x="3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" name="Google Shape;972;p43"/>
          <p:cNvSpPr txBox="1">
            <a:spLocks noGrp="1"/>
          </p:cNvSpPr>
          <p:nvPr>
            <p:ph type="title"/>
          </p:nvPr>
        </p:nvSpPr>
        <p:spPr>
          <a:xfrm>
            <a:off x="720000" y="368825"/>
            <a:ext cx="73308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800">
                <a:solidFill>
                  <a:schemeClr val="tx1"/>
                </a:solidFill>
                <a:latin typeface="Aptos Display"/>
              </a:rPr>
              <a:t>The role of media in shaping public perception:</a:t>
            </a:r>
            <a:br>
              <a:rPr lang="en-US" sz="2800">
                <a:solidFill>
                  <a:schemeClr val="tx1"/>
                </a:solidFill>
                <a:latin typeface="Aptos Display"/>
              </a:rPr>
            </a:br>
            <a:r>
              <a:rPr lang="en-US" sz="2800">
                <a:solidFill>
                  <a:schemeClr val="tx1"/>
                </a:solidFill>
                <a:latin typeface="Aptos Display"/>
              </a:rPr>
              <a:t>Grenfell tower 2017</a:t>
            </a:r>
            <a:br>
              <a:rPr lang="en-US" sz="2800">
                <a:latin typeface="Aptos Display"/>
              </a:rPr>
            </a:br>
            <a:endParaRPr lang="en-US" sz="2800">
              <a:solidFill>
                <a:schemeClr val="tx1"/>
              </a:solidFill>
              <a:latin typeface="Aptos Display"/>
            </a:endParaRPr>
          </a:p>
        </p:txBody>
      </p:sp>
      <p:sp>
        <p:nvSpPr>
          <p:cNvPr id="973" name="Google Shape;973;p43"/>
          <p:cNvSpPr txBox="1">
            <a:spLocks noGrp="1"/>
          </p:cNvSpPr>
          <p:nvPr>
            <p:ph type="subTitle" idx="1"/>
          </p:nvPr>
        </p:nvSpPr>
        <p:spPr>
          <a:xfrm>
            <a:off x="720000" y="1292337"/>
            <a:ext cx="5529240" cy="294062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lnSpc>
                <a:spcPct val="114999"/>
              </a:lnSpc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The media also cover traumatic events not just terrorism</a:t>
            </a:r>
          </a:p>
          <a:p>
            <a:pPr>
              <a:lnSpc>
                <a:spcPct val="114999"/>
              </a:lnSpc>
              <a:buNone/>
            </a:pPr>
            <a:endParaRPr lang="en-US" dirty="0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Coverage of the Grenfell towers was used to call accountability from the government and building companies</a:t>
            </a:r>
          </a:p>
          <a:p>
            <a:pPr>
              <a:lnSpc>
                <a:spcPct val="114999"/>
              </a:lnSpc>
              <a:buNone/>
            </a:pPr>
            <a:endParaRPr lang="en-US" dirty="0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Media was used to expose systemic failures and demand accountability</a:t>
            </a:r>
          </a:p>
          <a:p>
            <a:pPr>
              <a:lnSpc>
                <a:spcPct val="114999"/>
              </a:lnSpc>
              <a:buNone/>
            </a:pPr>
            <a:endParaRPr lang="en-US" dirty="0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r>
              <a:rPr lang="en-US" dirty="0">
                <a:solidFill>
                  <a:schemeClr val="tx1"/>
                </a:solidFill>
                <a:latin typeface="Aptos"/>
              </a:rPr>
              <a:t>Used to analyze how the government were funding 'rich' areas and not the 'poor' areas</a:t>
            </a:r>
          </a:p>
          <a:p>
            <a:pPr>
              <a:lnSpc>
                <a:spcPct val="114999"/>
              </a:lnSpc>
              <a:buNone/>
            </a:pPr>
            <a:endParaRPr lang="en-US" dirty="0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r>
              <a:rPr lang="en-US" sz="1000" dirty="0">
                <a:solidFill>
                  <a:schemeClr val="tx1"/>
                </a:solidFill>
                <a:latin typeface="Calibri"/>
              </a:rPr>
              <a:t>Wrack, M. (2018) </a:t>
            </a:r>
          </a:p>
          <a:p>
            <a:pPr>
              <a:lnSpc>
                <a:spcPct val="114999"/>
              </a:lnSpc>
              <a:buNone/>
            </a:pPr>
            <a:r>
              <a:rPr lang="en-US" sz="1000" dirty="0">
                <a:solidFill>
                  <a:schemeClr val="tx1"/>
                </a:solidFill>
                <a:latin typeface="Calibri"/>
              </a:rPr>
              <a:t>Connor </a:t>
            </a:r>
          </a:p>
          <a:p>
            <a:pPr marL="0" indent="0">
              <a:lnSpc>
                <a:spcPct val="114999"/>
              </a:lnSpc>
              <a:buSzPts val="1100"/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grpSp>
        <p:nvGrpSpPr>
          <p:cNvPr id="974" name="Google Shape;974;p43"/>
          <p:cNvGrpSpPr/>
          <p:nvPr/>
        </p:nvGrpSpPr>
        <p:grpSpPr>
          <a:xfrm>
            <a:off x="4647536" y="2362005"/>
            <a:ext cx="5928021" cy="2852315"/>
            <a:chOff x="235800" y="1132625"/>
            <a:chExt cx="7131025" cy="3431150"/>
          </a:xfrm>
        </p:grpSpPr>
        <p:sp>
          <p:nvSpPr>
            <p:cNvPr id="975" name="Google Shape;975;p43"/>
            <p:cNvSpPr/>
            <p:nvPr/>
          </p:nvSpPr>
          <p:spPr>
            <a:xfrm>
              <a:off x="235800" y="1132625"/>
              <a:ext cx="7087575" cy="3431150"/>
            </a:xfrm>
            <a:custGeom>
              <a:avLst/>
              <a:gdLst/>
              <a:ahLst/>
              <a:cxnLst/>
              <a:rect l="l" t="t" r="r" b="b"/>
              <a:pathLst>
                <a:path w="283503" h="137246" extrusionOk="0">
                  <a:moveTo>
                    <a:pt x="182505" y="81625"/>
                  </a:moveTo>
                  <a:cubicBezTo>
                    <a:pt x="182690" y="81811"/>
                    <a:pt x="182783" y="81811"/>
                    <a:pt x="182992" y="81904"/>
                  </a:cubicBezTo>
                  <a:cubicBezTo>
                    <a:pt x="182690" y="82019"/>
                    <a:pt x="182505" y="82112"/>
                    <a:pt x="182204" y="82205"/>
                  </a:cubicBezTo>
                  <a:cubicBezTo>
                    <a:pt x="182412" y="82019"/>
                    <a:pt x="182505" y="81904"/>
                    <a:pt x="182505" y="81625"/>
                  </a:cubicBezTo>
                  <a:close/>
                  <a:moveTo>
                    <a:pt x="177223" y="82341"/>
                  </a:moveTo>
                  <a:cubicBezTo>
                    <a:pt x="178112" y="82341"/>
                    <a:pt x="179038" y="82616"/>
                    <a:pt x="179886" y="82691"/>
                  </a:cubicBezTo>
                  <a:lnTo>
                    <a:pt x="180373" y="82691"/>
                  </a:lnTo>
                  <a:cubicBezTo>
                    <a:pt x="179701" y="82877"/>
                    <a:pt x="179121" y="82970"/>
                    <a:pt x="178449" y="83062"/>
                  </a:cubicBezTo>
                  <a:cubicBezTo>
                    <a:pt x="177105" y="83178"/>
                    <a:pt x="175645" y="83178"/>
                    <a:pt x="174301" y="83271"/>
                  </a:cubicBezTo>
                  <a:cubicBezTo>
                    <a:pt x="175066" y="83178"/>
                    <a:pt x="175830" y="82599"/>
                    <a:pt x="176618" y="82390"/>
                  </a:cubicBezTo>
                  <a:cubicBezTo>
                    <a:pt x="176817" y="82356"/>
                    <a:pt x="177019" y="82341"/>
                    <a:pt x="177223" y="82341"/>
                  </a:cubicBezTo>
                  <a:close/>
                  <a:moveTo>
                    <a:pt x="138534" y="1"/>
                  </a:moveTo>
                  <a:cubicBezTo>
                    <a:pt x="136524" y="1"/>
                    <a:pt x="134545" y="669"/>
                    <a:pt x="133165" y="2065"/>
                  </a:cubicBezTo>
                  <a:cubicBezTo>
                    <a:pt x="133072" y="1950"/>
                    <a:pt x="132956" y="1857"/>
                    <a:pt x="132864" y="1671"/>
                  </a:cubicBezTo>
                  <a:cubicBezTo>
                    <a:pt x="132678" y="1486"/>
                    <a:pt x="132377" y="1277"/>
                    <a:pt x="132099" y="1092"/>
                  </a:cubicBezTo>
                  <a:cubicBezTo>
                    <a:pt x="131798" y="999"/>
                    <a:pt x="131519" y="791"/>
                    <a:pt x="131125" y="791"/>
                  </a:cubicBezTo>
                  <a:cubicBezTo>
                    <a:pt x="130836" y="698"/>
                    <a:pt x="130523" y="652"/>
                    <a:pt x="130210" y="652"/>
                  </a:cubicBezTo>
                  <a:cubicBezTo>
                    <a:pt x="129897" y="652"/>
                    <a:pt x="129584" y="698"/>
                    <a:pt x="129295" y="791"/>
                  </a:cubicBezTo>
                  <a:lnTo>
                    <a:pt x="129109" y="791"/>
                  </a:lnTo>
                  <a:cubicBezTo>
                    <a:pt x="127950" y="1092"/>
                    <a:pt x="126977" y="1857"/>
                    <a:pt x="126583" y="2923"/>
                  </a:cubicBezTo>
                  <a:cubicBezTo>
                    <a:pt x="126097" y="2437"/>
                    <a:pt x="125416" y="2228"/>
                    <a:pt x="124757" y="2228"/>
                  </a:cubicBezTo>
                  <a:cubicBezTo>
                    <a:pt x="124631" y="2228"/>
                    <a:pt x="124505" y="2236"/>
                    <a:pt x="124382" y="2251"/>
                  </a:cubicBezTo>
                  <a:cubicBezTo>
                    <a:pt x="123014" y="2529"/>
                    <a:pt x="121763" y="3595"/>
                    <a:pt x="121855" y="5055"/>
                  </a:cubicBezTo>
                  <a:lnTo>
                    <a:pt x="120789" y="5055"/>
                  </a:lnTo>
                  <a:cubicBezTo>
                    <a:pt x="119352" y="5333"/>
                    <a:pt x="117892" y="6306"/>
                    <a:pt x="117313" y="7743"/>
                  </a:cubicBezTo>
                  <a:cubicBezTo>
                    <a:pt x="117175" y="7729"/>
                    <a:pt x="117038" y="7722"/>
                    <a:pt x="116902" y="7722"/>
                  </a:cubicBezTo>
                  <a:cubicBezTo>
                    <a:pt x="114373" y="7722"/>
                    <a:pt x="112099" y="10107"/>
                    <a:pt x="112099" y="12680"/>
                  </a:cubicBezTo>
                  <a:cubicBezTo>
                    <a:pt x="112099" y="13074"/>
                    <a:pt x="112099" y="13444"/>
                    <a:pt x="112215" y="13746"/>
                  </a:cubicBezTo>
                  <a:cubicBezTo>
                    <a:pt x="111708" y="13609"/>
                    <a:pt x="111178" y="13542"/>
                    <a:pt x="110647" y="13542"/>
                  </a:cubicBezTo>
                  <a:cubicBezTo>
                    <a:pt x="109648" y="13542"/>
                    <a:pt x="108642" y="13778"/>
                    <a:pt x="107765" y="14232"/>
                  </a:cubicBezTo>
                  <a:cubicBezTo>
                    <a:pt x="105934" y="14997"/>
                    <a:pt x="104474" y="16643"/>
                    <a:pt x="104103" y="18566"/>
                  </a:cubicBezTo>
                  <a:cubicBezTo>
                    <a:pt x="103895" y="18566"/>
                    <a:pt x="103617" y="18659"/>
                    <a:pt x="103408" y="18659"/>
                  </a:cubicBezTo>
                  <a:cubicBezTo>
                    <a:pt x="103315" y="18659"/>
                    <a:pt x="103315" y="18751"/>
                    <a:pt x="103223" y="18751"/>
                  </a:cubicBezTo>
                  <a:cubicBezTo>
                    <a:pt x="103037" y="18751"/>
                    <a:pt x="102736" y="18867"/>
                    <a:pt x="102550" y="18867"/>
                  </a:cubicBezTo>
                  <a:cubicBezTo>
                    <a:pt x="102458" y="18960"/>
                    <a:pt x="102458" y="18960"/>
                    <a:pt x="102365" y="18960"/>
                  </a:cubicBezTo>
                  <a:cubicBezTo>
                    <a:pt x="102157" y="19053"/>
                    <a:pt x="101971" y="19053"/>
                    <a:pt x="101878" y="19145"/>
                  </a:cubicBezTo>
                  <a:cubicBezTo>
                    <a:pt x="101786" y="19145"/>
                    <a:pt x="101670" y="19145"/>
                    <a:pt x="101577" y="19238"/>
                  </a:cubicBezTo>
                  <a:cubicBezTo>
                    <a:pt x="101392" y="19238"/>
                    <a:pt x="101299" y="19331"/>
                    <a:pt x="101090" y="19447"/>
                  </a:cubicBezTo>
                  <a:cubicBezTo>
                    <a:pt x="100998" y="19447"/>
                    <a:pt x="100905" y="19539"/>
                    <a:pt x="100812" y="19539"/>
                  </a:cubicBezTo>
                  <a:cubicBezTo>
                    <a:pt x="100627" y="19632"/>
                    <a:pt x="100418" y="19725"/>
                    <a:pt x="100326" y="19818"/>
                  </a:cubicBezTo>
                  <a:cubicBezTo>
                    <a:pt x="99746" y="20119"/>
                    <a:pt x="99260" y="20490"/>
                    <a:pt x="98773" y="20884"/>
                  </a:cubicBezTo>
                  <a:cubicBezTo>
                    <a:pt x="98588" y="20976"/>
                    <a:pt x="98495" y="21185"/>
                    <a:pt x="98309" y="21278"/>
                  </a:cubicBezTo>
                  <a:cubicBezTo>
                    <a:pt x="98194" y="21370"/>
                    <a:pt x="98194" y="21370"/>
                    <a:pt x="98101" y="21463"/>
                  </a:cubicBezTo>
                  <a:cubicBezTo>
                    <a:pt x="98008" y="21556"/>
                    <a:pt x="97823" y="21764"/>
                    <a:pt x="97730" y="21857"/>
                  </a:cubicBezTo>
                  <a:cubicBezTo>
                    <a:pt x="97614" y="21950"/>
                    <a:pt x="97614" y="22042"/>
                    <a:pt x="97521" y="22042"/>
                  </a:cubicBezTo>
                  <a:cubicBezTo>
                    <a:pt x="97336" y="22228"/>
                    <a:pt x="97243" y="22436"/>
                    <a:pt x="97151" y="22529"/>
                  </a:cubicBezTo>
                  <a:cubicBezTo>
                    <a:pt x="97035" y="22622"/>
                    <a:pt x="97035" y="22622"/>
                    <a:pt x="96942" y="22714"/>
                  </a:cubicBezTo>
                  <a:cubicBezTo>
                    <a:pt x="96849" y="22923"/>
                    <a:pt x="96757" y="23016"/>
                    <a:pt x="96664" y="23201"/>
                  </a:cubicBezTo>
                  <a:lnTo>
                    <a:pt x="96571" y="23294"/>
                  </a:lnTo>
                  <a:cubicBezTo>
                    <a:pt x="96363" y="23502"/>
                    <a:pt x="96270" y="23688"/>
                    <a:pt x="96177" y="23873"/>
                  </a:cubicBezTo>
                  <a:cubicBezTo>
                    <a:pt x="96177" y="23966"/>
                    <a:pt x="96177" y="23966"/>
                    <a:pt x="96085" y="23966"/>
                  </a:cubicBezTo>
                  <a:cubicBezTo>
                    <a:pt x="95992" y="24267"/>
                    <a:pt x="95876" y="24453"/>
                    <a:pt x="95783" y="24661"/>
                  </a:cubicBezTo>
                  <a:cubicBezTo>
                    <a:pt x="95783" y="24661"/>
                    <a:pt x="95783" y="24754"/>
                    <a:pt x="95691" y="24754"/>
                  </a:cubicBezTo>
                  <a:cubicBezTo>
                    <a:pt x="95598" y="25032"/>
                    <a:pt x="95505" y="25240"/>
                    <a:pt x="95505" y="25426"/>
                  </a:cubicBezTo>
                  <a:lnTo>
                    <a:pt x="95413" y="25519"/>
                  </a:lnTo>
                  <a:cubicBezTo>
                    <a:pt x="95297" y="25820"/>
                    <a:pt x="95204" y="26005"/>
                    <a:pt x="95204" y="26283"/>
                  </a:cubicBezTo>
                  <a:lnTo>
                    <a:pt x="95111" y="26399"/>
                  </a:lnTo>
                  <a:cubicBezTo>
                    <a:pt x="95111" y="26585"/>
                    <a:pt x="95019" y="26863"/>
                    <a:pt x="95019" y="27071"/>
                  </a:cubicBezTo>
                  <a:cubicBezTo>
                    <a:pt x="94833" y="27929"/>
                    <a:pt x="94833" y="28717"/>
                    <a:pt x="94532" y="29482"/>
                  </a:cubicBezTo>
                  <a:cubicBezTo>
                    <a:pt x="94439" y="29574"/>
                    <a:pt x="94439" y="29667"/>
                    <a:pt x="94346" y="29875"/>
                  </a:cubicBezTo>
                  <a:cubicBezTo>
                    <a:pt x="94254" y="30061"/>
                    <a:pt x="94138" y="30339"/>
                    <a:pt x="93952" y="30548"/>
                  </a:cubicBezTo>
                  <a:cubicBezTo>
                    <a:pt x="93559" y="31127"/>
                    <a:pt x="92979" y="31614"/>
                    <a:pt x="92516" y="32077"/>
                  </a:cubicBezTo>
                  <a:cubicBezTo>
                    <a:pt x="92400" y="32193"/>
                    <a:pt x="92307" y="32286"/>
                    <a:pt x="92214" y="32378"/>
                  </a:cubicBezTo>
                  <a:cubicBezTo>
                    <a:pt x="91148" y="33537"/>
                    <a:pt x="90476" y="34974"/>
                    <a:pt x="90082" y="36527"/>
                  </a:cubicBezTo>
                  <a:cubicBezTo>
                    <a:pt x="89711" y="38079"/>
                    <a:pt x="89711" y="39818"/>
                    <a:pt x="90198" y="41347"/>
                  </a:cubicBezTo>
                  <a:lnTo>
                    <a:pt x="90198" y="41648"/>
                  </a:lnTo>
                  <a:cubicBezTo>
                    <a:pt x="90198" y="41741"/>
                    <a:pt x="90291" y="41741"/>
                    <a:pt x="90291" y="41834"/>
                  </a:cubicBezTo>
                  <a:cubicBezTo>
                    <a:pt x="90384" y="42042"/>
                    <a:pt x="90384" y="42228"/>
                    <a:pt x="90476" y="42413"/>
                  </a:cubicBezTo>
                  <a:cubicBezTo>
                    <a:pt x="90291" y="42506"/>
                    <a:pt x="90198" y="42714"/>
                    <a:pt x="89990" y="42900"/>
                  </a:cubicBezTo>
                  <a:cubicBezTo>
                    <a:pt x="89897" y="42993"/>
                    <a:pt x="89804" y="43085"/>
                    <a:pt x="89711" y="43201"/>
                  </a:cubicBezTo>
                  <a:lnTo>
                    <a:pt x="89317" y="43572"/>
                  </a:lnTo>
                  <a:lnTo>
                    <a:pt x="89317" y="43665"/>
                  </a:lnTo>
                  <a:cubicBezTo>
                    <a:pt x="89225" y="43665"/>
                    <a:pt x="89225" y="43665"/>
                    <a:pt x="89225" y="43781"/>
                  </a:cubicBezTo>
                  <a:cubicBezTo>
                    <a:pt x="89132" y="43781"/>
                    <a:pt x="89132" y="43873"/>
                    <a:pt x="89039" y="43966"/>
                  </a:cubicBezTo>
                  <a:lnTo>
                    <a:pt x="89039" y="44059"/>
                  </a:lnTo>
                  <a:cubicBezTo>
                    <a:pt x="88923" y="44059"/>
                    <a:pt x="88923" y="44151"/>
                    <a:pt x="88831" y="44244"/>
                  </a:cubicBezTo>
                  <a:cubicBezTo>
                    <a:pt x="88831" y="44244"/>
                    <a:pt x="88738" y="44360"/>
                    <a:pt x="88738" y="44453"/>
                  </a:cubicBezTo>
                  <a:cubicBezTo>
                    <a:pt x="88645" y="44453"/>
                    <a:pt x="88645" y="44453"/>
                    <a:pt x="88645" y="44545"/>
                  </a:cubicBezTo>
                  <a:cubicBezTo>
                    <a:pt x="88645" y="44545"/>
                    <a:pt x="88553" y="44638"/>
                    <a:pt x="88553" y="44731"/>
                  </a:cubicBezTo>
                  <a:cubicBezTo>
                    <a:pt x="88460" y="44823"/>
                    <a:pt x="88460" y="44939"/>
                    <a:pt x="88344" y="45032"/>
                  </a:cubicBezTo>
                  <a:cubicBezTo>
                    <a:pt x="88251" y="45032"/>
                    <a:pt x="88251" y="45125"/>
                    <a:pt x="88251" y="45217"/>
                  </a:cubicBezTo>
                  <a:cubicBezTo>
                    <a:pt x="88159" y="45310"/>
                    <a:pt x="88066" y="45403"/>
                    <a:pt x="88066" y="45519"/>
                  </a:cubicBezTo>
                  <a:cubicBezTo>
                    <a:pt x="87973" y="45611"/>
                    <a:pt x="87973" y="45704"/>
                    <a:pt x="87973" y="45704"/>
                  </a:cubicBezTo>
                  <a:cubicBezTo>
                    <a:pt x="87881" y="45797"/>
                    <a:pt x="87881" y="45889"/>
                    <a:pt x="87765" y="45982"/>
                  </a:cubicBezTo>
                  <a:lnTo>
                    <a:pt x="87765" y="46098"/>
                  </a:lnTo>
                  <a:cubicBezTo>
                    <a:pt x="87672" y="46191"/>
                    <a:pt x="87672" y="46191"/>
                    <a:pt x="87672" y="46283"/>
                  </a:cubicBezTo>
                  <a:cubicBezTo>
                    <a:pt x="87579" y="46376"/>
                    <a:pt x="87579" y="46469"/>
                    <a:pt x="87579" y="46562"/>
                  </a:cubicBezTo>
                  <a:lnTo>
                    <a:pt x="87487" y="46562"/>
                  </a:lnTo>
                  <a:cubicBezTo>
                    <a:pt x="87487" y="46677"/>
                    <a:pt x="87487" y="46770"/>
                    <a:pt x="87394" y="46863"/>
                  </a:cubicBezTo>
                  <a:cubicBezTo>
                    <a:pt x="87394" y="46956"/>
                    <a:pt x="87301" y="47048"/>
                    <a:pt x="87301" y="47141"/>
                  </a:cubicBezTo>
                  <a:cubicBezTo>
                    <a:pt x="87301" y="47257"/>
                    <a:pt x="87185" y="47349"/>
                    <a:pt x="87185" y="47442"/>
                  </a:cubicBezTo>
                  <a:cubicBezTo>
                    <a:pt x="87185" y="47535"/>
                    <a:pt x="87093" y="47535"/>
                    <a:pt x="87093" y="47628"/>
                  </a:cubicBezTo>
                  <a:lnTo>
                    <a:pt x="87093" y="47720"/>
                  </a:lnTo>
                  <a:cubicBezTo>
                    <a:pt x="87093" y="47836"/>
                    <a:pt x="87000" y="47929"/>
                    <a:pt x="87000" y="47929"/>
                  </a:cubicBezTo>
                  <a:lnTo>
                    <a:pt x="87000" y="48114"/>
                  </a:lnTo>
                  <a:cubicBezTo>
                    <a:pt x="87000" y="48114"/>
                    <a:pt x="86907" y="48207"/>
                    <a:pt x="86907" y="48300"/>
                  </a:cubicBezTo>
                  <a:lnTo>
                    <a:pt x="86907" y="48508"/>
                  </a:lnTo>
                  <a:cubicBezTo>
                    <a:pt x="86815" y="48508"/>
                    <a:pt x="86815" y="48601"/>
                    <a:pt x="86815" y="48601"/>
                  </a:cubicBezTo>
                  <a:lnTo>
                    <a:pt x="86815" y="48694"/>
                  </a:lnTo>
                  <a:lnTo>
                    <a:pt x="86815" y="48879"/>
                  </a:lnTo>
                  <a:lnTo>
                    <a:pt x="86722" y="48995"/>
                  </a:lnTo>
                  <a:lnTo>
                    <a:pt x="86722" y="49180"/>
                  </a:lnTo>
                  <a:lnTo>
                    <a:pt x="86722" y="49273"/>
                  </a:lnTo>
                  <a:cubicBezTo>
                    <a:pt x="86722" y="49366"/>
                    <a:pt x="86722" y="49366"/>
                    <a:pt x="86606" y="49458"/>
                  </a:cubicBezTo>
                  <a:lnTo>
                    <a:pt x="86606" y="49574"/>
                  </a:lnTo>
                  <a:lnTo>
                    <a:pt x="86606" y="49667"/>
                  </a:lnTo>
                  <a:lnTo>
                    <a:pt x="86606" y="49852"/>
                  </a:lnTo>
                  <a:cubicBezTo>
                    <a:pt x="86606" y="49945"/>
                    <a:pt x="86606" y="49945"/>
                    <a:pt x="86513" y="50038"/>
                  </a:cubicBezTo>
                  <a:lnTo>
                    <a:pt x="86513" y="50154"/>
                  </a:lnTo>
                  <a:lnTo>
                    <a:pt x="86513" y="50432"/>
                  </a:lnTo>
                  <a:lnTo>
                    <a:pt x="86513" y="50617"/>
                  </a:lnTo>
                  <a:lnTo>
                    <a:pt x="86513" y="50733"/>
                  </a:lnTo>
                  <a:lnTo>
                    <a:pt x="86513" y="51197"/>
                  </a:lnTo>
                  <a:cubicBezTo>
                    <a:pt x="85169" y="52935"/>
                    <a:pt x="84010" y="54881"/>
                    <a:pt x="83918" y="56990"/>
                  </a:cubicBezTo>
                  <a:lnTo>
                    <a:pt x="83918" y="57871"/>
                  </a:lnTo>
                  <a:cubicBezTo>
                    <a:pt x="84010" y="58056"/>
                    <a:pt x="84010" y="58265"/>
                    <a:pt x="84010" y="58358"/>
                  </a:cubicBezTo>
                  <a:cubicBezTo>
                    <a:pt x="84497" y="60281"/>
                    <a:pt x="86235" y="62019"/>
                    <a:pt x="88159" y="62019"/>
                  </a:cubicBezTo>
                  <a:cubicBezTo>
                    <a:pt x="88460" y="62019"/>
                    <a:pt x="88738" y="61927"/>
                    <a:pt x="89039" y="61834"/>
                  </a:cubicBezTo>
                  <a:lnTo>
                    <a:pt x="89039" y="61834"/>
                  </a:lnTo>
                  <a:cubicBezTo>
                    <a:pt x="88344" y="63943"/>
                    <a:pt x="88738" y="66376"/>
                    <a:pt x="89990" y="68114"/>
                  </a:cubicBezTo>
                  <a:cubicBezTo>
                    <a:pt x="90291" y="68485"/>
                    <a:pt x="90662" y="68879"/>
                    <a:pt x="91056" y="69157"/>
                  </a:cubicBezTo>
                  <a:cubicBezTo>
                    <a:pt x="91148" y="69366"/>
                    <a:pt x="91357" y="69459"/>
                    <a:pt x="91542" y="69551"/>
                  </a:cubicBezTo>
                  <a:cubicBezTo>
                    <a:pt x="91542" y="69644"/>
                    <a:pt x="91635" y="69644"/>
                    <a:pt x="91635" y="69644"/>
                  </a:cubicBezTo>
                  <a:cubicBezTo>
                    <a:pt x="91820" y="69737"/>
                    <a:pt x="91936" y="69852"/>
                    <a:pt x="92122" y="69945"/>
                  </a:cubicBezTo>
                  <a:cubicBezTo>
                    <a:pt x="92122" y="69945"/>
                    <a:pt x="92214" y="69945"/>
                    <a:pt x="92214" y="70038"/>
                  </a:cubicBezTo>
                  <a:cubicBezTo>
                    <a:pt x="92400" y="70131"/>
                    <a:pt x="92608" y="70223"/>
                    <a:pt x="92794" y="70223"/>
                  </a:cubicBezTo>
                  <a:lnTo>
                    <a:pt x="92886" y="70316"/>
                  </a:lnTo>
                  <a:cubicBezTo>
                    <a:pt x="93095" y="70316"/>
                    <a:pt x="93188" y="70432"/>
                    <a:pt x="93373" y="70525"/>
                  </a:cubicBezTo>
                  <a:lnTo>
                    <a:pt x="93559" y="70525"/>
                  </a:lnTo>
                  <a:cubicBezTo>
                    <a:pt x="93674" y="70617"/>
                    <a:pt x="93860" y="70617"/>
                    <a:pt x="94045" y="70617"/>
                  </a:cubicBezTo>
                  <a:cubicBezTo>
                    <a:pt x="94045" y="70617"/>
                    <a:pt x="94138" y="70617"/>
                    <a:pt x="94138" y="70710"/>
                  </a:cubicBezTo>
                  <a:lnTo>
                    <a:pt x="94717" y="70710"/>
                  </a:lnTo>
                  <a:cubicBezTo>
                    <a:pt x="94833" y="70803"/>
                    <a:pt x="94833" y="70803"/>
                    <a:pt x="94926" y="70803"/>
                  </a:cubicBezTo>
                  <a:lnTo>
                    <a:pt x="95598" y="70803"/>
                  </a:lnTo>
                  <a:cubicBezTo>
                    <a:pt x="95783" y="70803"/>
                    <a:pt x="95992" y="70803"/>
                    <a:pt x="96177" y="70710"/>
                  </a:cubicBezTo>
                  <a:cubicBezTo>
                    <a:pt x="96571" y="70710"/>
                    <a:pt x="96942" y="70617"/>
                    <a:pt x="97243" y="70525"/>
                  </a:cubicBezTo>
                  <a:lnTo>
                    <a:pt x="97429" y="70525"/>
                  </a:lnTo>
                  <a:cubicBezTo>
                    <a:pt x="97521" y="70525"/>
                    <a:pt x="97614" y="70432"/>
                    <a:pt x="97823" y="70432"/>
                  </a:cubicBezTo>
                  <a:cubicBezTo>
                    <a:pt x="97823" y="70432"/>
                    <a:pt x="97823" y="70316"/>
                    <a:pt x="97915" y="70316"/>
                  </a:cubicBezTo>
                  <a:lnTo>
                    <a:pt x="98008" y="70316"/>
                  </a:lnTo>
                  <a:cubicBezTo>
                    <a:pt x="98101" y="70316"/>
                    <a:pt x="98101" y="70223"/>
                    <a:pt x="98194" y="70223"/>
                  </a:cubicBezTo>
                  <a:cubicBezTo>
                    <a:pt x="98309" y="70223"/>
                    <a:pt x="98495" y="70131"/>
                    <a:pt x="98588" y="70038"/>
                  </a:cubicBezTo>
                  <a:cubicBezTo>
                    <a:pt x="98982" y="70617"/>
                    <a:pt x="99468" y="70895"/>
                    <a:pt x="100048" y="71104"/>
                  </a:cubicBezTo>
                  <a:cubicBezTo>
                    <a:pt x="100326" y="71197"/>
                    <a:pt x="100720" y="71197"/>
                    <a:pt x="100998" y="71197"/>
                  </a:cubicBezTo>
                  <a:cubicBezTo>
                    <a:pt x="101299" y="71197"/>
                    <a:pt x="101577" y="71197"/>
                    <a:pt x="101971" y="71104"/>
                  </a:cubicBezTo>
                  <a:cubicBezTo>
                    <a:pt x="103130" y="70895"/>
                    <a:pt x="104289" y="70038"/>
                    <a:pt x="104474" y="68786"/>
                  </a:cubicBezTo>
                  <a:cubicBezTo>
                    <a:pt x="105180" y="70179"/>
                    <a:pt x="106748" y="70947"/>
                    <a:pt x="108285" y="70947"/>
                  </a:cubicBezTo>
                  <a:cubicBezTo>
                    <a:pt x="108667" y="70947"/>
                    <a:pt x="109046" y="70899"/>
                    <a:pt x="109410" y="70803"/>
                  </a:cubicBezTo>
                  <a:cubicBezTo>
                    <a:pt x="109990" y="70617"/>
                    <a:pt x="110569" y="70316"/>
                    <a:pt x="111056" y="69852"/>
                  </a:cubicBezTo>
                  <a:cubicBezTo>
                    <a:pt x="111334" y="70223"/>
                    <a:pt x="111635" y="70525"/>
                    <a:pt x="112006" y="70710"/>
                  </a:cubicBezTo>
                  <a:cubicBezTo>
                    <a:pt x="112948" y="71386"/>
                    <a:pt x="114197" y="71700"/>
                    <a:pt x="115339" y="71700"/>
                  </a:cubicBezTo>
                  <a:cubicBezTo>
                    <a:pt x="115489" y="71700"/>
                    <a:pt x="115638" y="71694"/>
                    <a:pt x="115784" y="71683"/>
                  </a:cubicBezTo>
                  <a:cubicBezTo>
                    <a:pt x="116062" y="71591"/>
                    <a:pt x="116270" y="71591"/>
                    <a:pt x="116456" y="71591"/>
                  </a:cubicBezTo>
                  <a:cubicBezTo>
                    <a:pt x="118008" y="71289"/>
                    <a:pt x="119352" y="70432"/>
                    <a:pt x="120210" y="69065"/>
                  </a:cubicBezTo>
                  <a:cubicBezTo>
                    <a:pt x="120697" y="69852"/>
                    <a:pt x="121577" y="70432"/>
                    <a:pt x="122435" y="70710"/>
                  </a:cubicBezTo>
                  <a:cubicBezTo>
                    <a:pt x="122736" y="70710"/>
                    <a:pt x="122921" y="70803"/>
                    <a:pt x="123223" y="70803"/>
                  </a:cubicBezTo>
                  <a:lnTo>
                    <a:pt x="123501" y="70803"/>
                  </a:lnTo>
                  <a:cubicBezTo>
                    <a:pt x="123651" y="70849"/>
                    <a:pt x="123820" y="70872"/>
                    <a:pt x="123988" y="70872"/>
                  </a:cubicBezTo>
                  <a:cubicBezTo>
                    <a:pt x="124156" y="70872"/>
                    <a:pt x="124324" y="70849"/>
                    <a:pt x="124474" y="70803"/>
                  </a:cubicBezTo>
                  <a:lnTo>
                    <a:pt x="124567" y="70803"/>
                  </a:lnTo>
                  <a:cubicBezTo>
                    <a:pt x="124752" y="70803"/>
                    <a:pt x="124845" y="70803"/>
                    <a:pt x="124961" y="70710"/>
                  </a:cubicBezTo>
                  <a:lnTo>
                    <a:pt x="125239" y="70710"/>
                  </a:lnTo>
                  <a:cubicBezTo>
                    <a:pt x="125239" y="70617"/>
                    <a:pt x="125332" y="70617"/>
                    <a:pt x="125424" y="70617"/>
                  </a:cubicBezTo>
                  <a:cubicBezTo>
                    <a:pt x="125540" y="70617"/>
                    <a:pt x="125633" y="70525"/>
                    <a:pt x="125633" y="70525"/>
                  </a:cubicBezTo>
                  <a:cubicBezTo>
                    <a:pt x="125726" y="70525"/>
                    <a:pt x="125726" y="70432"/>
                    <a:pt x="125818" y="70432"/>
                  </a:cubicBezTo>
                  <a:cubicBezTo>
                    <a:pt x="125911" y="70432"/>
                    <a:pt x="126004" y="70316"/>
                    <a:pt x="126212" y="70223"/>
                  </a:cubicBezTo>
                  <a:cubicBezTo>
                    <a:pt x="126212" y="70223"/>
                    <a:pt x="126305" y="70223"/>
                    <a:pt x="126305" y="70131"/>
                  </a:cubicBezTo>
                  <a:cubicBezTo>
                    <a:pt x="126398" y="70131"/>
                    <a:pt x="126490" y="70038"/>
                    <a:pt x="126583" y="69945"/>
                  </a:cubicBezTo>
                  <a:lnTo>
                    <a:pt x="126699" y="69945"/>
                  </a:lnTo>
                  <a:cubicBezTo>
                    <a:pt x="126792" y="69852"/>
                    <a:pt x="126884" y="69737"/>
                    <a:pt x="126977" y="69644"/>
                  </a:cubicBezTo>
                  <a:cubicBezTo>
                    <a:pt x="126977" y="69551"/>
                    <a:pt x="127070" y="69551"/>
                    <a:pt x="127070" y="69551"/>
                  </a:cubicBezTo>
                  <a:cubicBezTo>
                    <a:pt x="127163" y="69459"/>
                    <a:pt x="127278" y="69273"/>
                    <a:pt x="127371" y="69157"/>
                  </a:cubicBezTo>
                  <a:cubicBezTo>
                    <a:pt x="127557" y="69366"/>
                    <a:pt x="127742" y="69644"/>
                    <a:pt x="127858" y="69852"/>
                  </a:cubicBezTo>
                  <a:lnTo>
                    <a:pt x="127950" y="69852"/>
                  </a:lnTo>
                  <a:cubicBezTo>
                    <a:pt x="128136" y="70038"/>
                    <a:pt x="128321" y="70223"/>
                    <a:pt x="128530" y="70432"/>
                  </a:cubicBezTo>
                  <a:cubicBezTo>
                    <a:pt x="128530" y="70432"/>
                    <a:pt x="128530" y="70525"/>
                    <a:pt x="128623" y="70525"/>
                  </a:cubicBezTo>
                  <a:cubicBezTo>
                    <a:pt x="128808" y="70710"/>
                    <a:pt x="129017" y="70803"/>
                    <a:pt x="129202" y="71011"/>
                  </a:cubicBezTo>
                  <a:cubicBezTo>
                    <a:pt x="129202" y="71011"/>
                    <a:pt x="129295" y="71011"/>
                    <a:pt x="129295" y="71104"/>
                  </a:cubicBezTo>
                  <a:cubicBezTo>
                    <a:pt x="129480" y="71197"/>
                    <a:pt x="129689" y="71289"/>
                    <a:pt x="129874" y="71382"/>
                  </a:cubicBezTo>
                  <a:cubicBezTo>
                    <a:pt x="129874" y="71382"/>
                    <a:pt x="129874" y="71475"/>
                    <a:pt x="129967" y="71475"/>
                  </a:cubicBezTo>
                  <a:lnTo>
                    <a:pt x="130059" y="71475"/>
                  </a:lnTo>
                  <a:cubicBezTo>
                    <a:pt x="130268" y="71591"/>
                    <a:pt x="130453" y="71776"/>
                    <a:pt x="130755" y="71869"/>
                  </a:cubicBezTo>
                  <a:cubicBezTo>
                    <a:pt x="130940" y="71961"/>
                    <a:pt x="131033" y="71961"/>
                    <a:pt x="131125" y="72054"/>
                  </a:cubicBezTo>
                  <a:cubicBezTo>
                    <a:pt x="131612" y="72170"/>
                    <a:pt x="132099" y="72355"/>
                    <a:pt x="132586" y="72448"/>
                  </a:cubicBezTo>
                  <a:lnTo>
                    <a:pt x="132771" y="72448"/>
                  </a:lnTo>
                  <a:cubicBezTo>
                    <a:pt x="132864" y="72541"/>
                    <a:pt x="132956" y="72541"/>
                    <a:pt x="133165" y="72541"/>
                  </a:cubicBezTo>
                  <a:lnTo>
                    <a:pt x="133258" y="72541"/>
                  </a:lnTo>
                  <a:cubicBezTo>
                    <a:pt x="133165" y="72541"/>
                    <a:pt x="133165" y="72633"/>
                    <a:pt x="133165" y="72633"/>
                  </a:cubicBezTo>
                  <a:cubicBezTo>
                    <a:pt x="132956" y="72842"/>
                    <a:pt x="132956" y="73027"/>
                    <a:pt x="132956" y="73213"/>
                  </a:cubicBezTo>
                  <a:cubicBezTo>
                    <a:pt x="132956" y="73700"/>
                    <a:pt x="133443" y="74279"/>
                    <a:pt x="134022" y="74580"/>
                  </a:cubicBezTo>
                  <a:cubicBezTo>
                    <a:pt x="134324" y="74766"/>
                    <a:pt x="134694" y="74951"/>
                    <a:pt x="135088" y="75252"/>
                  </a:cubicBezTo>
                  <a:cubicBezTo>
                    <a:pt x="135482" y="75530"/>
                    <a:pt x="135761" y="75924"/>
                    <a:pt x="135761" y="76411"/>
                  </a:cubicBezTo>
                  <a:cubicBezTo>
                    <a:pt x="135761" y="76689"/>
                    <a:pt x="135575" y="77083"/>
                    <a:pt x="135482" y="77384"/>
                  </a:cubicBezTo>
                  <a:lnTo>
                    <a:pt x="135482" y="77477"/>
                  </a:lnTo>
                  <a:cubicBezTo>
                    <a:pt x="134813" y="77227"/>
                    <a:pt x="134092" y="77102"/>
                    <a:pt x="133396" y="77102"/>
                  </a:cubicBezTo>
                  <a:cubicBezTo>
                    <a:pt x="132476" y="77102"/>
                    <a:pt x="131599" y="77320"/>
                    <a:pt x="130940" y="77755"/>
                  </a:cubicBezTo>
                  <a:cubicBezTo>
                    <a:pt x="130940" y="77176"/>
                    <a:pt x="131033" y="76596"/>
                    <a:pt x="131125" y="76017"/>
                  </a:cubicBezTo>
                  <a:cubicBezTo>
                    <a:pt x="131166" y="75644"/>
                    <a:pt x="130480" y="75526"/>
                    <a:pt x="129651" y="75526"/>
                  </a:cubicBezTo>
                  <a:cubicBezTo>
                    <a:pt x="128572" y="75526"/>
                    <a:pt x="127252" y="75727"/>
                    <a:pt x="126977" y="75832"/>
                  </a:cubicBezTo>
                  <a:cubicBezTo>
                    <a:pt x="126398" y="76017"/>
                    <a:pt x="125726" y="76805"/>
                    <a:pt x="125146" y="76805"/>
                  </a:cubicBezTo>
                  <a:cubicBezTo>
                    <a:pt x="124266" y="76805"/>
                    <a:pt x="123895" y="75924"/>
                    <a:pt x="122829" y="75924"/>
                  </a:cubicBezTo>
                  <a:cubicBezTo>
                    <a:pt x="121959" y="75924"/>
                    <a:pt x="121112" y="76399"/>
                    <a:pt x="120801" y="76969"/>
                  </a:cubicBezTo>
                  <a:lnTo>
                    <a:pt x="120801" y="76969"/>
                  </a:lnTo>
                  <a:cubicBezTo>
                    <a:pt x="120924" y="76651"/>
                    <a:pt x="119344" y="75830"/>
                    <a:pt x="118959" y="75739"/>
                  </a:cubicBezTo>
                  <a:cubicBezTo>
                    <a:pt x="118826" y="75710"/>
                    <a:pt x="118689" y="75696"/>
                    <a:pt x="118552" y="75696"/>
                  </a:cubicBezTo>
                  <a:cubicBezTo>
                    <a:pt x="117708" y="75696"/>
                    <a:pt x="116850" y="76220"/>
                    <a:pt x="116850" y="76898"/>
                  </a:cubicBezTo>
                  <a:cubicBezTo>
                    <a:pt x="116494" y="76375"/>
                    <a:pt x="115743" y="76004"/>
                    <a:pt x="114970" y="76004"/>
                  </a:cubicBezTo>
                  <a:cubicBezTo>
                    <a:pt x="114886" y="76004"/>
                    <a:pt x="114802" y="76008"/>
                    <a:pt x="114717" y="76017"/>
                  </a:cubicBezTo>
                  <a:cubicBezTo>
                    <a:pt x="113837" y="76017"/>
                    <a:pt x="113257" y="76504"/>
                    <a:pt x="112794" y="76898"/>
                  </a:cubicBezTo>
                  <a:cubicBezTo>
                    <a:pt x="111508" y="76261"/>
                    <a:pt x="109952" y="75846"/>
                    <a:pt x="108428" y="75846"/>
                  </a:cubicBezTo>
                  <a:cubicBezTo>
                    <a:pt x="106958" y="75846"/>
                    <a:pt x="105519" y="76232"/>
                    <a:pt x="104381" y="77176"/>
                  </a:cubicBezTo>
                  <a:cubicBezTo>
                    <a:pt x="103767" y="76895"/>
                    <a:pt x="103029" y="76815"/>
                    <a:pt x="102253" y="76815"/>
                  </a:cubicBezTo>
                  <a:cubicBezTo>
                    <a:pt x="101682" y="76815"/>
                    <a:pt x="101090" y="76858"/>
                    <a:pt x="100511" y="76898"/>
                  </a:cubicBezTo>
                  <a:cubicBezTo>
                    <a:pt x="92516" y="77477"/>
                    <a:pt x="84404" y="78056"/>
                    <a:pt x="76293" y="78729"/>
                  </a:cubicBezTo>
                  <a:cubicBezTo>
                    <a:pt x="75018" y="78821"/>
                    <a:pt x="73188" y="79493"/>
                    <a:pt x="73975" y="80374"/>
                  </a:cubicBezTo>
                  <a:cubicBezTo>
                    <a:pt x="74161" y="80652"/>
                    <a:pt x="74648" y="80745"/>
                    <a:pt x="75134" y="80861"/>
                  </a:cubicBezTo>
                  <a:cubicBezTo>
                    <a:pt x="75959" y="81022"/>
                    <a:pt x="77446" y="81776"/>
                    <a:pt x="78582" y="81776"/>
                  </a:cubicBezTo>
                  <a:cubicBezTo>
                    <a:pt x="78756" y="81776"/>
                    <a:pt x="78921" y="81758"/>
                    <a:pt x="79074" y="81718"/>
                  </a:cubicBezTo>
                  <a:cubicBezTo>
                    <a:pt x="79190" y="81625"/>
                    <a:pt x="79190" y="81625"/>
                    <a:pt x="79283" y="81625"/>
                  </a:cubicBezTo>
                  <a:cubicBezTo>
                    <a:pt x="79561" y="81440"/>
                    <a:pt x="79653" y="81324"/>
                    <a:pt x="79769" y="81231"/>
                  </a:cubicBezTo>
                  <a:lnTo>
                    <a:pt x="79769" y="81046"/>
                  </a:lnTo>
                  <a:cubicBezTo>
                    <a:pt x="79769" y="81046"/>
                    <a:pt x="79769" y="80953"/>
                    <a:pt x="79653" y="80953"/>
                  </a:cubicBezTo>
                  <a:cubicBezTo>
                    <a:pt x="79653" y="80745"/>
                    <a:pt x="79375" y="80559"/>
                    <a:pt x="79190" y="80467"/>
                  </a:cubicBezTo>
                  <a:cubicBezTo>
                    <a:pt x="79074" y="80374"/>
                    <a:pt x="78309" y="80073"/>
                    <a:pt x="78124" y="79795"/>
                  </a:cubicBezTo>
                  <a:cubicBezTo>
                    <a:pt x="78124" y="79586"/>
                    <a:pt x="78217" y="79493"/>
                    <a:pt x="78796" y="79308"/>
                  </a:cubicBezTo>
                  <a:lnTo>
                    <a:pt x="78889" y="79308"/>
                  </a:lnTo>
                  <a:cubicBezTo>
                    <a:pt x="78981" y="79308"/>
                    <a:pt x="79074" y="79401"/>
                    <a:pt x="79283" y="79401"/>
                  </a:cubicBezTo>
                  <a:lnTo>
                    <a:pt x="79468" y="79401"/>
                  </a:lnTo>
                  <a:cubicBezTo>
                    <a:pt x="79561" y="79493"/>
                    <a:pt x="79769" y="79493"/>
                    <a:pt x="79862" y="79586"/>
                  </a:cubicBezTo>
                  <a:cubicBezTo>
                    <a:pt x="80047" y="79586"/>
                    <a:pt x="80233" y="79702"/>
                    <a:pt x="80441" y="79795"/>
                  </a:cubicBezTo>
                  <a:cubicBezTo>
                    <a:pt x="80627" y="79795"/>
                    <a:pt x="80719" y="79795"/>
                    <a:pt x="80812" y="79887"/>
                  </a:cubicBezTo>
                  <a:lnTo>
                    <a:pt x="81113" y="79887"/>
                  </a:lnTo>
                  <a:cubicBezTo>
                    <a:pt x="81113" y="79980"/>
                    <a:pt x="81206" y="79980"/>
                    <a:pt x="81206" y="79980"/>
                  </a:cubicBezTo>
                  <a:lnTo>
                    <a:pt x="81392" y="79980"/>
                  </a:lnTo>
                  <a:cubicBezTo>
                    <a:pt x="83616" y="80467"/>
                    <a:pt x="85934" y="80652"/>
                    <a:pt x="88251" y="80745"/>
                  </a:cubicBezTo>
                  <a:cubicBezTo>
                    <a:pt x="89132" y="80861"/>
                    <a:pt x="89990" y="80861"/>
                    <a:pt x="90870" y="80861"/>
                  </a:cubicBezTo>
                  <a:lnTo>
                    <a:pt x="93466" y="80861"/>
                  </a:lnTo>
                  <a:cubicBezTo>
                    <a:pt x="95413" y="80745"/>
                    <a:pt x="97336" y="80745"/>
                    <a:pt x="99260" y="80745"/>
                  </a:cubicBezTo>
                  <a:cubicBezTo>
                    <a:pt x="99468" y="80953"/>
                    <a:pt x="99561" y="81046"/>
                    <a:pt x="99746" y="81231"/>
                  </a:cubicBezTo>
                  <a:cubicBezTo>
                    <a:pt x="100140" y="81625"/>
                    <a:pt x="100511" y="81904"/>
                    <a:pt x="101090" y="82205"/>
                  </a:cubicBezTo>
                  <a:cubicBezTo>
                    <a:pt x="101206" y="82205"/>
                    <a:pt x="101299" y="82297"/>
                    <a:pt x="101484" y="82297"/>
                  </a:cubicBezTo>
                  <a:cubicBezTo>
                    <a:pt x="101748" y="82388"/>
                    <a:pt x="102054" y="82432"/>
                    <a:pt x="102363" y="82432"/>
                  </a:cubicBezTo>
                  <a:cubicBezTo>
                    <a:pt x="103085" y="82432"/>
                    <a:pt x="103827" y="82189"/>
                    <a:pt x="104103" y="81718"/>
                  </a:cubicBezTo>
                  <a:cubicBezTo>
                    <a:pt x="104887" y="82023"/>
                    <a:pt x="105766" y="82166"/>
                    <a:pt x="106647" y="82166"/>
                  </a:cubicBezTo>
                  <a:cubicBezTo>
                    <a:pt x="108583" y="82166"/>
                    <a:pt x="110532" y="81475"/>
                    <a:pt x="111519" y="80281"/>
                  </a:cubicBezTo>
                  <a:cubicBezTo>
                    <a:pt x="111728" y="80467"/>
                    <a:pt x="111913" y="80652"/>
                    <a:pt x="112099" y="80745"/>
                  </a:cubicBezTo>
                  <a:cubicBezTo>
                    <a:pt x="112307" y="80953"/>
                    <a:pt x="112585" y="81046"/>
                    <a:pt x="112887" y="81231"/>
                  </a:cubicBezTo>
                  <a:cubicBezTo>
                    <a:pt x="112979" y="81231"/>
                    <a:pt x="113072" y="81231"/>
                    <a:pt x="113165" y="81324"/>
                  </a:cubicBezTo>
                  <a:cubicBezTo>
                    <a:pt x="113682" y="81501"/>
                    <a:pt x="114224" y="81606"/>
                    <a:pt x="114762" y="81606"/>
                  </a:cubicBezTo>
                  <a:cubicBezTo>
                    <a:pt x="115138" y="81606"/>
                    <a:pt x="115513" y="81555"/>
                    <a:pt x="115876" y="81440"/>
                  </a:cubicBezTo>
                  <a:cubicBezTo>
                    <a:pt x="116270" y="81324"/>
                    <a:pt x="116548" y="81231"/>
                    <a:pt x="116942" y="81139"/>
                  </a:cubicBezTo>
                  <a:cubicBezTo>
                    <a:pt x="117220" y="80953"/>
                    <a:pt x="117614" y="80861"/>
                    <a:pt x="117892" y="80861"/>
                  </a:cubicBezTo>
                  <a:cubicBezTo>
                    <a:pt x="118104" y="80811"/>
                    <a:pt x="118314" y="80790"/>
                    <a:pt x="118521" y="80790"/>
                  </a:cubicBezTo>
                  <a:cubicBezTo>
                    <a:pt x="119180" y="80790"/>
                    <a:pt x="119820" y="80998"/>
                    <a:pt x="120419" y="81139"/>
                  </a:cubicBezTo>
                  <a:cubicBezTo>
                    <a:pt x="121763" y="81440"/>
                    <a:pt x="123107" y="81718"/>
                    <a:pt x="124474" y="81904"/>
                  </a:cubicBezTo>
                  <a:cubicBezTo>
                    <a:pt x="126792" y="82205"/>
                    <a:pt x="129202" y="82483"/>
                    <a:pt x="131519" y="82483"/>
                  </a:cubicBezTo>
                  <a:cubicBezTo>
                    <a:pt x="132099" y="82691"/>
                    <a:pt x="132771" y="82784"/>
                    <a:pt x="133443" y="82877"/>
                  </a:cubicBezTo>
                  <a:cubicBezTo>
                    <a:pt x="134115" y="82970"/>
                    <a:pt x="134810" y="82970"/>
                    <a:pt x="135482" y="83062"/>
                  </a:cubicBezTo>
                  <a:lnTo>
                    <a:pt x="136433" y="83062"/>
                  </a:lnTo>
                  <a:cubicBezTo>
                    <a:pt x="136641" y="83364"/>
                    <a:pt x="136827" y="83549"/>
                    <a:pt x="137221" y="83642"/>
                  </a:cubicBezTo>
                  <a:cubicBezTo>
                    <a:pt x="137128" y="83758"/>
                    <a:pt x="137012" y="83758"/>
                    <a:pt x="137012" y="83850"/>
                  </a:cubicBezTo>
                  <a:cubicBezTo>
                    <a:pt x="136919" y="83850"/>
                    <a:pt x="136919" y="83943"/>
                    <a:pt x="136919" y="83943"/>
                  </a:cubicBezTo>
                  <a:lnTo>
                    <a:pt x="136827" y="84036"/>
                  </a:lnTo>
                  <a:cubicBezTo>
                    <a:pt x="136827" y="84128"/>
                    <a:pt x="136734" y="84128"/>
                    <a:pt x="136734" y="84128"/>
                  </a:cubicBezTo>
                  <a:cubicBezTo>
                    <a:pt x="136734" y="84221"/>
                    <a:pt x="136734" y="84221"/>
                    <a:pt x="136641" y="84337"/>
                  </a:cubicBezTo>
                  <a:lnTo>
                    <a:pt x="136641" y="84430"/>
                  </a:lnTo>
                  <a:cubicBezTo>
                    <a:pt x="136641" y="84522"/>
                    <a:pt x="136548" y="84522"/>
                    <a:pt x="136548" y="84615"/>
                  </a:cubicBezTo>
                  <a:lnTo>
                    <a:pt x="136548" y="84708"/>
                  </a:lnTo>
                  <a:cubicBezTo>
                    <a:pt x="136548" y="84800"/>
                    <a:pt x="136548" y="84800"/>
                    <a:pt x="136433" y="84800"/>
                  </a:cubicBezTo>
                  <a:lnTo>
                    <a:pt x="136433" y="85009"/>
                  </a:lnTo>
                  <a:lnTo>
                    <a:pt x="136433" y="85102"/>
                  </a:lnTo>
                  <a:lnTo>
                    <a:pt x="136433" y="85380"/>
                  </a:lnTo>
                  <a:lnTo>
                    <a:pt x="136433" y="85681"/>
                  </a:lnTo>
                  <a:lnTo>
                    <a:pt x="136433" y="85959"/>
                  </a:lnTo>
                  <a:cubicBezTo>
                    <a:pt x="136641" y="86654"/>
                    <a:pt x="136919" y="87234"/>
                    <a:pt x="137499" y="87605"/>
                  </a:cubicBezTo>
                  <a:cubicBezTo>
                    <a:pt x="137221" y="88091"/>
                    <a:pt x="136919" y="88578"/>
                    <a:pt x="136827" y="89157"/>
                  </a:cubicBezTo>
                  <a:lnTo>
                    <a:pt x="136827" y="89737"/>
                  </a:lnTo>
                  <a:cubicBezTo>
                    <a:pt x="136827" y="89922"/>
                    <a:pt x="136827" y="90131"/>
                    <a:pt x="136919" y="90316"/>
                  </a:cubicBezTo>
                  <a:cubicBezTo>
                    <a:pt x="137012" y="90895"/>
                    <a:pt x="137221" y="91475"/>
                    <a:pt x="137707" y="91961"/>
                  </a:cubicBezTo>
                  <a:cubicBezTo>
                    <a:pt x="137313" y="92054"/>
                    <a:pt x="137128" y="92448"/>
                    <a:pt x="137012" y="92819"/>
                  </a:cubicBezTo>
                  <a:cubicBezTo>
                    <a:pt x="136919" y="93028"/>
                    <a:pt x="136919" y="93213"/>
                    <a:pt x="136827" y="93491"/>
                  </a:cubicBezTo>
                  <a:cubicBezTo>
                    <a:pt x="136734" y="94186"/>
                    <a:pt x="136641" y="94858"/>
                    <a:pt x="136641" y="95438"/>
                  </a:cubicBezTo>
                  <a:cubicBezTo>
                    <a:pt x="136548" y="96110"/>
                    <a:pt x="136433" y="96875"/>
                    <a:pt x="136641" y="97454"/>
                  </a:cubicBezTo>
                  <a:cubicBezTo>
                    <a:pt x="136734" y="97663"/>
                    <a:pt x="136827" y="97848"/>
                    <a:pt x="137012" y="97941"/>
                  </a:cubicBezTo>
                  <a:cubicBezTo>
                    <a:pt x="136548" y="98520"/>
                    <a:pt x="136340" y="99285"/>
                    <a:pt x="136433" y="100073"/>
                  </a:cubicBezTo>
                  <a:cubicBezTo>
                    <a:pt x="136433" y="100444"/>
                    <a:pt x="136641" y="100838"/>
                    <a:pt x="136919" y="101232"/>
                  </a:cubicBezTo>
                  <a:cubicBezTo>
                    <a:pt x="136155" y="101232"/>
                    <a:pt x="136062" y="102390"/>
                    <a:pt x="136155" y="103248"/>
                  </a:cubicBezTo>
                  <a:cubicBezTo>
                    <a:pt x="136548" y="105287"/>
                    <a:pt x="136340" y="107396"/>
                    <a:pt x="135575" y="109436"/>
                  </a:cubicBezTo>
                  <a:cubicBezTo>
                    <a:pt x="135390" y="110108"/>
                    <a:pt x="135088" y="110780"/>
                    <a:pt x="134903" y="111568"/>
                  </a:cubicBezTo>
                  <a:cubicBezTo>
                    <a:pt x="134903" y="111452"/>
                    <a:pt x="134810" y="111452"/>
                    <a:pt x="134694" y="111452"/>
                  </a:cubicBezTo>
                  <a:cubicBezTo>
                    <a:pt x="134509" y="111359"/>
                    <a:pt x="134324" y="111266"/>
                    <a:pt x="134115" y="111174"/>
                  </a:cubicBezTo>
                  <a:cubicBezTo>
                    <a:pt x="134022" y="111081"/>
                    <a:pt x="133930" y="111081"/>
                    <a:pt x="133837" y="111081"/>
                  </a:cubicBezTo>
                  <a:cubicBezTo>
                    <a:pt x="133652" y="110988"/>
                    <a:pt x="133443" y="110872"/>
                    <a:pt x="133258" y="110780"/>
                  </a:cubicBezTo>
                  <a:cubicBezTo>
                    <a:pt x="133258" y="110780"/>
                    <a:pt x="133165" y="110687"/>
                    <a:pt x="133072" y="110687"/>
                  </a:cubicBezTo>
                  <a:cubicBezTo>
                    <a:pt x="132771" y="110594"/>
                    <a:pt x="132493" y="110409"/>
                    <a:pt x="132192" y="110293"/>
                  </a:cubicBezTo>
                  <a:cubicBezTo>
                    <a:pt x="128808" y="108671"/>
                    <a:pt x="126490" y="105194"/>
                    <a:pt x="123014" y="103734"/>
                  </a:cubicBezTo>
                  <a:cubicBezTo>
                    <a:pt x="121369" y="103062"/>
                    <a:pt x="119352" y="102761"/>
                    <a:pt x="118194" y="101324"/>
                  </a:cubicBezTo>
                  <a:cubicBezTo>
                    <a:pt x="117429" y="100444"/>
                    <a:pt x="117128" y="99192"/>
                    <a:pt x="116850" y="98033"/>
                  </a:cubicBezTo>
                  <a:cubicBezTo>
                    <a:pt x="116734" y="97454"/>
                    <a:pt x="116641" y="96875"/>
                    <a:pt x="116548" y="96388"/>
                  </a:cubicBezTo>
                  <a:cubicBezTo>
                    <a:pt x="116062" y="94858"/>
                    <a:pt x="115204" y="93398"/>
                    <a:pt x="114138" y="92332"/>
                  </a:cubicBezTo>
                  <a:cubicBezTo>
                    <a:pt x="113559" y="91753"/>
                    <a:pt x="112887" y="91289"/>
                    <a:pt x="112215" y="90895"/>
                  </a:cubicBezTo>
                  <a:cubicBezTo>
                    <a:pt x="111821" y="90710"/>
                    <a:pt x="111334" y="90409"/>
                    <a:pt x="110940" y="90316"/>
                  </a:cubicBezTo>
                  <a:cubicBezTo>
                    <a:pt x="109745" y="89794"/>
                    <a:pt x="108445" y="89517"/>
                    <a:pt x="107141" y="89517"/>
                  </a:cubicBezTo>
                  <a:cubicBezTo>
                    <a:pt x="106243" y="89517"/>
                    <a:pt x="105343" y="89648"/>
                    <a:pt x="104474" y="89922"/>
                  </a:cubicBezTo>
                  <a:cubicBezTo>
                    <a:pt x="104289" y="90015"/>
                    <a:pt x="103987" y="90131"/>
                    <a:pt x="103802" y="90131"/>
                  </a:cubicBezTo>
                  <a:cubicBezTo>
                    <a:pt x="103223" y="90409"/>
                    <a:pt x="102643" y="90594"/>
                    <a:pt x="101971" y="90803"/>
                  </a:cubicBezTo>
                  <a:cubicBezTo>
                    <a:pt x="101484" y="90895"/>
                    <a:pt x="101090" y="90895"/>
                    <a:pt x="100627" y="90895"/>
                  </a:cubicBezTo>
                  <a:cubicBezTo>
                    <a:pt x="100326" y="90895"/>
                    <a:pt x="100048" y="90895"/>
                    <a:pt x="99746" y="90803"/>
                  </a:cubicBezTo>
                  <a:cubicBezTo>
                    <a:pt x="99561" y="90803"/>
                    <a:pt x="99468" y="90803"/>
                    <a:pt x="99260" y="90710"/>
                  </a:cubicBezTo>
                  <a:cubicBezTo>
                    <a:pt x="98982" y="90710"/>
                    <a:pt x="98680" y="90594"/>
                    <a:pt x="98402" y="90594"/>
                  </a:cubicBezTo>
                  <a:lnTo>
                    <a:pt x="98309" y="90594"/>
                  </a:lnTo>
                  <a:cubicBezTo>
                    <a:pt x="98101" y="90501"/>
                    <a:pt x="97915" y="90501"/>
                    <a:pt x="97730" y="90501"/>
                  </a:cubicBezTo>
                  <a:cubicBezTo>
                    <a:pt x="97614" y="90501"/>
                    <a:pt x="97521" y="90409"/>
                    <a:pt x="97521" y="90409"/>
                  </a:cubicBezTo>
                  <a:lnTo>
                    <a:pt x="96942" y="90409"/>
                  </a:lnTo>
                  <a:cubicBezTo>
                    <a:pt x="96942" y="90316"/>
                    <a:pt x="96849" y="90316"/>
                    <a:pt x="96757" y="90316"/>
                  </a:cubicBezTo>
                  <a:cubicBezTo>
                    <a:pt x="96571" y="90316"/>
                    <a:pt x="96363" y="90316"/>
                    <a:pt x="96270" y="90223"/>
                  </a:cubicBezTo>
                  <a:lnTo>
                    <a:pt x="95992" y="90223"/>
                  </a:lnTo>
                  <a:cubicBezTo>
                    <a:pt x="95505" y="90223"/>
                    <a:pt x="95019" y="90131"/>
                    <a:pt x="94625" y="90131"/>
                  </a:cubicBezTo>
                  <a:lnTo>
                    <a:pt x="92886" y="90131"/>
                  </a:lnTo>
                  <a:cubicBezTo>
                    <a:pt x="92701" y="90223"/>
                    <a:pt x="92516" y="90223"/>
                    <a:pt x="92214" y="90223"/>
                  </a:cubicBezTo>
                  <a:cubicBezTo>
                    <a:pt x="91056" y="90409"/>
                    <a:pt x="89990" y="90895"/>
                    <a:pt x="89039" y="91660"/>
                  </a:cubicBezTo>
                  <a:cubicBezTo>
                    <a:pt x="88159" y="92332"/>
                    <a:pt x="87579" y="93398"/>
                    <a:pt x="86606" y="93978"/>
                  </a:cubicBezTo>
                  <a:cubicBezTo>
                    <a:pt x="85799" y="94411"/>
                    <a:pt x="84916" y="94488"/>
                    <a:pt x="83999" y="94488"/>
                  </a:cubicBezTo>
                  <a:cubicBezTo>
                    <a:pt x="83493" y="94488"/>
                    <a:pt x="82977" y="94464"/>
                    <a:pt x="82458" y="94464"/>
                  </a:cubicBezTo>
                  <a:cubicBezTo>
                    <a:pt x="79283" y="94557"/>
                    <a:pt x="75992" y="95716"/>
                    <a:pt x="73396" y="97663"/>
                  </a:cubicBezTo>
                  <a:cubicBezTo>
                    <a:pt x="70777" y="99679"/>
                    <a:pt x="68854" y="102390"/>
                    <a:pt x="65864" y="103734"/>
                  </a:cubicBezTo>
                  <a:cubicBezTo>
                    <a:pt x="64984" y="104128"/>
                    <a:pt x="64126" y="104407"/>
                    <a:pt x="63245" y="104893"/>
                  </a:cubicBezTo>
                  <a:cubicBezTo>
                    <a:pt x="61021" y="106631"/>
                    <a:pt x="61021" y="110293"/>
                    <a:pt x="59004" y="112147"/>
                  </a:cubicBezTo>
                  <a:cubicBezTo>
                    <a:pt x="57544" y="113491"/>
                    <a:pt x="55134" y="113978"/>
                    <a:pt x="54462" y="115809"/>
                  </a:cubicBezTo>
                  <a:cubicBezTo>
                    <a:pt x="54068" y="116666"/>
                    <a:pt x="54369" y="117732"/>
                    <a:pt x="54161" y="118706"/>
                  </a:cubicBezTo>
                  <a:cubicBezTo>
                    <a:pt x="54068" y="119679"/>
                    <a:pt x="53581" y="120536"/>
                    <a:pt x="53002" y="121301"/>
                  </a:cubicBezTo>
                  <a:cubicBezTo>
                    <a:pt x="52466" y="121462"/>
                    <a:pt x="51906" y="121517"/>
                    <a:pt x="51330" y="121517"/>
                  </a:cubicBezTo>
                  <a:cubicBezTo>
                    <a:pt x="50050" y="121517"/>
                    <a:pt x="48696" y="121242"/>
                    <a:pt x="47379" y="121242"/>
                  </a:cubicBezTo>
                  <a:cubicBezTo>
                    <a:pt x="46729" y="121242"/>
                    <a:pt x="46088" y="121309"/>
                    <a:pt x="45470" y="121510"/>
                  </a:cubicBezTo>
                  <a:cubicBezTo>
                    <a:pt x="43848" y="122089"/>
                    <a:pt x="42573" y="123526"/>
                    <a:pt x="40951" y="124105"/>
                  </a:cubicBezTo>
                  <a:cubicBezTo>
                    <a:pt x="40303" y="124335"/>
                    <a:pt x="39629" y="124416"/>
                    <a:pt x="38941" y="124416"/>
                  </a:cubicBezTo>
                  <a:cubicBezTo>
                    <a:pt x="37262" y="124416"/>
                    <a:pt x="35497" y="123932"/>
                    <a:pt x="33810" y="123932"/>
                  </a:cubicBezTo>
                  <a:cubicBezTo>
                    <a:pt x="32974" y="123932"/>
                    <a:pt x="32157" y="124051"/>
                    <a:pt x="31379" y="124407"/>
                  </a:cubicBezTo>
                  <a:cubicBezTo>
                    <a:pt x="29456" y="125357"/>
                    <a:pt x="28297" y="127790"/>
                    <a:pt x="26165" y="128462"/>
                  </a:cubicBezTo>
                  <a:cubicBezTo>
                    <a:pt x="25789" y="128560"/>
                    <a:pt x="25403" y="128597"/>
                    <a:pt x="25011" y="128597"/>
                  </a:cubicBezTo>
                  <a:cubicBezTo>
                    <a:pt x="23790" y="128597"/>
                    <a:pt x="22514" y="128238"/>
                    <a:pt x="21332" y="128238"/>
                  </a:cubicBezTo>
                  <a:cubicBezTo>
                    <a:pt x="20646" y="128238"/>
                    <a:pt x="19992" y="128359"/>
                    <a:pt x="19398" y="128740"/>
                  </a:cubicBezTo>
                  <a:cubicBezTo>
                    <a:pt x="18633" y="129227"/>
                    <a:pt x="18146" y="129992"/>
                    <a:pt x="17474" y="130571"/>
                  </a:cubicBezTo>
                  <a:cubicBezTo>
                    <a:pt x="15736" y="132124"/>
                    <a:pt x="13025" y="131846"/>
                    <a:pt x="10615" y="132031"/>
                  </a:cubicBezTo>
                  <a:cubicBezTo>
                    <a:pt x="8297" y="132309"/>
                    <a:pt x="5493" y="134163"/>
                    <a:pt x="6188" y="136365"/>
                  </a:cubicBezTo>
                  <a:cubicBezTo>
                    <a:pt x="5780" y="136329"/>
                    <a:pt x="5372" y="136312"/>
                    <a:pt x="4966" y="136312"/>
                  </a:cubicBezTo>
                  <a:cubicBezTo>
                    <a:pt x="3248" y="136312"/>
                    <a:pt x="1556" y="136627"/>
                    <a:pt x="0" y="137246"/>
                  </a:cubicBezTo>
                  <a:lnTo>
                    <a:pt x="156132" y="136852"/>
                  </a:lnTo>
                  <a:cubicBezTo>
                    <a:pt x="156039" y="136666"/>
                    <a:pt x="155946" y="136574"/>
                    <a:pt x="155853" y="136365"/>
                  </a:cubicBezTo>
                  <a:lnTo>
                    <a:pt x="187534" y="136365"/>
                  </a:lnTo>
                  <a:cubicBezTo>
                    <a:pt x="190616" y="136481"/>
                    <a:pt x="193698" y="136481"/>
                    <a:pt x="196804" y="136481"/>
                  </a:cubicBezTo>
                  <a:cubicBezTo>
                    <a:pt x="199979" y="136481"/>
                    <a:pt x="203061" y="136481"/>
                    <a:pt x="206259" y="136574"/>
                  </a:cubicBezTo>
                  <a:lnTo>
                    <a:pt x="215808" y="136574"/>
                  </a:lnTo>
                  <a:cubicBezTo>
                    <a:pt x="219006" y="136666"/>
                    <a:pt x="222181" y="136666"/>
                    <a:pt x="225379" y="136666"/>
                  </a:cubicBezTo>
                  <a:cubicBezTo>
                    <a:pt x="228554" y="136666"/>
                    <a:pt x="231659" y="136759"/>
                    <a:pt x="234742" y="136759"/>
                  </a:cubicBezTo>
                  <a:cubicBezTo>
                    <a:pt x="237731" y="136759"/>
                    <a:pt x="240721" y="136852"/>
                    <a:pt x="243734" y="136852"/>
                  </a:cubicBezTo>
                  <a:cubicBezTo>
                    <a:pt x="246631" y="136852"/>
                    <a:pt x="249412" y="136852"/>
                    <a:pt x="252216" y="136944"/>
                  </a:cubicBezTo>
                  <a:lnTo>
                    <a:pt x="260142" y="136944"/>
                  </a:lnTo>
                  <a:cubicBezTo>
                    <a:pt x="262459" y="137060"/>
                    <a:pt x="264777" y="137060"/>
                    <a:pt x="267187" y="137060"/>
                  </a:cubicBezTo>
                  <a:cubicBezTo>
                    <a:pt x="269226" y="137060"/>
                    <a:pt x="271243" y="137153"/>
                    <a:pt x="273282" y="137153"/>
                  </a:cubicBezTo>
                  <a:lnTo>
                    <a:pt x="278288" y="137153"/>
                  </a:lnTo>
                  <a:cubicBezTo>
                    <a:pt x="279539" y="137153"/>
                    <a:pt x="280814" y="137246"/>
                    <a:pt x="282065" y="137246"/>
                  </a:cubicBezTo>
                  <a:lnTo>
                    <a:pt x="283502" y="137246"/>
                  </a:lnTo>
                  <a:cubicBezTo>
                    <a:pt x="282436" y="134743"/>
                    <a:pt x="281185" y="131938"/>
                    <a:pt x="278589" y="131058"/>
                  </a:cubicBezTo>
                  <a:cubicBezTo>
                    <a:pt x="277616" y="130780"/>
                    <a:pt x="276550" y="130872"/>
                    <a:pt x="275600" y="130687"/>
                  </a:cubicBezTo>
                  <a:cubicBezTo>
                    <a:pt x="273282" y="130200"/>
                    <a:pt x="271428" y="128462"/>
                    <a:pt x="269597" y="126910"/>
                  </a:cubicBezTo>
                  <a:cubicBezTo>
                    <a:pt x="266814" y="124594"/>
                    <a:pt x="263495" y="122449"/>
                    <a:pt x="259910" y="122449"/>
                  </a:cubicBezTo>
                  <a:cubicBezTo>
                    <a:pt x="259763" y="122449"/>
                    <a:pt x="259617" y="122453"/>
                    <a:pt x="259470" y="122460"/>
                  </a:cubicBezTo>
                  <a:cubicBezTo>
                    <a:pt x="256839" y="122562"/>
                    <a:pt x="254280" y="123687"/>
                    <a:pt x="251792" y="123687"/>
                  </a:cubicBezTo>
                  <a:cubicBezTo>
                    <a:pt x="251453" y="123687"/>
                    <a:pt x="251115" y="123666"/>
                    <a:pt x="250779" y="123619"/>
                  </a:cubicBezTo>
                  <a:cubicBezTo>
                    <a:pt x="249898" y="123155"/>
                    <a:pt x="249041" y="122761"/>
                    <a:pt x="248067" y="122460"/>
                  </a:cubicBezTo>
                  <a:cubicBezTo>
                    <a:pt x="246051" y="121208"/>
                    <a:pt x="244498" y="118984"/>
                    <a:pt x="242274" y="118126"/>
                  </a:cubicBezTo>
                  <a:cubicBezTo>
                    <a:pt x="241219" y="117725"/>
                    <a:pt x="240087" y="117610"/>
                    <a:pt x="238929" y="117610"/>
                  </a:cubicBezTo>
                  <a:cubicBezTo>
                    <a:pt x="237356" y="117610"/>
                    <a:pt x="235738" y="117823"/>
                    <a:pt x="234211" y="117823"/>
                  </a:cubicBezTo>
                  <a:cubicBezTo>
                    <a:pt x="233355" y="117823"/>
                    <a:pt x="232527" y="117756"/>
                    <a:pt x="231752" y="117547"/>
                  </a:cubicBezTo>
                  <a:cubicBezTo>
                    <a:pt x="230408" y="116388"/>
                    <a:pt x="229133" y="115044"/>
                    <a:pt x="227789" y="113978"/>
                  </a:cubicBezTo>
                  <a:cubicBezTo>
                    <a:pt x="225194" y="111846"/>
                    <a:pt x="221903" y="110594"/>
                    <a:pt x="218519" y="110409"/>
                  </a:cubicBezTo>
                  <a:cubicBezTo>
                    <a:pt x="217082" y="110293"/>
                    <a:pt x="215622" y="110409"/>
                    <a:pt x="214278" y="110108"/>
                  </a:cubicBezTo>
                  <a:cubicBezTo>
                    <a:pt x="209249" y="108949"/>
                    <a:pt x="206538" y="102970"/>
                    <a:pt x="202296" y="100559"/>
                  </a:cubicBezTo>
                  <a:cubicBezTo>
                    <a:pt x="202111" y="100444"/>
                    <a:pt x="202018" y="100444"/>
                    <a:pt x="201902" y="100351"/>
                  </a:cubicBezTo>
                  <a:cubicBezTo>
                    <a:pt x="201810" y="100258"/>
                    <a:pt x="201717" y="100258"/>
                    <a:pt x="201717" y="100258"/>
                  </a:cubicBezTo>
                  <a:cubicBezTo>
                    <a:pt x="201624" y="100165"/>
                    <a:pt x="201532" y="100165"/>
                    <a:pt x="201439" y="100165"/>
                  </a:cubicBezTo>
                  <a:cubicBezTo>
                    <a:pt x="201323" y="100073"/>
                    <a:pt x="201323" y="100073"/>
                    <a:pt x="201230" y="100073"/>
                  </a:cubicBezTo>
                  <a:cubicBezTo>
                    <a:pt x="201138" y="99980"/>
                    <a:pt x="201045" y="99980"/>
                    <a:pt x="200952" y="99980"/>
                  </a:cubicBezTo>
                  <a:cubicBezTo>
                    <a:pt x="200860" y="99864"/>
                    <a:pt x="200860" y="99864"/>
                    <a:pt x="200744" y="99864"/>
                  </a:cubicBezTo>
                  <a:cubicBezTo>
                    <a:pt x="200651" y="99864"/>
                    <a:pt x="200466" y="99771"/>
                    <a:pt x="200280" y="99771"/>
                  </a:cubicBezTo>
                  <a:lnTo>
                    <a:pt x="200164" y="99679"/>
                  </a:lnTo>
                  <a:lnTo>
                    <a:pt x="199794" y="99679"/>
                  </a:lnTo>
                  <a:cubicBezTo>
                    <a:pt x="199701" y="99586"/>
                    <a:pt x="199701" y="99586"/>
                    <a:pt x="199585" y="99586"/>
                  </a:cubicBezTo>
                  <a:lnTo>
                    <a:pt x="199121" y="99586"/>
                  </a:lnTo>
                  <a:cubicBezTo>
                    <a:pt x="198833" y="99565"/>
                    <a:pt x="198550" y="99558"/>
                    <a:pt x="198271" y="99558"/>
                  </a:cubicBezTo>
                  <a:cubicBezTo>
                    <a:pt x="197772" y="99558"/>
                    <a:pt x="197286" y="99580"/>
                    <a:pt x="196796" y="99580"/>
                  </a:cubicBezTo>
                  <a:cubicBezTo>
                    <a:pt x="196349" y="99580"/>
                    <a:pt x="195899" y="99562"/>
                    <a:pt x="195437" y="99493"/>
                  </a:cubicBezTo>
                  <a:cubicBezTo>
                    <a:pt x="194950" y="99493"/>
                    <a:pt x="194579" y="99285"/>
                    <a:pt x="194092" y="99099"/>
                  </a:cubicBezTo>
                  <a:cubicBezTo>
                    <a:pt x="193212" y="98705"/>
                    <a:pt x="192447" y="98126"/>
                    <a:pt x="191682" y="97454"/>
                  </a:cubicBezTo>
                  <a:cubicBezTo>
                    <a:pt x="191381" y="97361"/>
                    <a:pt x="191196" y="97176"/>
                    <a:pt x="191010" y="96967"/>
                  </a:cubicBezTo>
                  <a:cubicBezTo>
                    <a:pt x="190802" y="96782"/>
                    <a:pt x="190523" y="96597"/>
                    <a:pt x="190222" y="96295"/>
                  </a:cubicBezTo>
                  <a:cubicBezTo>
                    <a:pt x="190130" y="96203"/>
                    <a:pt x="189944" y="96110"/>
                    <a:pt x="189736" y="95924"/>
                  </a:cubicBezTo>
                  <a:cubicBezTo>
                    <a:pt x="189457" y="95623"/>
                    <a:pt x="189156" y="95438"/>
                    <a:pt x="188785" y="95136"/>
                  </a:cubicBezTo>
                  <a:cubicBezTo>
                    <a:pt x="188299" y="94858"/>
                    <a:pt x="187719" y="94464"/>
                    <a:pt x="187140" y="94279"/>
                  </a:cubicBezTo>
                  <a:cubicBezTo>
                    <a:pt x="186955" y="94186"/>
                    <a:pt x="186746" y="94186"/>
                    <a:pt x="186561" y="94070"/>
                  </a:cubicBezTo>
                  <a:cubicBezTo>
                    <a:pt x="185765" y="93845"/>
                    <a:pt x="184945" y="93767"/>
                    <a:pt x="184109" y="93767"/>
                  </a:cubicBezTo>
                  <a:cubicBezTo>
                    <a:pt x="182801" y="93767"/>
                    <a:pt x="181452" y="93957"/>
                    <a:pt x="180095" y="94070"/>
                  </a:cubicBezTo>
                  <a:cubicBezTo>
                    <a:pt x="180095" y="94186"/>
                    <a:pt x="180095" y="94186"/>
                    <a:pt x="180002" y="94186"/>
                  </a:cubicBezTo>
                  <a:cubicBezTo>
                    <a:pt x="179608" y="94186"/>
                    <a:pt x="179214" y="94186"/>
                    <a:pt x="178936" y="94279"/>
                  </a:cubicBezTo>
                  <a:lnTo>
                    <a:pt x="177684" y="94279"/>
                  </a:lnTo>
                  <a:cubicBezTo>
                    <a:pt x="176224" y="94279"/>
                    <a:pt x="174788" y="93978"/>
                    <a:pt x="173420" y="93607"/>
                  </a:cubicBezTo>
                  <a:cubicBezTo>
                    <a:pt x="171249" y="93151"/>
                    <a:pt x="169078" y="92532"/>
                    <a:pt x="166830" y="92532"/>
                  </a:cubicBezTo>
                  <a:cubicBezTo>
                    <a:pt x="166679" y="92532"/>
                    <a:pt x="166527" y="92535"/>
                    <a:pt x="166375" y="92541"/>
                  </a:cubicBezTo>
                  <a:cubicBezTo>
                    <a:pt x="165031" y="92634"/>
                    <a:pt x="163872" y="92912"/>
                    <a:pt x="162713" y="93491"/>
                  </a:cubicBezTo>
                  <a:cubicBezTo>
                    <a:pt x="161833" y="93885"/>
                    <a:pt x="160975" y="94372"/>
                    <a:pt x="160187" y="94951"/>
                  </a:cubicBezTo>
                  <a:cubicBezTo>
                    <a:pt x="159816" y="95229"/>
                    <a:pt x="159422" y="95530"/>
                    <a:pt x="159144" y="95809"/>
                  </a:cubicBezTo>
                  <a:lnTo>
                    <a:pt x="158264" y="96689"/>
                  </a:lnTo>
                  <a:cubicBezTo>
                    <a:pt x="156827" y="98033"/>
                    <a:pt x="155668" y="99679"/>
                    <a:pt x="154602" y="101417"/>
                  </a:cubicBezTo>
                  <a:cubicBezTo>
                    <a:pt x="154393" y="101811"/>
                    <a:pt x="154208" y="102089"/>
                    <a:pt x="154023" y="102483"/>
                  </a:cubicBezTo>
                  <a:cubicBezTo>
                    <a:pt x="153814" y="102761"/>
                    <a:pt x="153721" y="102970"/>
                    <a:pt x="153629" y="103248"/>
                  </a:cubicBezTo>
                  <a:cubicBezTo>
                    <a:pt x="153536" y="103340"/>
                    <a:pt x="153443" y="103549"/>
                    <a:pt x="153350" y="103734"/>
                  </a:cubicBezTo>
                  <a:cubicBezTo>
                    <a:pt x="153049" y="104314"/>
                    <a:pt x="152771" y="104893"/>
                    <a:pt x="152377" y="105473"/>
                  </a:cubicBezTo>
                  <a:cubicBezTo>
                    <a:pt x="151798" y="106446"/>
                    <a:pt x="151033" y="107211"/>
                    <a:pt x="149967" y="107512"/>
                  </a:cubicBezTo>
                  <a:cubicBezTo>
                    <a:pt x="149295" y="107790"/>
                    <a:pt x="148600" y="107790"/>
                    <a:pt x="147927" y="107883"/>
                  </a:cubicBezTo>
                  <a:cubicBezTo>
                    <a:pt x="147649" y="107883"/>
                    <a:pt x="147441" y="107975"/>
                    <a:pt x="147255" y="108091"/>
                  </a:cubicBezTo>
                  <a:lnTo>
                    <a:pt x="147163" y="108091"/>
                  </a:lnTo>
                  <a:cubicBezTo>
                    <a:pt x="147070" y="108091"/>
                    <a:pt x="146861" y="108184"/>
                    <a:pt x="146769" y="108184"/>
                  </a:cubicBezTo>
                  <a:cubicBezTo>
                    <a:pt x="146861" y="107975"/>
                    <a:pt x="146977" y="107790"/>
                    <a:pt x="147070" y="107605"/>
                  </a:cubicBezTo>
                  <a:cubicBezTo>
                    <a:pt x="147070" y="107396"/>
                    <a:pt x="147163" y="107211"/>
                    <a:pt x="147163" y="107118"/>
                  </a:cubicBezTo>
                  <a:cubicBezTo>
                    <a:pt x="147163" y="106353"/>
                    <a:pt x="146769" y="105565"/>
                    <a:pt x="146189" y="105287"/>
                  </a:cubicBezTo>
                  <a:cubicBezTo>
                    <a:pt x="146097" y="105287"/>
                    <a:pt x="146004" y="105194"/>
                    <a:pt x="145911" y="105194"/>
                  </a:cubicBezTo>
                  <a:cubicBezTo>
                    <a:pt x="147163" y="104986"/>
                    <a:pt x="147557" y="102970"/>
                    <a:pt x="146398" y="102390"/>
                  </a:cubicBezTo>
                  <a:cubicBezTo>
                    <a:pt x="146676" y="102182"/>
                    <a:pt x="146861" y="101996"/>
                    <a:pt x="146977" y="101718"/>
                  </a:cubicBezTo>
                  <a:cubicBezTo>
                    <a:pt x="147163" y="101139"/>
                    <a:pt x="147070" y="100444"/>
                    <a:pt x="146583" y="100073"/>
                  </a:cubicBezTo>
                  <a:cubicBezTo>
                    <a:pt x="146491" y="99980"/>
                    <a:pt x="146398" y="99864"/>
                    <a:pt x="146282" y="99864"/>
                  </a:cubicBezTo>
                  <a:cubicBezTo>
                    <a:pt x="146491" y="99679"/>
                    <a:pt x="146676" y="99493"/>
                    <a:pt x="146861" y="99285"/>
                  </a:cubicBezTo>
                  <a:cubicBezTo>
                    <a:pt x="146861" y="99099"/>
                    <a:pt x="146977" y="99007"/>
                    <a:pt x="147070" y="98821"/>
                  </a:cubicBezTo>
                  <a:lnTo>
                    <a:pt x="147070" y="98033"/>
                  </a:lnTo>
                  <a:cubicBezTo>
                    <a:pt x="147070" y="97663"/>
                    <a:pt x="146977" y="97269"/>
                    <a:pt x="146769" y="96967"/>
                  </a:cubicBezTo>
                  <a:cubicBezTo>
                    <a:pt x="146583" y="96689"/>
                    <a:pt x="146282" y="96504"/>
                    <a:pt x="145911" y="96295"/>
                  </a:cubicBezTo>
                  <a:cubicBezTo>
                    <a:pt x="147649" y="95716"/>
                    <a:pt x="147742" y="92912"/>
                    <a:pt x="146097" y="92240"/>
                  </a:cubicBezTo>
                  <a:cubicBezTo>
                    <a:pt x="146491" y="92054"/>
                    <a:pt x="146769" y="91753"/>
                    <a:pt x="147070" y="91382"/>
                  </a:cubicBezTo>
                  <a:cubicBezTo>
                    <a:pt x="147163" y="91289"/>
                    <a:pt x="147163" y="91081"/>
                    <a:pt x="147255" y="90988"/>
                  </a:cubicBezTo>
                  <a:cubicBezTo>
                    <a:pt x="147255" y="90895"/>
                    <a:pt x="147255" y="90803"/>
                    <a:pt x="147348" y="90710"/>
                  </a:cubicBezTo>
                  <a:lnTo>
                    <a:pt x="147348" y="90223"/>
                  </a:lnTo>
                  <a:cubicBezTo>
                    <a:pt x="147441" y="89737"/>
                    <a:pt x="147255" y="89250"/>
                    <a:pt x="146861" y="88856"/>
                  </a:cubicBezTo>
                  <a:cubicBezTo>
                    <a:pt x="146769" y="88671"/>
                    <a:pt x="146676" y="88578"/>
                    <a:pt x="146583" y="88393"/>
                  </a:cubicBezTo>
                  <a:cubicBezTo>
                    <a:pt x="146491" y="88277"/>
                    <a:pt x="146398" y="88184"/>
                    <a:pt x="146282" y="88091"/>
                  </a:cubicBezTo>
                  <a:cubicBezTo>
                    <a:pt x="146282" y="87999"/>
                    <a:pt x="146189" y="87813"/>
                    <a:pt x="146282" y="87605"/>
                  </a:cubicBezTo>
                  <a:cubicBezTo>
                    <a:pt x="146398" y="87326"/>
                    <a:pt x="146676" y="87234"/>
                    <a:pt x="146977" y="87025"/>
                  </a:cubicBezTo>
                  <a:cubicBezTo>
                    <a:pt x="147835" y="86353"/>
                    <a:pt x="147742" y="84708"/>
                    <a:pt x="146676" y="84128"/>
                  </a:cubicBezTo>
                  <a:cubicBezTo>
                    <a:pt x="147070" y="84036"/>
                    <a:pt x="147255" y="83758"/>
                    <a:pt x="147557" y="83549"/>
                  </a:cubicBezTo>
                  <a:cubicBezTo>
                    <a:pt x="147742" y="83456"/>
                    <a:pt x="148020" y="83456"/>
                    <a:pt x="148229" y="83364"/>
                  </a:cubicBezTo>
                  <a:cubicBezTo>
                    <a:pt x="148321" y="83364"/>
                    <a:pt x="148414" y="83364"/>
                    <a:pt x="148507" y="83271"/>
                  </a:cubicBezTo>
                  <a:cubicBezTo>
                    <a:pt x="148994" y="83178"/>
                    <a:pt x="149388" y="82877"/>
                    <a:pt x="149967" y="82784"/>
                  </a:cubicBezTo>
                  <a:cubicBezTo>
                    <a:pt x="150454" y="82784"/>
                    <a:pt x="151033" y="82784"/>
                    <a:pt x="151496" y="82970"/>
                  </a:cubicBezTo>
                  <a:cubicBezTo>
                    <a:pt x="151890" y="82970"/>
                    <a:pt x="152192" y="83062"/>
                    <a:pt x="152470" y="83062"/>
                  </a:cubicBezTo>
                  <a:cubicBezTo>
                    <a:pt x="152574" y="83076"/>
                    <a:pt x="152682" y="83083"/>
                    <a:pt x="152791" y="83083"/>
                  </a:cubicBezTo>
                  <a:cubicBezTo>
                    <a:pt x="153606" y="83083"/>
                    <a:pt x="154496" y="82716"/>
                    <a:pt x="154393" y="82205"/>
                  </a:cubicBezTo>
                  <a:lnTo>
                    <a:pt x="154393" y="82205"/>
                  </a:lnTo>
                  <a:cubicBezTo>
                    <a:pt x="155090" y="82843"/>
                    <a:pt x="156184" y="83155"/>
                    <a:pt x="157268" y="83155"/>
                  </a:cubicBezTo>
                  <a:cubicBezTo>
                    <a:pt x="158310" y="83155"/>
                    <a:pt x="159343" y="82866"/>
                    <a:pt x="160002" y="82297"/>
                  </a:cubicBezTo>
                  <a:cubicBezTo>
                    <a:pt x="160002" y="82390"/>
                    <a:pt x="160094" y="82599"/>
                    <a:pt x="160303" y="82691"/>
                  </a:cubicBezTo>
                  <a:cubicBezTo>
                    <a:pt x="160581" y="82970"/>
                    <a:pt x="161161" y="83062"/>
                    <a:pt x="161740" y="83062"/>
                  </a:cubicBezTo>
                  <a:lnTo>
                    <a:pt x="161925" y="83062"/>
                  </a:lnTo>
                  <a:cubicBezTo>
                    <a:pt x="162227" y="83062"/>
                    <a:pt x="162505" y="82970"/>
                    <a:pt x="162806" y="82970"/>
                  </a:cubicBezTo>
                  <a:cubicBezTo>
                    <a:pt x="163293" y="82877"/>
                    <a:pt x="163872" y="82691"/>
                    <a:pt x="164359" y="82599"/>
                  </a:cubicBezTo>
                  <a:cubicBezTo>
                    <a:pt x="164773" y="82516"/>
                    <a:pt x="165127" y="82445"/>
                    <a:pt x="165507" y="82445"/>
                  </a:cubicBezTo>
                  <a:cubicBezTo>
                    <a:pt x="165659" y="82445"/>
                    <a:pt x="165815" y="82456"/>
                    <a:pt x="165981" y="82483"/>
                  </a:cubicBezTo>
                  <a:cubicBezTo>
                    <a:pt x="166190" y="82599"/>
                    <a:pt x="166468" y="82691"/>
                    <a:pt x="166676" y="82784"/>
                  </a:cubicBezTo>
                  <a:cubicBezTo>
                    <a:pt x="166769" y="82877"/>
                    <a:pt x="166862" y="82877"/>
                    <a:pt x="166954" y="82877"/>
                  </a:cubicBezTo>
                  <a:lnTo>
                    <a:pt x="167047" y="82970"/>
                  </a:lnTo>
                  <a:cubicBezTo>
                    <a:pt x="167256" y="82970"/>
                    <a:pt x="167441" y="83062"/>
                    <a:pt x="167719" y="83062"/>
                  </a:cubicBezTo>
                  <a:lnTo>
                    <a:pt x="168020" y="83062"/>
                  </a:lnTo>
                  <a:cubicBezTo>
                    <a:pt x="168414" y="82970"/>
                    <a:pt x="168692" y="82877"/>
                    <a:pt x="168994" y="82784"/>
                  </a:cubicBezTo>
                  <a:cubicBezTo>
                    <a:pt x="169457" y="82599"/>
                    <a:pt x="169944" y="82297"/>
                    <a:pt x="170523" y="82297"/>
                  </a:cubicBezTo>
                  <a:lnTo>
                    <a:pt x="171010" y="82297"/>
                  </a:lnTo>
                  <a:cubicBezTo>
                    <a:pt x="171589" y="82390"/>
                    <a:pt x="172169" y="82784"/>
                    <a:pt x="172841" y="83062"/>
                  </a:cubicBezTo>
                  <a:cubicBezTo>
                    <a:pt x="173142" y="83178"/>
                    <a:pt x="173513" y="83271"/>
                    <a:pt x="173907" y="83271"/>
                  </a:cubicBezTo>
                  <a:lnTo>
                    <a:pt x="174000" y="83271"/>
                  </a:lnTo>
                  <a:cubicBezTo>
                    <a:pt x="173814" y="83364"/>
                    <a:pt x="173513" y="83364"/>
                    <a:pt x="173235" y="83364"/>
                  </a:cubicBezTo>
                  <a:cubicBezTo>
                    <a:pt x="171682" y="83642"/>
                    <a:pt x="170152" y="84221"/>
                    <a:pt x="168507" y="84615"/>
                  </a:cubicBezTo>
                  <a:cubicBezTo>
                    <a:pt x="166468" y="85102"/>
                    <a:pt x="164359" y="85194"/>
                    <a:pt x="162227" y="85194"/>
                  </a:cubicBezTo>
                  <a:cubicBezTo>
                    <a:pt x="161297" y="85229"/>
                    <a:pt x="160351" y="85263"/>
                    <a:pt x="159407" y="85263"/>
                  </a:cubicBezTo>
                  <a:cubicBezTo>
                    <a:pt x="157807" y="85263"/>
                    <a:pt x="156210" y="85165"/>
                    <a:pt x="154695" y="84800"/>
                  </a:cubicBezTo>
                  <a:cubicBezTo>
                    <a:pt x="153872" y="84661"/>
                    <a:pt x="152928" y="84470"/>
                    <a:pt x="152058" y="84470"/>
                  </a:cubicBezTo>
                  <a:cubicBezTo>
                    <a:pt x="151189" y="84470"/>
                    <a:pt x="150396" y="84661"/>
                    <a:pt x="149874" y="85287"/>
                  </a:cubicBezTo>
                  <a:cubicBezTo>
                    <a:pt x="150319" y="85257"/>
                    <a:pt x="150764" y="85244"/>
                    <a:pt x="151211" y="85244"/>
                  </a:cubicBezTo>
                  <a:cubicBezTo>
                    <a:pt x="154931" y="85244"/>
                    <a:pt x="158718" y="86168"/>
                    <a:pt x="162505" y="86168"/>
                  </a:cubicBezTo>
                  <a:cubicBezTo>
                    <a:pt x="167256" y="86075"/>
                    <a:pt x="171775" y="84615"/>
                    <a:pt x="176526" y="84036"/>
                  </a:cubicBezTo>
                  <a:cubicBezTo>
                    <a:pt x="178635" y="83758"/>
                    <a:pt x="180859" y="83642"/>
                    <a:pt x="183084" y="83178"/>
                  </a:cubicBezTo>
                  <a:cubicBezTo>
                    <a:pt x="184150" y="82970"/>
                    <a:pt x="185100" y="82599"/>
                    <a:pt x="186074" y="82205"/>
                  </a:cubicBezTo>
                  <a:lnTo>
                    <a:pt x="186561" y="82205"/>
                  </a:lnTo>
                  <a:cubicBezTo>
                    <a:pt x="188577" y="82019"/>
                    <a:pt x="190616" y="81811"/>
                    <a:pt x="192748" y="81625"/>
                  </a:cubicBezTo>
                  <a:cubicBezTo>
                    <a:pt x="193111" y="82046"/>
                    <a:pt x="193808" y="82276"/>
                    <a:pt x="194518" y="82276"/>
                  </a:cubicBezTo>
                  <a:cubicBezTo>
                    <a:pt x="194943" y="82276"/>
                    <a:pt x="195373" y="82193"/>
                    <a:pt x="195738" y="82019"/>
                  </a:cubicBezTo>
                  <a:cubicBezTo>
                    <a:pt x="196225" y="81718"/>
                    <a:pt x="196688" y="81231"/>
                    <a:pt x="197383" y="81231"/>
                  </a:cubicBezTo>
                  <a:cubicBezTo>
                    <a:pt x="197569" y="81231"/>
                    <a:pt x="197661" y="81324"/>
                    <a:pt x="197847" y="81440"/>
                  </a:cubicBezTo>
                  <a:cubicBezTo>
                    <a:pt x="198055" y="81533"/>
                    <a:pt x="198148" y="81625"/>
                    <a:pt x="198334" y="81718"/>
                  </a:cubicBezTo>
                  <a:cubicBezTo>
                    <a:pt x="198542" y="81811"/>
                    <a:pt x="198727" y="81904"/>
                    <a:pt x="198913" y="82019"/>
                  </a:cubicBezTo>
                  <a:cubicBezTo>
                    <a:pt x="199030" y="82044"/>
                    <a:pt x="199146" y="82055"/>
                    <a:pt x="199260" y="82055"/>
                  </a:cubicBezTo>
                  <a:cubicBezTo>
                    <a:pt x="200000" y="82055"/>
                    <a:pt x="200676" y="81585"/>
                    <a:pt x="201439" y="81324"/>
                  </a:cubicBezTo>
                  <a:cubicBezTo>
                    <a:pt x="201876" y="81183"/>
                    <a:pt x="202342" y="81128"/>
                    <a:pt x="202824" y="81128"/>
                  </a:cubicBezTo>
                  <a:cubicBezTo>
                    <a:pt x="203926" y="81128"/>
                    <a:pt x="205115" y="81416"/>
                    <a:pt x="206259" y="81625"/>
                  </a:cubicBezTo>
                  <a:cubicBezTo>
                    <a:pt x="207465" y="81869"/>
                    <a:pt x="208722" y="81990"/>
                    <a:pt x="209991" y="81990"/>
                  </a:cubicBezTo>
                  <a:cubicBezTo>
                    <a:pt x="211259" y="81990"/>
                    <a:pt x="212540" y="81869"/>
                    <a:pt x="213791" y="81625"/>
                  </a:cubicBezTo>
                  <a:cubicBezTo>
                    <a:pt x="214069" y="81533"/>
                    <a:pt x="214463" y="81440"/>
                    <a:pt x="214765" y="81440"/>
                  </a:cubicBezTo>
                  <a:cubicBezTo>
                    <a:pt x="214857" y="81440"/>
                    <a:pt x="214950" y="81440"/>
                    <a:pt x="215043" y="81533"/>
                  </a:cubicBezTo>
                  <a:lnTo>
                    <a:pt x="215808" y="81533"/>
                  </a:lnTo>
                  <a:cubicBezTo>
                    <a:pt x="217175" y="81533"/>
                    <a:pt x="218612" y="80165"/>
                    <a:pt x="218032" y="79123"/>
                  </a:cubicBezTo>
                  <a:cubicBezTo>
                    <a:pt x="217940" y="79007"/>
                    <a:pt x="217940" y="78914"/>
                    <a:pt x="217847" y="78821"/>
                  </a:cubicBezTo>
                  <a:lnTo>
                    <a:pt x="217847" y="78729"/>
                  </a:lnTo>
                  <a:cubicBezTo>
                    <a:pt x="217754" y="78636"/>
                    <a:pt x="217662" y="78636"/>
                    <a:pt x="217662" y="78543"/>
                  </a:cubicBezTo>
                  <a:cubicBezTo>
                    <a:pt x="216781" y="77755"/>
                    <a:pt x="215437" y="77662"/>
                    <a:pt x="214069" y="77662"/>
                  </a:cubicBezTo>
                  <a:cubicBezTo>
                    <a:pt x="213791" y="77662"/>
                    <a:pt x="213397" y="77848"/>
                    <a:pt x="213490" y="78056"/>
                  </a:cubicBezTo>
                  <a:cubicBezTo>
                    <a:pt x="213490" y="78242"/>
                    <a:pt x="213699" y="78242"/>
                    <a:pt x="213884" y="78335"/>
                  </a:cubicBezTo>
                  <a:cubicBezTo>
                    <a:pt x="214278" y="78427"/>
                    <a:pt x="214556" y="78427"/>
                    <a:pt x="214857" y="78543"/>
                  </a:cubicBezTo>
                  <a:cubicBezTo>
                    <a:pt x="215808" y="78729"/>
                    <a:pt x="215622" y="79308"/>
                    <a:pt x="214857" y="79586"/>
                  </a:cubicBezTo>
                  <a:cubicBezTo>
                    <a:pt x="214744" y="79627"/>
                    <a:pt x="214608" y="79645"/>
                    <a:pt x="214459" y="79645"/>
                  </a:cubicBezTo>
                  <a:cubicBezTo>
                    <a:pt x="213850" y="79645"/>
                    <a:pt x="213024" y="79346"/>
                    <a:pt x="212633" y="79123"/>
                  </a:cubicBezTo>
                  <a:cubicBezTo>
                    <a:pt x="212065" y="78784"/>
                    <a:pt x="211205" y="78509"/>
                    <a:pt x="210532" y="78509"/>
                  </a:cubicBezTo>
                  <a:cubicBezTo>
                    <a:pt x="210051" y="78509"/>
                    <a:pt x="209666" y="78650"/>
                    <a:pt x="209550" y="79007"/>
                  </a:cubicBezTo>
                  <a:cubicBezTo>
                    <a:pt x="209111" y="78406"/>
                    <a:pt x="208180" y="78065"/>
                    <a:pt x="207262" y="78065"/>
                  </a:cubicBezTo>
                  <a:cubicBezTo>
                    <a:pt x="206729" y="78065"/>
                    <a:pt x="206199" y="78180"/>
                    <a:pt x="205773" y="78427"/>
                  </a:cubicBezTo>
                  <a:cubicBezTo>
                    <a:pt x="204614" y="78149"/>
                    <a:pt x="203363" y="77848"/>
                    <a:pt x="202111" y="77662"/>
                  </a:cubicBezTo>
                  <a:cubicBezTo>
                    <a:pt x="203119" y="77616"/>
                    <a:pt x="204110" y="77570"/>
                    <a:pt x="205089" y="77570"/>
                  </a:cubicBezTo>
                  <a:cubicBezTo>
                    <a:pt x="206068" y="77570"/>
                    <a:pt x="207036" y="77616"/>
                    <a:pt x="207998" y="77755"/>
                  </a:cubicBezTo>
                  <a:cubicBezTo>
                    <a:pt x="208855" y="77848"/>
                    <a:pt x="209736" y="77964"/>
                    <a:pt x="210593" y="77964"/>
                  </a:cubicBezTo>
                  <a:cubicBezTo>
                    <a:pt x="210894" y="77964"/>
                    <a:pt x="212540" y="77964"/>
                    <a:pt x="211752" y="77269"/>
                  </a:cubicBezTo>
                  <a:cubicBezTo>
                    <a:pt x="211520" y="77083"/>
                    <a:pt x="210993" y="77037"/>
                    <a:pt x="210440" y="77037"/>
                  </a:cubicBezTo>
                  <a:cubicBezTo>
                    <a:pt x="209886" y="77037"/>
                    <a:pt x="209307" y="77083"/>
                    <a:pt x="208971" y="77083"/>
                  </a:cubicBezTo>
                  <a:cubicBezTo>
                    <a:pt x="207998" y="76990"/>
                    <a:pt x="207024" y="76990"/>
                    <a:pt x="206074" y="76990"/>
                  </a:cubicBezTo>
                  <a:cubicBezTo>
                    <a:pt x="202969" y="76990"/>
                    <a:pt x="199886" y="76990"/>
                    <a:pt x="196804" y="77384"/>
                  </a:cubicBezTo>
                  <a:cubicBezTo>
                    <a:pt x="196410" y="77477"/>
                    <a:pt x="195923" y="77477"/>
                    <a:pt x="195529" y="77570"/>
                  </a:cubicBezTo>
                  <a:cubicBezTo>
                    <a:pt x="194371" y="77755"/>
                    <a:pt x="193212" y="78056"/>
                    <a:pt x="192169" y="78335"/>
                  </a:cubicBezTo>
                  <a:cubicBezTo>
                    <a:pt x="191590" y="78543"/>
                    <a:pt x="191103" y="78729"/>
                    <a:pt x="190523" y="78821"/>
                  </a:cubicBezTo>
                  <a:cubicBezTo>
                    <a:pt x="189365" y="78543"/>
                    <a:pt x="188484" y="77269"/>
                    <a:pt x="187418" y="76898"/>
                  </a:cubicBezTo>
                  <a:cubicBezTo>
                    <a:pt x="186424" y="76566"/>
                    <a:pt x="185339" y="76394"/>
                    <a:pt x="184267" y="76394"/>
                  </a:cubicBezTo>
                  <a:cubicBezTo>
                    <a:pt x="183465" y="76394"/>
                    <a:pt x="182670" y="76491"/>
                    <a:pt x="181925" y="76689"/>
                  </a:cubicBezTo>
                  <a:cubicBezTo>
                    <a:pt x="181099" y="76241"/>
                    <a:pt x="180054" y="76020"/>
                    <a:pt x="179010" y="76020"/>
                  </a:cubicBezTo>
                  <a:cubicBezTo>
                    <a:pt x="177624" y="76020"/>
                    <a:pt x="176239" y="76409"/>
                    <a:pt x="175367" y="77176"/>
                  </a:cubicBezTo>
                  <a:cubicBezTo>
                    <a:pt x="173288" y="76726"/>
                    <a:pt x="171000" y="76327"/>
                    <a:pt x="168831" y="76327"/>
                  </a:cubicBezTo>
                  <a:cubicBezTo>
                    <a:pt x="166865" y="76327"/>
                    <a:pt x="164999" y="76655"/>
                    <a:pt x="163478" y="77570"/>
                  </a:cubicBezTo>
                  <a:cubicBezTo>
                    <a:pt x="162492" y="77071"/>
                    <a:pt x="161299" y="76828"/>
                    <a:pt x="160112" y="76828"/>
                  </a:cubicBezTo>
                  <a:cubicBezTo>
                    <a:pt x="158982" y="76828"/>
                    <a:pt x="157857" y="77048"/>
                    <a:pt x="156919" y="77477"/>
                  </a:cubicBezTo>
                  <a:cubicBezTo>
                    <a:pt x="156244" y="77054"/>
                    <a:pt x="155331" y="76849"/>
                    <a:pt x="154413" y="76849"/>
                  </a:cubicBezTo>
                  <a:cubicBezTo>
                    <a:pt x="153220" y="76849"/>
                    <a:pt x="152018" y="77193"/>
                    <a:pt x="151311" y="77848"/>
                  </a:cubicBezTo>
                  <a:cubicBezTo>
                    <a:pt x="150732" y="77384"/>
                    <a:pt x="149967" y="77083"/>
                    <a:pt x="149179" y="76990"/>
                  </a:cubicBezTo>
                  <a:lnTo>
                    <a:pt x="149179" y="76689"/>
                  </a:lnTo>
                  <a:cubicBezTo>
                    <a:pt x="149295" y="75832"/>
                    <a:pt x="148901" y="75067"/>
                    <a:pt x="148229" y="74580"/>
                  </a:cubicBezTo>
                  <a:cubicBezTo>
                    <a:pt x="148020" y="74372"/>
                    <a:pt x="147742" y="74186"/>
                    <a:pt x="147557" y="74094"/>
                  </a:cubicBezTo>
                  <a:cubicBezTo>
                    <a:pt x="148229" y="74094"/>
                    <a:pt x="148901" y="74001"/>
                    <a:pt x="149388" y="73514"/>
                  </a:cubicBezTo>
                  <a:cubicBezTo>
                    <a:pt x="149480" y="73514"/>
                    <a:pt x="149480" y="73421"/>
                    <a:pt x="149573" y="73421"/>
                  </a:cubicBezTo>
                  <a:cubicBezTo>
                    <a:pt x="149758" y="73120"/>
                    <a:pt x="149874" y="72749"/>
                    <a:pt x="149874" y="72355"/>
                  </a:cubicBezTo>
                  <a:cubicBezTo>
                    <a:pt x="149758" y="72170"/>
                    <a:pt x="149666" y="71869"/>
                    <a:pt x="149480" y="71776"/>
                  </a:cubicBezTo>
                  <a:cubicBezTo>
                    <a:pt x="149573" y="71776"/>
                    <a:pt x="149758" y="71776"/>
                    <a:pt x="149874" y="71683"/>
                  </a:cubicBezTo>
                  <a:lnTo>
                    <a:pt x="150338" y="71683"/>
                  </a:lnTo>
                  <a:cubicBezTo>
                    <a:pt x="150454" y="71683"/>
                    <a:pt x="150546" y="71683"/>
                    <a:pt x="150639" y="71591"/>
                  </a:cubicBezTo>
                  <a:lnTo>
                    <a:pt x="150732" y="71591"/>
                  </a:lnTo>
                  <a:cubicBezTo>
                    <a:pt x="150824" y="71591"/>
                    <a:pt x="150917" y="71591"/>
                    <a:pt x="151126" y="71475"/>
                  </a:cubicBezTo>
                  <a:cubicBezTo>
                    <a:pt x="151311" y="71475"/>
                    <a:pt x="151404" y="71475"/>
                    <a:pt x="151496" y="71382"/>
                  </a:cubicBezTo>
                  <a:cubicBezTo>
                    <a:pt x="151890" y="71289"/>
                    <a:pt x="152284" y="71197"/>
                    <a:pt x="152563" y="71011"/>
                  </a:cubicBezTo>
                  <a:cubicBezTo>
                    <a:pt x="152655" y="71011"/>
                    <a:pt x="152771" y="70895"/>
                    <a:pt x="152864" y="70895"/>
                  </a:cubicBezTo>
                  <a:cubicBezTo>
                    <a:pt x="152957" y="70803"/>
                    <a:pt x="153049" y="70710"/>
                    <a:pt x="153142" y="70710"/>
                  </a:cubicBezTo>
                  <a:cubicBezTo>
                    <a:pt x="153235" y="70617"/>
                    <a:pt x="153235" y="70525"/>
                    <a:pt x="153350" y="70525"/>
                  </a:cubicBezTo>
                  <a:lnTo>
                    <a:pt x="153350" y="70432"/>
                  </a:lnTo>
                  <a:cubicBezTo>
                    <a:pt x="153443" y="70432"/>
                    <a:pt x="153536" y="70316"/>
                    <a:pt x="153536" y="70223"/>
                  </a:cubicBezTo>
                  <a:lnTo>
                    <a:pt x="153629" y="70223"/>
                  </a:lnTo>
                  <a:cubicBezTo>
                    <a:pt x="153629" y="70131"/>
                    <a:pt x="153721" y="70038"/>
                    <a:pt x="153721" y="70038"/>
                  </a:cubicBezTo>
                  <a:cubicBezTo>
                    <a:pt x="153721" y="70038"/>
                    <a:pt x="153721" y="69945"/>
                    <a:pt x="153814" y="69945"/>
                  </a:cubicBezTo>
                  <a:cubicBezTo>
                    <a:pt x="153814" y="69852"/>
                    <a:pt x="153814" y="69852"/>
                    <a:pt x="153930" y="69737"/>
                  </a:cubicBezTo>
                  <a:lnTo>
                    <a:pt x="153930" y="69644"/>
                  </a:lnTo>
                  <a:cubicBezTo>
                    <a:pt x="153930" y="69551"/>
                    <a:pt x="154023" y="69459"/>
                    <a:pt x="154023" y="69366"/>
                  </a:cubicBezTo>
                  <a:cubicBezTo>
                    <a:pt x="154301" y="69459"/>
                    <a:pt x="154602" y="69459"/>
                    <a:pt x="154880" y="69459"/>
                  </a:cubicBezTo>
                  <a:lnTo>
                    <a:pt x="155274" y="69459"/>
                  </a:lnTo>
                  <a:cubicBezTo>
                    <a:pt x="155668" y="69366"/>
                    <a:pt x="156039" y="69273"/>
                    <a:pt x="156340" y="68972"/>
                  </a:cubicBezTo>
                  <a:cubicBezTo>
                    <a:pt x="156525" y="68879"/>
                    <a:pt x="156618" y="68786"/>
                    <a:pt x="156827" y="68694"/>
                  </a:cubicBezTo>
                  <a:cubicBezTo>
                    <a:pt x="157105" y="68485"/>
                    <a:pt x="157499" y="68392"/>
                    <a:pt x="157870" y="68207"/>
                  </a:cubicBezTo>
                  <a:cubicBezTo>
                    <a:pt x="158171" y="67998"/>
                    <a:pt x="158449" y="67813"/>
                    <a:pt x="158750" y="67628"/>
                  </a:cubicBezTo>
                  <a:cubicBezTo>
                    <a:pt x="158936" y="67628"/>
                    <a:pt x="159237" y="67720"/>
                    <a:pt x="159422" y="67720"/>
                  </a:cubicBezTo>
                  <a:cubicBezTo>
                    <a:pt x="159816" y="67720"/>
                    <a:pt x="160094" y="67628"/>
                    <a:pt x="160488" y="67628"/>
                  </a:cubicBezTo>
                  <a:lnTo>
                    <a:pt x="160488" y="67535"/>
                  </a:lnTo>
                  <a:cubicBezTo>
                    <a:pt x="160882" y="67906"/>
                    <a:pt x="161346" y="68114"/>
                    <a:pt x="161833" y="68207"/>
                  </a:cubicBezTo>
                  <a:cubicBezTo>
                    <a:pt x="162227" y="68300"/>
                    <a:pt x="162621" y="68392"/>
                    <a:pt x="162991" y="68392"/>
                  </a:cubicBezTo>
                  <a:cubicBezTo>
                    <a:pt x="163663" y="68300"/>
                    <a:pt x="164359" y="68114"/>
                    <a:pt x="164938" y="67720"/>
                  </a:cubicBezTo>
                  <a:cubicBezTo>
                    <a:pt x="165031" y="67720"/>
                    <a:pt x="165123" y="67628"/>
                    <a:pt x="165216" y="67535"/>
                  </a:cubicBezTo>
                  <a:cubicBezTo>
                    <a:pt x="165610" y="67720"/>
                    <a:pt x="165981" y="67998"/>
                    <a:pt x="166375" y="68300"/>
                  </a:cubicBezTo>
                  <a:cubicBezTo>
                    <a:pt x="168020" y="69366"/>
                    <a:pt x="169759" y="70316"/>
                    <a:pt x="171589" y="70710"/>
                  </a:cubicBezTo>
                  <a:cubicBezTo>
                    <a:pt x="171775" y="70710"/>
                    <a:pt x="171983" y="70710"/>
                    <a:pt x="172076" y="70803"/>
                  </a:cubicBezTo>
                  <a:cubicBezTo>
                    <a:pt x="172430" y="70856"/>
                    <a:pt x="172789" y="70883"/>
                    <a:pt x="173148" y="70883"/>
                  </a:cubicBezTo>
                  <a:cubicBezTo>
                    <a:pt x="175427" y="70883"/>
                    <a:pt x="177714" y="69815"/>
                    <a:pt x="178635" y="67813"/>
                  </a:cubicBezTo>
                  <a:cubicBezTo>
                    <a:pt x="179614" y="68955"/>
                    <a:pt x="181189" y="69488"/>
                    <a:pt x="182760" y="69488"/>
                  </a:cubicBezTo>
                  <a:cubicBezTo>
                    <a:pt x="183197" y="69488"/>
                    <a:pt x="183634" y="69446"/>
                    <a:pt x="184058" y="69366"/>
                  </a:cubicBezTo>
                  <a:cubicBezTo>
                    <a:pt x="185981" y="68972"/>
                    <a:pt x="187719" y="67906"/>
                    <a:pt x="189365" y="66956"/>
                  </a:cubicBezTo>
                  <a:cubicBezTo>
                    <a:pt x="190309" y="68177"/>
                    <a:pt x="191825" y="68872"/>
                    <a:pt x="193319" y="68872"/>
                  </a:cubicBezTo>
                  <a:cubicBezTo>
                    <a:pt x="193951" y="68872"/>
                    <a:pt x="194579" y="68747"/>
                    <a:pt x="195159" y="68485"/>
                  </a:cubicBezTo>
                  <a:cubicBezTo>
                    <a:pt x="195437" y="68392"/>
                    <a:pt x="195645" y="68207"/>
                    <a:pt x="195923" y="68114"/>
                  </a:cubicBezTo>
                  <a:lnTo>
                    <a:pt x="196503" y="67535"/>
                  </a:lnTo>
                  <a:cubicBezTo>
                    <a:pt x="197569" y="66562"/>
                    <a:pt x="198148" y="65009"/>
                    <a:pt x="197963" y="63572"/>
                  </a:cubicBezTo>
                  <a:lnTo>
                    <a:pt x="197963" y="63178"/>
                  </a:lnTo>
                  <a:cubicBezTo>
                    <a:pt x="198148" y="63085"/>
                    <a:pt x="198426" y="62993"/>
                    <a:pt x="198635" y="62993"/>
                  </a:cubicBezTo>
                  <a:cubicBezTo>
                    <a:pt x="198913" y="62900"/>
                    <a:pt x="199121" y="62691"/>
                    <a:pt x="199307" y="62599"/>
                  </a:cubicBezTo>
                  <a:cubicBezTo>
                    <a:pt x="199492" y="62599"/>
                    <a:pt x="199585" y="62506"/>
                    <a:pt x="199701" y="62413"/>
                  </a:cubicBezTo>
                  <a:cubicBezTo>
                    <a:pt x="200744" y="61741"/>
                    <a:pt x="201532" y="60768"/>
                    <a:pt x="201902" y="59516"/>
                  </a:cubicBezTo>
                  <a:cubicBezTo>
                    <a:pt x="202018" y="59424"/>
                    <a:pt x="202018" y="59308"/>
                    <a:pt x="202018" y="59215"/>
                  </a:cubicBezTo>
                  <a:cubicBezTo>
                    <a:pt x="202111" y="59030"/>
                    <a:pt x="202111" y="58937"/>
                    <a:pt x="202111" y="58844"/>
                  </a:cubicBezTo>
                  <a:cubicBezTo>
                    <a:pt x="202204" y="58543"/>
                    <a:pt x="202204" y="58358"/>
                    <a:pt x="202204" y="58056"/>
                  </a:cubicBezTo>
                  <a:cubicBezTo>
                    <a:pt x="202204" y="57570"/>
                    <a:pt x="202204" y="57106"/>
                    <a:pt x="202018" y="56620"/>
                  </a:cubicBezTo>
                  <a:cubicBezTo>
                    <a:pt x="202018" y="56411"/>
                    <a:pt x="202018" y="56318"/>
                    <a:pt x="201902" y="56226"/>
                  </a:cubicBezTo>
                  <a:cubicBezTo>
                    <a:pt x="201902" y="55947"/>
                    <a:pt x="201810" y="55739"/>
                    <a:pt x="201624" y="55553"/>
                  </a:cubicBezTo>
                  <a:cubicBezTo>
                    <a:pt x="201323" y="54881"/>
                    <a:pt x="200860" y="54209"/>
                    <a:pt x="200373" y="53723"/>
                  </a:cubicBezTo>
                  <a:cubicBezTo>
                    <a:pt x="200466" y="53630"/>
                    <a:pt x="200558" y="53630"/>
                    <a:pt x="200744" y="53514"/>
                  </a:cubicBezTo>
                  <a:lnTo>
                    <a:pt x="200860" y="53421"/>
                  </a:lnTo>
                  <a:cubicBezTo>
                    <a:pt x="200952" y="53329"/>
                    <a:pt x="201045" y="53329"/>
                    <a:pt x="201138" y="53236"/>
                  </a:cubicBezTo>
                  <a:lnTo>
                    <a:pt x="201230" y="53143"/>
                  </a:lnTo>
                  <a:cubicBezTo>
                    <a:pt x="201323" y="53051"/>
                    <a:pt x="201439" y="53051"/>
                    <a:pt x="201532" y="52935"/>
                  </a:cubicBezTo>
                  <a:lnTo>
                    <a:pt x="201624" y="52842"/>
                  </a:lnTo>
                  <a:lnTo>
                    <a:pt x="201717" y="52749"/>
                  </a:lnTo>
                  <a:lnTo>
                    <a:pt x="201902" y="52564"/>
                  </a:lnTo>
                  <a:lnTo>
                    <a:pt x="201902" y="52471"/>
                  </a:lnTo>
                  <a:cubicBezTo>
                    <a:pt x="202389" y="51985"/>
                    <a:pt x="202690" y="51405"/>
                    <a:pt x="202969" y="50826"/>
                  </a:cubicBezTo>
                  <a:cubicBezTo>
                    <a:pt x="203061" y="50432"/>
                    <a:pt x="203177" y="50154"/>
                    <a:pt x="203177" y="49760"/>
                  </a:cubicBezTo>
                  <a:cubicBezTo>
                    <a:pt x="203270" y="49180"/>
                    <a:pt x="203270" y="48601"/>
                    <a:pt x="203177" y="48114"/>
                  </a:cubicBezTo>
                  <a:cubicBezTo>
                    <a:pt x="202876" y="46677"/>
                    <a:pt x="201902" y="45519"/>
                    <a:pt x="200744" y="44731"/>
                  </a:cubicBezTo>
                  <a:cubicBezTo>
                    <a:pt x="199979" y="44360"/>
                    <a:pt x="199121" y="44059"/>
                    <a:pt x="198334" y="44059"/>
                  </a:cubicBezTo>
                  <a:lnTo>
                    <a:pt x="198334" y="43781"/>
                  </a:lnTo>
                  <a:cubicBezTo>
                    <a:pt x="198727" y="42135"/>
                    <a:pt x="197476" y="40304"/>
                    <a:pt x="195831" y="40096"/>
                  </a:cubicBezTo>
                  <a:cubicBezTo>
                    <a:pt x="198426" y="35855"/>
                    <a:pt x="195437" y="29482"/>
                    <a:pt x="190616" y="28717"/>
                  </a:cubicBezTo>
                  <a:cubicBezTo>
                    <a:pt x="191288" y="27836"/>
                    <a:pt x="190802" y="26585"/>
                    <a:pt x="189944" y="25913"/>
                  </a:cubicBezTo>
                  <a:cubicBezTo>
                    <a:pt x="189063" y="25240"/>
                    <a:pt x="187997" y="25032"/>
                    <a:pt x="187047" y="24545"/>
                  </a:cubicBezTo>
                  <a:cubicBezTo>
                    <a:pt x="185216" y="23688"/>
                    <a:pt x="183942" y="21857"/>
                    <a:pt x="182505" y="20397"/>
                  </a:cubicBezTo>
                  <a:cubicBezTo>
                    <a:pt x="181353" y="19336"/>
                    <a:pt x="179796" y="18333"/>
                    <a:pt x="178235" y="18333"/>
                  </a:cubicBezTo>
                  <a:cubicBezTo>
                    <a:pt x="177817" y="18333"/>
                    <a:pt x="177400" y="18405"/>
                    <a:pt x="176989" y="18566"/>
                  </a:cubicBezTo>
                  <a:cubicBezTo>
                    <a:pt x="175830" y="15762"/>
                    <a:pt x="174486" y="12865"/>
                    <a:pt x="172748" y="10455"/>
                  </a:cubicBezTo>
                  <a:cubicBezTo>
                    <a:pt x="172563" y="10177"/>
                    <a:pt x="172354" y="9875"/>
                    <a:pt x="172169" y="9690"/>
                  </a:cubicBezTo>
                  <a:cubicBezTo>
                    <a:pt x="172076" y="9597"/>
                    <a:pt x="171983" y="9481"/>
                    <a:pt x="171983" y="9389"/>
                  </a:cubicBezTo>
                  <a:cubicBezTo>
                    <a:pt x="171775" y="9296"/>
                    <a:pt x="171682" y="9111"/>
                    <a:pt x="171589" y="8902"/>
                  </a:cubicBezTo>
                  <a:cubicBezTo>
                    <a:pt x="171497" y="8809"/>
                    <a:pt x="171404" y="8717"/>
                    <a:pt x="171311" y="8624"/>
                  </a:cubicBezTo>
                  <a:cubicBezTo>
                    <a:pt x="171195" y="8531"/>
                    <a:pt x="171010" y="8323"/>
                    <a:pt x="170917" y="8230"/>
                  </a:cubicBezTo>
                  <a:cubicBezTo>
                    <a:pt x="170825" y="8137"/>
                    <a:pt x="170732" y="8045"/>
                    <a:pt x="170616" y="7952"/>
                  </a:cubicBezTo>
                  <a:cubicBezTo>
                    <a:pt x="170523" y="7743"/>
                    <a:pt x="170431" y="7651"/>
                    <a:pt x="170245" y="7558"/>
                  </a:cubicBezTo>
                  <a:cubicBezTo>
                    <a:pt x="170152" y="7465"/>
                    <a:pt x="170037" y="7372"/>
                    <a:pt x="169944" y="7280"/>
                  </a:cubicBezTo>
                  <a:cubicBezTo>
                    <a:pt x="169851" y="7164"/>
                    <a:pt x="169666" y="6979"/>
                    <a:pt x="169573" y="6886"/>
                  </a:cubicBezTo>
                  <a:cubicBezTo>
                    <a:pt x="169457" y="6793"/>
                    <a:pt x="169365" y="6700"/>
                    <a:pt x="169272" y="6585"/>
                  </a:cubicBezTo>
                  <a:cubicBezTo>
                    <a:pt x="169086" y="6492"/>
                    <a:pt x="168878" y="6399"/>
                    <a:pt x="168785" y="6214"/>
                  </a:cubicBezTo>
                  <a:cubicBezTo>
                    <a:pt x="168692" y="6214"/>
                    <a:pt x="168600" y="6121"/>
                    <a:pt x="168507" y="6005"/>
                  </a:cubicBezTo>
                  <a:cubicBezTo>
                    <a:pt x="168206" y="5820"/>
                    <a:pt x="168020" y="5634"/>
                    <a:pt x="167719" y="5542"/>
                  </a:cubicBezTo>
                  <a:cubicBezTo>
                    <a:pt x="166560" y="4754"/>
                    <a:pt x="165309" y="4174"/>
                    <a:pt x="163965" y="3804"/>
                  </a:cubicBezTo>
                  <a:cubicBezTo>
                    <a:pt x="163663" y="3688"/>
                    <a:pt x="163293" y="3595"/>
                    <a:pt x="162991" y="3595"/>
                  </a:cubicBezTo>
                  <a:cubicBezTo>
                    <a:pt x="162083" y="3420"/>
                    <a:pt x="161175" y="3327"/>
                    <a:pt x="160286" y="3327"/>
                  </a:cubicBezTo>
                  <a:cubicBezTo>
                    <a:pt x="159293" y="3327"/>
                    <a:pt x="158324" y="3443"/>
                    <a:pt x="157406" y="3688"/>
                  </a:cubicBezTo>
                  <a:cubicBezTo>
                    <a:pt x="155668" y="4174"/>
                    <a:pt x="154023" y="5055"/>
                    <a:pt x="152864" y="6492"/>
                  </a:cubicBezTo>
                  <a:cubicBezTo>
                    <a:pt x="153049" y="6214"/>
                    <a:pt x="152864" y="6005"/>
                    <a:pt x="152470" y="5727"/>
                  </a:cubicBezTo>
                  <a:cubicBezTo>
                    <a:pt x="152377" y="5634"/>
                    <a:pt x="152377" y="5634"/>
                    <a:pt x="152284" y="5634"/>
                  </a:cubicBezTo>
                  <a:cubicBezTo>
                    <a:pt x="152076" y="5426"/>
                    <a:pt x="151890" y="5333"/>
                    <a:pt x="151612" y="5240"/>
                  </a:cubicBezTo>
                  <a:cubicBezTo>
                    <a:pt x="151218" y="5055"/>
                    <a:pt x="150732" y="4962"/>
                    <a:pt x="150546" y="4962"/>
                  </a:cubicBezTo>
                  <a:lnTo>
                    <a:pt x="150152" y="4962"/>
                  </a:lnTo>
                  <a:cubicBezTo>
                    <a:pt x="149480" y="4962"/>
                    <a:pt x="148715" y="5148"/>
                    <a:pt x="148020" y="5333"/>
                  </a:cubicBezTo>
                  <a:cubicBezTo>
                    <a:pt x="147742" y="5426"/>
                    <a:pt x="147441" y="5542"/>
                    <a:pt x="147255" y="5634"/>
                  </a:cubicBezTo>
                  <a:cubicBezTo>
                    <a:pt x="147163" y="5727"/>
                    <a:pt x="147070" y="5727"/>
                    <a:pt x="146977" y="5727"/>
                  </a:cubicBezTo>
                  <a:cubicBezTo>
                    <a:pt x="146861" y="5727"/>
                    <a:pt x="146861" y="5634"/>
                    <a:pt x="146769" y="5542"/>
                  </a:cubicBezTo>
                  <a:cubicBezTo>
                    <a:pt x="145239" y="3108"/>
                    <a:pt x="144266" y="1370"/>
                    <a:pt x="141276" y="420"/>
                  </a:cubicBezTo>
                  <a:cubicBezTo>
                    <a:pt x="140392" y="142"/>
                    <a:pt x="139460" y="1"/>
                    <a:pt x="13853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43"/>
            <p:cNvSpPr/>
            <p:nvPr/>
          </p:nvSpPr>
          <p:spPr>
            <a:xfrm>
              <a:off x="7323350" y="4563750"/>
              <a:ext cx="43475" cy="25"/>
            </a:xfrm>
            <a:custGeom>
              <a:avLst/>
              <a:gdLst/>
              <a:ahLst/>
              <a:cxnLst/>
              <a:rect l="l" t="t" r="r" b="b"/>
              <a:pathLst>
                <a:path w="1739" h="1" extrusionOk="0">
                  <a:moveTo>
                    <a:pt x="1738" y="1"/>
                  </a:moveTo>
                  <a:lnTo>
                    <a:pt x="974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43"/>
            <p:cNvSpPr/>
            <p:nvPr/>
          </p:nvSpPr>
          <p:spPr>
            <a:xfrm>
              <a:off x="2273750" y="3185925"/>
              <a:ext cx="1305675" cy="93375"/>
            </a:xfrm>
            <a:custGeom>
              <a:avLst/>
              <a:gdLst/>
              <a:ahLst/>
              <a:cxnLst/>
              <a:rect l="l" t="t" r="r" b="b"/>
              <a:pathLst>
                <a:path w="52227" h="3735" extrusionOk="0">
                  <a:moveTo>
                    <a:pt x="394" y="0"/>
                  </a:moveTo>
                  <a:cubicBezTo>
                    <a:pt x="125" y="0"/>
                    <a:pt x="0" y="92"/>
                    <a:pt x="175" y="351"/>
                  </a:cubicBezTo>
                  <a:cubicBezTo>
                    <a:pt x="569" y="1046"/>
                    <a:pt x="2979" y="1139"/>
                    <a:pt x="3744" y="1232"/>
                  </a:cubicBezTo>
                  <a:cubicBezTo>
                    <a:pt x="5088" y="1417"/>
                    <a:pt x="6363" y="1626"/>
                    <a:pt x="7707" y="1626"/>
                  </a:cubicBezTo>
                  <a:cubicBezTo>
                    <a:pt x="8742" y="1626"/>
                    <a:pt x="9808" y="1574"/>
                    <a:pt x="10864" y="1574"/>
                  </a:cubicBezTo>
                  <a:cubicBezTo>
                    <a:pt x="11392" y="1574"/>
                    <a:pt x="11917" y="1587"/>
                    <a:pt x="12434" y="1626"/>
                  </a:cubicBezTo>
                  <a:cubicBezTo>
                    <a:pt x="13987" y="1811"/>
                    <a:pt x="15424" y="2205"/>
                    <a:pt x="16884" y="2390"/>
                  </a:cubicBezTo>
                  <a:cubicBezTo>
                    <a:pt x="18228" y="2576"/>
                    <a:pt x="19572" y="2668"/>
                    <a:pt x="20940" y="2784"/>
                  </a:cubicBezTo>
                  <a:cubicBezTo>
                    <a:pt x="29329" y="3155"/>
                    <a:pt x="37742" y="3456"/>
                    <a:pt x="46039" y="3734"/>
                  </a:cubicBezTo>
                  <a:cubicBezTo>
                    <a:pt x="46803" y="3734"/>
                    <a:pt x="47591" y="3734"/>
                    <a:pt x="48263" y="3642"/>
                  </a:cubicBezTo>
                  <a:cubicBezTo>
                    <a:pt x="49034" y="3392"/>
                    <a:pt x="49748" y="3049"/>
                    <a:pt x="50507" y="3049"/>
                  </a:cubicBezTo>
                  <a:cubicBezTo>
                    <a:pt x="50593" y="3049"/>
                    <a:pt x="50679" y="3053"/>
                    <a:pt x="50766" y="3062"/>
                  </a:cubicBezTo>
                  <a:cubicBezTo>
                    <a:pt x="51007" y="3062"/>
                    <a:pt x="51233" y="3181"/>
                    <a:pt x="51469" y="3181"/>
                  </a:cubicBezTo>
                  <a:cubicBezTo>
                    <a:pt x="51527" y="3181"/>
                    <a:pt x="51587" y="3174"/>
                    <a:pt x="51647" y="3155"/>
                  </a:cubicBezTo>
                  <a:cubicBezTo>
                    <a:pt x="51925" y="3062"/>
                    <a:pt x="52226" y="2784"/>
                    <a:pt x="52018" y="2483"/>
                  </a:cubicBezTo>
                  <a:cubicBezTo>
                    <a:pt x="51925" y="2390"/>
                    <a:pt x="51740" y="2390"/>
                    <a:pt x="51554" y="2390"/>
                  </a:cubicBezTo>
                  <a:cubicBezTo>
                    <a:pt x="51357" y="2367"/>
                    <a:pt x="51156" y="2356"/>
                    <a:pt x="50952" y="2356"/>
                  </a:cubicBezTo>
                  <a:cubicBezTo>
                    <a:pt x="50342" y="2356"/>
                    <a:pt x="49712" y="2460"/>
                    <a:pt x="49121" y="2668"/>
                  </a:cubicBezTo>
                  <a:cubicBezTo>
                    <a:pt x="48657" y="2784"/>
                    <a:pt x="48171" y="2970"/>
                    <a:pt x="47684" y="3062"/>
                  </a:cubicBezTo>
                  <a:cubicBezTo>
                    <a:pt x="47105" y="3155"/>
                    <a:pt x="46340" y="3155"/>
                    <a:pt x="45645" y="3155"/>
                  </a:cubicBezTo>
                  <a:cubicBezTo>
                    <a:pt x="43628" y="3062"/>
                    <a:pt x="41589" y="2970"/>
                    <a:pt x="39573" y="2877"/>
                  </a:cubicBezTo>
                  <a:cubicBezTo>
                    <a:pt x="37742" y="2877"/>
                    <a:pt x="36004" y="2784"/>
                    <a:pt x="34266" y="2668"/>
                  </a:cubicBezTo>
                  <a:lnTo>
                    <a:pt x="28958" y="2668"/>
                  </a:lnTo>
                  <a:cubicBezTo>
                    <a:pt x="28228" y="2726"/>
                    <a:pt x="27475" y="2755"/>
                    <a:pt x="26725" y="2755"/>
                  </a:cubicBezTo>
                  <a:cubicBezTo>
                    <a:pt x="25975" y="2755"/>
                    <a:pt x="25227" y="2726"/>
                    <a:pt x="24509" y="2668"/>
                  </a:cubicBezTo>
                  <a:cubicBezTo>
                    <a:pt x="23535" y="2576"/>
                    <a:pt x="22585" y="2390"/>
                    <a:pt x="21705" y="2298"/>
                  </a:cubicBezTo>
                  <a:cubicBezTo>
                    <a:pt x="21032" y="2298"/>
                    <a:pt x="20384" y="2321"/>
                    <a:pt x="19743" y="2321"/>
                  </a:cubicBezTo>
                  <a:cubicBezTo>
                    <a:pt x="19103" y="2321"/>
                    <a:pt x="18472" y="2298"/>
                    <a:pt x="17834" y="2205"/>
                  </a:cubicBezTo>
                  <a:cubicBezTo>
                    <a:pt x="16884" y="1996"/>
                    <a:pt x="15911" y="1718"/>
                    <a:pt x="14937" y="1510"/>
                  </a:cubicBezTo>
                  <a:cubicBezTo>
                    <a:pt x="14131" y="1343"/>
                    <a:pt x="13291" y="1309"/>
                    <a:pt x="12453" y="1309"/>
                  </a:cubicBezTo>
                  <a:cubicBezTo>
                    <a:pt x="11894" y="1309"/>
                    <a:pt x="11336" y="1324"/>
                    <a:pt x="10789" y="1324"/>
                  </a:cubicBezTo>
                  <a:cubicBezTo>
                    <a:pt x="10404" y="1349"/>
                    <a:pt x="10024" y="1361"/>
                    <a:pt x="9646" y="1361"/>
                  </a:cubicBezTo>
                  <a:cubicBezTo>
                    <a:pt x="8614" y="1361"/>
                    <a:pt x="7600" y="1275"/>
                    <a:pt x="6548" y="1139"/>
                  </a:cubicBezTo>
                  <a:cubicBezTo>
                    <a:pt x="5297" y="1046"/>
                    <a:pt x="3929" y="838"/>
                    <a:pt x="2678" y="559"/>
                  </a:cubicBezTo>
                  <a:cubicBezTo>
                    <a:pt x="2419" y="495"/>
                    <a:pt x="1018" y="0"/>
                    <a:pt x="3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646802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" name="Google Shape;972;p43"/>
          <p:cNvSpPr txBox="1">
            <a:spLocks noGrp="1"/>
          </p:cNvSpPr>
          <p:nvPr>
            <p:ph type="title"/>
          </p:nvPr>
        </p:nvSpPr>
        <p:spPr>
          <a:xfrm>
            <a:off x="720000" y="368825"/>
            <a:ext cx="73308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800" dirty="0">
                <a:solidFill>
                  <a:schemeClr val="tx1"/>
                </a:solidFill>
                <a:latin typeface="Aptos Display"/>
              </a:rPr>
              <a:t>How can the media 'influence' the public by covering terrorism?</a:t>
            </a:r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974" name="Google Shape;974;p43"/>
          <p:cNvGrpSpPr/>
          <p:nvPr/>
        </p:nvGrpSpPr>
        <p:grpSpPr>
          <a:xfrm>
            <a:off x="4647536" y="2362005"/>
            <a:ext cx="5928021" cy="2852315"/>
            <a:chOff x="235800" y="1132625"/>
            <a:chExt cx="7131025" cy="3431150"/>
          </a:xfrm>
        </p:grpSpPr>
        <p:sp>
          <p:nvSpPr>
            <p:cNvPr id="975" name="Google Shape;975;p43"/>
            <p:cNvSpPr/>
            <p:nvPr/>
          </p:nvSpPr>
          <p:spPr>
            <a:xfrm>
              <a:off x="235800" y="1132625"/>
              <a:ext cx="7087575" cy="3431150"/>
            </a:xfrm>
            <a:custGeom>
              <a:avLst/>
              <a:gdLst/>
              <a:ahLst/>
              <a:cxnLst/>
              <a:rect l="l" t="t" r="r" b="b"/>
              <a:pathLst>
                <a:path w="283503" h="137246" extrusionOk="0">
                  <a:moveTo>
                    <a:pt x="182505" y="81625"/>
                  </a:moveTo>
                  <a:cubicBezTo>
                    <a:pt x="182690" y="81811"/>
                    <a:pt x="182783" y="81811"/>
                    <a:pt x="182992" y="81904"/>
                  </a:cubicBezTo>
                  <a:cubicBezTo>
                    <a:pt x="182690" y="82019"/>
                    <a:pt x="182505" y="82112"/>
                    <a:pt x="182204" y="82205"/>
                  </a:cubicBezTo>
                  <a:cubicBezTo>
                    <a:pt x="182412" y="82019"/>
                    <a:pt x="182505" y="81904"/>
                    <a:pt x="182505" y="81625"/>
                  </a:cubicBezTo>
                  <a:close/>
                  <a:moveTo>
                    <a:pt x="177223" y="82341"/>
                  </a:moveTo>
                  <a:cubicBezTo>
                    <a:pt x="178112" y="82341"/>
                    <a:pt x="179038" y="82616"/>
                    <a:pt x="179886" y="82691"/>
                  </a:cubicBezTo>
                  <a:lnTo>
                    <a:pt x="180373" y="82691"/>
                  </a:lnTo>
                  <a:cubicBezTo>
                    <a:pt x="179701" y="82877"/>
                    <a:pt x="179121" y="82970"/>
                    <a:pt x="178449" y="83062"/>
                  </a:cubicBezTo>
                  <a:cubicBezTo>
                    <a:pt x="177105" y="83178"/>
                    <a:pt x="175645" y="83178"/>
                    <a:pt x="174301" y="83271"/>
                  </a:cubicBezTo>
                  <a:cubicBezTo>
                    <a:pt x="175066" y="83178"/>
                    <a:pt x="175830" y="82599"/>
                    <a:pt x="176618" y="82390"/>
                  </a:cubicBezTo>
                  <a:cubicBezTo>
                    <a:pt x="176817" y="82356"/>
                    <a:pt x="177019" y="82341"/>
                    <a:pt x="177223" y="82341"/>
                  </a:cubicBezTo>
                  <a:close/>
                  <a:moveTo>
                    <a:pt x="138534" y="1"/>
                  </a:moveTo>
                  <a:cubicBezTo>
                    <a:pt x="136524" y="1"/>
                    <a:pt x="134545" y="669"/>
                    <a:pt x="133165" y="2065"/>
                  </a:cubicBezTo>
                  <a:cubicBezTo>
                    <a:pt x="133072" y="1950"/>
                    <a:pt x="132956" y="1857"/>
                    <a:pt x="132864" y="1671"/>
                  </a:cubicBezTo>
                  <a:cubicBezTo>
                    <a:pt x="132678" y="1486"/>
                    <a:pt x="132377" y="1277"/>
                    <a:pt x="132099" y="1092"/>
                  </a:cubicBezTo>
                  <a:cubicBezTo>
                    <a:pt x="131798" y="999"/>
                    <a:pt x="131519" y="791"/>
                    <a:pt x="131125" y="791"/>
                  </a:cubicBezTo>
                  <a:cubicBezTo>
                    <a:pt x="130836" y="698"/>
                    <a:pt x="130523" y="652"/>
                    <a:pt x="130210" y="652"/>
                  </a:cubicBezTo>
                  <a:cubicBezTo>
                    <a:pt x="129897" y="652"/>
                    <a:pt x="129584" y="698"/>
                    <a:pt x="129295" y="791"/>
                  </a:cubicBezTo>
                  <a:lnTo>
                    <a:pt x="129109" y="791"/>
                  </a:lnTo>
                  <a:cubicBezTo>
                    <a:pt x="127950" y="1092"/>
                    <a:pt x="126977" y="1857"/>
                    <a:pt x="126583" y="2923"/>
                  </a:cubicBezTo>
                  <a:cubicBezTo>
                    <a:pt x="126097" y="2437"/>
                    <a:pt x="125416" y="2228"/>
                    <a:pt x="124757" y="2228"/>
                  </a:cubicBezTo>
                  <a:cubicBezTo>
                    <a:pt x="124631" y="2228"/>
                    <a:pt x="124505" y="2236"/>
                    <a:pt x="124382" y="2251"/>
                  </a:cubicBezTo>
                  <a:cubicBezTo>
                    <a:pt x="123014" y="2529"/>
                    <a:pt x="121763" y="3595"/>
                    <a:pt x="121855" y="5055"/>
                  </a:cubicBezTo>
                  <a:lnTo>
                    <a:pt x="120789" y="5055"/>
                  </a:lnTo>
                  <a:cubicBezTo>
                    <a:pt x="119352" y="5333"/>
                    <a:pt x="117892" y="6306"/>
                    <a:pt x="117313" y="7743"/>
                  </a:cubicBezTo>
                  <a:cubicBezTo>
                    <a:pt x="117175" y="7729"/>
                    <a:pt x="117038" y="7722"/>
                    <a:pt x="116902" y="7722"/>
                  </a:cubicBezTo>
                  <a:cubicBezTo>
                    <a:pt x="114373" y="7722"/>
                    <a:pt x="112099" y="10107"/>
                    <a:pt x="112099" y="12680"/>
                  </a:cubicBezTo>
                  <a:cubicBezTo>
                    <a:pt x="112099" y="13074"/>
                    <a:pt x="112099" y="13444"/>
                    <a:pt x="112215" y="13746"/>
                  </a:cubicBezTo>
                  <a:cubicBezTo>
                    <a:pt x="111708" y="13609"/>
                    <a:pt x="111178" y="13542"/>
                    <a:pt x="110647" y="13542"/>
                  </a:cubicBezTo>
                  <a:cubicBezTo>
                    <a:pt x="109648" y="13542"/>
                    <a:pt x="108642" y="13778"/>
                    <a:pt x="107765" y="14232"/>
                  </a:cubicBezTo>
                  <a:cubicBezTo>
                    <a:pt x="105934" y="14997"/>
                    <a:pt x="104474" y="16643"/>
                    <a:pt x="104103" y="18566"/>
                  </a:cubicBezTo>
                  <a:cubicBezTo>
                    <a:pt x="103895" y="18566"/>
                    <a:pt x="103617" y="18659"/>
                    <a:pt x="103408" y="18659"/>
                  </a:cubicBezTo>
                  <a:cubicBezTo>
                    <a:pt x="103315" y="18659"/>
                    <a:pt x="103315" y="18751"/>
                    <a:pt x="103223" y="18751"/>
                  </a:cubicBezTo>
                  <a:cubicBezTo>
                    <a:pt x="103037" y="18751"/>
                    <a:pt x="102736" y="18867"/>
                    <a:pt x="102550" y="18867"/>
                  </a:cubicBezTo>
                  <a:cubicBezTo>
                    <a:pt x="102458" y="18960"/>
                    <a:pt x="102458" y="18960"/>
                    <a:pt x="102365" y="18960"/>
                  </a:cubicBezTo>
                  <a:cubicBezTo>
                    <a:pt x="102157" y="19053"/>
                    <a:pt x="101971" y="19053"/>
                    <a:pt x="101878" y="19145"/>
                  </a:cubicBezTo>
                  <a:cubicBezTo>
                    <a:pt x="101786" y="19145"/>
                    <a:pt x="101670" y="19145"/>
                    <a:pt x="101577" y="19238"/>
                  </a:cubicBezTo>
                  <a:cubicBezTo>
                    <a:pt x="101392" y="19238"/>
                    <a:pt x="101299" y="19331"/>
                    <a:pt x="101090" y="19447"/>
                  </a:cubicBezTo>
                  <a:cubicBezTo>
                    <a:pt x="100998" y="19447"/>
                    <a:pt x="100905" y="19539"/>
                    <a:pt x="100812" y="19539"/>
                  </a:cubicBezTo>
                  <a:cubicBezTo>
                    <a:pt x="100627" y="19632"/>
                    <a:pt x="100418" y="19725"/>
                    <a:pt x="100326" y="19818"/>
                  </a:cubicBezTo>
                  <a:cubicBezTo>
                    <a:pt x="99746" y="20119"/>
                    <a:pt x="99260" y="20490"/>
                    <a:pt x="98773" y="20884"/>
                  </a:cubicBezTo>
                  <a:cubicBezTo>
                    <a:pt x="98588" y="20976"/>
                    <a:pt x="98495" y="21185"/>
                    <a:pt x="98309" y="21278"/>
                  </a:cubicBezTo>
                  <a:cubicBezTo>
                    <a:pt x="98194" y="21370"/>
                    <a:pt x="98194" y="21370"/>
                    <a:pt x="98101" y="21463"/>
                  </a:cubicBezTo>
                  <a:cubicBezTo>
                    <a:pt x="98008" y="21556"/>
                    <a:pt x="97823" y="21764"/>
                    <a:pt x="97730" y="21857"/>
                  </a:cubicBezTo>
                  <a:cubicBezTo>
                    <a:pt x="97614" y="21950"/>
                    <a:pt x="97614" y="22042"/>
                    <a:pt x="97521" y="22042"/>
                  </a:cubicBezTo>
                  <a:cubicBezTo>
                    <a:pt x="97336" y="22228"/>
                    <a:pt x="97243" y="22436"/>
                    <a:pt x="97151" y="22529"/>
                  </a:cubicBezTo>
                  <a:cubicBezTo>
                    <a:pt x="97035" y="22622"/>
                    <a:pt x="97035" y="22622"/>
                    <a:pt x="96942" y="22714"/>
                  </a:cubicBezTo>
                  <a:cubicBezTo>
                    <a:pt x="96849" y="22923"/>
                    <a:pt x="96757" y="23016"/>
                    <a:pt x="96664" y="23201"/>
                  </a:cubicBezTo>
                  <a:lnTo>
                    <a:pt x="96571" y="23294"/>
                  </a:lnTo>
                  <a:cubicBezTo>
                    <a:pt x="96363" y="23502"/>
                    <a:pt x="96270" y="23688"/>
                    <a:pt x="96177" y="23873"/>
                  </a:cubicBezTo>
                  <a:cubicBezTo>
                    <a:pt x="96177" y="23966"/>
                    <a:pt x="96177" y="23966"/>
                    <a:pt x="96085" y="23966"/>
                  </a:cubicBezTo>
                  <a:cubicBezTo>
                    <a:pt x="95992" y="24267"/>
                    <a:pt x="95876" y="24453"/>
                    <a:pt x="95783" y="24661"/>
                  </a:cubicBezTo>
                  <a:cubicBezTo>
                    <a:pt x="95783" y="24661"/>
                    <a:pt x="95783" y="24754"/>
                    <a:pt x="95691" y="24754"/>
                  </a:cubicBezTo>
                  <a:cubicBezTo>
                    <a:pt x="95598" y="25032"/>
                    <a:pt x="95505" y="25240"/>
                    <a:pt x="95505" y="25426"/>
                  </a:cubicBezTo>
                  <a:lnTo>
                    <a:pt x="95413" y="25519"/>
                  </a:lnTo>
                  <a:cubicBezTo>
                    <a:pt x="95297" y="25820"/>
                    <a:pt x="95204" y="26005"/>
                    <a:pt x="95204" y="26283"/>
                  </a:cubicBezTo>
                  <a:lnTo>
                    <a:pt x="95111" y="26399"/>
                  </a:lnTo>
                  <a:cubicBezTo>
                    <a:pt x="95111" y="26585"/>
                    <a:pt x="95019" y="26863"/>
                    <a:pt x="95019" y="27071"/>
                  </a:cubicBezTo>
                  <a:cubicBezTo>
                    <a:pt x="94833" y="27929"/>
                    <a:pt x="94833" y="28717"/>
                    <a:pt x="94532" y="29482"/>
                  </a:cubicBezTo>
                  <a:cubicBezTo>
                    <a:pt x="94439" y="29574"/>
                    <a:pt x="94439" y="29667"/>
                    <a:pt x="94346" y="29875"/>
                  </a:cubicBezTo>
                  <a:cubicBezTo>
                    <a:pt x="94254" y="30061"/>
                    <a:pt x="94138" y="30339"/>
                    <a:pt x="93952" y="30548"/>
                  </a:cubicBezTo>
                  <a:cubicBezTo>
                    <a:pt x="93559" y="31127"/>
                    <a:pt x="92979" y="31614"/>
                    <a:pt x="92516" y="32077"/>
                  </a:cubicBezTo>
                  <a:cubicBezTo>
                    <a:pt x="92400" y="32193"/>
                    <a:pt x="92307" y="32286"/>
                    <a:pt x="92214" y="32378"/>
                  </a:cubicBezTo>
                  <a:cubicBezTo>
                    <a:pt x="91148" y="33537"/>
                    <a:pt x="90476" y="34974"/>
                    <a:pt x="90082" y="36527"/>
                  </a:cubicBezTo>
                  <a:cubicBezTo>
                    <a:pt x="89711" y="38079"/>
                    <a:pt x="89711" y="39818"/>
                    <a:pt x="90198" y="41347"/>
                  </a:cubicBezTo>
                  <a:lnTo>
                    <a:pt x="90198" y="41648"/>
                  </a:lnTo>
                  <a:cubicBezTo>
                    <a:pt x="90198" y="41741"/>
                    <a:pt x="90291" y="41741"/>
                    <a:pt x="90291" y="41834"/>
                  </a:cubicBezTo>
                  <a:cubicBezTo>
                    <a:pt x="90384" y="42042"/>
                    <a:pt x="90384" y="42228"/>
                    <a:pt x="90476" y="42413"/>
                  </a:cubicBezTo>
                  <a:cubicBezTo>
                    <a:pt x="90291" y="42506"/>
                    <a:pt x="90198" y="42714"/>
                    <a:pt x="89990" y="42900"/>
                  </a:cubicBezTo>
                  <a:cubicBezTo>
                    <a:pt x="89897" y="42993"/>
                    <a:pt x="89804" y="43085"/>
                    <a:pt x="89711" y="43201"/>
                  </a:cubicBezTo>
                  <a:lnTo>
                    <a:pt x="89317" y="43572"/>
                  </a:lnTo>
                  <a:lnTo>
                    <a:pt x="89317" y="43665"/>
                  </a:lnTo>
                  <a:cubicBezTo>
                    <a:pt x="89225" y="43665"/>
                    <a:pt x="89225" y="43665"/>
                    <a:pt x="89225" y="43781"/>
                  </a:cubicBezTo>
                  <a:cubicBezTo>
                    <a:pt x="89132" y="43781"/>
                    <a:pt x="89132" y="43873"/>
                    <a:pt x="89039" y="43966"/>
                  </a:cubicBezTo>
                  <a:lnTo>
                    <a:pt x="89039" y="44059"/>
                  </a:lnTo>
                  <a:cubicBezTo>
                    <a:pt x="88923" y="44059"/>
                    <a:pt x="88923" y="44151"/>
                    <a:pt x="88831" y="44244"/>
                  </a:cubicBezTo>
                  <a:cubicBezTo>
                    <a:pt x="88831" y="44244"/>
                    <a:pt x="88738" y="44360"/>
                    <a:pt x="88738" y="44453"/>
                  </a:cubicBezTo>
                  <a:cubicBezTo>
                    <a:pt x="88645" y="44453"/>
                    <a:pt x="88645" y="44453"/>
                    <a:pt x="88645" y="44545"/>
                  </a:cubicBezTo>
                  <a:cubicBezTo>
                    <a:pt x="88645" y="44545"/>
                    <a:pt x="88553" y="44638"/>
                    <a:pt x="88553" y="44731"/>
                  </a:cubicBezTo>
                  <a:cubicBezTo>
                    <a:pt x="88460" y="44823"/>
                    <a:pt x="88460" y="44939"/>
                    <a:pt x="88344" y="45032"/>
                  </a:cubicBezTo>
                  <a:cubicBezTo>
                    <a:pt x="88251" y="45032"/>
                    <a:pt x="88251" y="45125"/>
                    <a:pt x="88251" y="45217"/>
                  </a:cubicBezTo>
                  <a:cubicBezTo>
                    <a:pt x="88159" y="45310"/>
                    <a:pt x="88066" y="45403"/>
                    <a:pt x="88066" y="45519"/>
                  </a:cubicBezTo>
                  <a:cubicBezTo>
                    <a:pt x="87973" y="45611"/>
                    <a:pt x="87973" y="45704"/>
                    <a:pt x="87973" y="45704"/>
                  </a:cubicBezTo>
                  <a:cubicBezTo>
                    <a:pt x="87881" y="45797"/>
                    <a:pt x="87881" y="45889"/>
                    <a:pt x="87765" y="45982"/>
                  </a:cubicBezTo>
                  <a:lnTo>
                    <a:pt x="87765" y="46098"/>
                  </a:lnTo>
                  <a:cubicBezTo>
                    <a:pt x="87672" y="46191"/>
                    <a:pt x="87672" y="46191"/>
                    <a:pt x="87672" y="46283"/>
                  </a:cubicBezTo>
                  <a:cubicBezTo>
                    <a:pt x="87579" y="46376"/>
                    <a:pt x="87579" y="46469"/>
                    <a:pt x="87579" y="46562"/>
                  </a:cubicBezTo>
                  <a:lnTo>
                    <a:pt x="87487" y="46562"/>
                  </a:lnTo>
                  <a:cubicBezTo>
                    <a:pt x="87487" y="46677"/>
                    <a:pt x="87487" y="46770"/>
                    <a:pt x="87394" y="46863"/>
                  </a:cubicBezTo>
                  <a:cubicBezTo>
                    <a:pt x="87394" y="46956"/>
                    <a:pt x="87301" y="47048"/>
                    <a:pt x="87301" y="47141"/>
                  </a:cubicBezTo>
                  <a:cubicBezTo>
                    <a:pt x="87301" y="47257"/>
                    <a:pt x="87185" y="47349"/>
                    <a:pt x="87185" y="47442"/>
                  </a:cubicBezTo>
                  <a:cubicBezTo>
                    <a:pt x="87185" y="47535"/>
                    <a:pt x="87093" y="47535"/>
                    <a:pt x="87093" y="47628"/>
                  </a:cubicBezTo>
                  <a:lnTo>
                    <a:pt x="87093" y="47720"/>
                  </a:lnTo>
                  <a:cubicBezTo>
                    <a:pt x="87093" y="47836"/>
                    <a:pt x="87000" y="47929"/>
                    <a:pt x="87000" y="47929"/>
                  </a:cubicBezTo>
                  <a:lnTo>
                    <a:pt x="87000" y="48114"/>
                  </a:lnTo>
                  <a:cubicBezTo>
                    <a:pt x="87000" y="48114"/>
                    <a:pt x="86907" y="48207"/>
                    <a:pt x="86907" y="48300"/>
                  </a:cubicBezTo>
                  <a:lnTo>
                    <a:pt x="86907" y="48508"/>
                  </a:lnTo>
                  <a:cubicBezTo>
                    <a:pt x="86815" y="48508"/>
                    <a:pt x="86815" y="48601"/>
                    <a:pt x="86815" y="48601"/>
                  </a:cubicBezTo>
                  <a:lnTo>
                    <a:pt x="86815" y="48694"/>
                  </a:lnTo>
                  <a:lnTo>
                    <a:pt x="86815" y="48879"/>
                  </a:lnTo>
                  <a:lnTo>
                    <a:pt x="86722" y="48995"/>
                  </a:lnTo>
                  <a:lnTo>
                    <a:pt x="86722" y="49180"/>
                  </a:lnTo>
                  <a:lnTo>
                    <a:pt x="86722" y="49273"/>
                  </a:lnTo>
                  <a:cubicBezTo>
                    <a:pt x="86722" y="49366"/>
                    <a:pt x="86722" y="49366"/>
                    <a:pt x="86606" y="49458"/>
                  </a:cubicBezTo>
                  <a:lnTo>
                    <a:pt x="86606" y="49574"/>
                  </a:lnTo>
                  <a:lnTo>
                    <a:pt x="86606" y="49667"/>
                  </a:lnTo>
                  <a:lnTo>
                    <a:pt x="86606" y="49852"/>
                  </a:lnTo>
                  <a:cubicBezTo>
                    <a:pt x="86606" y="49945"/>
                    <a:pt x="86606" y="49945"/>
                    <a:pt x="86513" y="50038"/>
                  </a:cubicBezTo>
                  <a:lnTo>
                    <a:pt x="86513" y="50154"/>
                  </a:lnTo>
                  <a:lnTo>
                    <a:pt x="86513" y="50432"/>
                  </a:lnTo>
                  <a:lnTo>
                    <a:pt x="86513" y="50617"/>
                  </a:lnTo>
                  <a:lnTo>
                    <a:pt x="86513" y="50733"/>
                  </a:lnTo>
                  <a:lnTo>
                    <a:pt x="86513" y="51197"/>
                  </a:lnTo>
                  <a:cubicBezTo>
                    <a:pt x="85169" y="52935"/>
                    <a:pt x="84010" y="54881"/>
                    <a:pt x="83918" y="56990"/>
                  </a:cubicBezTo>
                  <a:lnTo>
                    <a:pt x="83918" y="57871"/>
                  </a:lnTo>
                  <a:cubicBezTo>
                    <a:pt x="84010" y="58056"/>
                    <a:pt x="84010" y="58265"/>
                    <a:pt x="84010" y="58358"/>
                  </a:cubicBezTo>
                  <a:cubicBezTo>
                    <a:pt x="84497" y="60281"/>
                    <a:pt x="86235" y="62019"/>
                    <a:pt x="88159" y="62019"/>
                  </a:cubicBezTo>
                  <a:cubicBezTo>
                    <a:pt x="88460" y="62019"/>
                    <a:pt x="88738" y="61927"/>
                    <a:pt x="89039" y="61834"/>
                  </a:cubicBezTo>
                  <a:lnTo>
                    <a:pt x="89039" y="61834"/>
                  </a:lnTo>
                  <a:cubicBezTo>
                    <a:pt x="88344" y="63943"/>
                    <a:pt x="88738" y="66376"/>
                    <a:pt x="89990" y="68114"/>
                  </a:cubicBezTo>
                  <a:cubicBezTo>
                    <a:pt x="90291" y="68485"/>
                    <a:pt x="90662" y="68879"/>
                    <a:pt x="91056" y="69157"/>
                  </a:cubicBezTo>
                  <a:cubicBezTo>
                    <a:pt x="91148" y="69366"/>
                    <a:pt x="91357" y="69459"/>
                    <a:pt x="91542" y="69551"/>
                  </a:cubicBezTo>
                  <a:cubicBezTo>
                    <a:pt x="91542" y="69644"/>
                    <a:pt x="91635" y="69644"/>
                    <a:pt x="91635" y="69644"/>
                  </a:cubicBezTo>
                  <a:cubicBezTo>
                    <a:pt x="91820" y="69737"/>
                    <a:pt x="91936" y="69852"/>
                    <a:pt x="92122" y="69945"/>
                  </a:cubicBezTo>
                  <a:cubicBezTo>
                    <a:pt x="92122" y="69945"/>
                    <a:pt x="92214" y="69945"/>
                    <a:pt x="92214" y="70038"/>
                  </a:cubicBezTo>
                  <a:cubicBezTo>
                    <a:pt x="92400" y="70131"/>
                    <a:pt x="92608" y="70223"/>
                    <a:pt x="92794" y="70223"/>
                  </a:cubicBezTo>
                  <a:lnTo>
                    <a:pt x="92886" y="70316"/>
                  </a:lnTo>
                  <a:cubicBezTo>
                    <a:pt x="93095" y="70316"/>
                    <a:pt x="93188" y="70432"/>
                    <a:pt x="93373" y="70525"/>
                  </a:cubicBezTo>
                  <a:lnTo>
                    <a:pt x="93559" y="70525"/>
                  </a:lnTo>
                  <a:cubicBezTo>
                    <a:pt x="93674" y="70617"/>
                    <a:pt x="93860" y="70617"/>
                    <a:pt x="94045" y="70617"/>
                  </a:cubicBezTo>
                  <a:cubicBezTo>
                    <a:pt x="94045" y="70617"/>
                    <a:pt x="94138" y="70617"/>
                    <a:pt x="94138" y="70710"/>
                  </a:cubicBezTo>
                  <a:lnTo>
                    <a:pt x="94717" y="70710"/>
                  </a:lnTo>
                  <a:cubicBezTo>
                    <a:pt x="94833" y="70803"/>
                    <a:pt x="94833" y="70803"/>
                    <a:pt x="94926" y="70803"/>
                  </a:cubicBezTo>
                  <a:lnTo>
                    <a:pt x="95598" y="70803"/>
                  </a:lnTo>
                  <a:cubicBezTo>
                    <a:pt x="95783" y="70803"/>
                    <a:pt x="95992" y="70803"/>
                    <a:pt x="96177" y="70710"/>
                  </a:cubicBezTo>
                  <a:cubicBezTo>
                    <a:pt x="96571" y="70710"/>
                    <a:pt x="96942" y="70617"/>
                    <a:pt x="97243" y="70525"/>
                  </a:cubicBezTo>
                  <a:lnTo>
                    <a:pt x="97429" y="70525"/>
                  </a:lnTo>
                  <a:cubicBezTo>
                    <a:pt x="97521" y="70525"/>
                    <a:pt x="97614" y="70432"/>
                    <a:pt x="97823" y="70432"/>
                  </a:cubicBezTo>
                  <a:cubicBezTo>
                    <a:pt x="97823" y="70432"/>
                    <a:pt x="97823" y="70316"/>
                    <a:pt x="97915" y="70316"/>
                  </a:cubicBezTo>
                  <a:lnTo>
                    <a:pt x="98008" y="70316"/>
                  </a:lnTo>
                  <a:cubicBezTo>
                    <a:pt x="98101" y="70316"/>
                    <a:pt x="98101" y="70223"/>
                    <a:pt x="98194" y="70223"/>
                  </a:cubicBezTo>
                  <a:cubicBezTo>
                    <a:pt x="98309" y="70223"/>
                    <a:pt x="98495" y="70131"/>
                    <a:pt x="98588" y="70038"/>
                  </a:cubicBezTo>
                  <a:cubicBezTo>
                    <a:pt x="98982" y="70617"/>
                    <a:pt x="99468" y="70895"/>
                    <a:pt x="100048" y="71104"/>
                  </a:cubicBezTo>
                  <a:cubicBezTo>
                    <a:pt x="100326" y="71197"/>
                    <a:pt x="100720" y="71197"/>
                    <a:pt x="100998" y="71197"/>
                  </a:cubicBezTo>
                  <a:cubicBezTo>
                    <a:pt x="101299" y="71197"/>
                    <a:pt x="101577" y="71197"/>
                    <a:pt x="101971" y="71104"/>
                  </a:cubicBezTo>
                  <a:cubicBezTo>
                    <a:pt x="103130" y="70895"/>
                    <a:pt x="104289" y="70038"/>
                    <a:pt x="104474" y="68786"/>
                  </a:cubicBezTo>
                  <a:cubicBezTo>
                    <a:pt x="105180" y="70179"/>
                    <a:pt x="106748" y="70947"/>
                    <a:pt x="108285" y="70947"/>
                  </a:cubicBezTo>
                  <a:cubicBezTo>
                    <a:pt x="108667" y="70947"/>
                    <a:pt x="109046" y="70899"/>
                    <a:pt x="109410" y="70803"/>
                  </a:cubicBezTo>
                  <a:cubicBezTo>
                    <a:pt x="109990" y="70617"/>
                    <a:pt x="110569" y="70316"/>
                    <a:pt x="111056" y="69852"/>
                  </a:cubicBezTo>
                  <a:cubicBezTo>
                    <a:pt x="111334" y="70223"/>
                    <a:pt x="111635" y="70525"/>
                    <a:pt x="112006" y="70710"/>
                  </a:cubicBezTo>
                  <a:cubicBezTo>
                    <a:pt x="112948" y="71386"/>
                    <a:pt x="114197" y="71700"/>
                    <a:pt x="115339" y="71700"/>
                  </a:cubicBezTo>
                  <a:cubicBezTo>
                    <a:pt x="115489" y="71700"/>
                    <a:pt x="115638" y="71694"/>
                    <a:pt x="115784" y="71683"/>
                  </a:cubicBezTo>
                  <a:cubicBezTo>
                    <a:pt x="116062" y="71591"/>
                    <a:pt x="116270" y="71591"/>
                    <a:pt x="116456" y="71591"/>
                  </a:cubicBezTo>
                  <a:cubicBezTo>
                    <a:pt x="118008" y="71289"/>
                    <a:pt x="119352" y="70432"/>
                    <a:pt x="120210" y="69065"/>
                  </a:cubicBezTo>
                  <a:cubicBezTo>
                    <a:pt x="120697" y="69852"/>
                    <a:pt x="121577" y="70432"/>
                    <a:pt x="122435" y="70710"/>
                  </a:cubicBezTo>
                  <a:cubicBezTo>
                    <a:pt x="122736" y="70710"/>
                    <a:pt x="122921" y="70803"/>
                    <a:pt x="123223" y="70803"/>
                  </a:cubicBezTo>
                  <a:lnTo>
                    <a:pt x="123501" y="70803"/>
                  </a:lnTo>
                  <a:cubicBezTo>
                    <a:pt x="123651" y="70849"/>
                    <a:pt x="123820" y="70872"/>
                    <a:pt x="123988" y="70872"/>
                  </a:cubicBezTo>
                  <a:cubicBezTo>
                    <a:pt x="124156" y="70872"/>
                    <a:pt x="124324" y="70849"/>
                    <a:pt x="124474" y="70803"/>
                  </a:cubicBezTo>
                  <a:lnTo>
                    <a:pt x="124567" y="70803"/>
                  </a:lnTo>
                  <a:cubicBezTo>
                    <a:pt x="124752" y="70803"/>
                    <a:pt x="124845" y="70803"/>
                    <a:pt x="124961" y="70710"/>
                  </a:cubicBezTo>
                  <a:lnTo>
                    <a:pt x="125239" y="70710"/>
                  </a:lnTo>
                  <a:cubicBezTo>
                    <a:pt x="125239" y="70617"/>
                    <a:pt x="125332" y="70617"/>
                    <a:pt x="125424" y="70617"/>
                  </a:cubicBezTo>
                  <a:cubicBezTo>
                    <a:pt x="125540" y="70617"/>
                    <a:pt x="125633" y="70525"/>
                    <a:pt x="125633" y="70525"/>
                  </a:cubicBezTo>
                  <a:cubicBezTo>
                    <a:pt x="125726" y="70525"/>
                    <a:pt x="125726" y="70432"/>
                    <a:pt x="125818" y="70432"/>
                  </a:cubicBezTo>
                  <a:cubicBezTo>
                    <a:pt x="125911" y="70432"/>
                    <a:pt x="126004" y="70316"/>
                    <a:pt x="126212" y="70223"/>
                  </a:cubicBezTo>
                  <a:cubicBezTo>
                    <a:pt x="126212" y="70223"/>
                    <a:pt x="126305" y="70223"/>
                    <a:pt x="126305" y="70131"/>
                  </a:cubicBezTo>
                  <a:cubicBezTo>
                    <a:pt x="126398" y="70131"/>
                    <a:pt x="126490" y="70038"/>
                    <a:pt x="126583" y="69945"/>
                  </a:cubicBezTo>
                  <a:lnTo>
                    <a:pt x="126699" y="69945"/>
                  </a:lnTo>
                  <a:cubicBezTo>
                    <a:pt x="126792" y="69852"/>
                    <a:pt x="126884" y="69737"/>
                    <a:pt x="126977" y="69644"/>
                  </a:cubicBezTo>
                  <a:cubicBezTo>
                    <a:pt x="126977" y="69551"/>
                    <a:pt x="127070" y="69551"/>
                    <a:pt x="127070" y="69551"/>
                  </a:cubicBezTo>
                  <a:cubicBezTo>
                    <a:pt x="127163" y="69459"/>
                    <a:pt x="127278" y="69273"/>
                    <a:pt x="127371" y="69157"/>
                  </a:cubicBezTo>
                  <a:cubicBezTo>
                    <a:pt x="127557" y="69366"/>
                    <a:pt x="127742" y="69644"/>
                    <a:pt x="127858" y="69852"/>
                  </a:cubicBezTo>
                  <a:lnTo>
                    <a:pt x="127950" y="69852"/>
                  </a:lnTo>
                  <a:cubicBezTo>
                    <a:pt x="128136" y="70038"/>
                    <a:pt x="128321" y="70223"/>
                    <a:pt x="128530" y="70432"/>
                  </a:cubicBezTo>
                  <a:cubicBezTo>
                    <a:pt x="128530" y="70432"/>
                    <a:pt x="128530" y="70525"/>
                    <a:pt x="128623" y="70525"/>
                  </a:cubicBezTo>
                  <a:cubicBezTo>
                    <a:pt x="128808" y="70710"/>
                    <a:pt x="129017" y="70803"/>
                    <a:pt x="129202" y="71011"/>
                  </a:cubicBezTo>
                  <a:cubicBezTo>
                    <a:pt x="129202" y="71011"/>
                    <a:pt x="129295" y="71011"/>
                    <a:pt x="129295" y="71104"/>
                  </a:cubicBezTo>
                  <a:cubicBezTo>
                    <a:pt x="129480" y="71197"/>
                    <a:pt x="129689" y="71289"/>
                    <a:pt x="129874" y="71382"/>
                  </a:cubicBezTo>
                  <a:cubicBezTo>
                    <a:pt x="129874" y="71382"/>
                    <a:pt x="129874" y="71475"/>
                    <a:pt x="129967" y="71475"/>
                  </a:cubicBezTo>
                  <a:lnTo>
                    <a:pt x="130059" y="71475"/>
                  </a:lnTo>
                  <a:cubicBezTo>
                    <a:pt x="130268" y="71591"/>
                    <a:pt x="130453" y="71776"/>
                    <a:pt x="130755" y="71869"/>
                  </a:cubicBezTo>
                  <a:cubicBezTo>
                    <a:pt x="130940" y="71961"/>
                    <a:pt x="131033" y="71961"/>
                    <a:pt x="131125" y="72054"/>
                  </a:cubicBezTo>
                  <a:cubicBezTo>
                    <a:pt x="131612" y="72170"/>
                    <a:pt x="132099" y="72355"/>
                    <a:pt x="132586" y="72448"/>
                  </a:cubicBezTo>
                  <a:lnTo>
                    <a:pt x="132771" y="72448"/>
                  </a:lnTo>
                  <a:cubicBezTo>
                    <a:pt x="132864" y="72541"/>
                    <a:pt x="132956" y="72541"/>
                    <a:pt x="133165" y="72541"/>
                  </a:cubicBezTo>
                  <a:lnTo>
                    <a:pt x="133258" y="72541"/>
                  </a:lnTo>
                  <a:cubicBezTo>
                    <a:pt x="133165" y="72541"/>
                    <a:pt x="133165" y="72633"/>
                    <a:pt x="133165" y="72633"/>
                  </a:cubicBezTo>
                  <a:cubicBezTo>
                    <a:pt x="132956" y="72842"/>
                    <a:pt x="132956" y="73027"/>
                    <a:pt x="132956" y="73213"/>
                  </a:cubicBezTo>
                  <a:cubicBezTo>
                    <a:pt x="132956" y="73700"/>
                    <a:pt x="133443" y="74279"/>
                    <a:pt x="134022" y="74580"/>
                  </a:cubicBezTo>
                  <a:cubicBezTo>
                    <a:pt x="134324" y="74766"/>
                    <a:pt x="134694" y="74951"/>
                    <a:pt x="135088" y="75252"/>
                  </a:cubicBezTo>
                  <a:cubicBezTo>
                    <a:pt x="135482" y="75530"/>
                    <a:pt x="135761" y="75924"/>
                    <a:pt x="135761" y="76411"/>
                  </a:cubicBezTo>
                  <a:cubicBezTo>
                    <a:pt x="135761" y="76689"/>
                    <a:pt x="135575" y="77083"/>
                    <a:pt x="135482" y="77384"/>
                  </a:cubicBezTo>
                  <a:lnTo>
                    <a:pt x="135482" y="77477"/>
                  </a:lnTo>
                  <a:cubicBezTo>
                    <a:pt x="134813" y="77227"/>
                    <a:pt x="134092" y="77102"/>
                    <a:pt x="133396" y="77102"/>
                  </a:cubicBezTo>
                  <a:cubicBezTo>
                    <a:pt x="132476" y="77102"/>
                    <a:pt x="131599" y="77320"/>
                    <a:pt x="130940" y="77755"/>
                  </a:cubicBezTo>
                  <a:cubicBezTo>
                    <a:pt x="130940" y="77176"/>
                    <a:pt x="131033" y="76596"/>
                    <a:pt x="131125" y="76017"/>
                  </a:cubicBezTo>
                  <a:cubicBezTo>
                    <a:pt x="131166" y="75644"/>
                    <a:pt x="130480" y="75526"/>
                    <a:pt x="129651" y="75526"/>
                  </a:cubicBezTo>
                  <a:cubicBezTo>
                    <a:pt x="128572" y="75526"/>
                    <a:pt x="127252" y="75727"/>
                    <a:pt x="126977" y="75832"/>
                  </a:cubicBezTo>
                  <a:cubicBezTo>
                    <a:pt x="126398" y="76017"/>
                    <a:pt x="125726" y="76805"/>
                    <a:pt x="125146" y="76805"/>
                  </a:cubicBezTo>
                  <a:cubicBezTo>
                    <a:pt x="124266" y="76805"/>
                    <a:pt x="123895" y="75924"/>
                    <a:pt x="122829" y="75924"/>
                  </a:cubicBezTo>
                  <a:cubicBezTo>
                    <a:pt x="121959" y="75924"/>
                    <a:pt x="121112" y="76399"/>
                    <a:pt x="120801" y="76969"/>
                  </a:cubicBezTo>
                  <a:lnTo>
                    <a:pt x="120801" y="76969"/>
                  </a:lnTo>
                  <a:cubicBezTo>
                    <a:pt x="120924" y="76651"/>
                    <a:pt x="119344" y="75830"/>
                    <a:pt x="118959" y="75739"/>
                  </a:cubicBezTo>
                  <a:cubicBezTo>
                    <a:pt x="118826" y="75710"/>
                    <a:pt x="118689" y="75696"/>
                    <a:pt x="118552" y="75696"/>
                  </a:cubicBezTo>
                  <a:cubicBezTo>
                    <a:pt x="117708" y="75696"/>
                    <a:pt x="116850" y="76220"/>
                    <a:pt x="116850" y="76898"/>
                  </a:cubicBezTo>
                  <a:cubicBezTo>
                    <a:pt x="116494" y="76375"/>
                    <a:pt x="115743" y="76004"/>
                    <a:pt x="114970" y="76004"/>
                  </a:cubicBezTo>
                  <a:cubicBezTo>
                    <a:pt x="114886" y="76004"/>
                    <a:pt x="114802" y="76008"/>
                    <a:pt x="114717" y="76017"/>
                  </a:cubicBezTo>
                  <a:cubicBezTo>
                    <a:pt x="113837" y="76017"/>
                    <a:pt x="113257" y="76504"/>
                    <a:pt x="112794" y="76898"/>
                  </a:cubicBezTo>
                  <a:cubicBezTo>
                    <a:pt x="111508" y="76261"/>
                    <a:pt x="109952" y="75846"/>
                    <a:pt x="108428" y="75846"/>
                  </a:cubicBezTo>
                  <a:cubicBezTo>
                    <a:pt x="106958" y="75846"/>
                    <a:pt x="105519" y="76232"/>
                    <a:pt x="104381" y="77176"/>
                  </a:cubicBezTo>
                  <a:cubicBezTo>
                    <a:pt x="103767" y="76895"/>
                    <a:pt x="103029" y="76815"/>
                    <a:pt x="102253" y="76815"/>
                  </a:cubicBezTo>
                  <a:cubicBezTo>
                    <a:pt x="101682" y="76815"/>
                    <a:pt x="101090" y="76858"/>
                    <a:pt x="100511" y="76898"/>
                  </a:cubicBezTo>
                  <a:cubicBezTo>
                    <a:pt x="92516" y="77477"/>
                    <a:pt x="84404" y="78056"/>
                    <a:pt x="76293" y="78729"/>
                  </a:cubicBezTo>
                  <a:cubicBezTo>
                    <a:pt x="75018" y="78821"/>
                    <a:pt x="73188" y="79493"/>
                    <a:pt x="73975" y="80374"/>
                  </a:cubicBezTo>
                  <a:cubicBezTo>
                    <a:pt x="74161" y="80652"/>
                    <a:pt x="74648" y="80745"/>
                    <a:pt x="75134" y="80861"/>
                  </a:cubicBezTo>
                  <a:cubicBezTo>
                    <a:pt x="75959" y="81022"/>
                    <a:pt x="77446" y="81776"/>
                    <a:pt x="78582" y="81776"/>
                  </a:cubicBezTo>
                  <a:cubicBezTo>
                    <a:pt x="78756" y="81776"/>
                    <a:pt x="78921" y="81758"/>
                    <a:pt x="79074" y="81718"/>
                  </a:cubicBezTo>
                  <a:cubicBezTo>
                    <a:pt x="79190" y="81625"/>
                    <a:pt x="79190" y="81625"/>
                    <a:pt x="79283" y="81625"/>
                  </a:cubicBezTo>
                  <a:cubicBezTo>
                    <a:pt x="79561" y="81440"/>
                    <a:pt x="79653" y="81324"/>
                    <a:pt x="79769" y="81231"/>
                  </a:cubicBezTo>
                  <a:lnTo>
                    <a:pt x="79769" y="81046"/>
                  </a:lnTo>
                  <a:cubicBezTo>
                    <a:pt x="79769" y="81046"/>
                    <a:pt x="79769" y="80953"/>
                    <a:pt x="79653" y="80953"/>
                  </a:cubicBezTo>
                  <a:cubicBezTo>
                    <a:pt x="79653" y="80745"/>
                    <a:pt x="79375" y="80559"/>
                    <a:pt x="79190" y="80467"/>
                  </a:cubicBezTo>
                  <a:cubicBezTo>
                    <a:pt x="79074" y="80374"/>
                    <a:pt x="78309" y="80073"/>
                    <a:pt x="78124" y="79795"/>
                  </a:cubicBezTo>
                  <a:cubicBezTo>
                    <a:pt x="78124" y="79586"/>
                    <a:pt x="78217" y="79493"/>
                    <a:pt x="78796" y="79308"/>
                  </a:cubicBezTo>
                  <a:lnTo>
                    <a:pt x="78889" y="79308"/>
                  </a:lnTo>
                  <a:cubicBezTo>
                    <a:pt x="78981" y="79308"/>
                    <a:pt x="79074" y="79401"/>
                    <a:pt x="79283" y="79401"/>
                  </a:cubicBezTo>
                  <a:lnTo>
                    <a:pt x="79468" y="79401"/>
                  </a:lnTo>
                  <a:cubicBezTo>
                    <a:pt x="79561" y="79493"/>
                    <a:pt x="79769" y="79493"/>
                    <a:pt x="79862" y="79586"/>
                  </a:cubicBezTo>
                  <a:cubicBezTo>
                    <a:pt x="80047" y="79586"/>
                    <a:pt x="80233" y="79702"/>
                    <a:pt x="80441" y="79795"/>
                  </a:cubicBezTo>
                  <a:cubicBezTo>
                    <a:pt x="80627" y="79795"/>
                    <a:pt x="80719" y="79795"/>
                    <a:pt x="80812" y="79887"/>
                  </a:cubicBezTo>
                  <a:lnTo>
                    <a:pt x="81113" y="79887"/>
                  </a:lnTo>
                  <a:cubicBezTo>
                    <a:pt x="81113" y="79980"/>
                    <a:pt x="81206" y="79980"/>
                    <a:pt x="81206" y="79980"/>
                  </a:cubicBezTo>
                  <a:lnTo>
                    <a:pt x="81392" y="79980"/>
                  </a:lnTo>
                  <a:cubicBezTo>
                    <a:pt x="83616" y="80467"/>
                    <a:pt x="85934" y="80652"/>
                    <a:pt x="88251" y="80745"/>
                  </a:cubicBezTo>
                  <a:cubicBezTo>
                    <a:pt x="89132" y="80861"/>
                    <a:pt x="89990" y="80861"/>
                    <a:pt x="90870" y="80861"/>
                  </a:cubicBezTo>
                  <a:lnTo>
                    <a:pt x="93466" y="80861"/>
                  </a:lnTo>
                  <a:cubicBezTo>
                    <a:pt x="95413" y="80745"/>
                    <a:pt x="97336" y="80745"/>
                    <a:pt x="99260" y="80745"/>
                  </a:cubicBezTo>
                  <a:cubicBezTo>
                    <a:pt x="99468" y="80953"/>
                    <a:pt x="99561" y="81046"/>
                    <a:pt x="99746" y="81231"/>
                  </a:cubicBezTo>
                  <a:cubicBezTo>
                    <a:pt x="100140" y="81625"/>
                    <a:pt x="100511" y="81904"/>
                    <a:pt x="101090" y="82205"/>
                  </a:cubicBezTo>
                  <a:cubicBezTo>
                    <a:pt x="101206" y="82205"/>
                    <a:pt x="101299" y="82297"/>
                    <a:pt x="101484" y="82297"/>
                  </a:cubicBezTo>
                  <a:cubicBezTo>
                    <a:pt x="101748" y="82388"/>
                    <a:pt x="102054" y="82432"/>
                    <a:pt x="102363" y="82432"/>
                  </a:cubicBezTo>
                  <a:cubicBezTo>
                    <a:pt x="103085" y="82432"/>
                    <a:pt x="103827" y="82189"/>
                    <a:pt x="104103" y="81718"/>
                  </a:cubicBezTo>
                  <a:cubicBezTo>
                    <a:pt x="104887" y="82023"/>
                    <a:pt x="105766" y="82166"/>
                    <a:pt x="106647" y="82166"/>
                  </a:cubicBezTo>
                  <a:cubicBezTo>
                    <a:pt x="108583" y="82166"/>
                    <a:pt x="110532" y="81475"/>
                    <a:pt x="111519" y="80281"/>
                  </a:cubicBezTo>
                  <a:cubicBezTo>
                    <a:pt x="111728" y="80467"/>
                    <a:pt x="111913" y="80652"/>
                    <a:pt x="112099" y="80745"/>
                  </a:cubicBezTo>
                  <a:cubicBezTo>
                    <a:pt x="112307" y="80953"/>
                    <a:pt x="112585" y="81046"/>
                    <a:pt x="112887" y="81231"/>
                  </a:cubicBezTo>
                  <a:cubicBezTo>
                    <a:pt x="112979" y="81231"/>
                    <a:pt x="113072" y="81231"/>
                    <a:pt x="113165" y="81324"/>
                  </a:cubicBezTo>
                  <a:cubicBezTo>
                    <a:pt x="113682" y="81501"/>
                    <a:pt x="114224" y="81606"/>
                    <a:pt x="114762" y="81606"/>
                  </a:cubicBezTo>
                  <a:cubicBezTo>
                    <a:pt x="115138" y="81606"/>
                    <a:pt x="115513" y="81555"/>
                    <a:pt x="115876" y="81440"/>
                  </a:cubicBezTo>
                  <a:cubicBezTo>
                    <a:pt x="116270" y="81324"/>
                    <a:pt x="116548" y="81231"/>
                    <a:pt x="116942" y="81139"/>
                  </a:cubicBezTo>
                  <a:cubicBezTo>
                    <a:pt x="117220" y="80953"/>
                    <a:pt x="117614" y="80861"/>
                    <a:pt x="117892" y="80861"/>
                  </a:cubicBezTo>
                  <a:cubicBezTo>
                    <a:pt x="118104" y="80811"/>
                    <a:pt x="118314" y="80790"/>
                    <a:pt x="118521" y="80790"/>
                  </a:cubicBezTo>
                  <a:cubicBezTo>
                    <a:pt x="119180" y="80790"/>
                    <a:pt x="119820" y="80998"/>
                    <a:pt x="120419" y="81139"/>
                  </a:cubicBezTo>
                  <a:cubicBezTo>
                    <a:pt x="121763" y="81440"/>
                    <a:pt x="123107" y="81718"/>
                    <a:pt x="124474" y="81904"/>
                  </a:cubicBezTo>
                  <a:cubicBezTo>
                    <a:pt x="126792" y="82205"/>
                    <a:pt x="129202" y="82483"/>
                    <a:pt x="131519" y="82483"/>
                  </a:cubicBezTo>
                  <a:cubicBezTo>
                    <a:pt x="132099" y="82691"/>
                    <a:pt x="132771" y="82784"/>
                    <a:pt x="133443" y="82877"/>
                  </a:cubicBezTo>
                  <a:cubicBezTo>
                    <a:pt x="134115" y="82970"/>
                    <a:pt x="134810" y="82970"/>
                    <a:pt x="135482" y="83062"/>
                  </a:cubicBezTo>
                  <a:lnTo>
                    <a:pt x="136433" y="83062"/>
                  </a:lnTo>
                  <a:cubicBezTo>
                    <a:pt x="136641" y="83364"/>
                    <a:pt x="136827" y="83549"/>
                    <a:pt x="137221" y="83642"/>
                  </a:cubicBezTo>
                  <a:cubicBezTo>
                    <a:pt x="137128" y="83758"/>
                    <a:pt x="137012" y="83758"/>
                    <a:pt x="137012" y="83850"/>
                  </a:cubicBezTo>
                  <a:cubicBezTo>
                    <a:pt x="136919" y="83850"/>
                    <a:pt x="136919" y="83943"/>
                    <a:pt x="136919" y="83943"/>
                  </a:cubicBezTo>
                  <a:lnTo>
                    <a:pt x="136827" y="84036"/>
                  </a:lnTo>
                  <a:cubicBezTo>
                    <a:pt x="136827" y="84128"/>
                    <a:pt x="136734" y="84128"/>
                    <a:pt x="136734" y="84128"/>
                  </a:cubicBezTo>
                  <a:cubicBezTo>
                    <a:pt x="136734" y="84221"/>
                    <a:pt x="136734" y="84221"/>
                    <a:pt x="136641" y="84337"/>
                  </a:cubicBezTo>
                  <a:lnTo>
                    <a:pt x="136641" y="84430"/>
                  </a:lnTo>
                  <a:cubicBezTo>
                    <a:pt x="136641" y="84522"/>
                    <a:pt x="136548" y="84522"/>
                    <a:pt x="136548" y="84615"/>
                  </a:cubicBezTo>
                  <a:lnTo>
                    <a:pt x="136548" y="84708"/>
                  </a:lnTo>
                  <a:cubicBezTo>
                    <a:pt x="136548" y="84800"/>
                    <a:pt x="136548" y="84800"/>
                    <a:pt x="136433" y="84800"/>
                  </a:cubicBezTo>
                  <a:lnTo>
                    <a:pt x="136433" y="85009"/>
                  </a:lnTo>
                  <a:lnTo>
                    <a:pt x="136433" y="85102"/>
                  </a:lnTo>
                  <a:lnTo>
                    <a:pt x="136433" y="85380"/>
                  </a:lnTo>
                  <a:lnTo>
                    <a:pt x="136433" y="85681"/>
                  </a:lnTo>
                  <a:lnTo>
                    <a:pt x="136433" y="85959"/>
                  </a:lnTo>
                  <a:cubicBezTo>
                    <a:pt x="136641" y="86654"/>
                    <a:pt x="136919" y="87234"/>
                    <a:pt x="137499" y="87605"/>
                  </a:cubicBezTo>
                  <a:cubicBezTo>
                    <a:pt x="137221" y="88091"/>
                    <a:pt x="136919" y="88578"/>
                    <a:pt x="136827" y="89157"/>
                  </a:cubicBezTo>
                  <a:lnTo>
                    <a:pt x="136827" y="89737"/>
                  </a:lnTo>
                  <a:cubicBezTo>
                    <a:pt x="136827" y="89922"/>
                    <a:pt x="136827" y="90131"/>
                    <a:pt x="136919" y="90316"/>
                  </a:cubicBezTo>
                  <a:cubicBezTo>
                    <a:pt x="137012" y="90895"/>
                    <a:pt x="137221" y="91475"/>
                    <a:pt x="137707" y="91961"/>
                  </a:cubicBezTo>
                  <a:cubicBezTo>
                    <a:pt x="137313" y="92054"/>
                    <a:pt x="137128" y="92448"/>
                    <a:pt x="137012" y="92819"/>
                  </a:cubicBezTo>
                  <a:cubicBezTo>
                    <a:pt x="136919" y="93028"/>
                    <a:pt x="136919" y="93213"/>
                    <a:pt x="136827" y="93491"/>
                  </a:cubicBezTo>
                  <a:cubicBezTo>
                    <a:pt x="136734" y="94186"/>
                    <a:pt x="136641" y="94858"/>
                    <a:pt x="136641" y="95438"/>
                  </a:cubicBezTo>
                  <a:cubicBezTo>
                    <a:pt x="136548" y="96110"/>
                    <a:pt x="136433" y="96875"/>
                    <a:pt x="136641" y="97454"/>
                  </a:cubicBezTo>
                  <a:cubicBezTo>
                    <a:pt x="136734" y="97663"/>
                    <a:pt x="136827" y="97848"/>
                    <a:pt x="137012" y="97941"/>
                  </a:cubicBezTo>
                  <a:cubicBezTo>
                    <a:pt x="136548" y="98520"/>
                    <a:pt x="136340" y="99285"/>
                    <a:pt x="136433" y="100073"/>
                  </a:cubicBezTo>
                  <a:cubicBezTo>
                    <a:pt x="136433" y="100444"/>
                    <a:pt x="136641" y="100838"/>
                    <a:pt x="136919" y="101232"/>
                  </a:cubicBezTo>
                  <a:cubicBezTo>
                    <a:pt x="136155" y="101232"/>
                    <a:pt x="136062" y="102390"/>
                    <a:pt x="136155" y="103248"/>
                  </a:cubicBezTo>
                  <a:cubicBezTo>
                    <a:pt x="136548" y="105287"/>
                    <a:pt x="136340" y="107396"/>
                    <a:pt x="135575" y="109436"/>
                  </a:cubicBezTo>
                  <a:cubicBezTo>
                    <a:pt x="135390" y="110108"/>
                    <a:pt x="135088" y="110780"/>
                    <a:pt x="134903" y="111568"/>
                  </a:cubicBezTo>
                  <a:cubicBezTo>
                    <a:pt x="134903" y="111452"/>
                    <a:pt x="134810" y="111452"/>
                    <a:pt x="134694" y="111452"/>
                  </a:cubicBezTo>
                  <a:cubicBezTo>
                    <a:pt x="134509" y="111359"/>
                    <a:pt x="134324" y="111266"/>
                    <a:pt x="134115" y="111174"/>
                  </a:cubicBezTo>
                  <a:cubicBezTo>
                    <a:pt x="134022" y="111081"/>
                    <a:pt x="133930" y="111081"/>
                    <a:pt x="133837" y="111081"/>
                  </a:cubicBezTo>
                  <a:cubicBezTo>
                    <a:pt x="133652" y="110988"/>
                    <a:pt x="133443" y="110872"/>
                    <a:pt x="133258" y="110780"/>
                  </a:cubicBezTo>
                  <a:cubicBezTo>
                    <a:pt x="133258" y="110780"/>
                    <a:pt x="133165" y="110687"/>
                    <a:pt x="133072" y="110687"/>
                  </a:cubicBezTo>
                  <a:cubicBezTo>
                    <a:pt x="132771" y="110594"/>
                    <a:pt x="132493" y="110409"/>
                    <a:pt x="132192" y="110293"/>
                  </a:cubicBezTo>
                  <a:cubicBezTo>
                    <a:pt x="128808" y="108671"/>
                    <a:pt x="126490" y="105194"/>
                    <a:pt x="123014" y="103734"/>
                  </a:cubicBezTo>
                  <a:cubicBezTo>
                    <a:pt x="121369" y="103062"/>
                    <a:pt x="119352" y="102761"/>
                    <a:pt x="118194" y="101324"/>
                  </a:cubicBezTo>
                  <a:cubicBezTo>
                    <a:pt x="117429" y="100444"/>
                    <a:pt x="117128" y="99192"/>
                    <a:pt x="116850" y="98033"/>
                  </a:cubicBezTo>
                  <a:cubicBezTo>
                    <a:pt x="116734" y="97454"/>
                    <a:pt x="116641" y="96875"/>
                    <a:pt x="116548" y="96388"/>
                  </a:cubicBezTo>
                  <a:cubicBezTo>
                    <a:pt x="116062" y="94858"/>
                    <a:pt x="115204" y="93398"/>
                    <a:pt x="114138" y="92332"/>
                  </a:cubicBezTo>
                  <a:cubicBezTo>
                    <a:pt x="113559" y="91753"/>
                    <a:pt x="112887" y="91289"/>
                    <a:pt x="112215" y="90895"/>
                  </a:cubicBezTo>
                  <a:cubicBezTo>
                    <a:pt x="111821" y="90710"/>
                    <a:pt x="111334" y="90409"/>
                    <a:pt x="110940" y="90316"/>
                  </a:cubicBezTo>
                  <a:cubicBezTo>
                    <a:pt x="109745" y="89794"/>
                    <a:pt x="108445" y="89517"/>
                    <a:pt x="107141" y="89517"/>
                  </a:cubicBezTo>
                  <a:cubicBezTo>
                    <a:pt x="106243" y="89517"/>
                    <a:pt x="105343" y="89648"/>
                    <a:pt x="104474" y="89922"/>
                  </a:cubicBezTo>
                  <a:cubicBezTo>
                    <a:pt x="104289" y="90015"/>
                    <a:pt x="103987" y="90131"/>
                    <a:pt x="103802" y="90131"/>
                  </a:cubicBezTo>
                  <a:cubicBezTo>
                    <a:pt x="103223" y="90409"/>
                    <a:pt x="102643" y="90594"/>
                    <a:pt x="101971" y="90803"/>
                  </a:cubicBezTo>
                  <a:cubicBezTo>
                    <a:pt x="101484" y="90895"/>
                    <a:pt x="101090" y="90895"/>
                    <a:pt x="100627" y="90895"/>
                  </a:cubicBezTo>
                  <a:cubicBezTo>
                    <a:pt x="100326" y="90895"/>
                    <a:pt x="100048" y="90895"/>
                    <a:pt x="99746" y="90803"/>
                  </a:cubicBezTo>
                  <a:cubicBezTo>
                    <a:pt x="99561" y="90803"/>
                    <a:pt x="99468" y="90803"/>
                    <a:pt x="99260" y="90710"/>
                  </a:cubicBezTo>
                  <a:cubicBezTo>
                    <a:pt x="98982" y="90710"/>
                    <a:pt x="98680" y="90594"/>
                    <a:pt x="98402" y="90594"/>
                  </a:cubicBezTo>
                  <a:lnTo>
                    <a:pt x="98309" y="90594"/>
                  </a:lnTo>
                  <a:cubicBezTo>
                    <a:pt x="98101" y="90501"/>
                    <a:pt x="97915" y="90501"/>
                    <a:pt x="97730" y="90501"/>
                  </a:cubicBezTo>
                  <a:cubicBezTo>
                    <a:pt x="97614" y="90501"/>
                    <a:pt x="97521" y="90409"/>
                    <a:pt x="97521" y="90409"/>
                  </a:cubicBezTo>
                  <a:lnTo>
                    <a:pt x="96942" y="90409"/>
                  </a:lnTo>
                  <a:cubicBezTo>
                    <a:pt x="96942" y="90316"/>
                    <a:pt x="96849" y="90316"/>
                    <a:pt x="96757" y="90316"/>
                  </a:cubicBezTo>
                  <a:cubicBezTo>
                    <a:pt x="96571" y="90316"/>
                    <a:pt x="96363" y="90316"/>
                    <a:pt x="96270" y="90223"/>
                  </a:cubicBezTo>
                  <a:lnTo>
                    <a:pt x="95992" y="90223"/>
                  </a:lnTo>
                  <a:cubicBezTo>
                    <a:pt x="95505" y="90223"/>
                    <a:pt x="95019" y="90131"/>
                    <a:pt x="94625" y="90131"/>
                  </a:cubicBezTo>
                  <a:lnTo>
                    <a:pt x="92886" y="90131"/>
                  </a:lnTo>
                  <a:cubicBezTo>
                    <a:pt x="92701" y="90223"/>
                    <a:pt x="92516" y="90223"/>
                    <a:pt x="92214" y="90223"/>
                  </a:cubicBezTo>
                  <a:cubicBezTo>
                    <a:pt x="91056" y="90409"/>
                    <a:pt x="89990" y="90895"/>
                    <a:pt x="89039" y="91660"/>
                  </a:cubicBezTo>
                  <a:cubicBezTo>
                    <a:pt x="88159" y="92332"/>
                    <a:pt x="87579" y="93398"/>
                    <a:pt x="86606" y="93978"/>
                  </a:cubicBezTo>
                  <a:cubicBezTo>
                    <a:pt x="85799" y="94411"/>
                    <a:pt x="84916" y="94488"/>
                    <a:pt x="83999" y="94488"/>
                  </a:cubicBezTo>
                  <a:cubicBezTo>
                    <a:pt x="83493" y="94488"/>
                    <a:pt x="82977" y="94464"/>
                    <a:pt x="82458" y="94464"/>
                  </a:cubicBezTo>
                  <a:cubicBezTo>
                    <a:pt x="79283" y="94557"/>
                    <a:pt x="75992" y="95716"/>
                    <a:pt x="73396" y="97663"/>
                  </a:cubicBezTo>
                  <a:cubicBezTo>
                    <a:pt x="70777" y="99679"/>
                    <a:pt x="68854" y="102390"/>
                    <a:pt x="65864" y="103734"/>
                  </a:cubicBezTo>
                  <a:cubicBezTo>
                    <a:pt x="64984" y="104128"/>
                    <a:pt x="64126" y="104407"/>
                    <a:pt x="63245" y="104893"/>
                  </a:cubicBezTo>
                  <a:cubicBezTo>
                    <a:pt x="61021" y="106631"/>
                    <a:pt x="61021" y="110293"/>
                    <a:pt x="59004" y="112147"/>
                  </a:cubicBezTo>
                  <a:cubicBezTo>
                    <a:pt x="57544" y="113491"/>
                    <a:pt x="55134" y="113978"/>
                    <a:pt x="54462" y="115809"/>
                  </a:cubicBezTo>
                  <a:cubicBezTo>
                    <a:pt x="54068" y="116666"/>
                    <a:pt x="54369" y="117732"/>
                    <a:pt x="54161" y="118706"/>
                  </a:cubicBezTo>
                  <a:cubicBezTo>
                    <a:pt x="54068" y="119679"/>
                    <a:pt x="53581" y="120536"/>
                    <a:pt x="53002" y="121301"/>
                  </a:cubicBezTo>
                  <a:cubicBezTo>
                    <a:pt x="52466" y="121462"/>
                    <a:pt x="51906" y="121517"/>
                    <a:pt x="51330" y="121517"/>
                  </a:cubicBezTo>
                  <a:cubicBezTo>
                    <a:pt x="50050" y="121517"/>
                    <a:pt x="48696" y="121242"/>
                    <a:pt x="47379" y="121242"/>
                  </a:cubicBezTo>
                  <a:cubicBezTo>
                    <a:pt x="46729" y="121242"/>
                    <a:pt x="46088" y="121309"/>
                    <a:pt x="45470" y="121510"/>
                  </a:cubicBezTo>
                  <a:cubicBezTo>
                    <a:pt x="43848" y="122089"/>
                    <a:pt x="42573" y="123526"/>
                    <a:pt x="40951" y="124105"/>
                  </a:cubicBezTo>
                  <a:cubicBezTo>
                    <a:pt x="40303" y="124335"/>
                    <a:pt x="39629" y="124416"/>
                    <a:pt x="38941" y="124416"/>
                  </a:cubicBezTo>
                  <a:cubicBezTo>
                    <a:pt x="37262" y="124416"/>
                    <a:pt x="35497" y="123932"/>
                    <a:pt x="33810" y="123932"/>
                  </a:cubicBezTo>
                  <a:cubicBezTo>
                    <a:pt x="32974" y="123932"/>
                    <a:pt x="32157" y="124051"/>
                    <a:pt x="31379" y="124407"/>
                  </a:cubicBezTo>
                  <a:cubicBezTo>
                    <a:pt x="29456" y="125357"/>
                    <a:pt x="28297" y="127790"/>
                    <a:pt x="26165" y="128462"/>
                  </a:cubicBezTo>
                  <a:cubicBezTo>
                    <a:pt x="25789" y="128560"/>
                    <a:pt x="25403" y="128597"/>
                    <a:pt x="25011" y="128597"/>
                  </a:cubicBezTo>
                  <a:cubicBezTo>
                    <a:pt x="23790" y="128597"/>
                    <a:pt x="22514" y="128238"/>
                    <a:pt x="21332" y="128238"/>
                  </a:cubicBezTo>
                  <a:cubicBezTo>
                    <a:pt x="20646" y="128238"/>
                    <a:pt x="19992" y="128359"/>
                    <a:pt x="19398" y="128740"/>
                  </a:cubicBezTo>
                  <a:cubicBezTo>
                    <a:pt x="18633" y="129227"/>
                    <a:pt x="18146" y="129992"/>
                    <a:pt x="17474" y="130571"/>
                  </a:cubicBezTo>
                  <a:cubicBezTo>
                    <a:pt x="15736" y="132124"/>
                    <a:pt x="13025" y="131846"/>
                    <a:pt x="10615" y="132031"/>
                  </a:cubicBezTo>
                  <a:cubicBezTo>
                    <a:pt x="8297" y="132309"/>
                    <a:pt x="5493" y="134163"/>
                    <a:pt x="6188" y="136365"/>
                  </a:cubicBezTo>
                  <a:cubicBezTo>
                    <a:pt x="5780" y="136329"/>
                    <a:pt x="5372" y="136312"/>
                    <a:pt x="4966" y="136312"/>
                  </a:cubicBezTo>
                  <a:cubicBezTo>
                    <a:pt x="3248" y="136312"/>
                    <a:pt x="1556" y="136627"/>
                    <a:pt x="0" y="137246"/>
                  </a:cubicBezTo>
                  <a:lnTo>
                    <a:pt x="156132" y="136852"/>
                  </a:lnTo>
                  <a:cubicBezTo>
                    <a:pt x="156039" y="136666"/>
                    <a:pt x="155946" y="136574"/>
                    <a:pt x="155853" y="136365"/>
                  </a:cubicBezTo>
                  <a:lnTo>
                    <a:pt x="187534" y="136365"/>
                  </a:lnTo>
                  <a:cubicBezTo>
                    <a:pt x="190616" y="136481"/>
                    <a:pt x="193698" y="136481"/>
                    <a:pt x="196804" y="136481"/>
                  </a:cubicBezTo>
                  <a:cubicBezTo>
                    <a:pt x="199979" y="136481"/>
                    <a:pt x="203061" y="136481"/>
                    <a:pt x="206259" y="136574"/>
                  </a:cubicBezTo>
                  <a:lnTo>
                    <a:pt x="215808" y="136574"/>
                  </a:lnTo>
                  <a:cubicBezTo>
                    <a:pt x="219006" y="136666"/>
                    <a:pt x="222181" y="136666"/>
                    <a:pt x="225379" y="136666"/>
                  </a:cubicBezTo>
                  <a:cubicBezTo>
                    <a:pt x="228554" y="136666"/>
                    <a:pt x="231659" y="136759"/>
                    <a:pt x="234742" y="136759"/>
                  </a:cubicBezTo>
                  <a:cubicBezTo>
                    <a:pt x="237731" y="136759"/>
                    <a:pt x="240721" y="136852"/>
                    <a:pt x="243734" y="136852"/>
                  </a:cubicBezTo>
                  <a:cubicBezTo>
                    <a:pt x="246631" y="136852"/>
                    <a:pt x="249412" y="136852"/>
                    <a:pt x="252216" y="136944"/>
                  </a:cubicBezTo>
                  <a:lnTo>
                    <a:pt x="260142" y="136944"/>
                  </a:lnTo>
                  <a:cubicBezTo>
                    <a:pt x="262459" y="137060"/>
                    <a:pt x="264777" y="137060"/>
                    <a:pt x="267187" y="137060"/>
                  </a:cubicBezTo>
                  <a:cubicBezTo>
                    <a:pt x="269226" y="137060"/>
                    <a:pt x="271243" y="137153"/>
                    <a:pt x="273282" y="137153"/>
                  </a:cubicBezTo>
                  <a:lnTo>
                    <a:pt x="278288" y="137153"/>
                  </a:lnTo>
                  <a:cubicBezTo>
                    <a:pt x="279539" y="137153"/>
                    <a:pt x="280814" y="137246"/>
                    <a:pt x="282065" y="137246"/>
                  </a:cubicBezTo>
                  <a:lnTo>
                    <a:pt x="283502" y="137246"/>
                  </a:lnTo>
                  <a:cubicBezTo>
                    <a:pt x="282436" y="134743"/>
                    <a:pt x="281185" y="131938"/>
                    <a:pt x="278589" y="131058"/>
                  </a:cubicBezTo>
                  <a:cubicBezTo>
                    <a:pt x="277616" y="130780"/>
                    <a:pt x="276550" y="130872"/>
                    <a:pt x="275600" y="130687"/>
                  </a:cubicBezTo>
                  <a:cubicBezTo>
                    <a:pt x="273282" y="130200"/>
                    <a:pt x="271428" y="128462"/>
                    <a:pt x="269597" y="126910"/>
                  </a:cubicBezTo>
                  <a:cubicBezTo>
                    <a:pt x="266814" y="124594"/>
                    <a:pt x="263495" y="122449"/>
                    <a:pt x="259910" y="122449"/>
                  </a:cubicBezTo>
                  <a:cubicBezTo>
                    <a:pt x="259763" y="122449"/>
                    <a:pt x="259617" y="122453"/>
                    <a:pt x="259470" y="122460"/>
                  </a:cubicBezTo>
                  <a:cubicBezTo>
                    <a:pt x="256839" y="122562"/>
                    <a:pt x="254280" y="123687"/>
                    <a:pt x="251792" y="123687"/>
                  </a:cubicBezTo>
                  <a:cubicBezTo>
                    <a:pt x="251453" y="123687"/>
                    <a:pt x="251115" y="123666"/>
                    <a:pt x="250779" y="123619"/>
                  </a:cubicBezTo>
                  <a:cubicBezTo>
                    <a:pt x="249898" y="123155"/>
                    <a:pt x="249041" y="122761"/>
                    <a:pt x="248067" y="122460"/>
                  </a:cubicBezTo>
                  <a:cubicBezTo>
                    <a:pt x="246051" y="121208"/>
                    <a:pt x="244498" y="118984"/>
                    <a:pt x="242274" y="118126"/>
                  </a:cubicBezTo>
                  <a:cubicBezTo>
                    <a:pt x="241219" y="117725"/>
                    <a:pt x="240087" y="117610"/>
                    <a:pt x="238929" y="117610"/>
                  </a:cubicBezTo>
                  <a:cubicBezTo>
                    <a:pt x="237356" y="117610"/>
                    <a:pt x="235738" y="117823"/>
                    <a:pt x="234211" y="117823"/>
                  </a:cubicBezTo>
                  <a:cubicBezTo>
                    <a:pt x="233355" y="117823"/>
                    <a:pt x="232527" y="117756"/>
                    <a:pt x="231752" y="117547"/>
                  </a:cubicBezTo>
                  <a:cubicBezTo>
                    <a:pt x="230408" y="116388"/>
                    <a:pt x="229133" y="115044"/>
                    <a:pt x="227789" y="113978"/>
                  </a:cubicBezTo>
                  <a:cubicBezTo>
                    <a:pt x="225194" y="111846"/>
                    <a:pt x="221903" y="110594"/>
                    <a:pt x="218519" y="110409"/>
                  </a:cubicBezTo>
                  <a:cubicBezTo>
                    <a:pt x="217082" y="110293"/>
                    <a:pt x="215622" y="110409"/>
                    <a:pt x="214278" y="110108"/>
                  </a:cubicBezTo>
                  <a:cubicBezTo>
                    <a:pt x="209249" y="108949"/>
                    <a:pt x="206538" y="102970"/>
                    <a:pt x="202296" y="100559"/>
                  </a:cubicBezTo>
                  <a:cubicBezTo>
                    <a:pt x="202111" y="100444"/>
                    <a:pt x="202018" y="100444"/>
                    <a:pt x="201902" y="100351"/>
                  </a:cubicBezTo>
                  <a:cubicBezTo>
                    <a:pt x="201810" y="100258"/>
                    <a:pt x="201717" y="100258"/>
                    <a:pt x="201717" y="100258"/>
                  </a:cubicBezTo>
                  <a:cubicBezTo>
                    <a:pt x="201624" y="100165"/>
                    <a:pt x="201532" y="100165"/>
                    <a:pt x="201439" y="100165"/>
                  </a:cubicBezTo>
                  <a:cubicBezTo>
                    <a:pt x="201323" y="100073"/>
                    <a:pt x="201323" y="100073"/>
                    <a:pt x="201230" y="100073"/>
                  </a:cubicBezTo>
                  <a:cubicBezTo>
                    <a:pt x="201138" y="99980"/>
                    <a:pt x="201045" y="99980"/>
                    <a:pt x="200952" y="99980"/>
                  </a:cubicBezTo>
                  <a:cubicBezTo>
                    <a:pt x="200860" y="99864"/>
                    <a:pt x="200860" y="99864"/>
                    <a:pt x="200744" y="99864"/>
                  </a:cubicBezTo>
                  <a:cubicBezTo>
                    <a:pt x="200651" y="99864"/>
                    <a:pt x="200466" y="99771"/>
                    <a:pt x="200280" y="99771"/>
                  </a:cubicBezTo>
                  <a:lnTo>
                    <a:pt x="200164" y="99679"/>
                  </a:lnTo>
                  <a:lnTo>
                    <a:pt x="199794" y="99679"/>
                  </a:lnTo>
                  <a:cubicBezTo>
                    <a:pt x="199701" y="99586"/>
                    <a:pt x="199701" y="99586"/>
                    <a:pt x="199585" y="99586"/>
                  </a:cubicBezTo>
                  <a:lnTo>
                    <a:pt x="199121" y="99586"/>
                  </a:lnTo>
                  <a:cubicBezTo>
                    <a:pt x="198833" y="99565"/>
                    <a:pt x="198550" y="99558"/>
                    <a:pt x="198271" y="99558"/>
                  </a:cubicBezTo>
                  <a:cubicBezTo>
                    <a:pt x="197772" y="99558"/>
                    <a:pt x="197286" y="99580"/>
                    <a:pt x="196796" y="99580"/>
                  </a:cubicBezTo>
                  <a:cubicBezTo>
                    <a:pt x="196349" y="99580"/>
                    <a:pt x="195899" y="99562"/>
                    <a:pt x="195437" y="99493"/>
                  </a:cubicBezTo>
                  <a:cubicBezTo>
                    <a:pt x="194950" y="99493"/>
                    <a:pt x="194579" y="99285"/>
                    <a:pt x="194092" y="99099"/>
                  </a:cubicBezTo>
                  <a:cubicBezTo>
                    <a:pt x="193212" y="98705"/>
                    <a:pt x="192447" y="98126"/>
                    <a:pt x="191682" y="97454"/>
                  </a:cubicBezTo>
                  <a:cubicBezTo>
                    <a:pt x="191381" y="97361"/>
                    <a:pt x="191196" y="97176"/>
                    <a:pt x="191010" y="96967"/>
                  </a:cubicBezTo>
                  <a:cubicBezTo>
                    <a:pt x="190802" y="96782"/>
                    <a:pt x="190523" y="96597"/>
                    <a:pt x="190222" y="96295"/>
                  </a:cubicBezTo>
                  <a:cubicBezTo>
                    <a:pt x="190130" y="96203"/>
                    <a:pt x="189944" y="96110"/>
                    <a:pt x="189736" y="95924"/>
                  </a:cubicBezTo>
                  <a:cubicBezTo>
                    <a:pt x="189457" y="95623"/>
                    <a:pt x="189156" y="95438"/>
                    <a:pt x="188785" y="95136"/>
                  </a:cubicBezTo>
                  <a:cubicBezTo>
                    <a:pt x="188299" y="94858"/>
                    <a:pt x="187719" y="94464"/>
                    <a:pt x="187140" y="94279"/>
                  </a:cubicBezTo>
                  <a:cubicBezTo>
                    <a:pt x="186955" y="94186"/>
                    <a:pt x="186746" y="94186"/>
                    <a:pt x="186561" y="94070"/>
                  </a:cubicBezTo>
                  <a:cubicBezTo>
                    <a:pt x="185765" y="93845"/>
                    <a:pt x="184945" y="93767"/>
                    <a:pt x="184109" y="93767"/>
                  </a:cubicBezTo>
                  <a:cubicBezTo>
                    <a:pt x="182801" y="93767"/>
                    <a:pt x="181452" y="93957"/>
                    <a:pt x="180095" y="94070"/>
                  </a:cubicBezTo>
                  <a:cubicBezTo>
                    <a:pt x="180095" y="94186"/>
                    <a:pt x="180095" y="94186"/>
                    <a:pt x="180002" y="94186"/>
                  </a:cubicBezTo>
                  <a:cubicBezTo>
                    <a:pt x="179608" y="94186"/>
                    <a:pt x="179214" y="94186"/>
                    <a:pt x="178936" y="94279"/>
                  </a:cubicBezTo>
                  <a:lnTo>
                    <a:pt x="177684" y="94279"/>
                  </a:lnTo>
                  <a:cubicBezTo>
                    <a:pt x="176224" y="94279"/>
                    <a:pt x="174788" y="93978"/>
                    <a:pt x="173420" y="93607"/>
                  </a:cubicBezTo>
                  <a:cubicBezTo>
                    <a:pt x="171249" y="93151"/>
                    <a:pt x="169078" y="92532"/>
                    <a:pt x="166830" y="92532"/>
                  </a:cubicBezTo>
                  <a:cubicBezTo>
                    <a:pt x="166679" y="92532"/>
                    <a:pt x="166527" y="92535"/>
                    <a:pt x="166375" y="92541"/>
                  </a:cubicBezTo>
                  <a:cubicBezTo>
                    <a:pt x="165031" y="92634"/>
                    <a:pt x="163872" y="92912"/>
                    <a:pt x="162713" y="93491"/>
                  </a:cubicBezTo>
                  <a:cubicBezTo>
                    <a:pt x="161833" y="93885"/>
                    <a:pt x="160975" y="94372"/>
                    <a:pt x="160187" y="94951"/>
                  </a:cubicBezTo>
                  <a:cubicBezTo>
                    <a:pt x="159816" y="95229"/>
                    <a:pt x="159422" y="95530"/>
                    <a:pt x="159144" y="95809"/>
                  </a:cubicBezTo>
                  <a:lnTo>
                    <a:pt x="158264" y="96689"/>
                  </a:lnTo>
                  <a:cubicBezTo>
                    <a:pt x="156827" y="98033"/>
                    <a:pt x="155668" y="99679"/>
                    <a:pt x="154602" y="101417"/>
                  </a:cubicBezTo>
                  <a:cubicBezTo>
                    <a:pt x="154393" y="101811"/>
                    <a:pt x="154208" y="102089"/>
                    <a:pt x="154023" y="102483"/>
                  </a:cubicBezTo>
                  <a:cubicBezTo>
                    <a:pt x="153814" y="102761"/>
                    <a:pt x="153721" y="102970"/>
                    <a:pt x="153629" y="103248"/>
                  </a:cubicBezTo>
                  <a:cubicBezTo>
                    <a:pt x="153536" y="103340"/>
                    <a:pt x="153443" y="103549"/>
                    <a:pt x="153350" y="103734"/>
                  </a:cubicBezTo>
                  <a:cubicBezTo>
                    <a:pt x="153049" y="104314"/>
                    <a:pt x="152771" y="104893"/>
                    <a:pt x="152377" y="105473"/>
                  </a:cubicBezTo>
                  <a:cubicBezTo>
                    <a:pt x="151798" y="106446"/>
                    <a:pt x="151033" y="107211"/>
                    <a:pt x="149967" y="107512"/>
                  </a:cubicBezTo>
                  <a:cubicBezTo>
                    <a:pt x="149295" y="107790"/>
                    <a:pt x="148600" y="107790"/>
                    <a:pt x="147927" y="107883"/>
                  </a:cubicBezTo>
                  <a:cubicBezTo>
                    <a:pt x="147649" y="107883"/>
                    <a:pt x="147441" y="107975"/>
                    <a:pt x="147255" y="108091"/>
                  </a:cubicBezTo>
                  <a:lnTo>
                    <a:pt x="147163" y="108091"/>
                  </a:lnTo>
                  <a:cubicBezTo>
                    <a:pt x="147070" y="108091"/>
                    <a:pt x="146861" y="108184"/>
                    <a:pt x="146769" y="108184"/>
                  </a:cubicBezTo>
                  <a:cubicBezTo>
                    <a:pt x="146861" y="107975"/>
                    <a:pt x="146977" y="107790"/>
                    <a:pt x="147070" y="107605"/>
                  </a:cubicBezTo>
                  <a:cubicBezTo>
                    <a:pt x="147070" y="107396"/>
                    <a:pt x="147163" y="107211"/>
                    <a:pt x="147163" y="107118"/>
                  </a:cubicBezTo>
                  <a:cubicBezTo>
                    <a:pt x="147163" y="106353"/>
                    <a:pt x="146769" y="105565"/>
                    <a:pt x="146189" y="105287"/>
                  </a:cubicBezTo>
                  <a:cubicBezTo>
                    <a:pt x="146097" y="105287"/>
                    <a:pt x="146004" y="105194"/>
                    <a:pt x="145911" y="105194"/>
                  </a:cubicBezTo>
                  <a:cubicBezTo>
                    <a:pt x="147163" y="104986"/>
                    <a:pt x="147557" y="102970"/>
                    <a:pt x="146398" y="102390"/>
                  </a:cubicBezTo>
                  <a:cubicBezTo>
                    <a:pt x="146676" y="102182"/>
                    <a:pt x="146861" y="101996"/>
                    <a:pt x="146977" y="101718"/>
                  </a:cubicBezTo>
                  <a:cubicBezTo>
                    <a:pt x="147163" y="101139"/>
                    <a:pt x="147070" y="100444"/>
                    <a:pt x="146583" y="100073"/>
                  </a:cubicBezTo>
                  <a:cubicBezTo>
                    <a:pt x="146491" y="99980"/>
                    <a:pt x="146398" y="99864"/>
                    <a:pt x="146282" y="99864"/>
                  </a:cubicBezTo>
                  <a:cubicBezTo>
                    <a:pt x="146491" y="99679"/>
                    <a:pt x="146676" y="99493"/>
                    <a:pt x="146861" y="99285"/>
                  </a:cubicBezTo>
                  <a:cubicBezTo>
                    <a:pt x="146861" y="99099"/>
                    <a:pt x="146977" y="99007"/>
                    <a:pt x="147070" y="98821"/>
                  </a:cubicBezTo>
                  <a:lnTo>
                    <a:pt x="147070" y="98033"/>
                  </a:lnTo>
                  <a:cubicBezTo>
                    <a:pt x="147070" y="97663"/>
                    <a:pt x="146977" y="97269"/>
                    <a:pt x="146769" y="96967"/>
                  </a:cubicBezTo>
                  <a:cubicBezTo>
                    <a:pt x="146583" y="96689"/>
                    <a:pt x="146282" y="96504"/>
                    <a:pt x="145911" y="96295"/>
                  </a:cubicBezTo>
                  <a:cubicBezTo>
                    <a:pt x="147649" y="95716"/>
                    <a:pt x="147742" y="92912"/>
                    <a:pt x="146097" y="92240"/>
                  </a:cubicBezTo>
                  <a:cubicBezTo>
                    <a:pt x="146491" y="92054"/>
                    <a:pt x="146769" y="91753"/>
                    <a:pt x="147070" y="91382"/>
                  </a:cubicBezTo>
                  <a:cubicBezTo>
                    <a:pt x="147163" y="91289"/>
                    <a:pt x="147163" y="91081"/>
                    <a:pt x="147255" y="90988"/>
                  </a:cubicBezTo>
                  <a:cubicBezTo>
                    <a:pt x="147255" y="90895"/>
                    <a:pt x="147255" y="90803"/>
                    <a:pt x="147348" y="90710"/>
                  </a:cubicBezTo>
                  <a:lnTo>
                    <a:pt x="147348" y="90223"/>
                  </a:lnTo>
                  <a:cubicBezTo>
                    <a:pt x="147441" y="89737"/>
                    <a:pt x="147255" y="89250"/>
                    <a:pt x="146861" y="88856"/>
                  </a:cubicBezTo>
                  <a:cubicBezTo>
                    <a:pt x="146769" y="88671"/>
                    <a:pt x="146676" y="88578"/>
                    <a:pt x="146583" y="88393"/>
                  </a:cubicBezTo>
                  <a:cubicBezTo>
                    <a:pt x="146491" y="88277"/>
                    <a:pt x="146398" y="88184"/>
                    <a:pt x="146282" y="88091"/>
                  </a:cubicBezTo>
                  <a:cubicBezTo>
                    <a:pt x="146282" y="87999"/>
                    <a:pt x="146189" y="87813"/>
                    <a:pt x="146282" y="87605"/>
                  </a:cubicBezTo>
                  <a:cubicBezTo>
                    <a:pt x="146398" y="87326"/>
                    <a:pt x="146676" y="87234"/>
                    <a:pt x="146977" y="87025"/>
                  </a:cubicBezTo>
                  <a:cubicBezTo>
                    <a:pt x="147835" y="86353"/>
                    <a:pt x="147742" y="84708"/>
                    <a:pt x="146676" y="84128"/>
                  </a:cubicBezTo>
                  <a:cubicBezTo>
                    <a:pt x="147070" y="84036"/>
                    <a:pt x="147255" y="83758"/>
                    <a:pt x="147557" y="83549"/>
                  </a:cubicBezTo>
                  <a:cubicBezTo>
                    <a:pt x="147742" y="83456"/>
                    <a:pt x="148020" y="83456"/>
                    <a:pt x="148229" y="83364"/>
                  </a:cubicBezTo>
                  <a:cubicBezTo>
                    <a:pt x="148321" y="83364"/>
                    <a:pt x="148414" y="83364"/>
                    <a:pt x="148507" y="83271"/>
                  </a:cubicBezTo>
                  <a:cubicBezTo>
                    <a:pt x="148994" y="83178"/>
                    <a:pt x="149388" y="82877"/>
                    <a:pt x="149967" y="82784"/>
                  </a:cubicBezTo>
                  <a:cubicBezTo>
                    <a:pt x="150454" y="82784"/>
                    <a:pt x="151033" y="82784"/>
                    <a:pt x="151496" y="82970"/>
                  </a:cubicBezTo>
                  <a:cubicBezTo>
                    <a:pt x="151890" y="82970"/>
                    <a:pt x="152192" y="83062"/>
                    <a:pt x="152470" y="83062"/>
                  </a:cubicBezTo>
                  <a:cubicBezTo>
                    <a:pt x="152574" y="83076"/>
                    <a:pt x="152682" y="83083"/>
                    <a:pt x="152791" y="83083"/>
                  </a:cubicBezTo>
                  <a:cubicBezTo>
                    <a:pt x="153606" y="83083"/>
                    <a:pt x="154496" y="82716"/>
                    <a:pt x="154393" y="82205"/>
                  </a:cubicBezTo>
                  <a:lnTo>
                    <a:pt x="154393" y="82205"/>
                  </a:lnTo>
                  <a:cubicBezTo>
                    <a:pt x="155090" y="82843"/>
                    <a:pt x="156184" y="83155"/>
                    <a:pt x="157268" y="83155"/>
                  </a:cubicBezTo>
                  <a:cubicBezTo>
                    <a:pt x="158310" y="83155"/>
                    <a:pt x="159343" y="82866"/>
                    <a:pt x="160002" y="82297"/>
                  </a:cubicBezTo>
                  <a:cubicBezTo>
                    <a:pt x="160002" y="82390"/>
                    <a:pt x="160094" y="82599"/>
                    <a:pt x="160303" y="82691"/>
                  </a:cubicBezTo>
                  <a:cubicBezTo>
                    <a:pt x="160581" y="82970"/>
                    <a:pt x="161161" y="83062"/>
                    <a:pt x="161740" y="83062"/>
                  </a:cubicBezTo>
                  <a:lnTo>
                    <a:pt x="161925" y="83062"/>
                  </a:lnTo>
                  <a:cubicBezTo>
                    <a:pt x="162227" y="83062"/>
                    <a:pt x="162505" y="82970"/>
                    <a:pt x="162806" y="82970"/>
                  </a:cubicBezTo>
                  <a:cubicBezTo>
                    <a:pt x="163293" y="82877"/>
                    <a:pt x="163872" y="82691"/>
                    <a:pt x="164359" y="82599"/>
                  </a:cubicBezTo>
                  <a:cubicBezTo>
                    <a:pt x="164773" y="82516"/>
                    <a:pt x="165127" y="82445"/>
                    <a:pt x="165507" y="82445"/>
                  </a:cubicBezTo>
                  <a:cubicBezTo>
                    <a:pt x="165659" y="82445"/>
                    <a:pt x="165815" y="82456"/>
                    <a:pt x="165981" y="82483"/>
                  </a:cubicBezTo>
                  <a:cubicBezTo>
                    <a:pt x="166190" y="82599"/>
                    <a:pt x="166468" y="82691"/>
                    <a:pt x="166676" y="82784"/>
                  </a:cubicBezTo>
                  <a:cubicBezTo>
                    <a:pt x="166769" y="82877"/>
                    <a:pt x="166862" y="82877"/>
                    <a:pt x="166954" y="82877"/>
                  </a:cubicBezTo>
                  <a:lnTo>
                    <a:pt x="167047" y="82970"/>
                  </a:lnTo>
                  <a:cubicBezTo>
                    <a:pt x="167256" y="82970"/>
                    <a:pt x="167441" y="83062"/>
                    <a:pt x="167719" y="83062"/>
                  </a:cubicBezTo>
                  <a:lnTo>
                    <a:pt x="168020" y="83062"/>
                  </a:lnTo>
                  <a:cubicBezTo>
                    <a:pt x="168414" y="82970"/>
                    <a:pt x="168692" y="82877"/>
                    <a:pt x="168994" y="82784"/>
                  </a:cubicBezTo>
                  <a:cubicBezTo>
                    <a:pt x="169457" y="82599"/>
                    <a:pt x="169944" y="82297"/>
                    <a:pt x="170523" y="82297"/>
                  </a:cubicBezTo>
                  <a:lnTo>
                    <a:pt x="171010" y="82297"/>
                  </a:lnTo>
                  <a:cubicBezTo>
                    <a:pt x="171589" y="82390"/>
                    <a:pt x="172169" y="82784"/>
                    <a:pt x="172841" y="83062"/>
                  </a:cubicBezTo>
                  <a:cubicBezTo>
                    <a:pt x="173142" y="83178"/>
                    <a:pt x="173513" y="83271"/>
                    <a:pt x="173907" y="83271"/>
                  </a:cubicBezTo>
                  <a:lnTo>
                    <a:pt x="174000" y="83271"/>
                  </a:lnTo>
                  <a:cubicBezTo>
                    <a:pt x="173814" y="83364"/>
                    <a:pt x="173513" y="83364"/>
                    <a:pt x="173235" y="83364"/>
                  </a:cubicBezTo>
                  <a:cubicBezTo>
                    <a:pt x="171682" y="83642"/>
                    <a:pt x="170152" y="84221"/>
                    <a:pt x="168507" y="84615"/>
                  </a:cubicBezTo>
                  <a:cubicBezTo>
                    <a:pt x="166468" y="85102"/>
                    <a:pt x="164359" y="85194"/>
                    <a:pt x="162227" y="85194"/>
                  </a:cubicBezTo>
                  <a:cubicBezTo>
                    <a:pt x="161297" y="85229"/>
                    <a:pt x="160351" y="85263"/>
                    <a:pt x="159407" y="85263"/>
                  </a:cubicBezTo>
                  <a:cubicBezTo>
                    <a:pt x="157807" y="85263"/>
                    <a:pt x="156210" y="85165"/>
                    <a:pt x="154695" y="84800"/>
                  </a:cubicBezTo>
                  <a:cubicBezTo>
                    <a:pt x="153872" y="84661"/>
                    <a:pt x="152928" y="84470"/>
                    <a:pt x="152058" y="84470"/>
                  </a:cubicBezTo>
                  <a:cubicBezTo>
                    <a:pt x="151189" y="84470"/>
                    <a:pt x="150396" y="84661"/>
                    <a:pt x="149874" y="85287"/>
                  </a:cubicBezTo>
                  <a:cubicBezTo>
                    <a:pt x="150319" y="85257"/>
                    <a:pt x="150764" y="85244"/>
                    <a:pt x="151211" y="85244"/>
                  </a:cubicBezTo>
                  <a:cubicBezTo>
                    <a:pt x="154931" y="85244"/>
                    <a:pt x="158718" y="86168"/>
                    <a:pt x="162505" y="86168"/>
                  </a:cubicBezTo>
                  <a:cubicBezTo>
                    <a:pt x="167256" y="86075"/>
                    <a:pt x="171775" y="84615"/>
                    <a:pt x="176526" y="84036"/>
                  </a:cubicBezTo>
                  <a:cubicBezTo>
                    <a:pt x="178635" y="83758"/>
                    <a:pt x="180859" y="83642"/>
                    <a:pt x="183084" y="83178"/>
                  </a:cubicBezTo>
                  <a:cubicBezTo>
                    <a:pt x="184150" y="82970"/>
                    <a:pt x="185100" y="82599"/>
                    <a:pt x="186074" y="82205"/>
                  </a:cubicBezTo>
                  <a:lnTo>
                    <a:pt x="186561" y="82205"/>
                  </a:lnTo>
                  <a:cubicBezTo>
                    <a:pt x="188577" y="82019"/>
                    <a:pt x="190616" y="81811"/>
                    <a:pt x="192748" y="81625"/>
                  </a:cubicBezTo>
                  <a:cubicBezTo>
                    <a:pt x="193111" y="82046"/>
                    <a:pt x="193808" y="82276"/>
                    <a:pt x="194518" y="82276"/>
                  </a:cubicBezTo>
                  <a:cubicBezTo>
                    <a:pt x="194943" y="82276"/>
                    <a:pt x="195373" y="82193"/>
                    <a:pt x="195738" y="82019"/>
                  </a:cubicBezTo>
                  <a:cubicBezTo>
                    <a:pt x="196225" y="81718"/>
                    <a:pt x="196688" y="81231"/>
                    <a:pt x="197383" y="81231"/>
                  </a:cubicBezTo>
                  <a:cubicBezTo>
                    <a:pt x="197569" y="81231"/>
                    <a:pt x="197661" y="81324"/>
                    <a:pt x="197847" y="81440"/>
                  </a:cubicBezTo>
                  <a:cubicBezTo>
                    <a:pt x="198055" y="81533"/>
                    <a:pt x="198148" y="81625"/>
                    <a:pt x="198334" y="81718"/>
                  </a:cubicBezTo>
                  <a:cubicBezTo>
                    <a:pt x="198542" y="81811"/>
                    <a:pt x="198727" y="81904"/>
                    <a:pt x="198913" y="82019"/>
                  </a:cubicBezTo>
                  <a:cubicBezTo>
                    <a:pt x="199030" y="82044"/>
                    <a:pt x="199146" y="82055"/>
                    <a:pt x="199260" y="82055"/>
                  </a:cubicBezTo>
                  <a:cubicBezTo>
                    <a:pt x="200000" y="82055"/>
                    <a:pt x="200676" y="81585"/>
                    <a:pt x="201439" y="81324"/>
                  </a:cubicBezTo>
                  <a:cubicBezTo>
                    <a:pt x="201876" y="81183"/>
                    <a:pt x="202342" y="81128"/>
                    <a:pt x="202824" y="81128"/>
                  </a:cubicBezTo>
                  <a:cubicBezTo>
                    <a:pt x="203926" y="81128"/>
                    <a:pt x="205115" y="81416"/>
                    <a:pt x="206259" y="81625"/>
                  </a:cubicBezTo>
                  <a:cubicBezTo>
                    <a:pt x="207465" y="81869"/>
                    <a:pt x="208722" y="81990"/>
                    <a:pt x="209991" y="81990"/>
                  </a:cubicBezTo>
                  <a:cubicBezTo>
                    <a:pt x="211259" y="81990"/>
                    <a:pt x="212540" y="81869"/>
                    <a:pt x="213791" y="81625"/>
                  </a:cubicBezTo>
                  <a:cubicBezTo>
                    <a:pt x="214069" y="81533"/>
                    <a:pt x="214463" y="81440"/>
                    <a:pt x="214765" y="81440"/>
                  </a:cubicBezTo>
                  <a:cubicBezTo>
                    <a:pt x="214857" y="81440"/>
                    <a:pt x="214950" y="81440"/>
                    <a:pt x="215043" y="81533"/>
                  </a:cubicBezTo>
                  <a:lnTo>
                    <a:pt x="215808" y="81533"/>
                  </a:lnTo>
                  <a:cubicBezTo>
                    <a:pt x="217175" y="81533"/>
                    <a:pt x="218612" y="80165"/>
                    <a:pt x="218032" y="79123"/>
                  </a:cubicBezTo>
                  <a:cubicBezTo>
                    <a:pt x="217940" y="79007"/>
                    <a:pt x="217940" y="78914"/>
                    <a:pt x="217847" y="78821"/>
                  </a:cubicBezTo>
                  <a:lnTo>
                    <a:pt x="217847" y="78729"/>
                  </a:lnTo>
                  <a:cubicBezTo>
                    <a:pt x="217754" y="78636"/>
                    <a:pt x="217662" y="78636"/>
                    <a:pt x="217662" y="78543"/>
                  </a:cubicBezTo>
                  <a:cubicBezTo>
                    <a:pt x="216781" y="77755"/>
                    <a:pt x="215437" y="77662"/>
                    <a:pt x="214069" y="77662"/>
                  </a:cubicBezTo>
                  <a:cubicBezTo>
                    <a:pt x="213791" y="77662"/>
                    <a:pt x="213397" y="77848"/>
                    <a:pt x="213490" y="78056"/>
                  </a:cubicBezTo>
                  <a:cubicBezTo>
                    <a:pt x="213490" y="78242"/>
                    <a:pt x="213699" y="78242"/>
                    <a:pt x="213884" y="78335"/>
                  </a:cubicBezTo>
                  <a:cubicBezTo>
                    <a:pt x="214278" y="78427"/>
                    <a:pt x="214556" y="78427"/>
                    <a:pt x="214857" y="78543"/>
                  </a:cubicBezTo>
                  <a:cubicBezTo>
                    <a:pt x="215808" y="78729"/>
                    <a:pt x="215622" y="79308"/>
                    <a:pt x="214857" y="79586"/>
                  </a:cubicBezTo>
                  <a:cubicBezTo>
                    <a:pt x="214744" y="79627"/>
                    <a:pt x="214608" y="79645"/>
                    <a:pt x="214459" y="79645"/>
                  </a:cubicBezTo>
                  <a:cubicBezTo>
                    <a:pt x="213850" y="79645"/>
                    <a:pt x="213024" y="79346"/>
                    <a:pt x="212633" y="79123"/>
                  </a:cubicBezTo>
                  <a:cubicBezTo>
                    <a:pt x="212065" y="78784"/>
                    <a:pt x="211205" y="78509"/>
                    <a:pt x="210532" y="78509"/>
                  </a:cubicBezTo>
                  <a:cubicBezTo>
                    <a:pt x="210051" y="78509"/>
                    <a:pt x="209666" y="78650"/>
                    <a:pt x="209550" y="79007"/>
                  </a:cubicBezTo>
                  <a:cubicBezTo>
                    <a:pt x="209111" y="78406"/>
                    <a:pt x="208180" y="78065"/>
                    <a:pt x="207262" y="78065"/>
                  </a:cubicBezTo>
                  <a:cubicBezTo>
                    <a:pt x="206729" y="78065"/>
                    <a:pt x="206199" y="78180"/>
                    <a:pt x="205773" y="78427"/>
                  </a:cubicBezTo>
                  <a:cubicBezTo>
                    <a:pt x="204614" y="78149"/>
                    <a:pt x="203363" y="77848"/>
                    <a:pt x="202111" y="77662"/>
                  </a:cubicBezTo>
                  <a:cubicBezTo>
                    <a:pt x="203119" y="77616"/>
                    <a:pt x="204110" y="77570"/>
                    <a:pt x="205089" y="77570"/>
                  </a:cubicBezTo>
                  <a:cubicBezTo>
                    <a:pt x="206068" y="77570"/>
                    <a:pt x="207036" y="77616"/>
                    <a:pt x="207998" y="77755"/>
                  </a:cubicBezTo>
                  <a:cubicBezTo>
                    <a:pt x="208855" y="77848"/>
                    <a:pt x="209736" y="77964"/>
                    <a:pt x="210593" y="77964"/>
                  </a:cubicBezTo>
                  <a:cubicBezTo>
                    <a:pt x="210894" y="77964"/>
                    <a:pt x="212540" y="77964"/>
                    <a:pt x="211752" y="77269"/>
                  </a:cubicBezTo>
                  <a:cubicBezTo>
                    <a:pt x="211520" y="77083"/>
                    <a:pt x="210993" y="77037"/>
                    <a:pt x="210440" y="77037"/>
                  </a:cubicBezTo>
                  <a:cubicBezTo>
                    <a:pt x="209886" y="77037"/>
                    <a:pt x="209307" y="77083"/>
                    <a:pt x="208971" y="77083"/>
                  </a:cubicBezTo>
                  <a:cubicBezTo>
                    <a:pt x="207998" y="76990"/>
                    <a:pt x="207024" y="76990"/>
                    <a:pt x="206074" y="76990"/>
                  </a:cubicBezTo>
                  <a:cubicBezTo>
                    <a:pt x="202969" y="76990"/>
                    <a:pt x="199886" y="76990"/>
                    <a:pt x="196804" y="77384"/>
                  </a:cubicBezTo>
                  <a:cubicBezTo>
                    <a:pt x="196410" y="77477"/>
                    <a:pt x="195923" y="77477"/>
                    <a:pt x="195529" y="77570"/>
                  </a:cubicBezTo>
                  <a:cubicBezTo>
                    <a:pt x="194371" y="77755"/>
                    <a:pt x="193212" y="78056"/>
                    <a:pt x="192169" y="78335"/>
                  </a:cubicBezTo>
                  <a:cubicBezTo>
                    <a:pt x="191590" y="78543"/>
                    <a:pt x="191103" y="78729"/>
                    <a:pt x="190523" y="78821"/>
                  </a:cubicBezTo>
                  <a:cubicBezTo>
                    <a:pt x="189365" y="78543"/>
                    <a:pt x="188484" y="77269"/>
                    <a:pt x="187418" y="76898"/>
                  </a:cubicBezTo>
                  <a:cubicBezTo>
                    <a:pt x="186424" y="76566"/>
                    <a:pt x="185339" y="76394"/>
                    <a:pt x="184267" y="76394"/>
                  </a:cubicBezTo>
                  <a:cubicBezTo>
                    <a:pt x="183465" y="76394"/>
                    <a:pt x="182670" y="76491"/>
                    <a:pt x="181925" y="76689"/>
                  </a:cubicBezTo>
                  <a:cubicBezTo>
                    <a:pt x="181099" y="76241"/>
                    <a:pt x="180054" y="76020"/>
                    <a:pt x="179010" y="76020"/>
                  </a:cubicBezTo>
                  <a:cubicBezTo>
                    <a:pt x="177624" y="76020"/>
                    <a:pt x="176239" y="76409"/>
                    <a:pt x="175367" y="77176"/>
                  </a:cubicBezTo>
                  <a:cubicBezTo>
                    <a:pt x="173288" y="76726"/>
                    <a:pt x="171000" y="76327"/>
                    <a:pt x="168831" y="76327"/>
                  </a:cubicBezTo>
                  <a:cubicBezTo>
                    <a:pt x="166865" y="76327"/>
                    <a:pt x="164999" y="76655"/>
                    <a:pt x="163478" y="77570"/>
                  </a:cubicBezTo>
                  <a:cubicBezTo>
                    <a:pt x="162492" y="77071"/>
                    <a:pt x="161299" y="76828"/>
                    <a:pt x="160112" y="76828"/>
                  </a:cubicBezTo>
                  <a:cubicBezTo>
                    <a:pt x="158982" y="76828"/>
                    <a:pt x="157857" y="77048"/>
                    <a:pt x="156919" y="77477"/>
                  </a:cubicBezTo>
                  <a:cubicBezTo>
                    <a:pt x="156244" y="77054"/>
                    <a:pt x="155331" y="76849"/>
                    <a:pt x="154413" y="76849"/>
                  </a:cubicBezTo>
                  <a:cubicBezTo>
                    <a:pt x="153220" y="76849"/>
                    <a:pt x="152018" y="77193"/>
                    <a:pt x="151311" y="77848"/>
                  </a:cubicBezTo>
                  <a:cubicBezTo>
                    <a:pt x="150732" y="77384"/>
                    <a:pt x="149967" y="77083"/>
                    <a:pt x="149179" y="76990"/>
                  </a:cubicBezTo>
                  <a:lnTo>
                    <a:pt x="149179" y="76689"/>
                  </a:lnTo>
                  <a:cubicBezTo>
                    <a:pt x="149295" y="75832"/>
                    <a:pt x="148901" y="75067"/>
                    <a:pt x="148229" y="74580"/>
                  </a:cubicBezTo>
                  <a:cubicBezTo>
                    <a:pt x="148020" y="74372"/>
                    <a:pt x="147742" y="74186"/>
                    <a:pt x="147557" y="74094"/>
                  </a:cubicBezTo>
                  <a:cubicBezTo>
                    <a:pt x="148229" y="74094"/>
                    <a:pt x="148901" y="74001"/>
                    <a:pt x="149388" y="73514"/>
                  </a:cubicBezTo>
                  <a:cubicBezTo>
                    <a:pt x="149480" y="73514"/>
                    <a:pt x="149480" y="73421"/>
                    <a:pt x="149573" y="73421"/>
                  </a:cubicBezTo>
                  <a:cubicBezTo>
                    <a:pt x="149758" y="73120"/>
                    <a:pt x="149874" y="72749"/>
                    <a:pt x="149874" y="72355"/>
                  </a:cubicBezTo>
                  <a:cubicBezTo>
                    <a:pt x="149758" y="72170"/>
                    <a:pt x="149666" y="71869"/>
                    <a:pt x="149480" y="71776"/>
                  </a:cubicBezTo>
                  <a:cubicBezTo>
                    <a:pt x="149573" y="71776"/>
                    <a:pt x="149758" y="71776"/>
                    <a:pt x="149874" y="71683"/>
                  </a:cubicBezTo>
                  <a:lnTo>
                    <a:pt x="150338" y="71683"/>
                  </a:lnTo>
                  <a:cubicBezTo>
                    <a:pt x="150454" y="71683"/>
                    <a:pt x="150546" y="71683"/>
                    <a:pt x="150639" y="71591"/>
                  </a:cubicBezTo>
                  <a:lnTo>
                    <a:pt x="150732" y="71591"/>
                  </a:lnTo>
                  <a:cubicBezTo>
                    <a:pt x="150824" y="71591"/>
                    <a:pt x="150917" y="71591"/>
                    <a:pt x="151126" y="71475"/>
                  </a:cubicBezTo>
                  <a:cubicBezTo>
                    <a:pt x="151311" y="71475"/>
                    <a:pt x="151404" y="71475"/>
                    <a:pt x="151496" y="71382"/>
                  </a:cubicBezTo>
                  <a:cubicBezTo>
                    <a:pt x="151890" y="71289"/>
                    <a:pt x="152284" y="71197"/>
                    <a:pt x="152563" y="71011"/>
                  </a:cubicBezTo>
                  <a:cubicBezTo>
                    <a:pt x="152655" y="71011"/>
                    <a:pt x="152771" y="70895"/>
                    <a:pt x="152864" y="70895"/>
                  </a:cubicBezTo>
                  <a:cubicBezTo>
                    <a:pt x="152957" y="70803"/>
                    <a:pt x="153049" y="70710"/>
                    <a:pt x="153142" y="70710"/>
                  </a:cubicBezTo>
                  <a:cubicBezTo>
                    <a:pt x="153235" y="70617"/>
                    <a:pt x="153235" y="70525"/>
                    <a:pt x="153350" y="70525"/>
                  </a:cubicBezTo>
                  <a:lnTo>
                    <a:pt x="153350" y="70432"/>
                  </a:lnTo>
                  <a:cubicBezTo>
                    <a:pt x="153443" y="70432"/>
                    <a:pt x="153536" y="70316"/>
                    <a:pt x="153536" y="70223"/>
                  </a:cubicBezTo>
                  <a:lnTo>
                    <a:pt x="153629" y="70223"/>
                  </a:lnTo>
                  <a:cubicBezTo>
                    <a:pt x="153629" y="70131"/>
                    <a:pt x="153721" y="70038"/>
                    <a:pt x="153721" y="70038"/>
                  </a:cubicBezTo>
                  <a:cubicBezTo>
                    <a:pt x="153721" y="70038"/>
                    <a:pt x="153721" y="69945"/>
                    <a:pt x="153814" y="69945"/>
                  </a:cubicBezTo>
                  <a:cubicBezTo>
                    <a:pt x="153814" y="69852"/>
                    <a:pt x="153814" y="69852"/>
                    <a:pt x="153930" y="69737"/>
                  </a:cubicBezTo>
                  <a:lnTo>
                    <a:pt x="153930" y="69644"/>
                  </a:lnTo>
                  <a:cubicBezTo>
                    <a:pt x="153930" y="69551"/>
                    <a:pt x="154023" y="69459"/>
                    <a:pt x="154023" y="69366"/>
                  </a:cubicBezTo>
                  <a:cubicBezTo>
                    <a:pt x="154301" y="69459"/>
                    <a:pt x="154602" y="69459"/>
                    <a:pt x="154880" y="69459"/>
                  </a:cubicBezTo>
                  <a:lnTo>
                    <a:pt x="155274" y="69459"/>
                  </a:lnTo>
                  <a:cubicBezTo>
                    <a:pt x="155668" y="69366"/>
                    <a:pt x="156039" y="69273"/>
                    <a:pt x="156340" y="68972"/>
                  </a:cubicBezTo>
                  <a:cubicBezTo>
                    <a:pt x="156525" y="68879"/>
                    <a:pt x="156618" y="68786"/>
                    <a:pt x="156827" y="68694"/>
                  </a:cubicBezTo>
                  <a:cubicBezTo>
                    <a:pt x="157105" y="68485"/>
                    <a:pt x="157499" y="68392"/>
                    <a:pt x="157870" y="68207"/>
                  </a:cubicBezTo>
                  <a:cubicBezTo>
                    <a:pt x="158171" y="67998"/>
                    <a:pt x="158449" y="67813"/>
                    <a:pt x="158750" y="67628"/>
                  </a:cubicBezTo>
                  <a:cubicBezTo>
                    <a:pt x="158936" y="67628"/>
                    <a:pt x="159237" y="67720"/>
                    <a:pt x="159422" y="67720"/>
                  </a:cubicBezTo>
                  <a:cubicBezTo>
                    <a:pt x="159816" y="67720"/>
                    <a:pt x="160094" y="67628"/>
                    <a:pt x="160488" y="67628"/>
                  </a:cubicBezTo>
                  <a:lnTo>
                    <a:pt x="160488" y="67535"/>
                  </a:lnTo>
                  <a:cubicBezTo>
                    <a:pt x="160882" y="67906"/>
                    <a:pt x="161346" y="68114"/>
                    <a:pt x="161833" y="68207"/>
                  </a:cubicBezTo>
                  <a:cubicBezTo>
                    <a:pt x="162227" y="68300"/>
                    <a:pt x="162621" y="68392"/>
                    <a:pt x="162991" y="68392"/>
                  </a:cubicBezTo>
                  <a:cubicBezTo>
                    <a:pt x="163663" y="68300"/>
                    <a:pt x="164359" y="68114"/>
                    <a:pt x="164938" y="67720"/>
                  </a:cubicBezTo>
                  <a:cubicBezTo>
                    <a:pt x="165031" y="67720"/>
                    <a:pt x="165123" y="67628"/>
                    <a:pt x="165216" y="67535"/>
                  </a:cubicBezTo>
                  <a:cubicBezTo>
                    <a:pt x="165610" y="67720"/>
                    <a:pt x="165981" y="67998"/>
                    <a:pt x="166375" y="68300"/>
                  </a:cubicBezTo>
                  <a:cubicBezTo>
                    <a:pt x="168020" y="69366"/>
                    <a:pt x="169759" y="70316"/>
                    <a:pt x="171589" y="70710"/>
                  </a:cubicBezTo>
                  <a:cubicBezTo>
                    <a:pt x="171775" y="70710"/>
                    <a:pt x="171983" y="70710"/>
                    <a:pt x="172076" y="70803"/>
                  </a:cubicBezTo>
                  <a:cubicBezTo>
                    <a:pt x="172430" y="70856"/>
                    <a:pt x="172789" y="70883"/>
                    <a:pt x="173148" y="70883"/>
                  </a:cubicBezTo>
                  <a:cubicBezTo>
                    <a:pt x="175427" y="70883"/>
                    <a:pt x="177714" y="69815"/>
                    <a:pt x="178635" y="67813"/>
                  </a:cubicBezTo>
                  <a:cubicBezTo>
                    <a:pt x="179614" y="68955"/>
                    <a:pt x="181189" y="69488"/>
                    <a:pt x="182760" y="69488"/>
                  </a:cubicBezTo>
                  <a:cubicBezTo>
                    <a:pt x="183197" y="69488"/>
                    <a:pt x="183634" y="69446"/>
                    <a:pt x="184058" y="69366"/>
                  </a:cubicBezTo>
                  <a:cubicBezTo>
                    <a:pt x="185981" y="68972"/>
                    <a:pt x="187719" y="67906"/>
                    <a:pt x="189365" y="66956"/>
                  </a:cubicBezTo>
                  <a:cubicBezTo>
                    <a:pt x="190309" y="68177"/>
                    <a:pt x="191825" y="68872"/>
                    <a:pt x="193319" y="68872"/>
                  </a:cubicBezTo>
                  <a:cubicBezTo>
                    <a:pt x="193951" y="68872"/>
                    <a:pt x="194579" y="68747"/>
                    <a:pt x="195159" y="68485"/>
                  </a:cubicBezTo>
                  <a:cubicBezTo>
                    <a:pt x="195437" y="68392"/>
                    <a:pt x="195645" y="68207"/>
                    <a:pt x="195923" y="68114"/>
                  </a:cubicBezTo>
                  <a:lnTo>
                    <a:pt x="196503" y="67535"/>
                  </a:lnTo>
                  <a:cubicBezTo>
                    <a:pt x="197569" y="66562"/>
                    <a:pt x="198148" y="65009"/>
                    <a:pt x="197963" y="63572"/>
                  </a:cubicBezTo>
                  <a:lnTo>
                    <a:pt x="197963" y="63178"/>
                  </a:lnTo>
                  <a:cubicBezTo>
                    <a:pt x="198148" y="63085"/>
                    <a:pt x="198426" y="62993"/>
                    <a:pt x="198635" y="62993"/>
                  </a:cubicBezTo>
                  <a:cubicBezTo>
                    <a:pt x="198913" y="62900"/>
                    <a:pt x="199121" y="62691"/>
                    <a:pt x="199307" y="62599"/>
                  </a:cubicBezTo>
                  <a:cubicBezTo>
                    <a:pt x="199492" y="62599"/>
                    <a:pt x="199585" y="62506"/>
                    <a:pt x="199701" y="62413"/>
                  </a:cubicBezTo>
                  <a:cubicBezTo>
                    <a:pt x="200744" y="61741"/>
                    <a:pt x="201532" y="60768"/>
                    <a:pt x="201902" y="59516"/>
                  </a:cubicBezTo>
                  <a:cubicBezTo>
                    <a:pt x="202018" y="59424"/>
                    <a:pt x="202018" y="59308"/>
                    <a:pt x="202018" y="59215"/>
                  </a:cubicBezTo>
                  <a:cubicBezTo>
                    <a:pt x="202111" y="59030"/>
                    <a:pt x="202111" y="58937"/>
                    <a:pt x="202111" y="58844"/>
                  </a:cubicBezTo>
                  <a:cubicBezTo>
                    <a:pt x="202204" y="58543"/>
                    <a:pt x="202204" y="58358"/>
                    <a:pt x="202204" y="58056"/>
                  </a:cubicBezTo>
                  <a:cubicBezTo>
                    <a:pt x="202204" y="57570"/>
                    <a:pt x="202204" y="57106"/>
                    <a:pt x="202018" y="56620"/>
                  </a:cubicBezTo>
                  <a:cubicBezTo>
                    <a:pt x="202018" y="56411"/>
                    <a:pt x="202018" y="56318"/>
                    <a:pt x="201902" y="56226"/>
                  </a:cubicBezTo>
                  <a:cubicBezTo>
                    <a:pt x="201902" y="55947"/>
                    <a:pt x="201810" y="55739"/>
                    <a:pt x="201624" y="55553"/>
                  </a:cubicBezTo>
                  <a:cubicBezTo>
                    <a:pt x="201323" y="54881"/>
                    <a:pt x="200860" y="54209"/>
                    <a:pt x="200373" y="53723"/>
                  </a:cubicBezTo>
                  <a:cubicBezTo>
                    <a:pt x="200466" y="53630"/>
                    <a:pt x="200558" y="53630"/>
                    <a:pt x="200744" y="53514"/>
                  </a:cubicBezTo>
                  <a:lnTo>
                    <a:pt x="200860" y="53421"/>
                  </a:lnTo>
                  <a:cubicBezTo>
                    <a:pt x="200952" y="53329"/>
                    <a:pt x="201045" y="53329"/>
                    <a:pt x="201138" y="53236"/>
                  </a:cubicBezTo>
                  <a:lnTo>
                    <a:pt x="201230" y="53143"/>
                  </a:lnTo>
                  <a:cubicBezTo>
                    <a:pt x="201323" y="53051"/>
                    <a:pt x="201439" y="53051"/>
                    <a:pt x="201532" y="52935"/>
                  </a:cubicBezTo>
                  <a:lnTo>
                    <a:pt x="201624" y="52842"/>
                  </a:lnTo>
                  <a:lnTo>
                    <a:pt x="201717" y="52749"/>
                  </a:lnTo>
                  <a:lnTo>
                    <a:pt x="201902" y="52564"/>
                  </a:lnTo>
                  <a:lnTo>
                    <a:pt x="201902" y="52471"/>
                  </a:lnTo>
                  <a:cubicBezTo>
                    <a:pt x="202389" y="51985"/>
                    <a:pt x="202690" y="51405"/>
                    <a:pt x="202969" y="50826"/>
                  </a:cubicBezTo>
                  <a:cubicBezTo>
                    <a:pt x="203061" y="50432"/>
                    <a:pt x="203177" y="50154"/>
                    <a:pt x="203177" y="49760"/>
                  </a:cubicBezTo>
                  <a:cubicBezTo>
                    <a:pt x="203270" y="49180"/>
                    <a:pt x="203270" y="48601"/>
                    <a:pt x="203177" y="48114"/>
                  </a:cubicBezTo>
                  <a:cubicBezTo>
                    <a:pt x="202876" y="46677"/>
                    <a:pt x="201902" y="45519"/>
                    <a:pt x="200744" y="44731"/>
                  </a:cubicBezTo>
                  <a:cubicBezTo>
                    <a:pt x="199979" y="44360"/>
                    <a:pt x="199121" y="44059"/>
                    <a:pt x="198334" y="44059"/>
                  </a:cubicBezTo>
                  <a:lnTo>
                    <a:pt x="198334" y="43781"/>
                  </a:lnTo>
                  <a:cubicBezTo>
                    <a:pt x="198727" y="42135"/>
                    <a:pt x="197476" y="40304"/>
                    <a:pt x="195831" y="40096"/>
                  </a:cubicBezTo>
                  <a:cubicBezTo>
                    <a:pt x="198426" y="35855"/>
                    <a:pt x="195437" y="29482"/>
                    <a:pt x="190616" y="28717"/>
                  </a:cubicBezTo>
                  <a:cubicBezTo>
                    <a:pt x="191288" y="27836"/>
                    <a:pt x="190802" y="26585"/>
                    <a:pt x="189944" y="25913"/>
                  </a:cubicBezTo>
                  <a:cubicBezTo>
                    <a:pt x="189063" y="25240"/>
                    <a:pt x="187997" y="25032"/>
                    <a:pt x="187047" y="24545"/>
                  </a:cubicBezTo>
                  <a:cubicBezTo>
                    <a:pt x="185216" y="23688"/>
                    <a:pt x="183942" y="21857"/>
                    <a:pt x="182505" y="20397"/>
                  </a:cubicBezTo>
                  <a:cubicBezTo>
                    <a:pt x="181353" y="19336"/>
                    <a:pt x="179796" y="18333"/>
                    <a:pt x="178235" y="18333"/>
                  </a:cubicBezTo>
                  <a:cubicBezTo>
                    <a:pt x="177817" y="18333"/>
                    <a:pt x="177400" y="18405"/>
                    <a:pt x="176989" y="18566"/>
                  </a:cubicBezTo>
                  <a:cubicBezTo>
                    <a:pt x="175830" y="15762"/>
                    <a:pt x="174486" y="12865"/>
                    <a:pt x="172748" y="10455"/>
                  </a:cubicBezTo>
                  <a:cubicBezTo>
                    <a:pt x="172563" y="10177"/>
                    <a:pt x="172354" y="9875"/>
                    <a:pt x="172169" y="9690"/>
                  </a:cubicBezTo>
                  <a:cubicBezTo>
                    <a:pt x="172076" y="9597"/>
                    <a:pt x="171983" y="9481"/>
                    <a:pt x="171983" y="9389"/>
                  </a:cubicBezTo>
                  <a:cubicBezTo>
                    <a:pt x="171775" y="9296"/>
                    <a:pt x="171682" y="9111"/>
                    <a:pt x="171589" y="8902"/>
                  </a:cubicBezTo>
                  <a:cubicBezTo>
                    <a:pt x="171497" y="8809"/>
                    <a:pt x="171404" y="8717"/>
                    <a:pt x="171311" y="8624"/>
                  </a:cubicBezTo>
                  <a:cubicBezTo>
                    <a:pt x="171195" y="8531"/>
                    <a:pt x="171010" y="8323"/>
                    <a:pt x="170917" y="8230"/>
                  </a:cubicBezTo>
                  <a:cubicBezTo>
                    <a:pt x="170825" y="8137"/>
                    <a:pt x="170732" y="8045"/>
                    <a:pt x="170616" y="7952"/>
                  </a:cubicBezTo>
                  <a:cubicBezTo>
                    <a:pt x="170523" y="7743"/>
                    <a:pt x="170431" y="7651"/>
                    <a:pt x="170245" y="7558"/>
                  </a:cubicBezTo>
                  <a:cubicBezTo>
                    <a:pt x="170152" y="7465"/>
                    <a:pt x="170037" y="7372"/>
                    <a:pt x="169944" y="7280"/>
                  </a:cubicBezTo>
                  <a:cubicBezTo>
                    <a:pt x="169851" y="7164"/>
                    <a:pt x="169666" y="6979"/>
                    <a:pt x="169573" y="6886"/>
                  </a:cubicBezTo>
                  <a:cubicBezTo>
                    <a:pt x="169457" y="6793"/>
                    <a:pt x="169365" y="6700"/>
                    <a:pt x="169272" y="6585"/>
                  </a:cubicBezTo>
                  <a:cubicBezTo>
                    <a:pt x="169086" y="6492"/>
                    <a:pt x="168878" y="6399"/>
                    <a:pt x="168785" y="6214"/>
                  </a:cubicBezTo>
                  <a:cubicBezTo>
                    <a:pt x="168692" y="6214"/>
                    <a:pt x="168600" y="6121"/>
                    <a:pt x="168507" y="6005"/>
                  </a:cubicBezTo>
                  <a:cubicBezTo>
                    <a:pt x="168206" y="5820"/>
                    <a:pt x="168020" y="5634"/>
                    <a:pt x="167719" y="5542"/>
                  </a:cubicBezTo>
                  <a:cubicBezTo>
                    <a:pt x="166560" y="4754"/>
                    <a:pt x="165309" y="4174"/>
                    <a:pt x="163965" y="3804"/>
                  </a:cubicBezTo>
                  <a:cubicBezTo>
                    <a:pt x="163663" y="3688"/>
                    <a:pt x="163293" y="3595"/>
                    <a:pt x="162991" y="3595"/>
                  </a:cubicBezTo>
                  <a:cubicBezTo>
                    <a:pt x="162083" y="3420"/>
                    <a:pt x="161175" y="3327"/>
                    <a:pt x="160286" y="3327"/>
                  </a:cubicBezTo>
                  <a:cubicBezTo>
                    <a:pt x="159293" y="3327"/>
                    <a:pt x="158324" y="3443"/>
                    <a:pt x="157406" y="3688"/>
                  </a:cubicBezTo>
                  <a:cubicBezTo>
                    <a:pt x="155668" y="4174"/>
                    <a:pt x="154023" y="5055"/>
                    <a:pt x="152864" y="6492"/>
                  </a:cubicBezTo>
                  <a:cubicBezTo>
                    <a:pt x="153049" y="6214"/>
                    <a:pt x="152864" y="6005"/>
                    <a:pt x="152470" y="5727"/>
                  </a:cubicBezTo>
                  <a:cubicBezTo>
                    <a:pt x="152377" y="5634"/>
                    <a:pt x="152377" y="5634"/>
                    <a:pt x="152284" y="5634"/>
                  </a:cubicBezTo>
                  <a:cubicBezTo>
                    <a:pt x="152076" y="5426"/>
                    <a:pt x="151890" y="5333"/>
                    <a:pt x="151612" y="5240"/>
                  </a:cubicBezTo>
                  <a:cubicBezTo>
                    <a:pt x="151218" y="5055"/>
                    <a:pt x="150732" y="4962"/>
                    <a:pt x="150546" y="4962"/>
                  </a:cubicBezTo>
                  <a:lnTo>
                    <a:pt x="150152" y="4962"/>
                  </a:lnTo>
                  <a:cubicBezTo>
                    <a:pt x="149480" y="4962"/>
                    <a:pt x="148715" y="5148"/>
                    <a:pt x="148020" y="5333"/>
                  </a:cubicBezTo>
                  <a:cubicBezTo>
                    <a:pt x="147742" y="5426"/>
                    <a:pt x="147441" y="5542"/>
                    <a:pt x="147255" y="5634"/>
                  </a:cubicBezTo>
                  <a:cubicBezTo>
                    <a:pt x="147163" y="5727"/>
                    <a:pt x="147070" y="5727"/>
                    <a:pt x="146977" y="5727"/>
                  </a:cubicBezTo>
                  <a:cubicBezTo>
                    <a:pt x="146861" y="5727"/>
                    <a:pt x="146861" y="5634"/>
                    <a:pt x="146769" y="5542"/>
                  </a:cubicBezTo>
                  <a:cubicBezTo>
                    <a:pt x="145239" y="3108"/>
                    <a:pt x="144266" y="1370"/>
                    <a:pt x="141276" y="420"/>
                  </a:cubicBezTo>
                  <a:cubicBezTo>
                    <a:pt x="140392" y="142"/>
                    <a:pt x="139460" y="1"/>
                    <a:pt x="13853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43"/>
            <p:cNvSpPr/>
            <p:nvPr/>
          </p:nvSpPr>
          <p:spPr>
            <a:xfrm>
              <a:off x="7323350" y="4563750"/>
              <a:ext cx="43475" cy="25"/>
            </a:xfrm>
            <a:custGeom>
              <a:avLst/>
              <a:gdLst/>
              <a:ahLst/>
              <a:cxnLst/>
              <a:rect l="l" t="t" r="r" b="b"/>
              <a:pathLst>
                <a:path w="1739" h="1" extrusionOk="0">
                  <a:moveTo>
                    <a:pt x="1738" y="1"/>
                  </a:moveTo>
                  <a:lnTo>
                    <a:pt x="974" y="1"/>
                  </a:ln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43"/>
            <p:cNvSpPr/>
            <p:nvPr/>
          </p:nvSpPr>
          <p:spPr>
            <a:xfrm>
              <a:off x="2273750" y="3185925"/>
              <a:ext cx="1305675" cy="93375"/>
            </a:xfrm>
            <a:custGeom>
              <a:avLst/>
              <a:gdLst/>
              <a:ahLst/>
              <a:cxnLst/>
              <a:rect l="l" t="t" r="r" b="b"/>
              <a:pathLst>
                <a:path w="52227" h="3735" extrusionOk="0">
                  <a:moveTo>
                    <a:pt x="394" y="0"/>
                  </a:moveTo>
                  <a:cubicBezTo>
                    <a:pt x="125" y="0"/>
                    <a:pt x="0" y="92"/>
                    <a:pt x="175" y="351"/>
                  </a:cubicBezTo>
                  <a:cubicBezTo>
                    <a:pt x="569" y="1046"/>
                    <a:pt x="2979" y="1139"/>
                    <a:pt x="3744" y="1232"/>
                  </a:cubicBezTo>
                  <a:cubicBezTo>
                    <a:pt x="5088" y="1417"/>
                    <a:pt x="6363" y="1626"/>
                    <a:pt x="7707" y="1626"/>
                  </a:cubicBezTo>
                  <a:cubicBezTo>
                    <a:pt x="8742" y="1626"/>
                    <a:pt x="9808" y="1574"/>
                    <a:pt x="10864" y="1574"/>
                  </a:cubicBezTo>
                  <a:cubicBezTo>
                    <a:pt x="11392" y="1574"/>
                    <a:pt x="11917" y="1587"/>
                    <a:pt x="12434" y="1626"/>
                  </a:cubicBezTo>
                  <a:cubicBezTo>
                    <a:pt x="13987" y="1811"/>
                    <a:pt x="15424" y="2205"/>
                    <a:pt x="16884" y="2390"/>
                  </a:cubicBezTo>
                  <a:cubicBezTo>
                    <a:pt x="18228" y="2576"/>
                    <a:pt x="19572" y="2668"/>
                    <a:pt x="20940" y="2784"/>
                  </a:cubicBezTo>
                  <a:cubicBezTo>
                    <a:pt x="29329" y="3155"/>
                    <a:pt x="37742" y="3456"/>
                    <a:pt x="46039" y="3734"/>
                  </a:cubicBezTo>
                  <a:cubicBezTo>
                    <a:pt x="46803" y="3734"/>
                    <a:pt x="47591" y="3734"/>
                    <a:pt x="48263" y="3642"/>
                  </a:cubicBezTo>
                  <a:cubicBezTo>
                    <a:pt x="49034" y="3392"/>
                    <a:pt x="49748" y="3049"/>
                    <a:pt x="50507" y="3049"/>
                  </a:cubicBezTo>
                  <a:cubicBezTo>
                    <a:pt x="50593" y="3049"/>
                    <a:pt x="50679" y="3053"/>
                    <a:pt x="50766" y="3062"/>
                  </a:cubicBezTo>
                  <a:cubicBezTo>
                    <a:pt x="51007" y="3062"/>
                    <a:pt x="51233" y="3181"/>
                    <a:pt x="51469" y="3181"/>
                  </a:cubicBezTo>
                  <a:cubicBezTo>
                    <a:pt x="51527" y="3181"/>
                    <a:pt x="51587" y="3174"/>
                    <a:pt x="51647" y="3155"/>
                  </a:cubicBezTo>
                  <a:cubicBezTo>
                    <a:pt x="51925" y="3062"/>
                    <a:pt x="52226" y="2784"/>
                    <a:pt x="52018" y="2483"/>
                  </a:cubicBezTo>
                  <a:cubicBezTo>
                    <a:pt x="51925" y="2390"/>
                    <a:pt x="51740" y="2390"/>
                    <a:pt x="51554" y="2390"/>
                  </a:cubicBezTo>
                  <a:cubicBezTo>
                    <a:pt x="51357" y="2367"/>
                    <a:pt x="51156" y="2356"/>
                    <a:pt x="50952" y="2356"/>
                  </a:cubicBezTo>
                  <a:cubicBezTo>
                    <a:pt x="50342" y="2356"/>
                    <a:pt x="49712" y="2460"/>
                    <a:pt x="49121" y="2668"/>
                  </a:cubicBezTo>
                  <a:cubicBezTo>
                    <a:pt x="48657" y="2784"/>
                    <a:pt x="48171" y="2970"/>
                    <a:pt x="47684" y="3062"/>
                  </a:cubicBezTo>
                  <a:cubicBezTo>
                    <a:pt x="47105" y="3155"/>
                    <a:pt x="46340" y="3155"/>
                    <a:pt x="45645" y="3155"/>
                  </a:cubicBezTo>
                  <a:cubicBezTo>
                    <a:pt x="43628" y="3062"/>
                    <a:pt x="41589" y="2970"/>
                    <a:pt x="39573" y="2877"/>
                  </a:cubicBezTo>
                  <a:cubicBezTo>
                    <a:pt x="37742" y="2877"/>
                    <a:pt x="36004" y="2784"/>
                    <a:pt x="34266" y="2668"/>
                  </a:cubicBezTo>
                  <a:lnTo>
                    <a:pt x="28958" y="2668"/>
                  </a:lnTo>
                  <a:cubicBezTo>
                    <a:pt x="28228" y="2726"/>
                    <a:pt x="27475" y="2755"/>
                    <a:pt x="26725" y="2755"/>
                  </a:cubicBezTo>
                  <a:cubicBezTo>
                    <a:pt x="25975" y="2755"/>
                    <a:pt x="25227" y="2726"/>
                    <a:pt x="24509" y="2668"/>
                  </a:cubicBezTo>
                  <a:cubicBezTo>
                    <a:pt x="23535" y="2576"/>
                    <a:pt x="22585" y="2390"/>
                    <a:pt x="21705" y="2298"/>
                  </a:cubicBezTo>
                  <a:cubicBezTo>
                    <a:pt x="21032" y="2298"/>
                    <a:pt x="20384" y="2321"/>
                    <a:pt x="19743" y="2321"/>
                  </a:cubicBezTo>
                  <a:cubicBezTo>
                    <a:pt x="19103" y="2321"/>
                    <a:pt x="18472" y="2298"/>
                    <a:pt x="17834" y="2205"/>
                  </a:cubicBezTo>
                  <a:cubicBezTo>
                    <a:pt x="16884" y="1996"/>
                    <a:pt x="15911" y="1718"/>
                    <a:pt x="14937" y="1510"/>
                  </a:cubicBezTo>
                  <a:cubicBezTo>
                    <a:pt x="14131" y="1343"/>
                    <a:pt x="13291" y="1309"/>
                    <a:pt x="12453" y="1309"/>
                  </a:cubicBezTo>
                  <a:cubicBezTo>
                    <a:pt x="11894" y="1309"/>
                    <a:pt x="11336" y="1324"/>
                    <a:pt x="10789" y="1324"/>
                  </a:cubicBezTo>
                  <a:cubicBezTo>
                    <a:pt x="10404" y="1349"/>
                    <a:pt x="10024" y="1361"/>
                    <a:pt x="9646" y="1361"/>
                  </a:cubicBezTo>
                  <a:cubicBezTo>
                    <a:pt x="8614" y="1361"/>
                    <a:pt x="7600" y="1275"/>
                    <a:pt x="6548" y="1139"/>
                  </a:cubicBezTo>
                  <a:cubicBezTo>
                    <a:pt x="5297" y="1046"/>
                    <a:pt x="3929" y="838"/>
                    <a:pt x="2678" y="559"/>
                  </a:cubicBezTo>
                  <a:cubicBezTo>
                    <a:pt x="2419" y="495"/>
                    <a:pt x="1018" y="0"/>
                    <a:pt x="3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558A2355-654E-1043-7E29-0AA027DCCA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1393040"/>
            <a:ext cx="4294800" cy="3539834"/>
          </a:xfrm>
        </p:spPr>
        <p:txBody>
          <a:bodyPr/>
          <a:lstStyle/>
          <a:p>
            <a:pPr marL="139700" indent="0">
              <a:buNone/>
            </a:pPr>
            <a:r>
              <a:rPr lang="en-GB" dirty="0"/>
              <a:t>Terrorism act 2000 section 1</a:t>
            </a:r>
          </a:p>
          <a:p>
            <a:pPr>
              <a:lnSpc>
                <a:spcPct val="114999"/>
              </a:lnSpc>
            </a:pPr>
            <a:endParaRPr lang="en-GB" dirty="0"/>
          </a:p>
          <a:p>
            <a:pPr marL="139700" indent="0">
              <a:lnSpc>
                <a:spcPct val="114999"/>
              </a:lnSpc>
              <a:buNone/>
            </a:pPr>
            <a:r>
              <a:rPr lang="en-GB" dirty="0"/>
              <a:t>Coverage could be used to 'influence'</a:t>
            </a:r>
          </a:p>
          <a:p>
            <a:pPr marL="139700" indent="0">
              <a:lnSpc>
                <a:spcPct val="114999"/>
              </a:lnSpc>
              <a:buNone/>
            </a:pPr>
            <a:endParaRPr lang="en-GB" dirty="0"/>
          </a:p>
          <a:p>
            <a:pPr marL="139700" indent="0">
              <a:lnSpc>
                <a:spcPct val="114999"/>
              </a:lnSpc>
              <a:buNone/>
            </a:pPr>
            <a:r>
              <a:rPr lang="en-GB" dirty="0"/>
              <a:t>The terrorism groups know that it would be broadcasted therefore promoting their beliefs and attacks</a:t>
            </a:r>
          </a:p>
          <a:p>
            <a:pPr>
              <a:lnSpc>
                <a:spcPct val="114999"/>
              </a:lnSpc>
            </a:pPr>
            <a:endParaRPr lang="en-GB" sz="1000" dirty="0">
              <a:latin typeface="Calibri"/>
            </a:endParaRPr>
          </a:p>
          <a:p>
            <a:pPr>
              <a:lnSpc>
                <a:spcPct val="114999"/>
              </a:lnSpc>
            </a:pPr>
            <a:endParaRPr lang="en-GB" sz="1000" dirty="0">
              <a:latin typeface="Calibri"/>
            </a:endParaRPr>
          </a:p>
          <a:p>
            <a:pPr>
              <a:lnSpc>
                <a:spcPct val="114999"/>
              </a:lnSpc>
            </a:pPr>
            <a:endParaRPr lang="en-GB" sz="1000" dirty="0">
              <a:latin typeface="Calibri"/>
            </a:endParaRPr>
          </a:p>
          <a:p>
            <a:pPr marL="139700" indent="0">
              <a:lnSpc>
                <a:spcPct val="114999"/>
              </a:lnSpc>
              <a:buNone/>
            </a:pPr>
            <a:r>
              <a:rPr lang="en-GB" sz="1000" dirty="0">
                <a:latin typeface="Calibri"/>
                <a:hlinkClick r:id="rId3"/>
              </a:rPr>
              <a:t>https://www.legislation.gov.uk/ukpga/2000/11/section/1</a:t>
            </a:r>
            <a:endParaRPr lang="en-GB" sz="1000" dirty="0">
              <a:latin typeface="Calibri"/>
            </a:endParaRPr>
          </a:p>
          <a:p>
            <a:pPr marL="139700" indent="0">
              <a:lnSpc>
                <a:spcPct val="114999"/>
              </a:lnSpc>
              <a:buNone/>
            </a:pPr>
            <a:endParaRPr lang="en-GB" sz="1000" dirty="0">
              <a:latin typeface="Calibri"/>
            </a:endParaRPr>
          </a:p>
          <a:p>
            <a:pPr marL="139700" indent="0">
              <a:lnSpc>
                <a:spcPct val="114999"/>
              </a:lnSpc>
              <a:buNone/>
            </a:pPr>
            <a:r>
              <a:rPr lang="en-GB" sz="1000" dirty="0">
                <a:latin typeface="Calibri"/>
              </a:rPr>
              <a:t>Connor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362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accent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8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8" name="Google Shape;848;p40"/>
          <p:cNvSpPr txBox="1">
            <a:spLocks noGrp="1"/>
          </p:cNvSpPr>
          <p:nvPr>
            <p:ph type="title"/>
          </p:nvPr>
        </p:nvSpPr>
        <p:spPr>
          <a:xfrm>
            <a:off x="1723801" y="301779"/>
            <a:ext cx="5831142" cy="68848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The role of media in public protection </a:t>
            </a:r>
            <a:endParaRPr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850" name="Google Shape;850;p40"/>
          <p:cNvGrpSpPr/>
          <p:nvPr/>
        </p:nvGrpSpPr>
        <p:grpSpPr>
          <a:xfrm>
            <a:off x="4192125" y="2264140"/>
            <a:ext cx="5296424" cy="3023182"/>
            <a:chOff x="4192125" y="1816465"/>
            <a:chExt cx="5296424" cy="3023182"/>
          </a:xfrm>
        </p:grpSpPr>
        <p:grpSp>
          <p:nvGrpSpPr>
            <p:cNvPr id="851" name="Google Shape;851;p40"/>
            <p:cNvGrpSpPr/>
            <p:nvPr/>
          </p:nvGrpSpPr>
          <p:grpSpPr>
            <a:xfrm>
              <a:off x="7009503" y="4209164"/>
              <a:ext cx="2479045" cy="498869"/>
              <a:chOff x="3873556" y="3837168"/>
              <a:chExt cx="3712256" cy="1001143"/>
            </a:xfrm>
          </p:grpSpPr>
          <p:sp>
            <p:nvSpPr>
              <p:cNvPr id="852" name="Google Shape;852;p40"/>
              <p:cNvSpPr/>
              <p:nvPr/>
            </p:nvSpPr>
            <p:spPr>
              <a:xfrm>
                <a:off x="4143003" y="3837168"/>
                <a:ext cx="2753527" cy="931628"/>
              </a:xfrm>
              <a:custGeom>
                <a:avLst/>
                <a:gdLst/>
                <a:ahLst/>
                <a:cxnLst/>
                <a:rect l="l" t="t" r="r" b="b"/>
                <a:pathLst>
                  <a:path w="39017" h="13201" extrusionOk="0">
                    <a:moveTo>
                      <a:pt x="11331" y="0"/>
                    </a:moveTo>
                    <a:cubicBezTo>
                      <a:pt x="11251" y="0"/>
                      <a:pt x="11170" y="3"/>
                      <a:pt x="11090" y="9"/>
                    </a:cubicBezTo>
                    <a:cubicBezTo>
                      <a:pt x="9187" y="134"/>
                      <a:pt x="7812" y="1846"/>
                      <a:pt x="6953" y="3529"/>
                    </a:cubicBezTo>
                    <a:cubicBezTo>
                      <a:pt x="6710" y="4021"/>
                      <a:pt x="6401" y="4573"/>
                      <a:pt x="5880" y="4756"/>
                    </a:cubicBezTo>
                    <a:cubicBezTo>
                      <a:pt x="5666" y="4815"/>
                      <a:pt x="5453" y="4815"/>
                      <a:pt x="5240" y="4845"/>
                    </a:cubicBezTo>
                    <a:cubicBezTo>
                      <a:pt x="4476" y="4999"/>
                      <a:pt x="3859" y="5579"/>
                      <a:pt x="3491" y="6256"/>
                    </a:cubicBezTo>
                    <a:cubicBezTo>
                      <a:pt x="3094" y="6932"/>
                      <a:pt x="2881" y="7667"/>
                      <a:pt x="2543" y="8372"/>
                    </a:cubicBezTo>
                    <a:cubicBezTo>
                      <a:pt x="2058" y="9379"/>
                      <a:pt x="0" y="10819"/>
                      <a:pt x="184" y="11981"/>
                    </a:cubicBezTo>
                    <a:cubicBezTo>
                      <a:pt x="333" y="13018"/>
                      <a:pt x="1790" y="13201"/>
                      <a:pt x="3051" y="13201"/>
                    </a:cubicBezTo>
                    <a:cubicBezTo>
                      <a:pt x="3656" y="13201"/>
                      <a:pt x="4216" y="13159"/>
                      <a:pt x="4564" y="13149"/>
                    </a:cubicBezTo>
                    <a:cubicBezTo>
                      <a:pt x="7871" y="12995"/>
                      <a:pt x="11149" y="12561"/>
                      <a:pt x="14456" y="12348"/>
                    </a:cubicBezTo>
                    <a:cubicBezTo>
                      <a:pt x="16981" y="12177"/>
                      <a:pt x="19512" y="12131"/>
                      <a:pt x="22045" y="12131"/>
                    </a:cubicBezTo>
                    <a:cubicBezTo>
                      <a:pt x="24891" y="12131"/>
                      <a:pt x="27739" y="12189"/>
                      <a:pt x="30585" y="12189"/>
                    </a:cubicBezTo>
                    <a:cubicBezTo>
                      <a:pt x="32919" y="12189"/>
                      <a:pt x="35250" y="12150"/>
                      <a:pt x="37576" y="12010"/>
                    </a:cubicBezTo>
                    <a:cubicBezTo>
                      <a:pt x="38128" y="11981"/>
                      <a:pt x="38833" y="11826"/>
                      <a:pt x="38951" y="11275"/>
                    </a:cubicBezTo>
                    <a:cubicBezTo>
                      <a:pt x="39017" y="10944"/>
                      <a:pt x="38804" y="10606"/>
                      <a:pt x="38554" y="10356"/>
                    </a:cubicBezTo>
                    <a:cubicBezTo>
                      <a:pt x="36996" y="8798"/>
                      <a:pt x="34211" y="9504"/>
                      <a:pt x="32337" y="8306"/>
                    </a:cubicBezTo>
                    <a:cubicBezTo>
                      <a:pt x="31668" y="7880"/>
                      <a:pt x="31175" y="7270"/>
                      <a:pt x="30565" y="6777"/>
                    </a:cubicBezTo>
                    <a:cubicBezTo>
                      <a:pt x="29735" y="6101"/>
                      <a:pt x="28699" y="5704"/>
                      <a:pt x="27626" y="5646"/>
                    </a:cubicBezTo>
                    <a:cubicBezTo>
                      <a:pt x="27163" y="5616"/>
                      <a:pt x="26707" y="5675"/>
                      <a:pt x="26273" y="5550"/>
                    </a:cubicBezTo>
                    <a:cubicBezTo>
                      <a:pt x="24319" y="5124"/>
                      <a:pt x="23459" y="2368"/>
                      <a:pt x="21467" y="2214"/>
                    </a:cubicBezTo>
                    <a:cubicBezTo>
                      <a:pt x="21407" y="2209"/>
                      <a:pt x="21348" y="2207"/>
                      <a:pt x="21288" y="2207"/>
                    </a:cubicBezTo>
                    <a:cubicBezTo>
                      <a:pt x="21055" y="2207"/>
                      <a:pt x="20824" y="2234"/>
                      <a:pt x="20600" y="2234"/>
                    </a:cubicBezTo>
                    <a:cubicBezTo>
                      <a:pt x="20500" y="2234"/>
                      <a:pt x="20402" y="2229"/>
                      <a:pt x="20306" y="2214"/>
                    </a:cubicBezTo>
                    <a:cubicBezTo>
                      <a:pt x="19262" y="2030"/>
                      <a:pt x="18652" y="927"/>
                      <a:pt x="17675" y="531"/>
                    </a:cubicBezTo>
                    <a:cubicBezTo>
                      <a:pt x="17369" y="413"/>
                      <a:pt x="17055" y="374"/>
                      <a:pt x="16736" y="374"/>
                    </a:cubicBezTo>
                    <a:cubicBezTo>
                      <a:pt x="16094" y="374"/>
                      <a:pt x="15433" y="532"/>
                      <a:pt x="14780" y="532"/>
                    </a:cubicBezTo>
                    <a:cubicBezTo>
                      <a:pt x="14743" y="532"/>
                      <a:pt x="14706" y="532"/>
                      <a:pt x="14669" y="531"/>
                    </a:cubicBezTo>
                    <a:cubicBezTo>
                      <a:pt x="13531" y="531"/>
                      <a:pt x="12438" y="0"/>
                      <a:pt x="1133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3" name="Google Shape;853;p40"/>
              <p:cNvSpPr/>
              <p:nvPr/>
            </p:nvSpPr>
            <p:spPr>
              <a:xfrm>
                <a:off x="4454159" y="3837168"/>
                <a:ext cx="1275457" cy="367894"/>
              </a:xfrm>
              <a:custGeom>
                <a:avLst/>
                <a:gdLst/>
                <a:ahLst/>
                <a:cxnLst/>
                <a:rect l="l" t="t" r="r" b="b"/>
                <a:pathLst>
                  <a:path w="18073" h="5213" extrusionOk="0">
                    <a:moveTo>
                      <a:pt x="6922" y="0"/>
                    </a:moveTo>
                    <a:cubicBezTo>
                      <a:pt x="6842" y="0"/>
                      <a:pt x="6761" y="3"/>
                      <a:pt x="6681" y="9"/>
                    </a:cubicBezTo>
                    <a:cubicBezTo>
                      <a:pt x="4778" y="134"/>
                      <a:pt x="3403" y="1846"/>
                      <a:pt x="2544" y="3529"/>
                    </a:cubicBezTo>
                    <a:cubicBezTo>
                      <a:pt x="2301" y="4021"/>
                      <a:pt x="1992" y="4573"/>
                      <a:pt x="1471" y="4756"/>
                    </a:cubicBezTo>
                    <a:cubicBezTo>
                      <a:pt x="1257" y="4815"/>
                      <a:pt x="1044" y="4815"/>
                      <a:pt x="831" y="4845"/>
                    </a:cubicBezTo>
                    <a:cubicBezTo>
                      <a:pt x="523" y="4911"/>
                      <a:pt x="251" y="5028"/>
                      <a:pt x="1" y="5212"/>
                    </a:cubicBezTo>
                    <a:cubicBezTo>
                      <a:pt x="104" y="5202"/>
                      <a:pt x="207" y="5199"/>
                      <a:pt x="309" y="5199"/>
                    </a:cubicBezTo>
                    <a:cubicBezTo>
                      <a:pt x="514" y="5199"/>
                      <a:pt x="719" y="5212"/>
                      <a:pt x="919" y="5212"/>
                    </a:cubicBezTo>
                    <a:cubicBezTo>
                      <a:pt x="1720" y="5153"/>
                      <a:pt x="2485" y="4661"/>
                      <a:pt x="2882" y="3992"/>
                    </a:cubicBezTo>
                    <a:cubicBezTo>
                      <a:pt x="3249" y="3345"/>
                      <a:pt x="3403" y="2522"/>
                      <a:pt x="4013" y="2155"/>
                    </a:cubicBezTo>
                    <a:cubicBezTo>
                      <a:pt x="4168" y="2059"/>
                      <a:pt x="4322" y="2030"/>
                      <a:pt x="4447" y="1905"/>
                    </a:cubicBezTo>
                    <a:cubicBezTo>
                      <a:pt x="4594" y="1787"/>
                      <a:pt x="4690" y="1604"/>
                      <a:pt x="4814" y="1449"/>
                    </a:cubicBezTo>
                    <a:cubicBezTo>
                      <a:pt x="5086" y="1111"/>
                      <a:pt x="5579" y="1023"/>
                      <a:pt x="6034" y="927"/>
                    </a:cubicBezTo>
                    <a:cubicBezTo>
                      <a:pt x="6369" y="890"/>
                      <a:pt x="6716" y="837"/>
                      <a:pt x="7068" y="837"/>
                    </a:cubicBezTo>
                    <a:cubicBezTo>
                      <a:pt x="7264" y="837"/>
                      <a:pt x="7461" y="853"/>
                      <a:pt x="7659" y="898"/>
                    </a:cubicBezTo>
                    <a:cubicBezTo>
                      <a:pt x="7842" y="927"/>
                      <a:pt x="7997" y="986"/>
                      <a:pt x="8180" y="1023"/>
                    </a:cubicBezTo>
                    <a:cubicBezTo>
                      <a:pt x="8201" y="1024"/>
                      <a:pt x="8222" y="1025"/>
                      <a:pt x="8242" y="1025"/>
                    </a:cubicBezTo>
                    <a:cubicBezTo>
                      <a:pt x="8636" y="1025"/>
                      <a:pt x="9026" y="811"/>
                      <a:pt x="9419" y="811"/>
                    </a:cubicBezTo>
                    <a:cubicBezTo>
                      <a:pt x="9496" y="811"/>
                      <a:pt x="9573" y="820"/>
                      <a:pt x="9650" y="839"/>
                    </a:cubicBezTo>
                    <a:cubicBezTo>
                      <a:pt x="9834" y="869"/>
                      <a:pt x="9988" y="986"/>
                      <a:pt x="10172" y="1052"/>
                    </a:cubicBezTo>
                    <a:cubicBezTo>
                      <a:pt x="10312" y="1102"/>
                      <a:pt x="10456" y="1123"/>
                      <a:pt x="10602" y="1123"/>
                    </a:cubicBezTo>
                    <a:cubicBezTo>
                      <a:pt x="11253" y="1123"/>
                      <a:pt x="11949" y="716"/>
                      <a:pt x="12594" y="716"/>
                    </a:cubicBezTo>
                    <a:cubicBezTo>
                      <a:pt x="12781" y="716"/>
                      <a:pt x="12965" y="750"/>
                      <a:pt x="13141" y="839"/>
                    </a:cubicBezTo>
                    <a:cubicBezTo>
                      <a:pt x="13633" y="1082"/>
                      <a:pt x="13847" y="1633"/>
                      <a:pt x="14302" y="1905"/>
                    </a:cubicBezTo>
                    <a:cubicBezTo>
                      <a:pt x="14552" y="2089"/>
                      <a:pt x="14853" y="2155"/>
                      <a:pt x="15162" y="2214"/>
                    </a:cubicBezTo>
                    <a:cubicBezTo>
                      <a:pt x="15987" y="2374"/>
                      <a:pt x="16835" y="2533"/>
                      <a:pt x="17690" y="2533"/>
                    </a:cubicBezTo>
                    <a:cubicBezTo>
                      <a:pt x="17817" y="2533"/>
                      <a:pt x="17945" y="2530"/>
                      <a:pt x="18072" y="2522"/>
                    </a:cubicBezTo>
                    <a:cubicBezTo>
                      <a:pt x="17764" y="2368"/>
                      <a:pt x="17426" y="2243"/>
                      <a:pt x="17058" y="2214"/>
                    </a:cubicBezTo>
                    <a:cubicBezTo>
                      <a:pt x="16998" y="2209"/>
                      <a:pt x="16939" y="2207"/>
                      <a:pt x="16879" y="2207"/>
                    </a:cubicBezTo>
                    <a:cubicBezTo>
                      <a:pt x="16646" y="2207"/>
                      <a:pt x="16415" y="2234"/>
                      <a:pt x="16191" y="2234"/>
                    </a:cubicBezTo>
                    <a:cubicBezTo>
                      <a:pt x="16091" y="2234"/>
                      <a:pt x="15993" y="2229"/>
                      <a:pt x="15897" y="2214"/>
                    </a:cubicBezTo>
                    <a:cubicBezTo>
                      <a:pt x="14853" y="2030"/>
                      <a:pt x="14243" y="927"/>
                      <a:pt x="13266" y="531"/>
                    </a:cubicBezTo>
                    <a:cubicBezTo>
                      <a:pt x="12960" y="413"/>
                      <a:pt x="12646" y="374"/>
                      <a:pt x="12327" y="374"/>
                    </a:cubicBezTo>
                    <a:cubicBezTo>
                      <a:pt x="11685" y="374"/>
                      <a:pt x="11024" y="532"/>
                      <a:pt x="10371" y="532"/>
                    </a:cubicBezTo>
                    <a:cubicBezTo>
                      <a:pt x="10334" y="532"/>
                      <a:pt x="10297" y="532"/>
                      <a:pt x="10260" y="531"/>
                    </a:cubicBezTo>
                    <a:cubicBezTo>
                      <a:pt x="9122" y="531"/>
                      <a:pt x="8029" y="0"/>
                      <a:pt x="692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4" name="Google Shape;854;p40"/>
              <p:cNvSpPr/>
              <p:nvPr/>
            </p:nvSpPr>
            <p:spPr>
              <a:xfrm>
                <a:off x="4538705" y="4055661"/>
                <a:ext cx="1443490" cy="640022"/>
              </a:xfrm>
              <a:custGeom>
                <a:avLst/>
                <a:gdLst/>
                <a:ahLst/>
                <a:cxnLst/>
                <a:rect l="l" t="t" r="r" b="b"/>
                <a:pathLst>
                  <a:path w="20454" h="9069" extrusionOk="0">
                    <a:moveTo>
                      <a:pt x="6339" y="1"/>
                    </a:moveTo>
                    <a:cubicBezTo>
                      <a:pt x="6000" y="1"/>
                      <a:pt x="5663" y="112"/>
                      <a:pt x="5417" y="345"/>
                    </a:cubicBezTo>
                    <a:cubicBezTo>
                      <a:pt x="4594" y="1080"/>
                      <a:pt x="4778" y="2638"/>
                      <a:pt x="3763" y="3130"/>
                    </a:cubicBezTo>
                    <a:cubicBezTo>
                      <a:pt x="3433" y="3285"/>
                      <a:pt x="3029" y="3255"/>
                      <a:pt x="2698" y="3439"/>
                    </a:cubicBezTo>
                    <a:cubicBezTo>
                      <a:pt x="2022" y="3806"/>
                      <a:pt x="1963" y="4659"/>
                      <a:pt x="1742" y="5335"/>
                    </a:cubicBezTo>
                    <a:cubicBezTo>
                      <a:pt x="1470" y="6129"/>
                      <a:pt x="949" y="6709"/>
                      <a:pt x="640" y="7481"/>
                    </a:cubicBezTo>
                    <a:cubicBezTo>
                      <a:pt x="1" y="9068"/>
                      <a:pt x="2294" y="8855"/>
                      <a:pt x="3337" y="8885"/>
                    </a:cubicBezTo>
                    <a:cubicBezTo>
                      <a:pt x="3920" y="8907"/>
                      <a:pt x="4506" y="8917"/>
                      <a:pt x="5092" y="8917"/>
                    </a:cubicBezTo>
                    <a:cubicBezTo>
                      <a:pt x="6265" y="8917"/>
                      <a:pt x="7440" y="8875"/>
                      <a:pt x="8607" y="8796"/>
                    </a:cubicBezTo>
                    <a:cubicBezTo>
                      <a:pt x="12097" y="8547"/>
                      <a:pt x="15559" y="7966"/>
                      <a:pt x="18925" y="7018"/>
                    </a:cubicBezTo>
                    <a:cubicBezTo>
                      <a:pt x="19292" y="6930"/>
                      <a:pt x="19660" y="6805"/>
                      <a:pt x="19902" y="6526"/>
                    </a:cubicBezTo>
                    <a:cubicBezTo>
                      <a:pt x="20453" y="5886"/>
                      <a:pt x="19932" y="4843"/>
                      <a:pt x="19233" y="4387"/>
                    </a:cubicBezTo>
                    <a:cubicBezTo>
                      <a:pt x="18528" y="3924"/>
                      <a:pt x="17639" y="3681"/>
                      <a:pt x="17087" y="3071"/>
                    </a:cubicBezTo>
                    <a:cubicBezTo>
                      <a:pt x="16749" y="2704"/>
                      <a:pt x="16536" y="2212"/>
                      <a:pt x="16073" y="1998"/>
                    </a:cubicBezTo>
                    <a:cubicBezTo>
                      <a:pt x="15676" y="1815"/>
                      <a:pt x="15191" y="1903"/>
                      <a:pt x="14728" y="1844"/>
                    </a:cubicBezTo>
                    <a:cubicBezTo>
                      <a:pt x="13897" y="1700"/>
                      <a:pt x="13201" y="913"/>
                      <a:pt x="12363" y="913"/>
                    </a:cubicBezTo>
                    <a:cubicBezTo>
                      <a:pt x="12305" y="913"/>
                      <a:pt x="12246" y="917"/>
                      <a:pt x="12186" y="925"/>
                    </a:cubicBezTo>
                    <a:cubicBezTo>
                      <a:pt x="11636" y="1001"/>
                      <a:pt x="11102" y="1490"/>
                      <a:pt x="10557" y="1490"/>
                    </a:cubicBezTo>
                    <a:cubicBezTo>
                      <a:pt x="10468" y="1490"/>
                      <a:pt x="10379" y="1477"/>
                      <a:pt x="10289" y="1447"/>
                    </a:cubicBezTo>
                    <a:cubicBezTo>
                      <a:pt x="10076" y="1381"/>
                      <a:pt x="9863" y="1168"/>
                      <a:pt x="9643" y="1109"/>
                    </a:cubicBezTo>
                    <a:cubicBezTo>
                      <a:pt x="9565" y="1087"/>
                      <a:pt x="9485" y="1078"/>
                      <a:pt x="9404" y="1078"/>
                    </a:cubicBezTo>
                    <a:cubicBezTo>
                      <a:pt x="9055" y="1078"/>
                      <a:pt x="8686" y="1243"/>
                      <a:pt x="8350" y="1243"/>
                    </a:cubicBezTo>
                    <a:cubicBezTo>
                      <a:pt x="8214" y="1243"/>
                      <a:pt x="8082" y="1215"/>
                      <a:pt x="7960" y="1139"/>
                    </a:cubicBezTo>
                    <a:cubicBezTo>
                      <a:pt x="7717" y="1014"/>
                      <a:pt x="7592" y="742"/>
                      <a:pt x="7438" y="499"/>
                    </a:cubicBezTo>
                    <a:cubicBezTo>
                      <a:pt x="7185" y="173"/>
                      <a:pt x="6761" y="1"/>
                      <a:pt x="633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5" name="Google Shape;855;p40"/>
              <p:cNvSpPr/>
              <p:nvPr/>
            </p:nvSpPr>
            <p:spPr>
              <a:xfrm>
                <a:off x="3873556" y="4447622"/>
                <a:ext cx="1306791" cy="338395"/>
              </a:xfrm>
              <a:custGeom>
                <a:avLst/>
                <a:gdLst/>
                <a:ahLst/>
                <a:cxnLst/>
                <a:rect l="l" t="t" r="r" b="b"/>
                <a:pathLst>
                  <a:path w="18517" h="4795" extrusionOk="0">
                    <a:moveTo>
                      <a:pt x="8872" y="1"/>
                    </a:moveTo>
                    <a:cubicBezTo>
                      <a:pt x="8664" y="1"/>
                      <a:pt x="8444" y="103"/>
                      <a:pt x="8353" y="303"/>
                    </a:cubicBezTo>
                    <a:cubicBezTo>
                      <a:pt x="8228" y="575"/>
                      <a:pt x="8353" y="913"/>
                      <a:pt x="8411" y="1221"/>
                    </a:cubicBezTo>
                    <a:cubicBezTo>
                      <a:pt x="8448" y="1523"/>
                      <a:pt x="8323" y="1927"/>
                      <a:pt x="8015" y="1927"/>
                    </a:cubicBezTo>
                    <a:cubicBezTo>
                      <a:pt x="7713" y="1927"/>
                      <a:pt x="7588" y="1523"/>
                      <a:pt x="7434" y="1251"/>
                    </a:cubicBezTo>
                    <a:cubicBezTo>
                      <a:pt x="7367" y="1156"/>
                      <a:pt x="7246" y="1066"/>
                      <a:pt x="7149" y="1066"/>
                    </a:cubicBezTo>
                    <a:cubicBezTo>
                      <a:pt x="7118" y="1066"/>
                      <a:pt x="7090" y="1075"/>
                      <a:pt x="7067" y="1096"/>
                    </a:cubicBezTo>
                    <a:cubicBezTo>
                      <a:pt x="7008" y="1126"/>
                      <a:pt x="6978" y="1221"/>
                      <a:pt x="6942" y="1280"/>
                    </a:cubicBezTo>
                    <a:cubicBezTo>
                      <a:pt x="6879" y="1370"/>
                      <a:pt x="6783" y="1407"/>
                      <a:pt x="6676" y="1407"/>
                    </a:cubicBezTo>
                    <a:cubicBezTo>
                      <a:pt x="6531" y="1407"/>
                      <a:pt x="6366" y="1340"/>
                      <a:pt x="6243" y="1251"/>
                    </a:cubicBezTo>
                    <a:cubicBezTo>
                      <a:pt x="6060" y="1067"/>
                      <a:pt x="5839" y="854"/>
                      <a:pt x="5597" y="854"/>
                    </a:cubicBezTo>
                    <a:cubicBezTo>
                      <a:pt x="5259" y="854"/>
                      <a:pt x="5075" y="1192"/>
                      <a:pt x="4957" y="1464"/>
                    </a:cubicBezTo>
                    <a:cubicBezTo>
                      <a:pt x="4891" y="1618"/>
                      <a:pt x="4803" y="1773"/>
                      <a:pt x="4649" y="1802"/>
                    </a:cubicBezTo>
                    <a:cubicBezTo>
                      <a:pt x="4640" y="1803"/>
                      <a:pt x="4631" y="1804"/>
                      <a:pt x="4622" y="1804"/>
                    </a:cubicBezTo>
                    <a:cubicBezTo>
                      <a:pt x="4439" y="1804"/>
                      <a:pt x="4275" y="1551"/>
                      <a:pt x="4068" y="1551"/>
                    </a:cubicBezTo>
                    <a:cubicBezTo>
                      <a:pt x="4046" y="1551"/>
                      <a:pt x="4024" y="1554"/>
                      <a:pt x="4002" y="1559"/>
                    </a:cubicBezTo>
                    <a:cubicBezTo>
                      <a:pt x="3759" y="1618"/>
                      <a:pt x="3818" y="2044"/>
                      <a:pt x="3576" y="2169"/>
                    </a:cubicBezTo>
                    <a:cubicBezTo>
                      <a:pt x="3531" y="2202"/>
                      <a:pt x="3482" y="2214"/>
                      <a:pt x="3431" y="2214"/>
                    </a:cubicBezTo>
                    <a:cubicBezTo>
                      <a:pt x="3280" y="2214"/>
                      <a:pt x="3105" y="2109"/>
                      <a:pt x="2945" y="2109"/>
                    </a:cubicBezTo>
                    <a:cubicBezTo>
                      <a:pt x="2899" y="2109"/>
                      <a:pt x="2854" y="2118"/>
                      <a:pt x="2811" y="2140"/>
                    </a:cubicBezTo>
                    <a:cubicBezTo>
                      <a:pt x="2686" y="2169"/>
                      <a:pt x="2628" y="2258"/>
                      <a:pt x="2532" y="2324"/>
                    </a:cubicBezTo>
                    <a:cubicBezTo>
                      <a:pt x="2443" y="2388"/>
                      <a:pt x="2339" y="2414"/>
                      <a:pt x="2232" y="2414"/>
                    </a:cubicBezTo>
                    <a:cubicBezTo>
                      <a:pt x="2082" y="2414"/>
                      <a:pt x="1926" y="2363"/>
                      <a:pt x="1797" y="2294"/>
                    </a:cubicBezTo>
                    <a:cubicBezTo>
                      <a:pt x="1555" y="2169"/>
                      <a:pt x="1342" y="2015"/>
                      <a:pt x="1062" y="2015"/>
                    </a:cubicBezTo>
                    <a:cubicBezTo>
                      <a:pt x="1052" y="2015"/>
                      <a:pt x="1043" y="2014"/>
                      <a:pt x="1033" y="2014"/>
                    </a:cubicBezTo>
                    <a:cubicBezTo>
                      <a:pt x="438" y="2014"/>
                      <a:pt x="1" y="2884"/>
                      <a:pt x="239" y="3426"/>
                    </a:cubicBezTo>
                    <a:cubicBezTo>
                      <a:pt x="423" y="3852"/>
                      <a:pt x="761" y="3639"/>
                      <a:pt x="1187" y="3764"/>
                    </a:cubicBezTo>
                    <a:cubicBezTo>
                      <a:pt x="1613" y="3882"/>
                      <a:pt x="1981" y="4066"/>
                      <a:pt x="2385" y="4220"/>
                    </a:cubicBezTo>
                    <a:cubicBezTo>
                      <a:pt x="3179" y="4529"/>
                      <a:pt x="4068" y="4646"/>
                      <a:pt x="4921" y="4712"/>
                    </a:cubicBezTo>
                    <a:cubicBezTo>
                      <a:pt x="5654" y="4772"/>
                      <a:pt x="6386" y="4794"/>
                      <a:pt x="7116" y="4794"/>
                    </a:cubicBezTo>
                    <a:cubicBezTo>
                      <a:pt x="8280" y="4794"/>
                      <a:pt x="9439" y="4737"/>
                      <a:pt x="10587" y="4683"/>
                    </a:cubicBezTo>
                    <a:cubicBezTo>
                      <a:pt x="11785" y="4587"/>
                      <a:pt x="12946" y="4499"/>
                      <a:pt x="14107" y="4315"/>
                    </a:cubicBezTo>
                    <a:cubicBezTo>
                      <a:pt x="15398" y="4092"/>
                      <a:pt x="16688" y="3750"/>
                      <a:pt x="18000" y="3750"/>
                    </a:cubicBezTo>
                    <a:cubicBezTo>
                      <a:pt x="18152" y="3750"/>
                      <a:pt x="18305" y="3754"/>
                      <a:pt x="18458" y="3764"/>
                    </a:cubicBezTo>
                    <a:cubicBezTo>
                      <a:pt x="18517" y="3580"/>
                      <a:pt x="18399" y="3397"/>
                      <a:pt x="18245" y="3301"/>
                    </a:cubicBezTo>
                    <a:cubicBezTo>
                      <a:pt x="18090" y="3242"/>
                      <a:pt x="17907" y="3213"/>
                      <a:pt x="17723" y="3176"/>
                    </a:cubicBezTo>
                    <a:cubicBezTo>
                      <a:pt x="16562" y="3059"/>
                      <a:pt x="15393" y="2691"/>
                      <a:pt x="14386" y="2074"/>
                    </a:cubicBezTo>
                    <a:cubicBezTo>
                      <a:pt x="14141" y="1957"/>
                      <a:pt x="13860" y="1794"/>
                      <a:pt x="13585" y="1794"/>
                    </a:cubicBezTo>
                    <a:cubicBezTo>
                      <a:pt x="13513" y="1794"/>
                      <a:pt x="13442" y="1806"/>
                      <a:pt x="13372" y="1831"/>
                    </a:cubicBezTo>
                    <a:cubicBezTo>
                      <a:pt x="13100" y="1956"/>
                      <a:pt x="12946" y="2228"/>
                      <a:pt x="12674" y="2258"/>
                    </a:cubicBezTo>
                    <a:cubicBezTo>
                      <a:pt x="12643" y="2265"/>
                      <a:pt x="12612" y="2268"/>
                      <a:pt x="12582" y="2268"/>
                    </a:cubicBezTo>
                    <a:cubicBezTo>
                      <a:pt x="12341" y="2268"/>
                      <a:pt x="12128" y="2050"/>
                      <a:pt x="11939" y="1861"/>
                    </a:cubicBezTo>
                    <a:cubicBezTo>
                      <a:pt x="11794" y="1715"/>
                      <a:pt x="11570" y="1551"/>
                      <a:pt x="11363" y="1551"/>
                    </a:cubicBezTo>
                    <a:cubicBezTo>
                      <a:pt x="11308" y="1551"/>
                      <a:pt x="11255" y="1563"/>
                      <a:pt x="11204" y="1589"/>
                    </a:cubicBezTo>
                    <a:cubicBezTo>
                      <a:pt x="11050" y="1648"/>
                      <a:pt x="10954" y="1831"/>
                      <a:pt x="10837" y="1956"/>
                    </a:cubicBezTo>
                    <a:cubicBezTo>
                      <a:pt x="10753" y="2060"/>
                      <a:pt x="10630" y="2133"/>
                      <a:pt x="10520" y="2133"/>
                    </a:cubicBezTo>
                    <a:cubicBezTo>
                      <a:pt x="10466" y="2133"/>
                      <a:pt x="10415" y="2115"/>
                      <a:pt x="10374" y="2074"/>
                    </a:cubicBezTo>
                    <a:cubicBezTo>
                      <a:pt x="10286" y="1986"/>
                      <a:pt x="10286" y="1802"/>
                      <a:pt x="10219" y="1677"/>
                    </a:cubicBezTo>
                    <a:cubicBezTo>
                      <a:pt x="10158" y="1593"/>
                      <a:pt x="10070" y="1561"/>
                      <a:pt x="9970" y="1561"/>
                    </a:cubicBezTo>
                    <a:cubicBezTo>
                      <a:pt x="9816" y="1561"/>
                      <a:pt x="9636" y="1635"/>
                      <a:pt x="9484" y="1706"/>
                    </a:cubicBezTo>
                    <a:cubicBezTo>
                      <a:pt x="9213" y="1251"/>
                      <a:pt x="9609" y="575"/>
                      <a:pt x="9242" y="148"/>
                    </a:cubicBezTo>
                    <a:cubicBezTo>
                      <a:pt x="9155" y="49"/>
                      <a:pt x="9016" y="1"/>
                      <a:pt x="887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6" name="Google Shape;856;p40"/>
              <p:cNvSpPr/>
              <p:nvPr/>
            </p:nvSpPr>
            <p:spPr>
              <a:xfrm>
                <a:off x="4361355" y="4176764"/>
                <a:ext cx="3224458" cy="661547"/>
              </a:xfrm>
              <a:custGeom>
                <a:avLst/>
                <a:gdLst/>
                <a:ahLst/>
                <a:cxnLst/>
                <a:rect l="l" t="t" r="r" b="b"/>
                <a:pathLst>
                  <a:path w="45690" h="9374" extrusionOk="0">
                    <a:moveTo>
                      <a:pt x="17983" y="1"/>
                    </a:moveTo>
                    <a:cubicBezTo>
                      <a:pt x="17160" y="1"/>
                      <a:pt x="16324" y="360"/>
                      <a:pt x="15772" y="988"/>
                    </a:cubicBezTo>
                    <a:cubicBezTo>
                      <a:pt x="15518" y="1268"/>
                      <a:pt x="15259" y="1664"/>
                      <a:pt x="14881" y="1664"/>
                    </a:cubicBezTo>
                    <a:cubicBezTo>
                      <a:pt x="14852" y="1664"/>
                      <a:pt x="14824" y="1661"/>
                      <a:pt x="14794" y="1657"/>
                    </a:cubicBezTo>
                    <a:cubicBezTo>
                      <a:pt x="14544" y="1627"/>
                      <a:pt x="14360" y="1444"/>
                      <a:pt x="14147" y="1385"/>
                    </a:cubicBezTo>
                    <a:cubicBezTo>
                      <a:pt x="14081" y="1366"/>
                      <a:pt x="14016" y="1357"/>
                      <a:pt x="13952" y="1357"/>
                    </a:cubicBezTo>
                    <a:cubicBezTo>
                      <a:pt x="13316" y="1357"/>
                      <a:pt x="12821" y="2243"/>
                      <a:pt x="12126" y="2303"/>
                    </a:cubicBezTo>
                    <a:cubicBezTo>
                      <a:pt x="12103" y="2306"/>
                      <a:pt x="12080" y="2307"/>
                      <a:pt x="12057" y="2307"/>
                    </a:cubicBezTo>
                    <a:cubicBezTo>
                      <a:pt x="11807" y="2307"/>
                      <a:pt x="11550" y="2171"/>
                      <a:pt x="11274" y="2090"/>
                    </a:cubicBezTo>
                    <a:cubicBezTo>
                      <a:pt x="11077" y="2032"/>
                      <a:pt x="10872" y="2005"/>
                      <a:pt x="10665" y="2005"/>
                    </a:cubicBezTo>
                    <a:cubicBezTo>
                      <a:pt x="9775" y="2005"/>
                      <a:pt x="8857" y="2517"/>
                      <a:pt x="8481" y="3310"/>
                    </a:cubicBezTo>
                    <a:cubicBezTo>
                      <a:pt x="8268" y="3773"/>
                      <a:pt x="8114" y="4383"/>
                      <a:pt x="7629" y="4479"/>
                    </a:cubicBezTo>
                    <a:cubicBezTo>
                      <a:pt x="7588" y="4484"/>
                      <a:pt x="7545" y="4487"/>
                      <a:pt x="7502" y="4487"/>
                    </a:cubicBezTo>
                    <a:cubicBezTo>
                      <a:pt x="7372" y="4487"/>
                      <a:pt x="7235" y="4467"/>
                      <a:pt x="7104" y="4467"/>
                    </a:cubicBezTo>
                    <a:cubicBezTo>
                      <a:pt x="7052" y="4467"/>
                      <a:pt x="7001" y="4470"/>
                      <a:pt x="6953" y="4479"/>
                    </a:cubicBezTo>
                    <a:cubicBezTo>
                      <a:pt x="6372" y="4567"/>
                      <a:pt x="6247" y="5397"/>
                      <a:pt x="5791" y="5765"/>
                    </a:cubicBezTo>
                    <a:cubicBezTo>
                      <a:pt x="5145" y="6279"/>
                      <a:pt x="4072" y="5794"/>
                      <a:pt x="3374" y="6279"/>
                    </a:cubicBezTo>
                    <a:cubicBezTo>
                      <a:pt x="2911" y="6588"/>
                      <a:pt x="2727" y="7235"/>
                      <a:pt x="2205" y="7382"/>
                    </a:cubicBezTo>
                    <a:cubicBezTo>
                      <a:pt x="2092" y="7432"/>
                      <a:pt x="1962" y="7440"/>
                      <a:pt x="1828" y="7440"/>
                    </a:cubicBezTo>
                    <a:cubicBezTo>
                      <a:pt x="1774" y="7440"/>
                      <a:pt x="1721" y="7439"/>
                      <a:pt x="1667" y="7439"/>
                    </a:cubicBezTo>
                    <a:cubicBezTo>
                      <a:pt x="1601" y="7439"/>
                      <a:pt x="1535" y="7440"/>
                      <a:pt x="1470" y="7448"/>
                    </a:cubicBezTo>
                    <a:cubicBezTo>
                      <a:pt x="1044" y="7448"/>
                      <a:pt x="735" y="7970"/>
                      <a:pt x="522" y="8271"/>
                    </a:cubicBezTo>
                    <a:cubicBezTo>
                      <a:pt x="397" y="8455"/>
                      <a:pt x="309" y="8705"/>
                      <a:pt x="184" y="8888"/>
                    </a:cubicBezTo>
                    <a:cubicBezTo>
                      <a:pt x="155" y="8947"/>
                      <a:pt x="0" y="9035"/>
                      <a:pt x="30" y="9101"/>
                    </a:cubicBezTo>
                    <a:lnTo>
                      <a:pt x="30" y="9131"/>
                    </a:lnTo>
                    <a:cubicBezTo>
                      <a:pt x="42" y="9141"/>
                      <a:pt x="87" y="9144"/>
                      <a:pt x="144" y="9144"/>
                    </a:cubicBezTo>
                    <a:cubicBezTo>
                      <a:pt x="257" y="9144"/>
                      <a:pt x="419" y="9131"/>
                      <a:pt x="463" y="9131"/>
                    </a:cubicBezTo>
                    <a:cubicBezTo>
                      <a:pt x="831" y="9101"/>
                      <a:pt x="1169" y="9101"/>
                      <a:pt x="1499" y="9101"/>
                    </a:cubicBezTo>
                    <a:cubicBezTo>
                      <a:pt x="1992" y="9101"/>
                      <a:pt x="2455" y="9101"/>
                      <a:pt x="2940" y="9072"/>
                    </a:cubicBezTo>
                    <a:lnTo>
                      <a:pt x="11913" y="9072"/>
                    </a:lnTo>
                    <a:cubicBezTo>
                      <a:pt x="12832" y="9101"/>
                      <a:pt x="13780" y="9101"/>
                      <a:pt x="14699" y="9101"/>
                    </a:cubicBezTo>
                    <a:lnTo>
                      <a:pt x="17638" y="9101"/>
                    </a:lnTo>
                    <a:cubicBezTo>
                      <a:pt x="18652" y="9131"/>
                      <a:pt x="19630" y="9131"/>
                      <a:pt x="20644" y="9131"/>
                    </a:cubicBezTo>
                    <a:cubicBezTo>
                      <a:pt x="21651" y="9131"/>
                      <a:pt x="22665" y="9160"/>
                      <a:pt x="23672" y="9160"/>
                    </a:cubicBezTo>
                    <a:cubicBezTo>
                      <a:pt x="24686" y="9160"/>
                      <a:pt x="25693" y="9160"/>
                      <a:pt x="26707" y="9190"/>
                    </a:cubicBezTo>
                    <a:lnTo>
                      <a:pt x="29676" y="9190"/>
                    </a:lnTo>
                    <a:cubicBezTo>
                      <a:pt x="30624" y="9219"/>
                      <a:pt x="31572" y="9219"/>
                      <a:pt x="32520" y="9219"/>
                    </a:cubicBezTo>
                    <a:cubicBezTo>
                      <a:pt x="33439" y="9219"/>
                      <a:pt x="34328" y="9256"/>
                      <a:pt x="35217" y="9256"/>
                    </a:cubicBezTo>
                    <a:cubicBezTo>
                      <a:pt x="36041" y="9256"/>
                      <a:pt x="36871" y="9285"/>
                      <a:pt x="37731" y="9285"/>
                    </a:cubicBezTo>
                    <a:cubicBezTo>
                      <a:pt x="38466" y="9285"/>
                      <a:pt x="39201" y="9285"/>
                      <a:pt x="39965" y="9315"/>
                    </a:cubicBezTo>
                    <a:lnTo>
                      <a:pt x="41890" y="9315"/>
                    </a:lnTo>
                    <a:cubicBezTo>
                      <a:pt x="42412" y="9315"/>
                      <a:pt x="42963" y="9344"/>
                      <a:pt x="43485" y="9344"/>
                    </a:cubicBezTo>
                    <a:lnTo>
                      <a:pt x="45139" y="9344"/>
                    </a:lnTo>
                    <a:cubicBezTo>
                      <a:pt x="44801" y="8550"/>
                      <a:pt x="44404" y="7661"/>
                      <a:pt x="43573" y="7418"/>
                    </a:cubicBezTo>
                    <a:cubicBezTo>
                      <a:pt x="43272" y="7323"/>
                      <a:pt x="42934" y="7323"/>
                      <a:pt x="42625" y="7264"/>
                    </a:cubicBezTo>
                    <a:cubicBezTo>
                      <a:pt x="41890" y="7110"/>
                      <a:pt x="41310" y="6559"/>
                      <a:pt x="40729" y="6066"/>
                    </a:cubicBezTo>
                    <a:cubicBezTo>
                      <a:pt x="39835" y="5322"/>
                      <a:pt x="38766" y="4661"/>
                      <a:pt x="37604" y="4661"/>
                    </a:cubicBezTo>
                    <a:cubicBezTo>
                      <a:pt x="37573" y="4661"/>
                      <a:pt x="37542" y="4662"/>
                      <a:pt x="37510" y="4663"/>
                    </a:cubicBezTo>
                    <a:cubicBezTo>
                      <a:pt x="36691" y="4686"/>
                      <a:pt x="35885" y="5054"/>
                      <a:pt x="35100" y="5054"/>
                    </a:cubicBezTo>
                    <a:cubicBezTo>
                      <a:pt x="34892" y="5054"/>
                      <a:pt x="34687" y="5028"/>
                      <a:pt x="34482" y="4964"/>
                    </a:cubicBezTo>
                    <a:cubicBezTo>
                      <a:pt x="33534" y="4692"/>
                      <a:pt x="32983" y="3648"/>
                      <a:pt x="32035" y="3281"/>
                    </a:cubicBezTo>
                    <a:cubicBezTo>
                      <a:pt x="31720" y="3161"/>
                      <a:pt x="31382" y="3126"/>
                      <a:pt x="31035" y="3126"/>
                    </a:cubicBezTo>
                    <a:cubicBezTo>
                      <a:pt x="30532" y="3126"/>
                      <a:pt x="30010" y="3200"/>
                      <a:pt x="29511" y="3200"/>
                    </a:cubicBezTo>
                    <a:cubicBezTo>
                      <a:pt x="29045" y="3200"/>
                      <a:pt x="28599" y="3135"/>
                      <a:pt x="28206" y="2884"/>
                    </a:cubicBezTo>
                    <a:cubicBezTo>
                      <a:pt x="27898" y="2700"/>
                      <a:pt x="27655" y="2392"/>
                      <a:pt x="27376" y="2179"/>
                    </a:cubicBezTo>
                    <a:cubicBezTo>
                      <a:pt x="26612" y="1627"/>
                      <a:pt x="25605" y="1627"/>
                      <a:pt x="24686" y="1627"/>
                    </a:cubicBezTo>
                    <a:lnTo>
                      <a:pt x="23981" y="1627"/>
                    </a:lnTo>
                    <a:cubicBezTo>
                      <a:pt x="22849" y="1627"/>
                      <a:pt x="21710" y="1627"/>
                      <a:pt x="20578" y="1752"/>
                    </a:cubicBezTo>
                    <a:cubicBezTo>
                      <a:pt x="20210" y="863"/>
                      <a:pt x="19358" y="187"/>
                      <a:pt x="18403" y="33"/>
                    </a:cubicBezTo>
                    <a:cubicBezTo>
                      <a:pt x="18264" y="11"/>
                      <a:pt x="18124" y="1"/>
                      <a:pt x="17983" y="1"/>
                    </a:cubicBezTo>
                    <a:close/>
                    <a:moveTo>
                      <a:pt x="45139" y="9344"/>
                    </a:moveTo>
                    <a:cubicBezTo>
                      <a:pt x="45323" y="9344"/>
                      <a:pt x="45506" y="9373"/>
                      <a:pt x="45690" y="9373"/>
                    </a:cubicBezTo>
                    <a:cubicBezTo>
                      <a:pt x="45594" y="9344"/>
                      <a:pt x="45506" y="9344"/>
                      <a:pt x="45447" y="934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57" name="Google Shape;857;p40"/>
            <p:cNvGrpSpPr/>
            <p:nvPr/>
          </p:nvGrpSpPr>
          <p:grpSpPr>
            <a:xfrm>
              <a:off x="4192125" y="4191803"/>
              <a:ext cx="2333794" cy="533579"/>
              <a:chOff x="1199625" y="3767513"/>
              <a:chExt cx="3494750" cy="1070798"/>
            </a:xfrm>
          </p:grpSpPr>
          <p:sp>
            <p:nvSpPr>
              <p:cNvPr id="858" name="Google Shape;858;p40"/>
              <p:cNvSpPr/>
              <p:nvPr/>
            </p:nvSpPr>
            <p:spPr>
              <a:xfrm>
                <a:off x="2343257" y="3767513"/>
                <a:ext cx="2204332" cy="998601"/>
              </a:xfrm>
              <a:custGeom>
                <a:avLst/>
                <a:gdLst/>
                <a:ahLst/>
                <a:cxnLst/>
                <a:rect l="l" t="t" r="r" b="b"/>
                <a:pathLst>
                  <a:path w="31235" h="14150" extrusionOk="0">
                    <a:moveTo>
                      <a:pt x="17807" y="0"/>
                    </a:moveTo>
                    <a:cubicBezTo>
                      <a:pt x="17521" y="0"/>
                      <a:pt x="17237" y="44"/>
                      <a:pt x="16963" y="136"/>
                    </a:cubicBezTo>
                    <a:cubicBezTo>
                      <a:pt x="16683" y="232"/>
                      <a:pt x="16441" y="356"/>
                      <a:pt x="16169" y="415"/>
                    </a:cubicBezTo>
                    <a:cubicBezTo>
                      <a:pt x="16041" y="446"/>
                      <a:pt x="15908" y="459"/>
                      <a:pt x="15774" y="459"/>
                    </a:cubicBezTo>
                    <a:cubicBezTo>
                      <a:pt x="15524" y="459"/>
                      <a:pt x="15269" y="414"/>
                      <a:pt x="15030" y="356"/>
                    </a:cubicBezTo>
                    <a:cubicBezTo>
                      <a:pt x="14581" y="275"/>
                      <a:pt x="14102" y="199"/>
                      <a:pt x="13638" y="199"/>
                    </a:cubicBezTo>
                    <a:cubicBezTo>
                      <a:pt x="13060" y="199"/>
                      <a:pt x="12505" y="316"/>
                      <a:pt x="12061" y="687"/>
                    </a:cubicBezTo>
                    <a:cubicBezTo>
                      <a:pt x="11789" y="937"/>
                      <a:pt x="11605" y="1238"/>
                      <a:pt x="11296" y="1422"/>
                    </a:cubicBezTo>
                    <a:cubicBezTo>
                      <a:pt x="10999" y="1587"/>
                      <a:pt x="10664" y="1608"/>
                      <a:pt x="10323" y="1608"/>
                    </a:cubicBezTo>
                    <a:cubicBezTo>
                      <a:pt x="10209" y="1608"/>
                      <a:pt x="10095" y="1606"/>
                      <a:pt x="9981" y="1606"/>
                    </a:cubicBezTo>
                    <a:cubicBezTo>
                      <a:pt x="8937" y="1606"/>
                      <a:pt x="7930" y="1973"/>
                      <a:pt x="7100" y="2620"/>
                    </a:cubicBezTo>
                    <a:cubicBezTo>
                      <a:pt x="6277" y="3230"/>
                      <a:pt x="5660" y="4119"/>
                      <a:pt x="4711" y="4516"/>
                    </a:cubicBezTo>
                    <a:cubicBezTo>
                      <a:pt x="4440" y="4641"/>
                      <a:pt x="4131" y="4729"/>
                      <a:pt x="3888" y="4913"/>
                    </a:cubicBezTo>
                    <a:cubicBezTo>
                      <a:pt x="3153" y="5435"/>
                      <a:pt x="3183" y="6603"/>
                      <a:pt x="2507" y="7213"/>
                    </a:cubicBezTo>
                    <a:cubicBezTo>
                      <a:pt x="2051" y="7639"/>
                      <a:pt x="1316" y="7764"/>
                      <a:pt x="1103" y="8345"/>
                    </a:cubicBezTo>
                    <a:cubicBezTo>
                      <a:pt x="978" y="8654"/>
                      <a:pt x="1066" y="8955"/>
                      <a:pt x="1007" y="9293"/>
                    </a:cubicBezTo>
                    <a:cubicBezTo>
                      <a:pt x="883" y="10094"/>
                      <a:pt x="1" y="10704"/>
                      <a:pt x="148" y="11498"/>
                    </a:cubicBezTo>
                    <a:cubicBezTo>
                      <a:pt x="273" y="12115"/>
                      <a:pt x="919" y="12416"/>
                      <a:pt x="1500" y="12600"/>
                    </a:cubicBezTo>
                    <a:cubicBezTo>
                      <a:pt x="2419" y="12813"/>
                      <a:pt x="3337" y="12909"/>
                      <a:pt x="4256" y="12968"/>
                    </a:cubicBezTo>
                    <a:cubicBezTo>
                      <a:pt x="12061" y="13519"/>
                      <a:pt x="19843" y="13916"/>
                      <a:pt x="27648" y="14136"/>
                    </a:cubicBezTo>
                    <a:cubicBezTo>
                      <a:pt x="27890" y="14144"/>
                      <a:pt x="28135" y="14149"/>
                      <a:pt x="28380" y="14149"/>
                    </a:cubicBezTo>
                    <a:cubicBezTo>
                      <a:pt x="29095" y="14149"/>
                      <a:pt x="29816" y="14102"/>
                      <a:pt x="30500" y="13916"/>
                    </a:cubicBezTo>
                    <a:cubicBezTo>
                      <a:pt x="30742" y="13857"/>
                      <a:pt x="30955" y="13769"/>
                      <a:pt x="31110" y="13548"/>
                    </a:cubicBezTo>
                    <a:cubicBezTo>
                      <a:pt x="31198" y="13401"/>
                      <a:pt x="31235" y="13217"/>
                      <a:pt x="31235" y="12997"/>
                    </a:cubicBezTo>
                    <a:cubicBezTo>
                      <a:pt x="31235" y="11314"/>
                      <a:pt x="30375" y="10057"/>
                      <a:pt x="29331" y="8808"/>
                    </a:cubicBezTo>
                    <a:cubicBezTo>
                      <a:pt x="28229" y="7522"/>
                      <a:pt x="27251" y="7338"/>
                      <a:pt x="25752" y="6603"/>
                    </a:cubicBezTo>
                    <a:cubicBezTo>
                      <a:pt x="24679" y="6081"/>
                      <a:pt x="23944" y="5008"/>
                      <a:pt x="22842" y="4545"/>
                    </a:cubicBezTo>
                    <a:cubicBezTo>
                      <a:pt x="22320" y="4303"/>
                      <a:pt x="21681" y="4215"/>
                      <a:pt x="21313" y="3781"/>
                    </a:cubicBezTo>
                    <a:cubicBezTo>
                      <a:pt x="20946" y="3355"/>
                      <a:pt x="20909" y="2745"/>
                      <a:pt x="20791" y="2194"/>
                    </a:cubicBezTo>
                    <a:cubicBezTo>
                      <a:pt x="20436" y="909"/>
                      <a:pt x="19114" y="0"/>
                      <a:pt x="178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9" name="Google Shape;859;p40"/>
              <p:cNvSpPr/>
              <p:nvPr/>
            </p:nvSpPr>
            <p:spPr>
              <a:xfrm>
                <a:off x="3265925" y="3767513"/>
                <a:ext cx="1015609" cy="520190"/>
              </a:xfrm>
              <a:custGeom>
                <a:avLst/>
                <a:gdLst/>
                <a:ahLst/>
                <a:cxnLst/>
                <a:rect l="l" t="t" r="r" b="b"/>
                <a:pathLst>
                  <a:path w="14391" h="7371" extrusionOk="0">
                    <a:moveTo>
                      <a:pt x="4733" y="0"/>
                    </a:moveTo>
                    <a:cubicBezTo>
                      <a:pt x="4447" y="0"/>
                      <a:pt x="4163" y="44"/>
                      <a:pt x="3889" y="136"/>
                    </a:cubicBezTo>
                    <a:cubicBezTo>
                      <a:pt x="3609" y="232"/>
                      <a:pt x="3367" y="356"/>
                      <a:pt x="3095" y="415"/>
                    </a:cubicBezTo>
                    <a:cubicBezTo>
                      <a:pt x="2967" y="446"/>
                      <a:pt x="2834" y="459"/>
                      <a:pt x="2700" y="459"/>
                    </a:cubicBezTo>
                    <a:cubicBezTo>
                      <a:pt x="2450" y="459"/>
                      <a:pt x="2195" y="414"/>
                      <a:pt x="1956" y="356"/>
                    </a:cubicBezTo>
                    <a:cubicBezTo>
                      <a:pt x="1508" y="290"/>
                      <a:pt x="1029" y="208"/>
                      <a:pt x="572" y="208"/>
                    </a:cubicBezTo>
                    <a:cubicBezTo>
                      <a:pt x="376" y="208"/>
                      <a:pt x="184" y="223"/>
                      <a:pt x="1" y="261"/>
                    </a:cubicBezTo>
                    <a:cubicBezTo>
                      <a:pt x="273" y="320"/>
                      <a:pt x="523" y="415"/>
                      <a:pt x="736" y="540"/>
                    </a:cubicBezTo>
                    <a:cubicBezTo>
                      <a:pt x="890" y="628"/>
                      <a:pt x="1037" y="724"/>
                      <a:pt x="1221" y="753"/>
                    </a:cubicBezTo>
                    <a:cubicBezTo>
                      <a:pt x="1375" y="753"/>
                      <a:pt x="1529" y="724"/>
                      <a:pt x="1684" y="687"/>
                    </a:cubicBezTo>
                    <a:cubicBezTo>
                      <a:pt x="1709" y="686"/>
                      <a:pt x="1733" y="685"/>
                      <a:pt x="1758" y="685"/>
                    </a:cubicBezTo>
                    <a:cubicBezTo>
                      <a:pt x="2173" y="685"/>
                      <a:pt x="2583" y="881"/>
                      <a:pt x="2997" y="881"/>
                    </a:cubicBezTo>
                    <a:cubicBezTo>
                      <a:pt x="3049" y="881"/>
                      <a:pt x="3101" y="878"/>
                      <a:pt x="3154" y="871"/>
                    </a:cubicBezTo>
                    <a:cubicBezTo>
                      <a:pt x="3367" y="842"/>
                      <a:pt x="3580" y="724"/>
                      <a:pt x="3830" y="628"/>
                    </a:cubicBezTo>
                    <a:cubicBezTo>
                      <a:pt x="4138" y="503"/>
                      <a:pt x="4468" y="442"/>
                      <a:pt x="4799" y="442"/>
                    </a:cubicBezTo>
                    <a:cubicBezTo>
                      <a:pt x="5185" y="442"/>
                      <a:pt x="5575" y="525"/>
                      <a:pt x="5939" y="687"/>
                    </a:cubicBezTo>
                    <a:cubicBezTo>
                      <a:pt x="6586" y="996"/>
                      <a:pt x="7100" y="1606"/>
                      <a:pt x="7321" y="2282"/>
                    </a:cubicBezTo>
                    <a:cubicBezTo>
                      <a:pt x="7534" y="2929"/>
                      <a:pt x="7504" y="3664"/>
                      <a:pt x="7960" y="4149"/>
                    </a:cubicBezTo>
                    <a:cubicBezTo>
                      <a:pt x="8541" y="4795"/>
                      <a:pt x="9555" y="4670"/>
                      <a:pt x="10319" y="5038"/>
                    </a:cubicBezTo>
                    <a:cubicBezTo>
                      <a:pt x="10811" y="5280"/>
                      <a:pt x="11179" y="5743"/>
                      <a:pt x="11605" y="6111"/>
                    </a:cubicBezTo>
                    <a:cubicBezTo>
                      <a:pt x="12193" y="6642"/>
                      <a:pt x="13354" y="7371"/>
                      <a:pt x="14207" y="7371"/>
                    </a:cubicBezTo>
                    <a:cubicBezTo>
                      <a:pt x="14239" y="7371"/>
                      <a:pt x="14271" y="7370"/>
                      <a:pt x="14302" y="7368"/>
                    </a:cubicBezTo>
                    <a:lnTo>
                      <a:pt x="14390" y="7368"/>
                    </a:lnTo>
                    <a:cubicBezTo>
                      <a:pt x="13869" y="7118"/>
                      <a:pt x="13317" y="6905"/>
                      <a:pt x="12678" y="6603"/>
                    </a:cubicBezTo>
                    <a:cubicBezTo>
                      <a:pt x="11605" y="6081"/>
                      <a:pt x="10870" y="5008"/>
                      <a:pt x="9768" y="4545"/>
                    </a:cubicBezTo>
                    <a:cubicBezTo>
                      <a:pt x="9246" y="4303"/>
                      <a:pt x="8607" y="4215"/>
                      <a:pt x="8239" y="3781"/>
                    </a:cubicBezTo>
                    <a:cubicBezTo>
                      <a:pt x="7872" y="3355"/>
                      <a:pt x="7835" y="2745"/>
                      <a:pt x="7717" y="2194"/>
                    </a:cubicBezTo>
                    <a:cubicBezTo>
                      <a:pt x="7362" y="909"/>
                      <a:pt x="6040" y="0"/>
                      <a:pt x="473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0" name="Google Shape;860;p40"/>
              <p:cNvSpPr/>
              <p:nvPr/>
            </p:nvSpPr>
            <p:spPr>
              <a:xfrm>
                <a:off x="2608822" y="3995392"/>
                <a:ext cx="1616675" cy="714335"/>
              </a:xfrm>
              <a:custGeom>
                <a:avLst/>
                <a:gdLst/>
                <a:ahLst/>
                <a:cxnLst/>
                <a:rect l="l" t="t" r="r" b="b"/>
                <a:pathLst>
                  <a:path w="22908" h="10122" extrusionOk="0">
                    <a:moveTo>
                      <a:pt x="12310" y="1"/>
                    </a:moveTo>
                    <a:cubicBezTo>
                      <a:pt x="11392" y="1"/>
                      <a:pt x="10473" y="707"/>
                      <a:pt x="10444" y="1596"/>
                    </a:cubicBezTo>
                    <a:cubicBezTo>
                      <a:pt x="10225" y="1419"/>
                      <a:pt x="9951" y="1338"/>
                      <a:pt x="9674" y="1338"/>
                    </a:cubicBezTo>
                    <a:cubicBezTo>
                      <a:pt x="9130" y="1338"/>
                      <a:pt x="8573" y="1651"/>
                      <a:pt x="8393" y="2176"/>
                    </a:cubicBezTo>
                    <a:cubicBezTo>
                      <a:pt x="8067" y="1906"/>
                      <a:pt x="7675" y="1809"/>
                      <a:pt x="7260" y="1809"/>
                    </a:cubicBezTo>
                    <a:cubicBezTo>
                      <a:pt x="6737" y="1809"/>
                      <a:pt x="6178" y="1962"/>
                      <a:pt x="5667" y="2118"/>
                    </a:cubicBezTo>
                    <a:cubicBezTo>
                      <a:pt x="4932" y="2331"/>
                      <a:pt x="4072" y="2698"/>
                      <a:pt x="3984" y="3462"/>
                    </a:cubicBezTo>
                    <a:cubicBezTo>
                      <a:pt x="3808" y="3345"/>
                      <a:pt x="3621" y="3294"/>
                      <a:pt x="3431" y="3294"/>
                    </a:cubicBezTo>
                    <a:cubicBezTo>
                      <a:pt x="2824" y="3294"/>
                      <a:pt x="2190" y="3814"/>
                      <a:pt x="1838" y="4352"/>
                    </a:cubicBezTo>
                    <a:cubicBezTo>
                      <a:pt x="1345" y="5057"/>
                      <a:pt x="919" y="5946"/>
                      <a:pt x="59" y="6160"/>
                    </a:cubicBezTo>
                    <a:cubicBezTo>
                      <a:pt x="0" y="6431"/>
                      <a:pt x="309" y="6615"/>
                      <a:pt x="581" y="6681"/>
                    </a:cubicBezTo>
                    <a:cubicBezTo>
                      <a:pt x="2940" y="7321"/>
                      <a:pt x="5387" y="7688"/>
                      <a:pt x="7842" y="7718"/>
                    </a:cubicBezTo>
                    <a:cubicBezTo>
                      <a:pt x="7991" y="7719"/>
                      <a:pt x="8140" y="7720"/>
                      <a:pt x="8289" y="7720"/>
                    </a:cubicBezTo>
                    <a:cubicBezTo>
                      <a:pt x="8894" y="7720"/>
                      <a:pt x="9506" y="7709"/>
                      <a:pt x="10117" y="7709"/>
                    </a:cubicBezTo>
                    <a:cubicBezTo>
                      <a:pt x="11938" y="7709"/>
                      <a:pt x="13753" y="7809"/>
                      <a:pt x="15375" y="8607"/>
                    </a:cubicBezTo>
                    <a:cubicBezTo>
                      <a:pt x="15926" y="8886"/>
                      <a:pt x="16448" y="9254"/>
                      <a:pt x="16999" y="9496"/>
                    </a:cubicBezTo>
                    <a:cubicBezTo>
                      <a:pt x="17661" y="9786"/>
                      <a:pt x="18891" y="10121"/>
                      <a:pt x="20001" y="10121"/>
                    </a:cubicBezTo>
                    <a:cubicBezTo>
                      <a:pt x="20889" y="10121"/>
                      <a:pt x="21698" y="9907"/>
                      <a:pt x="22077" y="9283"/>
                    </a:cubicBezTo>
                    <a:cubicBezTo>
                      <a:pt x="22908" y="7843"/>
                      <a:pt x="21129" y="5763"/>
                      <a:pt x="19689" y="5667"/>
                    </a:cubicBezTo>
                    <a:cubicBezTo>
                      <a:pt x="19539" y="5667"/>
                      <a:pt x="19377" y="5679"/>
                      <a:pt x="19214" y="5679"/>
                    </a:cubicBezTo>
                    <a:cubicBezTo>
                      <a:pt x="19010" y="5679"/>
                      <a:pt x="18804" y="5661"/>
                      <a:pt x="18616" y="5579"/>
                    </a:cubicBezTo>
                    <a:cubicBezTo>
                      <a:pt x="17947" y="5241"/>
                      <a:pt x="17881" y="4109"/>
                      <a:pt x="17146" y="3925"/>
                    </a:cubicBezTo>
                    <a:cubicBezTo>
                      <a:pt x="16962" y="3889"/>
                      <a:pt x="16749" y="3889"/>
                      <a:pt x="16595" y="3830"/>
                    </a:cubicBezTo>
                    <a:cubicBezTo>
                      <a:pt x="16411" y="3771"/>
                      <a:pt x="16294" y="3587"/>
                      <a:pt x="16198" y="3433"/>
                    </a:cubicBezTo>
                    <a:cubicBezTo>
                      <a:pt x="15713" y="2669"/>
                      <a:pt x="15279" y="1868"/>
                      <a:pt x="14669" y="1199"/>
                    </a:cubicBezTo>
                    <a:cubicBezTo>
                      <a:pt x="14059" y="523"/>
                      <a:pt x="13229" y="1"/>
                      <a:pt x="123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1" name="Google Shape;861;p40"/>
              <p:cNvSpPr/>
              <p:nvPr/>
            </p:nvSpPr>
            <p:spPr>
              <a:xfrm>
                <a:off x="1199625" y="4196171"/>
                <a:ext cx="3494750" cy="642139"/>
              </a:xfrm>
              <a:custGeom>
                <a:avLst/>
                <a:gdLst/>
                <a:ahLst/>
                <a:cxnLst/>
                <a:rect l="l" t="t" r="r" b="b"/>
                <a:pathLst>
                  <a:path w="49520" h="9099" extrusionOk="0">
                    <a:moveTo>
                      <a:pt x="27519" y="1"/>
                    </a:moveTo>
                    <a:cubicBezTo>
                      <a:pt x="26517" y="1"/>
                      <a:pt x="25518" y="369"/>
                      <a:pt x="24841" y="1110"/>
                    </a:cubicBezTo>
                    <a:cubicBezTo>
                      <a:pt x="24417" y="1052"/>
                      <a:pt x="23963" y="1006"/>
                      <a:pt x="23516" y="1006"/>
                    </a:cubicBezTo>
                    <a:cubicBezTo>
                      <a:pt x="22539" y="1006"/>
                      <a:pt x="21595" y="1227"/>
                      <a:pt x="21071" y="2028"/>
                    </a:cubicBezTo>
                    <a:cubicBezTo>
                      <a:pt x="20946" y="2212"/>
                      <a:pt x="20858" y="2455"/>
                      <a:pt x="20674" y="2580"/>
                    </a:cubicBezTo>
                    <a:cubicBezTo>
                      <a:pt x="20541" y="2673"/>
                      <a:pt x="20398" y="2707"/>
                      <a:pt x="20248" y="2707"/>
                    </a:cubicBezTo>
                    <a:cubicBezTo>
                      <a:pt x="19856" y="2707"/>
                      <a:pt x="19420" y="2474"/>
                      <a:pt x="19006" y="2474"/>
                    </a:cubicBezTo>
                    <a:cubicBezTo>
                      <a:pt x="18959" y="2474"/>
                      <a:pt x="18912" y="2477"/>
                      <a:pt x="18866" y="2484"/>
                    </a:cubicBezTo>
                    <a:cubicBezTo>
                      <a:pt x="18131" y="2580"/>
                      <a:pt x="17859" y="3528"/>
                      <a:pt x="17183" y="3895"/>
                    </a:cubicBezTo>
                    <a:cubicBezTo>
                      <a:pt x="16926" y="4055"/>
                      <a:pt x="16643" y="4101"/>
                      <a:pt x="16347" y="4101"/>
                    </a:cubicBezTo>
                    <a:cubicBezTo>
                      <a:pt x="15941" y="4101"/>
                      <a:pt x="15510" y="4014"/>
                      <a:pt x="15092" y="4014"/>
                    </a:cubicBezTo>
                    <a:cubicBezTo>
                      <a:pt x="14875" y="4014"/>
                      <a:pt x="14662" y="4037"/>
                      <a:pt x="14457" y="4108"/>
                    </a:cubicBezTo>
                    <a:cubicBezTo>
                      <a:pt x="13935" y="4292"/>
                      <a:pt x="13538" y="4718"/>
                      <a:pt x="13016" y="4902"/>
                    </a:cubicBezTo>
                    <a:cubicBezTo>
                      <a:pt x="12803" y="4985"/>
                      <a:pt x="12578" y="5013"/>
                      <a:pt x="12348" y="5013"/>
                    </a:cubicBezTo>
                    <a:cubicBezTo>
                      <a:pt x="11828" y="5013"/>
                      <a:pt x="11279" y="4866"/>
                      <a:pt x="10761" y="4866"/>
                    </a:cubicBezTo>
                    <a:cubicBezTo>
                      <a:pt x="10492" y="4866"/>
                      <a:pt x="10232" y="4906"/>
                      <a:pt x="9988" y="5027"/>
                    </a:cubicBezTo>
                    <a:cubicBezTo>
                      <a:pt x="9342" y="5306"/>
                      <a:pt x="9003" y="6100"/>
                      <a:pt x="8335" y="6284"/>
                    </a:cubicBezTo>
                    <a:cubicBezTo>
                      <a:pt x="8199" y="6325"/>
                      <a:pt x="8059" y="6339"/>
                      <a:pt x="7917" y="6339"/>
                    </a:cubicBezTo>
                    <a:cubicBezTo>
                      <a:pt x="7534" y="6339"/>
                      <a:pt x="7135" y="6231"/>
                      <a:pt x="6768" y="6231"/>
                    </a:cubicBezTo>
                    <a:cubicBezTo>
                      <a:pt x="6562" y="6231"/>
                      <a:pt x="6366" y="6265"/>
                      <a:pt x="6189" y="6372"/>
                    </a:cubicBezTo>
                    <a:cubicBezTo>
                      <a:pt x="5946" y="6526"/>
                      <a:pt x="5792" y="6805"/>
                      <a:pt x="5579" y="6989"/>
                    </a:cubicBezTo>
                    <a:cubicBezTo>
                      <a:pt x="4998" y="7474"/>
                      <a:pt x="4168" y="7357"/>
                      <a:pt x="3403" y="7445"/>
                    </a:cubicBezTo>
                    <a:cubicBezTo>
                      <a:pt x="2639" y="7511"/>
                      <a:pt x="1779" y="8092"/>
                      <a:pt x="1992" y="8826"/>
                    </a:cubicBezTo>
                    <a:cubicBezTo>
                      <a:pt x="1824" y="8802"/>
                      <a:pt x="1654" y="8790"/>
                      <a:pt x="1485" y="8790"/>
                    </a:cubicBezTo>
                    <a:cubicBezTo>
                      <a:pt x="984" y="8790"/>
                      <a:pt x="484" y="8895"/>
                      <a:pt x="1" y="9098"/>
                    </a:cubicBezTo>
                    <a:lnTo>
                      <a:pt x="49519" y="8981"/>
                    </a:lnTo>
                    <a:cubicBezTo>
                      <a:pt x="48891" y="7592"/>
                      <a:pt x="47365" y="6697"/>
                      <a:pt x="45846" y="6697"/>
                    </a:cubicBezTo>
                    <a:cubicBezTo>
                      <a:pt x="45589" y="6697"/>
                      <a:pt x="45333" y="6723"/>
                      <a:pt x="45081" y="6776"/>
                    </a:cubicBezTo>
                    <a:cubicBezTo>
                      <a:pt x="44957" y="6810"/>
                      <a:pt x="44812" y="6844"/>
                      <a:pt x="44676" y="6844"/>
                    </a:cubicBezTo>
                    <a:cubicBezTo>
                      <a:pt x="44577" y="6844"/>
                      <a:pt x="44482" y="6826"/>
                      <a:pt x="44404" y="6776"/>
                    </a:cubicBezTo>
                    <a:cubicBezTo>
                      <a:pt x="44279" y="6680"/>
                      <a:pt x="44221" y="6526"/>
                      <a:pt x="44162" y="6409"/>
                    </a:cubicBezTo>
                    <a:cubicBezTo>
                      <a:pt x="43794" y="5732"/>
                      <a:pt x="43118" y="5181"/>
                      <a:pt x="42354" y="4998"/>
                    </a:cubicBezTo>
                    <a:cubicBezTo>
                      <a:pt x="41773" y="4843"/>
                      <a:pt x="41127" y="4873"/>
                      <a:pt x="40575" y="4601"/>
                    </a:cubicBezTo>
                    <a:cubicBezTo>
                      <a:pt x="40090" y="4351"/>
                      <a:pt x="39752" y="3895"/>
                      <a:pt x="39356" y="3528"/>
                    </a:cubicBezTo>
                    <a:cubicBezTo>
                      <a:pt x="38725" y="2950"/>
                      <a:pt x="37849" y="2624"/>
                      <a:pt x="36993" y="2624"/>
                    </a:cubicBezTo>
                    <a:cubicBezTo>
                      <a:pt x="36891" y="2624"/>
                      <a:pt x="36789" y="2629"/>
                      <a:pt x="36688" y="2638"/>
                    </a:cubicBezTo>
                    <a:cubicBezTo>
                      <a:pt x="36376" y="2660"/>
                      <a:pt x="36060" y="2733"/>
                      <a:pt x="35746" y="2733"/>
                    </a:cubicBezTo>
                    <a:cubicBezTo>
                      <a:pt x="35631" y="2733"/>
                      <a:pt x="35516" y="2723"/>
                      <a:pt x="35402" y="2697"/>
                    </a:cubicBezTo>
                    <a:cubicBezTo>
                      <a:pt x="34608" y="2550"/>
                      <a:pt x="34116" y="1749"/>
                      <a:pt x="33410" y="1352"/>
                    </a:cubicBezTo>
                    <a:cubicBezTo>
                      <a:pt x="32988" y="1113"/>
                      <a:pt x="32521" y="1028"/>
                      <a:pt x="32041" y="1028"/>
                    </a:cubicBezTo>
                    <a:cubicBezTo>
                      <a:pt x="31478" y="1028"/>
                      <a:pt x="30897" y="1145"/>
                      <a:pt x="30353" y="1264"/>
                    </a:cubicBezTo>
                    <a:cubicBezTo>
                      <a:pt x="29668" y="424"/>
                      <a:pt x="28592" y="1"/>
                      <a:pt x="2751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62" name="Google Shape;862;p40"/>
            <p:cNvGrpSpPr/>
            <p:nvPr/>
          </p:nvGrpSpPr>
          <p:grpSpPr>
            <a:xfrm>
              <a:off x="5269840" y="1816465"/>
              <a:ext cx="3374768" cy="3023182"/>
              <a:chOff x="5209715" y="1206902"/>
              <a:chExt cx="3374768" cy="3023182"/>
            </a:xfrm>
          </p:grpSpPr>
          <p:grpSp>
            <p:nvGrpSpPr>
              <p:cNvPr id="863" name="Google Shape;863;p40"/>
              <p:cNvGrpSpPr/>
              <p:nvPr/>
            </p:nvGrpSpPr>
            <p:grpSpPr>
              <a:xfrm>
                <a:off x="5209715" y="1206902"/>
                <a:ext cx="3374768" cy="3023182"/>
                <a:chOff x="4617610" y="3225262"/>
                <a:chExt cx="2087829" cy="1870318"/>
              </a:xfrm>
            </p:grpSpPr>
            <p:grpSp>
              <p:nvGrpSpPr>
                <p:cNvPr id="864" name="Google Shape;864;p40"/>
                <p:cNvGrpSpPr/>
                <p:nvPr/>
              </p:nvGrpSpPr>
              <p:grpSpPr>
                <a:xfrm>
                  <a:off x="4725291" y="3225262"/>
                  <a:ext cx="1795886" cy="812397"/>
                  <a:chOff x="3072835" y="1036088"/>
                  <a:chExt cx="2686843" cy="1624794"/>
                </a:xfrm>
              </p:grpSpPr>
              <p:sp>
                <p:nvSpPr>
                  <p:cNvPr id="865" name="Google Shape;865;p40"/>
                  <p:cNvSpPr/>
                  <p:nvPr/>
                </p:nvSpPr>
                <p:spPr>
                  <a:xfrm>
                    <a:off x="3073544" y="1036088"/>
                    <a:ext cx="2686130" cy="162479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8062" h="23023" extrusionOk="0">
                        <a:moveTo>
                          <a:pt x="17414" y="0"/>
                        </a:moveTo>
                        <a:cubicBezTo>
                          <a:pt x="16778" y="0"/>
                          <a:pt x="16148" y="209"/>
                          <a:pt x="15705" y="652"/>
                        </a:cubicBezTo>
                        <a:cubicBezTo>
                          <a:pt x="15496" y="335"/>
                          <a:pt x="15138" y="189"/>
                          <a:pt x="14774" y="189"/>
                        </a:cubicBezTo>
                        <a:cubicBezTo>
                          <a:pt x="14293" y="189"/>
                          <a:pt x="13801" y="443"/>
                          <a:pt x="13626" y="894"/>
                        </a:cubicBezTo>
                        <a:cubicBezTo>
                          <a:pt x="13484" y="754"/>
                          <a:pt x="13294" y="693"/>
                          <a:pt x="13097" y="693"/>
                        </a:cubicBezTo>
                        <a:cubicBezTo>
                          <a:pt x="12612" y="693"/>
                          <a:pt x="12085" y="1068"/>
                          <a:pt x="12126" y="1570"/>
                        </a:cubicBezTo>
                        <a:cubicBezTo>
                          <a:pt x="12105" y="1569"/>
                          <a:pt x="12083" y="1569"/>
                          <a:pt x="12061" y="1569"/>
                        </a:cubicBezTo>
                        <a:cubicBezTo>
                          <a:pt x="11500" y="1569"/>
                          <a:pt x="10919" y="1928"/>
                          <a:pt x="10686" y="2430"/>
                        </a:cubicBezTo>
                        <a:cubicBezTo>
                          <a:pt x="10635" y="2424"/>
                          <a:pt x="10584" y="2421"/>
                          <a:pt x="10533" y="2421"/>
                        </a:cubicBezTo>
                        <a:cubicBezTo>
                          <a:pt x="9615" y="2421"/>
                          <a:pt x="8804" y="3457"/>
                          <a:pt x="9062" y="4356"/>
                        </a:cubicBezTo>
                        <a:cubicBezTo>
                          <a:pt x="8887" y="4301"/>
                          <a:pt x="8707" y="4275"/>
                          <a:pt x="8527" y="4275"/>
                        </a:cubicBezTo>
                        <a:cubicBezTo>
                          <a:pt x="7599" y="4275"/>
                          <a:pt x="6668" y="4961"/>
                          <a:pt x="6490" y="5884"/>
                        </a:cubicBezTo>
                        <a:cubicBezTo>
                          <a:pt x="5086" y="6039"/>
                          <a:pt x="3859" y="7171"/>
                          <a:pt x="3616" y="8582"/>
                        </a:cubicBezTo>
                        <a:cubicBezTo>
                          <a:pt x="3550" y="8861"/>
                          <a:pt x="3521" y="9162"/>
                          <a:pt x="3396" y="9441"/>
                        </a:cubicBezTo>
                        <a:cubicBezTo>
                          <a:pt x="3249" y="9743"/>
                          <a:pt x="2969" y="9993"/>
                          <a:pt x="2727" y="10264"/>
                        </a:cubicBezTo>
                        <a:cubicBezTo>
                          <a:pt x="1963" y="11095"/>
                          <a:pt x="1742" y="12381"/>
                          <a:pt x="2176" y="13417"/>
                        </a:cubicBezTo>
                        <a:cubicBezTo>
                          <a:pt x="1411" y="14152"/>
                          <a:pt x="919" y="15166"/>
                          <a:pt x="890" y="16239"/>
                        </a:cubicBezTo>
                        <a:cubicBezTo>
                          <a:pt x="427" y="16820"/>
                          <a:pt x="0" y="17584"/>
                          <a:pt x="88" y="18349"/>
                        </a:cubicBezTo>
                        <a:cubicBezTo>
                          <a:pt x="172" y="19019"/>
                          <a:pt x="793" y="19644"/>
                          <a:pt x="1440" y="19644"/>
                        </a:cubicBezTo>
                        <a:cubicBezTo>
                          <a:pt x="1531" y="19644"/>
                          <a:pt x="1622" y="19631"/>
                          <a:pt x="1713" y="19605"/>
                        </a:cubicBezTo>
                        <a:lnTo>
                          <a:pt x="1713" y="19605"/>
                        </a:lnTo>
                        <a:cubicBezTo>
                          <a:pt x="1441" y="20399"/>
                          <a:pt x="1683" y="21384"/>
                          <a:pt x="2359" y="21935"/>
                        </a:cubicBezTo>
                        <a:cubicBezTo>
                          <a:pt x="2742" y="22265"/>
                          <a:pt x="3248" y="22429"/>
                          <a:pt x="3756" y="22429"/>
                        </a:cubicBezTo>
                        <a:cubicBezTo>
                          <a:pt x="4098" y="22429"/>
                          <a:pt x="4441" y="22355"/>
                          <a:pt x="4748" y="22207"/>
                        </a:cubicBezTo>
                        <a:cubicBezTo>
                          <a:pt x="4922" y="22454"/>
                          <a:pt x="5212" y="22566"/>
                          <a:pt x="5514" y="22566"/>
                        </a:cubicBezTo>
                        <a:cubicBezTo>
                          <a:pt x="6002" y="22566"/>
                          <a:pt x="6519" y="22271"/>
                          <a:pt x="6615" y="21781"/>
                        </a:cubicBezTo>
                        <a:cubicBezTo>
                          <a:pt x="6838" y="22227"/>
                          <a:pt x="7344" y="22481"/>
                          <a:pt x="7837" y="22481"/>
                        </a:cubicBezTo>
                        <a:cubicBezTo>
                          <a:pt x="8154" y="22481"/>
                          <a:pt x="8467" y="22376"/>
                          <a:pt x="8694" y="22148"/>
                        </a:cubicBezTo>
                        <a:cubicBezTo>
                          <a:pt x="9019" y="22528"/>
                          <a:pt x="9511" y="22710"/>
                          <a:pt x="10007" y="22710"/>
                        </a:cubicBezTo>
                        <a:cubicBezTo>
                          <a:pt x="10634" y="22710"/>
                          <a:pt x="11267" y="22419"/>
                          <a:pt x="11575" y="21869"/>
                        </a:cubicBezTo>
                        <a:cubicBezTo>
                          <a:pt x="11839" y="22259"/>
                          <a:pt x="12292" y="22452"/>
                          <a:pt x="12741" y="22452"/>
                        </a:cubicBezTo>
                        <a:cubicBezTo>
                          <a:pt x="13179" y="22452"/>
                          <a:pt x="13614" y="22268"/>
                          <a:pt x="13868" y="21906"/>
                        </a:cubicBezTo>
                        <a:cubicBezTo>
                          <a:pt x="14382" y="22645"/>
                          <a:pt x="15267" y="23023"/>
                          <a:pt x="16150" y="23023"/>
                        </a:cubicBezTo>
                        <a:cubicBezTo>
                          <a:pt x="16909" y="23023"/>
                          <a:pt x="17667" y="22744"/>
                          <a:pt x="18189" y="22177"/>
                        </a:cubicBezTo>
                        <a:cubicBezTo>
                          <a:pt x="18407" y="22345"/>
                          <a:pt x="18675" y="22423"/>
                          <a:pt x="18947" y="22423"/>
                        </a:cubicBezTo>
                        <a:cubicBezTo>
                          <a:pt x="19474" y="22423"/>
                          <a:pt x="20017" y="22130"/>
                          <a:pt x="20240" y="21626"/>
                        </a:cubicBezTo>
                        <a:cubicBezTo>
                          <a:pt x="20462" y="21803"/>
                          <a:pt x="20747" y="21888"/>
                          <a:pt x="21030" y="21888"/>
                        </a:cubicBezTo>
                        <a:cubicBezTo>
                          <a:pt x="21337" y="21888"/>
                          <a:pt x="21642" y="21788"/>
                          <a:pt x="21864" y="21597"/>
                        </a:cubicBezTo>
                        <a:cubicBezTo>
                          <a:pt x="22119" y="21745"/>
                          <a:pt x="22412" y="21816"/>
                          <a:pt x="22704" y="21816"/>
                        </a:cubicBezTo>
                        <a:cubicBezTo>
                          <a:pt x="23253" y="21816"/>
                          <a:pt x="23801" y="21565"/>
                          <a:pt x="24098" y="21104"/>
                        </a:cubicBezTo>
                        <a:cubicBezTo>
                          <a:pt x="24302" y="21454"/>
                          <a:pt x="24717" y="21649"/>
                          <a:pt x="25128" y="21649"/>
                        </a:cubicBezTo>
                        <a:cubicBezTo>
                          <a:pt x="25399" y="21649"/>
                          <a:pt x="25669" y="21565"/>
                          <a:pt x="25877" y="21384"/>
                        </a:cubicBezTo>
                        <a:cubicBezTo>
                          <a:pt x="26545" y="21839"/>
                          <a:pt x="27251" y="22302"/>
                          <a:pt x="28052" y="22420"/>
                        </a:cubicBezTo>
                        <a:cubicBezTo>
                          <a:pt x="28160" y="22437"/>
                          <a:pt x="28271" y="22445"/>
                          <a:pt x="28383" y="22445"/>
                        </a:cubicBezTo>
                        <a:cubicBezTo>
                          <a:pt x="29093" y="22445"/>
                          <a:pt x="29840" y="22107"/>
                          <a:pt x="30132" y="21472"/>
                        </a:cubicBezTo>
                        <a:cubicBezTo>
                          <a:pt x="30435" y="21848"/>
                          <a:pt x="30917" y="22009"/>
                          <a:pt x="31400" y="22009"/>
                        </a:cubicBezTo>
                        <a:cubicBezTo>
                          <a:pt x="31550" y="22009"/>
                          <a:pt x="31700" y="21994"/>
                          <a:pt x="31844" y="21964"/>
                        </a:cubicBezTo>
                        <a:cubicBezTo>
                          <a:pt x="32462" y="21869"/>
                          <a:pt x="33013" y="21538"/>
                          <a:pt x="33527" y="21200"/>
                        </a:cubicBezTo>
                        <a:cubicBezTo>
                          <a:pt x="33832" y="21587"/>
                          <a:pt x="34314" y="21808"/>
                          <a:pt x="34786" y="21808"/>
                        </a:cubicBezTo>
                        <a:cubicBezTo>
                          <a:pt x="34985" y="21808"/>
                          <a:pt x="35183" y="21768"/>
                          <a:pt x="35364" y="21685"/>
                        </a:cubicBezTo>
                        <a:cubicBezTo>
                          <a:pt x="36011" y="21413"/>
                          <a:pt x="36379" y="20678"/>
                          <a:pt x="36254" y="20002"/>
                        </a:cubicBezTo>
                        <a:cubicBezTo>
                          <a:pt x="36871" y="19885"/>
                          <a:pt x="37385" y="19363"/>
                          <a:pt x="37540" y="18745"/>
                        </a:cubicBezTo>
                        <a:cubicBezTo>
                          <a:pt x="37694" y="18135"/>
                          <a:pt x="37481" y="17430"/>
                          <a:pt x="36989" y="17033"/>
                        </a:cubicBezTo>
                        <a:cubicBezTo>
                          <a:pt x="37665" y="16724"/>
                          <a:pt x="38062" y="15931"/>
                          <a:pt x="37907" y="15225"/>
                        </a:cubicBezTo>
                        <a:cubicBezTo>
                          <a:pt x="37753" y="14520"/>
                          <a:pt x="37084" y="13968"/>
                          <a:pt x="36349" y="13939"/>
                        </a:cubicBezTo>
                        <a:cubicBezTo>
                          <a:pt x="36533" y="13417"/>
                          <a:pt x="36136" y="12778"/>
                          <a:pt x="35548" y="12682"/>
                        </a:cubicBezTo>
                        <a:cubicBezTo>
                          <a:pt x="36408" y="11367"/>
                          <a:pt x="35460" y="9316"/>
                          <a:pt x="33931" y="9074"/>
                        </a:cubicBezTo>
                        <a:cubicBezTo>
                          <a:pt x="34144" y="8824"/>
                          <a:pt x="33961" y="8398"/>
                          <a:pt x="33711" y="8185"/>
                        </a:cubicBezTo>
                        <a:cubicBezTo>
                          <a:pt x="33439" y="8001"/>
                          <a:pt x="33071" y="7942"/>
                          <a:pt x="32792" y="7788"/>
                        </a:cubicBezTo>
                        <a:cubicBezTo>
                          <a:pt x="32212" y="7479"/>
                          <a:pt x="31815" y="6928"/>
                          <a:pt x="31359" y="6472"/>
                        </a:cubicBezTo>
                        <a:cubicBezTo>
                          <a:pt x="30998" y="6111"/>
                          <a:pt x="30506" y="5807"/>
                          <a:pt x="30017" y="5807"/>
                        </a:cubicBezTo>
                        <a:cubicBezTo>
                          <a:pt x="29880" y="5807"/>
                          <a:pt x="29744" y="5831"/>
                          <a:pt x="29610" y="5884"/>
                        </a:cubicBezTo>
                        <a:cubicBezTo>
                          <a:pt x="28971" y="4297"/>
                          <a:pt x="28111" y="2673"/>
                          <a:pt x="26670" y="1725"/>
                        </a:cubicBezTo>
                        <a:cubicBezTo>
                          <a:pt x="25993" y="1279"/>
                          <a:pt x="25153" y="1035"/>
                          <a:pt x="24339" y="1035"/>
                        </a:cubicBezTo>
                        <a:cubicBezTo>
                          <a:pt x="23422" y="1035"/>
                          <a:pt x="22537" y="1345"/>
                          <a:pt x="21953" y="2026"/>
                        </a:cubicBezTo>
                        <a:lnTo>
                          <a:pt x="21953" y="2026"/>
                        </a:lnTo>
                        <a:cubicBezTo>
                          <a:pt x="22135" y="1813"/>
                          <a:pt x="21371" y="1570"/>
                          <a:pt x="21217" y="1541"/>
                        </a:cubicBezTo>
                        <a:cubicBezTo>
                          <a:pt x="21191" y="1538"/>
                          <a:pt x="21163" y="1537"/>
                          <a:pt x="21135" y="1537"/>
                        </a:cubicBezTo>
                        <a:cubicBezTo>
                          <a:pt x="20836" y="1537"/>
                          <a:pt x="20429" y="1670"/>
                          <a:pt x="20181" y="1784"/>
                        </a:cubicBezTo>
                        <a:cubicBezTo>
                          <a:pt x="20161" y="1784"/>
                          <a:pt x="20139" y="1797"/>
                          <a:pt x="20117" y="1797"/>
                        </a:cubicBezTo>
                        <a:cubicBezTo>
                          <a:pt x="20106" y="1797"/>
                          <a:pt x="20095" y="1793"/>
                          <a:pt x="20086" y="1784"/>
                        </a:cubicBezTo>
                        <a:cubicBezTo>
                          <a:pt x="20056" y="1784"/>
                          <a:pt x="20056" y="1754"/>
                          <a:pt x="20027" y="1754"/>
                        </a:cubicBezTo>
                        <a:cubicBezTo>
                          <a:pt x="19505" y="960"/>
                          <a:pt x="19233" y="409"/>
                          <a:pt x="18278" y="130"/>
                        </a:cubicBezTo>
                        <a:cubicBezTo>
                          <a:pt x="18000" y="44"/>
                          <a:pt x="17706" y="0"/>
                          <a:pt x="1741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66" name="Google Shape;866;p40"/>
                  <p:cNvSpPr/>
                  <p:nvPr/>
                </p:nvSpPr>
                <p:spPr>
                  <a:xfrm>
                    <a:off x="3518505" y="1165588"/>
                    <a:ext cx="1863114" cy="103593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400" h="14679" extrusionOk="0">
                        <a:moveTo>
                          <a:pt x="10539" y="0"/>
                        </a:moveTo>
                        <a:cubicBezTo>
                          <a:pt x="10478" y="0"/>
                          <a:pt x="10417" y="3"/>
                          <a:pt x="10356" y="7"/>
                        </a:cubicBezTo>
                        <a:cubicBezTo>
                          <a:pt x="9187" y="103"/>
                          <a:pt x="8180" y="867"/>
                          <a:pt x="7475" y="1786"/>
                        </a:cubicBezTo>
                        <a:cubicBezTo>
                          <a:pt x="6983" y="2433"/>
                          <a:pt x="6586" y="3168"/>
                          <a:pt x="6556" y="3961"/>
                        </a:cubicBezTo>
                        <a:cubicBezTo>
                          <a:pt x="6375" y="3951"/>
                          <a:pt x="6186" y="3941"/>
                          <a:pt x="5996" y="3941"/>
                        </a:cubicBezTo>
                        <a:cubicBezTo>
                          <a:pt x="5641" y="3941"/>
                          <a:pt x="5283" y="3977"/>
                          <a:pt x="4962" y="4116"/>
                        </a:cubicBezTo>
                        <a:cubicBezTo>
                          <a:pt x="4506" y="4358"/>
                          <a:pt x="4109" y="4880"/>
                          <a:pt x="4197" y="5402"/>
                        </a:cubicBezTo>
                        <a:cubicBezTo>
                          <a:pt x="4119" y="5388"/>
                          <a:pt x="4039" y="5381"/>
                          <a:pt x="3959" y="5381"/>
                        </a:cubicBezTo>
                        <a:cubicBezTo>
                          <a:pt x="3477" y="5381"/>
                          <a:pt x="2984" y="5621"/>
                          <a:pt x="2669" y="6012"/>
                        </a:cubicBezTo>
                        <a:cubicBezTo>
                          <a:pt x="2301" y="6475"/>
                          <a:pt x="2235" y="7143"/>
                          <a:pt x="2455" y="7665"/>
                        </a:cubicBezTo>
                        <a:cubicBezTo>
                          <a:pt x="2429" y="7663"/>
                          <a:pt x="2403" y="7662"/>
                          <a:pt x="2377" y="7662"/>
                        </a:cubicBezTo>
                        <a:cubicBezTo>
                          <a:pt x="1576" y="7662"/>
                          <a:pt x="837" y="8523"/>
                          <a:pt x="1015" y="9348"/>
                        </a:cubicBezTo>
                        <a:cubicBezTo>
                          <a:pt x="947" y="9329"/>
                          <a:pt x="877" y="9319"/>
                          <a:pt x="806" y="9319"/>
                        </a:cubicBezTo>
                        <a:cubicBezTo>
                          <a:pt x="555" y="9319"/>
                          <a:pt x="305" y="9439"/>
                          <a:pt x="185" y="9657"/>
                        </a:cubicBezTo>
                        <a:cubicBezTo>
                          <a:pt x="1" y="9899"/>
                          <a:pt x="1" y="10267"/>
                          <a:pt x="185" y="10517"/>
                        </a:cubicBezTo>
                        <a:cubicBezTo>
                          <a:pt x="368" y="10759"/>
                          <a:pt x="677" y="10913"/>
                          <a:pt x="736" y="11185"/>
                        </a:cubicBezTo>
                        <a:cubicBezTo>
                          <a:pt x="765" y="11310"/>
                          <a:pt x="736" y="11465"/>
                          <a:pt x="736" y="11582"/>
                        </a:cubicBezTo>
                        <a:cubicBezTo>
                          <a:pt x="765" y="12133"/>
                          <a:pt x="1287" y="12442"/>
                          <a:pt x="1779" y="12685"/>
                        </a:cubicBezTo>
                        <a:cubicBezTo>
                          <a:pt x="3097" y="13415"/>
                          <a:pt x="4557" y="14139"/>
                          <a:pt x="6058" y="14139"/>
                        </a:cubicBezTo>
                        <a:cubicBezTo>
                          <a:pt x="6265" y="14139"/>
                          <a:pt x="6473" y="14125"/>
                          <a:pt x="6681" y="14096"/>
                        </a:cubicBezTo>
                        <a:cubicBezTo>
                          <a:pt x="7069" y="14020"/>
                          <a:pt x="7492" y="13901"/>
                          <a:pt x="7888" y="13901"/>
                        </a:cubicBezTo>
                        <a:cubicBezTo>
                          <a:pt x="8144" y="13901"/>
                          <a:pt x="8390" y="13951"/>
                          <a:pt x="8607" y="14096"/>
                        </a:cubicBezTo>
                        <a:cubicBezTo>
                          <a:pt x="8820" y="14250"/>
                          <a:pt x="8974" y="14434"/>
                          <a:pt x="9158" y="14559"/>
                        </a:cubicBezTo>
                        <a:cubicBezTo>
                          <a:pt x="9316" y="14645"/>
                          <a:pt x="9484" y="14679"/>
                          <a:pt x="9657" y="14679"/>
                        </a:cubicBezTo>
                        <a:cubicBezTo>
                          <a:pt x="10089" y="14679"/>
                          <a:pt x="10552" y="14469"/>
                          <a:pt x="10966" y="14338"/>
                        </a:cubicBezTo>
                        <a:cubicBezTo>
                          <a:pt x="11605" y="14125"/>
                          <a:pt x="12311" y="14154"/>
                          <a:pt x="12987" y="14125"/>
                        </a:cubicBezTo>
                        <a:cubicBezTo>
                          <a:pt x="15280" y="14037"/>
                          <a:pt x="17485" y="13273"/>
                          <a:pt x="19755" y="12935"/>
                        </a:cubicBezTo>
                        <a:cubicBezTo>
                          <a:pt x="21497" y="12685"/>
                          <a:pt x="23305" y="12626"/>
                          <a:pt x="24900" y="11891"/>
                        </a:cubicBezTo>
                        <a:cubicBezTo>
                          <a:pt x="25877" y="11465"/>
                          <a:pt x="25973" y="10913"/>
                          <a:pt x="26061" y="9995"/>
                        </a:cubicBezTo>
                        <a:cubicBezTo>
                          <a:pt x="26120" y="9076"/>
                          <a:pt x="26399" y="8341"/>
                          <a:pt x="25723" y="7511"/>
                        </a:cubicBezTo>
                        <a:cubicBezTo>
                          <a:pt x="25289" y="6989"/>
                          <a:pt x="24593" y="6685"/>
                          <a:pt x="23907" y="6685"/>
                        </a:cubicBezTo>
                        <a:cubicBezTo>
                          <a:pt x="23627" y="6685"/>
                          <a:pt x="23349" y="6736"/>
                          <a:pt x="23092" y="6842"/>
                        </a:cubicBezTo>
                        <a:cubicBezTo>
                          <a:pt x="23092" y="6246"/>
                          <a:pt x="22525" y="5713"/>
                          <a:pt x="21923" y="5713"/>
                        </a:cubicBezTo>
                        <a:cubicBezTo>
                          <a:pt x="21813" y="5713"/>
                          <a:pt x="21702" y="5730"/>
                          <a:pt x="21593" y="5769"/>
                        </a:cubicBezTo>
                        <a:cubicBezTo>
                          <a:pt x="21563" y="4909"/>
                          <a:pt x="21100" y="4086"/>
                          <a:pt x="20424" y="3594"/>
                        </a:cubicBezTo>
                        <a:cubicBezTo>
                          <a:pt x="19936" y="3250"/>
                          <a:pt x="19341" y="3056"/>
                          <a:pt x="18743" y="3056"/>
                        </a:cubicBezTo>
                        <a:cubicBezTo>
                          <a:pt x="18485" y="3056"/>
                          <a:pt x="18227" y="3092"/>
                          <a:pt x="17977" y="3168"/>
                        </a:cubicBezTo>
                        <a:cubicBezTo>
                          <a:pt x="17469" y="3311"/>
                          <a:pt x="16933" y="3698"/>
                          <a:pt x="16851" y="4227"/>
                        </a:cubicBezTo>
                        <a:lnTo>
                          <a:pt x="16851" y="4227"/>
                        </a:lnTo>
                        <a:cubicBezTo>
                          <a:pt x="16887" y="3871"/>
                          <a:pt x="16678" y="3491"/>
                          <a:pt x="16353" y="3314"/>
                        </a:cubicBezTo>
                        <a:cubicBezTo>
                          <a:pt x="16244" y="3267"/>
                          <a:pt x="16126" y="3244"/>
                          <a:pt x="16008" y="3244"/>
                        </a:cubicBezTo>
                        <a:cubicBezTo>
                          <a:pt x="15759" y="3244"/>
                          <a:pt x="15510" y="3346"/>
                          <a:pt x="15346" y="3535"/>
                        </a:cubicBezTo>
                        <a:cubicBezTo>
                          <a:pt x="15192" y="2918"/>
                          <a:pt x="15008" y="2278"/>
                          <a:pt x="14582" y="1815"/>
                        </a:cubicBezTo>
                        <a:cubicBezTo>
                          <a:pt x="14346" y="1599"/>
                          <a:pt x="14009" y="1477"/>
                          <a:pt x="13686" y="1477"/>
                        </a:cubicBezTo>
                        <a:cubicBezTo>
                          <a:pt x="13372" y="1477"/>
                          <a:pt x="13072" y="1591"/>
                          <a:pt x="12891" y="1845"/>
                        </a:cubicBezTo>
                        <a:cubicBezTo>
                          <a:pt x="12780" y="744"/>
                          <a:pt x="11646" y="0"/>
                          <a:pt x="10539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67" name="Google Shape;867;p40"/>
                  <p:cNvSpPr/>
                  <p:nvPr/>
                </p:nvSpPr>
                <p:spPr>
                  <a:xfrm>
                    <a:off x="3758664" y="1415839"/>
                    <a:ext cx="1309684" cy="57389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558" h="8132" extrusionOk="0">
                        <a:moveTo>
                          <a:pt x="8096" y="0"/>
                        </a:moveTo>
                        <a:cubicBezTo>
                          <a:pt x="7583" y="0"/>
                          <a:pt x="7077" y="118"/>
                          <a:pt x="6644" y="356"/>
                        </a:cubicBezTo>
                        <a:cubicBezTo>
                          <a:pt x="5483" y="937"/>
                          <a:pt x="4836" y="2407"/>
                          <a:pt x="5174" y="3627"/>
                        </a:cubicBezTo>
                        <a:cubicBezTo>
                          <a:pt x="5031" y="3487"/>
                          <a:pt x="4833" y="3419"/>
                          <a:pt x="4628" y="3419"/>
                        </a:cubicBezTo>
                        <a:cubicBezTo>
                          <a:pt x="4435" y="3419"/>
                          <a:pt x="4236" y="3480"/>
                          <a:pt x="4072" y="3597"/>
                        </a:cubicBezTo>
                        <a:cubicBezTo>
                          <a:pt x="3734" y="3847"/>
                          <a:pt x="3580" y="4274"/>
                          <a:pt x="3646" y="4670"/>
                        </a:cubicBezTo>
                        <a:cubicBezTo>
                          <a:pt x="3462" y="4487"/>
                          <a:pt x="3241" y="4303"/>
                          <a:pt x="2970" y="4215"/>
                        </a:cubicBezTo>
                        <a:cubicBezTo>
                          <a:pt x="2895" y="4185"/>
                          <a:pt x="2812" y="4171"/>
                          <a:pt x="2727" y="4171"/>
                        </a:cubicBezTo>
                        <a:cubicBezTo>
                          <a:pt x="2537" y="4171"/>
                          <a:pt x="2342" y="4246"/>
                          <a:pt x="2235" y="4398"/>
                        </a:cubicBezTo>
                        <a:cubicBezTo>
                          <a:pt x="2110" y="4516"/>
                          <a:pt x="2080" y="4729"/>
                          <a:pt x="1897" y="4766"/>
                        </a:cubicBezTo>
                        <a:cubicBezTo>
                          <a:pt x="1877" y="4776"/>
                          <a:pt x="1853" y="4779"/>
                          <a:pt x="1828" y="4779"/>
                        </a:cubicBezTo>
                        <a:cubicBezTo>
                          <a:pt x="1778" y="4779"/>
                          <a:pt x="1723" y="4766"/>
                          <a:pt x="1683" y="4766"/>
                        </a:cubicBezTo>
                        <a:cubicBezTo>
                          <a:pt x="1392" y="4667"/>
                          <a:pt x="1101" y="4471"/>
                          <a:pt x="824" y="4471"/>
                        </a:cubicBezTo>
                        <a:cubicBezTo>
                          <a:pt x="752" y="4471"/>
                          <a:pt x="680" y="4484"/>
                          <a:pt x="610" y="4516"/>
                        </a:cubicBezTo>
                        <a:cubicBezTo>
                          <a:pt x="339" y="4612"/>
                          <a:pt x="243" y="4950"/>
                          <a:pt x="184" y="5222"/>
                        </a:cubicBezTo>
                        <a:cubicBezTo>
                          <a:pt x="59" y="5648"/>
                          <a:pt x="1" y="6111"/>
                          <a:pt x="243" y="6449"/>
                        </a:cubicBezTo>
                        <a:cubicBezTo>
                          <a:pt x="368" y="6633"/>
                          <a:pt x="610" y="6721"/>
                          <a:pt x="824" y="6846"/>
                        </a:cubicBezTo>
                        <a:cubicBezTo>
                          <a:pt x="1559" y="7184"/>
                          <a:pt x="2293" y="7522"/>
                          <a:pt x="3095" y="7706"/>
                        </a:cubicBezTo>
                        <a:cubicBezTo>
                          <a:pt x="3888" y="7889"/>
                          <a:pt x="4711" y="7948"/>
                          <a:pt x="5542" y="7977"/>
                        </a:cubicBezTo>
                        <a:cubicBezTo>
                          <a:pt x="6615" y="8036"/>
                          <a:pt x="7717" y="8102"/>
                          <a:pt x="8820" y="8132"/>
                        </a:cubicBezTo>
                        <a:cubicBezTo>
                          <a:pt x="9429" y="8132"/>
                          <a:pt x="10039" y="8102"/>
                          <a:pt x="10591" y="7948"/>
                        </a:cubicBezTo>
                        <a:cubicBezTo>
                          <a:pt x="11054" y="7794"/>
                          <a:pt x="11451" y="7581"/>
                          <a:pt x="11914" y="7456"/>
                        </a:cubicBezTo>
                        <a:cubicBezTo>
                          <a:pt x="12202" y="7386"/>
                          <a:pt x="12499" y="7357"/>
                          <a:pt x="12801" y="7357"/>
                        </a:cubicBezTo>
                        <a:cubicBezTo>
                          <a:pt x="13297" y="7357"/>
                          <a:pt x="13804" y="7437"/>
                          <a:pt x="14302" y="7551"/>
                        </a:cubicBezTo>
                        <a:cubicBezTo>
                          <a:pt x="14787" y="7669"/>
                          <a:pt x="15279" y="7794"/>
                          <a:pt x="15772" y="7794"/>
                        </a:cubicBezTo>
                        <a:cubicBezTo>
                          <a:pt x="15796" y="7794"/>
                          <a:pt x="15820" y="7795"/>
                          <a:pt x="15844" y="7795"/>
                        </a:cubicBezTo>
                        <a:cubicBezTo>
                          <a:pt x="16855" y="7795"/>
                          <a:pt x="17833" y="7192"/>
                          <a:pt x="18307" y="6295"/>
                        </a:cubicBezTo>
                        <a:cubicBezTo>
                          <a:pt x="18557" y="5802"/>
                          <a:pt x="18373" y="5464"/>
                          <a:pt x="18278" y="4979"/>
                        </a:cubicBezTo>
                        <a:cubicBezTo>
                          <a:pt x="18190" y="4428"/>
                          <a:pt x="18160" y="3906"/>
                          <a:pt x="17793" y="3414"/>
                        </a:cubicBezTo>
                        <a:cubicBezTo>
                          <a:pt x="17544" y="3115"/>
                          <a:pt x="17136" y="2916"/>
                          <a:pt x="16751" y="2916"/>
                        </a:cubicBezTo>
                        <a:cubicBezTo>
                          <a:pt x="16511" y="2916"/>
                          <a:pt x="16280" y="2993"/>
                          <a:pt x="16103" y="3171"/>
                        </a:cubicBezTo>
                        <a:cubicBezTo>
                          <a:pt x="15801" y="2679"/>
                          <a:pt x="15404" y="2223"/>
                          <a:pt x="14853" y="2069"/>
                        </a:cubicBezTo>
                        <a:cubicBezTo>
                          <a:pt x="14737" y="2028"/>
                          <a:pt x="14612" y="2008"/>
                          <a:pt x="14486" y="2008"/>
                        </a:cubicBezTo>
                        <a:cubicBezTo>
                          <a:pt x="14045" y="2008"/>
                          <a:pt x="13592" y="2250"/>
                          <a:pt x="13472" y="2679"/>
                        </a:cubicBezTo>
                        <a:cubicBezTo>
                          <a:pt x="13229" y="2282"/>
                          <a:pt x="12920" y="1885"/>
                          <a:pt x="12523" y="1643"/>
                        </a:cubicBezTo>
                        <a:cubicBezTo>
                          <a:pt x="12325" y="1518"/>
                          <a:pt x="12081" y="1448"/>
                          <a:pt x="11844" y="1448"/>
                        </a:cubicBezTo>
                        <a:cubicBezTo>
                          <a:pt x="11607" y="1448"/>
                          <a:pt x="11377" y="1518"/>
                          <a:pt x="11208" y="1672"/>
                        </a:cubicBezTo>
                        <a:cubicBezTo>
                          <a:pt x="10686" y="996"/>
                          <a:pt x="9951" y="445"/>
                          <a:pt x="9158" y="173"/>
                        </a:cubicBezTo>
                        <a:cubicBezTo>
                          <a:pt x="8816" y="58"/>
                          <a:pt x="8455" y="0"/>
                          <a:pt x="8096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68" name="Google Shape;868;p40"/>
                  <p:cNvSpPr/>
                  <p:nvPr/>
                </p:nvSpPr>
                <p:spPr>
                  <a:xfrm>
                    <a:off x="3073544" y="1680205"/>
                    <a:ext cx="2671099" cy="9806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7849" h="13896" extrusionOk="0">
                        <a:moveTo>
                          <a:pt x="21564" y="1"/>
                        </a:moveTo>
                        <a:cubicBezTo>
                          <a:pt x="20694" y="1"/>
                          <a:pt x="19798" y="522"/>
                          <a:pt x="19534" y="1351"/>
                        </a:cubicBezTo>
                        <a:cubicBezTo>
                          <a:pt x="19164" y="1056"/>
                          <a:pt x="18694" y="918"/>
                          <a:pt x="18217" y="918"/>
                        </a:cubicBezTo>
                        <a:cubicBezTo>
                          <a:pt x="17362" y="918"/>
                          <a:pt x="16482" y="1363"/>
                          <a:pt x="16110" y="2152"/>
                        </a:cubicBezTo>
                        <a:cubicBezTo>
                          <a:pt x="15928" y="2030"/>
                          <a:pt x="15717" y="1974"/>
                          <a:pt x="15505" y="1974"/>
                        </a:cubicBezTo>
                        <a:cubicBezTo>
                          <a:pt x="14964" y="1974"/>
                          <a:pt x="14413" y="2337"/>
                          <a:pt x="14302" y="2887"/>
                        </a:cubicBezTo>
                        <a:cubicBezTo>
                          <a:pt x="13751" y="2820"/>
                          <a:pt x="13354" y="2335"/>
                          <a:pt x="12891" y="2027"/>
                        </a:cubicBezTo>
                        <a:cubicBezTo>
                          <a:pt x="12651" y="1849"/>
                          <a:pt x="12334" y="1732"/>
                          <a:pt x="12042" y="1732"/>
                        </a:cubicBezTo>
                        <a:cubicBezTo>
                          <a:pt x="11779" y="1732"/>
                          <a:pt x="11538" y="1826"/>
                          <a:pt x="11391" y="2056"/>
                        </a:cubicBezTo>
                        <a:cubicBezTo>
                          <a:pt x="11192" y="1484"/>
                          <a:pt x="10584" y="1073"/>
                          <a:pt x="9982" y="1073"/>
                        </a:cubicBezTo>
                        <a:cubicBezTo>
                          <a:pt x="9942" y="1073"/>
                          <a:pt x="9902" y="1075"/>
                          <a:pt x="9863" y="1079"/>
                        </a:cubicBezTo>
                        <a:cubicBezTo>
                          <a:pt x="9216" y="1137"/>
                          <a:pt x="8636" y="1630"/>
                          <a:pt x="8481" y="2269"/>
                        </a:cubicBezTo>
                        <a:cubicBezTo>
                          <a:pt x="8289" y="2206"/>
                          <a:pt x="8087" y="2176"/>
                          <a:pt x="7885" y="2176"/>
                        </a:cubicBezTo>
                        <a:cubicBezTo>
                          <a:pt x="7118" y="2176"/>
                          <a:pt x="6334" y="2603"/>
                          <a:pt x="5968" y="3283"/>
                        </a:cubicBezTo>
                        <a:cubicBezTo>
                          <a:pt x="5483" y="2887"/>
                          <a:pt x="4990" y="2453"/>
                          <a:pt x="4410" y="2240"/>
                        </a:cubicBezTo>
                        <a:cubicBezTo>
                          <a:pt x="4164" y="2150"/>
                          <a:pt x="3891" y="2098"/>
                          <a:pt x="3623" y="2098"/>
                        </a:cubicBezTo>
                        <a:cubicBezTo>
                          <a:pt x="3256" y="2098"/>
                          <a:pt x="2898" y="2195"/>
                          <a:pt x="2631" y="2424"/>
                        </a:cubicBezTo>
                        <a:cubicBezTo>
                          <a:pt x="2234" y="2762"/>
                          <a:pt x="2051" y="3254"/>
                          <a:pt x="2021" y="3776"/>
                        </a:cubicBezTo>
                        <a:cubicBezTo>
                          <a:pt x="2051" y="3960"/>
                          <a:pt x="2109" y="4107"/>
                          <a:pt x="2176" y="4290"/>
                        </a:cubicBezTo>
                        <a:lnTo>
                          <a:pt x="1992" y="4474"/>
                        </a:lnTo>
                        <a:cubicBezTo>
                          <a:pt x="1992" y="4599"/>
                          <a:pt x="1992" y="4694"/>
                          <a:pt x="2021" y="4812"/>
                        </a:cubicBezTo>
                        <a:cubicBezTo>
                          <a:pt x="1963" y="4783"/>
                          <a:pt x="1867" y="4724"/>
                          <a:pt x="1808" y="4694"/>
                        </a:cubicBezTo>
                        <a:cubicBezTo>
                          <a:pt x="1257" y="5363"/>
                          <a:pt x="919" y="6223"/>
                          <a:pt x="890" y="7112"/>
                        </a:cubicBezTo>
                        <a:cubicBezTo>
                          <a:pt x="427" y="7693"/>
                          <a:pt x="0" y="8457"/>
                          <a:pt x="88" y="9222"/>
                        </a:cubicBezTo>
                        <a:cubicBezTo>
                          <a:pt x="172" y="9892"/>
                          <a:pt x="793" y="10517"/>
                          <a:pt x="1440" y="10517"/>
                        </a:cubicBezTo>
                        <a:cubicBezTo>
                          <a:pt x="1531" y="10517"/>
                          <a:pt x="1622" y="10504"/>
                          <a:pt x="1713" y="10478"/>
                        </a:cubicBezTo>
                        <a:lnTo>
                          <a:pt x="1713" y="10478"/>
                        </a:lnTo>
                        <a:cubicBezTo>
                          <a:pt x="1441" y="11272"/>
                          <a:pt x="1683" y="12257"/>
                          <a:pt x="2359" y="12808"/>
                        </a:cubicBezTo>
                        <a:cubicBezTo>
                          <a:pt x="2742" y="13138"/>
                          <a:pt x="3248" y="13302"/>
                          <a:pt x="3756" y="13302"/>
                        </a:cubicBezTo>
                        <a:cubicBezTo>
                          <a:pt x="4098" y="13302"/>
                          <a:pt x="4441" y="13228"/>
                          <a:pt x="4748" y="13080"/>
                        </a:cubicBezTo>
                        <a:cubicBezTo>
                          <a:pt x="4922" y="13327"/>
                          <a:pt x="5212" y="13439"/>
                          <a:pt x="5514" y="13439"/>
                        </a:cubicBezTo>
                        <a:cubicBezTo>
                          <a:pt x="6002" y="13439"/>
                          <a:pt x="6519" y="13144"/>
                          <a:pt x="6615" y="12654"/>
                        </a:cubicBezTo>
                        <a:cubicBezTo>
                          <a:pt x="6838" y="13100"/>
                          <a:pt x="7344" y="13354"/>
                          <a:pt x="7837" y="13354"/>
                        </a:cubicBezTo>
                        <a:cubicBezTo>
                          <a:pt x="8154" y="13354"/>
                          <a:pt x="8467" y="13249"/>
                          <a:pt x="8694" y="13021"/>
                        </a:cubicBezTo>
                        <a:cubicBezTo>
                          <a:pt x="9019" y="13401"/>
                          <a:pt x="9511" y="13583"/>
                          <a:pt x="10007" y="13583"/>
                        </a:cubicBezTo>
                        <a:cubicBezTo>
                          <a:pt x="10634" y="13583"/>
                          <a:pt x="11267" y="13292"/>
                          <a:pt x="11575" y="12742"/>
                        </a:cubicBezTo>
                        <a:cubicBezTo>
                          <a:pt x="11839" y="13132"/>
                          <a:pt x="12292" y="13325"/>
                          <a:pt x="12741" y="13325"/>
                        </a:cubicBezTo>
                        <a:cubicBezTo>
                          <a:pt x="13179" y="13325"/>
                          <a:pt x="13614" y="13141"/>
                          <a:pt x="13868" y="12779"/>
                        </a:cubicBezTo>
                        <a:cubicBezTo>
                          <a:pt x="14382" y="13518"/>
                          <a:pt x="15267" y="13896"/>
                          <a:pt x="16150" y="13896"/>
                        </a:cubicBezTo>
                        <a:cubicBezTo>
                          <a:pt x="16909" y="13896"/>
                          <a:pt x="17667" y="13617"/>
                          <a:pt x="18189" y="13050"/>
                        </a:cubicBezTo>
                        <a:cubicBezTo>
                          <a:pt x="18407" y="13218"/>
                          <a:pt x="18675" y="13296"/>
                          <a:pt x="18947" y="13296"/>
                        </a:cubicBezTo>
                        <a:cubicBezTo>
                          <a:pt x="19474" y="13296"/>
                          <a:pt x="20017" y="13003"/>
                          <a:pt x="20240" y="12499"/>
                        </a:cubicBezTo>
                        <a:cubicBezTo>
                          <a:pt x="20462" y="12676"/>
                          <a:pt x="20747" y="12761"/>
                          <a:pt x="21030" y="12761"/>
                        </a:cubicBezTo>
                        <a:cubicBezTo>
                          <a:pt x="21337" y="12761"/>
                          <a:pt x="21642" y="12661"/>
                          <a:pt x="21864" y="12470"/>
                        </a:cubicBezTo>
                        <a:cubicBezTo>
                          <a:pt x="22119" y="12618"/>
                          <a:pt x="22412" y="12689"/>
                          <a:pt x="22704" y="12689"/>
                        </a:cubicBezTo>
                        <a:cubicBezTo>
                          <a:pt x="23253" y="12689"/>
                          <a:pt x="23801" y="12438"/>
                          <a:pt x="24098" y="11977"/>
                        </a:cubicBezTo>
                        <a:cubicBezTo>
                          <a:pt x="24302" y="12327"/>
                          <a:pt x="24717" y="12522"/>
                          <a:pt x="25128" y="12522"/>
                        </a:cubicBezTo>
                        <a:cubicBezTo>
                          <a:pt x="25399" y="12522"/>
                          <a:pt x="25669" y="12438"/>
                          <a:pt x="25877" y="12257"/>
                        </a:cubicBezTo>
                        <a:cubicBezTo>
                          <a:pt x="26545" y="12712"/>
                          <a:pt x="27251" y="13175"/>
                          <a:pt x="28052" y="13293"/>
                        </a:cubicBezTo>
                        <a:cubicBezTo>
                          <a:pt x="28160" y="13310"/>
                          <a:pt x="28271" y="13318"/>
                          <a:pt x="28383" y="13318"/>
                        </a:cubicBezTo>
                        <a:cubicBezTo>
                          <a:pt x="29093" y="13318"/>
                          <a:pt x="29840" y="12980"/>
                          <a:pt x="30132" y="12345"/>
                        </a:cubicBezTo>
                        <a:cubicBezTo>
                          <a:pt x="30435" y="12721"/>
                          <a:pt x="30917" y="12882"/>
                          <a:pt x="31400" y="12882"/>
                        </a:cubicBezTo>
                        <a:cubicBezTo>
                          <a:pt x="31550" y="12882"/>
                          <a:pt x="31700" y="12867"/>
                          <a:pt x="31844" y="12837"/>
                        </a:cubicBezTo>
                        <a:cubicBezTo>
                          <a:pt x="32462" y="12742"/>
                          <a:pt x="33013" y="12411"/>
                          <a:pt x="33527" y="12073"/>
                        </a:cubicBezTo>
                        <a:cubicBezTo>
                          <a:pt x="33832" y="12460"/>
                          <a:pt x="34314" y="12681"/>
                          <a:pt x="34786" y="12681"/>
                        </a:cubicBezTo>
                        <a:cubicBezTo>
                          <a:pt x="34985" y="12681"/>
                          <a:pt x="35183" y="12641"/>
                          <a:pt x="35364" y="12558"/>
                        </a:cubicBezTo>
                        <a:cubicBezTo>
                          <a:pt x="36011" y="12286"/>
                          <a:pt x="36379" y="11551"/>
                          <a:pt x="36254" y="10875"/>
                        </a:cubicBezTo>
                        <a:cubicBezTo>
                          <a:pt x="36871" y="10758"/>
                          <a:pt x="37385" y="10236"/>
                          <a:pt x="37540" y="9618"/>
                        </a:cubicBezTo>
                        <a:cubicBezTo>
                          <a:pt x="37694" y="9008"/>
                          <a:pt x="37481" y="8303"/>
                          <a:pt x="36989" y="7906"/>
                        </a:cubicBezTo>
                        <a:cubicBezTo>
                          <a:pt x="37385" y="7722"/>
                          <a:pt x="37694" y="7355"/>
                          <a:pt x="37848" y="6958"/>
                        </a:cubicBezTo>
                        <a:cubicBezTo>
                          <a:pt x="37427" y="5811"/>
                          <a:pt x="36885" y="4657"/>
                          <a:pt x="35391" y="4657"/>
                        </a:cubicBezTo>
                        <a:cubicBezTo>
                          <a:pt x="35373" y="4657"/>
                          <a:pt x="35354" y="4657"/>
                          <a:pt x="35335" y="4658"/>
                        </a:cubicBezTo>
                        <a:cubicBezTo>
                          <a:pt x="35122" y="3989"/>
                          <a:pt x="34879" y="3254"/>
                          <a:pt x="34328" y="2762"/>
                        </a:cubicBezTo>
                        <a:cubicBezTo>
                          <a:pt x="34016" y="2483"/>
                          <a:pt x="33586" y="2315"/>
                          <a:pt x="33183" y="2315"/>
                        </a:cubicBezTo>
                        <a:cubicBezTo>
                          <a:pt x="32873" y="2315"/>
                          <a:pt x="32580" y="2414"/>
                          <a:pt x="32366" y="2637"/>
                        </a:cubicBezTo>
                        <a:cubicBezTo>
                          <a:pt x="32104" y="2262"/>
                          <a:pt x="31656" y="2059"/>
                          <a:pt x="31215" y="2059"/>
                        </a:cubicBezTo>
                        <a:cubicBezTo>
                          <a:pt x="30938" y="2059"/>
                          <a:pt x="30664" y="2139"/>
                          <a:pt x="30440" y="2306"/>
                        </a:cubicBezTo>
                        <a:cubicBezTo>
                          <a:pt x="30440" y="1922"/>
                          <a:pt x="30036" y="1641"/>
                          <a:pt x="29657" y="1641"/>
                        </a:cubicBezTo>
                        <a:cubicBezTo>
                          <a:pt x="29493" y="1641"/>
                          <a:pt x="29333" y="1694"/>
                          <a:pt x="29213" y="1814"/>
                        </a:cubicBezTo>
                        <a:cubicBezTo>
                          <a:pt x="28905" y="1020"/>
                          <a:pt x="28170" y="373"/>
                          <a:pt x="27317" y="189"/>
                        </a:cubicBezTo>
                        <a:cubicBezTo>
                          <a:pt x="27141" y="152"/>
                          <a:pt x="26963" y="134"/>
                          <a:pt x="26786" y="134"/>
                        </a:cubicBezTo>
                        <a:cubicBezTo>
                          <a:pt x="26095" y="134"/>
                          <a:pt x="25414" y="410"/>
                          <a:pt x="24929" y="895"/>
                        </a:cubicBezTo>
                        <a:cubicBezTo>
                          <a:pt x="24672" y="428"/>
                          <a:pt x="24132" y="171"/>
                          <a:pt x="23609" y="171"/>
                        </a:cubicBezTo>
                        <a:cubicBezTo>
                          <a:pt x="23310" y="171"/>
                          <a:pt x="23015" y="255"/>
                          <a:pt x="22783" y="432"/>
                        </a:cubicBezTo>
                        <a:cubicBezTo>
                          <a:pt x="22441" y="135"/>
                          <a:pt x="22006" y="1"/>
                          <a:pt x="21564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69" name="Google Shape;869;p40"/>
                  <p:cNvSpPr/>
                  <p:nvPr/>
                </p:nvSpPr>
                <p:spPr>
                  <a:xfrm>
                    <a:off x="4073798" y="1794573"/>
                    <a:ext cx="1507146" cy="46810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356" h="6633" extrusionOk="0">
                        <a:moveTo>
                          <a:pt x="13165" y="0"/>
                        </a:moveTo>
                        <a:cubicBezTo>
                          <a:pt x="12302" y="0"/>
                          <a:pt x="11450" y="483"/>
                          <a:pt x="10854" y="1130"/>
                        </a:cubicBezTo>
                        <a:cubicBezTo>
                          <a:pt x="10854" y="687"/>
                          <a:pt x="10385" y="322"/>
                          <a:pt x="9932" y="322"/>
                        </a:cubicBezTo>
                        <a:cubicBezTo>
                          <a:pt x="9881" y="322"/>
                          <a:pt x="9831" y="327"/>
                          <a:pt x="9781" y="336"/>
                        </a:cubicBezTo>
                        <a:cubicBezTo>
                          <a:pt x="9289" y="424"/>
                          <a:pt x="8921" y="858"/>
                          <a:pt x="8737" y="1343"/>
                        </a:cubicBezTo>
                        <a:cubicBezTo>
                          <a:pt x="8340" y="1057"/>
                          <a:pt x="7848" y="771"/>
                          <a:pt x="7386" y="771"/>
                        </a:cubicBezTo>
                        <a:cubicBezTo>
                          <a:pt x="7207" y="771"/>
                          <a:pt x="7033" y="814"/>
                          <a:pt x="6871" y="917"/>
                        </a:cubicBezTo>
                        <a:cubicBezTo>
                          <a:pt x="6658" y="1042"/>
                          <a:pt x="6503" y="1284"/>
                          <a:pt x="6386" y="1497"/>
                        </a:cubicBezTo>
                        <a:cubicBezTo>
                          <a:pt x="6106" y="2019"/>
                          <a:pt x="5923" y="2570"/>
                          <a:pt x="5864" y="3151"/>
                        </a:cubicBezTo>
                        <a:cubicBezTo>
                          <a:pt x="5823" y="3136"/>
                          <a:pt x="5781" y="3129"/>
                          <a:pt x="5739" y="3129"/>
                        </a:cubicBezTo>
                        <a:cubicBezTo>
                          <a:pt x="5432" y="3129"/>
                          <a:pt x="5117" y="3500"/>
                          <a:pt x="5247" y="3798"/>
                        </a:cubicBezTo>
                        <a:cubicBezTo>
                          <a:pt x="5120" y="3733"/>
                          <a:pt x="4977" y="3701"/>
                          <a:pt x="4832" y="3701"/>
                        </a:cubicBezTo>
                        <a:cubicBezTo>
                          <a:pt x="4633" y="3701"/>
                          <a:pt x="4431" y="3762"/>
                          <a:pt x="4269" y="3886"/>
                        </a:cubicBezTo>
                        <a:cubicBezTo>
                          <a:pt x="4027" y="3460"/>
                          <a:pt x="3564" y="3122"/>
                          <a:pt x="3079" y="3122"/>
                        </a:cubicBezTo>
                        <a:cubicBezTo>
                          <a:pt x="2557" y="3122"/>
                          <a:pt x="2064" y="3489"/>
                          <a:pt x="2006" y="3981"/>
                        </a:cubicBezTo>
                        <a:cubicBezTo>
                          <a:pt x="1990" y="3980"/>
                          <a:pt x="1974" y="3979"/>
                          <a:pt x="1959" y="3979"/>
                        </a:cubicBezTo>
                        <a:cubicBezTo>
                          <a:pt x="1610" y="3979"/>
                          <a:pt x="1305" y="4363"/>
                          <a:pt x="1425" y="4680"/>
                        </a:cubicBezTo>
                        <a:cubicBezTo>
                          <a:pt x="1343" y="4651"/>
                          <a:pt x="1260" y="4639"/>
                          <a:pt x="1178" y="4639"/>
                        </a:cubicBezTo>
                        <a:cubicBezTo>
                          <a:pt x="554" y="4639"/>
                          <a:pt x="0" y="5384"/>
                          <a:pt x="624" y="5819"/>
                        </a:cubicBezTo>
                        <a:cubicBezTo>
                          <a:pt x="1271" y="6304"/>
                          <a:pt x="2160" y="6517"/>
                          <a:pt x="2954" y="6612"/>
                        </a:cubicBezTo>
                        <a:cubicBezTo>
                          <a:pt x="3115" y="6627"/>
                          <a:pt x="3277" y="6633"/>
                          <a:pt x="3439" y="6633"/>
                        </a:cubicBezTo>
                        <a:cubicBezTo>
                          <a:pt x="4285" y="6633"/>
                          <a:pt x="5131" y="6458"/>
                          <a:pt x="5952" y="6304"/>
                        </a:cubicBezTo>
                        <a:cubicBezTo>
                          <a:pt x="7238" y="6061"/>
                          <a:pt x="8524" y="5819"/>
                          <a:pt x="9810" y="5569"/>
                        </a:cubicBezTo>
                        <a:cubicBezTo>
                          <a:pt x="10916" y="5347"/>
                          <a:pt x="12017" y="5139"/>
                          <a:pt x="13133" y="5139"/>
                        </a:cubicBezTo>
                        <a:cubicBezTo>
                          <a:pt x="13382" y="5139"/>
                          <a:pt x="13631" y="5149"/>
                          <a:pt x="13882" y="5172"/>
                        </a:cubicBezTo>
                        <a:cubicBezTo>
                          <a:pt x="15563" y="5310"/>
                          <a:pt x="17214" y="6064"/>
                          <a:pt x="18905" y="6064"/>
                        </a:cubicBezTo>
                        <a:cubicBezTo>
                          <a:pt x="19099" y="6064"/>
                          <a:pt x="19294" y="6054"/>
                          <a:pt x="19489" y="6032"/>
                        </a:cubicBezTo>
                        <a:cubicBezTo>
                          <a:pt x="19945" y="5966"/>
                          <a:pt x="20408" y="5848"/>
                          <a:pt x="20775" y="5569"/>
                        </a:cubicBezTo>
                        <a:cubicBezTo>
                          <a:pt x="21143" y="5268"/>
                          <a:pt x="21356" y="4775"/>
                          <a:pt x="21231" y="4349"/>
                        </a:cubicBezTo>
                        <a:cubicBezTo>
                          <a:pt x="21138" y="3983"/>
                          <a:pt x="20793" y="3696"/>
                          <a:pt x="20443" y="3696"/>
                        </a:cubicBezTo>
                        <a:cubicBezTo>
                          <a:pt x="20349" y="3696"/>
                          <a:pt x="20255" y="3716"/>
                          <a:pt x="20165" y="3761"/>
                        </a:cubicBezTo>
                        <a:cubicBezTo>
                          <a:pt x="20129" y="3489"/>
                          <a:pt x="19886" y="3247"/>
                          <a:pt x="19644" y="3180"/>
                        </a:cubicBezTo>
                        <a:cubicBezTo>
                          <a:pt x="19580" y="3160"/>
                          <a:pt x="19516" y="3151"/>
                          <a:pt x="19451" y="3151"/>
                        </a:cubicBezTo>
                        <a:cubicBezTo>
                          <a:pt x="19233" y="3151"/>
                          <a:pt x="19021" y="3260"/>
                          <a:pt x="18879" y="3430"/>
                        </a:cubicBezTo>
                        <a:cubicBezTo>
                          <a:pt x="18579" y="3310"/>
                          <a:pt x="18259" y="3256"/>
                          <a:pt x="17937" y="3256"/>
                        </a:cubicBezTo>
                        <a:cubicBezTo>
                          <a:pt x="17667" y="3256"/>
                          <a:pt x="17395" y="3294"/>
                          <a:pt x="17130" y="3364"/>
                        </a:cubicBezTo>
                        <a:cubicBezTo>
                          <a:pt x="17005" y="2967"/>
                          <a:pt x="16608" y="2629"/>
                          <a:pt x="16182" y="2629"/>
                        </a:cubicBezTo>
                        <a:cubicBezTo>
                          <a:pt x="16057" y="2600"/>
                          <a:pt x="15940" y="2629"/>
                          <a:pt x="15815" y="2570"/>
                        </a:cubicBezTo>
                        <a:cubicBezTo>
                          <a:pt x="15602" y="2475"/>
                          <a:pt x="15506" y="2144"/>
                          <a:pt x="15263" y="2107"/>
                        </a:cubicBezTo>
                        <a:cubicBezTo>
                          <a:pt x="15388" y="1130"/>
                          <a:pt x="14499" y="182"/>
                          <a:pt x="13514" y="28"/>
                        </a:cubicBezTo>
                        <a:cubicBezTo>
                          <a:pt x="13398" y="9"/>
                          <a:pt x="13281" y="0"/>
                          <a:pt x="13165" y="0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0" name="Google Shape;870;p40"/>
                  <p:cNvSpPr/>
                  <p:nvPr/>
                </p:nvSpPr>
                <p:spPr>
                  <a:xfrm>
                    <a:off x="4137146" y="1730523"/>
                    <a:ext cx="955058" cy="33027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533" h="4680" extrusionOk="0">
                        <a:moveTo>
                          <a:pt x="11860" y="0"/>
                        </a:moveTo>
                        <a:cubicBezTo>
                          <a:pt x="10997" y="0"/>
                          <a:pt x="10145" y="483"/>
                          <a:pt x="9549" y="1130"/>
                        </a:cubicBezTo>
                        <a:cubicBezTo>
                          <a:pt x="9549" y="687"/>
                          <a:pt x="9080" y="322"/>
                          <a:pt x="8627" y="322"/>
                        </a:cubicBezTo>
                        <a:cubicBezTo>
                          <a:pt x="8576" y="322"/>
                          <a:pt x="8526" y="327"/>
                          <a:pt x="8476" y="336"/>
                        </a:cubicBezTo>
                        <a:cubicBezTo>
                          <a:pt x="7984" y="424"/>
                          <a:pt x="7616" y="858"/>
                          <a:pt x="7432" y="1343"/>
                        </a:cubicBezTo>
                        <a:cubicBezTo>
                          <a:pt x="7035" y="1057"/>
                          <a:pt x="6543" y="771"/>
                          <a:pt x="6081" y="771"/>
                        </a:cubicBezTo>
                        <a:cubicBezTo>
                          <a:pt x="5902" y="771"/>
                          <a:pt x="5728" y="814"/>
                          <a:pt x="5566" y="917"/>
                        </a:cubicBezTo>
                        <a:cubicBezTo>
                          <a:pt x="5353" y="1042"/>
                          <a:pt x="5198" y="1284"/>
                          <a:pt x="5081" y="1497"/>
                        </a:cubicBezTo>
                        <a:cubicBezTo>
                          <a:pt x="4801" y="2019"/>
                          <a:pt x="4618" y="2570"/>
                          <a:pt x="4559" y="3151"/>
                        </a:cubicBezTo>
                        <a:cubicBezTo>
                          <a:pt x="4518" y="3136"/>
                          <a:pt x="4476" y="3129"/>
                          <a:pt x="4434" y="3129"/>
                        </a:cubicBezTo>
                        <a:cubicBezTo>
                          <a:pt x="4127" y="3129"/>
                          <a:pt x="3812" y="3500"/>
                          <a:pt x="3942" y="3798"/>
                        </a:cubicBezTo>
                        <a:cubicBezTo>
                          <a:pt x="3815" y="3733"/>
                          <a:pt x="3672" y="3701"/>
                          <a:pt x="3527" y="3701"/>
                        </a:cubicBezTo>
                        <a:cubicBezTo>
                          <a:pt x="3328" y="3701"/>
                          <a:pt x="3126" y="3762"/>
                          <a:pt x="2964" y="3886"/>
                        </a:cubicBezTo>
                        <a:cubicBezTo>
                          <a:pt x="2722" y="3460"/>
                          <a:pt x="2259" y="3122"/>
                          <a:pt x="1774" y="3122"/>
                        </a:cubicBezTo>
                        <a:cubicBezTo>
                          <a:pt x="1252" y="3122"/>
                          <a:pt x="759" y="3489"/>
                          <a:pt x="701" y="3981"/>
                        </a:cubicBezTo>
                        <a:cubicBezTo>
                          <a:pt x="685" y="3980"/>
                          <a:pt x="669" y="3979"/>
                          <a:pt x="654" y="3979"/>
                        </a:cubicBezTo>
                        <a:cubicBezTo>
                          <a:pt x="305" y="3979"/>
                          <a:pt x="0" y="4363"/>
                          <a:pt x="120" y="4680"/>
                        </a:cubicBezTo>
                        <a:cubicBezTo>
                          <a:pt x="333" y="4467"/>
                          <a:pt x="576" y="4253"/>
                          <a:pt x="914" y="4253"/>
                        </a:cubicBezTo>
                        <a:cubicBezTo>
                          <a:pt x="1002" y="3827"/>
                          <a:pt x="1369" y="3489"/>
                          <a:pt x="1832" y="3489"/>
                        </a:cubicBezTo>
                        <a:cubicBezTo>
                          <a:pt x="2259" y="3518"/>
                          <a:pt x="2626" y="3857"/>
                          <a:pt x="2780" y="4253"/>
                        </a:cubicBezTo>
                        <a:cubicBezTo>
                          <a:pt x="2897" y="4120"/>
                          <a:pt x="3080" y="4052"/>
                          <a:pt x="3262" y="4052"/>
                        </a:cubicBezTo>
                        <a:cubicBezTo>
                          <a:pt x="3412" y="4052"/>
                          <a:pt x="3560" y="4098"/>
                          <a:pt x="3670" y="4195"/>
                        </a:cubicBezTo>
                        <a:cubicBezTo>
                          <a:pt x="3811" y="4029"/>
                          <a:pt x="4020" y="3947"/>
                          <a:pt x="4215" y="3947"/>
                        </a:cubicBezTo>
                        <a:cubicBezTo>
                          <a:pt x="4315" y="3947"/>
                          <a:pt x="4411" y="3969"/>
                          <a:pt x="4493" y="4011"/>
                        </a:cubicBezTo>
                        <a:cubicBezTo>
                          <a:pt x="4493" y="3857"/>
                          <a:pt x="4529" y="3702"/>
                          <a:pt x="4618" y="3577"/>
                        </a:cubicBezTo>
                        <a:cubicBezTo>
                          <a:pt x="4693" y="3524"/>
                          <a:pt x="4789" y="3482"/>
                          <a:pt x="4879" y="3482"/>
                        </a:cubicBezTo>
                        <a:cubicBezTo>
                          <a:pt x="4939" y="3482"/>
                          <a:pt x="4997" y="3501"/>
                          <a:pt x="5044" y="3548"/>
                        </a:cubicBezTo>
                        <a:cubicBezTo>
                          <a:pt x="5081" y="3180"/>
                          <a:pt x="5044" y="2813"/>
                          <a:pt x="5081" y="2446"/>
                        </a:cubicBezTo>
                        <a:cubicBezTo>
                          <a:pt x="5139" y="2078"/>
                          <a:pt x="5294" y="1711"/>
                          <a:pt x="5595" y="1527"/>
                        </a:cubicBezTo>
                        <a:cubicBezTo>
                          <a:pt x="5789" y="1407"/>
                          <a:pt x="5997" y="1362"/>
                          <a:pt x="6211" y="1362"/>
                        </a:cubicBezTo>
                        <a:cubicBezTo>
                          <a:pt x="6272" y="1362"/>
                          <a:pt x="6334" y="1366"/>
                          <a:pt x="6396" y="1373"/>
                        </a:cubicBezTo>
                        <a:cubicBezTo>
                          <a:pt x="6977" y="1439"/>
                          <a:pt x="7528" y="1681"/>
                          <a:pt x="7925" y="2078"/>
                        </a:cubicBezTo>
                        <a:cubicBezTo>
                          <a:pt x="7895" y="1740"/>
                          <a:pt x="7925" y="1343"/>
                          <a:pt x="8204" y="1130"/>
                        </a:cubicBezTo>
                        <a:cubicBezTo>
                          <a:pt x="8331" y="1031"/>
                          <a:pt x="8491" y="984"/>
                          <a:pt x="8654" y="984"/>
                        </a:cubicBezTo>
                        <a:cubicBezTo>
                          <a:pt x="8841" y="984"/>
                          <a:pt x="9032" y="1046"/>
                          <a:pt x="9182" y="1159"/>
                        </a:cubicBezTo>
                        <a:cubicBezTo>
                          <a:pt x="9490" y="1343"/>
                          <a:pt x="9674" y="1652"/>
                          <a:pt x="9858" y="1924"/>
                        </a:cubicBezTo>
                        <a:cubicBezTo>
                          <a:pt x="10313" y="1189"/>
                          <a:pt x="11078" y="704"/>
                          <a:pt x="11937" y="579"/>
                        </a:cubicBezTo>
                        <a:cubicBezTo>
                          <a:pt x="12073" y="556"/>
                          <a:pt x="12213" y="545"/>
                          <a:pt x="12354" y="545"/>
                        </a:cubicBezTo>
                        <a:cubicBezTo>
                          <a:pt x="12755" y="545"/>
                          <a:pt x="13168" y="634"/>
                          <a:pt x="13532" y="792"/>
                        </a:cubicBezTo>
                        <a:cubicBezTo>
                          <a:pt x="13194" y="395"/>
                          <a:pt x="12731" y="86"/>
                          <a:pt x="12209" y="28"/>
                        </a:cubicBezTo>
                        <a:cubicBezTo>
                          <a:pt x="12093" y="9"/>
                          <a:pt x="11976" y="0"/>
                          <a:pt x="11860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1" name="Google Shape;871;p40"/>
                  <p:cNvSpPr/>
                  <p:nvPr/>
                </p:nvSpPr>
                <p:spPr>
                  <a:xfrm>
                    <a:off x="3410670" y="1955650"/>
                    <a:ext cx="981311" cy="45914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905" h="6506" extrusionOk="0">
                        <a:moveTo>
                          <a:pt x="5762" y="0"/>
                        </a:moveTo>
                        <a:cubicBezTo>
                          <a:pt x="5553" y="0"/>
                          <a:pt x="5346" y="56"/>
                          <a:pt x="5174" y="174"/>
                        </a:cubicBezTo>
                        <a:cubicBezTo>
                          <a:pt x="4807" y="387"/>
                          <a:pt x="4623" y="821"/>
                          <a:pt x="4439" y="1218"/>
                        </a:cubicBezTo>
                        <a:cubicBezTo>
                          <a:pt x="4311" y="1112"/>
                          <a:pt x="4152" y="1064"/>
                          <a:pt x="3992" y="1064"/>
                        </a:cubicBezTo>
                        <a:cubicBezTo>
                          <a:pt x="3731" y="1064"/>
                          <a:pt x="3469" y="1192"/>
                          <a:pt x="3337" y="1401"/>
                        </a:cubicBezTo>
                        <a:cubicBezTo>
                          <a:pt x="3232" y="1280"/>
                          <a:pt x="3058" y="1206"/>
                          <a:pt x="2888" y="1206"/>
                        </a:cubicBezTo>
                        <a:cubicBezTo>
                          <a:pt x="2760" y="1206"/>
                          <a:pt x="2635" y="1248"/>
                          <a:pt x="2543" y="1343"/>
                        </a:cubicBezTo>
                        <a:cubicBezTo>
                          <a:pt x="2455" y="1200"/>
                          <a:pt x="2306" y="1129"/>
                          <a:pt x="2161" y="1129"/>
                        </a:cubicBezTo>
                        <a:cubicBezTo>
                          <a:pt x="2052" y="1129"/>
                          <a:pt x="1946" y="1169"/>
                          <a:pt x="1867" y="1247"/>
                        </a:cubicBezTo>
                        <a:cubicBezTo>
                          <a:pt x="1726" y="966"/>
                          <a:pt x="1413" y="803"/>
                          <a:pt x="1099" y="803"/>
                        </a:cubicBezTo>
                        <a:cubicBezTo>
                          <a:pt x="938" y="803"/>
                          <a:pt x="777" y="846"/>
                          <a:pt x="640" y="938"/>
                        </a:cubicBezTo>
                        <a:cubicBezTo>
                          <a:pt x="213" y="1218"/>
                          <a:pt x="243" y="1644"/>
                          <a:pt x="125" y="2078"/>
                        </a:cubicBezTo>
                        <a:cubicBezTo>
                          <a:pt x="30" y="2533"/>
                          <a:pt x="0" y="2959"/>
                          <a:pt x="59" y="3452"/>
                        </a:cubicBezTo>
                        <a:cubicBezTo>
                          <a:pt x="125" y="3944"/>
                          <a:pt x="243" y="4466"/>
                          <a:pt x="551" y="4863"/>
                        </a:cubicBezTo>
                        <a:cubicBezTo>
                          <a:pt x="823" y="5201"/>
                          <a:pt x="1228" y="5443"/>
                          <a:pt x="1624" y="5627"/>
                        </a:cubicBezTo>
                        <a:cubicBezTo>
                          <a:pt x="2602" y="6083"/>
                          <a:pt x="3704" y="6237"/>
                          <a:pt x="4777" y="6362"/>
                        </a:cubicBezTo>
                        <a:cubicBezTo>
                          <a:pt x="5721" y="6457"/>
                          <a:pt x="6680" y="6505"/>
                          <a:pt x="7634" y="6505"/>
                        </a:cubicBezTo>
                        <a:cubicBezTo>
                          <a:pt x="8225" y="6505"/>
                          <a:pt x="8815" y="6487"/>
                          <a:pt x="9400" y="6450"/>
                        </a:cubicBezTo>
                        <a:cubicBezTo>
                          <a:pt x="10135" y="6421"/>
                          <a:pt x="10840" y="6333"/>
                          <a:pt x="11546" y="6083"/>
                        </a:cubicBezTo>
                        <a:cubicBezTo>
                          <a:pt x="12097" y="5870"/>
                          <a:pt x="12619" y="5568"/>
                          <a:pt x="13104" y="5164"/>
                        </a:cubicBezTo>
                        <a:cubicBezTo>
                          <a:pt x="13354" y="4922"/>
                          <a:pt x="13626" y="4679"/>
                          <a:pt x="13751" y="4341"/>
                        </a:cubicBezTo>
                        <a:cubicBezTo>
                          <a:pt x="13905" y="4003"/>
                          <a:pt x="13905" y="3606"/>
                          <a:pt x="13684" y="3327"/>
                        </a:cubicBezTo>
                        <a:cubicBezTo>
                          <a:pt x="13412" y="2959"/>
                          <a:pt x="12891" y="2901"/>
                          <a:pt x="12494" y="2746"/>
                        </a:cubicBezTo>
                        <a:cubicBezTo>
                          <a:pt x="12369" y="2688"/>
                          <a:pt x="12215" y="2592"/>
                          <a:pt x="12097" y="2592"/>
                        </a:cubicBezTo>
                        <a:lnTo>
                          <a:pt x="11729" y="2592"/>
                        </a:lnTo>
                        <a:cubicBezTo>
                          <a:pt x="11450" y="2533"/>
                          <a:pt x="11266" y="2225"/>
                          <a:pt x="10995" y="2225"/>
                        </a:cubicBezTo>
                        <a:lnTo>
                          <a:pt x="10840" y="2225"/>
                        </a:lnTo>
                        <a:cubicBezTo>
                          <a:pt x="10786" y="2245"/>
                          <a:pt x="10734" y="2264"/>
                          <a:pt x="10682" y="2264"/>
                        </a:cubicBezTo>
                        <a:cubicBezTo>
                          <a:pt x="10642" y="2264"/>
                          <a:pt x="10602" y="2253"/>
                          <a:pt x="10561" y="2225"/>
                        </a:cubicBezTo>
                        <a:cubicBezTo>
                          <a:pt x="10502" y="2166"/>
                          <a:pt x="10502" y="2041"/>
                          <a:pt x="10473" y="1953"/>
                        </a:cubicBezTo>
                        <a:cubicBezTo>
                          <a:pt x="10406" y="1784"/>
                          <a:pt x="10207" y="1672"/>
                          <a:pt x="10011" y="1672"/>
                        </a:cubicBezTo>
                        <a:cubicBezTo>
                          <a:pt x="9926" y="1672"/>
                          <a:pt x="9841" y="1693"/>
                          <a:pt x="9767" y="1740"/>
                        </a:cubicBezTo>
                        <a:cubicBezTo>
                          <a:pt x="9613" y="1490"/>
                          <a:pt x="9216" y="1490"/>
                          <a:pt x="8907" y="1490"/>
                        </a:cubicBezTo>
                        <a:cubicBezTo>
                          <a:pt x="8635" y="1526"/>
                          <a:pt x="8393" y="1556"/>
                          <a:pt x="8114" y="1615"/>
                        </a:cubicBezTo>
                        <a:cubicBezTo>
                          <a:pt x="7955" y="1475"/>
                          <a:pt x="7750" y="1407"/>
                          <a:pt x="7541" y="1407"/>
                        </a:cubicBezTo>
                        <a:cubicBezTo>
                          <a:pt x="7345" y="1407"/>
                          <a:pt x="7146" y="1467"/>
                          <a:pt x="6982" y="1585"/>
                        </a:cubicBezTo>
                        <a:cubicBezTo>
                          <a:pt x="7070" y="1122"/>
                          <a:pt x="6886" y="571"/>
                          <a:pt x="6519" y="270"/>
                        </a:cubicBezTo>
                        <a:cubicBezTo>
                          <a:pt x="6311" y="95"/>
                          <a:pt x="6035" y="0"/>
                          <a:pt x="5762" y="0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2" name="Google Shape;872;p40"/>
                  <p:cNvSpPr/>
                  <p:nvPr/>
                </p:nvSpPr>
                <p:spPr>
                  <a:xfrm>
                    <a:off x="4201657" y="1891994"/>
                    <a:ext cx="1353228" cy="43980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175" h="6232" extrusionOk="0">
                        <a:moveTo>
                          <a:pt x="12529" y="0"/>
                        </a:moveTo>
                        <a:cubicBezTo>
                          <a:pt x="12058" y="0"/>
                          <a:pt x="11536" y="215"/>
                          <a:pt x="11392" y="650"/>
                        </a:cubicBezTo>
                        <a:cubicBezTo>
                          <a:pt x="11120" y="437"/>
                          <a:pt x="10840" y="224"/>
                          <a:pt x="10539" y="99"/>
                        </a:cubicBezTo>
                        <a:cubicBezTo>
                          <a:pt x="10427" y="67"/>
                          <a:pt x="10309" y="50"/>
                          <a:pt x="10192" y="50"/>
                        </a:cubicBezTo>
                        <a:cubicBezTo>
                          <a:pt x="9955" y="50"/>
                          <a:pt x="9721" y="120"/>
                          <a:pt x="9554" y="282"/>
                        </a:cubicBezTo>
                        <a:cubicBezTo>
                          <a:pt x="9291" y="223"/>
                          <a:pt x="9021" y="185"/>
                          <a:pt x="8753" y="185"/>
                        </a:cubicBezTo>
                        <a:cubicBezTo>
                          <a:pt x="8461" y="185"/>
                          <a:pt x="8173" y="230"/>
                          <a:pt x="7901" y="341"/>
                        </a:cubicBezTo>
                        <a:cubicBezTo>
                          <a:pt x="7379" y="591"/>
                          <a:pt x="6953" y="1106"/>
                          <a:pt x="7011" y="1693"/>
                        </a:cubicBezTo>
                        <a:cubicBezTo>
                          <a:pt x="6925" y="1677"/>
                          <a:pt x="6838" y="1670"/>
                          <a:pt x="6751" y="1670"/>
                        </a:cubicBezTo>
                        <a:cubicBezTo>
                          <a:pt x="6004" y="1670"/>
                          <a:pt x="5254" y="2239"/>
                          <a:pt x="5115" y="3009"/>
                        </a:cubicBezTo>
                        <a:cubicBezTo>
                          <a:pt x="4835" y="2904"/>
                          <a:pt x="4507" y="2809"/>
                          <a:pt x="4203" y="2809"/>
                        </a:cubicBezTo>
                        <a:cubicBezTo>
                          <a:pt x="3973" y="2809"/>
                          <a:pt x="3757" y="2863"/>
                          <a:pt x="3587" y="3009"/>
                        </a:cubicBezTo>
                        <a:cubicBezTo>
                          <a:pt x="3521" y="3068"/>
                          <a:pt x="3462" y="3163"/>
                          <a:pt x="3374" y="3193"/>
                        </a:cubicBezTo>
                        <a:cubicBezTo>
                          <a:pt x="3332" y="3202"/>
                          <a:pt x="3290" y="3206"/>
                          <a:pt x="3250" y="3206"/>
                        </a:cubicBezTo>
                        <a:cubicBezTo>
                          <a:pt x="3169" y="3206"/>
                          <a:pt x="3094" y="3193"/>
                          <a:pt x="3036" y="3193"/>
                        </a:cubicBezTo>
                        <a:cubicBezTo>
                          <a:pt x="2921" y="3168"/>
                          <a:pt x="2801" y="3155"/>
                          <a:pt x="2680" y="3155"/>
                        </a:cubicBezTo>
                        <a:cubicBezTo>
                          <a:pt x="2187" y="3155"/>
                          <a:pt x="1684" y="3366"/>
                          <a:pt x="1536" y="3832"/>
                        </a:cubicBezTo>
                        <a:cubicBezTo>
                          <a:pt x="1402" y="3784"/>
                          <a:pt x="1259" y="3760"/>
                          <a:pt x="1116" y="3760"/>
                        </a:cubicBezTo>
                        <a:cubicBezTo>
                          <a:pt x="797" y="3760"/>
                          <a:pt x="478" y="3878"/>
                          <a:pt x="250" y="4111"/>
                        </a:cubicBezTo>
                        <a:cubicBezTo>
                          <a:pt x="96" y="4229"/>
                          <a:pt x="0" y="4413"/>
                          <a:pt x="30" y="4633"/>
                        </a:cubicBezTo>
                        <a:cubicBezTo>
                          <a:pt x="66" y="4905"/>
                          <a:pt x="397" y="5059"/>
                          <a:pt x="706" y="5118"/>
                        </a:cubicBezTo>
                        <a:cubicBezTo>
                          <a:pt x="3713" y="5965"/>
                          <a:pt x="6849" y="6231"/>
                          <a:pt x="9972" y="6231"/>
                        </a:cubicBezTo>
                        <a:cubicBezTo>
                          <a:pt x="10345" y="6231"/>
                          <a:pt x="10718" y="6228"/>
                          <a:pt x="11090" y="6221"/>
                        </a:cubicBezTo>
                        <a:cubicBezTo>
                          <a:pt x="12957" y="6191"/>
                          <a:pt x="14882" y="6103"/>
                          <a:pt x="16602" y="5273"/>
                        </a:cubicBezTo>
                        <a:cubicBezTo>
                          <a:pt x="17888" y="4633"/>
                          <a:pt x="19174" y="2575"/>
                          <a:pt x="17396" y="1657"/>
                        </a:cubicBezTo>
                        <a:cubicBezTo>
                          <a:pt x="17247" y="1592"/>
                          <a:pt x="17128" y="1567"/>
                          <a:pt x="17023" y="1567"/>
                        </a:cubicBezTo>
                        <a:cubicBezTo>
                          <a:pt x="16890" y="1567"/>
                          <a:pt x="16780" y="1607"/>
                          <a:pt x="16661" y="1657"/>
                        </a:cubicBezTo>
                        <a:cubicBezTo>
                          <a:pt x="16536" y="1693"/>
                          <a:pt x="16418" y="1723"/>
                          <a:pt x="16264" y="1723"/>
                        </a:cubicBezTo>
                        <a:cubicBezTo>
                          <a:pt x="15946" y="1723"/>
                          <a:pt x="15704" y="1564"/>
                          <a:pt x="15415" y="1564"/>
                        </a:cubicBezTo>
                        <a:cubicBezTo>
                          <a:pt x="15283" y="1564"/>
                          <a:pt x="15141" y="1597"/>
                          <a:pt x="14978" y="1693"/>
                        </a:cubicBezTo>
                        <a:cubicBezTo>
                          <a:pt x="14640" y="709"/>
                          <a:pt x="13662" y="3"/>
                          <a:pt x="12619" y="3"/>
                        </a:cubicBezTo>
                        <a:cubicBezTo>
                          <a:pt x="12589" y="1"/>
                          <a:pt x="12559" y="0"/>
                          <a:pt x="12529" y="0"/>
                        </a:cubicBezTo>
                        <a:close/>
                      </a:path>
                    </a:pathLst>
                  </a:custGeom>
                  <a:solidFill>
                    <a:srgbClr val="3A0817">
                      <a:alpha val="2733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3" name="Google Shape;873;p40"/>
                  <p:cNvSpPr/>
                  <p:nvPr/>
                </p:nvSpPr>
                <p:spPr>
                  <a:xfrm>
                    <a:off x="3365009" y="2074071"/>
                    <a:ext cx="1173762" cy="49866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632" h="7066" extrusionOk="0">
                        <a:moveTo>
                          <a:pt x="2224" y="1"/>
                        </a:moveTo>
                        <a:cubicBezTo>
                          <a:pt x="1910" y="1"/>
                          <a:pt x="1599" y="70"/>
                          <a:pt x="1323" y="216"/>
                        </a:cubicBezTo>
                        <a:cubicBezTo>
                          <a:pt x="1198" y="275"/>
                          <a:pt x="1103" y="333"/>
                          <a:pt x="1044" y="458"/>
                        </a:cubicBezTo>
                        <a:cubicBezTo>
                          <a:pt x="985" y="547"/>
                          <a:pt x="985" y="701"/>
                          <a:pt x="1103" y="767"/>
                        </a:cubicBezTo>
                        <a:cubicBezTo>
                          <a:pt x="1045" y="750"/>
                          <a:pt x="987" y="742"/>
                          <a:pt x="930" y="742"/>
                        </a:cubicBezTo>
                        <a:cubicBezTo>
                          <a:pt x="567" y="742"/>
                          <a:pt x="233" y="1063"/>
                          <a:pt x="125" y="1406"/>
                        </a:cubicBezTo>
                        <a:cubicBezTo>
                          <a:pt x="1" y="1803"/>
                          <a:pt x="96" y="2266"/>
                          <a:pt x="184" y="2663"/>
                        </a:cubicBezTo>
                        <a:cubicBezTo>
                          <a:pt x="250" y="2972"/>
                          <a:pt x="309" y="3273"/>
                          <a:pt x="368" y="3582"/>
                        </a:cubicBezTo>
                        <a:cubicBezTo>
                          <a:pt x="464" y="4133"/>
                          <a:pt x="588" y="4684"/>
                          <a:pt x="860" y="5177"/>
                        </a:cubicBezTo>
                        <a:cubicBezTo>
                          <a:pt x="1382" y="6154"/>
                          <a:pt x="2455" y="6735"/>
                          <a:pt x="3557" y="6948"/>
                        </a:cubicBezTo>
                        <a:cubicBezTo>
                          <a:pt x="3987" y="7033"/>
                          <a:pt x="4427" y="7065"/>
                          <a:pt x="4870" y="7065"/>
                        </a:cubicBezTo>
                        <a:cubicBezTo>
                          <a:pt x="5533" y="7065"/>
                          <a:pt x="6204" y="6993"/>
                          <a:pt x="6865" y="6918"/>
                        </a:cubicBezTo>
                        <a:cubicBezTo>
                          <a:pt x="8606" y="6705"/>
                          <a:pt x="10355" y="6463"/>
                          <a:pt x="12068" y="6095"/>
                        </a:cubicBezTo>
                        <a:cubicBezTo>
                          <a:pt x="13170" y="5845"/>
                          <a:pt x="14273" y="5573"/>
                          <a:pt x="15162" y="4897"/>
                        </a:cubicBezTo>
                        <a:cubicBezTo>
                          <a:pt x="15742" y="4471"/>
                          <a:pt x="16235" y="3854"/>
                          <a:pt x="16448" y="3185"/>
                        </a:cubicBezTo>
                        <a:cubicBezTo>
                          <a:pt x="16536" y="2876"/>
                          <a:pt x="16632" y="2509"/>
                          <a:pt x="16573" y="2200"/>
                        </a:cubicBezTo>
                        <a:cubicBezTo>
                          <a:pt x="16477" y="1958"/>
                          <a:pt x="16294" y="1715"/>
                          <a:pt x="16169" y="1502"/>
                        </a:cubicBezTo>
                        <a:cubicBezTo>
                          <a:pt x="15926" y="1134"/>
                          <a:pt x="15684" y="826"/>
                          <a:pt x="15287" y="671"/>
                        </a:cubicBezTo>
                        <a:cubicBezTo>
                          <a:pt x="15148" y="628"/>
                          <a:pt x="15004" y="607"/>
                          <a:pt x="14860" y="607"/>
                        </a:cubicBezTo>
                        <a:cubicBezTo>
                          <a:pt x="14393" y="607"/>
                          <a:pt x="13935" y="831"/>
                          <a:pt x="13721" y="1252"/>
                        </a:cubicBezTo>
                        <a:cubicBezTo>
                          <a:pt x="13587" y="1152"/>
                          <a:pt x="13419" y="1105"/>
                          <a:pt x="13249" y="1105"/>
                        </a:cubicBezTo>
                        <a:cubicBezTo>
                          <a:pt x="12955" y="1105"/>
                          <a:pt x="12652" y="1246"/>
                          <a:pt x="12494" y="1502"/>
                        </a:cubicBezTo>
                        <a:cubicBezTo>
                          <a:pt x="12406" y="1281"/>
                          <a:pt x="12281" y="1068"/>
                          <a:pt x="12097" y="951"/>
                        </a:cubicBezTo>
                        <a:cubicBezTo>
                          <a:pt x="12014" y="902"/>
                          <a:pt x="11916" y="877"/>
                          <a:pt x="11821" y="877"/>
                        </a:cubicBezTo>
                        <a:cubicBezTo>
                          <a:pt x="11672" y="877"/>
                          <a:pt x="11530" y="938"/>
                          <a:pt x="11458" y="1068"/>
                        </a:cubicBezTo>
                        <a:cubicBezTo>
                          <a:pt x="11065" y="429"/>
                          <a:pt x="10352" y="19"/>
                          <a:pt x="9631" y="19"/>
                        </a:cubicBezTo>
                        <a:cubicBezTo>
                          <a:pt x="9556" y="19"/>
                          <a:pt x="9482" y="23"/>
                          <a:pt x="9407" y="32"/>
                        </a:cubicBezTo>
                        <a:cubicBezTo>
                          <a:pt x="8606" y="120"/>
                          <a:pt x="7871" y="796"/>
                          <a:pt x="7842" y="1620"/>
                        </a:cubicBezTo>
                        <a:cubicBezTo>
                          <a:pt x="7783" y="1377"/>
                          <a:pt x="7570" y="1223"/>
                          <a:pt x="7320" y="1193"/>
                        </a:cubicBezTo>
                        <a:cubicBezTo>
                          <a:pt x="7107" y="1193"/>
                          <a:pt x="6865" y="1348"/>
                          <a:pt x="6769" y="1561"/>
                        </a:cubicBezTo>
                        <a:cubicBezTo>
                          <a:pt x="6532" y="1389"/>
                          <a:pt x="6247" y="1304"/>
                          <a:pt x="5961" y="1304"/>
                        </a:cubicBezTo>
                        <a:cubicBezTo>
                          <a:pt x="5733" y="1304"/>
                          <a:pt x="5504" y="1358"/>
                          <a:pt x="5299" y="1465"/>
                        </a:cubicBezTo>
                        <a:cubicBezTo>
                          <a:pt x="5265" y="1491"/>
                          <a:pt x="5229" y="1525"/>
                          <a:pt x="5204" y="1559"/>
                        </a:cubicBezTo>
                        <a:lnTo>
                          <a:pt x="5204" y="1559"/>
                        </a:lnTo>
                        <a:cubicBezTo>
                          <a:pt x="5171" y="1259"/>
                          <a:pt x="5022" y="954"/>
                          <a:pt x="4777" y="767"/>
                        </a:cubicBezTo>
                        <a:cubicBezTo>
                          <a:pt x="4581" y="623"/>
                          <a:pt x="4343" y="548"/>
                          <a:pt x="4108" y="548"/>
                        </a:cubicBezTo>
                        <a:cubicBezTo>
                          <a:pt x="3983" y="548"/>
                          <a:pt x="3859" y="569"/>
                          <a:pt x="3741" y="613"/>
                        </a:cubicBezTo>
                        <a:cubicBezTo>
                          <a:pt x="3347" y="218"/>
                          <a:pt x="2781" y="1"/>
                          <a:pt x="2224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4" name="Google Shape;874;p40"/>
                  <p:cNvSpPr/>
                  <p:nvPr/>
                </p:nvSpPr>
                <p:spPr>
                  <a:xfrm>
                    <a:off x="3406506" y="2119591"/>
                    <a:ext cx="1104248" cy="38320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647" h="5430" extrusionOk="0">
                        <a:moveTo>
                          <a:pt x="1182" y="0"/>
                        </a:moveTo>
                        <a:cubicBezTo>
                          <a:pt x="1104" y="0"/>
                          <a:pt x="1026" y="9"/>
                          <a:pt x="948" y="26"/>
                        </a:cubicBezTo>
                        <a:cubicBezTo>
                          <a:pt x="427" y="122"/>
                          <a:pt x="0" y="732"/>
                          <a:pt x="184" y="1254"/>
                        </a:cubicBezTo>
                        <a:cubicBezTo>
                          <a:pt x="243" y="1438"/>
                          <a:pt x="331" y="1592"/>
                          <a:pt x="456" y="1739"/>
                        </a:cubicBezTo>
                        <a:cubicBezTo>
                          <a:pt x="1801" y="3576"/>
                          <a:pt x="3947" y="4774"/>
                          <a:pt x="6247" y="5083"/>
                        </a:cubicBezTo>
                        <a:cubicBezTo>
                          <a:pt x="6916" y="5171"/>
                          <a:pt x="7622" y="5171"/>
                          <a:pt x="8327" y="5266"/>
                        </a:cubicBezTo>
                        <a:cubicBezTo>
                          <a:pt x="8857" y="5315"/>
                          <a:pt x="9392" y="5430"/>
                          <a:pt x="9924" y="5430"/>
                        </a:cubicBezTo>
                        <a:cubicBezTo>
                          <a:pt x="10034" y="5430"/>
                          <a:pt x="10143" y="5425"/>
                          <a:pt x="10253" y="5413"/>
                        </a:cubicBezTo>
                        <a:cubicBezTo>
                          <a:pt x="11083" y="5325"/>
                          <a:pt x="11847" y="4899"/>
                          <a:pt x="12582" y="4436"/>
                        </a:cubicBezTo>
                        <a:cubicBezTo>
                          <a:pt x="13258" y="4010"/>
                          <a:pt x="13927" y="3547"/>
                          <a:pt x="14603" y="3091"/>
                        </a:cubicBezTo>
                        <a:cubicBezTo>
                          <a:pt x="15029" y="2782"/>
                          <a:pt x="15492" y="2415"/>
                          <a:pt x="15581" y="1893"/>
                        </a:cubicBezTo>
                        <a:cubicBezTo>
                          <a:pt x="15647" y="1496"/>
                          <a:pt x="15463" y="1070"/>
                          <a:pt x="15125" y="820"/>
                        </a:cubicBezTo>
                        <a:cubicBezTo>
                          <a:pt x="14845" y="627"/>
                          <a:pt x="14542" y="386"/>
                          <a:pt x="14170" y="386"/>
                        </a:cubicBezTo>
                        <a:cubicBezTo>
                          <a:pt x="14131" y="386"/>
                          <a:pt x="14092" y="388"/>
                          <a:pt x="14052" y="394"/>
                        </a:cubicBezTo>
                        <a:cubicBezTo>
                          <a:pt x="13685" y="423"/>
                          <a:pt x="13376" y="703"/>
                          <a:pt x="13258" y="1041"/>
                        </a:cubicBezTo>
                        <a:cubicBezTo>
                          <a:pt x="13114" y="960"/>
                          <a:pt x="12949" y="922"/>
                          <a:pt x="12782" y="922"/>
                        </a:cubicBezTo>
                        <a:cubicBezTo>
                          <a:pt x="12492" y="922"/>
                          <a:pt x="12198" y="1039"/>
                          <a:pt x="12002" y="1254"/>
                        </a:cubicBezTo>
                        <a:cubicBezTo>
                          <a:pt x="11880" y="1162"/>
                          <a:pt x="11728" y="1116"/>
                          <a:pt x="11578" y="1116"/>
                        </a:cubicBezTo>
                        <a:cubicBezTo>
                          <a:pt x="11428" y="1116"/>
                          <a:pt x="11281" y="1162"/>
                          <a:pt x="11171" y="1254"/>
                        </a:cubicBezTo>
                        <a:cubicBezTo>
                          <a:pt x="10840" y="703"/>
                          <a:pt x="10253" y="335"/>
                          <a:pt x="9613" y="240"/>
                        </a:cubicBezTo>
                        <a:cubicBezTo>
                          <a:pt x="9522" y="226"/>
                          <a:pt x="9429" y="220"/>
                          <a:pt x="9336" y="220"/>
                        </a:cubicBezTo>
                        <a:cubicBezTo>
                          <a:pt x="8805" y="220"/>
                          <a:pt x="8253" y="428"/>
                          <a:pt x="7835" y="791"/>
                        </a:cubicBezTo>
                        <a:cubicBezTo>
                          <a:pt x="7622" y="1004"/>
                          <a:pt x="7438" y="1313"/>
                          <a:pt x="7563" y="1592"/>
                        </a:cubicBezTo>
                        <a:cubicBezTo>
                          <a:pt x="7330" y="1360"/>
                          <a:pt x="7011" y="1228"/>
                          <a:pt x="6696" y="1228"/>
                        </a:cubicBezTo>
                        <a:cubicBezTo>
                          <a:pt x="6553" y="1228"/>
                          <a:pt x="6410" y="1255"/>
                          <a:pt x="6277" y="1313"/>
                        </a:cubicBezTo>
                        <a:cubicBezTo>
                          <a:pt x="6075" y="1214"/>
                          <a:pt x="5855" y="1165"/>
                          <a:pt x="5632" y="1165"/>
                        </a:cubicBezTo>
                        <a:cubicBezTo>
                          <a:pt x="5310" y="1165"/>
                          <a:pt x="4985" y="1267"/>
                          <a:pt x="4711" y="1467"/>
                        </a:cubicBezTo>
                        <a:cubicBezTo>
                          <a:pt x="4373" y="1129"/>
                          <a:pt x="4042" y="791"/>
                          <a:pt x="3609" y="607"/>
                        </a:cubicBezTo>
                        <a:cubicBezTo>
                          <a:pt x="3432" y="543"/>
                          <a:pt x="3239" y="506"/>
                          <a:pt x="3048" y="506"/>
                        </a:cubicBezTo>
                        <a:cubicBezTo>
                          <a:pt x="2777" y="506"/>
                          <a:pt x="2509" y="581"/>
                          <a:pt x="2293" y="761"/>
                        </a:cubicBezTo>
                        <a:cubicBezTo>
                          <a:pt x="2110" y="313"/>
                          <a:pt x="1656" y="0"/>
                          <a:pt x="1182" y="0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5" name="Google Shape;875;p40"/>
                  <p:cNvSpPr/>
                  <p:nvPr/>
                </p:nvSpPr>
                <p:spPr>
                  <a:xfrm>
                    <a:off x="3073544" y="1984303"/>
                    <a:ext cx="1456405" cy="67657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637" h="9587" extrusionOk="0">
                        <a:moveTo>
                          <a:pt x="2824" y="0"/>
                        </a:moveTo>
                        <a:cubicBezTo>
                          <a:pt x="2549" y="0"/>
                          <a:pt x="2275" y="125"/>
                          <a:pt x="2146" y="385"/>
                        </a:cubicBezTo>
                        <a:cubicBezTo>
                          <a:pt x="2109" y="290"/>
                          <a:pt x="2080" y="202"/>
                          <a:pt x="2021" y="136"/>
                        </a:cubicBezTo>
                        <a:cubicBezTo>
                          <a:pt x="1345" y="841"/>
                          <a:pt x="919" y="1819"/>
                          <a:pt x="890" y="2803"/>
                        </a:cubicBezTo>
                        <a:cubicBezTo>
                          <a:pt x="427" y="3384"/>
                          <a:pt x="0" y="4148"/>
                          <a:pt x="88" y="4913"/>
                        </a:cubicBezTo>
                        <a:cubicBezTo>
                          <a:pt x="172" y="5583"/>
                          <a:pt x="793" y="6208"/>
                          <a:pt x="1440" y="6208"/>
                        </a:cubicBezTo>
                        <a:cubicBezTo>
                          <a:pt x="1531" y="6208"/>
                          <a:pt x="1622" y="6195"/>
                          <a:pt x="1713" y="6169"/>
                        </a:cubicBezTo>
                        <a:lnTo>
                          <a:pt x="1713" y="6169"/>
                        </a:lnTo>
                        <a:cubicBezTo>
                          <a:pt x="1441" y="6963"/>
                          <a:pt x="1683" y="7948"/>
                          <a:pt x="2359" y="8499"/>
                        </a:cubicBezTo>
                        <a:cubicBezTo>
                          <a:pt x="2742" y="8829"/>
                          <a:pt x="3248" y="8993"/>
                          <a:pt x="3756" y="8993"/>
                        </a:cubicBezTo>
                        <a:cubicBezTo>
                          <a:pt x="4098" y="8993"/>
                          <a:pt x="4441" y="8919"/>
                          <a:pt x="4748" y="8771"/>
                        </a:cubicBezTo>
                        <a:cubicBezTo>
                          <a:pt x="4922" y="9018"/>
                          <a:pt x="5212" y="9130"/>
                          <a:pt x="5514" y="9130"/>
                        </a:cubicBezTo>
                        <a:cubicBezTo>
                          <a:pt x="6002" y="9130"/>
                          <a:pt x="6519" y="8835"/>
                          <a:pt x="6615" y="8345"/>
                        </a:cubicBezTo>
                        <a:cubicBezTo>
                          <a:pt x="6838" y="8791"/>
                          <a:pt x="7344" y="9045"/>
                          <a:pt x="7837" y="9045"/>
                        </a:cubicBezTo>
                        <a:cubicBezTo>
                          <a:pt x="8154" y="9045"/>
                          <a:pt x="8467" y="8940"/>
                          <a:pt x="8694" y="8712"/>
                        </a:cubicBezTo>
                        <a:cubicBezTo>
                          <a:pt x="9019" y="9092"/>
                          <a:pt x="9511" y="9274"/>
                          <a:pt x="10007" y="9274"/>
                        </a:cubicBezTo>
                        <a:cubicBezTo>
                          <a:pt x="10634" y="9274"/>
                          <a:pt x="11267" y="8983"/>
                          <a:pt x="11575" y="8433"/>
                        </a:cubicBezTo>
                        <a:cubicBezTo>
                          <a:pt x="11839" y="8823"/>
                          <a:pt x="12292" y="9016"/>
                          <a:pt x="12741" y="9016"/>
                        </a:cubicBezTo>
                        <a:cubicBezTo>
                          <a:pt x="13179" y="9016"/>
                          <a:pt x="13614" y="8832"/>
                          <a:pt x="13868" y="8470"/>
                        </a:cubicBezTo>
                        <a:cubicBezTo>
                          <a:pt x="14382" y="9209"/>
                          <a:pt x="15267" y="9587"/>
                          <a:pt x="16150" y="9587"/>
                        </a:cubicBezTo>
                        <a:cubicBezTo>
                          <a:pt x="16909" y="9587"/>
                          <a:pt x="17667" y="9308"/>
                          <a:pt x="18189" y="8741"/>
                        </a:cubicBezTo>
                        <a:cubicBezTo>
                          <a:pt x="18407" y="8909"/>
                          <a:pt x="18675" y="8987"/>
                          <a:pt x="18947" y="8987"/>
                        </a:cubicBezTo>
                        <a:cubicBezTo>
                          <a:pt x="19474" y="8987"/>
                          <a:pt x="20017" y="8694"/>
                          <a:pt x="20240" y="8190"/>
                        </a:cubicBezTo>
                        <a:cubicBezTo>
                          <a:pt x="20365" y="8286"/>
                          <a:pt x="20482" y="8345"/>
                          <a:pt x="20637" y="8403"/>
                        </a:cubicBezTo>
                        <a:cubicBezTo>
                          <a:pt x="20549" y="8036"/>
                          <a:pt x="20299" y="7735"/>
                          <a:pt x="19968" y="7735"/>
                        </a:cubicBezTo>
                        <a:cubicBezTo>
                          <a:pt x="19865" y="7735"/>
                          <a:pt x="19762" y="7748"/>
                          <a:pt x="19668" y="7748"/>
                        </a:cubicBezTo>
                        <a:cubicBezTo>
                          <a:pt x="19621" y="7748"/>
                          <a:pt x="19576" y="7744"/>
                          <a:pt x="19534" y="7735"/>
                        </a:cubicBezTo>
                        <a:cubicBezTo>
                          <a:pt x="19262" y="7668"/>
                          <a:pt x="19108" y="7397"/>
                          <a:pt x="18895" y="7213"/>
                        </a:cubicBezTo>
                        <a:cubicBezTo>
                          <a:pt x="18674" y="6992"/>
                          <a:pt x="18357" y="6882"/>
                          <a:pt x="18039" y="6882"/>
                        </a:cubicBezTo>
                        <a:cubicBezTo>
                          <a:pt x="17787" y="6882"/>
                          <a:pt x="17535" y="6951"/>
                          <a:pt x="17330" y="7088"/>
                        </a:cubicBezTo>
                        <a:cubicBezTo>
                          <a:pt x="17150" y="6776"/>
                          <a:pt x="16781" y="6609"/>
                          <a:pt x="16409" y="6609"/>
                        </a:cubicBezTo>
                        <a:cubicBezTo>
                          <a:pt x="16157" y="6609"/>
                          <a:pt x="15904" y="6685"/>
                          <a:pt x="15705" y="6845"/>
                        </a:cubicBezTo>
                        <a:cubicBezTo>
                          <a:pt x="15647" y="6449"/>
                          <a:pt x="15309" y="6140"/>
                          <a:pt x="14912" y="6081"/>
                        </a:cubicBezTo>
                        <a:cubicBezTo>
                          <a:pt x="14886" y="6079"/>
                          <a:pt x="14860" y="6077"/>
                          <a:pt x="14834" y="6077"/>
                        </a:cubicBezTo>
                        <a:cubicBezTo>
                          <a:pt x="14464" y="6077"/>
                          <a:pt x="14108" y="6318"/>
                          <a:pt x="13964" y="6662"/>
                        </a:cubicBezTo>
                        <a:cubicBezTo>
                          <a:pt x="13809" y="6169"/>
                          <a:pt x="13501" y="5714"/>
                          <a:pt x="13016" y="5559"/>
                        </a:cubicBezTo>
                        <a:cubicBezTo>
                          <a:pt x="12934" y="5532"/>
                          <a:pt x="12848" y="5519"/>
                          <a:pt x="12761" y="5519"/>
                        </a:cubicBezTo>
                        <a:cubicBezTo>
                          <a:pt x="12358" y="5519"/>
                          <a:pt x="11942" y="5796"/>
                          <a:pt x="11914" y="6192"/>
                        </a:cubicBezTo>
                        <a:lnTo>
                          <a:pt x="11914" y="6192"/>
                        </a:lnTo>
                        <a:cubicBezTo>
                          <a:pt x="11940" y="5768"/>
                          <a:pt x="11698" y="5345"/>
                          <a:pt x="11296" y="5192"/>
                        </a:cubicBezTo>
                        <a:cubicBezTo>
                          <a:pt x="11191" y="5151"/>
                          <a:pt x="11080" y="5132"/>
                          <a:pt x="10969" y="5132"/>
                        </a:cubicBezTo>
                        <a:cubicBezTo>
                          <a:pt x="10659" y="5132"/>
                          <a:pt x="10348" y="5281"/>
                          <a:pt x="10164" y="5530"/>
                        </a:cubicBezTo>
                        <a:cubicBezTo>
                          <a:pt x="10194" y="5096"/>
                          <a:pt x="9951" y="4641"/>
                          <a:pt x="9554" y="4427"/>
                        </a:cubicBezTo>
                        <a:cubicBezTo>
                          <a:pt x="9416" y="4363"/>
                          <a:pt x="9262" y="4332"/>
                          <a:pt x="9107" y="4332"/>
                        </a:cubicBezTo>
                        <a:cubicBezTo>
                          <a:pt x="8819" y="4332"/>
                          <a:pt x="8528" y="4440"/>
                          <a:pt x="8327" y="4641"/>
                        </a:cubicBezTo>
                        <a:cubicBezTo>
                          <a:pt x="8282" y="4010"/>
                          <a:pt x="7653" y="3541"/>
                          <a:pt x="7044" y="3541"/>
                        </a:cubicBezTo>
                        <a:cubicBezTo>
                          <a:pt x="6851" y="3541"/>
                          <a:pt x="6660" y="3588"/>
                          <a:pt x="6490" y="3693"/>
                        </a:cubicBezTo>
                        <a:cubicBezTo>
                          <a:pt x="6556" y="3288"/>
                          <a:pt x="6585" y="2833"/>
                          <a:pt x="6372" y="2465"/>
                        </a:cubicBezTo>
                        <a:cubicBezTo>
                          <a:pt x="6213" y="2147"/>
                          <a:pt x="5867" y="1895"/>
                          <a:pt x="5519" y="1895"/>
                        </a:cubicBezTo>
                        <a:cubicBezTo>
                          <a:pt x="5465" y="1895"/>
                          <a:pt x="5411" y="1901"/>
                          <a:pt x="5358" y="1914"/>
                        </a:cubicBezTo>
                        <a:cubicBezTo>
                          <a:pt x="5387" y="1422"/>
                          <a:pt x="5299" y="871"/>
                          <a:pt x="4932" y="503"/>
                        </a:cubicBezTo>
                        <a:cubicBezTo>
                          <a:pt x="4733" y="305"/>
                          <a:pt x="4454" y="196"/>
                          <a:pt x="4180" y="196"/>
                        </a:cubicBezTo>
                        <a:cubicBezTo>
                          <a:pt x="3947" y="196"/>
                          <a:pt x="3719" y="275"/>
                          <a:pt x="3550" y="444"/>
                        </a:cubicBezTo>
                        <a:cubicBezTo>
                          <a:pt x="3438" y="154"/>
                          <a:pt x="3130" y="0"/>
                          <a:pt x="2824" y="0"/>
                        </a:cubicBezTo>
                        <a:close/>
                      </a:path>
                    </a:pathLst>
                  </a:custGeom>
                  <a:solidFill>
                    <a:schemeClr val="accen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6" name="Google Shape;876;p40"/>
                  <p:cNvSpPr/>
                  <p:nvPr/>
                </p:nvSpPr>
                <p:spPr>
                  <a:xfrm>
                    <a:off x="3371784" y="2456222"/>
                    <a:ext cx="829862" cy="20360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759" h="2885" extrusionOk="0">
                        <a:moveTo>
                          <a:pt x="6461" y="1"/>
                        </a:moveTo>
                        <a:cubicBezTo>
                          <a:pt x="6431" y="1"/>
                          <a:pt x="6401" y="2"/>
                          <a:pt x="6372" y="4"/>
                        </a:cubicBezTo>
                        <a:cubicBezTo>
                          <a:pt x="5968" y="33"/>
                          <a:pt x="5571" y="313"/>
                          <a:pt x="5416" y="710"/>
                        </a:cubicBezTo>
                        <a:cubicBezTo>
                          <a:pt x="5248" y="536"/>
                          <a:pt x="4990" y="440"/>
                          <a:pt x="4745" y="440"/>
                        </a:cubicBezTo>
                        <a:cubicBezTo>
                          <a:pt x="4638" y="440"/>
                          <a:pt x="4533" y="458"/>
                          <a:pt x="4439" y="496"/>
                        </a:cubicBezTo>
                        <a:cubicBezTo>
                          <a:pt x="4221" y="298"/>
                          <a:pt x="3926" y="183"/>
                          <a:pt x="3623" y="183"/>
                        </a:cubicBezTo>
                        <a:cubicBezTo>
                          <a:pt x="3589" y="183"/>
                          <a:pt x="3555" y="185"/>
                          <a:pt x="3520" y="188"/>
                        </a:cubicBezTo>
                        <a:cubicBezTo>
                          <a:pt x="3366" y="188"/>
                          <a:pt x="3212" y="217"/>
                          <a:pt x="3123" y="342"/>
                        </a:cubicBezTo>
                        <a:cubicBezTo>
                          <a:pt x="2999" y="430"/>
                          <a:pt x="2940" y="585"/>
                          <a:pt x="2999" y="710"/>
                        </a:cubicBezTo>
                        <a:cubicBezTo>
                          <a:pt x="2716" y="350"/>
                          <a:pt x="2264" y="160"/>
                          <a:pt x="1815" y="160"/>
                        </a:cubicBezTo>
                        <a:cubicBezTo>
                          <a:pt x="1493" y="160"/>
                          <a:pt x="1173" y="257"/>
                          <a:pt x="919" y="460"/>
                        </a:cubicBezTo>
                        <a:cubicBezTo>
                          <a:pt x="551" y="739"/>
                          <a:pt x="368" y="1261"/>
                          <a:pt x="551" y="1687"/>
                        </a:cubicBezTo>
                        <a:cubicBezTo>
                          <a:pt x="499" y="1643"/>
                          <a:pt x="440" y="1624"/>
                          <a:pt x="380" y="1624"/>
                        </a:cubicBezTo>
                        <a:cubicBezTo>
                          <a:pt x="227" y="1624"/>
                          <a:pt x="72" y="1747"/>
                          <a:pt x="29" y="1900"/>
                        </a:cubicBezTo>
                        <a:cubicBezTo>
                          <a:pt x="0" y="1996"/>
                          <a:pt x="0" y="2113"/>
                          <a:pt x="0" y="2238"/>
                        </a:cubicBezTo>
                        <a:cubicBezTo>
                          <a:pt x="184" y="2209"/>
                          <a:pt x="368" y="2150"/>
                          <a:pt x="522" y="2084"/>
                        </a:cubicBezTo>
                        <a:cubicBezTo>
                          <a:pt x="696" y="2331"/>
                          <a:pt x="986" y="2443"/>
                          <a:pt x="1288" y="2443"/>
                        </a:cubicBezTo>
                        <a:cubicBezTo>
                          <a:pt x="1776" y="2443"/>
                          <a:pt x="2293" y="2148"/>
                          <a:pt x="2389" y="1658"/>
                        </a:cubicBezTo>
                        <a:cubicBezTo>
                          <a:pt x="2612" y="2104"/>
                          <a:pt x="3118" y="2358"/>
                          <a:pt x="3611" y="2358"/>
                        </a:cubicBezTo>
                        <a:cubicBezTo>
                          <a:pt x="3928" y="2358"/>
                          <a:pt x="4241" y="2253"/>
                          <a:pt x="4468" y="2025"/>
                        </a:cubicBezTo>
                        <a:cubicBezTo>
                          <a:pt x="4793" y="2405"/>
                          <a:pt x="5285" y="2587"/>
                          <a:pt x="5781" y="2587"/>
                        </a:cubicBezTo>
                        <a:cubicBezTo>
                          <a:pt x="6408" y="2587"/>
                          <a:pt x="7041" y="2296"/>
                          <a:pt x="7349" y="1746"/>
                        </a:cubicBezTo>
                        <a:cubicBezTo>
                          <a:pt x="7613" y="2136"/>
                          <a:pt x="8066" y="2329"/>
                          <a:pt x="8515" y="2329"/>
                        </a:cubicBezTo>
                        <a:cubicBezTo>
                          <a:pt x="8953" y="2329"/>
                          <a:pt x="9388" y="2145"/>
                          <a:pt x="9642" y="1783"/>
                        </a:cubicBezTo>
                        <a:cubicBezTo>
                          <a:pt x="10076" y="2422"/>
                          <a:pt x="10781" y="2789"/>
                          <a:pt x="11546" y="2885"/>
                        </a:cubicBezTo>
                        <a:cubicBezTo>
                          <a:pt x="11546" y="2848"/>
                          <a:pt x="11575" y="2819"/>
                          <a:pt x="11575" y="2789"/>
                        </a:cubicBezTo>
                        <a:cubicBezTo>
                          <a:pt x="11759" y="2547"/>
                          <a:pt x="11759" y="2179"/>
                          <a:pt x="11634" y="1871"/>
                        </a:cubicBezTo>
                        <a:cubicBezTo>
                          <a:pt x="11479" y="1599"/>
                          <a:pt x="11266" y="1349"/>
                          <a:pt x="10994" y="1165"/>
                        </a:cubicBezTo>
                        <a:cubicBezTo>
                          <a:pt x="10856" y="1086"/>
                          <a:pt x="10670" y="977"/>
                          <a:pt x="10500" y="977"/>
                        </a:cubicBezTo>
                        <a:cubicBezTo>
                          <a:pt x="10481" y="977"/>
                          <a:pt x="10462" y="978"/>
                          <a:pt x="10443" y="981"/>
                        </a:cubicBezTo>
                        <a:cubicBezTo>
                          <a:pt x="10340" y="1006"/>
                          <a:pt x="10237" y="1055"/>
                          <a:pt x="10138" y="1055"/>
                        </a:cubicBezTo>
                        <a:cubicBezTo>
                          <a:pt x="10117" y="1055"/>
                          <a:pt x="10096" y="1053"/>
                          <a:pt x="10076" y="1048"/>
                        </a:cubicBezTo>
                        <a:cubicBezTo>
                          <a:pt x="9980" y="1048"/>
                          <a:pt x="9892" y="981"/>
                          <a:pt x="9826" y="952"/>
                        </a:cubicBezTo>
                        <a:cubicBezTo>
                          <a:pt x="9589" y="834"/>
                          <a:pt x="9328" y="779"/>
                          <a:pt x="9073" y="779"/>
                        </a:cubicBezTo>
                        <a:cubicBezTo>
                          <a:pt x="8933" y="779"/>
                          <a:pt x="8795" y="796"/>
                          <a:pt x="8665" y="827"/>
                        </a:cubicBezTo>
                        <a:cubicBezTo>
                          <a:pt x="8602" y="853"/>
                          <a:pt x="8520" y="876"/>
                          <a:pt x="8444" y="876"/>
                        </a:cubicBezTo>
                        <a:cubicBezTo>
                          <a:pt x="8413" y="876"/>
                          <a:pt x="8383" y="872"/>
                          <a:pt x="8356" y="864"/>
                        </a:cubicBezTo>
                        <a:cubicBezTo>
                          <a:pt x="8297" y="827"/>
                          <a:pt x="8268" y="768"/>
                          <a:pt x="8238" y="710"/>
                        </a:cubicBezTo>
                        <a:cubicBezTo>
                          <a:pt x="8111" y="536"/>
                          <a:pt x="7908" y="440"/>
                          <a:pt x="7703" y="440"/>
                        </a:cubicBezTo>
                        <a:cubicBezTo>
                          <a:pt x="7613" y="440"/>
                          <a:pt x="7522" y="458"/>
                          <a:pt x="7437" y="496"/>
                        </a:cubicBezTo>
                        <a:cubicBezTo>
                          <a:pt x="7239" y="182"/>
                          <a:pt x="6856" y="1"/>
                          <a:pt x="6461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7" name="Google Shape;877;p40"/>
                  <p:cNvSpPr/>
                  <p:nvPr/>
                </p:nvSpPr>
                <p:spPr>
                  <a:xfrm>
                    <a:off x="3073544" y="2006815"/>
                    <a:ext cx="281161" cy="61249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984" h="8679" extrusionOk="0">
                        <a:moveTo>
                          <a:pt x="1867" y="0"/>
                        </a:moveTo>
                        <a:cubicBezTo>
                          <a:pt x="1286" y="676"/>
                          <a:pt x="919" y="1566"/>
                          <a:pt x="890" y="2484"/>
                        </a:cubicBezTo>
                        <a:cubicBezTo>
                          <a:pt x="427" y="3065"/>
                          <a:pt x="0" y="3829"/>
                          <a:pt x="88" y="4594"/>
                        </a:cubicBezTo>
                        <a:cubicBezTo>
                          <a:pt x="172" y="5264"/>
                          <a:pt x="793" y="5889"/>
                          <a:pt x="1440" y="5889"/>
                        </a:cubicBezTo>
                        <a:cubicBezTo>
                          <a:pt x="1531" y="5889"/>
                          <a:pt x="1622" y="5876"/>
                          <a:pt x="1713" y="5850"/>
                        </a:cubicBezTo>
                        <a:lnTo>
                          <a:pt x="1713" y="5850"/>
                        </a:lnTo>
                        <a:cubicBezTo>
                          <a:pt x="1441" y="6644"/>
                          <a:pt x="1683" y="7629"/>
                          <a:pt x="2359" y="8180"/>
                        </a:cubicBezTo>
                        <a:cubicBezTo>
                          <a:pt x="2728" y="8498"/>
                          <a:pt x="3235" y="8678"/>
                          <a:pt x="3745" y="8678"/>
                        </a:cubicBezTo>
                        <a:cubicBezTo>
                          <a:pt x="3825" y="8678"/>
                          <a:pt x="3904" y="8674"/>
                          <a:pt x="3984" y="8665"/>
                        </a:cubicBezTo>
                        <a:cubicBezTo>
                          <a:pt x="2969" y="8114"/>
                          <a:pt x="1742" y="6769"/>
                          <a:pt x="3028" y="5762"/>
                        </a:cubicBezTo>
                        <a:cubicBezTo>
                          <a:pt x="2572" y="5453"/>
                          <a:pt x="2109" y="5145"/>
                          <a:pt x="1838" y="4718"/>
                        </a:cubicBezTo>
                        <a:cubicBezTo>
                          <a:pt x="1558" y="4255"/>
                          <a:pt x="1558" y="3587"/>
                          <a:pt x="1963" y="3249"/>
                        </a:cubicBezTo>
                        <a:cubicBezTo>
                          <a:pt x="1529" y="2969"/>
                          <a:pt x="1316" y="2389"/>
                          <a:pt x="1441" y="1904"/>
                        </a:cubicBezTo>
                        <a:cubicBezTo>
                          <a:pt x="1558" y="1382"/>
                          <a:pt x="2051" y="1015"/>
                          <a:pt x="2572" y="985"/>
                        </a:cubicBezTo>
                        <a:cubicBezTo>
                          <a:pt x="2234" y="735"/>
                          <a:pt x="1992" y="368"/>
                          <a:pt x="1867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8" name="Google Shape;878;p40"/>
                  <p:cNvSpPr/>
                  <p:nvPr/>
                </p:nvSpPr>
                <p:spPr>
                  <a:xfrm>
                    <a:off x="3349977" y="2112251"/>
                    <a:ext cx="2089722" cy="5486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611" h="7774" extrusionOk="0">
                        <a:moveTo>
                          <a:pt x="24235" y="1"/>
                        </a:moveTo>
                        <a:cubicBezTo>
                          <a:pt x="23268" y="1"/>
                          <a:pt x="22185" y="465"/>
                          <a:pt x="21894" y="1387"/>
                        </a:cubicBezTo>
                        <a:cubicBezTo>
                          <a:pt x="21694" y="962"/>
                          <a:pt x="21226" y="727"/>
                          <a:pt x="20765" y="727"/>
                        </a:cubicBezTo>
                        <a:cubicBezTo>
                          <a:pt x="20460" y="727"/>
                          <a:pt x="20158" y="830"/>
                          <a:pt x="19939" y="1049"/>
                        </a:cubicBezTo>
                        <a:cubicBezTo>
                          <a:pt x="19802" y="1186"/>
                          <a:pt x="19666" y="1368"/>
                          <a:pt x="19489" y="1368"/>
                        </a:cubicBezTo>
                        <a:cubicBezTo>
                          <a:pt x="19466" y="1368"/>
                          <a:pt x="19442" y="1365"/>
                          <a:pt x="19417" y="1358"/>
                        </a:cubicBezTo>
                        <a:cubicBezTo>
                          <a:pt x="19321" y="1358"/>
                          <a:pt x="19233" y="1233"/>
                          <a:pt x="19138" y="1174"/>
                        </a:cubicBezTo>
                        <a:cubicBezTo>
                          <a:pt x="19050" y="1112"/>
                          <a:pt x="18946" y="1084"/>
                          <a:pt x="18839" y="1084"/>
                        </a:cubicBezTo>
                        <a:cubicBezTo>
                          <a:pt x="18581" y="1084"/>
                          <a:pt x="18307" y="1252"/>
                          <a:pt x="18219" y="1512"/>
                        </a:cubicBezTo>
                        <a:cubicBezTo>
                          <a:pt x="17638" y="987"/>
                          <a:pt x="16843" y="707"/>
                          <a:pt x="16056" y="707"/>
                        </a:cubicBezTo>
                        <a:cubicBezTo>
                          <a:pt x="15687" y="707"/>
                          <a:pt x="15320" y="768"/>
                          <a:pt x="14978" y="895"/>
                        </a:cubicBezTo>
                        <a:cubicBezTo>
                          <a:pt x="13876" y="1328"/>
                          <a:pt x="13075" y="2365"/>
                          <a:pt x="12928" y="3533"/>
                        </a:cubicBezTo>
                        <a:cubicBezTo>
                          <a:pt x="12743" y="3445"/>
                          <a:pt x="12539" y="3403"/>
                          <a:pt x="12336" y="3403"/>
                        </a:cubicBezTo>
                        <a:cubicBezTo>
                          <a:pt x="12031" y="3403"/>
                          <a:pt x="11726" y="3499"/>
                          <a:pt x="11487" y="3680"/>
                        </a:cubicBezTo>
                        <a:cubicBezTo>
                          <a:pt x="11054" y="4018"/>
                          <a:pt x="10870" y="4569"/>
                          <a:pt x="10965" y="5062"/>
                        </a:cubicBezTo>
                        <a:cubicBezTo>
                          <a:pt x="10584" y="4950"/>
                          <a:pt x="10220" y="4844"/>
                          <a:pt x="9843" y="4844"/>
                        </a:cubicBezTo>
                        <a:cubicBezTo>
                          <a:pt x="9798" y="4844"/>
                          <a:pt x="9753" y="4846"/>
                          <a:pt x="9709" y="4849"/>
                        </a:cubicBezTo>
                        <a:cubicBezTo>
                          <a:pt x="9282" y="4907"/>
                          <a:pt x="8849" y="5216"/>
                          <a:pt x="8819" y="5642"/>
                        </a:cubicBezTo>
                        <a:cubicBezTo>
                          <a:pt x="8540" y="5437"/>
                          <a:pt x="8196" y="5339"/>
                          <a:pt x="7849" y="5339"/>
                        </a:cubicBezTo>
                        <a:cubicBezTo>
                          <a:pt x="7365" y="5339"/>
                          <a:pt x="6877" y="5530"/>
                          <a:pt x="6556" y="5885"/>
                        </a:cubicBezTo>
                        <a:cubicBezTo>
                          <a:pt x="6523" y="5880"/>
                          <a:pt x="6490" y="5878"/>
                          <a:pt x="6458" y="5878"/>
                        </a:cubicBezTo>
                        <a:cubicBezTo>
                          <a:pt x="6096" y="5878"/>
                          <a:pt x="5759" y="6168"/>
                          <a:pt x="5725" y="6532"/>
                        </a:cubicBezTo>
                        <a:cubicBezTo>
                          <a:pt x="5424" y="6318"/>
                          <a:pt x="5086" y="6135"/>
                          <a:pt x="4719" y="6069"/>
                        </a:cubicBezTo>
                        <a:cubicBezTo>
                          <a:pt x="4642" y="6050"/>
                          <a:pt x="4563" y="6041"/>
                          <a:pt x="4485" y="6041"/>
                        </a:cubicBezTo>
                        <a:cubicBezTo>
                          <a:pt x="4185" y="6041"/>
                          <a:pt x="3887" y="6174"/>
                          <a:pt x="3741" y="6436"/>
                        </a:cubicBezTo>
                        <a:cubicBezTo>
                          <a:pt x="3587" y="6223"/>
                          <a:pt x="3432" y="6010"/>
                          <a:pt x="3219" y="5885"/>
                        </a:cubicBezTo>
                        <a:cubicBezTo>
                          <a:pt x="3114" y="5827"/>
                          <a:pt x="2993" y="5790"/>
                          <a:pt x="2875" y="5790"/>
                        </a:cubicBezTo>
                        <a:cubicBezTo>
                          <a:pt x="2754" y="5790"/>
                          <a:pt x="2636" y="5829"/>
                          <a:pt x="2543" y="5922"/>
                        </a:cubicBezTo>
                        <a:cubicBezTo>
                          <a:pt x="2455" y="5980"/>
                          <a:pt x="2389" y="6105"/>
                          <a:pt x="2301" y="6194"/>
                        </a:cubicBezTo>
                        <a:cubicBezTo>
                          <a:pt x="2212" y="6270"/>
                          <a:pt x="2107" y="6301"/>
                          <a:pt x="1992" y="6301"/>
                        </a:cubicBezTo>
                        <a:cubicBezTo>
                          <a:pt x="1745" y="6301"/>
                          <a:pt x="1459" y="6156"/>
                          <a:pt x="1228" y="6010"/>
                        </a:cubicBezTo>
                        <a:cubicBezTo>
                          <a:pt x="1073" y="6289"/>
                          <a:pt x="948" y="6590"/>
                          <a:pt x="890" y="6928"/>
                        </a:cubicBezTo>
                        <a:cubicBezTo>
                          <a:pt x="798" y="6837"/>
                          <a:pt x="685" y="6797"/>
                          <a:pt x="569" y="6797"/>
                        </a:cubicBezTo>
                        <a:cubicBezTo>
                          <a:pt x="341" y="6797"/>
                          <a:pt x="103" y="6952"/>
                          <a:pt x="0" y="7171"/>
                        </a:cubicBezTo>
                        <a:cubicBezTo>
                          <a:pt x="280" y="7142"/>
                          <a:pt x="552" y="7083"/>
                          <a:pt x="831" y="6958"/>
                        </a:cubicBezTo>
                        <a:cubicBezTo>
                          <a:pt x="1005" y="7205"/>
                          <a:pt x="1295" y="7317"/>
                          <a:pt x="1597" y="7317"/>
                        </a:cubicBezTo>
                        <a:cubicBezTo>
                          <a:pt x="2085" y="7317"/>
                          <a:pt x="2602" y="7022"/>
                          <a:pt x="2698" y="6532"/>
                        </a:cubicBezTo>
                        <a:cubicBezTo>
                          <a:pt x="2921" y="6978"/>
                          <a:pt x="3427" y="7232"/>
                          <a:pt x="3920" y="7232"/>
                        </a:cubicBezTo>
                        <a:cubicBezTo>
                          <a:pt x="4237" y="7232"/>
                          <a:pt x="4550" y="7127"/>
                          <a:pt x="4777" y="6899"/>
                        </a:cubicBezTo>
                        <a:cubicBezTo>
                          <a:pt x="5102" y="7279"/>
                          <a:pt x="5594" y="7461"/>
                          <a:pt x="6090" y="7461"/>
                        </a:cubicBezTo>
                        <a:cubicBezTo>
                          <a:pt x="6717" y="7461"/>
                          <a:pt x="7350" y="7170"/>
                          <a:pt x="7658" y="6620"/>
                        </a:cubicBezTo>
                        <a:cubicBezTo>
                          <a:pt x="7922" y="7010"/>
                          <a:pt x="8375" y="7203"/>
                          <a:pt x="8824" y="7203"/>
                        </a:cubicBezTo>
                        <a:cubicBezTo>
                          <a:pt x="9262" y="7203"/>
                          <a:pt x="9697" y="7019"/>
                          <a:pt x="9951" y="6657"/>
                        </a:cubicBezTo>
                        <a:cubicBezTo>
                          <a:pt x="10465" y="7396"/>
                          <a:pt x="11350" y="7774"/>
                          <a:pt x="12233" y="7774"/>
                        </a:cubicBezTo>
                        <a:cubicBezTo>
                          <a:pt x="12992" y="7774"/>
                          <a:pt x="13750" y="7495"/>
                          <a:pt x="14272" y="6928"/>
                        </a:cubicBezTo>
                        <a:cubicBezTo>
                          <a:pt x="14490" y="7096"/>
                          <a:pt x="14758" y="7174"/>
                          <a:pt x="15030" y="7174"/>
                        </a:cubicBezTo>
                        <a:cubicBezTo>
                          <a:pt x="15557" y="7174"/>
                          <a:pt x="16100" y="6881"/>
                          <a:pt x="16323" y="6377"/>
                        </a:cubicBezTo>
                        <a:cubicBezTo>
                          <a:pt x="16545" y="6554"/>
                          <a:pt x="16830" y="6639"/>
                          <a:pt x="17113" y="6639"/>
                        </a:cubicBezTo>
                        <a:cubicBezTo>
                          <a:pt x="17420" y="6639"/>
                          <a:pt x="17725" y="6539"/>
                          <a:pt x="17947" y="6348"/>
                        </a:cubicBezTo>
                        <a:cubicBezTo>
                          <a:pt x="18202" y="6496"/>
                          <a:pt x="18495" y="6567"/>
                          <a:pt x="18787" y="6567"/>
                        </a:cubicBezTo>
                        <a:cubicBezTo>
                          <a:pt x="19336" y="6567"/>
                          <a:pt x="19884" y="6316"/>
                          <a:pt x="20181" y="5855"/>
                        </a:cubicBezTo>
                        <a:cubicBezTo>
                          <a:pt x="20385" y="6205"/>
                          <a:pt x="20800" y="6400"/>
                          <a:pt x="21211" y="6400"/>
                        </a:cubicBezTo>
                        <a:cubicBezTo>
                          <a:pt x="21482" y="6400"/>
                          <a:pt x="21752" y="6316"/>
                          <a:pt x="21960" y="6135"/>
                        </a:cubicBezTo>
                        <a:cubicBezTo>
                          <a:pt x="22628" y="6590"/>
                          <a:pt x="23334" y="7053"/>
                          <a:pt x="24135" y="7171"/>
                        </a:cubicBezTo>
                        <a:cubicBezTo>
                          <a:pt x="24243" y="7188"/>
                          <a:pt x="24354" y="7196"/>
                          <a:pt x="24466" y="7196"/>
                        </a:cubicBezTo>
                        <a:cubicBezTo>
                          <a:pt x="25176" y="7196"/>
                          <a:pt x="25923" y="6858"/>
                          <a:pt x="26215" y="6223"/>
                        </a:cubicBezTo>
                        <a:cubicBezTo>
                          <a:pt x="26518" y="6599"/>
                          <a:pt x="27000" y="6760"/>
                          <a:pt x="27483" y="6760"/>
                        </a:cubicBezTo>
                        <a:cubicBezTo>
                          <a:pt x="27633" y="6760"/>
                          <a:pt x="27783" y="6745"/>
                          <a:pt x="27927" y="6715"/>
                        </a:cubicBezTo>
                        <a:cubicBezTo>
                          <a:pt x="28545" y="6620"/>
                          <a:pt x="29096" y="6289"/>
                          <a:pt x="29610" y="5951"/>
                        </a:cubicBezTo>
                        <a:cubicBezTo>
                          <a:pt x="29610" y="5767"/>
                          <a:pt x="29581" y="5584"/>
                          <a:pt x="29522" y="5400"/>
                        </a:cubicBezTo>
                        <a:cubicBezTo>
                          <a:pt x="29000" y="2982"/>
                          <a:pt x="27104" y="160"/>
                          <a:pt x="24407" y="6"/>
                        </a:cubicBezTo>
                        <a:cubicBezTo>
                          <a:pt x="24350" y="2"/>
                          <a:pt x="24293" y="1"/>
                          <a:pt x="24235" y="1"/>
                        </a:cubicBezTo>
                        <a:close/>
                      </a:path>
                    </a:pathLst>
                  </a:custGeom>
                  <a:solidFill>
                    <a:schemeClr val="dk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9" name="Google Shape;879;p40"/>
                  <p:cNvSpPr/>
                  <p:nvPr/>
                </p:nvSpPr>
                <p:spPr>
                  <a:xfrm>
                    <a:off x="3942294" y="2011473"/>
                    <a:ext cx="1817383" cy="64940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752" h="9202" extrusionOk="0">
                        <a:moveTo>
                          <a:pt x="24010" y="0"/>
                        </a:moveTo>
                        <a:cubicBezTo>
                          <a:pt x="23642" y="30"/>
                          <a:pt x="23275" y="272"/>
                          <a:pt x="23238" y="640"/>
                        </a:cubicBezTo>
                        <a:cubicBezTo>
                          <a:pt x="23028" y="470"/>
                          <a:pt x="22752" y="385"/>
                          <a:pt x="22474" y="385"/>
                        </a:cubicBezTo>
                        <a:cubicBezTo>
                          <a:pt x="22148" y="385"/>
                          <a:pt x="21818" y="502"/>
                          <a:pt x="21585" y="735"/>
                        </a:cubicBezTo>
                        <a:cubicBezTo>
                          <a:pt x="21437" y="664"/>
                          <a:pt x="21277" y="630"/>
                          <a:pt x="21116" y="630"/>
                        </a:cubicBezTo>
                        <a:cubicBezTo>
                          <a:pt x="20716" y="630"/>
                          <a:pt x="20314" y="840"/>
                          <a:pt x="20115" y="1191"/>
                        </a:cubicBezTo>
                        <a:cubicBezTo>
                          <a:pt x="19942" y="1037"/>
                          <a:pt x="19691" y="954"/>
                          <a:pt x="19446" y="954"/>
                        </a:cubicBezTo>
                        <a:cubicBezTo>
                          <a:pt x="19307" y="954"/>
                          <a:pt x="19169" y="981"/>
                          <a:pt x="19049" y="1037"/>
                        </a:cubicBezTo>
                        <a:cubicBezTo>
                          <a:pt x="18682" y="1220"/>
                          <a:pt x="18432" y="1588"/>
                          <a:pt x="18461" y="1985"/>
                        </a:cubicBezTo>
                        <a:cubicBezTo>
                          <a:pt x="18295" y="1889"/>
                          <a:pt x="18109" y="1846"/>
                          <a:pt x="17923" y="1846"/>
                        </a:cubicBezTo>
                        <a:cubicBezTo>
                          <a:pt x="17393" y="1846"/>
                          <a:pt x="16855" y="2196"/>
                          <a:pt x="16719" y="2690"/>
                        </a:cubicBezTo>
                        <a:cubicBezTo>
                          <a:pt x="16623" y="2646"/>
                          <a:pt x="16513" y="2625"/>
                          <a:pt x="16402" y="2625"/>
                        </a:cubicBezTo>
                        <a:cubicBezTo>
                          <a:pt x="16123" y="2625"/>
                          <a:pt x="15828" y="2758"/>
                          <a:pt x="15676" y="2999"/>
                        </a:cubicBezTo>
                        <a:cubicBezTo>
                          <a:pt x="15568" y="2822"/>
                          <a:pt x="15374" y="2742"/>
                          <a:pt x="15176" y="2742"/>
                        </a:cubicBezTo>
                        <a:cubicBezTo>
                          <a:pt x="14929" y="2742"/>
                          <a:pt x="14675" y="2867"/>
                          <a:pt x="14574" y="3087"/>
                        </a:cubicBezTo>
                        <a:cubicBezTo>
                          <a:pt x="14385" y="2930"/>
                          <a:pt x="14148" y="2859"/>
                          <a:pt x="13908" y="2859"/>
                        </a:cubicBezTo>
                        <a:cubicBezTo>
                          <a:pt x="13407" y="2859"/>
                          <a:pt x="12890" y="3166"/>
                          <a:pt x="12766" y="3638"/>
                        </a:cubicBezTo>
                        <a:cubicBezTo>
                          <a:pt x="12587" y="3624"/>
                          <a:pt x="12409" y="3610"/>
                          <a:pt x="12235" y="3610"/>
                        </a:cubicBezTo>
                        <a:cubicBezTo>
                          <a:pt x="12050" y="3610"/>
                          <a:pt x="11870" y="3626"/>
                          <a:pt x="11700" y="3675"/>
                        </a:cubicBezTo>
                        <a:cubicBezTo>
                          <a:pt x="11362" y="3763"/>
                          <a:pt x="11053" y="4006"/>
                          <a:pt x="10994" y="4344"/>
                        </a:cubicBezTo>
                        <a:cubicBezTo>
                          <a:pt x="10735" y="4276"/>
                          <a:pt x="10476" y="4204"/>
                          <a:pt x="10216" y="4204"/>
                        </a:cubicBezTo>
                        <a:cubicBezTo>
                          <a:pt x="10138" y="4204"/>
                          <a:pt x="10059" y="4211"/>
                          <a:pt x="9980" y="4226"/>
                        </a:cubicBezTo>
                        <a:cubicBezTo>
                          <a:pt x="9642" y="4314"/>
                          <a:pt x="9341" y="4623"/>
                          <a:pt x="9429" y="4961"/>
                        </a:cubicBezTo>
                        <a:cubicBezTo>
                          <a:pt x="9286" y="4885"/>
                          <a:pt x="9128" y="4850"/>
                          <a:pt x="8969" y="4850"/>
                        </a:cubicBezTo>
                        <a:cubicBezTo>
                          <a:pt x="8483" y="4850"/>
                          <a:pt x="7987" y="5177"/>
                          <a:pt x="7871" y="5659"/>
                        </a:cubicBezTo>
                        <a:cubicBezTo>
                          <a:pt x="7748" y="5586"/>
                          <a:pt x="7610" y="5553"/>
                          <a:pt x="7470" y="5553"/>
                        </a:cubicBezTo>
                        <a:cubicBezTo>
                          <a:pt x="6980" y="5553"/>
                          <a:pt x="6460" y="5958"/>
                          <a:pt x="6460" y="6460"/>
                        </a:cubicBezTo>
                        <a:cubicBezTo>
                          <a:pt x="6320" y="6404"/>
                          <a:pt x="6165" y="6376"/>
                          <a:pt x="6008" y="6376"/>
                        </a:cubicBezTo>
                        <a:cubicBezTo>
                          <a:pt x="5655" y="6376"/>
                          <a:pt x="5294" y="6518"/>
                          <a:pt x="5086" y="6798"/>
                        </a:cubicBezTo>
                        <a:cubicBezTo>
                          <a:pt x="4931" y="6916"/>
                          <a:pt x="4836" y="7129"/>
                          <a:pt x="4623" y="7166"/>
                        </a:cubicBezTo>
                        <a:cubicBezTo>
                          <a:pt x="4598" y="7174"/>
                          <a:pt x="4572" y="7178"/>
                          <a:pt x="4546" y="7178"/>
                        </a:cubicBezTo>
                        <a:cubicBezTo>
                          <a:pt x="4481" y="7178"/>
                          <a:pt x="4414" y="7155"/>
                          <a:pt x="4351" y="7129"/>
                        </a:cubicBezTo>
                        <a:cubicBezTo>
                          <a:pt x="4262" y="7108"/>
                          <a:pt x="4189" y="7088"/>
                          <a:pt x="4112" y="7088"/>
                        </a:cubicBezTo>
                        <a:cubicBezTo>
                          <a:pt x="4080" y="7088"/>
                          <a:pt x="4047" y="7091"/>
                          <a:pt x="4013" y="7100"/>
                        </a:cubicBezTo>
                        <a:cubicBezTo>
                          <a:pt x="3888" y="7166"/>
                          <a:pt x="3829" y="7283"/>
                          <a:pt x="3675" y="7379"/>
                        </a:cubicBezTo>
                        <a:cubicBezTo>
                          <a:pt x="3579" y="7408"/>
                          <a:pt x="3491" y="7408"/>
                          <a:pt x="3366" y="7408"/>
                        </a:cubicBezTo>
                        <a:cubicBezTo>
                          <a:pt x="2910" y="7408"/>
                          <a:pt x="2418" y="7438"/>
                          <a:pt x="1926" y="7438"/>
                        </a:cubicBezTo>
                        <a:cubicBezTo>
                          <a:pt x="1580" y="7813"/>
                          <a:pt x="1070" y="8024"/>
                          <a:pt x="581" y="8024"/>
                        </a:cubicBezTo>
                        <a:cubicBezTo>
                          <a:pt x="466" y="8024"/>
                          <a:pt x="353" y="8013"/>
                          <a:pt x="243" y="7989"/>
                        </a:cubicBezTo>
                        <a:cubicBezTo>
                          <a:pt x="59" y="8143"/>
                          <a:pt x="0" y="8356"/>
                          <a:pt x="0" y="8570"/>
                        </a:cubicBezTo>
                        <a:cubicBezTo>
                          <a:pt x="137" y="8608"/>
                          <a:pt x="281" y="8627"/>
                          <a:pt x="426" y="8627"/>
                        </a:cubicBezTo>
                        <a:cubicBezTo>
                          <a:pt x="865" y="8627"/>
                          <a:pt x="1309" y="8449"/>
                          <a:pt x="1558" y="8085"/>
                        </a:cubicBezTo>
                        <a:cubicBezTo>
                          <a:pt x="2072" y="8824"/>
                          <a:pt x="2957" y="9202"/>
                          <a:pt x="3840" y="9202"/>
                        </a:cubicBezTo>
                        <a:cubicBezTo>
                          <a:pt x="4599" y="9202"/>
                          <a:pt x="5357" y="8923"/>
                          <a:pt x="5879" y="8356"/>
                        </a:cubicBezTo>
                        <a:cubicBezTo>
                          <a:pt x="6097" y="8524"/>
                          <a:pt x="6365" y="8602"/>
                          <a:pt x="6637" y="8602"/>
                        </a:cubicBezTo>
                        <a:cubicBezTo>
                          <a:pt x="7164" y="8602"/>
                          <a:pt x="7707" y="8309"/>
                          <a:pt x="7930" y="7805"/>
                        </a:cubicBezTo>
                        <a:cubicBezTo>
                          <a:pt x="8152" y="7982"/>
                          <a:pt x="8437" y="8067"/>
                          <a:pt x="8720" y="8067"/>
                        </a:cubicBezTo>
                        <a:cubicBezTo>
                          <a:pt x="9027" y="8067"/>
                          <a:pt x="9332" y="7967"/>
                          <a:pt x="9554" y="7776"/>
                        </a:cubicBezTo>
                        <a:cubicBezTo>
                          <a:pt x="9809" y="7924"/>
                          <a:pt x="10102" y="7995"/>
                          <a:pt x="10394" y="7995"/>
                        </a:cubicBezTo>
                        <a:cubicBezTo>
                          <a:pt x="10943" y="7995"/>
                          <a:pt x="11491" y="7744"/>
                          <a:pt x="11788" y="7283"/>
                        </a:cubicBezTo>
                        <a:cubicBezTo>
                          <a:pt x="11992" y="7633"/>
                          <a:pt x="12407" y="7828"/>
                          <a:pt x="12818" y="7828"/>
                        </a:cubicBezTo>
                        <a:cubicBezTo>
                          <a:pt x="13089" y="7828"/>
                          <a:pt x="13359" y="7744"/>
                          <a:pt x="13567" y="7563"/>
                        </a:cubicBezTo>
                        <a:cubicBezTo>
                          <a:pt x="14235" y="8018"/>
                          <a:pt x="14941" y="8481"/>
                          <a:pt x="15742" y="8599"/>
                        </a:cubicBezTo>
                        <a:cubicBezTo>
                          <a:pt x="15850" y="8616"/>
                          <a:pt x="15961" y="8624"/>
                          <a:pt x="16073" y="8624"/>
                        </a:cubicBezTo>
                        <a:cubicBezTo>
                          <a:pt x="16783" y="8624"/>
                          <a:pt x="17530" y="8286"/>
                          <a:pt x="17822" y="7651"/>
                        </a:cubicBezTo>
                        <a:cubicBezTo>
                          <a:pt x="18125" y="8027"/>
                          <a:pt x="18607" y="8188"/>
                          <a:pt x="19090" y="8188"/>
                        </a:cubicBezTo>
                        <a:cubicBezTo>
                          <a:pt x="19240" y="8188"/>
                          <a:pt x="19390" y="8173"/>
                          <a:pt x="19534" y="8143"/>
                        </a:cubicBezTo>
                        <a:cubicBezTo>
                          <a:pt x="20152" y="8048"/>
                          <a:pt x="20703" y="7717"/>
                          <a:pt x="21217" y="7379"/>
                        </a:cubicBezTo>
                        <a:cubicBezTo>
                          <a:pt x="21522" y="7766"/>
                          <a:pt x="22004" y="7987"/>
                          <a:pt x="22476" y="7987"/>
                        </a:cubicBezTo>
                        <a:cubicBezTo>
                          <a:pt x="22675" y="7987"/>
                          <a:pt x="22873" y="7947"/>
                          <a:pt x="23054" y="7864"/>
                        </a:cubicBezTo>
                        <a:cubicBezTo>
                          <a:pt x="23701" y="7592"/>
                          <a:pt x="24069" y="6857"/>
                          <a:pt x="23944" y="6181"/>
                        </a:cubicBezTo>
                        <a:cubicBezTo>
                          <a:pt x="24561" y="6064"/>
                          <a:pt x="25075" y="5542"/>
                          <a:pt x="25230" y="4924"/>
                        </a:cubicBezTo>
                        <a:cubicBezTo>
                          <a:pt x="25384" y="4314"/>
                          <a:pt x="25171" y="3609"/>
                          <a:pt x="24679" y="3212"/>
                        </a:cubicBezTo>
                        <a:cubicBezTo>
                          <a:pt x="25355" y="2903"/>
                          <a:pt x="25752" y="2110"/>
                          <a:pt x="25597" y="1404"/>
                        </a:cubicBezTo>
                        <a:cubicBezTo>
                          <a:pt x="25443" y="699"/>
                          <a:pt x="24774" y="147"/>
                          <a:pt x="24039" y="118"/>
                        </a:cubicBezTo>
                        <a:cubicBezTo>
                          <a:pt x="24069" y="89"/>
                          <a:pt x="24069" y="30"/>
                          <a:pt x="24069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0" name="Google Shape;880;p40"/>
                  <p:cNvSpPr/>
                  <p:nvPr/>
                </p:nvSpPr>
                <p:spPr>
                  <a:xfrm>
                    <a:off x="4955954" y="1328400"/>
                    <a:ext cx="780108" cy="129175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054" h="18304" extrusionOk="0">
                        <a:moveTo>
                          <a:pt x="1779" y="1"/>
                        </a:moveTo>
                        <a:lnTo>
                          <a:pt x="1779" y="1"/>
                        </a:lnTo>
                        <a:cubicBezTo>
                          <a:pt x="1992" y="640"/>
                          <a:pt x="2087" y="1257"/>
                          <a:pt x="1499" y="1838"/>
                        </a:cubicBezTo>
                        <a:cubicBezTo>
                          <a:pt x="1904" y="2022"/>
                          <a:pt x="1749" y="2757"/>
                          <a:pt x="1316" y="2815"/>
                        </a:cubicBezTo>
                        <a:cubicBezTo>
                          <a:pt x="1518" y="3045"/>
                          <a:pt x="1274" y="3473"/>
                          <a:pt x="971" y="3473"/>
                        </a:cubicBezTo>
                        <a:cubicBezTo>
                          <a:pt x="944" y="3473"/>
                          <a:pt x="917" y="3469"/>
                          <a:pt x="889" y="3462"/>
                        </a:cubicBezTo>
                        <a:lnTo>
                          <a:pt x="889" y="3462"/>
                        </a:lnTo>
                        <a:cubicBezTo>
                          <a:pt x="1198" y="3646"/>
                          <a:pt x="1536" y="3859"/>
                          <a:pt x="1683" y="4197"/>
                        </a:cubicBezTo>
                        <a:cubicBezTo>
                          <a:pt x="1837" y="4535"/>
                          <a:pt x="1720" y="5020"/>
                          <a:pt x="1382" y="5116"/>
                        </a:cubicBezTo>
                        <a:cubicBezTo>
                          <a:pt x="1624" y="5270"/>
                          <a:pt x="1624" y="5667"/>
                          <a:pt x="1411" y="5851"/>
                        </a:cubicBezTo>
                        <a:cubicBezTo>
                          <a:pt x="2021" y="6152"/>
                          <a:pt x="2455" y="6857"/>
                          <a:pt x="2418" y="7563"/>
                        </a:cubicBezTo>
                        <a:cubicBezTo>
                          <a:pt x="2727" y="7592"/>
                          <a:pt x="3035" y="7592"/>
                          <a:pt x="3278" y="7747"/>
                        </a:cubicBezTo>
                        <a:cubicBezTo>
                          <a:pt x="3557" y="7872"/>
                          <a:pt x="3770" y="8144"/>
                          <a:pt x="3770" y="8452"/>
                        </a:cubicBezTo>
                        <a:cubicBezTo>
                          <a:pt x="3741" y="8945"/>
                          <a:pt x="3124" y="9158"/>
                          <a:pt x="2639" y="9246"/>
                        </a:cubicBezTo>
                        <a:cubicBezTo>
                          <a:pt x="2910" y="9246"/>
                          <a:pt x="3190" y="9525"/>
                          <a:pt x="3190" y="9797"/>
                        </a:cubicBezTo>
                        <a:cubicBezTo>
                          <a:pt x="3190" y="10047"/>
                          <a:pt x="2969" y="10260"/>
                          <a:pt x="2727" y="10319"/>
                        </a:cubicBezTo>
                        <a:cubicBezTo>
                          <a:pt x="2940" y="10348"/>
                          <a:pt x="3153" y="10561"/>
                          <a:pt x="3153" y="10782"/>
                        </a:cubicBezTo>
                        <a:cubicBezTo>
                          <a:pt x="3153" y="11054"/>
                          <a:pt x="2940" y="11296"/>
                          <a:pt x="2668" y="11392"/>
                        </a:cubicBezTo>
                        <a:cubicBezTo>
                          <a:pt x="2910" y="11480"/>
                          <a:pt x="3153" y="11451"/>
                          <a:pt x="3432" y="11480"/>
                        </a:cubicBezTo>
                        <a:cubicBezTo>
                          <a:pt x="3675" y="11480"/>
                          <a:pt x="3983" y="11576"/>
                          <a:pt x="4108" y="11789"/>
                        </a:cubicBezTo>
                        <a:cubicBezTo>
                          <a:pt x="4221" y="11993"/>
                          <a:pt x="4084" y="12312"/>
                          <a:pt x="3859" y="12312"/>
                        </a:cubicBezTo>
                        <a:cubicBezTo>
                          <a:pt x="3849" y="12312"/>
                          <a:pt x="3839" y="12312"/>
                          <a:pt x="3829" y="12310"/>
                        </a:cubicBezTo>
                        <a:lnTo>
                          <a:pt x="3829" y="12310"/>
                        </a:lnTo>
                        <a:cubicBezTo>
                          <a:pt x="4226" y="12369"/>
                          <a:pt x="4623" y="12494"/>
                          <a:pt x="4902" y="12766"/>
                        </a:cubicBezTo>
                        <a:cubicBezTo>
                          <a:pt x="5174" y="13075"/>
                          <a:pt x="5240" y="13626"/>
                          <a:pt x="4902" y="13868"/>
                        </a:cubicBezTo>
                        <a:cubicBezTo>
                          <a:pt x="5394" y="14148"/>
                          <a:pt x="5394" y="14941"/>
                          <a:pt x="4990" y="15375"/>
                        </a:cubicBezTo>
                        <a:cubicBezTo>
                          <a:pt x="4666" y="15700"/>
                          <a:pt x="4178" y="15818"/>
                          <a:pt x="3694" y="15818"/>
                        </a:cubicBezTo>
                        <a:cubicBezTo>
                          <a:pt x="3586" y="15818"/>
                          <a:pt x="3479" y="15812"/>
                          <a:pt x="3373" y="15801"/>
                        </a:cubicBezTo>
                        <a:cubicBezTo>
                          <a:pt x="3323" y="16262"/>
                          <a:pt x="2858" y="16585"/>
                          <a:pt x="2408" y="16585"/>
                        </a:cubicBezTo>
                        <a:cubicBezTo>
                          <a:pt x="2263" y="16585"/>
                          <a:pt x="2119" y="16551"/>
                          <a:pt x="1992" y="16477"/>
                        </a:cubicBezTo>
                        <a:lnTo>
                          <a:pt x="1992" y="16477"/>
                        </a:lnTo>
                        <a:cubicBezTo>
                          <a:pt x="2176" y="16749"/>
                          <a:pt x="2117" y="17087"/>
                          <a:pt x="1933" y="17330"/>
                        </a:cubicBezTo>
                        <a:cubicBezTo>
                          <a:pt x="1749" y="17580"/>
                          <a:pt x="1470" y="17727"/>
                          <a:pt x="1198" y="17822"/>
                        </a:cubicBezTo>
                        <a:cubicBezTo>
                          <a:pt x="894" y="17918"/>
                          <a:pt x="585" y="17958"/>
                          <a:pt x="279" y="17958"/>
                        </a:cubicBezTo>
                        <a:cubicBezTo>
                          <a:pt x="186" y="17958"/>
                          <a:pt x="93" y="17954"/>
                          <a:pt x="0" y="17947"/>
                        </a:cubicBezTo>
                        <a:lnTo>
                          <a:pt x="0" y="17947"/>
                        </a:lnTo>
                        <a:cubicBezTo>
                          <a:pt x="338" y="18094"/>
                          <a:pt x="676" y="18219"/>
                          <a:pt x="1044" y="18278"/>
                        </a:cubicBezTo>
                        <a:cubicBezTo>
                          <a:pt x="1152" y="18295"/>
                          <a:pt x="1263" y="18303"/>
                          <a:pt x="1375" y="18303"/>
                        </a:cubicBezTo>
                        <a:cubicBezTo>
                          <a:pt x="2084" y="18303"/>
                          <a:pt x="2828" y="17965"/>
                          <a:pt x="3094" y="17330"/>
                        </a:cubicBezTo>
                        <a:cubicBezTo>
                          <a:pt x="3419" y="17706"/>
                          <a:pt x="3890" y="17867"/>
                          <a:pt x="4383" y="17867"/>
                        </a:cubicBezTo>
                        <a:cubicBezTo>
                          <a:pt x="4535" y="17867"/>
                          <a:pt x="4690" y="17852"/>
                          <a:pt x="4843" y="17822"/>
                        </a:cubicBezTo>
                        <a:cubicBezTo>
                          <a:pt x="5453" y="17727"/>
                          <a:pt x="6004" y="17396"/>
                          <a:pt x="6526" y="17058"/>
                        </a:cubicBezTo>
                        <a:cubicBezTo>
                          <a:pt x="6805" y="17445"/>
                          <a:pt x="7294" y="17666"/>
                          <a:pt x="7775" y="17666"/>
                        </a:cubicBezTo>
                        <a:cubicBezTo>
                          <a:pt x="7978" y="17666"/>
                          <a:pt x="8180" y="17626"/>
                          <a:pt x="8363" y="17543"/>
                        </a:cubicBezTo>
                        <a:cubicBezTo>
                          <a:pt x="8973" y="17271"/>
                          <a:pt x="9370" y="16536"/>
                          <a:pt x="9253" y="15860"/>
                        </a:cubicBezTo>
                        <a:cubicBezTo>
                          <a:pt x="9863" y="15743"/>
                          <a:pt x="10385" y="15221"/>
                          <a:pt x="10539" y="14603"/>
                        </a:cubicBezTo>
                        <a:cubicBezTo>
                          <a:pt x="10686" y="13993"/>
                          <a:pt x="10473" y="13288"/>
                          <a:pt x="9988" y="12891"/>
                        </a:cubicBezTo>
                        <a:cubicBezTo>
                          <a:pt x="10656" y="12582"/>
                          <a:pt x="11053" y="11789"/>
                          <a:pt x="10906" y="11083"/>
                        </a:cubicBezTo>
                        <a:cubicBezTo>
                          <a:pt x="10752" y="10378"/>
                          <a:pt x="10076" y="9826"/>
                          <a:pt x="9341" y="9797"/>
                        </a:cubicBezTo>
                        <a:cubicBezTo>
                          <a:pt x="9525" y="9275"/>
                          <a:pt x="9128" y="8636"/>
                          <a:pt x="8547" y="8540"/>
                        </a:cubicBezTo>
                        <a:cubicBezTo>
                          <a:pt x="9400" y="7225"/>
                          <a:pt x="8452" y="5174"/>
                          <a:pt x="6923" y="4932"/>
                        </a:cubicBezTo>
                        <a:cubicBezTo>
                          <a:pt x="7136" y="4682"/>
                          <a:pt x="6952" y="4256"/>
                          <a:pt x="6681" y="4043"/>
                        </a:cubicBezTo>
                        <a:cubicBezTo>
                          <a:pt x="6431" y="3859"/>
                          <a:pt x="6063" y="3800"/>
                          <a:pt x="5762" y="3646"/>
                        </a:cubicBezTo>
                        <a:cubicBezTo>
                          <a:pt x="5211" y="3337"/>
                          <a:pt x="4807" y="2786"/>
                          <a:pt x="4351" y="2330"/>
                        </a:cubicBezTo>
                        <a:cubicBezTo>
                          <a:pt x="3989" y="1969"/>
                          <a:pt x="3502" y="1665"/>
                          <a:pt x="3012" y="1665"/>
                        </a:cubicBezTo>
                        <a:cubicBezTo>
                          <a:pt x="2875" y="1665"/>
                          <a:pt x="2737" y="1689"/>
                          <a:pt x="2602" y="1742"/>
                        </a:cubicBezTo>
                        <a:cubicBezTo>
                          <a:pt x="2359" y="1162"/>
                          <a:pt x="2087" y="552"/>
                          <a:pt x="1779" y="1"/>
                        </a:cubicBezTo>
                        <a:close/>
                      </a:path>
                    </a:pathLst>
                  </a:custGeom>
                  <a:solidFill>
                    <a:srgbClr val="3A0817">
                      <a:alpha val="2733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1" name="Google Shape;881;p40"/>
                  <p:cNvSpPr/>
                  <p:nvPr/>
                </p:nvSpPr>
                <p:spPr>
                  <a:xfrm>
                    <a:off x="3196481" y="1501091"/>
                    <a:ext cx="216305" cy="51877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065" h="7351" extrusionOk="0">
                        <a:moveTo>
                          <a:pt x="3065" y="1"/>
                        </a:moveTo>
                        <a:lnTo>
                          <a:pt x="3065" y="1"/>
                        </a:lnTo>
                        <a:cubicBezTo>
                          <a:pt x="2455" y="523"/>
                          <a:pt x="1992" y="1199"/>
                          <a:pt x="1874" y="1993"/>
                        </a:cubicBezTo>
                        <a:cubicBezTo>
                          <a:pt x="1808" y="2272"/>
                          <a:pt x="1779" y="2573"/>
                          <a:pt x="1654" y="2852"/>
                        </a:cubicBezTo>
                        <a:cubicBezTo>
                          <a:pt x="1507" y="3154"/>
                          <a:pt x="1227" y="3404"/>
                          <a:pt x="985" y="3675"/>
                        </a:cubicBezTo>
                        <a:cubicBezTo>
                          <a:pt x="221" y="4506"/>
                          <a:pt x="0" y="5792"/>
                          <a:pt x="434" y="6828"/>
                        </a:cubicBezTo>
                        <a:lnTo>
                          <a:pt x="184" y="7078"/>
                        </a:lnTo>
                        <a:lnTo>
                          <a:pt x="221" y="7108"/>
                        </a:lnTo>
                        <a:cubicBezTo>
                          <a:pt x="279" y="7166"/>
                          <a:pt x="338" y="7232"/>
                          <a:pt x="367" y="7321"/>
                        </a:cubicBezTo>
                        <a:cubicBezTo>
                          <a:pt x="404" y="7232"/>
                          <a:pt x="463" y="7137"/>
                          <a:pt x="522" y="7078"/>
                        </a:cubicBezTo>
                        <a:cubicBezTo>
                          <a:pt x="657" y="6921"/>
                          <a:pt x="876" y="6828"/>
                          <a:pt x="1094" y="6828"/>
                        </a:cubicBezTo>
                        <a:cubicBezTo>
                          <a:pt x="1172" y="6828"/>
                          <a:pt x="1249" y="6840"/>
                          <a:pt x="1323" y="6865"/>
                        </a:cubicBezTo>
                        <a:cubicBezTo>
                          <a:pt x="1536" y="6924"/>
                          <a:pt x="1749" y="7108"/>
                          <a:pt x="1808" y="7350"/>
                        </a:cubicBezTo>
                        <a:cubicBezTo>
                          <a:pt x="1944" y="7170"/>
                          <a:pt x="2166" y="7071"/>
                          <a:pt x="2385" y="7071"/>
                        </a:cubicBezTo>
                        <a:cubicBezTo>
                          <a:pt x="2461" y="7071"/>
                          <a:pt x="2537" y="7083"/>
                          <a:pt x="2609" y="7108"/>
                        </a:cubicBezTo>
                        <a:cubicBezTo>
                          <a:pt x="2572" y="6983"/>
                          <a:pt x="2543" y="6865"/>
                          <a:pt x="2484" y="6740"/>
                        </a:cubicBezTo>
                        <a:cubicBezTo>
                          <a:pt x="2330" y="6461"/>
                          <a:pt x="2087" y="6314"/>
                          <a:pt x="1808" y="6159"/>
                        </a:cubicBezTo>
                        <a:cubicBezTo>
                          <a:pt x="1725" y="6113"/>
                          <a:pt x="1499" y="5978"/>
                          <a:pt x="1342" y="5978"/>
                        </a:cubicBezTo>
                        <a:cubicBezTo>
                          <a:pt x="1277" y="5978"/>
                          <a:pt x="1224" y="6001"/>
                          <a:pt x="1198" y="6064"/>
                        </a:cubicBezTo>
                        <a:cubicBezTo>
                          <a:pt x="1382" y="5542"/>
                          <a:pt x="1352" y="4962"/>
                          <a:pt x="1102" y="4440"/>
                        </a:cubicBezTo>
                        <a:cubicBezTo>
                          <a:pt x="1992" y="4043"/>
                          <a:pt x="2484" y="2911"/>
                          <a:pt x="2175" y="1993"/>
                        </a:cubicBezTo>
                        <a:cubicBezTo>
                          <a:pt x="2146" y="1904"/>
                          <a:pt x="2117" y="1809"/>
                          <a:pt x="2146" y="1721"/>
                        </a:cubicBezTo>
                        <a:cubicBezTo>
                          <a:pt x="2146" y="1625"/>
                          <a:pt x="2242" y="1566"/>
                          <a:pt x="2300" y="1500"/>
                        </a:cubicBezTo>
                        <a:cubicBezTo>
                          <a:pt x="2727" y="1133"/>
                          <a:pt x="3006" y="582"/>
                          <a:pt x="3065" y="1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2" name="Google Shape;882;p40"/>
                  <p:cNvSpPr/>
                  <p:nvPr/>
                </p:nvSpPr>
                <p:spPr>
                  <a:xfrm>
                    <a:off x="3445391" y="1036088"/>
                    <a:ext cx="1622956" cy="45681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997" h="6473" extrusionOk="0">
                        <a:moveTo>
                          <a:pt x="12145" y="0"/>
                        </a:moveTo>
                        <a:cubicBezTo>
                          <a:pt x="11509" y="0"/>
                          <a:pt x="10879" y="209"/>
                          <a:pt x="10436" y="652"/>
                        </a:cubicBezTo>
                        <a:cubicBezTo>
                          <a:pt x="10227" y="335"/>
                          <a:pt x="9869" y="189"/>
                          <a:pt x="9505" y="189"/>
                        </a:cubicBezTo>
                        <a:cubicBezTo>
                          <a:pt x="9024" y="189"/>
                          <a:pt x="8532" y="443"/>
                          <a:pt x="8357" y="894"/>
                        </a:cubicBezTo>
                        <a:cubicBezTo>
                          <a:pt x="8215" y="754"/>
                          <a:pt x="8025" y="693"/>
                          <a:pt x="7828" y="693"/>
                        </a:cubicBezTo>
                        <a:cubicBezTo>
                          <a:pt x="7343" y="693"/>
                          <a:pt x="6816" y="1068"/>
                          <a:pt x="6857" y="1570"/>
                        </a:cubicBezTo>
                        <a:cubicBezTo>
                          <a:pt x="6836" y="1569"/>
                          <a:pt x="6814" y="1569"/>
                          <a:pt x="6792" y="1569"/>
                        </a:cubicBezTo>
                        <a:cubicBezTo>
                          <a:pt x="6231" y="1569"/>
                          <a:pt x="5650" y="1928"/>
                          <a:pt x="5417" y="2430"/>
                        </a:cubicBezTo>
                        <a:cubicBezTo>
                          <a:pt x="5366" y="2424"/>
                          <a:pt x="5315" y="2421"/>
                          <a:pt x="5264" y="2421"/>
                        </a:cubicBezTo>
                        <a:cubicBezTo>
                          <a:pt x="4346" y="2421"/>
                          <a:pt x="3535" y="3457"/>
                          <a:pt x="3793" y="4356"/>
                        </a:cubicBezTo>
                        <a:cubicBezTo>
                          <a:pt x="3618" y="4301"/>
                          <a:pt x="3438" y="4275"/>
                          <a:pt x="3258" y="4275"/>
                        </a:cubicBezTo>
                        <a:cubicBezTo>
                          <a:pt x="2330" y="4275"/>
                          <a:pt x="1399" y="4961"/>
                          <a:pt x="1221" y="5884"/>
                        </a:cubicBezTo>
                        <a:cubicBezTo>
                          <a:pt x="794" y="5921"/>
                          <a:pt x="397" y="6068"/>
                          <a:pt x="1" y="6289"/>
                        </a:cubicBezTo>
                        <a:cubicBezTo>
                          <a:pt x="88" y="6276"/>
                          <a:pt x="176" y="6270"/>
                          <a:pt x="266" y="6270"/>
                        </a:cubicBezTo>
                        <a:cubicBezTo>
                          <a:pt x="643" y="6270"/>
                          <a:pt x="1036" y="6371"/>
                          <a:pt x="1404" y="6472"/>
                        </a:cubicBezTo>
                        <a:cubicBezTo>
                          <a:pt x="1404" y="5826"/>
                          <a:pt x="1838" y="5274"/>
                          <a:pt x="2418" y="5003"/>
                        </a:cubicBezTo>
                        <a:cubicBezTo>
                          <a:pt x="2713" y="4853"/>
                          <a:pt x="3040" y="4784"/>
                          <a:pt x="3371" y="4784"/>
                        </a:cubicBezTo>
                        <a:cubicBezTo>
                          <a:pt x="3661" y="4784"/>
                          <a:pt x="3952" y="4837"/>
                          <a:pt x="4226" y="4936"/>
                        </a:cubicBezTo>
                        <a:cubicBezTo>
                          <a:pt x="4226" y="4297"/>
                          <a:pt x="4256" y="3562"/>
                          <a:pt x="4711" y="3128"/>
                        </a:cubicBezTo>
                        <a:cubicBezTo>
                          <a:pt x="5067" y="2778"/>
                          <a:pt x="5567" y="2680"/>
                          <a:pt x="6069" y="2680"/>
                        </a:cubicBezTo>
                        <a:cubicBezTo>
                          <a:pt x="6220" y="2680"/>
                          <a:pt x="6372" y="2689"/>
                          <a:pt x="6519" y="2702"/>
                        </a:cubicBezTo>
                        <a:cubicBezTo>
                          <a:pt x="6468" y="2354"/>
                          <a:pt x="6768" y="2005"/>
                          <a:pt x="7110" y="2005"/>
                        </a:cubicBezTo>
                        <a:cubicBezTo>
                          <a:pt x="7158" y="2005"/>
                          <a:pt x="7206" y="2012"/>
                          <a:pt x="7254" y="2026"/>
                        </a:cubicBezTo>
                        <a:cubicBezTo>
                          <a:pt x="7225" y="1725"/>
                          <a:pt x="7379" y="1416"/>
                          <a:pt x="7651" y="1262"/>
                        </a:cubicBezTo>
                        <a:cubicBezTo>
                          <a:pt x="7758" y="1202"/>
                          <a:pt x="7879" y="1176"/>
                          <a:pt x="7999" y="1176"/>
                        </a:cubicBezTo>
                        <a:cubicBezTo>
                          <a:pt x="8190" y="1176"/>
                          <a:pt x="8380" y="1244"/>
                          <a:pt x="8511" y="1357"/>
                        </a:cubicBezTo>
                        <a:cubicBezTo>
                          <a:pt x="8570" y="1049"/>
                          <a:pt x="8878" y="865"/>
                          <a:pt x="9187" y="806"/>
                        </a:cubicBezTo>
                        <a:cubicBezTo>
                          <a:pt x="9278" y="787"/>
                          <a:pt x="9368" y="778"/>
                          <a:pt x="9459" y="778"/>
                        </a:cubicBezTo>
                        <a:cubicBezTo>
                          <a:pt x="9823" y="778"/>
                          <a:pt x="10179" y="926"/>
                          <a:pt x="10473" y="1174"/>
                        </a:cubicBezTo>
                        <a:cubicBezTo>
                          <a:pt x="10774" y="806"/>
                          <a:pt x="11208" y="652"/>
                          <a:pt x="11693" y="593"/>
                        </a:cubicBezTo>
                        <a:cubicBezTo>
                          <a:pt x="11841" y="573"/>
                          <a:pt x="11992" y="562"/>
                          <a:pt x="12142" y="562"/>
                        </a:cubicBezTo>
                        <a:cubicBezTo>
                          <a:pt x="12491" y="562"/>
                          <a:pt x="12836" y="623"/>
                          <a:pt x="13134" y="777"/>
                        </a:cubicBezTo>
                        <a:cubicBezTo>
                          <a:pt x="13810" y="1107"/>
                          <a:pt x="14177" y="1784"/>
                          <a:pt x="14545" y="2430"/>
                        </a:cubicBezTo>
                        <a:cubicBezTo>
                          <a:pt x="14806" y="2155"/>
                          <a:pt x="15188" y="2017"/>
                          <a:pt x="15570" y="2017"/>
                        </a:cubicBezTo>
                        <a:cubicBezTo>
                          <a:pt x="15952" y="2017"/>
                          <a:pt x="16334" y="2155"/>
                          <a:pt x="16595" y="2430"/>
                        </a:cubicBezTo>
                        <a:cubicBezTo>
                          <a:pt x="17176" y="1997"/>
                          <a:pt x="17881" y="1813"/>
                          <a:pt x="18587" y="1725"/>
                        </a:cubicBezTo>
                        <a:cubicBezTo>
                          <a:pt x="18750" y="1709"/>
                          <a:pt x="18914" y="1701"/>
                          <a:pt x="19078" y="1701"/>
                        </a:cubicBezTo>
                        <a:cubicBezTo>
                          <a:pt x="20509" y="1701"/>
                          <a:pt x="21948" y="2294"/>
                          <a:pt x="22996" y="3283"/>
                        </a:cubicBezTo>
                        <a:cubicBezTo>
                          <a:pt x="22533" y="2673"/>
                          <a:pt x="22011" y="2151"/>
                          <a:pt x="21401" y="1725"/>
                        </a:cubicBezTo>
                        <a:cubicBezTo>
                          <a:pt x="20724" y="1279"/>
                          <a:pt x="19884" y="1035"/>
                          <a:pt x="19070" y="1035"/>
                        </a:cubicBezTo>
                        <a:cubicBezTo>
                          <a:pt x="18153" y="1035"/>
                          <a:pt x="17268" y="1345"/>
                          <a:pt x="16684" y="2026"/>
                        </a:cubicBezTo>
                        <a:lnTo>
                          <a:pt x="16684" y="2026"/>
                        </a:lnTo>
                        <a:cubicBezTo>
                          <a:pt x="16866" y="1813"/>
                          <a:pt x="16102" y="1570"/>
                          <a:pt x="15948" y="1541"/>
                        </a:cubicBezTo>
                        <a:cubicBezTo>
                          <a:pt x="15922" y="1538"/>
                          <a:pt x="15894" y="1537"/>
                          <a:pt x="15866" y="1537"/>
                        </a:cubicBezTo>
                        <a:cubicBezTo>
                          <a:pt x="15567" y="1537"/>
                          <a:pt x="15160" y="1670"/>
                          <a:pt x="14912" y="1784"/>
                        </a:cubicBezTo>
                        <a:cubicBezTo>
                          <a:pt x="14892" y="1784"/>
                          <a:pt x="14870" y="1797"/>
                          <a:pt x="14848" y="1797"/>
                        </a:cubicBezTo>
                        <a:cubicBezTo>
                          <a:pt x="14837" y="1797"/>
                          <a:pt x="14826" y="1793"/>
                          <a:pt x="14817" y="1784"/>
                        </a:cubicBezTo>
                        <a:cubicBezTo>
                          <a:pt x="14787" y="1784"/>
                          <a:pt x="14787" y="1754"/>
                          <a:pt x="14758" y="1754"/>
                        </a:cubicBezTo>
                        <a:cubicBezTo>
                          <a:pt x="14236" y="960"/>
                          <a:pt x="13964" y="409"/>
                          <a:pt x="13009" y="130"/>
                        </a:cubicBezTo>
                        <a:cubicBezTo>
                          <a:pt x="12731" y="44"/>
                          <a:pt x="12437" y="0"/>
                          <a:pt x="12145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3" name="Google Shape;883;p40"/>
                  <p:cNvSpPr/>
                  <p:nvPr/>
                </p:nvSpPr>
                <p:spPr>
                  <a:xfrm>
                    <a:off x="3072835" y="1458042"/>
                    <a:ext cx="481869" cy="111314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828" h="15773" extrusionOk="0">
                        <a:moveTo>
                          <a:pt x="6004" y="1"/>
                        </a:moveTo>
                        <a:lnTo>
                          <a:pt x="6004" y="1"/>
                        </a:lnTo>
                        <a:cubicBezTo>
                          <a:pt x="4806" y="339"/>
                          <a:pt x="3829" y="1375"/>
                          <a:pt x="3586" y="2603"/>
                        </a:cubicBezTo>
                        <a:cubicBezTo>
                          <a:pt x="3520" y="2882"/>
                          <a:pt x="3520" y="3183"/>
                          <a:pt x="3403" y="3462"/>
                        </a:cubicBezTo>
                        <a:cubicBezTo>
                          <a:pt x="3248" y="3764"/>
                          <a:pt x="2940" y="4014"/>
                          <a:pt x="2727" y="4285"/>
                        </a:cubicBezTo>
                        <a:cubicBezTo>
                          <a:pt x="1962" y="5116"/>
                          <a:pt x="1749" y="6402"/>
                          <a:pt x="2146" y="7438"/>
                        </a:cubicBezTo>
                        <a:cubicBezTo>
                          <a:pt x="1382" y="8173"/>
                          <a:pt x="919" y="9187"/>
                          <a:pt x="889" y="10260"/>
                        </a:cubicBezTo>
                        <a:cubicBezTo>
                          <a:pt x="397" y="10841"/>
                          <a:pt x="0" y="11605"/>
                          <a:pt x="96" y="12370"/>
                        </a:cubicBezTo>
                        <a:cubicBezTo>
                          <a:pt x="173" y="13040"/>
                          <a:pt x="770" y="13665"/>
                          <a:pt x="1412" y="13665"/>
                        </a:cubicBezTo>
                        <a:cubicBezTo>
                          <a:pt x="1502" y="13665"/>
                          <a:pt x="1593" y="13652"/>
                          <a:pt x="1683" y="13626"/>
                        </a:cubicBezTo>
                        <a:lnTo>
                          <a:pt x="1683" y="13626"/>
                        </a:lnTo>
                        <a:cubicBezTo>
                          <a:pt x="1441" y="14332"/>
                          <a:pt x="1624" y="15192"/>
                          <a:pt x="2146" y="15772"/>
                        </a:cubicBezTo>
                        <a:cubicBezTo>
                          <a:pt x="2418" y="15125"/>
                          <a:pt x="2999" y="14604"/>
                          <a:pt x="3675" y="14486"/>
                        </a:cubicBezTo>
                        <a:cubicBezTo>
                          <a:pt x="3307" y="13906"/>
                          <a:pt x="3704" y="13016"/>
                          <a:pt x="4380" y="12862"/>
                        </a:cubicBezTo>
                        <a:cubicBezTo>
                          <a:pt x="3278" y="12553"/>
                          <a:pt x="2447" y="11392"/>
                          <a:pt x="2543" y="10260"/>
                        </a:cubicBezTo>
                        <a:cubicBezTo>
                          <a:pt x="2602" y="9092"/>
                          <a:pt x="3550" y="8085"/>
                          <a:pt x="4689" y="7901"/>
                        </a:cubicBezTo>
                        <a:cubicBezTo>
                          <a:pt x="4523" y="7649"/>
                          <a:pt x="4776" y="7278"/>
                          <a:pt x="5054" y="7278"/>
                        </a:cubicBezTo>
                        <a:cubicBezTo>
                          <a:pt x="5084" y="7278"/>
                          <a:pt x="5114" y="7282"/>
                          <a:pt x="5144" y="7291"/>
                        </a:cubicBezTo>
                        <a:cubicBezTo>
                          <a:pt x="5174" y="6858"/>
                          <a:pt x="5424" y="6461"/>
                          <a:pt x="5821" y="6218"/>
                        </a:cubicBezTo>
                        <a:lnTo>
                          <a:pt x="5821" y="6218"/>
                        </a:lnTo>
                        <a:cubicBezTo>
                          <a:pt x="5808" y="6219"/>
                          <a:pt x="5796" y="6219"/>
                          <a:pt x="5784" y="6219"/>
                        </a:cubicBezTo>
                        <a:cubicBezTo>
                          <a:pt x="5285" y="6219"/>
                          <a:pt x="4991" y="5626"/>
                          <a:pt x="5020" y="5145"/>
                        </a:cubicBezTo>
                        <a:cubicBezTo>
                          <a:pt x="5086" y="4256"/>
                          <a:pt x="5909" y="3462"/>
                          <a:pt x="6827" y="3462"/>
                        </a:cubicBezTo>
                        <a:cubicBezTo>
                          <a:pt x="6093" y="2603"/>
                          <a:pt x="5754" y="1471"/>
                          <a:pt x="5909" y="398"/>
                        </a:cubicBezTo>
                        <a:cubicBezTo>
                          <a:pt x="5938" y="243"/>
                          <a:pt x="5975" y="126"/>
                          <a:pt x="6004" y="1"/>
                        </a:cubicBezTo>
                        <a:close/>
                      </a:path>
                    </a:pathLst>
                  </a:custGeom>
                  <a:solidFill>
                    <a:srgbClr val="3A0817">
                      <a:alpha val="2733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4" name="Google Shape;884;p40"/>
                  <p:cNvSpPr/>
                  <p:nvPr/>
                </p:nvSpPr>
                <p:spPr>
                  <a:xfrm>
                    <a:off x="3525280" y="1938501"/>
                    <a:ext cx="66973" cy="491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49" h="697" extrusionOk="0">
                        <a:moveTo>
                          <a:pt x="150" y="1"/>
                        </a:moveTo>
                        <a:cubicBezTo>
                          <a:pt x="99" y="1"/>
                          <a:pt x="49" y="8"/>
                          <a:pt x="0" y="20"/>
                        </a:cubicBezTo>
                        <a:cubicBezTo>
                          <a:pt x="338" y="145"/>
                          <a:pt x="610" y="388"/>
                          <a:pt x="735" y="696"/>
                        </a:cubicBezTo>
                        <a:cubicBezTo>
                          <a:pt x="824" y="667"/>
                          <a:pt x="890" y="667"/>
                          <a:pt x="948" y="630"/>
                        </a:cubicBezTo>
                        <a:cubicBezTo>
                          <a:pt x="890" y="630"/>
                          <a:pt x="824" y="630"/>
                          <a:pt x="794" y="667"/>
                        </a:cubicBezTo>
                        <a:cubicBezTo>
                          <a:pt x="765" y="388"/>
                          <a:pt x="610" y="145"/>
                          <a:pt x="368" y="50"/>
                        </a:cubicBezTo>
                        <a:cubicBezTo>
                          <a:pt x="295" y="15"/>
                          <a:pt x="221" y="1"/>
                          <a:pt x="150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5" name="Google Shape;885;p40"/>
                  <p:cNvSpPr/>
                  <p:nvPr/>
                </p:nvSpPr>
                <p:spPr>
                  <a:xfrm>
                    <a:off x="3652875" y="1820574"/>
                    <a:ext cx="386102" cy="21221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471" h="3007" extrusionOk="0">
                        <a:moveTo>
                          <a:pt x="2196" y="1"/>
                        </a:moveTo>
                        <a:cubicBezTo>
                          <a:pt x="2148" y="1"/>
                          <a:pt x="2099" y="3"/>
                          <a:pt x="2051" y="8"/>
                        </a:cubicBezTo>
                        <a:cubicBezTo>
                          <a:pt x="1867" y="38"/>
                          <a:pt x="1683" y="67"/>
                          <a:pt x="1558" y="192"/>
                        </a:cubicBezTo>
                        <a:cubicBezTo>
                          <a:pt x="1286" y="376"/>
                          <a:pt x="1191" y="684"/>
                          <a:pt x="1161" y="986"/>
                        </a:cubicBezTo>
                        <a:cubicBezTo>
                          <a:pt x="1103" y="1294"/>
                          <a:pt x="1132" y="1632"/>
                          <a:pt x="1037" y="1904"/>
                        </a:cubicBezTo>
                        <a:cubicBezTo>
                          <a:pt x="940" y="1858"/>
                          <a:pt x="829" y="1834"/>
                          <a:pt x="717" y="1834"/>
                        </a:cubicBezTo>
                        <a:cubicBezTo>
                          <a:pt x="546" y="1834"/>
                          <a:pt x="372" y="1889"/>
                          <a:pt x="243" y="2000"/>
                        </a:cubicBezTo>
                        <a:cubicBezTo>
                          <a:pt x="118" y="2088"/>
                          <a:pt x="59" y="2213"/>
                          <a:pt x="0" y="2367"/>
                        </a:cubicBezTo>
                        <a:cubicBezTo>
                          <a:pt x="147" y="2213"/>
                          <a:pt x="331" y="2088"/>
                          <a:pt x="515" y="2059"/>
                        </a:cubicBezTo>
                        <a:cubicBezTo>
                          <a:pt x="575" y="2045"/>
                          <a:pt x="636" y="2037"/>
                          <a:pt x="697" y="2037"/>
                        </a:cubicBezTo>
                        <a:cubicBezTo>
                          <a:pt x="889" y="2037"/>
                          <a:pt x="1074" y="2110"/>
                          <a:pt x="1191" y="2272"/>
                        </a:cubicBezTo>
                        <a:cubicBezTo>
                          <a:pt x="1132" y="1816"/>
                          <a:pt x="1191" y="1353"/>
                          <a:pt x="1404" y="956"/>
                        </a:cubicBezTo>
                        <a:cubicBezTo>
                          <a:pt x="1596" y="599"/>
                          <a:pt x="1991" y="337"/>
                          <a:pt x="2379" y="337"/>
                        </a:cubicBezTo>
                        <a:cubicBezTo>
                          <a:pt x="2422" y="337"/>
                          <a:pt x="2464" y="340"/>
                          <a:pt x="2506" y="346"/>
                        </a:cubicBezTo>
                        <a:cubicBezTo>
                          <a:pt x="2844" y="376"/>
                          <a:pt x="3124" y="589"/>
                          <a:pt x="3307" y="868"/>
                        </a:cubicBezTo>
                        <a:cubicBezTo>
                          <a:pt x="3521" y="1140"/>
                          <a:pt x="3638" y="1449"/>
                          <a:pt x="3763" y="1750"/>
                        </a:cubicBezTo>
                        <a:cubicBezTo>
                          <a:pt x="3803" y="1735"/>
                          <a:pt x="3846" y="1728"/>
                          <a:pt x="3891" y="1728"/>
                        </a:cubicBezTo>
                        <a:cubicBezTo>
                          <a:pt x="4021" y="1728"/>
                          <a:pt x="4163" y="1790"/>
                          <a:pt x="4255" y="1904"/>
                        </a:cubicBezTo>
                        <a:cubicBezTo>
                          <a:pt x="4344" y="2059"/>
                          <a:pt x="4373" y="2242"/>
                          <a:pt x="4285" y="2397"/>
                        </a:cubicBezTo>
                        <a:cubicBezTo>
                          <a:pt x="4363" y="2360"/>
                          <a:pt x="4449" y="2332"/>
                          <a:pt x="4540" y="2332"/>
                        </a:cubicBezTo>
                        <a:cubicBezTo>
                          <a:pt x="4596" y="2332"/>
                          <a:pt x="4653" y="2342"/>
                          <a:pt x="4711" y="2367"/>
                        </a:cubicBezTo>
                        <a:cubicBezTo>
                          <a:pt x="4865" y="2426"/>
                          <a:pt x="4990" y="2522"/>
                          <a:pt x="5108" y="2610"/>
                        </a:cubicBezTo>
                        <a:cubicBezTo>
                          <a:pt x="5233" y="2735"/>
                          <a:pt x="5387" y="2852"/>
                          <a:pt x="5417" y="3007"/>
                        </a:cubicBezTo>
                        <a:cubicBezTo>
                          <a:pt x="5470" y="2592"/>
                          <a:pt x="5097" y="2171"/>
                          <a:pt x="4681" y="2171"/>
                        </a:cubicBezTo>
                        <a:cubicBezTo>
                          <a:pt x="4640" y="2171"/>
                          <a:pt x="4598" y="2175"/>
                          <a:pt x="4557" y="2184"/>
                        </a:cubicBezTo>
                        <a:cubicBezTo>
                          <a:pt x="4682" y="1971"/>
                          <a:pt x="4594" y="1691"/>
                          <a:pt x="4410" y="1537"/>
                        </a:cubicBezTo>
                        <a:cubicBezTo>
                          <a:pt x="4328" y="1485"/>
                          <a:pt x="4222" y="1456"/>
                          <a:pt x="4113" y="1456"/>
                        </a:cubicBezTo>
                        <a:cubicBezTo>
                          <a:pt x="3976" y="1456"/>
                          <a:pt x="3836" y="1501"/>
                          <a:pt x="3734" y="1603"/>
                        </a:cubicBezTo>
                        <a:cubicBezTo>
                          <a:pt x="3761" y="762"/>
                          <a:pt x="3027" y="1"/>
                          <a:pt x="2196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6" name="Google Shape;886;p40"/>
                  <p:cNvSpPr/>
                  <p:nvPr/>
                </p:nvSpPr>
                <p:spPr>
                  <a:xfrm>
                    <a:off x="4035098" y="2023682"/>
                    <a:ext cx="86663" cy="22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28" h="313" extrusionOk="0">
                        <a:moveTo>
                          <a:pt x="800" y="1"/>
                        </a:moveTo>
                        <a:cubicBezTo>
                          <a:pt x="546" y="1"/>
                          <a:pt x="273" y="58"/>
                          <a:pt x="1" y="129"/>
                        </a:cubicBezTo>
                        <a:cubicBezTo>
                          <a:pt x="30" y="195"/>
                          <a:pt x="30" y="254"/>
                          <a:pt x="30" y="313"/>
                        </a:cubicBezTo>
                        <a:cubicBezTo>
                          <a:pt x="184" y="195"/>
                          <a:pt x="339" y="129"/>
                          <a:pt x="522" y="99"/>
                        </a:cubicBezTo>
                        <a:cubicBezTo>
                          <a:pt x="629" y="70"/>
                          <a:pt x="743" y="55"/>
                          <a:pt x="861" y="55"/>
                        </a:cubicBezTo>
                        <a:cubicBezTo>
                          <a:pt x="980" y="55"/>
                          <a:pt x="1103" y="70"/>
                          <a:pt x="1228" y="99"/>
                        </a:cubicBezTo>
                        <a:cubicBezTo>
                          <a:pt x="1132" y="41"/>
                          <a:pt x="1074" y="41"/>
                          <a:pt x="978" y="11"/>
                        </a:cubicBezTo>
                        <a:cubicBezTo>
                          <a:pt x="920" y="4"/>
                          <a:pt x="860" y="1"/>
                          <a:pt x="800" y="1"/>
                        </a:cubicBezTo>
                        <a:close/>
                      </a:path>
                    </a:pathLst>
                  </a:custGeom>
                  <a:solidFill>
                    <a:srgbClr val="FEFEAE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7" name="Google Shape;887;p40"/>
                  <p:cNvSpPr/>
                  <p:nvPr/>
                </p:nvSpPr>
                <p:spPr>
                  <a:xfrm>
                    <a:off x="5072376" y="2112604"/>
                    <a:ext cx="71" cy="7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" extrusionOk="0">
                        <a:moveTo>
                          <a:pt x="1" y="1"/>
                        </a:moveTo>
                        <a:lnTo>
                          <a:pt x="1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8" name="Google Shape;888;p40"/>
                  <p:cNvSpPr/>
                  <p:nvPr/>
                </p:nvSpPr>
                <p:spPr>
                  <a:xfrm>
                    <a:off x="4897638" y="2112604"/>
                    <a:ext cx="289488" cy="9082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102" h="1287" extrusionOk="0">
                        <a:moveTo>
                          <a:pt x="2323" y="1"/>
                        </a:moveTo>
                        <a:cubicBezTo>
                          <a:pt x="1345" y="1"/>
                          <a:pt x="331" y="434"/>
                          <a:pt x="0" y="1287"/>
                        </a:cubicBezTo>
                        <a:cubicBezTo>
                          <a:pt x="735" y="860"/>
                          <a:pt x="1588" y="618"/>
                          <a:pt x="2448" y="618"/>
                        </a:cubicBezTo>
                        <a:cubicBezTo>
                          <a:pt x="2815" y="618"/>
                          <a:pt x="3182" y="677"/>
                          <a:pt x="3521" y="735"/>
                        </a:cubicBezTo>
                        <a:cubicBezTo>
                          <a:pt x="3675" y="618"/>
                          <a:pt x="3888" y="493"/>
                          <a:pt x="4101" y="434"/>
                        </a:cubicBezTo>
                        <a:cubicBezTo>
                          <a:pt x="3609" y="184"/>
                          <a:pt x="3058" y="37"/>
                          <a:pt x="2477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89" name="Google Shape;889;p40"/>
                  <p:cNvSpPr/>
                  <p:nvPr/>
                </p:nvSpPr>
                <p:spPr>
                  <a:xfrm>
                    <a:off x="5146054" y="2143232"/>
                    <a:ext cx="62810" cy="3429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90" h="486" extrusionOk="0">
                        <a:moveTo>
                          <a:pt x="581" y="0"/>
                        </a:moveTo>
                        <a:cubicBezTo>
                          <a:pt x="368" y="59"/>
                          <a:pt x="155" y="184"/>
                          <a:pt x="1" y="301"/>
                        </a:cubicBezTo>
                        <a:cubicBezTo>
                          <a:pt x="184" y="368"/>
                          <a:pt x="397" y="426"/>
                          <a:pt x="581" y="485"/>
                        </a:cubicBezTo>
                        <a:cubicBezTo>
                          <a:pt x="552" y="338"/>
                          <a:pt x="765" y="272"/>
                          <a:pt x="890" y="184"/>
                        </a:cubicBezTo>
                        <a:cubicBezTo>
                          <a:pt x="794" y="118"/>
                          <a:pt x="706" y="59"/>
                          <a:pt x="581" y="0"/>
                        </a:cubicBezTo>
                        <a:close/>
                      </a:path>
                    </a:pathLst>
                  </a:custGeom>
                  <a:solidFill>
                    <a:srgbClr val="FFFF3B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90" name="Google Shape;890;p40"/>
                  <p:cNvSpPr/>
                  <p:nvPr/>
                </p:nvSpPr>
                <p:spPr>
                  <a:xfrm>
                    <a:off x="4493044" y="2162428"/>
                    <a:ext cx="272410" cy="5659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860" h="802" extrusionOk="0">
                        <a:moveTo>
                          <a:pt x="3800" y="279"/>
                        </a:moveTo>
                        <a:lnTo>
                          <a:pt x="3800" y="279"/>
                        </a:lnTo>
                        <a:lnTo>
                          <a:pt x="3800" y="279"/>
                        </a:lnTo>
                        <a:close/>
                        <a:moveTo>
                          <a:pt x="3800" y="279"/>
                        </a:moveTo>
                        <a:lnTo>
                          <a:pt x="3800" y="279"/>
                        </a:lnTo>
                        <a:lnTo>
                          <a:pt x="3800" y="279"/>
                        </a:lnTo>
                        <a:close/>
                        <a:moveTo>
                          <a:pt x="3800" y="279"/>
                        </a:moveTo>
                        <a:lnTo>
                          <a:pt x="3800" y="279"/>
                        </a:lnTo>
                        <a:lnTo>
                          <a:pt x="3800" y="279"/>
                        </a:lnTo>
                        <a:close/>
                        <a:moveTo>
                          <a:pt x="3830" y="279"/>
                        </a:moveTo>
                        <a:lnTo>
                          <a:pt x="3800" y="279"/>
                        </a:lnTo>
                        <a:lnTo>
                          <a:pt x="3830" y="279"/>
                        </a:lnTo>
                        <a:close/>
                        <a:moveTo>
                          <a:pt x="3830" y="279"/>
                        </a:moveTo>
                        <a:lnTo>
                          <a:pt x="3830" y="279"/>
                        </a:lnTo>
                        <a:lnTo>
                          <a:pt x="3830" y="279"/>
                        </a:lnTo>
                        <a:close/>
                        <a:moveTo>
                          <a:pt x="3830" y="279"/>
                        </a:moveTo>
                        <a:lnTo>
                          <a:pt x="3830" y="279"/>
                        </a:lnTo>
                        <a:lnTo>
                          <a:pt x="3830" y="279"/>
                        </a:lnTo>
                        <a:close/>
                        <a:moveTo>
                          <a:pt x="3830" y="250"/>
                        </a:moveTo>
                        <a:lnTo>
                          <a:pt x="3830" y="250"/>
                        </a:lnTo>
                        <a:lnTo>
                          <a:pt x="3830" y="250"/>
                        </a:lnTo>
                        <a:close/>
                        <a:moveTo>
                          <a:pt x="3830" y="250"/>
                        </a:moveTo>
                        <a:lnTo>
                          <a:pt x="3830" y="250"/>
                        </a:lnTo>
                        <a:lnTo>
                          <a:pt x="3830" y="250"/>
                        </a:lnTo>
                        <a:close/>
                        <a:moveTo>
                          <a:pt x="3830" y="250"/>
                        </a:moveTo>
                        <a:lnTo>
                          <a:pt x="3830" y="250"/>
                        </a:lnTo>
                        <a:lnTo>
                          <a:pt x="3830" y="250"/>
                        </a:lnTo>
                        <a:close/>
                        <a:moveTo>
                          <a:pt x="3859" y="250"/>
                        </a:moveTo>
                        <a:lnTo>
                          <a:pt x="3859" y="250"/>
                        </a:lnTo>
                        <a:lnTo>
                          <a:pt x="3859" y="250"/>
                        </a:lnTo>
                        <a:close/>
                        <a:moveTo>
                          <a:pt x="3859" y="250"/>
                        </a:moveTo>
                        <a:lnTo>
                          <a:pt x="3859" y="250"/>
                        </a:lnTo>
                        <a:lnTo>
                          <a:pt x="3859" y="250"/>
                        </a:lnTo>
                        <a:close/>
                        <a:moveTo>
                          <a:pt x="3859" y="250"/>
                        </a:moveTo>
                        <a:lnTo>
                          <a:pt x="3859" y="250"/>
                        </a:lnTo>
                        <a:lnTo>
                          <a:pt x="3859" y="250"/>
                        </a:lnTo>
                        <a:close/>
                        <a:moveTo>
                          <a:pt x="3859" y="213"/>
                        </a:moveTo>
                        <a:lnTo>
                          <a:pt x="3859" y="213"/>
                        </a:lnTo>
                        <a:lnTo>
                          <a:pt x="3859" y="213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ubicBezTo>
                          <a:pt x="736" y="29"/>
                          <a:pt x="1471" y="309"/>
                          <a:pt x="2022" y="801"/>
                        </a:cubicBezTo>
                        <a:cubicBezTo>
                          <a:pt x="2117" y="522"/>
                          <a:pt x="2360" y="368"/>
                          <a:pt x="2639" y="368"/>
                        </a:cubicBezTo>
                        <a:cubicBezTo>
                          <a:pt x="2727" y="368"/>
                          <a:pt x="2852" y="397"/>
                          <a:pt x="2941" y="463"/>
                        </a:cubicBezTo>
                        <a:cubicBezTo>
                          <a:pt x="3036" y="522"/>
                          <a:pt x="3124" y="647"/>
                          <a:pt x="3220" y="647"/>
                        </a:cubicBezTo>
                        <a:lnTo>
                          <a:pt x="3279" y="647"/>
                        </a:lnTo>
                        <a:cubicBezTo>
                          <a:pt x="3462" y="647"/>
                          <a:pt x="3617" y="463"/>
                          <a:pt x="3742" y="338"/>
                        </a:cubicBezTo>
                        <a:lnTo>
                          <a:pt x="3742" y="338"/>
                        </a:lnTo>
                        <a:lnTo>
                          <a:pt x="3742" y="338"/>
                        </a:lnTo>
                        <a:cubicBezTo>
                          <a:pt x="3617" y="463"/>
                          <a:pt x="3462" y="647"/>
                          <a:pt x="3279" y="647"/>
                        </a:cubicBezTo>
                        <a:lnTo>
                          <a:pt x="3220" y="647"/>
                        </a:lnTo>
                        <a:cubicBezTo>
                          <a:pt x="3124" y="647"/>
                          <a:pt x="3036" y="522"/>
                          <a:pt x="2941" y="463"/>
                        </a:cubicBezTo>
                        <a:cubicBezTo>
                          <a:pt x="2852" y="397"/>
                          <a:pt x="2727" y="368"/>
                          <a:pt x="2639" y="368"/>
                        </a:cubicBezTo>
                        <a:cubicBezTo>
                          <a:pt x="2360" y="368"/>
                          <a:pt x="2117" y="522"/>
                          <a:pt x="2022" y="801"/>
                        </a:cubicBezTo>
                        <a:cubicBezTo>
                          <a:pt x="1471" y="309"/>
                          <a:pt x="736" y="29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91" name="Google Shape;891;p40"/>
                  <p:cNvSpPr/>
                  <p:nvPr/>
                </p:nvSpPr>
                <p:spPr>
                  <a:xfrm>
                    <a:off x="4149708" y="2162428"/>
                    <a:ext cx="743340" cy="235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533" h="3337" extrusionOk="0">
                        <a:moveTo>
                          <a:pt x="4748" y="0"/>
                        </a:moveTo>
                        <a:cubicBezTo>
                          <a:pt x="4623" y="0"/>
                          <a:pt x="4469" y="0"/>
                          <a:pt x="4315" y="29"/>
                        </a:cubicBezTo>
                        <a:cubicBezTo>
                          <a:pt x="4102" y="66"/>
                          <a:pt x="3859" y="125"/>
                          <a:pt x="3646" y="184"/>
                        </a:cubicBezTo>
                        <a:cubicBezTo>
                          <a:pt x="2544" y="617"/>
                          <a:pt x="1743" y="1654"/>
                          <a:pt x="1596" y="2822"/>
                        </a:cubicBezTo>
                        <a:cubicBezTo>
                          <a:pt x="1412" y="2727"/>
                          <a:pt x="1228" y="2697"/>
                          <a:pt x="1008" y="2697"/>
                        </a:cubicBezTo>
                        <a:cubicBezTo>
                          <a:pt x="706" y="2697"/>
                          <a:pt x="398" y="2785"/>
                          <a:pt x="155" y="2969"/>
                        </a:cubicBezTo>
                        <a:cubicBezTo>
                          <a:pt x="89" y="3035"/>
                          <a:pt x="60" y="3065"/>
                          <a:pt x="1" y="3094"/>
                        </a:cubicBezTo>
                        <a:cubicBezTo>
                          <a:pt x="185" y="3065"/>
                          <a:pt x="398" y="3035"/>
                          <a:pt x="581" y="3035"/>
                        </a:cubicBezTo>
                        <a:cubicBezTo>
                          <a:pt x="949" y="3035"/>
                          <a:pt x="1346" y="3123"/>
                          <a:pt x="1684" y="3337"/>
                        </a:cubicBezTo>
                        <a:cubicBezTo>
                          <a:pt x="1713" y="2205"/>
                          <a:pt x="2544" y="1102"/>
                          <a:pt x="3617" y="764"/>
                        </a:cubicBezTo>
                        <a:cubicBezTo>
                          <a:pt x="3888" y="706"/>
                          <a:pt x="4131" y="647"/>
                          <a:pt x="4410" y="647"/>
                        </a:cubicBezTo>
                        <a:cubicBezTo>
                          <a:pt x="5300" y="647"/>
                          <a:pt x="6152" y="1073"/>
                          <a:pt x="6674" y="1779"/>
                        </a:cubicBezTo>
                        <a:cubicBezTo>
                          <a:pt x="6740" y="1470"/>
                          <a:pt x="6924" y="1257"/>
                          <a:pt x="7196" y="1132"/>
                        </a:cubicBezTo>
                        <a:cubicBezTo>
                          <a:pt x="7291" y="1102"/>
                          <a:pt x="7350" y="1102"/>
                          <a:pt x="7438" y="1102"/>
                        </a:cubicBezTo>
                        <a:cubicBezTo>
                          <a:pt x="7659" y="1102"/>
                          <a:pt x="7842" y="1169"/>
                          <a:pt x="7960" y="1286"/>
                        </a:cubicBezTo>
                        <a:cubicBezTo>
                          <a:pt x="8210" y="948"/>
                          <a:pt x="8636" y="764"/>
                          <a:pt x="9062" y="764"/>
                        </a:cubicBezTo>
                        <a:cubicBezTo>
                          <a:pt x="9371" y="764"/>
                          <a:pt x="9680" y="860"/>
                          <a:pt x="9893" y="1073"/>
                        </a:cubicBezTo>
                        <a:cubicBezTo>
                          <a:pt x="10106" y="919"/>
                          <a:pt x="10319" y="764"/>
                          <a:pt x="10532" y="617"/>
                        </a:cubicBezTo>
                        <a:cubicBezTo>
                          <a:pt x="10319" y="250"/>
                          <a:pt x="9863" y="29"/>
                          <a:pt x="9430" y="29"/>
                        </a:cubicBezTo>
                        <a:cubicBezTo>
                          <a:pt x="9187" y="29"/>
                          <a:pt x="8945" y="96"/>
                          <a:pt x="8724" y="213"/>
                        </a:cubicBezTo>
                        <a:lnTo>
                          <a:pt x="8724" y="250"/>
                        </a:lnTo>
                        <a:lnTo>
                          <a:pt x="8695" y="250"/>
                        </a:lnTo>
                        <a:lnTo>
                          <a:pt x="8695" y="279"/>
                        </a:lnTo>
                        <a:lnTo>
                          <a:pt x="8665" y="279"/>
                        </a:lnTo>
                        <a:cubicBezTo>
                          <a:pt x="8636" y="309"/>
                          <a:pt x="8636" y="309"/>
                          <a:pt x="8607" y="338"/>
                        </a:cubicBezTo>
                        <a:cubicBezTo>
                          <a:pt x="8482" y="463"/>
                          <a:pt x="8327" y="647"/>
                          <a:pt x="8144" y="647"/>
                        </a:cubicBezTo>
                        <a:lnTo>
                          <a:pt x="8085" y="647"/>
                        </a:lnTo>
                        <a:cubicBezTo>
                          <a:pt x="7989" y="647"/>
                          <a:pt x="7901" y="522"/>
                          <a:pt x="7806" y="463"/>
                        </a:cubicBezTo>
                        <a:cubicBezTo>
                          <a:pt x="7717" y="397"/>
                          <a:pt x="7592" y="368"/>
                          <a:pt x="7504" y="368"/>
                        </a:cubicBezTo>
                        <a:cubicBezTo>
                          <a:pt x="7225" y="368"/>
                          <a:pt x="6982" y="522"/>
                          <a:pt x="6887" y="801"/>
                        </a:cubicBezTo>
                        <a:cubicBezTo>
                          <a:pt x="6336" y="309"/>
                          <a:pt x="5601" y="29"/>
                          <a:pt x="4866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892" name="Google Shape;892;p40"/>
                <p:cNvGrpSpPr/>
                <p:nvPr/>
              </p:nvGrpSpPr>
              <p:grpSpPr>
                <a:xfrm>
                  <a:off x="4617610" y="4125754"/>
                  <a:ext cx="2087829" cy="247363"/>
                  <a:chOff x="2840159" y="2770632"/>
                  <a:chExt cx="3254098" cy="267796"/>
                </a:xfrm>
              </p:grpSpPr>
              <p:sp>
                <p:nvSpPr>
                  <p:cNvPr id="893" name="Google Shape;893;p40"/>
                  <p:cNvSpPr/>
                  <p:nvPr/>
                </p:nvSpPr>
                <p:spPr>
                  <a:xfrm>
                    <a:off x="4553737" y="2835038"/>
                    <a:ext cx="1404604" cy="20339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03" h="2882" extrusionOk="0">
                        <a:moveTo>
                          <a:pt x="17852" y="1"/>
                        </a:moveTo>
                        <a:cubicBezTo>
                          <a:pt x="16353" y="1"/>
                          <a:pt x="14853" y="1"/>
                          <a:pt x="13413" y="397"/>
                        </a:cubicBezTo>
                        <a:cubicBezTo>
                          <a:pt x="11973" y="860"/>
                          <a:pt x="10628" y="1750"/>
                          <a:pt x="9099" y="1904"/>
                        </a:cubicBezTo>
                        <a:cubicBezTo>
                          <a:pt x="8548" y="1963"/>
                          <a:pt x="7997" y="1933"/>
                          <a:pt x="7445" y="2022"/>
                        </a:cubicBezTo>
                        <a:cubicBezTo>
                          <a:pt x="6953" y="2088"/>
                          <a:pt x="6461" y="2301"/>
                          <a:pt x="5939" y="2389"/>
                        </a:cubicBezTo>
                        <a:cubicBezTo>
                          <a:pt x="5300" y="2543"/>
                          <a:pt x="4623" y="2573"/>
                          <a:pt x="3918" y="2602"/>
                        </a:cubicBezTo>
                        <a:cubicBezTo>
                          <a:pt x="3671" y="2602"/>
                          <a:pt x="3419" y="2606"/>
                          <a:pt x="3164" y="2606"/>
                        </a:cubicBezTo>
                        <a:cubicBezTo>
                          <a:pt x="2629" y="2606"/>
                          <a:pt x="2084" y="2589"/>
                          <a:pt x="1566" y="2485"/>
                        </a:cubicBezTo>
                        <a:cubicBezTo>
                          <a:pt x="1305" y="2422"/>
                          <a:pt x="1006" y="2352"/>
                          <a:pt x="726" y="2352"/>
                        </a:cubicBezTo>
                        <a:cubicBezTo>
                          <a:pt x="445" y="2352"/>
                          <a:pt x="185" y="2422"/>
                          <a:pt x="1" y="2639"/>
                        </a:cubicBezTo>
                        <a:cubicBezTo>
                          <a:pt x="184" y="2623"/>
                          <a:pt x="366" y="2616"/>
                          <a:pt x="546" y="2616"/>
                        </a:cubicBezTo>
                        <a:cubicBezTo>
                          <a:pt x="1119" y="2616"/>
                          <a:pt x="1683" y="2682"/>
                          <a:pt x="2264" y="2727"/>
                        </a:cubicBezTo>
                        <a:cubicBezTo>
                          <a:pt x="2852" y="2823"/>
                          <a:pt x="3433" y="2881"/>
                          <a:pt x="4043" y="2881"/>
                        </a:cubicBezTo>
                        <a:cubicBezTo>
                          <a:pt x="5542" y="2881"/>
                          <a:pt x="6982" y="2389"/>
                          <a:pt x="8482" y="2205"/>
                        </a:cubicBezTo>
                        <a:cubicBezTo>
                          <a:pt x="9158" y="2117"/>
                          <a:pt x="9863" y="2117"/>
                          <a:pt x="10569" y="1963"/>
                        </a:cubicBezTo>
                        <a:cubicBezTo>
                          <a:pt x="11973" y="1625"/>
                          <a:pt x="13229" y="735"/>
                          <a:pt x="14640" y="434"/>
                        </a:cubicBezTo>
                        <a:cubicBezTo>
                          <a:pt x="15250" y="280"/>
                          <a:pt x="15860" y="250"/>
                          <a:pt x="16478" y="214"/>
                        </a:cubicBezTo>
                        <a:cubicBezTo>
                          <a:pt x="16864" y="197"/>
                          <a:pt x="17242" y="180"/>
                          <a:pt x="17624" y="180"/>
                        </a:cubicBezTo>
                        <a:cubicBezTo>
                          <a:pt x="17903" y="180"/>
                          <a:pt x="18183" y="189"/>
                          <a:pt x="18469" y="214"/>
                        </a:cubicBezTo>
                        <a:cubicBezTo>
                          <a:pt x="18741" y="250"/>
                          <a:pt x="19020" y="280"/>
                          <a:pt x="19292" y="309"/>
                        </a:cubicBezTo>
                        <a:cubicBezTo>
                          <a:pt x="19388" y="309"/>
                          <a:pt x="19902" y="280"/>
                          <a:pt x="19660" y="67"/>
                        </a:cubicBezTo>
                        <a:cubicBezTo>
                          <a:pt x="19535" y="1"/>
                          <a:pt x="19234" y="1"/>
                          <a:pt x="18984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94" name="Google Shape;894;p40"/>
                  <p:cNvSpPr/>
                  <p:nvPr/>
                </p:nvSpPr>
                <p:spPr>
                  <a:xfrm>
                    <a:off x="2840159" y="2801516"/>
                    <a:ext cx="3254098" cy="1788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6110" h="2534" extrusionOk="0">
                        <a:moveTo>
                          <a:pt x="17905" y="0"/>
                        </a:moveTo>
                        <a:cubicBezTo>
                          <a:pt x="17554" y="0"/>
                          <a:pt x="17125" y="75"/>
                          <a:pt x="17058" y="108"/>
                        </a:cubicBezTo>
                        <a:cubicBezTo>
                          <a:pt x="16874" y="174"/>
                          <a:pt x="16661" y="417"/>
                          <a:pt x="16477" y="417"/>
                        </a:cubicBezTo>
                        <a:cubicBezTo>
                          <a:pt x="16198" y="417"/>
                          <a:pt x="16073" y="108"/>
                          <a:pt x="15742" y="108"/>
                        </a:cubicBezTo>
                        <a:cubicBezTo>
                          <a:pt x="15465" y="108"/>
                          <a:pt x="15196" y="260"/>
                          <a:pt x="15098" y="441"/>
                        </a:cubicBezTo>
                        <a:lnTo>
                          <a:pt x="15098" y="441"/>
                        </a:lnTo>
                        <a:cubicBezTo>
                          <a:pt x="15136" y="348"/>
                          <a:pt x="14637" y="78"/>
                          <a:pt x="14515" y="49"/>
                        </a:cubicBezTo>
                        <a:cubicBezTo>
                          <a:pt x="14490" y="47"/>
                          <a:pt x="14464" y="46"/>
                          <a:pt x="14438" y="46"/>
                        </a:cubicBezTo>
                        <a:cubicBezTo>
                          <a:pt x="14148" y="46"/>
                          <a:pt x="13839" y="194"/>
                          <a:pt x="13839" y="417"/>
                        </a:cubicBezTo>
                        <a:cubicBezTo>
                          <a:pt x="13721" y="262"/>
                          <a:pt x="13442" y="138"/>
                          <a:pt x="13170" y="138"/>
                        </a:cubicBezTo>
                        <a:cubicBezTo>
                          <a:pt x="12891" y="174"/>
                          <a:pt x="12707" y="292"/>
                          <a:pt x="12553" y="446"/>
                        </a:cubicBezTo>
                        <a:cubicBezTo>
                          <a:pt x="12148" y="229"/>
                          <a:pt x="11657" y="98"/>
                          <a:pt x="11174" y="98"/>
                        </a:cubicBezTo>
                        <a:cubicBezTo>
                          <a:pt x="10709" y="98"/>
                          <a:pt x="10253" y="220"/>
                          <a:pt x="9892" y="505"/>
                        </a:cubicBezTo>
                        <a:cubicBezTo>
                          <a:pt x="9692" y="418"/>
                          <a:pt x="9448" y="393"/>
                          <a:pt x="9194" y="393"/>
                        </a:cubicBezTo>
                        <a:cubicBezTo>
                          <a:pt x="9019" y="393"/>
                          <a:pt x="8839" y="405"/>
                          <a:pt x="8665" y="417"/>
                        </a:cubicBezTo>
                        <a:cubicBezTo>
                          <a:pt x="6122" y="601"/>
                          <a:pt x="3550" y="814"/>
                          <a:pt x="978" y="997"/>
                        </a:cubicBezTo>
                        <a:cubicBezTo>
                          <a:pt x="581" y="1027"/>
                          <a:pt x="0" y="1277"/>
                          <a:pt x="213" y="1519"/>
                        </a:cubicBezTo>
                        <a:cubicBezTo>
                          <a:pt x="309" y="1607"/>
                          <a:pt x="456" y="1644"/>
                          <a:pt x="610" y="1673"/>
                        </a:cubicBezTo>
                        <a:cubicBezTo>
                          <a:pt x="882" y="1721"/>
                          <a:pt x="1352" y="1967"/>
                          <a:pt x="1698" y="1967"/>
                        </a:cubicBezTo>
                        <a:cubicBezTo>
                          <a:pt x="1783" y="1967"/>
                          <a:pt x="1861" y="1952"/>
                          <a:pt x="1926" y="1916"/>
                        </a:cubicBezTo>
                        <a:cubicBezTo>
                          <a:pt x="2205" y="1791"/>
                          <a:pt x="2051" y="1673"/>
                          <a:pt x="1896" y="1549"/>
                        </a:cubicBezTo>
                        <a:cubicBezTo>
                          <a:pt x="1867" y="1519"/>
                          <a:pt x="1257" y="1306"/>
                          <a:pt x="1779" y="1210"/>
                        </a:cubicBezTo>
                        <a:cubicBezTo>
                          <a:pt x="1786" y="1209"/>
                          <a:pt x="1796" y="1208"/>
                          <a:pt x="1806" y="1208"/>
                        </a:cubicBezTo>
                        <a:cubicBezTo>
                          <a:pt x="1965" y="1208"/>
                          <a:pt x="2457" y="1396"/>
                          <a:pt x="2602" y="1424"/>
                        </a:cubicBezTo>
                        <a:cubicBezTo>
                          <a:pt x="3307" y="1549"/>
                          <a:pt x="4042" y="1644"/>
                          <a:pt x="4777" y="1673"/>
                        </a:cubicBezTo>
                        <a:cubicBezTo>
                          <a:pt x="4961" y="1683"/>
                          <a:pt x="5145" y="1687"/>
                          <a:pt x="5328" y="1687"/>
                        </a:cubicBezTo>
                        <a:cubicBezTo>
                          <a:pt x="5696" y="1687"/>
                          <a:pt x="6063" y="1673"/>
                          <a:pt x="6431" y="1673"/>
                        </a:cubicBezTo>
                        <a:cubicBezTo>
                          <a:pt x="7041" y="1673"/>
                          <a:pt x="7658" y="1673"/>
                          <a:pt x="8268" y="1644"/>
                        </a:cubicBezTo>
                        <a:cubicBezTo>
                          <a:pt x="8452" y="1857"/>
                          <a:pt x="8665" y="2041"/>
                          <a:pt x="8944" y="2159"/>
                        </a:cubicBezTo>
                        <a:cubicBezTo>
                          <a:pt x="9034" y="2187"/>
                          <a:pt x="9136" y="2202"/>
                          <a:pt x="9238" y="2202"/>
                        </a:cubicBezTo>
                        <a:cubicBezTo>
                          <a:pt x="9476" y="2202"/>
                          <a:pt x="9714" y="2121"/>
                          <a:pt x="9797" y="1945"/>
                        </a:cubicBezTo>
                        <a:cubicBezTo>
                          <a:pt x="10047" y="2042"/>
                          <a:pt x="10324" y="2088"/>
                          <a:pt x="10601" y="2088"/>
                        </a:cubicBezTo>
                        <a:cubicBezTo>
                          <a:pt x="11209" y="2088"/>
                          <a:pt x="11817" y="1868"/>
                          <a:pt x="12156" y="1490"/>
                        </a:cubicBezTo>
                        <a:cubicBezTo>
                          <a:pt x="12375" y="1756"/>
                          <a:pt x="12799" y="1926"/>
                          <a:pt x="13210" y="1926"/>
                        </a:cubicBezTo>
                        <a:cubicBezTo>
                          <a:pt x="13321" y="1926"/>
                          <a:pt x="13432" y="1913"/>
                          <a:pt x="13537" y="1887"/>
                        </a:cubicBezTo>
                        <a:cubicBezTo>
                          <a:pt x="13750" y="1828"/>
                          <a:pt x="13964" y="1703"/>
                          <a:pt x="14177" y="1673"/>
                        </a:cubicBezTo>
                        <a:cubicBezTo>
                          <a:pt x="14228" y="1668"/>
                          <a:pt x="14279" y="1666"/>
                          <a:pt x="14330" y="1666"/>
                        </a:cubicBezTo>
                        <a:cubicBezTo>
                          <a:pt x="14555" y="1666"/>
                          <a:pt x="14772" y="1714"/>
                          <a:pt x="14970" y="1762"/>
                        </a:cubicBezTo>
                        <a:cubicBezTo>
                          <a:pt x="16110" y="2041"/>
                          <a:pt x="17300" y="2195"/>
                          <a:pt x="18498" y="2195"/>
                        </a:cubicBezTo>
                        <a:cubicBezTo>
                          <a:pt x="18865" y="2342"/>
                          <a:pt x="19321" y="2342"/>
                          <a:pt x="19747" y="2379"/>
                        </a:cubicBezTo>
                        <a:cubicBezTo>
                          <a:pt x="20453" y="2408"/>
                          <a:pt x="21188" y="2438"/>
                          <a:pt x="21893" y="2467"/>
                        </a:cubicBezTo>
                        <a:cubicBezTo>
                          <a:pt x="22173" y="2467"/>
                          <a:pt x="22540" y="2467"/>
                          <a:pt x="22658" y="2254"/>
                        </a:cubicBezTo>
                        <a:cubicBezTo>
                          <a:pt x="22843" y="2434"/>
                          <a:pt x="23158" y="2533"/>
                          <a:pt x="23471" y="2533"/>
                        </a:cubicBezTo>
                        <a:cubicBezTo>
                          <a:pt x="23579" y="2533"/>
                          <a:pt x="23687" y="2521"/>
                          <a:pt x="23789" y="2497"/>
                        </a:cubicBezTo>
                        <a:cubicBezTo>
                          <a:pt x="23973" y="2438"/>
                          <a:pt x="24127" y="2342"/>
                          <a:pt x="24341" y="2313"/>
                        </a:cubicBezTo>
                        <a:cubicBezTo>
                          <a:pt x="24387" y="2302"/>
                          <a:pt x="24434" y="2297"/>
                          <a:pt x="24483" y="2297"/>
                        </a:cubicBezTo>
                        <a:cubicBezTo>
                          <a:pt x="24692" y="2297"/>
                          <a:pt x="24914" y="2384"/>
                          <a:pt x="25142" y="2408"/>
                        </a:cubicBezTo>
                        <a:cubicBezTo>
                          <a:pt x="25414" y="2408"/>
                          <a:pt x="25781" y="2313"/>
                          <a:pt x="25752" y="2100"/>
                        </a:cubicBezTo>
                        <a:lnTo>
                          <a:pt x="25752" y="2100"/>
                        </a:lnTo>
                        <a:cubicBezTo>
                          <a:pt x="25973" y="2306"/>
                          <a:pt x="26326" y="2412"/>
                          <a:pt x="26676" y="2412"/>
                        </a:cubicBezTo>
                        <a:cubicBezTo>
                          <a:pt x="27000" y="2412"/>
                          <a:pt x="27321" y="2320"/>
                          <a:pt x="27530" y="2129"/>
                        </a:cubicBezTo>
                        <a:cubicBezTo>
                          <a:pt x="27592" y="2304"/>
                          <a:pt x="27838" y="2386"/>
                          <a:pt x="28096" y="2386"/>
                        </a:cubicBezTo>
                        <a:cubicBezTo>
                          <a:pt x="28206" y="2386"/>
                          <a:pt x="28318" y="2371"/>
                          <a:pt x="28419" y="2342"/>
                        </a:cubicBezTo>
                        <a:cubicBezTo>
                          <a:pt x="28675" y="2297"/>
                          <a:pt x="28935" y="2194"/>
                          <a:pt x="29196" y="2194"/>
                        </a:cubicBezTo>
                        <a:cubicBezTo>
                          <a:pt x="29273" y="2194"/>
                          <a:pt x="29350" y="2203"/>
                          <a:pt x="29426" y="2225"/>
                        </a:cubicBezTo>
                        <a:cubicBezTo>
                          <a:pt x="29610" y="2254"/>
                          <a:pt x="29764" y="2379"/>
                          <a:pt x="29948" y="2408"/>
                        </a:cubicBezTo>
                        <a:cubicBezTo>
                          <a:pt x="30286" y="2408"/>
                          <a:pt x="30529" y="2129"/>
                          <a:pt x="30867" y="2129"/>
                        </a:cubicBezTo>
                        <a:cubicBezTo>
                          <a:pt x="30882" y="2128"/>
                          <a:pt x="30897" y="2127"/>
                          <a:pt x="30912" y="2127"/>
                        </a:cubicBezTo>
                        <a:cubicBezTo>
                          <a:pt x="31285" y="2127"/>
                          <a:pt x="31557" y="2467"/>
                          <a:pt x="31910" y="2467"/>
                        </a:cubicBezTo>
                        <a:cubicBezTo>
                          <a:pt x="32241" y="2467"/>
                          <a:pt x="32491" y="2254"/>
                          <a:pt x="32792" y="2195"/>
                        </a:cubicBezTo>
                        <a:cubicBezTo>
                          <a:pt x="32883" y="2170"/>
                          <a:pt x="32976" y="2160"/>
                          <a:pt x="33069" y="2160"/>
                        </a:cubicBezTo>
                        <a:cubicBezTo>
                          <a:pt x="33325" y="2160"/>
                          <a:pt x="33588" y="2233"/>
                          <a:pt x="33836" y="2254"/>
                        </a:cubicBezTo>
                        <a:cubicBezTo>
                          <a:pt x="33898" y="2264"/>
                          <a:pt x="33963" y="2269"/>
                          <a:pt x="34026" y="2269"/>
                        </a:cubicBezTo>
                        <a:cubicBezTo>
                          <a:pt x="34337" y="2269"/>
                          <a:pt x="34636" y="2153"/>
                          <a:pt x="34666" y="1945"/>
                        </a:cubicBezTo>
                        <a:cubicBezTo>
                          <a:pt x="34848" y="2096"/>
                          <a:pt x="35111" y="2143"/>
                          <a:pt x="35385" y="2143"/>
                        </a:cubicBezTo>
                        <a:cubicBezTo>
                          <a:pt x="35563" y="2143"/>
                          <a:pt x="35747" y="2123"/>
                          <a:pt x="35915" y="2100"/>
                        </a:cubicBezTo>
                        <a:cubicBezTo>
                          <a:pt x="36592" y="2041"/>
                          <a:pt x="37238" y="1975"/>
                          <a:pt x="37907" y="1916"/>
                        </a:cubicBezTo>
                        <a:cubicBezTo>
                          <a:pt x="38019" y="2064"/>
                          <a:pt x="38235" y="2146"/>
                          <a:pt x="38455" y="2146"/>
                        </a:cubicBezTo>
                        <a:cubicBezTo>
                          <a:pt x="38596" y="2146"/>
                          <a:pt x="38738" y="2113"/>
                          <a:pt x="38855" y="2041"/>
                        </a:cubicBezTo>
                        <a:cubicBezTo>
                          <a:pt x="38994" y="1955"/>
                          <a:pt x="39132" y="1822"/>
                          <a:pt x="39313" y="1822"/>
                        </a:cubicBezTo>
                        <a:cubicBezTo>
                          <a:pt x="39334" y="1822"/>
                          <a:pt x="39355" y="1824"/>
                          <a:pt x="39377" y="1828"/>
                        </a:cubicBezTo>
                        <a:cubicBezTo>
                          <a:pt x="39561" y="1828"/>
                          <a:pt x="39686" y="2012"/>
                          <a:pt x="39869" y="2041"/>
                        </a:cubicBezTo>
                        <a:cubicBezTo>
                          <a:pt x="39920" y="2057"/>
                          <a:pt x="39969" y="2064"/>
                          <a:pt x="40019" y="2064"/>
                        </a:cubicBezTo>
                        <a:cubicBezTo>
                          <a:pt x="40235" y="2064"/>
                          <a:pt x="40442" y="1929"/>
                          <a:pt x="40663" y="1857"/>
                        </a:cubicBezTo>
                        <a:cubicBezTo>
                          <a:pt x="40805" y="1810"/>
                          <a:pt x="40956" y="1792"/>
                          <a:pt x="41112" y="1792"/>
                        </a:cubicBezTo>
                        <a:cubicBezTo>
                          <a:pt x="41462" y="1792"/>
                          <a:pt x="41838" y="1884"/>
                          <a:pt x="42199" y="1945"/>
                        </a:cubicBezTo>
                        <a:cubicBezTo>
                          <a:pt x="42569" y="2010"/>
                          <a:pt x="42953" y="2043"/>
                          <a:pt x="43336" y="2043"/>
                        </a:cubicBezTo>
                        <a:cubicBezTo>
                          <a:pt x="43865" y="2043"/>
                          <a:pt x="44394" y="1981"/>
                          <a:pt x="44889" y="1857"/>
                        </a:cubicBezTo>
                        <a:cubicBezTo>
                          <a:pt x="44982" y="1898"/>
                          <a:pt x="45080" y="1917"/>
                          <a:pt x="45177" y="1917"/>
                        </a:cubicBezTo>
                        <a:cubicBezTo>
                          <a:pt x="45653" y="1917"/>
                          <a:pt x="46109" y="1476"/>
                          <a:pt x="45932" y="1122"/>
                        </a:cubicBezTo>
                        <a:cubicBezTo>
                          <a:pt x="45747" y="778"/>
                          <a:pt x="45330" y="683"/>
                          <a:pt x="44882" y="683"/>
                        </a:cubicBezTo>
                        <a:cubicBezTo>
                          <a:pt x="44814" y="683"/>
                          <a:pt x="44745" y="685"/>
                          <a:pt x="44676" y="689"/>
                        </a:cubicBezTo>
                        <a:cubicBezTo>
                          <a:pt x="44588" y="689"/>
                          <a:pt x="44463" y="725"/>
                          <a:pt x="44492" y="814"/>
                        </a:cubicBezTo>
                        <a:cubicBezTo>
                          <a:pt x="44492" y="843"/>
                          <a:pt x="44551" y="872"/>
                          <a:pt x="44617" y="872"/>
                        </a:cubicBezTo>
                        <a:cubicBezTo>
                          <a:pt x="44705" y="909"/>
                          <a:pt x="44830" y="909"/>
                          <a:pt x="44918" y="939"/>
                        </a:cubicBezTo>
                        <a:cubicBezTo>
                          <a:pt x="45197" y="997"/>
                          <a:pt x="45139" y="1210"/>
                          <a:pt x="44918" y="1277"/>
                        </a:cubicBezTo>
                        <a:cubicBezTo>
                          <a:pt x="44879" y="1287"/>
                          <a:pt x="44836" y="1292"/>
                          <a:pt x="44791" y="1292"/>
                        </a:cubicBezTo>
                        <a:cubicBezTo>
                          <a:pt x="44588" y="1292"/>
                          <a:pt x="44340" y="1200"/>
                          <a:pt x="44220" y="1152"/>
                        </a:cubicBezTo>
                        <a:cubicBezTo>
                          <a:pt x="44033" y="1040"/>
                          <a:pt x="43747" y="940"/>
                          <a:pt x="43528" y="940"/>
                        </a:cubicBezTo>
                        <a:cubicBezTo>
                          <a:pt x="43386" y="940"/>
                          <a:pt x="43273" y="983"/>
                          <a:pt x="43235" y="1093"/>
                        </a:cubicBezTo>
                        <a:cubicBezTo>
                          <a:pt x="43107" y="907"/>
                          <a:pt x="42835" y="812"/>
                          <a:pt x="42559" y="812"/>
                        </a:cubicBezTo>
                        <a:cubicBezTo>
                          <a:pt x="42376" y="812"/>
                          <a:pt x="42191" y="854"/>
                          <a:pt x="42045" y="939"/>
                        </a:cubicBezTo>
                        <a:cubicBezTo>
                          <a:pt x="41269" y="748"/>
                          <a:pt x="40423" y="571"/>
                          <a:pt x="39616" y="571"/>
                        </a:cubicBezTo>
                        <a:cubicBezTo>
                          <a:pt x="39116" y="571"/>
                          <a:pt x="38631" y="639"/>
                          <a:pt x="38186" y="814"/>
                        </a:cubicBezTo>
                        <a:cubicBezTo>
                          <a:pt x="37973" y="909"/>
                          <a:pt x="37753" y="1027"/>
                          <a:pt x="37481" y="1093"/>
                        </a:cubicBezTo>
                        <a:cubicBezTo>
                          <a:pt x="37455" y="1096"/>
                          <a:pt x="37429" y="1097"/>
                          <a:pt x="37404" y="1097"/>
                        </a:cubicBezTo>
                        <a:cubicBezTo>
                          <a:pt x="36928" y="1097"/>
                          <a:pt x="36629" y="593"/>
                          <a:pt x="36224" y="446"/>
                        </a:cubicBezTo>
                        <a:cubicBezTo>
                          <a:pt x="35904" y="323"/>
                          <a:pt x="35555" y="261"/>
                          <a:pt x="35211" y="261"/>
                        </a:cubicBezTo>
                        <a:cubicBezTo>
                          <a:pt x="34961" y="261"/>
                          <a:pt x="34714" y="293"/>
                          <a:pt x="34482" y="358"/>
                        </a:cubicBezTo>
                        <a:cubicBezTo>
                          <a:pt x="34215" y="212"/>
                          <a:pt x="33880" y="140"/>
                          <a:pt x="33547" y="140"/>
                        </a:cubicBezTo>
                        <a:cubicBezTo>
                          <a:pt x="33110" y="140"/>
                          <a:pt x="32675" y="263"/>
                          <a:pt x="32395" y="505"/>
                        </a:cubicBezTo>
                        <a:cubicBezTo>
                          <a:pt x="31725" y="376"/>
                          <a:pt x="30986" y="246"/>
                          <a:pt x="30289" y="246"/>
                        </a:cubicBezTo>
                        <a:cubicBezTo>
                          <a:pt x="29679" y="246"/>
                          <a:pt x="29102" y="345"/>
                          <a:pt x="28632" y="630"/>
                        </a:cubicBezTo>
                        <a:cubicBezTo>
                          <a:pt x="28324" y="476"/>
                          <a:pt x="27956" y="398"/>
                          <a:pt x="27589" y="398"/>
                        </a:cubicBezTo>
                        <a:cubicBezTo>
                          <a:pt x="27221" y="398"/>
                          <a:pt x="26854" y="476"/>
                          <a:pt x="26545" y="630"/>
                        </a:cubicBezTo>
                        <a:cubicBezTo>
                          <a:pt x="26330" y="480"/>
                          <a:pt x="26036" y="410"/>
                          <a:pt x="25738" y="410"/>
                        </a:cubicBezTo>
                        <a:cubicBezTo>
                          <a:pt x="25363" y="410"/>
                          <a:pt x="24982" y="521"/>
                          <a:pt x="24745" y="725"/>
                        </a:cubicBezTo>
                        <a:cubicBezTo>
                          <a:pt x="24537" y="532"/>
                          <a:pt x="24211" y="439"/>
                          <a:pt x="23881" y="439"/>
                        </a:cubicBezTo>
                        <a:cubicBezTo>
                          <a:pt x="23522" y="439"/>
                          <a:pt x="23159" y="548"/>
                          <a:pt x="22937" y="755"/>
                        </a:cubicBezTo>
                        <a:cubicBezTo>
                          <a:pt x="22653" y="684"/>
                          <a:pt x="22355" y="650"/>
                          <a:pt x="22059" y="650"/>
                        </a:cubicBezTo>
                        <a:cubicBezTo>
                          <a:pt x="21460" y="650"/>
                          <a:pt x="20866" y="791"/>
                          <a:pt x="20394" y="1056"/>
                        </a:cubicBezTo>
                        <a:cubicBezTo>
                          <a:pt x="20180" y="708"/>
                          <a:pt x="19649" y="494"/>
                          <a:pt x="19123" y="494"/>
                        </a:cubicBezTo>
                        <a:cubicBezTo>
                          <a:pt x="18818" y="494"/>
                          <a:pt x="18515" y="566"/>
                          <a:pt x="18278" y="725"/>
                        </a:cubicBezTo>
                        <a:cubicBezTo>
                          <a:pt x="18314" y="542"/>
                          <a:pt x="18344" y="358"/>
                          <a:pt x="18373" y="174"/>
                        </a:cubicBezTo>
                        <a:cubicBezTo>
                          <a:pt x="18386" y="42"/>
                          <a:pt x="18167" y="0"/>
                          <a:pt x="1790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95" name="Google Shape;895;p40"/>
                  <p:cNvSpPr/>
                  <p:nvPr/>
                </p:nvSpPr>
                <p:spPr>
                  <a:xfrm>
                    <a:off x="3012851" y="2821577"/>
                    <a:ext cx="2993191" cy="6909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413" h="979" extrusionOk="0">
                        <a:moveTo>
                          <a:pt x="0" y="1"/>
                        </a:moveTo>
                        <a:lnTo>
                          <a:pt x="0" y="978"/>
                        </a:lnTo>
                        <a:lnTo>
                          <a:pt x="42412" y="978"/>
                        </a:lnTo>
                        <a:lnTo>
                          <a:pt x="42412" y="1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96" name="Google Shape;896;p40"/>
                  <p:cNvSpPr/>
                  <p:nvPr/>
                </p:nvSpPr>
                <p:spPr>
                  <a:xfrm>
                    <a:off x="3004523" y="2770632"/>
                    <a:ext cx="3016551" cy="12971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744" h="1838" extrusionOk="0">
                        <a:moveTo>
                          <a:pt x="32580" y="1"/>
                        </a:moveTo>
                        <a:cubicBezTo>
                          <a:pt x="31904" y="1"/>
                          <a:pt x="31264" y="251"/>
                          <a:pt x="30867" y="736"/>
                        </a:cubicBezTo>
                        <a:cubicBezTo>
                          <a:pt x="30588" y="493"/>
                          <a:pt x="30221" y="368"/>
                          <a:pt x="29853" y="368"/>
                        </a:cubicBezTo>
                        <a:cubicBezTo>
                          <a:pt x="29611" y="368"/>
                          <a:pt x="29361" y="434"/>
                          <a:pt x="29148" y="552"/>
                        </a:cubicBezTo>
                        <a:cubicBezTo>
                          <a:pt x="29273" y="280"/>
                          <a:pt x="28846" y="96"/>
                          <a:pt x="28538" y="96"/>
                        </a:cubicBezTo>
                        <a:lnTo>
                          <a:pt x="28479" y="96"/>
                        </a:lnTo>
                        <a:cubicBezTo>
                          <a:pt x="27773" y="155"/>
                          <a:pt x="27097" y="184"/>
                          <a:pt x="26392" y="251"/>
                        </a:cubicBezTo>
                        <a:cubicBezTo>
                          <a:pt x="26024" y="251"/>
                          <a:pt x="25569" y="339"/>
                          <a:pt x="25385" y="677"/>
                        </a:cubicBezTo>
                        <a:cubicBezTo>
                          <a:pt x="25172" y="405"/>
                          <a:pt x="24804" y="251"/>
                          <a:pt x="24437" y="251"/>
                        </a:cubicBezTo>
                        <a:cubicBezTo>
                          <a:pt x="24253" y="251"/>
                          <a:pt x="24099" y="280"/>
                          <a:pt x="23944" y="339"/>
                        </a:cubicBezTo>
                        <a:cubicBezTo>
                          <a:pt x="23761" y="434"/>
                          <a:pt x="23606" y="552"/>
                          <a:pt x="23423" y="589"/>
                        </a:cubicBezTo>
                        <a:lnTo>
                          <a:pt x="23334" y="589"/>
                        </a:lnTo>
                        <a:cubicBezTo>
                          <a:pt x="23180" y="589"/>
                          <a:pt x="23026" y="522"/>
                          <a:pt x="22842" y="493"/>
                        </a:cubicBezTo>
                        <a:lnTo>
                          <a:pt x="22717" y="493"/>
                        </a:lnTo>
                        <a:cubicBezTo>
                          <a:pt x="22350" y="493"/>
                          <a:pt x="21982" y="736"/>
                          <a:pt x="21828" y="1074"/>
                        </a:cubicBezTo>
                        <a:cubicBezTo>
                          <a:pt x="21615" y="772"/>
                          <a:pt x="21247" y="618"/>
                          <a:pt x="20880" y="618"/>
                        </a:cubicBezTo>
                        <a:cubicBezTo>
                          <a:pt x="20762" y="618"/>
                          <a:pt x="20637" y="618"/>
                          <a:pt x="20512" y="677"/>
                        </a:cubicBezTo>
                        <a:cubicBezTo>
                          <a:pt x="20395" y="706"/>
                          <a:pt x="20240" y="802"/>
                          <a:pt x="20086" y="802"/>
                        </a:cubicBezTo>
                        <a:cubicBezTo>
                          <a:pt x="19932" y="802"/>
                          <a:pt x="19777" y="677"/>
                          <a:pt x="19623" y="647"/>
                        </a:cubicBezTo>
                        <a:cubicBezTo>
                          <a:pt x="19564" y="618"/>
                          <a:pt x="19476" y="589"/>
                          <a:pt x="19410" y="589"/>
                        </a:cubicBezTo>
                        <a:cubicBezTo>
                          <a:pt x="19043" y="589"/>
                          <a:pt x="18704" y="831"/>
                          <a:pt x="18433" y="1044"/>
                        </a:cubicBezTo>
                        <a:cubicBezTo>
                          <a:pt x="17881" y="677"/>
                          <a:pt x="17235" y="464"/>
                          <a:pt x="16595" y="464"/>
                        </a:cubicBezTo>
                        <a:lnTo>
                          <a:pt x="16353" y="464"/>
                        </a:lnTo>
                        <a:cubicBezTo>
                          <a:pt x="16228" y="493"/>
                          <a:pt x="16073" y="493"/>
                          <a:pt x="15949" y="493"/>
                        </a:cubicBezTo>
                        <a:cubicBezTo>
                          <a:pt x="15860" y="493"/>
                          <a:pt x="15802" y="493"/>
                          <a:pt x="15735" y="464"/>
                        </a:cubicBezTo>
                        <a:cubicBezTo>
                          <a:pt x="15463" y="434"/>
                          <a:pt x="15250" y="251"/>
                          <a:pt x="15000" y="184"/>
                        </a:cubicBezTo>
                        <a:cubicBezTo>
                          <a:pt x="14817" y="126"/>
                          <a:pt x="14662" y="126"/>
                          <a:pt x="14479" y="126"/>
                        </a:cubicBezTo>
                        <a:cubicBezTo>
                          <a:pt x="13839" y="96"/>
                          <a:pt x="13229" y="96"/>
                          <a:pt x="12583" y="96"/>
                        </a:cubicBezTo>
                        <a:cubicBezTo>
                          <a:pt x="12458" y="67"/>
                          <a:pt x="12340" y="67"/>
                          <a:pt x="12186" y="67"/>
                        </a:cubicBezTo>
                        <a:cubicBezTo>
                          <a:pt x="12061" y="67"/>
                          <a:pt x="11906" y="96"/>
                          <a:pt x="11759" y="96"/>
                        </a:cubicBezTo>
                        <a:cubicBezTo>
                          <a:pt x="11267" y="126"/>
                          <a:pt x="10804" y="251"/>
                          <a:pt x="10348" y="434"/>
                        </a:cubicBezTo>
                        <a:cubicBezTo>
                          <a:pt x="10040" y="309"/>
                          <a:pt x="9738" y="280"/>
                          <a:pt x="9400" y="280"/>
                        </a:cubicBezTo>
                        <a:cubicBezTo>
                          <a:pt x="9151" y="280"/>
                          <a:pt x="8908" y="309"/>
                          <a:pt x="8665" y="368"/>
                        </a:cubicBezTo>
                        <a:lnTo>
                          <a:pt x="8636" y="368"/>
                        </a:lnTo>
                        <a:cubicBezTo>
                          <a:pt x="8357" y="368"/>
                          <a:pt x="8114" y="221"/>
                          <a:pt x="7864" y="155"/>
                        </a:cubicBezTo>
                        <a:cubicBezTo>
                          <a:pt x="7806" y="126"/>
                          <a:pt x="7747" y="126"/>
                          <a:pt x="7651" y="126"/>
                        </a:cubicBezTo>
                        <a:cubicBezTo>
                          <a:pt x="7438" y="126"/>
                          <a:pt x="7225" y="221"/>
                          <a:pt x="7166" y="405"/>
                        </a:cubicBezTo>
                        <a:cubicBezTo>
                          <a:pt x="6983" y="251"/>
                          <a:pt x="6703" y="184"/>
                          <a:pt x="6461" y="184"/>
                        </a:cubicBezTo>
                        <a:cubicBezTo>
                          <a:pt x="6277" y="184"/>
                          <a:pt x="6064" y="221"/>
                          <a:pt x="5910" y="309"/>
                        </a:cubicBezTo>
                        <a:cubicBezTo>
                          <a:pt x="5726" y="155"/>
                          <a:pt x="5476" y="96"/>
                          <a:pt x="5233" y="96"/>
                        </a:cubicBezTo>
                        <a:cubicBezTo>
                          <a:pt x="4925" y="96"/>
                          <a:pt x="4623" y="221"/>
                          <a:pt x="4410" y="434"/>
                        </a:cubicBezTo>
                        <a:cubicBezTo>
                          <a:pt x="4190" y="251"/>
                          <a:pt x="3918" y="67"/>
                          <a:pt x="3639" y="67"/>
                        </a:cubicBezTo>
                        <a:cubicBezTo>
                          <a:pt x="3609" y="67"/>
                          <a:pt x="3550" y="96"/>
                          <a:pt x="3492" y="96"/>
                        </a:cubicBezTo>
                        <a:cubicBezTo>
                          <a:pt x="3337" y="155"/>
                          <a:pt x="3242" y="251"/>
                          <a:pt x="3087" y="309"/>
                        </a:cubicBezTo>
                        <a:cubicBezTo>
                          <a:pt x="2941" y="405"/>
                          <a:pt x="2757" y="464"/>
                          <a:pt x="2536" y="493"/>
                        </a:cubicBezTo>
                        <a:cubicBezTo>
                          <a:pt x="2478" y="522"/>
                          <a:pt x="2389" y="522"/>
                          <a:pt x="2294" y="522"/>
                        </a:cubicBezTo>
                        <a:cubicBezTo>
                          <a:pt x="1897" y="522"/>
                          <a:pt x="1500" y="405"/>
                          <a:pt x="1103" y="368"/>
                        </a:cubicBezTo>
                        <a:lnTo>
                          <a:pt x="919" y="368"/>
                        </a:lnTo>
                        <a:cubicBezTo>
                          <a:pt x="581" y="368"/>
                          <a:pt x="243" y="434"/>
                          <a:pt x="1" y="647"/>
                        </a:cubicBezTo>
                        <a:cubicBezTo>
                          <a:pt x="60" y="677"/>
                          <a:pt x="89" y="677"/>
                          <a:pt x="118" y="677"/>
                        </a:cubicBezTo>
                        <a:cubicBezTo>
                          <a:pt x="185" y="706"/>
                          <a:pt x="243" y="736"/>
                          <a:pt x="273" y="736"/>
                        </a:cubicBezTo>
                        <a:cubicBezTo>
                          <a:pt x="978" y="861"/>
                          <a:pt x="1713" y="956"/>
                          <a:pt x="2448" y="985"/>
                        </a:cubicBezTo>
                        <a:lnTo>
                          <a:pt x="4102" y="985"/>
                        </a:lnTo>
                        <a:cubicBezTo>
                          <a:pt x="4712" y="985"/>
                          <a:pt x="5329" y="985"/>
                          <a:pt x="5939" y="956"/>
                        </a:cubicBezTo>
                        <a:cubicBezTo>
                          <a:pt x="6123" y="1169"/>
                          <a:pt x="6336" y="1353"/>
                          <a:pt x="6615" y="1471"/>
                        </a:cubicBezTo>
                        <a:cubicBezTo>
                          <a:pt x="6703" y="1471"/>
                          <a:pt x="6828" y="1507"/>
                          <a:pt x="6916" y="1507"/>
                        </a:cubicBezTo>
                        <a:cubicBezTo>
                          <a:pt x="7166" y="1507"/>
                          <a:pt x="7379" y="1412"/>
                          <a:pt x="7468" y="1257"/>
                        </a:cubicBezTo>
                        <a:cubicBezTo>
                          <a:pt x="7717" y="1353"/>
                          <a:pt x="7989" y="1412"/>
                          <a:pt x="8269" y="1412"/>
                        </a:cubicBezTo>
                        <a:cubicBezTo>
                          <a:pt x="8879" y="1412"/>
                          <a:pt x="9489" y="1199"/>
                          <a:pt x="9827" y="802"/>
                        </a:cubicBezTo>
                        <a:lnTo>
                          <a:pt x="9856" y="802"/>
                        </a:lnTo>
                        <a:lnTo>
                          <a:pt x="9856" y="831"/>
                        </a:lnTo>
                        <a:cubicBezTo>
                          <a:pt x="10040" y="1074"/>
                          <a:pt x="10437" y="1228"/>
                          <a:pt x="10841" y="1228"/>
                        </a:cubicBezTo>
                        <a:cubicBezTo>
                          <a:pt x="10958" y="1228"/>
                          <a:pt x="11083" y="1199"/>
                          <a:pt x="11208" y="1199"/>
                        </a:cubicBezTo>
                        <a:cubicBezTo>
                          <a:pt x="11421" y="1140"/>
                          <a:pt x="11635" y="1015"/>
                          <a:pt x="11848" y="985"/>
                        </a:cubicBezTo>
                        <a:lnTo>
                          <a:pt x="12002" y="985"/>
                        </a:lnTo>
                        <a:cubicBezTo>
                          <a:pt x="12215" y="985"/>
                          <a:pt x="12428" y="1015"/>
                          <a:pt x="12641" y="1074"/>
                        </a:cubicBezTo>
                        <a:cubicBezTo>
                          <a:pt x="13781" y="1353"/>
                          <a:pt x="14971" y="1507"/>
                          <a:pt x="16169" y="1507"/>
                        </a:cubicBezTo>
                        <a:cubicBezTo>
                          <a:pt x="16536" y="1654"/>
                          <a:pt x="16992" y="1654"/>
                          <a:pt x="17418" y="1691"/>
                        </a:cubicBezTo>
                        <a:cubicBezTo>
                          <a:pt x="18124" y="1720"/>
                          <a:pt x="18859" y="1750"/>
                          <a:pt x="19564" y="1779"/>
                        </a:cubicBezTo>
                        <a:lnTo>
                          <a:pt x="19689" y="1779"/>
                        </a:lnTo>
                        <a:cubicBezTo>
                          <a:pt x="19932" y="1779"/>
                          <a:pt x="20211" y="1750"/>
                          <a:pt x="20329" y="1566"/>
                        </a:cubicBezTo>
                        <a:cubicBezTo>
                          <a:pt x="20512" y="1750"/>
                          <a:pt x="20821" y="1838"/>
                          <a:pt x="21130" y="1838"/>
                        </a:cubicBezTo>
                        <a:cubicBezTo>
                          <a:pt x="21247" y="1838"/>
                          <a:pt x="21343" y="1838"/>
                          <a:pt x="21460" y="1809"/>
                        </a:cubicBezTo>
                        <a:cubicBezTo>
                          <a:pt x="21644" y="1750"/>
                          <a:pt x="21798" y="1654"/>
                          <a:pt x="22012" y="1625"/>
                        </a:cubicBezTo>
                        <a:cubicBezTo>
                          <a:pt x="22048" y="1625"/>
                          <a:pt x="22107" y="1595"/>
                          <a:pt x="22137" y="1595"/>
                        </a:cubicBezTo>
                        <a:cubicBezTo>
                          <a:pt x="22350" y="1595"/>
                          <a:pt x="22600" y="1691"/>
                          <a:pt x="22813" y="1720"/>
                        </a:cubicBezTo>
                        <a:lnTo>
                          <a:pt x="22901" y="1720"/>
                        </a:lnTo>
                        <a:cubicBezTo>
                          <a:pt x="23151" y="1720"/>
                          <a:pt x="23423" y="1595"/>
                          <a:pt x="23423" y="1441"/>
                        </a:cubicBezTo>
                        <a:lnTo>
                          <a:pt x="23423" y="1412"/>
                        </a:lnTo>
                        <a:cubicBezTo>
                          <a:pt x="23636" y="1625"/>
                          <a:pt x="24003" y="1720"/>
                          <a:pt x="24341" y="1720"/>
                        </a:cubicBezTo>
                        <a:cubicBezTo>
                          <a:pt x="24650" y="1720"/>
                          <a:pt x="24988" y="1625"/>
                          <a:pt x="25201" y="1441"/>
                        </a:cubicBezTo>
                        <a:cubicBezTo>
                          <a:pt x="25260" y="1625"/>
                          <a:pt x="25502" y="1691"/>
                          <a:pt x="25752" y="1691"/>
                        </a:cubicBezTo>
                        <a:cubicBezTo>
                          <a:pt x="25870" y="1691"/>
                          <a:pt x="25995" y="1691"/>
                          <a:pt x="26090" y="1654"/>
                        </a:cubicBezTo>
                        <a:cubicBezTo>
                          <a:pt x="26333" y="1595"/>
                          <a:pt x="26605" y="1507"/>
                          <a:pt x="26884" y="1507"/>
                        </a:cubicBezTo>
                        <a:cubicBezTo>
                          <a:pt x="26943" y="1507"/>
                          <a:pt x="27009" y="1507"/>
                          <a:pt x="27097" y="1537"/>
                        </a:cubicBezTo>
                        <a:cubicBezTo>
                          <a:pt x="27281" y="1566"/>
                          <a:pt x="27435" y="1691"/>
                          <a:pt x="27619" y="1720"/>
                        </a:cubicBezTo>
                        <a:lnTo>
                          <a:pt x="27678" y="1720"/>
                        </a:lnTo>
                        <a:cubicBezTo>
                          <a:pt x="27986" y="1720"/>
                          <a:pt x="28229" y="1441"/>
                          <a:pt x="28538" y="1441"/>
                        </a:cubicBezTo>
                        <a:lnTo>
                          <a:pt x="28567" y="1441"/>
                        </a:lnTo>
                        <a:cubicBezTo>
                          <a:pt x="28934" y="1441"/>
                          <a:pt x="29214" y="1779"/>
                          <a:pt x="29581" y="1779"/>
                        </a:cubicBezTo>
                        <a:lnTo>
                          <a:pt x="29611" y="1779"/>
                        </a:lnTo>
                        <a:cubicBezTo>
                          <a:pt x="29912" y="1779"/>
                          <a:pt x="30162" y="1566"/>
                          <a:pt x="30463" y="1507"/>
                        </a:cubicBezTo>
                        <a:cubicBezTo>
                          <a:pt x="30559" y="1471"/>
                          <a:pt x="30617" y="1471"/>
                          <a:pt x="30713" y="1471"/>
                        </a:cubicBezTo>
                        <a:cubicBezTo>
                          <a:pt x="30955" y="1471"/>
                          <a:pt x="31235" y="1537"/>
                          <a:pt x="31507" y="1566"/>
                        </a:cubicBezTo>
                        <a:cubicBezTo>
                          <a:pt x="31565" y="1595"/>
                          <a:pt x="31602" y="1595"/>
                          <a:pt x="31661" y="1595"/>
                        </a:cubicBezTo>
                        <a:cubicBezTo>
                          <a:pt x="31970" y="1595"/>
                          <a:pt x="32337" y="1471"/>
                          <a:pt x="32337" y="1257"/>
                        </a:cubicBezTo>
                        <a:cubicBezTo>
                          <a:pt x="32521" y="1412"/>
                          <a:pt x="32822" y="1441"/>
                          <a:pt x="33131" y="1441"/>
                        </a:cubicBezTo>
                        <a:cubicBezTo>
                          <a:pt x="33285" y="1441"/>
                          <a:pt x="33440" y="1441"/>
                          <a:pt x="33586" y="1412"/>
                        </a:cubicBezTo>
                        <a:cubicBezTo>
                          <a:pt x="34263" y="1353"/>
                          <a:pt x="34909" y="1287"/>
                          <a:pt x="35578" y="1228"/>
                        </a:cubicBezTo>
                        <a:cubicBezTo>
                          <a:pt x="35674" y="1382"/>
                          <a:pt x="35916" y="1441"/>
                          <a:pt x="36129" y="1441"/>
                        </a:cubicBezTo>
                        <a:cubicBezTo>
                          <a:pt x="36284" y="1441"/>
                          <a:pt x="36409" y="1412"/>
                          <a:pt x="36526" y="1353"/>
                        </a:cubicBezTo>
                        <a:cubicBezTo>
                          <a:pt x="36680" y="1287"/>
                          <a:pt x="36835" y="1140"/>
                          <a:pt x="37019" y="1140"/>
                        </a:cubicBezTo>
                        <a:lnTo>
                          <a:pt x="37048" y="1140"/>
                        </a:lnTo>
                        <a:cubicBezTo>
                          <a:pt x="37232" y="1140"/>
                          <a:pt x="37357" y="1324"/>
                          <a:pt x="37540" y="1353"/>
                        </a:cubicBezTo>
                        <a:cubicBezTo>
                          <a:pt x="37570" y="1382"/>
                          <a:pt x="37629" y="1382"/>
                          <a:pt x="37665" y="1382"/>
                        </a:cubicBezTo>
                        <a:cubicBezTo>
                          <a:pt x="37878" y="1382"/>
                          <a:pt x="38121" y="1228"/>
                          <a:pt x="38334" y="1169"/>
                        </a:cubicBezTo>
                        <a:cubicBezTo>
                          <a:pt x="38488" y="1103"/>
                          <a:pt x="38643" y="1103"/>
                          <a:pt x="38797" y="1103"/>
                        </a:cubicBezTo>
                        <a:cubicBezTo>
                          <a:pt x="39135" y="1103"/>
                          <a:pt x="39503" y="1199"/>
                          <a:pt x="39870" y="1257"/>
                        </a:cubicBezTo>
                        <a:cubicBezTo>
                          <a:pt x="40237" y="1324"/>
                          <a:pt x="40634" y="1353"/>
                          <a:pt x="41031" y="1353"/>
                        </a:cubicBezTo>
                        <a:cubicBezTo>
                          <a:pt x="41524" y="1353"/>
                          <a:pt x="42038" y="1287"/>
                          <a:pt x="42530" y="1169"/>
                        </a:cubicBezTo>
                        <a:lnTo>
                          <a:pt x="42560" y="1169"/>
                        </a:lnTo>
                        <a:cubicBezTo>
                          <a:pt x="42626" y="1199"/>
                          <a:pt x="42685" y="1199"/>
                          <a:pt x="42744" y="1199"/>
                        </a:cubicBezTo>
                        <a:cubicBezTo>
                          <a:pt x="42714" y="1169"/>
                          <a:pt x="42685" y="1140"/>
                          <a:pt x="42685" y="1103"/>
                        </a:cubicBezTo>
                        <a:cubicBezTo>
                          <a:pt x="42347" y="706"/>
                          <a:pt x="41825" y="522"/>
                          <a:pt x="41303" y="522"/>
                        </a:cubicBezTo>
                        <a:cubicBezTo>
                          <a:pt x="40936" y="522"/>
                          <a:pt x="40539" y="647"/>
                          <a:pt x="40237" y="861"/>
                        </a:cubicBezTo>
                        <a:cubicBezTo>
                          <a:pt x="40017" y="677"/>
                          <a:pt x="39745" y="589"/>
                          <a:pt x="39503" y="589"/>
                        </a:cubicBezTo>
                        <a:cubicBezTo>
                          <a:pt x="39378" y="589"/>
                          <a:pt x="39253" y="589"/>
                          <a:pt x="39135" y="618"/>
                        </a:cubicBezTo>
                        <a:cubicBezTo>
                          <a:pt x="38613" y="339"/>
                          <a:pt x="38033" y="280"/>
                          <a:pt x="37415" y="221"/>
                        </a:cubicBezTo>
                        <a:cubicBezTo>
                          <a:pt x="37298" y="221"/>
                          <a:pt x="37173" y="184"/>
                          <a:pt x="37019" y="184"/>
                        </a:cubicBezTo>
                        <a:cubicBezTo>
                          <a:pt x="36497" y="184"/>
                          <a:pt x="35946" y="309"/>
                          <a:pt x="35791" y="802"/>
                        </a:cubicBezTo>
                        <a:cubicBezTo>
                          <a:pt x="35578" y="677"/>
                          <a:pt x="35336" y="618"/>
                          <a:pt x="35122" y="618"/>
                        </a:cubicBezTo>
                        <a:cubicBezTo>
                          <a:pt x="34843" y="618"/>
                          <a:pt x="34571" y="677"/>
                          <a:pt x="34358" y="831"/>
                        </a:cubicBezTo>
                        <a:cubicBezTo>
                          <a:pt x="33925" y="280"/>
                          <a:pt x="33256" y="1"/>
                          <a:pt x="32580" y="1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97" name="Google Shape;897;p40"/>
                  <p:cNvSpPr/>
                  <p:nvPr/>
                </p:nvSpPr>
                <p:spPr>
                  <a:xfrm>
                    <a:off x="2922094" y="2858892"/>
                    <a:ext cx="3172163" cy="12145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4949" h="1721" extrusionOk="0">
                        <a:moveTo>
                          <a:pt x="44463" y="1"/>
                        </a:moveTo>
                        <a:lnTo>
                          <a:pt x="44463" y="1"/>
                        </a:lnTo>
                        <a:cubicBezTo>
                          <a:pt x="44492" y="126"/>
                          <a:pt x="44492" y="280"/>
                          <a:pt x="44433" y="397"/>
                        </a:cubicBezTo>
                        <a:cubicBezTo>
                          <a:pt x="44308" y="677"/>
                          <a:pt x="44007" y="831"/>
                          <a:pt x="43698" y="860"/>
                        </a:cubicBezTo>
                        <a:cubicBezTo>
                          <a:pt x="43390" y="860"/>
                          <a:pt x="43088" y="765"/>
                          <a:pt x="42809" y="647"/>
                        </a:cubicBezTo>
                        <a:cubicBezTo>
                          <a:pt x="41986" y="677"/>
                          <a:pt x="41156" y="706"/>
                          <a:pt x="40333" y="706"/>
                        </a:cubicBezTo>
                        <a:lnTo>
                          <a:pt x="39686" y="706"/>
                        </a:lnTo>
                        <a:cubicBezTo>
                          <a:pt x="39348" y="706"/>
                          <a:pt x="38951" y="647"/>
                          <a:pt x="38708" y="368"/>
                        </a:cubicBezTo>
                        <a:cubicBezTo>
                          <a:pt x="38373" y="604"/>
                          <a:pt x="37974" y="728"/>
                          <a:pt x="37578" y="728"/>
                        </a:cubicBezTo>
                        <a:cubicBezTo>
                          <a:pt x="37358" y="728"/>
                          <a:pt x="37138" y="689"/>
                          <a:pt x="36930" y="611"/>
                        </a:cubicBezTo>
                        <a:cubicBezTo>
                          <a:pt x="36823" y="721"/>
                          <a:pt x="36663" y="776"/>
                          <a:pt x="36504" y="776"/>
                        </a:cubicBezTo>
                        <a:cubicBezTo>
                          <a:pt x="36344" y="776"/>
                          <a:pt x="36184" y="721"/>
                          <a:pt x="36077" y="611"/>
                        </a:cubicBezTo>
                        <a:cubicBezTo>
                          <a:pt x="35512" y="813"/>
                          <a:pt x="34896" y="924"/>
                          <a:pt x="34280" y="924"/>
                        </a:cubicBezTo>
                        <a:cubicBezTo>
                          <a:pt x="33958" y="924"/>
                          <a:pt x="33636" y="894"/>
                          <a:pt x="33321" y="831"/>
                        </a:cubicBezTo>
                        <a:cubicBezTo>
                          <a:pt x="33138" y="978"/>
                          <a:pt x="32858" y="1015"/>
                          <a:pt x="32616" y="1044"/>
                        </a:cubicBezTo>
                        <a:cubicBezTo>
                          <a:pt x="32219" y="1074"/>
                          <a:pt x="31852" y="1103"/>
                          <a:pt x="31447" y="1103"/>
                        </a:cubicBezTo>
                        <a:cubicBezTo>
                          <a:pt x="31369" y="1110"/>
                          <a:pt x="31284" y="1115"/>
                          <a:pt x="31199" y="1115"/>
                        </a:cubicBezTo>
                        <a:cubicBezTo>
                          <a:pt x="30926" y="1115"/>
                          <a:pt x="30646" y="1061"/>
                          <a:pt x="30529" y="831"/>
                        </a:cubicBezTo>
                        <a:cubicBezTo>
                          <a:pt x="30350" y="939"/>
                          <a:pt x="30147" y="988"/>
                          <a:pt x="29942" y="988"/>
                        </a:cubicBezTo>
                        <a:cubicBezTo>
                          <a:pt x="29448" y="988"/>
                          <a:pt x="28941" y="700"/>
                          <a:pt x="28728" y="243"/>
                        </a:cubicBezTo>
                        <a:cubicBezTo>
                          <a:pt x="28658" y="584"/>
                          <a:pt x="28309" y="789"/>
                          <a:pt x="27984" y="789"/>
                        </a:cubicBezTo>
                        <a:cubicBezTo>
                          <a:pt x="27867" y="789"/>
                          <a:pt x="27752" y="763"/>
                          <a:pt x="27655" y="706"/>
                        </a:cubicBezTo>
                        <a:cubicBezTo>
                          <a:pt x="27376" y="860"/>
                          <a:pt x="27133" y="1015"/>
                          <a:pt x="26825" y="1044"/>
                        </a:cubicBezTo>
                        <a:cubicBezTo>
                          <a:pt x="26804" y="1046"/>
                          <a:pt x="26782" y="1047"/>
                          <a:pt x="26761" y="1047"/>
                        </a:cubicBezTo>
                        <a:cubicBezTo>
                          <a:pt x="26477" y="1047"/>
                          <a:pt x="26181" y="870"/>
                          <a:pt x="26119" y="611"/>
                        </a:cubicBezTo>
                        <a:cubicBezTo>
                          <a:pt x="25831" y="851"/>
                          <a:pt x="25454" y="979"/>
                          <a:pt x="25074" y="979"/>
                        </a:cubicBezTo>
                        <a:cubicBezTo>
                          <a:pt x="24815" y="979"/>
                          <a:pt x="24554" y="920"/>
                          <a:pt x="24319" y="794"/>
                        </a:cubicBezTo>
                        <a:cubicBezTo>
                          <a:pt x="24096" y="1065"/>
                          <a:pt x="23748" y="1205"/>
                          <a:pt x="23397" y="1205"/>
                        </a:cubicBezTo>
                        <a:cubicBezTo>
                          <a:pt x="23109" y="1205"/>
                          <a:pt x="22821" y="1111"/>
                          <a:pt x="22599" y="919"/>
                        </a:cubicBezTo>
                        <a:cubicBezTo>
                          <a:pt x="22391" y="1030"/>
                          <a:pt x="22148" y="1084"/>
                          <a:pt x="21906" y="1084"/>
                        </a:cubicBezTo>
                        <a:cubicBezTo>
                          <a:pt x="21619" y="1084"/>
                          <a:pt x="21331" y="1008"/>
                          <a:pt x="21100" y="860"/>
                        </a:cubicBezTo>
                        <a:cubicBezTo>
                          <a:pt x="20830" y="1096"/>
                          <a:pt x="20473" y="1217"/>
                          <a:pt x="20114" y="1217"/>
                        </a:cubicBezTo>
                        <a:cubicBezTo>
                          <a:pt x="19778" y="1217"/>
                          <a:pt x="19441" y="1110"/>
                          <a:pt x="19174" y="890"/>
                        </a:cubicBezTo>
                        <a:cubicBezTo>
                          <a:pt x="18989" y="1023"/>
                          <a:pt x="18757" y="1092"/>
                          <a:pt x="18520" y="1092"/>
                        </a:cubicBezTo>
                        <a:cubicBezTo>
                          <a:pt x="18325" y="1092"/>
                          <a:pt x="18126" y="1045"/>
                          <a:pt x="17947" y="949"/>
                        </a:cubicBezTo>
                        <a:cubicBezTo>
                          <a:pt x="17920" y="950"/>
                          <a:pt x="17893" y="951"/>
                          <a:pt x="17866" y="951"/>
                        </a:cubicBezTo>
                        <a:cubicBezTo>
                          <a:pt x="17398" y="951"/>
                          <a:pt x="16915" y="714"/>
                          <a:pt x="16602" y="339"/>
                        </a:cubicBezTo>
                        <a:cubicBezTo>
                          <a:pt x="16356" y="542"/>
                          <a:pt x="16036" y="643"/>
                          <a:pt x="15713" y="643"/>
                        </a:cubicBezTo>
                        <a:cubicBezTo>
                          <a:pt x="15315" y="643"/>
                          <a:pt x="14912" y="489"/>
                          <a:pt x="14640" y="184"/>
                        </a:cubicBezTo>
                        <a:cubicBezTo>
                          <a:pt x="14429" y="365"/>
                          <a:pt x="14162" y="451"/>
                          <a:pt x="13895" y="451"/>
                        </a:cubicBezTo>
                        <a:cubicBezTo>
                          <a:pt x="13577" y="451"/>
                          <a:pt x="13261" y="328"/>
                          <a:pt x="13045" y="96"/>
                        </a:cubicBezTo>
                        <a:cubicBezTo>
                          <a:pt x="12650" y="410"/>
                          <a:pt x="12162" y="573"/>
                          <a:pt x="11678" y="573"/>
                        </a:cubicBezTo>
                        <a:cubicBezTo>
                          <a:pt x="11415" y="573"/>
                          <a:pt x="11152" y="525"/>
                          <a:pt x="10906" y="427"/>
                        </a:cubicBezTo>
                        <a:cubicBezTo>
                          <a:pt x="10230" y="522"/>
                          <a:pt x="9584" y="581"/>
                          <a:pt x="8944" y="611"/>
                        </a:cubicBezTo>
                        <a:cubicBezTo>
                          <a:pt x="8903" y="617"/>
                          <a:pt x="8860" y="620"/>
                          <a:pt x="8816" y="620"/>
                        </a:cubicBezTo>
                        <a:cubicBezTo>
                          <a:pt x="8597" y="620"/>
                          <a:pt x="8364" y="540"/>
                          <a:pt x="8364" y="339"/>
                        </a:cubicBezTo>
                        <a:cubicBezTo>
                          <a:pt x="7871" y="493"/>
                          <a:pt x="7349" y="522"/>
                          <a:pt x="6864" y="552"/>
                        </a:cubicBezTo>
                        <a:cubicBezTo>
                          <a:pt x="5880" y="581"/>
                          <a:pt x="4902" y="647"/>
                          <a:pt x="3954" y="677"/>
                        </a:cubicBezTo>
                        <a:cubicBezTo>
                          <a:pt x="3879" y="685"/>
                          <a:pt x="3799" y="691"/>
                          <a:pt x="3719" y="691"/>
                        </a:cubicBezTo>
                        <a:cubicBezTo>
                          <a:pt x="3506" y="691"/>
                          <a:pt x="3297" y="648"/>
                          <a:pt x="3190" y="493"/>
                        </a:cubicBezTo>
                        <a:cubicBezTo>
                          <a:pt x="3055" y="596"/>
                          <a:pt x="2885" y="649"/>
                          <a:pt x="2715" y="649"/>
                        </a:cubicBezTo>
                        <a:cubicBezTo>
                          <a:pt x="2533" y="649"/>
                          <a:pt x="2349" y="589"/>
                          <a:pt x="2205" y="464"/>
                        </a:cubicBezTo>
                        <a:cubicBezTo>
                          <a:pt x="1654" y="397"/>
                          <a:pt x="1073" y="368"/>
                          <a:pt x="493" y="309"/>
                        </a:cubicBezTo>
                        <a:cubicBezTo>
                          <a:pt x="309" y="309"/>
                          <a:pt x="96" y="339"/>
                          <a:pt x="66" y="493"/>
                        </a:cubicBezTo>
                        <a:cubicBezTo>
                          <a:pt x="0" y="765"/>
                          <a:pt x="493" y="794"/>
                          <a:pt x="618" y="1015"/>
                        </a:cubicBezTo>
                        <a:cubicBezTo>
                          <a:pt x="618" y="1074"/>
                          <a:pt x="647" y="1103"/>
                          <a:pt x="618" y="1132"/>
                        </a:cubicBezTo>
                        <a:cubicBezTo>
                          <a:pt x="676" y="1132"/>
                          <a:pt x="735" y="1132"/>
                          <a:pt x="765" y="1103"/>
                        </a:cubicBezTo>
                        <a:cubicBezTo>
                          <a:pt x="1044" y="978"/>
                          <a:pt x="890" y="860"/>
                          <a:pt x="735" y="736"/>
                        </a:cubicBezTo>
                        <a:cubicBezTo>
                          <a:pt x="706" y="706"/>
                          <a:pt x="96" y="493"/>
                          <a:pt x="618" y="397"/>
                        </a:cubicBezTo>
                        <a:cubicBezTo>
                          <a:pt x="625" y="396"/>
                          <a:pt x="635" y="395"/>
                          <a:pt x="645" y="395"/>
                        </a:cubicBezTo>
                        <a:cubicBezTo>
                          <a:pt x="804" y="395"/>
                          <a:pt x="1296" y="583"/>
                          <a:pt x="1441" y="611"/>
                        </a:cubicBezTo>
                        <a:cubicBezTo>
                          <a:pt x="2146" y="736"/>
                          <a:pt x="2881" y="831"/>
                          <a:pt x="3616" y="860"/>
                        </a:cubicBezTo>
                        <a:cubicBezTo>
                          <a:pt x="3800" y="870"/>
                          <a:pt x="3984" y="874"/>
                          <a:pt x="4167" y="874"/>
                        </a:cubicBezTo>
                        <a:cubicBezTo>
                          <a:pt x="4535" y="874"/>
                          <a:pt x="4902" y="860"/>
                          <a:pt x="5270" y="860"/>
                        </a:cubicBezTo>
                        <a:cubicBezTo>
                          <a:pt x="5880" y="860"/>
                          <a:pt x="6497" y="860"/>
                          <a:pt x="7107" y="831"/>
                        </a:cubicBezTo>
                        <a:cubicBezTo>
                          <a:pt x="7291" y="1044"/>
                          <a:pt x="7504" y="1228"/>
                          <a:pt x="7783" y="1346"/>
                        </a:cubicBezTo>
                        <a:cubicBezTo>
                          <a:pt x="7873" y="1374"/>
                          <a:pt x="7975" y="1389"/>
                          <a:pt x="8077" y="1389"/>
                        </a:cubicBezTo>
                        <a:cubicBezTo>
                          <a:pt x="8315" y="1389"/>
                          <a:pt x="8553" y="1308"/>
                          <a:pt x="8636" y="1132"/>
                        </a:cubicBezTo>
                        <a:cubicBezTo>
                          <a:pt x="8886" y="1229"/>
                          <a:pt x="9163" y="1275"/>
                          <a:pt x="9440" y="1275"/>
                        </a:cubicBezTo>
                        <a:cubicBezTo>
                          <a:pt x="10048" y="1275"/>
                          <a:pt x="10656" y="1055"/>
                          <a:pt x="10995" y="677"/>
                        </a:cubicBezTo>
                        <a:cubicBezTo>
                          <a:pt x="11214" y="943"/>
                          <a:pt x="11638" y="1113"/>
                          <a:pt x="12049" y="1113"/>
                        </a:cubicBezTo>
                        <a:cubicBezTo>
                          <a:pt x="12160" y="1113"/>
                          <a:pt x="12271" y="1100"/>
                          <a:pt x="12376" y="1074"/>
                        </a:cubicBezTo>
                        <a:cubicBezTo>
                          <a:pt x="12589" y="1015"/>
                          <a:pt x="12803" y="890"/>
                          <a:pt x="13016" y="860"/>
                        </a:cubicBezTo>
                        <a:cubicBezTo>
                          <a:pt x="13067" y="855"/>
                          <a:pt x="13118" y="853"/>
                          <a:pt x="13169" y="853"/>
                        </a:cubicBezTo>
                        <a:cubicBezTo>
                          <a:pt x="13394" y="853"/>
                          <a:pt x="13611" y="901"/>
                          <a:pt x="13809" y="949"/>
                        </a:cubicBezTo>
                        <a:cubicBezTo>
                          <a:pt x="14949" y="1228"/>
                          <a:pt x="16139" y="1382"/>
                          <a:pt x="17337" y="1382"/>
                        </a:cubicBezTo>
                        <a:cubicBezTo>
                          <a:pt x="17704" y="1529"/>
                          <a:pt x="18160" y="1529"/>
                          <a:pt x="18586" y="1566"/>
                        </a:cubicBezTo>
                        <a:cubicBezTo>
                          <a:pt x="19292" y="1595"/>
                          <a:pt x="20027" y="1625"/>
                          <a:pt x="20732" y="1654"/>
                        </a:cubicBezTo>
                        <a:cubicBezTo>
                          <a:pt x="21012" y="1654"/>
                          <a:pt x="21379" y="1654"/>
                          <a:pt x="21497" y="1441"/>
                        </a:cubicBezTo>
                        <a:cubicBezTo>
                          <a:pt x="21682" y="1621"/>
                          <a:pt x="21997" y="1720"/>
                          <a:pt x="22310" y="1720"/>
                        </a:cubicBezTo>
                        <a:cubicBezTo>
                          <a:pt x="22418" y="1720"/>
                          <a:pt x="22526" y="1708"/>
                          <a:pt x="22628" y="1684"/>
                        </a:cubicBezTo>
                        <a:cubicBezTo>
                          <a:pt x="22812" y="1625"/>
                          <a:pt x="22966" y="1529"/>
                          <a:pt x="23180" y="1500"/>
                        </a:cubicBezTo>
                        <a:cubicBezTo>
                          <a:pt x="23226" y="1489"/>
                          <a:pt x="23273" y="1484"/>
                          <a:pt x="23322" y="1484"/>
                        </a:cubicBezTo>
                        <a:cubicBezTo>
                          <a:pt x="23531" y="1484"/>
                          <a:pt x="23753" y="1571"/>
                          <a:pt x="23981" y="1595"/>
                        </a:cubicBezTo>
                        <a:cubicBezTo>
                          <a:pt x="24253" y="1595"/>
                          <a:pt x="24620" y="1500"/>
                          <a:pt x="24591" y="1287"/>
                        </a:cubicBezTo>
                        <a:lnTo>
                          <a:pt x="24591" y="1287"/>
                        </a:lnTo>
                        <a:cubicBezTo>
                          <a:pt x="24812" y="1493"/>
                          <a:pt x="25165" y="1599"/>
                          <a:pt x="25515" y="1599"/>
                        </a:cubicBezTo>
                        <a:cubicBezTo>
                          <a:pt x="25839" y="1599"/>
                          <a:pt x="26160" y="1507"/>
                          <a:pt x="26369" y="1316"/>
                        </a:cubicBezTo>
                        <a:cubicBezTo>
                          <a:pt x="26431" y="1491"/>
                          <a:pt x="26677" y="1573"/>
                          <a:pt x="26935" y="1573"/>
                        </a:cubicBezTo>
                        <a:cubicBezTo>
                          <a:pt x="27045" y="1573"/>
                          <a:pt x="27157" y="1558"/>
                          <a:pt x="27258" y="1529"/>
                        </a:cubicBezTo>
                        <a:cubicBezTo>
                          <a:pt x="27514" y="1484"/>
                          <a:pt x="27774" y="1381"/>
                          <a:pt x="28035" y="1381"/>
                        </a:cubicBezTo>
                        <a:cubicBezTo>
                          <a:pt x="28112" y="1381"/>
                          <a:pt x="28189" y="1390"/>
                          <a:pt x="28265" y="1412"/>
                        </a:cubicBezTo>
                        <a:cubicBezTo>
                          <a:pt x="28449" y="1441"/>
                          <a:pt x="28603" y="1566"/>
                          <a:pt x="28787" y="1595"/>
                        </a:cubicBezTo>
                        <a:cubicBezTo>
                          <a:pt x="29125" y="1595"/>
                          <a:pt x="29368" y="1316"/>
                          <a:pt x="29706" y="1316"/>
                        </a:cubicBezTo>
                        <a:cubicBezTo>
                          <a:pt x="29721" y="1315"/>
                          <a:pt x="29736" y="1314"/>
                          <a:pt x="29751" y="1314"/>
                        </a:cubicBezTo>
                        <a:cubicBezTo>
                          <a:pt x="30124" y="1314"/>
                          <a:pt x="30396" y="1654"/>
                          <a:pt x="30749" y="1654"/>
                        </a:cubicBezTo>
                        <a:cubicBezTo>
                          <a:pt x="31080" y="1654"/>
                          <a:pt x="31330" y="1441"/>
                          <a:pt x="31631" y="1382"/>
                        </a:cubicBezTo>
                        <a:cubicBezTo>
                          <a:pt x="31722" y="1357"/>
                          <a:pt x="31815" y="1347"/>
                          <a:pt x="31908" y="1347"/>
                        </a:cubicBezTo>
                        <a:cubicBezTo>
                          <a:pt x="32164" y="1347"/>
                          <a:pt x="32427" y="1420"/>
                          <a:pt x="32675" y="1441"/>
                        </a:cubicBezTo>
                        <a:cubicBezTo>
                          <a:pt x="32737" y="1451"/>
                          <a:pt x="32802" y="1456"/>
                          <a:pt x="32865" y="1456"/>
                        </a:cubicBezTo>
                        <a:cubicBezTo>
                          <a:pt x="33176" y="1456"/>
                          <a:pt x="33475" y="1340"/>
                          <a:pt x="33505" y="1132"/>
                        </a:cubicBezTo>
                        <a:cubicBezTo>
                          <a:pt x="33687" y="1283"/>
                          <a:pt x="33950" y="1330"/>
                          <a:pt x="34224" y="1330"/>
                        </a:cubicBezTo>
                        <a:cubicBezTo>
                          <a:pt x="34402" y="1330"/>
                          <a:pt x="34586" y="1310"/>
                          <a:pt x="34754" y="1287"/>
                        </a:cubicBezTo>
                        <a:cubicBezTo>
                          <a:pt x="35431" y="1228"/>
                          <a:pt x="36077" y="1162"/>
                          <a:pt x="36746" y="1103"/>
                        </a:cubicBezTo>
                        <a:cubicBezTo>
                          <a:pt x="36858" y="1251"/>
                          <a:pt x="37074" y="1333"/>
                          <a:pt x="37294" y="1333"/>
                        </a:cubicBezTo>
                        <a:cubicBezTo>
                          <a:pt x="37435" y="1333"/>
                          <a:pt x="37577" y="1300"/>
                          <a:pt x="37694" y="1228"/>
                        </a:cubicBezTo>
                        <a:cubicBezTo>
                          <a:pt x="37833" y="1142"/>
                          <a:pt x="37971" y="1009"/>
                          <a:pt x="38152" y="1009"/>
                        </a:cubicBezTo>
                        <a:cubicBezTo>
                          <a:pt x="38173" y="1009"/>
                          <a:pt x="38194" y="1011"/>
                          <a:pt x="38216" y="1015"/>
                        </a:cubicBezTo>
                        <a:cubicBezTo>
                          <a:pt x="38400" y="1015"/>
                          <a:pt x="38525" y="1199"/>
                          <a:pt x="38708" y="1228"/>
                        </a:cubicBezTo>
                        <a:cubicBezTo>
                          <a:pt x="38759" y="1244"/>
                          <a:pt x="38808" y="1251"/>
                          <a:pt x="38858" y="1251"/>
                        </a:cubicBezTo>
                        <a:cubicBezTo>
                          <a:pt x="39074" y="1251"/>
                          <a:pt x="39281" y="1116"/>
                          <a:pt x="39502" y="1044"/>
                        </a:cubicBezTo>
                        <a:cubicBezTo>
                          <a:pt x="39644" y="997"/>
                          <a:pt x="39795" y="979"/>
                          <a:pt x="39951" y="979"/>
                        </a:cubicBezTo>
                        <a:cubicBezTo>
                          <a:pt x="40301" y="979"/>
                          <a:pt x="40677" y="1071"/>
                          <a:pt x="41038" y="1132"/>
                        </a:cubicBezTo>
                        <a:cubicBezTo>
                          <a:pt x="41408" y="1197"/>
                          <a:pt x="41792" y="1230"/>
                          <a:pt x="42175" y="1230"/>
                        </a:cubicBezTo>
                        <a:cubicBezTo>
                          <a:pt x="42704" y="1230"/>
                          <a:pt x="43233" y="1168"/>
                          <a:pt x="43728" y="1044"/>
                        </a:cubicBezTo>
                        <a:cubicBezTo>
                          <a:pt x="43821" y="1085"/>
                          <a:pt x="43919" y="1104"/>
                          <a:pt x="44016" y="1104"/>
                        </a:cubicBezTo>
                        <a:cubicBezTo>
                          <a:pt x="44492" y="1104"/>
                          <a:pt x="44948" y="663"/>
                          <a:pt x="44771" y="309"/>
                        </a:cubicBezTo>
                        <a:cubicBezTo>
                          <a:pt x="44713" y="155"/>
                          <a:pt x="44588" y="59"/>
                          <a:pt x="44463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98" name="Google Shape;898;p40"/>
                  <p:cNvSpPr/>
                  <p:nvPr/>
                </p:nvSpPr>
                <p:spPr>
                  <a:xfrm>
                    <a:off x="3024707" y="2949154"/>
                    <a:ext cx="1170233" cy="842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582" h="1194" extrusionOk="0">
                        <a:moveTo>
                          <a:pt x="140" y="0"/>
                        </a:moveTo>
                        <a:cubicBezTo>
                          <a:pt x="49" y="0"/>
                          <a:pt x="1" y="27"/>
                          <a:pt x="46" y="103"/>
                        </a:cubicBezTo>
                        <a:cubicBezTo>
                          <a:pt x="200" y="316"/>
                          <a:pt x="964" y="375"/>
                          <a:pt x="1214" y="405"/>
                        </a:cubicBezTo>
                        <a:cubicBezTo>
                          <a:pt x="1611" y="471"/>
                          <a:pt x="2037" y="500"/>
                          <a:pt x="2471" y="500"/>
                        </a:cubicBezTo>
                        <a:cubicBezTo>
                          <a:pt x="2713" y="500"/>
                          <a:pt x="2965" y="493"/>
                          <a:pt x="3218" y="493"/>
                        </a:cubicBezTo>
                        <a:cubicBezTo>
                          <a:pt x="3470" y="493"/>
                          <a:pt x="3724" y="500"/>
                          <a:pt x="3970" y="530"/>
                        </a:cubicBezTo>
                        <a:cubicBezTo>
                          <a:pt x="4455" y="559"/>
                          <a:pt x="4918" y="684"/>
                          <a:pt x="5374" y="743"/>
                        </a:cubicBezTo>
                        <a:cubicBezTo>
                          <a:pt x="5807" y="838"/>
                          <a:pt x="6234" y="838"/>
                          <a:pt x="6660" y="868"/>
                        </a:cubicBezTo>
                        <a:cubicBezTo>
                          <a:pt x="9328" y="1022"/>
                          <a:pt x="11988" y="1081"/>
                          <a:pt x="14626" y="1169"/>
                        </a:cubicBezTo>
                        <a:cubicBezTo>
                          <a:pt x="14730" y="1185"/>
                          <a:pt x="14833" y="1194"/>
                          <a:pt x="14935" y="1194"/>
                        </a:cubicBezTo>
                        <a:cubicBezTo>
                          <a:pt x="15072" y="1194"/>
                          <a:pt x="15205" y="1177"/>
                          <a:pt x="15332" y="1140"/>
                        </a:cubicBezTo>
                        <a:cubicBezTo>
                          <a:pt x="15580" y="1086"/>
                          <a:pt x="15805" y="952"/>
                          <a:pt x="16055" y="952"/>
                        </a:cubicBezTo>
                        <a:cubicBezTo>
                          <a:pt x="16078" y="952"/>
                          <a:pt x="16102" y="953"/>
                          <a:pt x="16126" y="956"/>
                        </a:cubicBezTo>
                        <a:cubicBezTo>
                          <a:pt x="16187" y="976"/>
                          <a:pt x="16253" y="1001"/>
                          <a:pt x="16317" y="1001"/>
                        </a:cubicBezTo>
                        <a:cubicBezTo>
                          <a:pt x="16344" y="1001"/>
                          <a:pt x="16371" y="996"/>
                          <a:pt x="16397" y="985"/>
                        </a:cubicBezTo>
                        <a:cubicBezTo>
                          <a:pt x="16493" y="985"/>
                          <a:pt x="16581" y="868"/>
                          <a:pt x="16522" y="801"/>
                        </a:cubicBezTo>
                        <a:cubicBezTo>
                          <a:pt x="16493" y="743"/>
                          <a:pt x="16434" y="743"/>
                          <a:pt x="16368" y="743"/>
                        </a:cubicBezTo>
                        <a:cubicBezTo>
                          <a:pt x="16308" y="735"/>
                          <a:pt x="16246" y="732"/>
                          <a:pt x="16183" y="732"/>
                        </a:cubicBezTo>
                        <a:cubicBezTo>
                          <a:pt x="15988" y="732"/>
                          <a:pt x="15779" y="766"/>
                          <a:pt x="15574" y="838"/>
                        </a:cubicBezTo>
                        <a:cubicBezTo>
                          <a:pt x="15449" y="868"/>
                          <a:pt x="15295" y="926"/>
                          <a:pt x="15148" y="956"/>
                        </a:cubicBezTo>
                        <a:cubicBezTo>
                          <a:pt x="15022" y="994"/>
                          <a:pt x="14898" y="1010"/>
                          <a:pt x="14775" y="1010"/>
                        </a:cubicBezTo>
                        <a:cubicBezTo>
                          <a:pt x="14683" y="1010"/>
                          <a:pt x="14592" y="1001"/>
                          <a:pt x="14501" y="985"/>
                        </a:cubicBezTo>
                        <a:cubicBezTo>
                          <a:pt x="13862" y="956"/>
                          <a:pt x="13215" y="956"/>
                          <a:pt x="12576" y="926"/>
                        </a:cubicBezTo>
                        <a:cubicBezTo>
                          <a:pt x="11988" y="897"/>
                          <a:pt x="11437" y="868"/>
                          <a:pt x="10886" y="868"/>
                        </a:cubicBezTo>
                        <a:cubicBezTo>
                          <a:pt x="10595" y="853"/>
                          <a:pt x="10312" y="846"/>
                          <a:pt x="10033" y="846"/>
                        </a:cubicBezTo>
                        <a:cubicBezTo>
                          <a:pt x="9754" y="846"/>
                          <a:pt x="9478" y="853"/>
                          <a:pt x="9203" y="868"/>
                        </a:cubicBezTo>
                        <a:cubicBezTo>
                          <a:pt x="8975" y="868"/>
                          <a:pt x="8738" y="875"/>
                          <a:pt x="8501" y="875"/>
                        </a:cubicBezTo>
                        <a:cubicBezTo>
                          <a:pt x="8264" y="875"/>
                          <a:pt x="8027" y="868"/>
                          <a:pt x="7799" y="838"/>
                        </a:cubicBezTo>
                        <a:cubicBezTo>
                          <a:pt x="7490" y="801"/>
                          <a:pt x="7182" y="743"/>
                          <a:pt x="6880" y="743"/>
                        </a:cubicBezTo>
                        <a:cubicBezTo>
                          <a:pt x="6779" y="735"/>
                          <a:pt x="6679" y="733"/>
                          <a:pt x="6578" y="733"/>
                        </a:cubicBezTo>
                        <a:cubicBezTo>
                          <a:pt x="6478" y="733"/>
                          <a:pt x="6378" y="735"/>
                          <a:pt x="6279" y="735"/>
                        </a:cubicBezTo>
                        <a:cubicBezTo>
                          <a:pt x="6079" y="735"/>
                          <a:pt x="5881" y="728"/>
                          <a:pt x="5682" y="684"/>
                        </a:cubicBezTo>
                        <a:cubicBezTo>
                          <a:pt x="5374" y="654"/>
                          <a:pt x="5072" y="530"/>
                          <a:pt x="4764" y="471"/>
                        </a:cubicBezTo>
                        <a:cubicBezTo>
                          <a:pt x="4538" y="436"/>
                          <a:pt x="4302" y="427"/>
                          <a:pt x="4067" y="427"/>
                        </a:cubicBezTo>
                        <a:cubicBezTo>
                          <a:pt x="3858" y="427"/>
                          <a:pt x="3649" y="434"/>
                          <a:pt x="3448" y="434"/>
                        </a:cubicBezTo>
                        <a:cubicBezTo>
                          <a:pt x="2985" y="434"/>
                          <a:pt x="2559" y="405"/>
                          <a:pt x="2103" y="375"/>
                        </a:cubicBezTo>
                        <a:cubicBezTo>
                          <a:pt x="1670" y="316"/>
                          <a:pt x="1273" y="250"/>
                          <a:pt x="876" y="162"/>
                        </a:cubicBezTo>
                        <a:cubicBezTo>
                          <a:pt x="789" y="142"/>
                          <a:pt x="350" y="0"/>
                          <a:pt x="1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899" name="Google Shape;899;p40"/>
                <p:cNvGrpSpPr/>
                <p:nvPr/>
              </p:nvGrpSpPr>
              <p:grpSpPr>
                <a:xfrm>
                  <a:off x="5131226" y="3949204"/>
                  <a:ext cx="1007362" cy="1146376"/>
                  <a:chOff x="3444841" y="2430816"/>
                  <a:chExt cx="1820314" cy="1882699"/>
                </a:xfrm>
              </p:grpSpPr>
              <p:sp>
                <p:nvSpPr>
                  <p:cNvPr id="900" name="Google Shape;900;p40"/>
                  <p:cNvSpPr/>
                  <p:nvPr/>
                </p:nvSpPr>
                <p:spPr>
                  <a:xfrm>
                    <a:off x="3564011" y="2430816"/>
                    <a:ext cx="1497407" cy="157983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218" h="22386" extrusionOk="0">
                        <a:moveTo>
                          <a:pt x="7205" y="1"/>
                        </a:moveTo>
                        <a:cubicBezTo>
                          <a:pt x="6188" y="1"/>
                          <a:pt x="5167" y="132"/>
                          <a:pt x="4190" y="393"/>
                        </a:cubicBezTo>
                        <a:cubicBezTo>
                          <a:pt x="4251" y="591"/>
                          <a:pt x="4465" y="764"/>
                          <a:pt x="4666" y="764"/>
                        </a:cubicBezTo>
                        <a:cubicBezTo>
                          <a:pt x="4681" y="764"/>
                          <a:pt x="4697" y="763"/>
                          <a:pt x="4712" y="761"/>
                        </a:cubicBezTo>
                        <a:lnTo>
                          <a:pt x="4712" y="761"/>
                        </a:lnTo>
                        <a:cubicBezTo>
                          <a:pt x="4528" y="886"/>
                          <a:pt x="4528" y="1128"/>
                          <a:pt x="4624" y="1341"/>
                        </a:cubicBezTo>
                        <a:cubicBezTo>
                          <a:pt x="4712" y="1525"/>
                          <a:pt x="4895" y="1650"/>
                          <a:pt x="5079" y="1775"/>
                        </a:cubicBezTo>
                        <a:cubicBezTo>
                          <a:pt x="5358" y="1959"/>
                          <a:pt x="5630" y="2143"/>
                          <a:pt x="5880" y="2326"/>
                        </a:cubicBezTo>
                        <a:cubicBezTo>
                          <a:pt x="5788" y="2737"/>
                          <a:pt x="6127" y="3210"/>
                          <a:pt x="6566" y="3210"/>
                        </a:cubicBezTo>
                        <a:cubicBezTo>
                          <a:pt x="6582" y="3210"/>
                          <a:pt x="6599" y="3209"/>
                          <a:pt x="6615" y="3208"/>
                        </a:cubicBezTo>
                        <a:lnTo>
                          <a:pt x="6615" y="3208"/>
                        </a:lnTo>
                        <a:cubicBezTo>
                          <a:pt x="6395" y="3392"/>
                          <a:pt x="6615" y="3730"/>
                          <a:pt x="6858" y="3884"/>
                        </a:cubicBezTo>
                        <a:cubicBezTo>
                          <a:pt x="7100" y="4009"/>
                          <a:pt x="7409" y="4164"/>
                          <a:pt x="7409" y="4435"/>
                        </a:cubicBezTo>
                        <a:cubicBezTo>
                          <a:pt x="7409" y="4619"/>
                          <a:pt x="7255" y="4774"/>
                          <a:pt x="7284" y="4957"/>
                        </a:cubicBezTo>
                        <a:cubicBezTo>
                          <a:pt x="7313" y="5082"/>
                          <a:pt x="7438" y="5141"/>
                          <a:pt x="7497" y="5229"/>
                        </a:cubicBezTo>
                        <a:cubicBezTo>
                          <a:pt x="7651" y="5479"/>
                          <a:pt x="7593" y="5780"/>
                          <a:pt x="7563" y="6060"/>
                        </a:cubicBezTo>
                        <a:cubicBezTo>
                          <a:pt x="7534" y="6332"/>
                          <a:pt x="7593" y="6670"/>
                          <a:pt x="7865" y="6736"/>
                        </a:cubicBezTo>
                        <a:cubicBezTo>
                          <a:pt x="7468" y="7066"/>
                          <a:pt x="7563" y="7743"/>
                          <a:pt x="7960" y="7985"/>
                        </a:cubicBezTo>
                        <a:cubicBezTo>
                          <a:pt x="7651" y="8389"/>
                          <a:pt x="7651" y="8999"/>
                          <a:pt x="7989" y="9367"/>
                        </a:cubicBezTo>
                        <a:cubicBezTo>
                          <a:pt x="7835" y="9426"/>
                          <a:pt x="7776" y="9675"/>
                          <a:pt x="7747" y="9859"/>
                        </a:cubicBezTo>
                        <a:cubicBezTo>
                          <a:pt x="7718" y="10072"/>
                          <a:pt x="7681" y="10285"/>
                          <a:pt x="7651" y="10498"/>
                        </a:cubicBezTo>
                        <a:cubicBezTo>
                          <a:pt x="7622" y="10778"/>
                          <a:pt x="7593" y="11079"/>
                          <a:pt x="7776" y="11292"/>
                        </a:cubicBezTo>
                        <a:cubicBezTo>
                          <a:pt x="7534" y="11571"/>
                          <a:pt x="7534" y="12027"/>
                          <a:pt x="7776" y="12306"/>
                        </a:cubicBezTo>
                        <a:cubicBezTo>
                          <a:pt x="7534" y="12306"/>
                          <a:pt x="7497" y="12703"/>
                          <a:pt x="7534" y="12946"/>
                        </a:cubicBezTo>
                        <a:cubicBezTo>
                          <a:pt x="7651" y="13592"/>
                          <a:pt x="7593" y="14298"/>
                          <a:pt x="7350" y="14908"/>
                        </a:cubicBezTo>
                        <a:cubicBezTo>
                          <a:pt x="7196" y="15334"/>
                          <a:pt x="6983" y="15797"/>
                          <a:pt x="7166" y="16223"/>
                        </a:cubicBezTo>
                        <a:cubicBezTo>
                          <a:pt x="6674" y="16503"/>
                          <a:pt x="6461" y="17142"/>
                          <a:pt x="6674" y="17664"/>
                        </a:cubicBezTo>
                        <a:cubicBezTo>
                          <a:pt x="6662" y="17663"/>
                          <a:pt x="6650" y="17662"/>
                          <a:pt x="6638" y="17662"/>
                        </a:cubicBezTo>
                        <a:cubicBezTo>
                          <a:pt x="6285" y="17662"/>
                          <a:pt x="5973" y="18073"/>
                          <a:pt x="6093" y="18428"/>
                        </a:cubicBezTo>
                        <a:cubicBezTo>
                          <a:pt x="6058" y="18411"/>
                          <a:pt x="6023" y="18404"/>
                          <a:pt x="5989" y="18404"/>
                        </a:cubicBezTo>
                        <a:cubicBezTo>
                          <a:pt x="5785" y="18404"/>
                          <a:pt x="5618" y="18681"/>
                          <a:pt x="5542" y="18921"/>
                        </a:cubicBezTo>
                        <a:cubicBezTo>
                          <a:pt x="5417" y="19376"/>
                          <a:pt x="5145" y="19780"/>
                          <a:pt x="4741" y="20023"/>
                        </a:cubicBezTo>
                        <a:cubicBezTo>
                          <a:pt x="4315" y="20332"/>
                          <a:pt x="3764" y="20390"/>
                          <a:pt x="3242" y="20449"/>
                        </a:cubicBezTo>
                        <a:cubicBezTo>
                          <a:pt x="2845" y="20515"/>
                          <a:pt x="2419" y="20604"/>
                          <a:pt x="2235" y="20942"/>
                        </a:cubicBezTo>
                        <a:cubicBezTo>
                          <a:pt x="2127" y="20811"/>
                          <a:pt x="1961" y="20749"/>
                          <a:pt x="1791" y="20749"/>
                        </a:cubicBezTo>
                        <a:cubicBezTo>
                          <a:pt x="1520" y="20749"/>
                          <a:pt x="1239" y="20905"/>
                          <a:pt x="1162" y="21184"/>
                        </a:cubicBezTo>
                        <a:cubicBezTo>
                          <a:pt x="1098" y="21011"/>
                          <a:pt x="947" y="20952"/>
                          <a:pt x="774" y="20952"/>
                        </a:cubicBezTo>
                        <a:cubicBezTo>
                          <a:pt x="609" y="20952"/>
                          <a:pt x="423" y="21006"/>
                          <a:pt x="273" y="21067"/>
                        </a:cubicBezTo>
                        <a:cubicBezTo>
                          <a:pt x="214" y="21096"/>
                          <a:pt x="148" y="21125"/>
                          <a:pt x="89" y="21184"/>
                        </a:cubicBezTo>
                        <a:cubicBezTo>
                          <a:pt x="1" y="21338"/>
                          <a:pt x="148" y="21552"/>
                          <a:pt x="302" y="21618"/>
                        </a:cubicBezTo>
                        <a:cubicBezTo>
                          <a:pt x="457" y="21677"/>
                          <a:pt x="640" y="21647"/>
                          <a:pt x="824" y="21677"/>
                        </a:cubicBezTo>
                        <a:cubicBezTo>
                          <a:pt x="1072" y="21741"/>
                          <a:pt x="1337" y="21909"/>
                          <a:pt x="1567" y="21909"/>
                        </a:cubicBezTo>
                        <a:cubicBezTo>
                          <a:pt x="1651" y="21909"/>
                          <a:pt x="1729" y="21887"/>
                          <a:pt x="1801" y="21831"/>
                        </a:cubicBezTo>
                        <a:cubicBezTo>
                          <a:pt x="2264" y="21890"/>
                          <a:pt x="2691" y="21948"/>
                          <a:pt x="3154" y="22044"/>
                        </a:cubicBezTo>
                        <a:cubicBezTo>
                          <a:pt x="3705" y="22103"/>
                          <a:pt x="4227" y="22198"/>
                          <a:pt x="4741" y="22257"/>
                        </a:cubicBezTo>
                        <a:cubicBezTo>
                          <a:pt x="5011" y="22299"/>
                          <a:pt x="5286" y="22334"/>
                          <a:pt x="5550" y="22334"/>
                        </a:cubicBezTo>
                        <a:cubicBezTo>
                          <a:pt x="5890" y="22334"/>
                          <a:pt x="6213" y="22276"/>
                          <a:pt x="6490" y="22103"/>
                        </a:cubicBezTo>
                        <a:cubicBezTo>
                          <a:pt x="7517" y="22290"/>
                          <a:pt x="8548" y="22386"/>
                          <a:pt x="9593" y="22386"/>
                        </a:cubicBezTo>
                        <a:cubicBezTo>
                          <a:pt x="9946" y="22386"/>
                          <a:pt x="10301" y="22375"/>
                          <a:pt x="10657" y="22353"/>
                        </a:cubicBezTo>
                        <a:cubicBezTo>
                          <a:pt x="11025" y="22316"/>
                          <a:pt x="11422" y="22287"/>
                          <a:pt x="11789" y="22257"/>
                        </a:cubicBezTo>
                        <a:cubicBezTo>
                          <a:pt x="12274" y="22198"/>
                          <a:pt x="12737" y="22169"/>
                          <a:pt x="13193" y="22103"/>
                        </a:cubicBezTo>
                        <a:cubicBezTo>
                          <a:pt x="13413" y="22103"/>
                          <a:pt x="13597" y="22073"/>
                          <a:pt x="13810" y="22015"/>
                        </a:cubicBezTo>
                        <a:cubicBezTo>
                          <a:pt x="14022" y="21960"/>
                          <a:pt x="14262" y="21885"/>
                          <a:pt x="14476" y="21885"/>
                        </a:cubicBezTo>
                        <a:cubicBezTo>
                          <a:pt x="14634" y="21885"/>
                          <a:pt x="14777" y="21926"/>
                          <a:pt x="14883" y="22044"/>
                        </a:cubicBezTo>
                        <a:cubicBezTo>
                          <a:pt x="15434" y="22015"/>
                          <a:pt x="15985" y="21948"/>
                          <a:pt x="16537" y="21890"/>
                        </a:cubicBezTo>
                        <a:cubicBezTo>
                          <a:pt x="16867" y="21860"/>
                          <a:pt x="17205" y="21831"/>
                          <a:pt x="17543" y="21801"/>
                        </a:cubicBezTo>
                        <a:cubicBezTo>
                          <a:pt x="17823" y="21765"/>
                          <a:pt x="18095" y="21735"/>
                          <a:pt x="18403" y="21735"/>
                        </a:cubicBezTo>
                        <a:cubicBezTo>
                          <a:pt x="18616" y="21735"/>
                          <a:pt x="18859" y="21765"/>
                          <a:pt x="19109" y="21765"/>
                        </a:cubicBezTo>
                        <a:cubicBezTo>
                          <a:pt x="19353" y="21786"/>
                          <a:pt x="19597" y="21803"/>
                          <a:pt x="19835" y="21803"/>
                        </a:cubicBezTo>
                        <a:cubicBezTo>
                          <a:pt x="20342" y="21803"/>
                          <a:pt x="20823" y="21724"/>
                          <a:pt x="21218" y="21434"/>
                        </a:cubicBezTo>
                        <a:cubicBezTo>
                          <a:pt x="21196" y="21225"/>
                          <a:pt x="20984" y="21069"/>
                          <a:pt x="20777" y="21069"/>
                        </a:cubicBezTo>
                        <a:cubicBezTo>
                          <a:pt x="20708" y="21069"/>
                          <a:pt x="20639" y="21087"/>
                          <a:pt x="20579" y="21125"/>
                        </a:cubicBezTo>
                        <a:cubicBezTo>
                          <a:pt x="20696" y="20699"/>
                          <a:pt x="20174" y="20361"/>
                          <a:pt x="19748" y="20207"/>
                        </a:cubicBezTo>
                        <a:cubicBezTo>
                          <a:pt x="19439" y="20082"/>
                          <a:pt x="19168" y="19964"/>
                          <a:pt x="18859" y="19839"/>
                        </a:cubicBezTo>
                        <a:lnTo>
                          <a:pt x="18308" y="19288"/>
                        </a:lnTo>
                        <a:cubicBezTo>
                          <a:pt x="17910" y="18891"/>
                          <a:pt x="17373" y="18477"/>
                          <a:pt x="16869" y="18477"/>
                        </a:cubicBezTo>
                        <a:cubicBezTo>
                          <a:pt x="16712" y="18477"/>
                          <a:pt x="16557" y="18517"/>
                          <a:pt x="16412" y="18612"/>
                        </a:cubicBezTo>
                        <a:cubicBezTo>
                          <a:pt x="16153" y="18234"/>
                          <a:pt x="15687" y="18012"/>
                          <a:pt x="15233" y="18012"/>
                        </a:cubicBezTo>
                        <a:cubicBezTo>
                          <a:pt x="14989" y="18012"/>
                          <a:pt x="14748" y="18076"/>
                          <a:pt x="14545" y="18215"/>
                        </a:cubicBezTo>
                        <a:cubicBezTo>
                          <a:pt x="14518" y="17962"/>
                          <a:pt x="14249" y="17786"/>
                          <a:pt x="14016" y="17786"/>
                        </a:cubicBezTo>
                        <a:cubicBezTo>
                          <a:pt x="13999" y="17786"/>
                          <a:pt x="13981" y="17787"/>
                          <a:pt x="13964" y="17789"/>
                        </a:cubicBezTo>
                        <a:cubicBezTo>
                          <a:pt x="13839" y="17818"/>
                          <a:pt x="13714" y="17877"/>
                          <a:pt x="13597" y="17877"/>
                        </a:cubicBezTo>
                        <a:cubicBezTo>
                          <a:pt x="13347" y="17877"/>
                          <a:pt x="13163" y="17664"/>
                          <a:pt x="12980" y="17480"/>
                        </a:cubicBezTo>
                        <a:cubicBezTo>
                          <a:pt x="12874" y="17391"/>
                          <a:pt x="12717" y="17324"/>
                          <a:pt x="12580" y="17324"/>
                        </a:cubicBezTo>
                        <a:cubicBezTo>
                          <a:pt x="12479" y="17324"/>
                          <a:pt x="12390" y="17360"/>
                          <a:pt x="12340" y="17451"/>
                        </a:cubicBezTo>
                        <a:cubicBezTo>
                          <a:pt x="12311" y="17083"/>
                          <a:pt x="11943" y="16775"/>
                          <a:pt x="11576" y="16775"/>
                        </a:cubicBezTo>
                        <a:cubicBezTo>
                          <a:pt x="11664" y="16378"/>
                          <a:pt x="11355" y="15885"/>
                          <a:pt x="10929" y="15827"/>
                        </a:cubicBezTo>
                        <a:cubicBezTo>
                          <a:pt x="11267" y="15518"/>
                          <a:pt x="11172" y="14849"/>
                          <a:pt x="10745" y="14665"/>
                        </a:cubicBezTo>
                        <a:cubicBezTo>
                          <a:pt x="11142" y="14452"/>
                          <a:pt x="11083" y="13717"/>
                          <a:pt x="10620" y="13563"/>
                        </a:cubicBezTo>
                        <a:cubicBezTo>
                          <a:pt x="11025" y="13534"/>
                          <a:pt x="11142" y="12887"/>
                          <a:pt x="10775" y="12703"/>
                        </a:cubicBezTo>
                        <a:cubicBezTo>
                          <a:pt x="11083" y="12520"/>
                          <a:pt x="11054" y="12027"/>
                          <a:pt x="10745" y="11880"/>
                        </a:cubicBezTo>
                        <a:cubicBezTo>
                          <a:pt x="11113" y="11630"/>
                          <a:pt x="11054" y="10961"/>
                          <a:pt x="10620" y="10778"/>
                        </a:cubicBezTo>
                        <a:cubicBezTo>
                          <a:pt x="11172" y="10594"/>
                          <a:pt x="11208" y="9675"/>
                          <a:pt x="10687" y="9455"/>
                        </a:cubicBezTo>
                        <a:cubicBezTo>
                          <a:pt x="11083" y="9308"/>
                          <a:pt x="11238" y="8720"/>
                          <a:pt x="10929" y="8389"/>
                        </a:cubicBezTo>
                        <a:cubicBezTo>
                          <a:pt x="10841" y="8264"/>
                          <a:pt x="10687" y="8139"/>
                          <a:pt x="10745" y="8022"/>
                        </a:cubicBezTo>
                        <a:cubicBezTo>
                          <a:pt x="10775" y="7926"/>
                          <a:pt x="10870" y="7868"/>
                          <a:pt x="10959" y="7801"/>
                        </a:cubicBezTo>
                        <a:cubicBezTo>
                          <a:pt x="11238" y="7588"/>
                          <a:pt x="11172" y="7066"/>
                          <a:pt x="10870" y="6919"/>
                        </a:cubicBezTo>
                        <a:cubicBezTo>
                          <a:pt x="11451" y="6611"/>
                          <a:pt x="11539" y="5692"/>
                          <a:pt x="11054" y="5295"/>
                        </a:cubicBezTo>
                        <a:cubicBezTo>
                          <a:pt x="11392" y="5200"/>
                          <a:pt x="11664" y="4898"/>
                          <a:pt x="11664" y="4531"/>
                        </a:cubicBezTo>
                        <a:cubicBezTo>
                          <a:pt x="11693" y="4193"/>
                          <a:pt x="11451" y="3855"/>
                          <a:pt x="11113" y="3730"/>
                        </a:cubicBezTo>
                        <a:cubicBezTo>
                          <a:pt x="11326" y="3701"/>
                          <a:pt x="11576" y="3671"/>
                          <a:pt x="11723" y="3546"/>
                        </a:cubicBezTo>
                        <a:cubicBezTo>
                          <a:pt x="11907" y="3392"/>
                          <a:pt x="11943" y="3091"/>
                          <a:pt x="11760" y="2966"/>
                        </a:cubicBezTo>
                        <a:cubicBezTo>
                          <a:pt x="12340" y="2936"/>
                          <a:pt x="13075" y="2782"/>
                          <a:pt x="13193" y="2201"/>
                        </a:cubicBezTo>
                        <a:cubicBezTo>
                          <a:pt x="13278" y="2238"/>
                          <a:pt x="13367" y="2255"/>
                          <a:pt x="13457" y="2255"/>
                        </a:cubicBezTo>
                        <a:cubicBezTo>
                          <a:pt x="13888" y="2255"/>
                          <a:pt x="14325" y="1869"/>
                          <a:pt x="14295" y="1437"/>
                        </a:cubicBezTo>
                        <a:lnTo>
                          <a:pt x="14295" y="1437"/>
                        </a:lnTo>
                        <a:cubicBezTo>
                          <a:pt x="14478" y="1600"/>
                          <a:pt x="14723" y="1686"/>
                          <a:pt x="14963" y="1686"/>
                        </a:cubicBezTo>
                        <a:cubicBezTo>
                          <a:pt x="15167" y="1686"/>
                          <a:pt x="15367" y="1624"/>
                          <a:pt x="15522" y="1496"/>
                        </a:cubicBezTo>
                        <a:cubicBezTo>
                          <a:pt x="16048" y="1136"/>
                          <a:pt x="16224" y="47"/>
                          <a:pt x="15505" y="47"/>
                        </a:cubicBezTo>
                        <a:cubicBezTo>
                          <a:pt x="15430" y="47"/>
                          <a:pt x="15345" y="59"/>
                          <a:pt x="15250" y="85"/>
                        </a:cubicBezTo>
                        <a:cubicBezTo>
                          <a:pt x="14707" y="246"/>
                          <a:pt x="14147" y="340"/>
                          <a:pt x="13579" y="340"/>
                        </a:cubicBezTo>
                        <a:cubicBezTo>
                          <a:pt x="13502" y="340"/>
                          <a:pt x="13424" y="338"/>
                          <a:pt x="13347" y="335"/>
                        </a:cubicBezTo>
                        <a:cubicBezTo>
                          <a:pt x="12775" y="313"/>
                          <a:pt x="12219" y="212"/>
                          <a:pt x="11666" y="212"/>
                        </a:cubicBezTo>
                        <a:cubicBezTo>
                          <a:pt x="11452" y="212"/>
                          <a:pt x="11238" y="227"/>
                          <a:pt x="11025" y="268"/>
                        </a:cubicBezTo>
                        <a:cubicBezTo>
                          <a:pt x="10804" y="305"/>
                          <a:pt x="10620" y="364"/>
                          <a:pt x="10407" y="393"/>
                        </a:cubicBezTo>
                        <a:cubicBezTo>
                          <a:pt x="10224" y="393"/>
                          <a:pt x="10040" y="335"/>
                          <a:pt x="9856" y="305"/>
                        </a:cubicBezTo>
                        <a:cubicBezTo>
                          <a:pt x="8996" y="102"/>
                          <a:pt x="8102" y="1"/>
                          <a:pt x="7205" y="1"/>
                        </a:cubicBezTo>
                        <a:close/>
                      </a:path>
                    </a:pathLst>
                  </a:custGeom>
                  <a:solidFill>
                    <a:schemeClr val="dk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901" name="Google Shape;901;p40"/>
                  <p:cNvSpPr/>
                  <p:nvPr/>
                </p:nvSpPr>
                <p:spPr>
                  <a:xfrm>
                    <a:off x="3859641" y="2432581"/>
                    <a:ext cx="335149" cy="137454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749" h="19477" extrusionOk="0">
                        <a:moveTo>
                          <a:pt x="2147" y="1"/>
                        </a:moveTo>
                        <a:cubicBezTo>
                          <a:pt x="1441" y="60"/>
                          <a:pt x="706" y="185"/>
                          <a:pt x="1" y="368"/>
                        </a:cubicBezTo>
                        <a:cubicBezTo>
                          <a:pt x="62" y="566"/>
                          <a:pt x="276" y="739"/>
                          <a:pt x="477" y="739"/>
                        </a:cubicBezTo>
                        <a:cubicBezTo>
                          <a:pt x="492" y="739"/>
                          <a:pt x="508" y="738"/>
                          <a:pt x="523" y="736"/>
                        </a:cubicBezTo>
                        <a:lnTo>
                          <a:pt x="523" y="736"/>
                        </a:lnTo>
                        <a:cubicBezTo>
                          <a:pt x="339" y="861"/>
                          <a:pt x="339" y="1103"/>
                          <a:pt x="435" y="1316"/>
                        </a:cubicBezTo>
                        <a:cubicBezTo>
                          <a:pt x="523" y="1500"/>
                          <a:pt x="706" y="1625"/>
                          <a:pt x="890" y="1750"/>
                        </a:cubicBezTo>
                        <a:cubicBezTo>
                          <a:pt x="1169" y="1934"/>
                          <a:pt x="1441" y="2118"/>
                          <a:pt x="1691" y="2301"/>
                        </a:cubicBezTo>
                        <a:cubicBezTo>
                          <a:pt x="1599" y="2712"/>
                          <a:pt x="1938" y="3185"/>
                          <a:pt x="2377" y="3185"/>
                        </a:cubicBezTo>
                        <a:cubicBezTo>
                          <a:pt x="2393" y="3185"/>
                          <a:pt x="2410" y="3184"/>
                          <a:pt x="2426" y="3183"/>
                        </a:cubicBezTo>
                        <a:lnTo>
                          <a:pt x="2426" y="3183"/>
                        </a:lnTo>
                        <a:cubicBezTo>
                          <a:pt x="2206" y="3367"/>
                          <a:pt x="2426" y="3705"/>
                          <a:pt x="2669" y="3859"/>
                        </a:cubicBezTo>
                        <a:cubicBezTo>
                          <a:pt x="2911" y="3984"/>
                          <a:pt x="3220" y="4139"/>
                          <a:pt x="3220" y="4410"/>
                        </a:cubicBezTo>
                        <a:cubicBezTo>
                          <a:pt x="3220" y="4594"/>
                          <a:pt x="3066" y="4749"/>
                          <a:pt x="3095" y="4932"/>
                        </a:cubicBezTo>
                        <a:cubicBezTo>
                          <a:pt x="3124" y="5057"/>
                          <a:pt x="3249" y="5116"/>
                          <a:pt x="3308" y="5204"/>
                        </a:cubicBezTo>
                        <a:cubicBezTo>
                          <a:pt x="3462" y="5454"/>
                          <a:pt x="3404" y="5755"/>
                          <a:pt x="3374" y="6035"/>
                        </a:cubicBezTo>
                        <a:cubicBezTo>
                          <a:pt x="3345" y="6307"/>
                          <a:pt x="3404" y="6645"/>
                          <a:pt x="3676" y="6711"/>
                        </a:cubicBezTo>
                        <a:cubicBezTo>
                          <a:pt x="3279" y="7041"/>
                          <a:pt x="3374" y="7718"/>
                          <a:pt x="3771" y="7960"/>
                        </a:cubicBezTo>
                        <a:cubicBezTo>
                          <a:pt x="3462" y="8364"/>
                          <a:pt x="3462" y="8974"/>
                          <a:pt x="3800" y="9342"/>
                        </a:cubicBezTo>
                        <a:cubicBezTo>
                          <a:pt x="3646" y="9401"/>
                          <a:pt x="3587" y="9650"/>
                          <a:pt x="3558" y="9834"/>
                        </a:cubicBezTo>
                        <a:cubicBezTo>
                          <a:pt x="3529" y="10047"/>
                          <a:pt x="3492" y="10260"/>
                          <a:pt x="3462" y="10473"/>
                        </a:cubicBezTo>
                        <a:cubicBezTo>
                          <a:pt x="3433" y="10753"/>
                          <a:pt x="3404" y="11054"/>
                          <a:pt x="3587" y="11267"/>
                        </a:cubicBezTo>
                        <a:cubicBezTo>
                          <a:pt x="3345" y="11546"/>
                          <a:pt x="3345" y="12002"/>
                          <a:pt x="3587" y="12281"/>
                        </a:cubicBezTo>
                        <a:cubicBezTo>
                          <a:pt x="3345" y="12281"/>
                          <a:pt x="3308" y="12678"/>
                          <a:pt x="3345" y="12921"/>
                        </a:cubicBezTo>
                        <a:cubicBezTo>
                          <a:pt x="3462" y="13567"/>
                          <a:pt x="3404" y="14273"/>
                          <a:pt x="3161" y="14883"/>
                        </a:cubicBezTo>
                        <a:cubicBezTo>
                          <a:pt x="3007" y="15309"/>
                          <a:pt x="2794" y="15772"/>
                          <a:pt x="2977" y="16198"/>
                        </a:cubicBezTo>
                        <a:cubicBezTo>
                          <a:pt x="2485" y="16478"/>
                          <a:pt x="2272" y="17117"/>
                          <a:pt x="2485" y="17639"/>
                        </a:cubicBezTo>
                        <a:cubicBezTo>
                          <a:pt x="2473" y="17638"/>
                          <a:pt x="2461" y="17637"/>
                          <a:pt x="2449" y="17637"/>
                        </a:cubicBezTo>
                        <a:cubicBezTo>
                          <a:pt x="2096" y="17637"/>
                          <a:pt x="1784" y="18048"/>
                          <a:pt x="1904" y="18403"/>
                        </a:cubicBezTo>
                        <a:cubicBezTo>
                          <a:pt x="1869" y="18386"/>
                          <a:pt x="1834" y="18379"/>
                          <a:pt x="1800" y="18379"/>
                        </a:cubicBezTo>
                        <a:cubicBezTo>
                          <a:pt x="1596" y="18379"/>
                          <a:pt x="1429" y="18656"/>
                          <a:pt x="1353" y="18896"/>
                        </a:cubicBezTo>
                        <a:cubicBezTo>
                          <a:pt x="1287" y="19079"/>
                          <a:pt x="1228" y="19263"/>
                          <a:pt x="1140" y="19417"/>
                        </a:cubicBezTo>
                        <a:cubicBezTo>
                          <a:pt x="1199" y="19447"/>
                          <a:pt x="1287" y="19476"/>
                          <a:pt x="1383" y="19476"/>
                        </a:cubicBezTo>
                        <a:cubicBezTo>
                          <a:pt x="1691" y="19476"/>
                          <a:pt x="1993" y="19204"/>
                          <a:pt x="1963" y="18896"/>
                        </a:cubicBezTo>
                        <a:lnTo>
                          <a:pt x="1963" y="18896"/>
                        </a:lnTo>
                        <a:cubicBezTo>
                          <a:pt x="2095" y="18991"/>
                          <a:pt x="2252" y="19039"/>
                          <a:pt x="2403" y="19039"/>
                        </a:cubicBezTo>
                        <a:cubicBezTo>
                          <a:pt x="2496" y="19039"/>
                          <a:pt x="2587" y="19020"/>
                          <a:pt x="2669" y="18984"/>
                        </a:cubicBezTo>
                        <a:cubicBezTo>
                          <a:pt x="2911" y="18866"/>
                          <a:pt x="3036" y="18558"/>
                          <a:pt x="2911" y="18344"/>
                        </a:cubicBezTo>
                        <a:lnTo>
                          <a:pt x="2911" y="18344"/>
                        </a:lnTo>
                        <a:cubicBezTo>
                          <a:pt x="3107" y="18442"/>
                          <a:pt x="3298" y="18517"/>
                          <a:pt x="3502" y="18517"/>
                        </a:cubicBezTo>
                        <a:cubicBezTo>
                          <a:pt x="3558" y="18517"/>
                          <a:pt x="3616" y="18512"/>
                          <a:pt x="3676" y="18499"/>
                        </a:cubicBezTo>
                        <a:cubicBezTo>
                          <a:pt x="3925" y="18433"/>
                          <a:pt x="4168" y="18161"/>
                          <a:pt x="4043" y="17918"/>
                        </a:cubicBezTo>
                        <a:cubicBezTo>
                          <a:pt x="3955" y="17698"/>
                          <a:pt x="3646" y="17551"/>
                          <a:pt x="3742" y="17330"/>
                        </a:cubicBezTo>
                        <a:cubicBezTo>
                          <a:pt x="3800" y="17183"/>
                          <a:pt x="3984" y="17147"/>
                          <a:pt x="4109" y="17117"/>
                        </a:cubicBezTo>
                        <a:cubicBezTo>
                          <a:pt x="4477" y="17000"/>
                          <a:pt x="4749" y="16595"/>
                          <a:pt x="4749" y="16198"/>
                        </a:cubicBezTo>
                        <a:cubicBezTo>
                          <a:pt x="4719" y="15802"/>
                          <a:pt x="4410" y="15464"/>
                          <a:pt x="4014" y="15375"/>
                        </a:cubicBezTo>
                        <a:lnTo>
                          <a:pt x="4014" y="15375"/>
                        </a:lnTo>
                        <a:cubicBezTo>
                          <a:pt x="4031" y="15377"/>
                          <a:pt x="4048" y="15378"/>
                          <a:pt x="4065" y="15378"/>
                        </a:cubicBezTo>
                        <a:cubicBezTo>
                          <a:pt x="4355" y="15378"/>
                          <a:pt x="4631" y="15145"/>
                          <a:pt x="4631" y="14854"/>
                        </a:cubicBezTo>
                        <a:cubicBezTo>
                          <a:pt x="4631" y="14585"/>
                          <a:pt x="4375" y="14344"/>
                          <a:pt x="4125" y="14344"/>
                        </a:cubicBezTo>
                        <a:cubicBezTo>
                          <a:pt x="4104" y="14344"/>
                          <a:pt x="4084" y="14346"/>
                          <a:pt x="4063" y="14349"/>
                        </a:cubicBezTo>
                        <a:lnTo>
                          <a:pt x="4063" y="14349"/>
                        </a:lnTo>
                        <a:cubicBezTo>
                          <a:pt x="4241" y="14288"/>
                          <a:pt x="4314" y="14042"/>
                          <a:pt x="4227" y="13839"/>
                        </a:cubicBezTo>
                        <a:cubicBezTo>
                          <a:pt x="4168" y="13656"/>
                          <a:pt x="3955" y="13538"/>
                          <a:pt x="3742" y="13472"/>
                        </a:cubicBezTo>
                        <a:cubicBezTo>
                          <a:pt x="4080" y="13288"/>
                          <a:pt x="4322" y="12987"/>
                          <a:pt x="4410" y="12619"/>
                        </a:cubicBezTo>
                        <a:cubicBezTo>
                          <a:pt x="4447" y="12553"/>
                          <a:pt x="4447" y="12495"/>
                          <a:pt x="4447" y="12406"/>
                        </a:cubicBezTo>
                        <a:cubicBezTo>
                          <a:pt x="4352" y="12186"/>
                          <a:pt x="4014" y="12252"/>
                          <a:pt x="3859" y="12098"/>
                        </a:cubicBezTo>
                        <a:cubicBezTo>
                          <a:pt x="3676" y="11914"/>
                          <a:pt x="3800" y="11605"/>
                          <a:pt x="3955" y="11392"/>
                        </a:cubicBezTo>
                        <a:cubicBezTo>
                          <a:pt x="4109" y="11179"/>
                          <a:pt x="4322" y="10936"/>
                          <a:pt x="4197" y="10687"/>
                        </a:cubicBezTo>
                        <a:cubicBezTo>
                          <a:pt x="4168" y="10569"/>
                          <a:pt x="4043" y="10473"/>
                          <a:pt x="3984" y="10349"/>
                        </a:cubicBezTo>
                        <a:cubicBezTo>
                          <a:pt x="3830" y="10047"/>
                          <a:pt x="4227" y="9709"/>
                          <a:pt x="4410" y="9401"/>
                        </a:cubicBezTo>
                        <a:cubicBezTo>
                          <a:pt x="4660" y="8974"/>
                          <a:pt x="4506" y="8364"/>
                          <a:pt x="4080" y="8085"/>
                        </a:cubicBezTo>
                        <a:cubicBezTo>
                          <a:pt x="4293" y="8056"/>
                          <a:pt x="4477" y="7872"/>
                          <a:pt x="4477" y="7659"/>
                        </a:cubicBezTo>
                        <a:cubicBezTo>
                          <a:pt x="4506" y="7446"/>
                          <a:pt x="4381" y="7196"/>
                          <a:pt x="4197" y="7108"/>
                        </a:cubicBezTo>
                        <a:cubicBezTo>
                          <a:pt x="4109" y="7078"/>
                          <a:pt x="4014" y="7041"/>
                          <a:pt x="3984" y="6983"/>
                        </a:cubicBezTo>
                        <a:cubicBezTo>
                          <a:pt x="3925" y="6828"/>
                          <a:pt x="4109" y="6740"/>
                          <a:pt x="4197" y="6645"/>
                        </a:cubicBezTo>
                        <a:cubicBezTo>
                          <a:pt x="4381" y="6461"/>
                          <a:pt x="4381" y="6189"/>
                          <a:pt x="4293" y="5976"/>
                        </a:cubicBezTo>
                        <a:cubicBezTo>
                          <a:pt x="4197" y="5726"/>
                          <a:pt x="4014" y="5572"/>
                          <a:pt x="3830" y="5388"/>
                        </a:cubicBezTo>
                        <a:cubicBezTo>
                          <a:pt x="4139" y="5270"/>
                          <a:pt x="4477" y="5087"/>
                          <a:pt x="4506" y="4749"/>
                        </a:cubicBezTo>
                        <a:cubicBezTo>
                          <a:pt x="4535" y="4322"/>
                          <a:pt x="3955" y="4139"/>
                          <a:pt x="3617" y="3830"/>
                        </a:cubicBezTo>
                        <a:cubicBezTo>
                          <a:pt x="3066" y="3367"/>
                          <a:pt x="3345" y="2882"/>
                          <a:pt x="3462" y="2331"/>
                        </a:cubicBezTo>
                        <a:cubicBezTo>
                          <a:pt x="3558" y="1779"/>
                          <a:pt x="3279" y="978"/>
                          <a:pt x="2911" y="552"/>
                        </a:cubicBezTo>
                        <a:cubicBezTo>
                          <a:pt x="2727" y="310"/>
                          <a:pt x="2456" y="126"/>
                          <a:pt x="2147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902" name="Google Shape;902;p40"/>
                  <p:cNvSpPr/>
                  <p:nvPr/>
                </p:nvSpPr>
                <p:spPr>
                  <a:xfrm>
                    <a:off x="3920333" y="2564340"/>
                    <a:ext cx="1141087" cy="141808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169" h="20094" extrusionOk="0">
                        <a:moveTo>
                          <a:pt x="6556" y="1"/>
                        </a:moveTo>
                        <a:cubicBezTo>
                          <a:pt x="6490" y="368"/>
                          <a:pt x="6189" y="618"/>
                          <a:pt x="5851" y="736"/>
                        </a:cubicBezTo>
                        <a:cubicBezTo>
                          <a:pt x="5601" y="821"/>
                          <a:pt x="5351" y="834"/>
                          <a:pt x="5101" y="834"/>
                        </a:cubicBezTo>
                        <a:cubicBezTo>
                          <a:pt x="4984" y="834"/>
                          <a:pt x="4866" y="831"/>
                          <a:pt x="4748" y="831"/>
                        </a:cubicBezTo>
                        <a:cubicBezTo>
                          <a:pt x="5057" y="919"/>
                          <a:pt x="5116" y="1382"/>
                          <a:pt x="4903" y="1625"/>
                        </a:cubicBezTo>
                        <a:cubicBezTo>
                          <a:pt x="4719" y="1904"/>
                          <a:pt x="4352" y="1963"/>
                          <a:pt x="4043" y="2022"/>
                        </a:cubicBezTo>
                        <a:cubicBezTo>
                          <a:pt x="4594" y="2176"/>
                          <a:pt x="4903" y="2882"/>
                          <a:pt x="4690" y="3403"/>
                        </a:cubicBezTo>
                        <a:cubicBezTo>
                          <a:pt x="4623" y="3558"/>
                          <a:pt x="4506" y="3705"/>
                          <a:pt x="4506" y="3888"/>
                        </a:cubicBezTo>
                        <a:cubicBezTo>
                          <a:pt x="4506" y="4138"/>
                          <a:pt x="4719" y="4410"/>
                          <a:pt x="4565" y="4623"/>
                        </a:cubicBezTo>
                        <a:cubicBezTo>
                          <a:pt x="4506" y="4748"/>
                          <a:pt x="4322" y="4778"/>
                          <a:pt x="4285" y="4932"/>
                        </a:cubicBezTo>
                        <a:cubicBezTo>
                          <a:pt x="4227" y="5086"/>
                          <a:pt x="4381" y="5211"/>
                          <a:pt x="4440" y="5358"/>
                        </a:cubicBezTo>
                        <a:cubicBezTo>
                          <a:pt x="4535" y="5513"/>
                          <a:pt x="4506" y="5696"/>
                          <a:pt x="4506" y="5880"/>
                        </a:cubicBezTo>
                        <a:cubicBezTo>
                          <a:pt x="4469" y="6277"/>
                          <a:pt x="4440" y="6710"/>
                          <a:pt x="4410" y="7107"/>
                        </a:cubicBezTo>
                        <a:cubicBezTo>
                          <a:pt x="4303" y="6919"/>
                          <a:pt x="4095" y="6832"/>
                          <a:pt x="3883" y="6832"/>
                        </a:cubicBezTo>
                        <a:cubicBezTo>
                          <a:pt x="3613" y="6832"/>
                          <a:pt x="3335" y="6973"/>
                          <a:pt x="3249" y="7232"/>
                        </a:cubicBezTo>
                        <a:cubicBezTo>
                          <a:pt x="3117" y="7624"/>
                          <a:pt x="3504" y="8064"/>
                          <a:pt x="3905" y="8064"/>
                        </a:cubicBezTo>
                        <a:cubicBezTo>
                          <a:pt x="3971" y="8064"/>
                          <a:pt x="4037" y="8052"/>
                          <a:pt x="4102" y="8026"/>
                        </a:cubicBezTo>
                        <a:lnTo>
                          <a:pt x="4102" y="8026"/>
                        </a:lnTo>
                        <a:cubicBezTo>
                          <a:pt x="4285" y="8151"/>
                          <a:pt x="4168" y="8482"/>
                          <a:pt x="3984" y="8606"/>
                        </a:cubicBezTo>
                        <a:cubicBezTo>
                          <a:pt x="3800" y="8761"/>
                          <a:pt x="3550" y="8886"/>
                          <a:pt x="3492" y="9128"/>
                        </a:cubicBezTo>
                        <a:cubicBezTo>
                          <a:pt x="3705" y="9253"/>
                          <a:pt x="3918" y="9371"/>
                          <a:pt x="4138" y="9496"/>
                        </a:cubicBezTo>
                        <a:cubicBezTo>
                          <a:pt x="3705" y="9709"/>
                          <a:pt x="3675" y="10414"/>
                          <a:pt x="4072" y="10657"/>
                        </a:cubicBezTo>
                        <a:cubicBezTo>
                          <a:pt x="3859" y="10723"/>
                          <a:pt x="3705" y="10966"/>
                          <a:pt x="3734" y="11179"/>
                        </a:cubicBezTo>
                        <a:cubicBezTo>
                          <a:pt x="3771" y="11392"/>
                          <a:pt x="3984" y="11576"/>
                          <a:pt x="4197" y="11576"/>
                        </a:cubicBezTo>
                        <a:cubicBezTo>
                          <a:pt x="3955" y="11605"/>
                          <a:pt x="3771" y="11825"/>
                          <a:pt x="3705" y="12039"/>
                        </a:cubicBezTo>
                        <a:cubicBezTo>
                          <a:pt x="4043" y="12156"/>
                          <a:pt x="4469" y="12377"/>
                          <a:pt x="4381" y="12707"/>
                        </a:cubicBezTo>
                        <a:cubicBezTo>
                          <a:pt x="4352" y="12803"/>
                          <a:pt x="4285" y="12891"/>
                          <a:pt x="4227" y="12987"/>
                        </a:cubicBezTo>
                        <a:cubicBezTo>
                          <a:pt x="4168" y="13170"/>
                          <a:pt x="4227" y="13383"/>
                          <a:pt x="4381" y="13508"/>
                        </a:cubicBezTo>
                        <a:cubicBezTo>
                          <a:pt x="4312" y="13604"/>
                          <a:pt x="4219" y="13637"/>
                          <a:pt x="4113" y="13637"/>
                        </a:cubicBezTo>
                        <a:cubicBezTo>
                          <a:pt x="3981" y="13637"/>
                          <a:pt x="3830" y="13586"/>
                          <a:pt x="3675" y="13538"/>
                        </a:cubicBezTo>
                        <a:cubicBezTo>
                          <a:pt x="3525" y="13496"/>
                          <a:pt x="3375" y="13451"/>
                          <a:pt x="3236" y="13451"/>
                        </a:cubicBezTo>
                        <a:cubicBezTo>
                          <a:pt x="3177" y="13451"/>
                          <a:pt x="3120" y="13459"/>
                          <a:pt x="3065" y="13479"/>
                        </a:cubicBezTo>
                        <a:cubicBezTo>
                          <a:pt x="2786" y="13538"/>
                          <a:pt x="2669" y="13905"/>
                          <a:pt x="2727" y="14177"/>
                        </a:cubicBezTo>
                        <a:cubicBezTo>
                          <a:pt x="2829" y="14680"/>
                          <a:pt x="3311" y="15036"/>
                          <a:pt x="3804" y="15036"/>
                        </a:cubicBezTo>
                        <a:cubicBezTo>
                          <a:pt x="3916" y="15036"/>
                          <a:pt x="4029" y="15018"/>
                          <a:pt x="4138" y="14978"/>
                        </a:cubicBezTo>
                        <a:lnTo>
                          <a:pt x="4138" y="14978"/>
                        </a:lnTo>
                        <a:cubicBezTo>
                          <a:pt x="4168" y="15280"/>
                          <a:pt x="3955" y="15618"/>
                          <a:pt x="3646" y="15684"/>
                        </a:cubicBezTo>
                        <a:cubicBezTo>
                          <a:pt x="3830" y="15801"/>
                          <a:pt x="4043" y="15956"/>
                          <a:pt x="4072" y="16169"/>
                        </a:cubicBezTo>
                        <a:cubicBezTo>
                          <a:pt x="4127" y="16375"/>
                          <a:pt x="3966" y="16597"/>
                          <a:pt x="3788" y="16597"/>
                        </a:cubicBezTo>
                        <a:cubicBezTo>
                          <a:pt x="3750" y="16597"/>
                          <a:pt x="3712" y="16587"/>
                          <a:pt x="3675" y="16566"/>
                        </a:cubicBezTo>
                        <a:lnTo>
                          <a:pt x="3675" y="16566"/>
                        </a:lnTo>
                        <a:cubicBezTo>
                          <a:pt x="3675" y="16749"/>
                          <a:pt x="3705" y="16970"/>
                          <a:pt x="3771" y="17183"/>
                        </a:cubicBezTo>
                        <a:cubicBezTo>
                          <a:pt x="3628" y="17169"/>
                          <a:pt x="3485" y="17154"/>
                          <a:pt x="3346" y="17154"/>
                        </a:cubicBezTo>
                        <a:cubicBezTo>
                          <a:pt x="3184" y="17154"/>
                          <a:pt x="3028" y="17175"/>
                          <a:pt x="2882" y="17242"/>
                        </a:cubicBezTo>
                        <a:cubicBezTo>
                          <a:pt x="2602" y="17367"/>
                          <a:pt x="2419" y="17705"/>
                          <a:pt x="2544" y="17977"/>
                        </a:cubicBezTo>
                        <a:cubicBezTo>
                          <a:pt x="2602" y="18072"/>
                          <a:pt x="2698" y="18160"/>
                          <a:pt x="2698" y="18285"/>
                        </a:cubicBezTo>
                        <a:cubicBezTo>
                          <a:pt x="2698" y="18440"/>
                          <a:pt x="2544" y="18528"/>
                          <a:pt x="2419" y="18557"/>
                        </a:cubicBezTo>
                        <a:cubicBezTo>
                          <a:pt x="2232" y="18616"/>
                          <a:pt x="2020" y="18628"/>
                          <a:pt x="1806" y="18628"/>
                        </a:cubicBezTo>
                        <a:cubicBezTo>
                          <a:pt x="1674" y="18628"/>
                          <a:pt x="1541" y="18623"/>
                          <a:pt x="1412" y="18623"/>
                        </a:cubicBezTo>
                        <a:cubicBezTo>
                          <a:pt x="1307" y="18612"/>
                          <a:pt x="1203" y="18604"/>
                          <a:pt x="1099" y="18604"/>
                        </a:cubicBezTo>
                        <a:cubicBezTo>
                          <a:pt x="868" y="18604"/>
                          <a:pt x="640" y="18643"/>
                          <a:pt x="427" y="18770"/>
                        </a:cubicBezTo>
                        <a:cubicBezTo>
                          <a:pt x="155" y="18954"/>
                          <a:pt x="1" y="19388"/>
                          <a:pt x="185" y="19660"/>
                        </a:cubicBezTo>
                        <a:cubicBezTo>
                          <a:pt x="368" y="19873"/>
                          <a:pt x="677" y="19909"/>
                          <a:pt x="949" y="19909"/>
                        </a:cubicBezTo>
                        <a:cubicBezTo>
                          <a:pt x="1500" y="19909"/>
                          <a:pt x="2081" y="19814"/>
                          <a:pt x="2632" y="19630"/>
                        </a:cubicBezTo>
                        <a:cubicBezTo>
                          <a:pt x="2761" y="19589"/>
                          <a:pt x="2909" y="19544"/>
                          <a:pt x="3049" y="19544"/>
                        </a:cubicBezTo>
                        <a:cubicBezTo>
                          <a:pt x="3108" y="19544"/>
                          <a:pt x="3165" y="19552"/>
                          <a:pt x="3220" y="19571"/>
                        </a:cubicBezTo>
                        <a:cubicBezTo>
                          <a:pt x="3308" y="19630"/>
                          <a:pt x="3367" y="19726"/>
                          <a:pt x="3462" y="19755"/>
                        </a:cubicBezTo>
                        <a:cubicBezTo>
                          <a:pt x="3569" y="19819"/>
                          <a:pt x="3683" y="19845"/>
                          <a:pt x="3799" y="19845"/>
                        </a:cubicBezTo>
                        <a:cubicBezTo>
                          <a:pt x="4017" y="19845"/>
                          <a:pt x="4243" y="19750"/>
                          <a:pt x="4440" y="19630"/>
                        </a:cubicBezTo>
                        <a:cubicBezTo>
                          <a:pt x="4719" y="19446"/>
                          <a:pt x="5020" y="19233"/>
                          <a:pt x="5358" y="19204"/>
                        </a:cubicBezTo>
                        <a:cubicBezTo>
                          <a:pt x="5358" y="19514"/>
                          <a:pt x="5692" y="19663"/>
                          <a:pt x="5985" y="19663"/>
                        </a:cubicBezTo>
                        <a:cubicBezTo>
                          <a:pt x="6012" y="19663"/>
                          <a:pt x="6038" y="19662"/>
                          <a:pt x="6064" y="19660"/>
                        </a:cubicBezTo>
                        <a:cubicBezTo>
                          <a:pt x="6373" y="19601"/>
                          <a:pt x="6674" y="19417"/>
                          <a:pt x="6983" y="19358"/>
                        </a:cubicBezTo>
                        <a:cubicBezTo>
                          <a:pt x="7059" y="19335"/>
                          <a:pt x="7139" y="19323"/>
                          <a:pt x="7218" y="19323"/>
                        </a:cubicBezTo>
                        <a:cubicBezTo>
                          <a:pt x="7458" y="19323"/>
                          <a:pt x="7688" y="19433"/>
                          <a:pt x="7776" y="19660"/>
                        </a:cubicBezTo>
                        <a:cubicBezTo>
                          <a:pt x="8093" y="19381"/>
                          <a:pt x="8503" y="19251"/>
                          <a:pt x="8918" y="19251"/>
                        </a:cubicBezTo>
                        <a:cubicBezTo>
                          <a:pt x="9553" y="19251"/>
                          <a:pt x="10199" y="19555"/>
                          <a:pt x="10532" y="20093"/>
                        </a:cubicBezTo>
                        <a:cubicBezTo>
                          <a:pt x="10841" y="20056"/>
                          <a:pt x="11179" y="20027"/>
                          <a:pt x="11488" y="19998"/>
                        </a:cubicBezTo>
                        <a:cubicBezTo>
                          <a:pt x="11818" y="19968"/>
                          <a:pt x="12156" y="19939"/>
                          <a:pt x="12494" y="19909"/>
                        </a:cubicBezTo>
                        <a:cubicBezTo>
                          <a:pt x="12774" y="19873"/>
                          <a:pt x="13046" y="19843"/>
                          <a:pt x="13354" y="19843"/>
                        </a:cubicBezTo>
                        <a:cubicBezTo>
                          <a:pt x="13567" y="19843"/>
                          <a:pt x="13810" y="19873"/>
                          <a:pt x="14060" y="19873"/>
                        </a:cubicBezTo>
                        <a:cubicBezTo>
                          <a:pt x="14304" y="19894"/>
                          <a:pt x="14548" y="19911"/>
                          <a:pt x="14786" y="19911"/>
                        </a:cubicBezTo>
                        <a:cubicBezTo>
                          <a:pt x="15293" y="19911"/>
                          <a:pt x="15774" y="19832"/>
                          <a:pt x="16169" y="19542"/>
                        </a:cubicBezTo>
                        <a:cubicBezTo>
                          <a:pt x="16147" y="19333"/>
                          <a:pt x="15935" y="19177"/>
                          <a:pt x="15728" y="19177"/>
                        </a:cubicBezTo>
                        <a:cubicBezTo>
                          <a:pt x="15659" y="19177"/>
                          <a:pt x="15590" y="19195"/>
                          <a:pt x="15530" y="19233"/>
                        </a:cubicBezTo>
                        <a:cubicBezTo>
                          <a:pt x="15647" y="18807"/>
                          <a:pt x="15125" y="18469"/>
                          <a:pt x="14699" y="18315"/>
                        </a:cubicBezTo>
                        <a:cubicBezTo>
                          <a:pt x="14390" y="18190"/>
                          <a:pt x="14119" y="18072"/>
                          <a:pt x="13810" y="17947"/>
                        </a:cubicBezTo>
                        <a:lnTo>
                          <a:pt x="13259" y="17396"/>
                        </a:lnTo>
                        <a:cubicBezTo>
                          <a:pt x="12861" y="16999"/>
                          <a:pt x="12324" y="16585"/>
                          <a:pt x="11820" y="16585"/>
                        </a:cubicBezTo>
                        <a:cubicBezTo>
                          <a:pt x="11663" y="16585"/>
                          <a:pt x="11508" y="16625"/>
                          <a:pt x="11363" y="16720"/>
                        </a:cubicBezTo>
                        <a:cubicBezTo>
                          <a:pt x="11104" y="16342"/>
                          <a:pt x="10638" y="16120"/>
                          <a:pt x="10184" y="16120"/>
                        </a:cubicBezTo>
                        <a:cubicBezTo>
                          <a:pt x="9940" y="16120"/>
                          <a:pt x="9699" y="16184"/>
                          <a:pt x="9496" y="16323"/>
                        </a:cubicBezTo>
                        <a:cubicBezTo>
                          <a:pt x="9469" y="16070"/>
                          <a:pt x="9200" y="15894"/>
                          <a:pt x="8967" y="15894"/>
                        </a:cubicBezTo>
                        <a:cubicBezTo>
                          <a:pt x="8950" y="15894"/>
                          <a:pt x="8932" y="15895"/>
                          <a:pt x="8915" y="15897"/>
                        </a:cubicBezTo>
                        <a:cubicBezTo>
                          <a:pt x="8790" y="15926"/>
                          <a:pt x="8665" y="15985"/>
                          <a:pt x="8548" y="15985"/>
                        </a:cubicBezTo>
                        <a:cubicBezTo>
                          <a:pt x="8298" y="15985"/>
                          <a:pt x="8114" y="15772"/>
                          <a:pt x="7931" y="15588"/>
                        </a:cubicBezTo>
                        <a:cubicBezTo>
                          <a:pt x="7825" y="15499"/>
                          <a:pt x="7668" y="15432"/>
                          <a:pt x="7531" y="15432"/>
                        </a:cubicBezTo>
                        <a:cubicBezTo>
                          <a:pt x="7430" y="15432"/>
                          <a:pt x="7341" y="15468"/>
                          <a:pt x="7291" y="15559"/>
                        </a:cubicBezTo>
                        <a:cubicBezTo>
                          <a:pt x="7262" y="15191"/>
                          <a:pt x="6894" y="14883"/>
                          <a:pt x="6527" y="14883"/>
                        </a:cubicBezTo>
                        <a:cubicBezTo>
                          <a:pt x="6615" y="14486"/>
                          <a:pt x="6306" y="13993"/>
                          <a:pt x="5880" y="13935"/>
                        </a:cubicBezTo>
                        <a:cubicBezTo>
                          <a:pt x="6218" y="13626"/>
                          <a:pt x="6123" y="12957"/>
                          <a:pt x="5696" y="12773"/>
                        </a:cubicBezTo>
                        <a:cubicBezTo>
                          <a:pt x="6093" y="12560"/>
                          <a:pt x="6034" y="11825"/>
                          <a:pt x="5571" y="11671"/>
                        </a:cubicBezTo>
                        <a:cubicBezTo>
                          <a:pt x="5976" y="11642"/>
                          <a:pt x="6093" y="10995"/>
                          <a:pt x="5726" y="10811"/>
                        </a:cubicBezTo>
                        <a:cubicBezTo>
                          <a:pt x="6034" y="10628"/>
                          <a:pt x="6005" y="10135"/>
                          <a:pt x="5696" y="9988"/>
                        </a:cubicBezTo>
                        <a:cubicBezTo>
                          <a:pt x="6064" y="9738"/>
                          <a:pt x="6005" y="9069"/>
                          <a:pt x="5571" y="8886"/>
                        </a:cubicBezTo>
                        <a:cubicBezTo>
                          <a:pt x="6123" y="8702"/>
                          <a:pt x="6159" y="7783"/>
                          <a:pt x="5638" y="7563"/>
                        </a:cubicBezTo>
                        <a:cubicBezTo>
                          <a:pt x="6034" y="7416"/>
                          <a:pt x="6189" y="6828"/>
                          <a:pt x="5880" y="6497"/>
                        </a:cubicBezTo>
                        <a:cubicBezTo>
                          <a:pt x="5792" y="6372"/>
                          <a:pt x="5638" y="6247"/>
                          <a:pt x="5696" y="6130"/>
                        </a:cubicBezTo>
                        <a:cubicBezTo>
                          <a:pt x="5726" y="6034"/>
                          <a:pt x="5821" y="5976"/>
                          <a:pt x="5910" y="5909"/>
                        </a:cubicBezTo>
                        <a:cubicBezTo>
                          <a:pt x="6189" y="5696"/>
                          <a:pt x="6123" y="5174"/>
                          <a:pt x="5821" y="5027"/>
                        </a:cubicBezTo>
                        <a:cubicBezTo>
                          <a:pt x="6402" y="4719"/>
                          <a:pt x="6490" y="3800"/>
                          <a:pt x="6005" y="3403"/>
                        </a:cubicBezTo>
                        <a:cubicBezTo>
                          <a:pt x="6343" y="3308"/>
                          <a:pt x="6615" y="3006"/>
                          <a:pt x="6615" y="2639"/>
                        </a:cubicBezTo>
                        <a:cubicBezTo>
                          <a:pt x="6644" y="2301"/>
                          <a:pt x="6402" y="1963"/>
                          <a:pt x="6064" y="1838"/>
                        </a:cubicBezTo>
                        <a:cubicBezTo>
                          <a:pt x="6277" y="1809"/>
                          <a:pt x="6527" y="1779"/>
                          <a:pt x="6674" y="1654"/>
                        </a:cubicBezTo>
                        <a:cubicBezTo>
                          <a:pt x="6858" y="1500"/>
                          <a:pt x="6894" y="1199"/>
                          <a:pt x="6711" y="1074"/>
                        </a:cubicBezTo>
                        <a:cubicBezTo>
                          <a:pt x="7041" y="1044"/>
                          <a:pt x="7409" y="985"/>
                          <a:pt x="7717" y="831"/>
                        </a:cubicBezTo>
                        <a:cubicBezTo>
                          <a:pt x="7196" y="765"/>
                          <a:pt x="6740" y="618"/>
                          <a:pt x="6556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903" name="Google Shape;903;p40"/>
                  <p:cNvSpPr/>
                  <p:nvPr/>
                </p:nvSpPr>
                <p:spPr>
                  <a:xfrm>
                    <a:off x="4220620" y="2672740"/>
                    <a:ext cx="730849" cy="118413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356" h="16779" extrusionOk="0">
                        <a:moveTo>
                          <a:pt x="2118" y="1"/>
                        </a:moveTo>
                        <a:cubicBezTo>
                          <a:pt x="1625" y="59"/>
                          <a:pt x="1169" y="368"/>
                          <a:pt x="1045" y="824"/>
                        </a:cubicBezTo>
                        <a:cubicBezTo>
                          <a:pt x="890" y="1287"/>
                          <a:pt x="1169" y="1838"/>
                          <a:pt x="1625" y="1955"/>
                        </a:cubicBezTo>
                        <a:cubicBezTo>
                          <a:pt x="1316" y="2110"/>
                          <a:pt x="1015" y="2294"/>
                          <a:pt x="861" y="2602"/>
                        </a:cubicBezTo>
                        <a:cubicBezTo>
                          <a:pt x="677" y="2874"/>
                          <a:pt x="765" y="3337"/>
                          <a:pt x="1074" y="3455"/>
                        </a:cubicBezTo>
                        <a:cubicBezTo>
                          <a:pt x="949" y="3550"/>
                          <a:pt x="802" y="3638"/>
                          <a:pt x="677" y="3793"/>
                        </a:cubicBezTo>
                        <a:cubicBezTo>
                          <a:pt x="582" y="3918"/>
                          <a:pt x="582" y="4131"/>
                          <a:pt x="677" y="4256"/>
                        </a:cubicBezTo>
                        <a:cubicBezTo>
                          <a:pt x="765" y="4344"/>
                          <a:pt x="890" y="4373"/>
                          <a:pt x="920" y="4498"/>
                        </a:cubicBezTo>
                        <a:cubicBezTo>
                          <a:pt x="1045" y="4778"/>
                          <a:pt x="523" y="4991"/>
                          <a:pt x="618" y="5263"/>
                        </a:cubicBezTo>
                        <a:cubicBezTo>
                          <a:pt x="677" y="5446"/>
                          <a:pt x="1045" y="5476"/>
                          <a:pt x="1074" y="5659"/>
                        </a:cubicBezTo>
                        <a:cubicBezTo>
                          <a:pt x="1103" y="5880"/>
                          <a:pt x="861" y="5968"/>
                          <a:pt x="706" y="6122"/>
                        </a:cubicBezTo>
                        <a:cubicBezTo>
                          <a:pt x="523" y="6336"/>
                          <a:pt x="648" y="6732"/>
                          <a:pt x="920" y="6799"/>
                        </a:cubicBezTo>
                        <a:cubicBezTo>
                          <a:pt x="706" y="6828"/>
                          <a:pt x="493" y="6857"/>
                          <a:pt x="339" y="7012"/>
                        </a:cubicBezTo>
                        <a:cubicBezTo>
                          <a:pt x="214" y="7166"/>
                          <a:pt x="214" y="7467"/>
                          <a:pt x="435" y="7533"/>
                        </a:cubicBezTo>
                        <a:cubicBezTo>
                          <a:pt x="185" y="7563"/>
                          <a:pt x="1" y="7805"/>
                          <a:pt x="1" y="8048"/>
                        </a:cubicBezTo>
                        <a:cubicBezTo>
                          <a:pt x="30" y="8298"/>
                          <a:pt x="185" y="8511"/>
                          <a:pt x="398" y="8636"/>
                        </a:cubicBezTo>
                        <a:cubicBezTo>
                          <a:pt x="374" y="8624"/>
                          <a:pt x="350" y="8618"/>
                          <a:pt x="327" y="8618"/>
                        </a:cubicBezTo>
                        <a:cubicBezTo>
                          <a:pt x="171" y="8618"/>
                          <a:pt x="43" y="8873"/>
                          <a:pt x="126" y="9033"/>
                        </a:cubicBezTo>
                        <a:cubicBezTo>
                          <a:pt x="251" y="9216"/>
                          <a:pt x="464" y="9305"/>
                          <a:pt x="648" y="9430"/>
                        </a:cubicBezTo>
                        <a:cubicBezTo>
                          <a:pt x="831" y="9555"/>
                          <a:pt x="986" y="9797"/>
                          <a:pt x="861" y="9981"/>
                        </a:cubicBezTo>
                        <a:cubicBezTo>
                          <a:pt x="802" y="10106"/>
                          <a:pt x="618" y="10135"/>
                          <a:pt x="523" y="10223"/>
                        </a:cubicBezTo>
                        <a:cubicBezTo>
                          <a:pt x="398" y="10378"/>
                          <a:pt x="464" y="10620"/>
                          <a:pt x="582" y="10774"/>
                        </a:cubicBezTo>
                        <a:cubicBezTo>
                          <a:pt x="736" y="10929"/>
                          <a:pt x="920" y="10988"/>
                          <a:pt x="1103" y="11054"/>
                        </a:cubicBezTo>
                        <a:cubicBezTo>
                          <a:pt x="949" y="11142"/>
                          <a:pt x="802" y="11208"/>
                          <a:pt x="677" y="11326"/>
                        </a:cubicBezTo>
                        <a:cubicBezTo>
                          <a:pt x="582" y="11451"/>
                          <a:pt x="552" y="11664"/>
                          <a:pt x="648" y="11789"/>
                        </a:cubicBezTo>
                        <a:cubicBezTo>
                          <a:pt x="736" y="11906"/>
                          <a:pt x="920" y="11943"/>
                          <a:pt x="1045" y="12031"/>
                        </a:cubicBezTo>
                        <a:cubicBezTo>
                          <a:pt x="1199" y="12215"/>
                          <a:pt x="1133" y="12494"/>
                          <a:pt x="986" y="12641"/>
                        </a:cubicBezTo>
                        <a:cubicBezTo>
                          <a:pt x="802" y="12795"/>
                          <a:pt x="552" y="12825"/>
                          <a:pt x="339" y="12862"/>
                        </a:cubicBezTo>
                        <a:cubicBezTo>
                          <a:pt x="310" y="12862"/>
                          <a:pt x="251" y="12862"/>
                          <a:pt x="214" y="12891"/>
                        </a:cubicBezTo>
                        <a:cubicBezTo>
                          <a:pt x="126" y="12950"/>
                          <a:pt x="97" y="13075"/>
                          <a:pt x="126" y="13192"/>
                        </a:cubicBezTo>
                        <a:cubicBezTo>
                          <a:pt x="155" y="13442"/>
                          <a:pt x="398" y="13626"/>
                          <a:pt x="618" y="13714"/>
                        </a:cubicBezTo>
                        <a:cubicBezTo>
                          <a:pt x="861" y="13780"/>
                          <a:pt x="1103" y="13780"/>
                          <a:pt x="1383" y="13780"/>
                        </a:cubicBezTo>
                        <a:cubicBezTo>
                          <a:pt x="1169" y="13993"/>
                          <a:pt x="986" y="14207"/>
                          <a:pt x="890" y="14449"/>
                        </a:cubicBezTo>
                        <a:cubicBezTo>
                          <a:pt x="831" y="14728"/>
                          <a:pt x="890" y="15066"/>
                          <a:pt x="1133" y="15184"/>
                        </a:cubicBezTo>
                        <a:cubicBezTo>
                          <a:pt x="1204" y="15224"/>
                          <a:pt x="1281" y="15242"/>
                          <a:pt x="1357" y="15242"/>
                        </a:cubicBezTo>
                        <a:cubicBezTo>
                          <a:pt x="1517" y="15242"/>
                          <a:pt x="1675" y="15166"/>
                          <a:pt x="1779" y="15066"/>
                        </a:cubicBezTo>
                        <a:cubicBezTo>
                          <a:pt x="1963" y="14941"/>
                          <a:pt x="2088" y="14728"/>
                          <a:pt x="2176" y="14515"/>
                        </a:cubicBezTo>
                        <a:cubicBezTo>
                          <a:pt x="2272" y="14816"/>
                          <a:pt x="2419" y="15096"/>
                          <a:pt x="2669" y="15250"/>
                        </a:cubicBezTo>
                        <a:cubicBezTo>
                          <a:pt x="2756" y="15297"/>
                          <a:pt x="2857" y="15320"/>
                          <a:pt x="2956" y="15320"/>
                        </a:cubicBezTo>
                        <a:cubicBezTo>
                          <a:pt x="3165" y="15320"/>
                          <a:pt x="3368" y="15219"/>
                          <a:pt x="3433" y="15030"/>
                        </a:cubicBezTo>
                        <a:cubicBezTo>
                          <a:pt x="3595" y="15302"/>
                          <a:pt x="3803" y="15597"/>
                          <a:pt x="4082" y="15597"/>
                        </a:cubicBezTo>
                        <a:cubicBezTo>
                          <a:pt x="4119" y="15597"/>
                          <a:pt x="4158" y="15592"/>
                          <a:pt x="4197" y="15581"/>
                        </a:cubicBezTo>
                        <a:cubicBezTo>
                          <a:pt x="4293" y="15551"/>
                          <a:pt x="4381" y="15493"/>
                          <a:pt x="4477" y="15493"/>
                        </a:cubicBezTo>
                        <a:cubicBezTo>
                          <a:pt x="4505" y="15486"/>
                          <a:pt x="4532" y="15483"/>
                          <a:pt x="4559" y="15483"/>
                        </a:cubicBezTo>
                        <a:cubicBezTo>
                          <a:pt x="4768" y="15483"/>
                          <a:pt x="4953" y="15668"/>
                          <a:pt x="5116" y="15831"/>
                        </a:cubicBezTo>
                        <a:cubicBezTo>
                          <a:pt x="5271" y="16035"/>
                          <a:pt x="5426" y="16218"/>
                          <a:pt x="5615" y="16218"/>
                        </a:cubicBezTo>
                        <a:cubicBezTo>
                          <a:pt x="5651" y="16218"/>
                          <a:pt x="5688" y="16212"/>
                          <a:pt x="5726" y="16198"/>
                        </a:cubicBezTo>
                        <a:cubicBezTo>
                          <a:pt x="5880" y="16169"/>
                          <a:pt x="5946" y="16044"/>
                          <a:pt x="6064" y="15985"/>
                        </a:cubicBezTo>
                        <a:cubicBezTo>
                          <a:pt x="6119" y="15963"/>
                          <a:pt x="6175" y="15953"/>
                          <a:pt x="6230" y="15953"/>
                        </a:cubicBezTo>
                        <a:cubicBezTo>
                          <a:pt x="6483" y="15953"/>
                          <a:pt x="6735" y="16154"/>
                          <a:pt x="6983" y="16257"/>
                        </a:cubicBezTo>
                        <a:cubicBezTo>
                          <a:pt x="7130" y="16338"/>
                          <a:pt x="7293" y="16377"/>
                          <a:pt x="7454" y="16377"/>
                        </a:cubicBezTo>
                        <a:cubicBezTo>
                          <a:pt x="7600" y="16377"/>
                          <a:pt x="7743" y="16345"/>
                          <a:pt x="7872" y="16286"/>
                        </a:cubicBezTo>
                        <a:cubicBezTo>
                          <a:pt x="8026" y="16257"/>
                          <a:pt x="8181" y="16169"/>
                          <a:pt x="8335" y="16169"/>
                        </a:cubicBezTo>
                        <a:cubicBezTo>
                          <a:pt x="8607" y="16228"/>
                          <a:pt x="8702" y="16624"/>
                          <a:pt x="8974" y="16749"/>
                        </a:cubicBezTo>
                        <a:cubicBezTo>
                          <a:pt x="9070" y="16779"/>
                          <a:pt x="9187" y="16779"/>
                          <a:pt x="9312" y="16779"/>
                        </a:cubicBezTo>
                        <a:cubicBezTo>
                          <a:pt x="9650" y="16779"/>
                          <a:pt x="10018" y="16749"/>
                          <a:pt x="10356" y="16720"/>
                        </a:cubicBezTo>
                        <a:cubicBezTo>
                          <a:pt x="10077" y="16624"/>
                          <a:pt x="9834" y="16536"/>
                          <a:pt x="9555" y="16411"/>
                        </a:cubicBezTo>
                        <a:lnTo>
                          <a:pt x="9004" y="15860"/>
                        </a:lnTo>
                        <a:cubicBezTo>
                          <a:pt x="8606" y="15463"/>
                          <a:pt x="8069" y="15049"/>
                          <a:pt x="7565" y="15049"/>
                        </a:cubicBezTo>
                        <a:cubicBezTo>
                          <a:pt x="7408" y="15049"/>
                          <a:pt x="7253" y="15089"/>
                          <a:pt x="7108" y="15184"/>
                        </a:cubicBezTo>
                        <a:cubicBezTo>
                          <a:pt x="6849" y="14806"/>
                          <a:pt x="6383" y="14584"/>
                          <a:pt x="5929" y="14584"/>
                        </a:cubicBezTo>
                        <a:cubicBezTo>
                          <a:pt x="5685" y="14584"/>
                          <a:pt x="5444" y="14648"/>
                          <a:pt x="5241" y="14787"/>
                        </a:cubicBezTo>
                        <a:cubicBezTo>
                          <a:pt x="5214" y="14534"/>
                          <a:pt x="4945" y="14358"/>
                          <a:pt x="4712" y="14358"/>
                        </a:cubicBezTo>
                        <a:cubicBezTo>
                          <a:pt x="4695" y="14358"/>
                          <a:pt x="4677" y="14359"/>
                          <a:pt x="4660" y="14361"/>
                        </a:cubicBezTo>
                        <a:cubicBezTo>
                          <a:pt x="4535" y="14390"/>
                          <a:pt x="4410" y="14449"/>
                          <a:pt x="4293" y="14449"/>
                        </a:cubicBezTo>
                        <a:cubicBezTo>
                          <a:pt x="4043" y="14449"/>
                          <a:pt x="3859" y="14236"/>
                          <a:pt x="3676" y="14052"/>
                        </a:cubicBezTo>
                        <a:cubicBezTo>
                          <a:pt x="3570" y="13963"/>
                          <a:pt x="3413" y="13896"/>
                          <a:pt x="3276" y="13896"/>
                        </a:cubicBezTo>
                        <a:cubicBezTo>
                          <a:pt x="3175" y="13896"/>
                          <a:pt x="3086" y="13932"/>
                          <a:pt x="3036" y="14023"/>
                        </a:cubicBezTo>
                        <a:cubicBezTo>
                          <a:pt x="3007" y="13655"/>
                          <a:pt x="2639" y="13347"/>
                          <a:pt x="2272" y="13347"/>
                        </a:cubicBezTo>
                        <a:cubicBezTo>
                          <a:pt x="2360" y="12950"/>
                          <a:pt x="2051" y="12457"/>
                          <a:pt x="1625" y="12399"/>
                        </a:cubicBezTo>
                        <a:cubicBezTo>
                          <a:pt x="1963" y="12090"/>
                          <a:pt x="1868" y="11421"/>
                          <a:pt x="1441" y="11237"/>
                        </a:cubicBezTo>
                        <a:cubicBezTo>
                          <a:pt x="1838" y="11024"/>
                          <a:pt x="1779" y="10289"/>
                          <a:pt x="1316" y="10135"/>
                        </a:cubicBezTo>
                        <a:cubicBezTo>
                          <a:pt x="1721" y="10106"/>
                          <a:pt x="1838" y="9459"/>
                          <a:pt x="1471" y="9275"/>
                        </a:cubicBezTo>
                        <a:cubicBezTo>
                          <a:pt x="1779" y="9092"/>
                          <a:pt x="1750" y="8599"/>
                          <a:pt x="1441" y="8452"/>
                        </a:cubicBezTo>
                        <a:cubicBezTo>
                          <a:pt x="1809" y="8202"/>
                          <a:pt x="1750" y="7533"/>
                          <a:pt x="1316" y="7350"/>
                        </a:cubicBezTo>
                        <a:cubicBezTo>
                          <a:pt x="1868" y="7166"/>
                          <a:pt x="1904" y="6247"/>
                          <a:pt x="1383" y="6027"/>
                        </a:cubicBezTo>
                        <a:cubicBezTo>
                          <a:pt x="1779" y="5880"/>
                          <a:pt x="1934" y="5292"/>
                          <a:pt x="1625" y="4961"/>
                        </a:cubicBezTo>
                        <a:cubicBezTo>
                          <a:pt x="1537" y="4836"/>
                          <a:pt x="1383" y="4711"/>
                          <a:pt x="1441" y="4594"/>
                        </a:cubicBezTo>
                        <a:cubicBezTo>
                          <a:pt x="1471" y="4498"/>
                          <a:pt x="1566" y="4440"/>
                          <a:pt x="1655" y="4373"/>
                        </a:cubicBezTo>
                        <a:cubicBezTo>
                          <a:pt x="1934" y="4160"/>
                          <a:pt x="1868" y="3638"/>
                          <a:pt x="1566" y="3491"/>
                        </a:cubicBezTo>
                        <a:cubicBezTo>
                          <a:pt x="2147" y="3183"/>
                          <a:pt x="2235" y="2264"/>
                          <a:pt x="1750" y="1867"/>
                        </a:cubicBezTo>
                        <a:cubicBezTo>
                          <a:pt x="2088" y="1772"/>
                          <a:pt x="2360" y="1470"/>
                          <a:pt x="2360" y="1103"/>
                        </a:cubicBezTo>
                        <a:cubicBezTo>
                          <a:pt x="2389" y="765"/>
                          <a:pt x="2147" y="427"/>
                          <a:pt x="1809" y="302"/>
                        </a:cubicBezTo>
                        <a:cubicBezTo>
                          <a:pt x="2022" y="273"/>
                          <a:pt x="2272" y="243"/>
                          <a:pt x="2419" y="118"/>
                        </a:cubicBezTo>
                        <a:cubicBezTo>
                          <a:pt x="2456" y="89"/>
                          <a:pt x="2485" y="59"/>
                          <a:pt x="2485" y="30"/>
                        </a:cubicBezTo>
                        <a:cubicBezTo>
                          <a:pt x="2360" y="1"/>
                          <a:pt x="2235" y="1"/>
                          <a:pt x="2118" y="1"/>
                        </a:cubicBezTo>
                        <a:close/>
                      </a:path>
                    </a:pathLst>
                  </a:custGeom>
                  <a:solidFill>
                    <a:srgbClr val="3A0817">
                      <a:alpha val="2733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904" name="Google Shape;904;p40"/>
                  <p:cNvSpPr/>
                  <p:nvPr/>
                </p:nvSpPr>
                <p:spPr>
                  <a:xfrm>
                    <a:off x="3444841" y="3716730"/>
                    <a:ext cx="1820314" cy="59678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517" h="4795" extrusionOk="0">
                        <a:moveTo>
                          <a:pt x="8872" y="1"/>
                        </a:moveTo>
                        <a:cubicBezTo>
                          <a:pt x="8664" y="1"/>
                          <a:pt x="8444" y="103"/>
                          <a:pt x="8353" y="303"/>
                        </a:cubicBezTo>
                        <a:cubicBezTo>
                          <a:pt x="8228" y="575"/>
                          <a:pt x="8353" y="913"/>
                          <a:pt x="8411" y="1221"/>
                        </a:cubicBezTo>
                        <a:cubicBezTo>
                          <a:pt x="8448" y="1523"/>
                          <a:pt x="8323" y="1927"/>
                          <a:pt x="8015" y="1927"/>
                        </a:cubicBezTo>
                        <a:cubicBezTo>
                          <a:pt x="7713" y="1927"/>
                          <a:pt x="7588" y="1523"/>
                          <a:pt x="7434" y="1251"/>
                        </a:cubicBezTo>
                        <a:cubicBezTo>
                          <a:pt x="7367" y="1156"/>
                          <a:pt x="7246" y="1066"/>
                          <a:pt x="7149" y="1066"/>
                        </a:cubicBezTo>
                        <a:cubicBezTo>
                          <a:pt x="7118" y="1066"/>
                          <a:pt x="7090" y="1075"/>
                          <a:pt x="7067" y="1096"/>
                        </a:cubicBezTo>
                        <a:cubicBezTo>
                          <a:pt x="7008" y="1126"/>
                          <a:pt x="6978" y="1221"/>
                          <a:pt x="6942" y="1280"/>
                        </a:cubicBezTo>
                        <a:cubicBezTo>
                          <a:pt x="6879" y="1370"/>
                          <a:pt x="6783" y="1407"/>
                          <a:pt x="6676" y="1407"/>
                        </a:cubicBezTo>
                        <a:cubicBezTo>
                          <a:pt x="6531" y="1407"/>
                          <a:pt x="6366" y="1340"/>
                          <a:pt x="6243" y="1251"/>
                        </a:cubicBezTo>
                        <a:cubicBezTo>
                          <a:pt x="6060" y="1067"/>
                          <a:pt x="5839" y="854"/>
                          <a:pt x="5597" y="854"/>
                        </a:cubicBezTo>
                        <a:cubicBezTo>
                          <a:pt x="5259" y="854"/>
                          <a:pt x="5075" y="1192"/>
                          <a:pt x="4957" y="1464"/>
                        </a:cubicBezTo>
                        <a:cubicBezTo>
                          <a:pt x="4891" y="1618"/>
                          <a:pt x="4803" y="1773"/>
                          <a:pt x="4649" y="1802"/>
                        </a:cubicBezTo>
                        <a:cubicBezTo>
                          <a:pt x="4640" y="1803"/>
                          <a:pt x="4631" y="1804"/>
                          <a:pt x="4622" y="1804"/>
                        </a:cubicBezTo>
                        <a:cubicBezTo>
                          <a:pt x="4439" y="1804"/>
                          <a:pt x="4275" y="1551"/>
                          <a:pt x="4068" y="1551"/>
                        </a:cubicBezTo>
                        <a:cubicBezTo>
                          <a:pt x="4046" y="1551"/>
                          <a:pt x="4024" y="1554"/>
                          <a:pt x="4002" y="1559"/>
                        </a:cubicBezTo>
                        <a:cubicBezTo>
                          <a:pt x="3759" y="1618"/>
                          <a:pt x="3818" y="2044"/>
                          <a:pt x="3576" y="2169"/>
                        </a:cubicBezTo>
                        <a:cubicBezTo>
                          <a:pt x="3531" y="2202"/>
                          <a:pt x="3482" y="2214"/>
                          <a:pt x="3431" y="2214"/>
                        </a:cubicBezTo>
                        <a:cubicBezTo>
                          <a:pt x="3280" y="2214"/>
                          <a:pt x="3105" y="2109"/>
                          <a:pt x="2945" y="2109"/>
                        </a:cubicBezTo>
                        <a:cubicBezTo>
                          <a:pt x="2899" y="2109"/>
                          <a:pt x="2854" y="2118"/>
                          <a:pt x="2811" y="2140"/>
                        </a:cubicBezTo>
                        <a:cubicBezTo>
                          <a:pt x="2686" y="2169"/>
                          <a:pt x="2628" y="2258"/>
                          <a:pt x="2532" y="2324"/>
                        </a:cubicBezTo>
                        <a:cubicBezTo>
                          <a:pt x="2443" y="2388"/>
                          <a:pt x="2339" y="2414"/>
                          <a:pt x="2232" y="2414"/>
                        </a:cubicBezTo>
                        <a:cubicBezTo>
                          <a:pt x="2082" y="2414"/>
                          <a:pt x="1926" y="2363"/>
                          <a:pt x="1797" y="2294"/>
                        </a:cubicBezTo>
                        <a:cubicBezTo>
                          <a:pt x="1555" y="2169"/>
                          <a:pt x="1342" y="2015"/>
                          <a:pt x="1062" y="2015"/>
                        </a:cubicBezTo>
                        <a:cubicBezTo>
                          <a:pt x="1052" y="2015"/>
                          <a:pt x="1043" y="2014"/>
                          <a:pt x="1033" y="2014"/>
                        </a:cubicBezTo>
                        <a:cubicBezTo>
                          <a:pt x="438" y="2014"/>
                          <a:pt x="1" y="2884"/>
                          <a:pt x="239" y="3426"/>
                        </a:cubicBezTo>
                        <a:cubicBezTo>
                          <a:pt x="423" y="3852"/>
                          <a:pt x="761" y="3639"/>
                          <a:pt x="1187" y="3764"/>
                        </a:cubicBezTo>
                        <a:cubicBezTo>
                          <a:pt x="1613" y="3882"/>
                          <a:pt x="1981" y="4066"/>
                          <a:pt x="2385" y="4220"/>
                        </a:cubicBezTo>
                        <a:cubicBezTo>
                          <a:pt x="3179" y="4529"/>
                          <a:pt x="4068" y="4646"/>
                          <a:pt x="4921" y="4712"/>
                        </a:cubicBezTo>
                        <a:cubicBezTo>
                          <a:pt x="5654" y="4772"/>
                          <a:pt x="6386" y="4794"/>
                          <a:pt x="7116" y="4794"/>
                        </a:cubicBezTo>
                        <a:cubicBezTo>
                          <a:pt x="8280" y="4794"/>
                          <a:pt x="9439" y="4737"/>
                          <a:pt x="10587" y="4683"/>
                        </a:cubicBezTo>
                        <a:cubicBezTo>
                          <a:pt x="11785" y="4587"/>
                          <a:pt x="12946" y="4499"/>
                          <a:pt x="14107" y="4315"/>
                        </a:cubicBezTo>
                        <a:cubicBezTo>
                          <a:pt x="15398" y="4092"/>
                          <a:pt x="16688" y="3750"/>
                          <a:pt x="18000" y="3750"/>
                        </a:cubicBezTo>
                        <a:cubicBezTo>
                          <a:pt x="18152" y="3750"/>
                          <a:pt x="18305" y="3754"/>
                          <a:pt x="18458" y="3764"/>
                        </a:cubicBezTo>
                        <a:cubicBezTo>
                          <a:pt x="18517" y="3580"/>
                          <a:pt x="18399" y="3397"/>
                          <a:pt x="18245" y="3301"/>
                        </a:cubicBezTo>
                        <a:cubicBezTo>
                          <a:pt x="18090" y="3242"/>
                          <a:pt x="17907" y="3213"/>
                          <a:pt x="17723" y="3176"/>
                        </a:cubicBezTo>
                        <a:cubicBezTo>
                          <a:pt x="16562" y="3059"/>
                          <a:pt x="15393" y="2691"/>
                          <a:pt x="14386" y="2074"/>
                        </a:cubicBezTo>
                        <a:cubicBezTo>
                          <a:pt x="14141" y="1957"/>
                          <a:pt x="13860" y="1794"/>
                          <a:pt x="13585" y="1794"/>
                        </a:cubicBezTo>
                        <a:cubicBezTo>
                          <a:pt x="13513" y="1794"/>
                          <a:pt x="13442" y="1806"/>
                          <a:pt x="13372" y="1831"/>
                        </a:cubicBezTo>
                        <a:cubicBezTo>
                          <a:pt x="13100" y="1956"/>
                          <a:pt x="12946" y="2228"/>
                          <a:pt x="12674" y="2258"/>
                        </a:cubicBezTo>
                        <a:cubicBezTo>
                          <a:pt x="12643" y="2265"/>
                          <a:pt x="12612" y="2268"/>
                          <a:pt x="12582" y="2268"/>
                        </a:cubicBezTo>
                        <a:cubicBezTo>
                          <a:pt x="12341" y="2268"/>
                          <a:pt x="12128" y="2050"/>
                          <a:pt x="11939" y="1861"/>
                        </a:cubicBezTo>
                        <a:cubicBezTo>
                          <a:pt x="11794" y="1715"/>
                          <a:pt x="11570" y="1551"/>
                          <a:pt x="11363" y="1551"/>
                        </a:cubicBezTo>
                        <a:cubicBezTo>
                          <a:pt x="11308" y="1551"/>
                          <a:pt x="11255" y="1563"/>
                          <a:pt x="11204" y="1589"/>
                        </a:cubicBezTo>
                        <a:cubicBezTo>
                          <a:pt x="11050" y="1648"/>
                          <a:pt x="10954" y="1831"/>
                          <a:pt x="10837" y="1956"/>
                        </a:cubicBezTo>
                        <a:cubicBezTo>
                          <a:pt x="10753" y="2060"/>
                          <a:pt x="10630" y="2133"/>
                          <a:pt x="10520" y="2133"/>
                        </a:cubicBezTo>
                        <a:cubicBezTo>
                          <a:pt x="10466" y="2133"/>
                          <a:pt x="10415" y="2115"/>
                          <a:pt x="10374" y="2074"/>
                        </a:cubicBezTo>
                        <a:cubicBezTo>
                          <a:pt x="10286" y="1986"/>
                          <a:pt x="10286" y="1802"/>
                          <a:pt x="10219" y="1677"/>
                        </a:cubicBezTo>
                        <a:cubicBezTo>
                          <a:pt x="10158" y="1593"/>
                          <a:pt x="10070" y="1561"/>
                          <a:pt x="9970" y="1561"/>
                        </a:cubicBezTo>
                        <a:cubicBezTo>
                          <a:pt x="9816" y="1561"/>
                          <a:pt x="9636" y="1635"/>
                          <a:pt x="9484" y="1706"/>
                        </a:cubicBezTo>
                        <a:cubicBezTo>
                          <a:pt x="9213" y="1251"/>
                          <a:pt x="9609" y="575"/>
                          <a:pt x="9242" y="148"/>
                        </a:cubicBezTo>
                        <a:cubicBezTo>
                          <a:pt x="9155" y="49"/>
                          <a:pt x="9016" y="1"/>
                          <a:pt x="8872" y="1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905" name="Google Shape;905;p40"/>
              <p:cNvSpPr/>
              <p:nvPr/>
            </p:nvSpPr>
            <p:spPr>
              <a:xfrm>
                <a:off x="7221729" y="3652700"/>
                <a:ext cx="546179" cy="498681"/>
              </a:xfrm>
              <a:custGeom>
                <a:avLst/>
                <a:gdLst/>
                <a:ahLst/>
                <a:cxnLst/>
                <a:rect l="l" t="t" r="r" b="b"/>
                <a:pathLst>
                  <a:path w="6336" h="5785" extrusionOk="0">
                    <a:moveTo>
                      <a:pt x="4072" y="1"/>
                    </a:moveTo>
                    <a:cubicBezTo>
                      <a:pt x="3800" y="60"/>
                      <a:pt x="3521" y="118"/>
                      <a:pt x="3249" y="185"/>
                    </a:cubicBezTo>
                    <a:cubicBezTo>
                      <a:pt x="3028" y="486"/>
                      <a:pt x="3521" y="949"/>
                      <a:pt x="3278" y="1250"/>
                    </a:cubicBezTo>
                    <a:cubicBezTo>
                      <a:pt x="3249" y="1316"/>
                      <a:pt x="3183" y="1346"/>
                      <a:pt x="3153" y="1404"/>
                    </a:cubicBezTo>
                    <a:cubicBezTo>
                      <a:pt x="3065" y="1618"/>
                      <a:pt x="3491" y="1867"/>
                      <a:pt x="3337" y="2022"/>
                    </a:cubicBezTo>
                    <a:cubicBezTo>
                      <a:pt x="3278" y="2110"/>
                      <a:pt x="3124" y="2081"/>
                      <a:pt x="3065" y="2169"/>
                    </a:cubicBezTo>
                    <a:cubicBezTo>
                      <a:pt x="2999" y="2206"/>
                      <a:pt x="2999" y="2294"/>
                      <a:pt x="2999" y="2353"/>
                    </a:cubicBezTo>
                    <a:lnTo>
                      <a:pt x="2999" y="4072"/>
                    </a:lnTo>
                    <a:cubicBezTo>
                      <a:pt x="2977" y="4101"/>
                      <a:pt x="2949" y="4114"/>
                      <a:pt x="2920" y="4114"/>
                    </a:cubicBezTo>
                    <a:cubicBezTo>
                      <a:pt x="2831" y="4114"/>
                      <a:pt x="2727" y="3997"/>
                      <a:pt x="2727" y="3859"/>
                    </a:cubicBezTo>
                    <a:cubicBezTo>
                      <a:pt x="2727" y="3705"/>
                      <a:pt x="2786" y="3550"/>
                      <a:pt x="2727" y="3396"/>
                    </a:cubicBezTo>
                    <a:cubicBezTo>
                      <a:pt x="2684" y="3314"/>
                      <a:pt x="2594" y="3275"/>
                      <a:pt x="2502" y="3275"/>
                    </a:cubicBezTo>
                    <a:cubicBezTo>
                      <a:pt x="2386" y="3275"/>
                      <a:pt x="2267" y="3337"/>
                      <a:pt x="2235" y="3455"/>
                    </a:cubicBezTo>
                    <a:lnTo>
                      <a:pt x="2235" y="3609"/>
                    </a:lnTo>
                    <a:cubicBezTo>
                      <a:pt x="2264" y="3888"/>
                      <a:pt x="2293" y="4131"/>
                      <a:pt x="2293" y="4410"/>
                    </a:cubicBezTo>
                    <a:cubicBezTo>
                      <a:pt x="2117" y="4445"/>
                      <a:pt x="1928" y="4459"/>
                      <a:pt x="1739" y="4459"/>
                    </a:cubicBezTo>
                    <a:cubicBezTo>
                      <a:pt x="1606" y="4459"/>
                      <a:pt x="1473" y="4452"/>
                      <a:pt x="1345" y="4440"/>
                    </a:cubicBezTo>
                    <a:cubicBezTo>
                      <a:pt x="1287" y="3888"/>
                      <a:pt x="1228" y="3337"/>
                      <a:pt x="1162" y="2786"/>
                    </a:cubicBezTo>
                    <a:cubicBezTo>
                      <a:pt x="1136" y="2628"/>
                      <a:pt x="1040" y="2399"/>
                      <a:pt x="897" y="2399"/>
                    </a:cubicBezTo>
                    <a:cubicBezTo>
                      <a:pt x="874" y="2399"/>
                      <a:pt x="849" y="2405"/>
                      <a:pt x="824" y="2419"/>
                    </a:cubicBezTo>
                    <a:cubicBezTo>
                      <a:pt x="890" y="1867"/>
                      <a:pt x="890" y="1287"/>
                      <a:pt x="824" y="736"/>
                    </a:cubicBezTo>
                    <a:cubicBezTo>
                      <a:pt x="706" y="765"/>
                      <a:pt x="581" y="795"/>
                      <a:pt x="456" y="795"/>
                    </a:cubicBezTo>
                    <a:cubicBezTo>
                      <a:pt x="427" y="1103"/>
                      <a:pt x="397" y="1404"/>
                      <a:pt x="368" y="1713"/>
                    </a:cubicBezTo>
                    <a:cubicBezTo>
                      <a:pt x="338" y="1772"/>
                      <a:pt x="338" y="1838"/>
                      <a:pt x="338" y="1867"/>
                    </a:cubicBezTo>
                    <a:cubicBezTo>
                      <a:pt x="338" y="1956"/>
                      <a:pt x="309" y="2022"/>
                      <a:pt x="309" y="2110"/>
                    </a:cubicBezTo>
                    <a:cubicBezTo>
                      <a:pt x="272" y="2294"/>
                      <a:pt x="272" y="2507"/>
                      <a:pt x="243" y="2691"/>
                    </a:cubicBezTo>
                    <a:lnTo>
                      <a:pt x="677" y="2691"/>
                    </a:lnTo>
                    <a:lnTo>
                      <a:pt x="677" y="3521"/>
                    </a:lnTo>
                    <a:cubicBezTo>
                      <a:pt x="640" y="3675"/>
                      <a:pt x="640" y="3793"/>
                      <a:pt x="552" y="3918"/>
                    </a:cubicBezTo>
                    <a:cubicBezTo>
                      <a:pt x="522" y="3977"/>
                      <a:pt x="427" y="4006"/>
                      <a:pt x="368" y="4072"/>
                    </a:cubicBezTo>
                    <a:cubicBezTo>
                      <a:pt x="214" y="4227"/>
                      <a:pt x="214" y="4498"/>
                      <a:pt x="368" y="4653"/>
                    </a:cubicBezTo>
                    <a:cubicBezTo>
                      <a:pt x="184" y="4741"/>
                      <a:pt x="59" y="4925"/>
                      <a:pt x="30" y="5145"/>
                    </a:cubicBezTo>
                    <a:cubicBezTo>
                      <a:pt x="0" y="5358"/>
                      <a:pt x="30" y="5571"/>
                      <a:pt x="89" y="5785"/>
                    </a:cubicBezTo>
                    <a:lnTo>
                      <a:pt x="2727" y="5785"/>
                    </a:lnTo>
                    <a:cubicBezTo>
                      <a:pt x="2845" y="5785"/>
                      <a:pt x="2911" y="5726"/>
                      <a:pt x="2999" y="5726"/>
                    </a:cubicBezTo>
                    <a:lnTo>
                      <a:pt x="6335" y="5726"/>
                    </a:lnTo>
                    <a:cubicBezTo>
                      <a:pt x="6247" y="5388"/>
                      <a:pt x="6247" y="5050"/>
                      <a:pt x="6277" y="4712"/>
                    </a:cubicBezTo>
                    <a:cubicBezTo>
                      <a:pt x="6005" y="4712"/>
                      <a:pt x="5696" y="4653"/>
                      <a:pt x="5453" y="4528"/>
                    </a:cubicBezTo>
                    <a:cubicBezTo>
                      <a:pt x="5571" y="4190"/>
                      <a:pt x="5233" y="3822"/>
                      <a:pt x="5358" y="3492"/>
                    </a:cubicBezTo>
                    <a:cubicBezTo>
                      <a:pt x="5387" y="3367"/>
                      <a:pt x="5453" y="3271"/>
                      <a:pt x="5512" y="3183"/>
                    </a:cubicBezTo>
                    <a:cubicBezTo>
                      <a:pt x="5542" y="3058"/>
                      <a:pt x="5542" y="2904"/>
                      <a:pt x="5542" y="2757"/>
                    </a:cubicBezTo>
                    <a:cubicBezTo>
                      <a:pt x="5512" y="2573"/>
                      <a:pt x="5512" y="2353"/>
                      <a:pt x="5483" y="2169"/>
                    </a:cubicBezTo>
                    <a:cubicBezTo>
                      <a:pt x="5483" y="2110"/>
                      <a:pt x="5483" y="2051"/>
                      <a:pt x="5453" y="1985"/>
                    </a:cubicBezTo>
                    <a:cubicBezTo>
                      <a:pt x="5401" y="1868"/>
                      <a:pt x="5275" y="1824"/>
                      <a:pt x="5138" y="1824"/>
                    </a:cubicBezTo>
                    <a:cubicBezTo>
                      <a:pt x="5024" y="1824"/>
                      <a:pt x="4903" y="1854"/>
                      <a:pt x="4807" y="1897"/>
                    </a:cubicBezTo>
                    <a:cubicBezTo>
                      <a:pt x="4777" y="2264"/>
                      <a:pt x="4777" y="2632"/>
                      <a:pt x="4777" y="3029"/>
                    </a:cubicBezTo>
                    <a:cubicBezTo>
                      <a:pt x="4777" y="3058"/>
                      <a:pt x="4748" y="3124"/>
                      <a:pt x="4748" y="3183"/>
                    </a:cubicBezTo>
                    <a:cubicBezTo>
                      <a:pt x="4748" y="3521"/>
                      <a:pt x="4748" y="3888"/>
                      <a:pt x="4719" y="4227"/>
                    </a:cubicBezTo>
                    <a:cubicBezTo>
                      <a:pt x="4439" y="4072"/>
                      <a:pt x="4131" y="3918"/>
                      <a:pt x="3859" y="3764"/>
                    </a:cubicBezTo>
                    <a:cubicBezTo>
                      <a:pt x="4197" y="3271"/>
                      <a:pt x="3888" y="2573"/>
                      <a:pt x="4101" y="1985"/>
                    </a:cubicBezTo>
                    <a:cubicBezTo>
                      <a:pt x="4167" y="1867"/>
                      <a:pt x="4256" y="1684"/>
                      <a:pt x="4167" y="1559"/>
                    </a:cubicBezTo>
                    <a:cubicBezTo>
                      <a:pt x="4131" y="1529"/>
                      <a:pt x="4101" y="1500"/>
                      <a:pt x="4101" y="1471"/>
                    </a:cubicBezTo>
                    <a:cubicBezTo>
                      <a:pt x="4072" y="1434"/>
                      <a:pt x="4101" y="1375"/>
                      <a:pt x="4101" y="1316"/>
                    </a:cubicBezTo>
                    <a:cubicBezTo>
                      <a:pt x="4226" y="883"/>
                      <a:pt x="4226" y="427"/>
                      <a:pt x="40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6" name="Google Shape;906;p40"/>
              <p:cNvSpPr/>
              <p:nvPr/>
            </p:nvSpPr>
            <p:spPr>
              <a:xfrm>
                <a:off x="5630475" y="3632396"/>
                <a:ext cx="871162" cy="539283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6256" extrusionOk="0">
                    <a:moveTo>
                      <a:pt x="7231" y="0"/>
                    </a:moveTo>
                    <a:cubicBezTo>
                      <a:pt x="6939" y="0"/>
                      <a:pt x="6654" y="285"/>
                      <a:pt x="6703" y="590"/>
                    </a:cubicBezTo>
                    <a:cubicBezTo>
                      <a:pt x="6732" y="773"/>
                      <a:pt x="6857" y="898"/>
                      <a:pt x="6946" y="1045"/>
                    </a:cubicBezTo>
                    <a:cubicBezTo>
                      <a:pt x="7100" y="1295"/>
                      <a:pt x="7166" y="1538"/>
                      <a:pt x="7225" y="1780"/>
                    </a:cubicBezTo>
                    <a:cubicBezTo>
                      <a:pt x="7409" y="2427"/>
                      <a:pt x="7592" y="3103"/>
                      <a:pt x="7776" y="3742"/>
                    </a:cubicBezTo>
                    <a:cubicBezTo>
                      <a:pt x="7835" y="4022"/>
                      <a:pt x="7901" y="4323"/>
                      <a:pt x="7681" y="4477"/>
                    </a:cubicBezTo>
                    <a:cubicBezTo>
                      <a:pt x="7592" y="4477"/>
                      <a:pt x="7534" y="4477"/>
                      <a:pt x="7438" y="4507"/>
                    </a:cubicBezTo>
                    <a:cubicBezTo>
                      <a:pt x="7563" y="4205"/>
                      <a:pt x="7379" y="3838"/>
                      <a:pt x="7100" y="3742"/>
                    </a:cubicBezTo>
                    <a:cubicBezTo>
                      <a:pt x="7100" y="3316"/>
                      <a:pt x="7041" y="2882"/>
                      <a:pt x="6916" y="2486"/>
                    </a:cubicBezTo>
                    <a:cubicBezTo>
                      <a:pt x="6857" y="2272"/>
                      <a:pt x="6799" y="2059"/>
                      <a:pt x="6615" y="1934"/>
                    </a:cubicBezTo>
                    <a:cubicBezTo>
                      <a:pt x="6533" y="1872"/>
                      <a:pt x="6415" y="1832"/>
                      <a:pt x="6305" y="1832"/>
                    </a:cubicBezTo>
                    <a:cubicBezTo>
                      <a:pt x="6209" y="1832"/>
                      <a:pt x="6119" y="1862"/>
                      <a:pt x="6064" y="1934"/>
                    </a:cubicBezTo>
                    <a:cubicBezTo>
                      <a:pt x="6152" y="2669"/>
                      <a:pt x="6394" y="3404"/>
                      <a:pt x="6732" y="4051"/>
                    </a:cubicBezTo>
                    <a:cubicBezTo>
                      <a:pt x="6578" y="4080"/>
                      <a:pt x="6431" y="4110"/>
                      <a:pt x="6306" y="4205"/>
                    </a:cubicBezTo>
                    <a:cubicBezTo>
                      <a:pt x="6181" y="4293"/>
                      <a:pt x="6123" y="4448"/>
                      <a:pt x="6181" y="4573"/>
                    </a:cubicBezTo>
                    <a:cubicBezTo>
                      <a:pt x="5555" y="4673"/>
                      <a:pt x="4942" y="4722"/>
                      <a:pt x="4324" y="4722"/>
                    </a:cubicBezTo>
                    <a:cubicBezTo>
                      <a:pt x="4036" y="4722"/>
                      <a:pt x="3747" y="4711"/>
                      <a:pt x="3455" y="4690"/>
                    </a:cubicBezTo>
                    <a:cubicBezTo>
                      <a:pt x="3455" y="4999"/>
                      <a:pt x="3153" y="5183"/>
                      <a:pt x="2874" y="5308"/>
                    </a:cubicBezTo>
                    <a:cubicBezTo>
                      <a:pt x="2602" y="5425"/>
                      <a:pt x="2294" y="5521"/>
                      <a:pt x="2169" y="5793"/>
                    </a:cubicBezTo>
                    <a:lnTo>
                      <a:pt x="1897" y="3132"/>
                    </a:lnTo>
                    <a:cubicBezTo>
                      <a:pt x="1867" y="3037"/>
                      <a:pt x="1867" y="2949"/>
                      <a:pt x="1801" y="2882"/>
                    </a:cubicBezTo>
                    <a:cubicBezTo>
                      <a:pt x="1742" y="2824"/>
                      <a:pt x="1654" y="2824"/>
                      <a:pt x="1588" y="2794"/>
                    </a:cubicBezTo>
                    <a:cubicBezTo>
                      <a:pt x="1346" y="2765"/>
                      <a:pt x="1103" y="2765"/>
                      <a:pt x="853" y="2735"/>
                    </a:cubicBezTo>
                    <a:cubicBezTo>
                      <a:pt x="883" y="2486"/>
                      <a:pt x="853" y="2243"/>
                      <a:pt x="824" y="2001"/>
                    </a:cubicBezTo>
                    <a:cubicBezTo>
                      <a:pt x="688" y="1982"/>
                      <a:pt x="550" y="1973"/>
                      <a:pt x="412" y="1973"/>
                    </a:cubicBezTo>
                    <a:cubicBezTo>
                      <a:pt x="274" y="1973"/>
                      <a:pt x="137" y="1982"/>
                      <a:pt x="1" y="2001"/>
                    </a:cubicBezTo>
                    <a:cubicBezTo>
                      <a:pt x="89" y="2368"/>
                      <a:pt x="148" y="2735"/>
                      <a:pt x="214" y="3103"/>
                    </a:cubicBezTo>
                    <a:cubicBezTo>
                      <a:pt x="398" y="3132"/>
                      <a:pt x="581" y="3132"/>
                      <a:pt x="765" y="3132"/>
                    </a:cubicBezTo>
                    <a:cubicBezTo>
                      <a:pt x="824" y="3345"/>
                      <a:pt x="1066" y="3529"/>
                      <a:pt x="1287" y="3529"/>
                    </a:cubicBezTo>
                    <a:cubicBezTo>
                      <a:pt x="1588" y="4418"/>
                      <a:pt x="1801" y="5337"/>
                      <a:pt x="1956" y="6256"/>
                    </a:cubicBezTo>
                    <a:cubicBezTo>
                      <a:pt x="3222" y="6024"/>
                      <a:pt x="4495" y="5942"/>
                      <a:pt x="5772" y="5942"/>
                    </a:cubicBezTo>
                    <a:cubicBezTo>
                      <a:pt x="7213" y="5942"/>
                      <a:pt x="8660" y="6047"/>
                      <a:pt x="10106" y="6160"/>
                    </a:cubicBezTo>
                    <a:cubicBezTo>
                      <a:pt x="9856" y="5705"/>
                      <a:pt x="9768" y="5212"/>
                      <a:pt x="9826" y="4720"/>
                    </a:cubicBezTo>
                    <a:cubicBezTo>
                      <a:pt x="9856" y="4418"/>
                      <a:pt x="9922" y="4110"/>
                      <a:pt x="9797" y="3801"/>
                    </a:cubicBezTo>
                    <a:cubicBezTo>
                      <a:pt x="9733" y="3618"/>
                      <a:pt x="9519" y="3475"/>
                      <a:pt x="9320" y="3475"/>
                    </a:cubicBezTo>
                    <a:cubicBezTo>
                      <a:pt x="9224" y="3475"/>
                      <a:pt x="9132" y="3509"/>
                      <a:pt x="9062" y="3588"/>
                    </a:cubicBezTo>
                    <a:cubicBezTo>
                      <a:pt x="8967" y="3713"/>
                      <a:pt x="8967" y="3897"/>
                      <a:pt x="9003" y="4080"/>
                    </a:cubicBezTo>
                    <a:cubicBezTo>
                      <a:pt x="9033" y="4418"/>
                      <a:pt x="9121" y="4756"/>
                      <a:pt x="9121" y="5087"/>
                    </a:cubicBezTo>
                    <a:cubicBezTo>
                      <a:pt x="9121" y="5455"/>
                      <a:pt x="9121" y="5521"/>
                      <a:pt x="8878" y="5521"/>
                    </a:cubicBezTo>
                    <a:lnTo>
                      <a:pt x="8695" y="5521"/>
                    </a:lnTo>
                    <a:cubicBezTo>
                      <a:pt x="8695" y="4661"/>
                      <a:pt x="8327" y="3801"/>
                      <a:pt x="8085" y="2978"/>
                    </a:cubicBezTo>
                    <a:cubicBezTo>
                      <a:pt x="8048" y="2882"/>
                      <a:pt x="8019" y="2765"/>
                      <a:pt x="8048" y="2640"/>
                    </a:cubicBezTo>
                    <a:cubicBezTo>
                      <a:pt x="8048" y="2486"/>
                      <a:pt x="8114" y="2331"/>
                      <a:pt x="8085" y="2184"/>
                    </a:cubicBezTo>
                    <a:cubicBezTo>
                      <a:pt x="8085" y="2059"/>
                      <a:pt x="7989" y="1964"/>
                      <a:pt x="7930" y="1876"/>
                    </a:cubicBezTo>
                    <a:cubicBezTo>
                      <a:pt x="7563" y="1354"/>
                      <a:pt x="7467" y="678"/>
                      <a:pt x="7409" y="38"/>
                    </a:cubicBezTo>
                    <a:cubicBezTo>
                      <a:pt x="7351" y="12"/>
                      <a:pt x="7291" y="0"/>
                      <a:pt x="7231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6" name="Subtitle 5">
            <a:extLst>
              <a:ext uri="{FF2B5EF4-FFF2-40B4-BE49-F238E27FC236}">
                <a16:creationId xmlns:a16="http://schemas.microsoft.com/office/drawing/2014/main" id="{D2490283-443D-5138-D982-A04D0901AA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919" y="1463607"/>
            <a:ext cx="4771332" cy="3120010"/>
          </a:xfrm>
        </p:spPr>
        <p:txBody>
          <a:bodyPr/>
          <a:lstStyle/>
          <a:p>
            <a:pPr>
              <a:buFontTx/>
              <a:buChar char="-"/>
            </a:pPr>
            <a:r>
              <a:rPr lang="en-GB" dirty="0"/>
              <a:t>Those without knowledge or resources are dependant on media outlets (Philo, 2008).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The accuracy of information is not consistent during emergencies (</a:t>
            </a:r>
            <a:r>
              <a:rPr lang="en-GB" dirty="0" err="1"/>
              <a:t>Saisho</a:t>
            </a:r>
            <a:r>
              <a:rPr lang="en-GB" dirty="0"/>
              <a:t>, 2015).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Implementing improved measures that analyse the accuracy of information shared on social media will improve reliability (Council of Europe, 2021).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20 million people did not know the proper restrictions during COVID-19 (Nielsen et al., 2020)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Ellie </a:t>
            </a:r>
          </a:p>
          <a:p>
            <a:pPr>
              <a:buFontTx/>
              <a:buChar char="-"/>
            </a:pPr>
            <a:endParaRPr lang="en-GB" sz="1200" dirty="0"/>
          </a:p>
          <a:p>
            <a:pPr>
              <a:buFontTx/>
              <a:buChar char="-"/>
            </a:pPr>
            <a:endParaRPr lang="en-GB" sz="1200" dirty="0"/>
          </a:p>
          <a:p>
            <a:pPr>
              <a:buFontTx/>
              <a:buChar char="-"/>
            </a:pPr>
            <a:endParaRPr lang="en-GB" sz="1200" dirty="0"/>
          </a:p>
          <a:p>
            <a:pPr>
              <a:buFontTx/>
              <a:buChar char="-"/>
            </a:pPr>
            <a:endParaRPr lang="en-GB" sz="1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4" name="Google Shape;984;p44"/>
          <p:cNvSpPr txBox="1">
            <a:spLocks noGrp="1"/>
          </p:cNvSpPr>
          <p:nvPr>
            <p:ph type="title"/>
          </p:nvPr>
        </p:nvSpPr>
        <p:spPr>
          <a:xfrm>
            <a:off x="2979628" y="324001"/>
            <a:ext cx="3858775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Moral Panic </a:t>
            </a:r>
            <a:endParaRPr dirty="0"/>
          </a:p>
        </p:txBody>
      </p:sp>
      <p:sp>
        <p:nvSpPr>
          <p:cNvPr id="986" name="Google Shape;986;p44"/>
          <p:cNvSpPr txBox="1">
            <a:spLocks noGrp="1"/>
          </p:cNvSpPr>
          <p:nvPr>
            <p:ph type="subTitle" idx="2"/>
          </p:nvPr>
        </p:nvSpPr>
        <p:spPr>
          <a:xfrm>
            <a:off x="547961" y="1181568"/>
            <a:ext cx="6290442" cy="115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Moral panic is a sociological term that explains an excessive reaction to a perceived social problem (Rohloff &amp; Wright, 2010).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Public has been overwhelmed with portrayals of terrorism and terrorist following 9/11 (Rothe &amp; </a:t>
            </a:r>
            <a:r>
              <a:rPr lang="en-GB" dirty="0" err="1"/>
              <a:t>Mussatti</a:t>
            </a:r>
            <a:r>
              <a:rPr lang="en-GB" dirty="0"/>
              <a:t>, 2004).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Violence and Aggression against Muslims and Arabs increased after 9/11 (European Monitoring Centre on Racism and Xenophobia, 2002).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Social media contributes to moral panic by suggesting content that will cause significant emotion or outrage (Walsh, 2020).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Ellie  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EF8A5-AE24-5FA6-2C3B-1CCE8E3C4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Media &amp; Their Roles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630E2B-8B3D-C197-AFA1-8284E41603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114999"/>
              </a:lnSpc>
              <a:buFont typeface="Calibri"/>
              <a:buChar char="-"/>
            </a:pPr>
            <a:r>
              <a:rPr lang="en-US" sz="1600" dirty="0"/>
              <a:t>Several types of media including; newspapers, social media platforms, television</a:t>
            </a:r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US" sz="1600" dirty="0"/>
              <a:t>What roles do each of them play in public perception?</a:t>
            </a:r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US" sz="1600" dirty="0"/>
              <a:t>Agenda Framework</a:t>
            </a:r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US" sz="1600" dirty="0"/>
              <a:t>Framing Theory</a:t>
            </a:r>
          </a:p>
          <a:p>
            <a:pPr marL="139700" indent="0">
              <a:lnSpc>
                <a:spcPct val="114999"/>
              </a:lnSpc>
              <a:buNone/>
            </a:pPr>
            <a:endParaRPr lang="en-US" sz="1600" dirty="0"/>
          </a:p>
          <a:p>
            <a:pPr marL="139700" indent="0">
              <a:lnSpc>
                <a:spcPct val="114999"/>
              </a:lnSpc>
              <a:buNone/>
            </a:pPr>
            <a:r>
              <a:rPr lang="en-US" sz="1600" dirty="0"/>
              <a:t>Arianna </a:t>
            </a:r>
          </a:p>
          <a:p>
            <a:pPr>
              <a:lnSpc>
                <a:spcPct val="114999"/>
              </a:lnSpc>
              <a:buFont typeface="Calibri"/>
              <a:buChar char="-"/>
            </a:pPr>
            <a:endParaRPr lang="en-US" dirty="0"/>
          </a:p>
        </p:txBody>
      </p:sp>
      <p:pic>
        <p:nvPicPr>
          <p:cNvPr id="4" name="Picture 3" descr="Personen Silhouetten Viele · Kostenloses Bild auf Pixabay">
            <a:extLst>
              <a:ext uri="{FF2B5EF4-FFF2-40B4-BE49-F238E27FC236}">
                <a16:creationId xmlns:a16="http://schemas.microsoft.com/office/drawing/2014/main" id="{8D583447-0425-C72B-97F7-7751ECCB6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333" y="1336167"/>
            <a:ext cx="3482165" cy="247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540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14979-6A67-24FD-10EC-EB09843D6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Accuracy in the Media: is there bias?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D9DBC5-1B73-1D11-2486-7B6375377D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05616" y="1422600"/>
            <a:ext cx="4555404" cy="2298300"/>
          </a:xfrm>
        </p:spPr>
        <p:txBody>
          <a:bodyPr/>
          <a:lstStyle/>
          <a:p>
            <a:pPr>
              <a:buFont typeface="Calibri"/>
              <a:buChar char="-"/>
            </a:pPr>
            <a:r>
              <a:rPr lang="en-GB" sz="1800" dirty="0"/>
              <a:t>Importance of accurate information being published by the media</a:t>
            </a:r>
            <a:endParaRPr lang="en-US" dirty="0"/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800" dirty="0"/>
              <a:t>Circumstances where bias has been proven</a:t>
            </a:r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800" dirty="0"/>
              <a:t>Consequences of inaccurate and biased information</a:t>
            </a:r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800" dirty="0"/>
              <a:t>BLM Movement &amp; Brexit Referendum</a:t>
            </a:r>
          </a:p>
          <a:p>
            <a:pPr>
              <a:lnSpc>
                <a:spcPct val="114999"/>
              </a:lnSpc>
              <a:buFont typeface="Calibri"/>
              <a:buChar char="-"/>
            </a:pPr>
            <a:endParaRPr lang="en-GB" sz="1800" dirty="0"/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800" dirty="0"/>
              <a:t>Arianna </a:t>
            </a:r>
          </a:p>
        </p:txBody>
      </p:sp>
      <p:pic>
        <p:nvPicPr>
          <p:cNvPr id="5" name="Picture 4" descr="BIAS IN THE MEDIA?...SAY IT ISN'T SO">
            <a:extLst>
              <a:ext uri="{FF2B5EF4-FFF2-40B4-BE49-F238E27FC236}">
                <a16:creationId xmlns:a16="http://schemas.microsoft.com/office/drawing/2014/main" id="{F6CDA92A-A622-A0C9-169B-F3008C708B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" y="1601343"/>
            <a:ext cx="3721608" cy="2055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95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7" name="Google Shape;1097;p48"/>
          <p:cNvSpPr txBox="1">
            <a:spLocks noGrp="1"/>
          </p:cNvSpPr>
          <p:nvPr>
            <p:ph type="title"/>
          </p:nvPr>
        </p:nvSpPr>
        <p:spPr>
          <a:xfrm>
            <a:off x="902100" y="1187050"/>
            <a:ext cx="7339800" cy="937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 dirty="0"/>
          </a:p>
        </p:txBody>
      </p:sp>
      <p:grpSp>
        <p:nvGrpSpPr>
          <p:cNvPr id="1098" name="Google Shape;1098;p48"/>
          <p:cNvGrpSpPr/>
          <p:nvPr/>
        </p:nvGrpSpPr>
        <p:grpSpPr>
          <a:xfrm>
            <a:off x="1923788" y="2274465"/>
            <a:ext cx="5296424" cy="3023182"/>
            <a:chOff x="4192125" y="1816465"/>
            <a:chExt cx="5296424" cy="3023182"/>
          </a:xfrm>
        </p:grpSpPr>
        <p:grpSp>
          <p:nvGrpSpPr>
            <p:cNvPr id="1099" name="Google Shape;1099;p48"/>
            <p:cNvGrpSpPr/>
            <p:nvPr/>
          </p:nvGrpSpPr>
          <p:grpSpPr>
            <a:xfrm>
              <a:off x="7009503" y="4209164"/>
              <a:ext cx="2479045" cy="498869"/>
              <a:chOff x="3873556" y="3837168"/>
              <a:chExt cx="3712256" cy="1001143"/>
            </a:xfrm>
          </p:grpSpPr>
          <p:sp>
            <p:nvSpPr>
              <p:cNvPr id="1100" name="Google Shape;1100;p48"/>
              <p:cNvSpPr/>
              <p:nvPr/>
            </p:nvSpPr>
            <p:spPr>
              <a:xfrm>
                <a:off x="4143003" y="3837168"/>
                <a:ext cx="2753527" cy="931628"/>
              </a:xfrm>
              <a:custGeom>
                <a:avLst/>
                <a:gdLst/>
                <a:ahLst/>
                <a:cxnLst/>
                <a:rect l="l" t="t" r="r" b="b"/>
                <a:pathLst>
                  <a:path w="39017" h="13201" extrusionOk="0">
                    <a:moveTo>
                      <a:pt x="11331" y="0"/>
                    </a:moveTo>
                    <a:cubicBezTo>
                      <a:pt x="11251" y="0"/>
                      <a:pt x="11170" y="3"/>
                      <a:pt x="11090" y="9"/>
                    </a:cubicBezTo>
                    <a:cubicBezTo>
                      <a:pt x="9187" y="134"/>
                      <a:pt x="7812" y="1846"/>
                      <a:pt x="6953" y="3529"/>
                    </a:cubicBezTo>
                    <a:cubicBezTo>
                      <a:pt x="6710" y="4021"/>
                      <a:pt x="6401" y="4573"/>
                      <a:pt x="5880" y="4756"/>
                    </a:cubicBezTo>
                    <a:cubicBezTo>
                      <a:pt x="5666" y="4815"/>
                      <a:pt x="5453" y="4815"/>
                      <a:pt x="5240" y="4845"/>
                    </a:cubicBezTo>
                    <a:cubicBezTo>
                      <a:pt x="4476" y="4999"/>
                      <a:pt x="3859" y="5579"/>
                      <a:pt x="3491" y="6256"/>
                    </a:cubicBezTo>
                    <a:cubicBezTo>
                      <a:pt x="3094" y="6932"/>
                      <a:pt x="2881" y="7667"/>
                      <a:pt x="2543" y="8372"/>
                    </a:cubicBezTo>
                    <a:cubicBezTo>
                      <a:pt x="2058" y="9379"/>
                      <a:pt x="0" y="10819"/>
                      <a:pt x="184" y="11981"/>
                    </a:cubicBezTo>
                    <a:cubicBezTo>
                      <a:pt x="333" y="13018"/>
                      <a:pt x="1790" y="13201"/>
                      <a:pt x="3051" y="13201"/>
                    </a:cubicBezTo>
                    <a:cubicBezTo>
                      <a:pt x="3656" y="13201"/>
                      <a:pt x="4216" y="13159"/>
                      <a:pt x="4564" y="13149"/>
                    </a:cubicBezTo>
                    <a:cubicBezTo>
                      <a:pt x="7871" y="12995"/>
                      <a:pt x="11149" y="12561"/>
                      <a:pt x="14456" y="12348"/>
                    </a:cubicBezTo>
                    <a:cubicBezTo>
                      <a:pt x="16981" y="12177"/>
                      <a:pt x="19512" y="12131"/>
                      <a:pt x="22045" y="12131"/>
                    </a:cubicBezTo>
                    <a:cubicBezTo>
                      <a:pt x="24891" y="12131"/>
                      <a:pt x="27739" y="12189"/>
                      <a:pt x="30585" y="12189"/>
                    </a:cubicBezTo>
                    <a:cubicBezTo>
                      <a:pt x="32919" y="12189"/>
                      <a:pt x="35250" y="12150"/>
                      <a:pt x="37576" y="12010"/>
                    </a:cubicBezTo>
                    <a:cubicBezTo>
                      <a:pt x="38128" y="11981"/>
                      <a:pt x="38833" y="11826"/>
                      <a:pt x="38951" y="11275"/>
                    </a:cubicBezTo>
                    <a:cubicBezTo>
                      <a:pt x="39017" y="10944"/>
                      <a:pt x="38804" y="10606"/>
                      <a:pt x="38554" y="10356"/>
                    </a:cubicBezTo>
                    <a:cubicBezTo>
                      <a:pt x="36996" y="8798"/>
                      <a:pt x="34211" y="9504"/>
                      <a:pt x="32337" y="8306"/>
                    </a:cubicBezTo>
                    <a:cubicBezTo>
                      <a:pt x="31668" y="7880"/>
                      <a:pt x="31175" y="7270"/>
                      <a:pt x="30565" y="6777"/>
                    </a:cubicBezTo>
                    <a:cubicBezTo>
                      <a:pt x="29735" y="6101"/>
                      <a:pt x="28699" y="5704"/>
                      <a:pt x="27626" y="5646"/>
                    </a:cubicBezTo>
                    <a:cubicBezTo>
                      <a:pt x="27163" y="5616"/>
                      <a:pt x="26707" y="5675"/>
                      <a:pt x="26273" y="5550"/>
                    </a:cubicBezTo>
                    <a:cubicBezTo>
                      <a:pt x="24319" y="5124"/>
                      <a:pt x="23459" y="2368"/>
                      <a:pt x="21467" y="2214"/>
                    </a:cubicBezTo>
                    <a:cubicBezTo>
                      <a:pt x="21407" y="2209"/>
                      <a:pt x="21348" y="2207"/>
                      <a:pt x="21288" y="2207"/>
                    </a:cubicBezTo>
                    <a:cubicBezTo>
                      <a:pt x="21055" y="2207"/>
                      <a:pt x="20824" y="2234"/>
                      <a:pt x="20600" y="2234"/>
                    </a:cubicBezTo>
                    <a:cubicBezTo>
                      <a:pt x="20500" y="2234"/>
                      <a:pt x="20402" y="2229"/>
                      <a:pt x="20306" y="2214"/>
                    </a:cubicBezTo>
                    <a:cubicBezTo>
                      <a:pt x="19262" y="2030"/>
                      <a:pt x="18652" y="927"/>
                      <a:pt x="17675" y="531"/>
                    </a:cubicBezTo>
                    <a:cubicBezTo>
                      <a:pt x="17369" y="413"/>
                      <a:pt x="17055" y="374"/>
                      <a:pt x="16736" y="374"/>
                    </a:cubicBezTo>
                    <a:cubicBezTo>
                      <a:pt x="16094" y="374"/>
                      <a:pt x="15433" y="532"/>
                      <a:pt x="14780" y="532"/>
                    </a:cubicBezTo>
                    <a:cubicBezTo>
                      <a:pt x="14743" y="532"/>
                      <a:pt x="14706" y="532"/>
                      <a:pt x="14669" y="531"/>
                    </a:cubicBezTo>
                    <a:cubicBezTo>
                      <a:pt x="13531" y="531"/>
                      <a:pt x="12438" y="0"/>
                      <a:pt x="1133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1" name="Google Shape;1101;p48"/>
              <p:cNvSpPr/>
              <p:nvPr/>
            </p:nvSpPr>
            <p:spPr>
              <a:xfrm>
                <a:off x="4454159" y="3837168"/>
                <a:ext cx="1275457" cy="367894"/>
              </a:xfrm>
              <a:custGeom>
                <a:avLst/>
                <a:gdLst/>
                <a:ahLst/>
                <a:cxnLst/>
                <a:rect l="l" t="t" r="r" b="b"/>
                <a:pathLst>
                  <a:path w="18073" h="5213" extrusionOk="0">
                    <a:moveTo>
                      <a:pt x="6922" y="0"/>
                    </a:moveTo>
                    <a:cubicBezTo>
                      <a:pt x="6842" y="0"/>
                      <a:pt x="6761" y="3"/>
                      <a:pt x="6681" y="9"/>
                    </a:cubicBezTo>
                    <a:cubicBezTo>
                      <a:pt x="4778" y="134"/>
                      <a:pt x="3403" y="1846"/>
                      <a:pt x="2544" y="3529"/>
                    </a:cubicBezTo>
                    <a:cubicBezTo>
                      <a:pt x="2301" y="4021"/>
                      <a:pt x="1992" y="4573"/>
                      <a:pt x="1471" y="4756"/>
                    </a:cubicBezTo>
                    <a:cubicBezTo>
                      <a:pt x="1257" y="4815"/>
                      <a:pt x="1044" y="4815"/>
                      <a:pt x="831" y="4845"/>
                    </a:cubicBezTo>
                    <a:cubicBezTo>
                      <a:pt x="523" y="4911"/>
                      <a:pt x="251" y="5028"/>
                      <a:pt x="1" y="5212"/>
                    </a:cubicBezTo>
                    <a:cubicBezTo>
                      <a:pt x="104" y="5202"/>
                      <a:pt x="207" y="5199"/>
                      <a:pt x="309" y="5199"/>
                    </a:cubicBezTo>
                    <a:cubicBezTo>
                      <a:pt x="514" y="5199"/>
                      <a:pt x="719" y="5212"/>
                      <a:pt x="919" y="5212"/>
                    </a:cubicBezTo>
                    <a:cubicBezTo>
                      <a:pt x="1720" y="5153"/>
                      <a:pt x="2485" y="4661"/>
                      <a:pt x="2882" y="3992"/>
                    </a:cubicBezTo>
                    <a:cubicBezTo>
                      <a:pt x="3249" y="3345"/>
                      <a:pt x="3403" y="2522"/>
                      <a:pt x="4013" y="2155"/>
                    </a:cubicBezTo>
                    <a:cubicBezTo>
                      <a:pt x="4168" y="2059"/>
                      <a:pt x="4322" y="2030"/>
                      <a:pt x="4447" y="1905"/>
                    </a:cubicBezTo>
                    <a:cubicBezTo>
                      <a:pt x="4594" y="1787"/>
                      <a:pt x="4690" y="1604"/>
                      <a:pt x="4814" y="1449"/>
                    </a:cubicBezTo>
                    <a:cubicBezTo>
                      <a:pt x="5086" y="1111"/>
                      <a:pt x="5579" y="1023"/>
                      <a:pt x="6034" y="927"/>
                    </a:cubicBezTo>
                    <a:cubicBezTo>
                      <a:pt x="6369" y="890"/>
                      <a:pt x="6716" y="837"/>
                      <a:pt x="7068" y="837"/>
                    </a:cubicBezTo>
                    <a:cubicBezTo>
                      <a:pt x="7264" y="837"/>
                      <a:pt x="7461" y="853"/>
                      <a:pt x="7659" y="898"/>
                    </a:cubicBezTo>
                    <a:cubicBezTo>
                      <a:pt x="7842" y="927"/>
                      <a:pt x="7997" y="986"/>
                      <a:pt x="8180" y="1023"/>
                    </a:cubicBezTo>
                    <a:cubicBezTo>
                      <a:pt x="8201" y="1024"/>
                      <a:pt x="8222" y="1025"/>
                      <a:pt x="8242" y="1025"/>
                    </a:cubicBezTo>
                    <a:cubicBezTo>
                      <a:pt x="8636" y="1025"/>
                      <a:pt x="9026" y="811"/>
                      <a:pt x="9419" y="811"/>
                    </a:cubicBezTo>
                    <a:cubicBezTo>
                      <a:pt x="9496" y="811"/>
                      <a:pt x="9573" y="820"/>
                      <a:pt x="9650" y="839"/>
                    </a:cubicBezTo>
                    <a:cubicBezTo>
                      <a:pt x="9834" y="869"/>
                      <a:pt x="9988" y="986"/>
                      <a:pt x="10172" y="1052"/>
                    </a:cubicBezTo>
                    <a:cubicBezTo>
                      <a:pt x="10312" y="1102"/>
                      <a:pt x="10456" y="1123"/>
                      <a:pt x="10602" y="1123"/>
                    </a:cubicBezTo>
                    <a:cubicBezTo>
                      <a:pt x="11253" y="1123"/>
                      <a:pt x="11949" y="716"/>
                      <a:pt x="12594" y="716"/>
                    </a:cubicBezTo>
                    <a:cubicBezTo>
                      <a:pt x="12781" y="716"/>
                      <a:pt x="12965" y="750"/>
                      <a:pt x="13141" y="839"/>
                    </a:cubicBezTo>
                    <a:cubicBezTo>
                      <a:pt x="13633" y="1082"/>
                      <a:pt x="13847" y="1633"/>
                      <a:pt x="14302" y="1905"/>
                    </a:cubicBezTo>
                    <a:cubicBezTo>
                      <a:pt x="14552" y="2089"/>
                      <a:pt x="14853" y="2155"/>
                      <a:pt x="15162" y="2214"/>
                    </a:cubicBezTo>
                    <a:cubicBezTo>
                      <a:pt x="15987" y="2374"/>
                      <a:pt x="16835" y="2533"/>
                      <a:pt x="17690" y="2533"/>
                    </a:cubicBezTo>
                    <a:cubicBezTo>
                      <a:pt x="17817" y="2533"/>
                      <a:pt x="17945" y="2530"/>
                      <a:pt x="18072" y="2522"/>
                    </a:cubicBezTo>
                    <a:cubicBezTo>
                      <a:pt x="17764" y="2368"/>
                      <a:pt x="17426" y="2243"/>
                      <a:pt x="17058" y="2214"/>
                    </a:cubicBezTo>
                    <a:cubicBezTo>
                      <a:pt x="16998" y="2209"/>
                      <a:pt x="16939" y="2207"/>
                      <a:pt x="16879" y="2207"/>
                    </a:cubicBezTo>
                    <a:cubicBezTo>
                      <a:pt x="16646" y="2207"/>
                      <a:pt x="16415" y="2234"/>
                      <a:pt x="16191" y="2234"/>
                    </a:cubicBezTo>
                    <a:cubicBezTo>
                      <a:pt x="16091" y="2234"/>
                      <a:pt x="15993" y="2229"/>
                      <a:pt x="15897" y="2214"/>
                    </a:cubicBezTo>
                    <a:cubicBezTo>
                      <a:pt x="14853" y="2030"/>
                      <a:pt x="14243" y="927"/>
                      <a:pt x="13266" y="531"/>
                    </a:cubicBezTo>
                    <a:cubicBezTo>
                      <a:pt x="12960" y="413"/>
                      <a:pt x="12646" y="374"/>
                      <a:pt x="12327" y="374"/>
                    </a:cubicBezTo>
                    <a:cubicBezTo>
                      <a:pt x="11685" y="374"/>
                      <a:pt x="11024" y="532"/>
                      <a:pt x="10371" y="532"/>
                    </a:cubicBezTo>
                    <a:cubicBezTo>
                      <a:pt x="10334" y="532"/>
                      <a:pt x="10297" y="532"/>
                      <a:pt x="10260" y="531"/>
                    </a:cubicBezTo>
                    <a:cubicBezTo>
                      <a:pt x="9122" y="531"/>
                      <a:pt x="8029" y="0"/>
                      <a:pt x="6922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2" name="Google Shape;1102;p48"/>
              <p:cNvSpPr/>
              <p:nvPr/>
            </p:nvSpPr>
            <p:spPr>
              <a:xfrm>
                <a:off x="4538705" y="4055661"/>
                <a:ext cx="1443490" cy="640022"/>
              </a:xfrm>
              <a:custGeom>
                <a:avLst/>
                <a:gdLst/>
                <a:ahLst/>
                <a:cxnLst/>
                <a:rect l="l" t="t" r="r" b="b"/>
                <a:pathLst>
                  <a:path w="20454" h="9069" extrusionOk="0">
                    <a:moveTo>
                      <a:pt x="6339" y="1"/>
                    </a:moveTo>
                    <a:cubicBezTo>
                      <a:pt x="6000" y="1"/>
                      <a:pt x="5663" y="112"/>
                      <a:pt x="5417" y="345"/>
                    </a:cubicBezTo>
                    <a:cubicBezTo>
                      <a:pt x="4594" y="1080"/>
                      <a:pt x="4778" y="2638"/>
                      <a:pt x="3763" y="3130"/>
                    </a:cubicBezTo>
                    <a:cubicBezTo>
                      <a:pt x="3433" y="3285"/>
                      <a:pt x="3029" y="3255"/>
                      <a:pt x="2698" y="3439"/>
                    </a:cubicBezTo>
                    <a:cubicBezTo>
                      <a:pt x="2022" y="3806"/>
                      <a:pt x="1963" y="4659"/>
                      <a:pt x="1742" y="5335"/>
                    </a:cubicBezTo>
                    <a:cubicBezTo>
                      <a:pt x="1470" y="6129"/>
                      <a:pt x="949" y="6709"/>
                      <a:pt x="640" y="7481"/>
                    </a:cubicBezTo>
                    <a:cubicBezTo>
                      <a:pt x="1" y="9068"/>
                      <a:pt x="2294" y="8855"/>
                      <a:pt x="3337" y="8885"/>
                    </a:cubicBezTo>
                    <a:cubicBezTo>
                      <a:pt x="3920" y="8907"/>
                      <a:pt x="4506" y="8917"/>
                      <a:pt x="5092" y="8917"/>
                    </a:cubicBezTo>
                    <a:cubicBezTo>
                      <a:pt x="6265" y="8917"/>
                      <a:pt x="7440" y="8875"/>
                      <a:pt x="8607" y="8796"/>
                    </a:cubicBezTo>
                    <a:cubicBezTo>
                      <a:pt x="12097" y="8547"/>
                      <a:pt x="15559" y="7966"/>
                      <a:pt x="18925" y="7018"/>
                    </a:cubicBezTo>
                    <a:cubicBezTo>
                      <a:pt x="19292" y="6930"/>
                      <a:pt x="19660" y="6805"/>
                      <a:pt x="19902" y="6526"/>
                    </a:cubicBezTo>
                    <a:cubicBezTo>
                      <a:pt x="20453" y="5886"/>
                      <a:pt x="19932" y="4843"/>
                      <a:pt x="19233" y="4387"/>
                    </a:cubicBezTo>
                    <a:cubicBezTo>
                      <a:pt x="18528" y="3924"/>
                      <a:pt x="17639" y="3681"/>
                      <a:pt x="17087" y="3071"/>
                    </a:cubicBezTo>
                    <a:cubicBezTo>
                      <a:pt x="16749" y="2704"/>
                      <a:pt x="16536" y="2212"/>
                      <a:pt x="16073" y="1998"/>
                    </a:cubicBezTo>
                    <a:cubicBezTo>
                      <a:pt x="15676" y="1815"/>
                      <a:pt x="15191" y="1903"/>
                      <a:pt x="14728" y="1844"/>
                    </a:cubicBezTo>
                    <a:cubicBezTo>
                      <a:pt x="13897" y="1700"/>
                      <a:pt x="13201" y="913"/>
                      <a:pt x="12363" y="913"/>
                    </a:cubicBezTo>
                    <a:cubicBezTo>
                      <a:pt x="12305" y="913"/>
                      <a:pt x="12246" y="917"/>
                      <a:pt x="12186" y="925"/>
                    </a:cubicBezTo>
                    <a:cubicBezTo>
                      <a:pt x="11636" y="1001"/>
                      <a:pt x="11102" y="1490"/>
                      <a:pt x="10557" y="1490"/>
                    </a:cubicBezTo>
                    <a:cubicBezTo>
                      <a:pt x="10468" y="1490"/>
                      <a:pt x="10379" y="1477"/>
                      <a:pt x="10289" y="1447"/>
                    </a:cubicBezTo>
                    <a:cubicBezTo>
                      <a:pt x="10076" y="1381"/>
                      <a:pt x="9863" y="1168"/>
                      <a:pt x="9643" y="1109"/>
                    </a:cubicBezTo>
                    <a:cubicBezTo>
                      <a:pt x="9565" y="1087"/>
                      <a:pt x="9485" y="1078"/>
                      <a:pt x="9404" y="1078"/>
                    </a:cubicBezTo>
                    <a:cubicBezTo>
                      <a:pt x="9055" y="1078"/>
                      <a:pt x="8686" y="1243"/>
                      <a:pt x="8350" y="1243"/>
                    </a:cubicBezTo>
                    <a:cubicBezTo>
                      <a:pt x="8214" y="1243"/>
                      <a:pt x="8082" y="1215"/>
                      <a:pt x="7960" y="1139"/>
                    </a:cubicBezTo>
                    <a:cubicBezTo>
                      <a:pt x="7717" y="1014"/>
                      <a:pt x="7592" y="742"/>
                      <a:pt x="7438" y="499"/>
                    </a:cubicBezTo>
                    <a:cubicBezTo>
                      <a:pt x="7185" y="173"/>
                      <a:pt x="6761" y="1"/>
                      <a:pt x="6339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3" name="Google Shape;1103;p48"/>
              <p:cNvSpPr/>
              <p:nvPr/>
            </p:nvSpPr>
            <p:spPr>
              <a:xfrm>
                <a:off x="3873556" y="4447622"/>
                <a:ext cx="1306791" cy="338395"/>
              </a:xfrm>
              <a:custGeom>
                <a:avLst/>
                <a:gdLst/>
                <a:ahLst/>
                <a:cxnLst/>
                <a:rect l="l" t="t" r="r" b="b"/>
                <a:pathLst>
                  <a:path w="18517" h="4795" extrusionOk="0">
                    <a:moveTo>
                      <a:pt x="8872" y="1"/>
                    </a:moveTo>
                    <a:cubicBezTo>
                      <a:pt x="8664" y="1"/>
                      <a:pt x="8444" y="103"/>
                      <a:pt x="8353" y="303"/>
                    </a:cubicBezTo>
                    <a:cubicBezTo>
                      <a:pt x="8228" y="575"/>
                      <a:pt x="8353" y="913"/>
                      <a:pt x="8411" y="1221"/>
                    </a:cubicBezTo>
                    <a:cubicBezTo>
                      <a:pt x="8448" y="1523"/>
                      <a:pt x="8323" y="1927"/>
                      <a:pt x="8015" y="1927"/>
                    </a:cubicBezTo>
                    <a:cubicBezTo>
                      <a:pt x="7713" y="1927"/>
                      <a:pt x="7588" y="1523"/>
                      <a:pt x="7434" y="1251"/>
                    </a:cubicBezTo>
                    <a:cubicBezTo>
                      <a:pt x="7367" y="1156"/>
                      <a:pt x="7246" y="1066"/>
                      <a:pt x="7149" y="1066"/>
                    </a:cubicBezTo>
                    <a:cubicBezTo>
                      <a:pt x="7118" y="1066"/>
                      <a:pt x="7090" y="1075"/>
                      <a:pt x="7067" y="1096"/>
                    </a:cubicBezTo>
                    <a:cubicBezTo>
                      <a:pt x="7008" y="1126"/>
                      <a:pt x="6978" y="1221"/>
                      <a:pt x="6942" y="1280"/>
                    </a:cubicBezTo>
                    <a:cubicBezTo>
                      <a:pt x="6879" y="1370"/>
                      <a:pt x="6783" y="1407"/>
                      <a:pt x="6676" y="1407"/>
                    </a:cubicBezTo>
                    <a:cubicBezTo>
                      <a:pt x="6531" y="1407"/>
                      <a:pt x="6366" y="1340"/>
                      <a:pt x="6243" y="1251"/>
                    </a:cubicBezTo>
                    <a:cubicBezTo>
                      <a:pt x="6060" y="1067"/>
                      <a:pt x="5839" y="854"/>
                      <a:pt x="5597" y="854"/>
                    </a:cubicBezTo>
                    <a:cubicBezTo>
                      <a:pt x="5259" y="854"/>
                      <a:pt x="5075" y="1192"/>
                      <a:pt x="4957" y="1464"/>
                    </a:cubicBezTo>
                    <a:cubicBezTo>
                      <a:pt x="4891" y="1618"/>
                      <a:pt x="4803" y="1773"/>
                      <a:pt x="4649" y="1802"/>
                    </a:cubicBezTo>
                    <a:cubicBezTo>
                      <a:pt x="4640" y="1803"/>
                      <a:pt x="4631" y="1804"/>
                      <a:pt x="4622" y="1804"/>
                    </a:cubicBezTo>
                    <a:cubicBezTo>
                      <a:pt x="4439" y="1804"/>
                      <a:pt x="4275" y="1551"/>
                      <a:pt x="4068" y="1551"/>
                    </a:cubicBezTo>
                    <a:cubicBezTo>
                      <a:pt x="4046" y="1551"/>
                      <a:pt x="4024" y="1554"/>
                      <a:pt x="4002" y="1559"/>
                    </a:cubicBezTo>
                    <a:cubicBezTo>
                      <a:pt x="3759" y="1618"/>
                      <a:pt x="3818" y="2044"/>
                      <a:pt x="3576" y="2169"/>
                    </a:cubicBezTo>
                    <a:cubicBezTo>
                      <a:pt x="3531" y="2202"/>
                      <a:pt x="3482" y="2214"/>
                      <a:pt x="3431" y="2214"/>
                    </a:cubicBezTo>
                    <a:cubicBezTo>
                      <a:pt x="3280" y="2214"/>
                      <a:pt x="3105" y="2109"/>
                      <a:pt x="2945" y="2109"/>
                    </a:cubicBezTo>
                    <a:cubicBezTo>
                      <a:pt x="2899" y="2109"/>
                      <a:pt x="2854" y="2118"/>
                      <a:pt x="2811" y="2140"/>
                    </a:cubicBezTo>
                    <a:cubicBezTo>
                      <a:pt x="2686" y="2169"/>
                      <a:pt x="2628" y="2258"/>
                      <a:pt x="2532" y="2324"/>
                    </a:cubicBezTo>
                    <a:cubicBezTo>
                      <a:pt x="2443" y="2388"/>
                      <a:pt x="2339" y="2414"/>
                      <a:pt x="2232" y="2414"/>
                    </a:cubicBezTo>
                    <a:cubicBezTo>
                      <a:pt x="2082" y="2414"/>
                      <a:pt x="1926" y="2363"/>
                      <a:pt x="1797" y="2294"/>
                    </a:cubicBezTo>
                    <a:cubicBezTo>
                      <a:pt x="1555" y="2169"/>
                      <a:pt x="1342" y="2015"/>
                      <a:pt x="1062" y="2015"/>
                    </a:cubicBezTo>
                    <a:cubicBezTo>
                      <a:pt x="1052" y="2015"/>
                      <a:pt x="1043" y="2014"/>
                      <a:pt x="1033" y="2014"/>
                    </a:cubicBezTo>
                    <a:cubicBezTo>
                      <a:pt x="438" y="2014"/>
                      <a:pt x="1" y="2884"/>
                      <a:pt x="239" y="3426"/>
                    </a:cubicBezTo>
                    <a:cubicBezTo>
                      <a:pt x="423" y="3852"/>
                      <a:pt x="761" y="3639"/>
                      <a:pt x="1187" y="3764"/>
                    </a:cubicBezTo>
                    <a:cubicBezTo>
                      <a:pt x="1613" y="3882"/>
                      <a:pt x="1981" y="4066"/>
                      <a:pt x="2385" y="4220"/>
                    </a:cubicBezTo>
                    <a:cubicBezTo>
                      <a:pt x="3179" y="4529"/>
                      <a:pt x="4068" y="4646"/>
                      <a:pt x="4921" y="4712"/>
                    </a:cubicBezTo>
                    <a:cubicBezTo>
                      <a:pt x="5654" y="4772"/>
                      <a:pt x="6386" y="4794"/>
                      <a:pt x="7116" y="4794"/>
                    </a:cubicBezTo>
                    <a:cubicBezTo>
                      <a:pt x="8280" y="4794"/>
                      <a:pt x="9439" y="4737"/>
                      <a:pt x="10587" y="4683"/>
                    </a:cubicBezTo>
                    <a:cubicBezTo>
                      <a:pt x="11785" y="4587"/>
                      <a:pt x="12946" y="4499"/>
                      <a:pt x="14107" y="4315"/>
                    </a:cubicBezTo>
                    <a:cubicBezTo>
                      <a:pt x="15398" y="4092"/>
                      <a:pt x="16688" y="3750"/>
                      <a:pt x="18000" y="3750"/>
                    </a:cubicBezTo>
                    <a:cubicBezTo>
                      <a:pt x="18152" y="3750"/>
                      <a:pt x="18305" y="3754"/>
                      <a:pt x="18458" y="3764"/>
                    </a:cubicBezTo>
                    <a:cubicBezTo>
                      <a:pt x="18517" y="3580"/>
                      <a:pt x="18399" y="3397"/>
                      <a:pt x="18245" y="3301"/>
                    </a:cubicBezTo>
                    <a:cubicBezTo>
                      <a:pt x="18090" y="3242"/>
                      <a:pt x="17907" y="3213"/>
                      <a:pt x="17723" y="3176"/>
                    </a:cubicBezTo>
                    <a:cubicBezTo>
                      <a:pt x="16562" y="3059"/>
                      <a:pt x="15393" y="2691"/>
                      <a:pt x="14386" y="2074"/>
                    </a:cubicBezTo>
                    <a:cubicBezTo>
                      <a:pt x="14141" y="1957"/>
                      <a:pt x="13860" y="1794"/>
                      <a:pt x="13585" y="1794"/>
                    </a:cubicBezTo>
                    <a:cubicBezTo>
                      <a:pt x="13513" y="1794"/>
                      <a:pt x="13442" y="1806"/>
                      <a:pt x="13372" y="1831"/>
                    </a:cubicBezTo>
                    <a:cubicBezTo>
                      <a:pt x="13100" y="1956"/>
                      <a:pt x="12946" y="2228"/>
                      <a:pt x="12674" y="2258"/>
                    </a:cubicBezTo>
                    <a:cubicBezTo>
                      <a:pt x="12643" y="2265"/>
                      <a:pt x="12612" y="2268"/>
                      <a:pt x="12582" y="2268"/>
                    </a:cubicBezTo>
                    <a:cubicBezTo>
                      <a:pt x="12341" y="2268"/>
                      <a:pt x="12128" y="2050"/>
                      <a:pt x="11939" y="1861"/>
                    </a:cubicBezTo>
                    <a:cubicBezTo>
                      <a:pt x="11794" y="1715"/>
                      <a:pt x="11570" y="1551"/>
                      <a:pt x="11363" y="1551"/>
                    </a:cubicBezTo>
                    <a:cubicBezTo>
                      <a:pt x="11308" y="1551"/>
                      <a:pt x="11255" y="1563"/>
                      <a:pt x="11204" y="1589"/>
                    </a:cubicBezTo>
                    <a:cubicBezTo>
                      <a:pt x="11050" y="1648"/>
                      <a:pt x="10954" y="1831"/>
                      <a:pt x="10837" y="1956"/>
                    </a:cubicBezTo>
                    <a:cubicBezTo>
                      <a:pt x="10753" y="2060"/>
                      <a:pt x="10630" y="2133"/>
                      <a:pt x="10520" y="2133"/>
                    </a:cubicBezTo>
                    <a:cubicBezTo>
                      <a:pt x="10466" y="2133"/>
                      <a:pt x="10415" y="2115"/>
                      <a:pt x="10374" y="2074"/>
                    </a:cubicBezTo>
                    <a:cubicBezTo>
                      <a:pt x="10286" y="1986"/>
                      <a:pt x="10286" y="1802"/>
                      <a:pt x="10219" y="1677"/>
                    </a:cubicBezTo>
                    <a:cubicBezTo>
                      <a:pt x="10158" y="1593"/>
                      <a:pt x="10070" y="1561"/>
                      <a:pt x="9970" y="1561"/>
                    </a:cubicBezTo>
                    <a:cubicBezTo>
                      <a:pt x="9816" y="1561"/>
                      <a:pt x="9636" y="1635"/>
                      <a:pt x="9484" y="1706"/>
                    </a:cubicBezTo>
                    <a:cubicBezTo>
                      <a:pt x="9213" y="1251"/>
                      <a:pt x="9609" y="575"/>
                      <a:pt x="9242" y="148"/>
                    </a:cubicBezTo>
                    <a:cubicBezTo>
                      <a:pt x="9155" y="49"/>
                      <a:pt x="9016" y="1"/>
                      <a:pt x="887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4" name="Google Shape;1104;p48"/>
              <p:cNvSpPr/>
              <p:nvPr/>
            </p:nvSpPr>
            <p:spPr>
              <a:xfrm>
                <a:off x="4361355" y="4176764"/>
                <a:ext cx="3224458" cy="661547"/>
              </a:xfrm>
              <a:custGeom>
                <a:avLst/>
                <a:gdLst/>
                <a:ahLst/>
                <a:cxnLst/>
                <a:rect l="l" t="t" r="r" b="b"/>
                <a:pathLst>
                  <a:path w="45690" h="9374" extrusionOk="0">
                    <a:moveTo>
                      <a:pt x="17983" y="1"/>
                    </a:moveTo>
                    <a:cubicBezTo>
                      <a:pt x="17160" y="1"/>
                      <a:pt x="16324" y="360"/>
                      <a:pt x="15772" y="988"/>
                    </a:cubicBezTo>
                    <a:cubicBezTo>
                      <a:pt x="15518" y="1268"/>
                      <a:pt x="15259" y="1664"/>
                      <a:pt x="14881" y="1664"/>
                    </a:cubicBezTo>
                    <a:cubicBezTo>
                      <a:pt x="14852" y="1664"/>
                      <a:pt x="14824" y="1661"/>
                      <a:pt x="14794" y="1657"/>
                    </a:cubicBezTo>
                    <a:cubicBezTo>
                      <a:pt x="14544" y="1627"/>
                      <a:pt x="14360" y="1444"/>
                      <a:pt x="14147" y="1385"/>
                    </a:cubicBezTo>
                    <a:cubicBezTo>
                      <a:pt x="14081" y="1366"/>
                      <a:pt x="14016" y="1357"/>
                      <a:pt x="13952" y="1357"/>
                    </a:cubicBezTo>
                    <a:cubicBezTo>
                      <a:pt x="13316" y="1357"/>
                      <a:pt x="12821" y="2243"/>
                      <a:pt x="12126" y="2303"/>
                    </a:cubicBezTo>
                    <a:cubicBezTo>
                      <a:pt x="12103" y="2306"/>
                      <a:pt x="12080" y="2307"/>
                      <a:pt x="12057" y="2307"/>
                    </a:cubicBezTo>
                    <a:cubicBezTo>
                      <a:pt x="11807" y="2307"/>
                      <a:pt x="11550" y="2171"/>
                      <a:pt x="11274" y="2090"/>
                    </a:cubicBezTo>
                    <a:cubicBezTo>
                      <a:pt x="11077" y="2032"/>
                      <a:pt x="10872" y="2005"/>
                      <a:pt x="10665" y="2005"/>
                    </a:cubicBezTo>
                    <a:cubicBezTo>
                      <a:pt x="9775" y="2005"/>
                      <a:pt x="8857" y="2517"/>
                      <a:pt x="8481" y="3310"/>
                    </a:cubicBezTo>
                    <a:cubicBezTo>
                      <a:pt x="8268" y="3773"/>
                      <a:pt x="8114" y="4383"/>
                      <a:pt x="7629" y="4479"/>
                    </a:cubicBezTo>
                    <a:cubicBezTo>
                      <a:pt x="7588" y="4484"/>
                      <a:pt x="7545" y="4487"/>
                      <a:pt x="7502" y="4487"/>
                    </a:cubicBezTo>
                    <a:cubicBezTo>
                      <a:pt x="7372" y="4487"/>
                      <a:pt x="7235" y="4467"/>
                      <a:pt x="7104" y="4467"/>
                    </a:cubicBezTo>
                    <a:cubicBezTo>
                      <a:pt x="7052" y="4467"/>
                      <a:pt x="7001" y="4470"/>
                      <a:pt x="6953" y="4479"/>
                    </a:cubicBezTo>
                    <a:cubicBezTo>
                      <a:pt x="6372" y="4567"/>
                      <a:pt x="6247" y="5397"/>
                      <a:pt x="5791" y="5765"/>
                    </a:cubicBezTo>
                    <a:cubicBezTo>
                      <a:pt x="5145" y="6279"/>
                      <a:pt x="4072" y="5794"/>
                      <a:pt x="3374" y="6279"/>
                    </a:cubicBezTo>
                    <a:cubicBezTo>
                      <a:pt x="2911" y="6588"/>
                      <a:pt x="2727" y="7235"/>
                      <a:pt x="2205" y="7382"/>
                    </a:cubicBezTo>
                    <a:cubicBezTo>
                      <a:pt x="2092" y="7432"/>
                      <a:pt x="1962" y="7440"/>
                      <a:pt x="1828" y="7440"/>
                    </a:cubicBezTo>
                    <a:cubicBezTo>
                      <a:pt x="1774" y="7440"/>
                      <a:pt x="1721" y="7439"/>
                      <a:pt x="1667" y="7439"/>
                    </a:cubicBezTo>
                    <a:cubicBezTo>
                      <a:pt x="1601" y="7439"/>
                      <a:pt x="1535" y="7440"/>
                      <a:pt x="1470" y="7448"/>
                    </a:cubicBezTo>
                    <a:cubicBezTo>
                      <a:pt x="1044" y="7448"/>
                      <a:pt x="735" y="7970"/>
                      <a:pt x="522" y="8271"/>
                    </a:cubicBezTo>
                    <a:cubicBezTo>
                      <a:pt x="397" y="8455"/>
                      <a:pt x="309" y="8705"/>
                      <a:pt x="184" y="8888"/>
                    </a:cubicBezTo>
                    <a:cubicBezTo>
                      <a:pt x="155" y="8947"/>
                      <a:pt x="0" y="9035"/>
                      <a:pt x="30" y="9101"/>
                    </a:cubicBezTo>
                    <a:lnTo>
                      <a:pt x="30" y="9131"/>
                    </a:lnTo>
                    <a:cubicBezTo>
                      <a:pt x="42" y="9141"/>
                      <a:pt x="87" y="9144"/>
                      <a:pt x="144" y="9144"/>
                    </a:cubicBezTo>
                    <a:cubicBezTo>
                      <a:pt x="257" y="9144"/>
                      <a:pt x="419" y="9131"/>
                      <a:pt x="463" y="9131"/>
                    </a:cubicBezTo>
                    <a:cubicBezTo>
                      <a:pt x="831" y="9101"/>
                      <a:pt x="1169" y="9101"/>
                      <a:pt x="1499" y="9101"/>
                    </a:cubicBezTo>
                    <a:cubicBezTo>
                      <a:pt x="1992" y="9101"/>
                      <a:pt x="2455" y="9101"/>
                      <a:pt x="2940" y="9072"/>
                    </a:cubicBezTo>
                    <a:lnTo>
                      <a:pt x="11913" y="9072"/>
                    </a:lnTo>
                    <a:cubicBezTo>
                      <a:pt x="12832" y="9101"/>
                      <a:pt x="13780" y="9101"/>
                      <a:pt x="14699" y="9101"/>
                    </a:cubicBezTo>
                    <a:lnTo>
                      <a:pt x="17638" y="9101"/>
                    </a:lnTo>
                    <a:cubicBezTo>
                      <a:pt x="18652" y="9131"/>
                      <a:pt x="19630" y="9131"/>
                      <a:pt x="20644" y="9131"/>
                    </a:cubicBezTo>
                    <a:cubicBezTo>
                      <a:pt x="21651" y="9131"/>
                      <a:pt x="22665" y="9160"/>
                      <a:pt x="23672" y="9160"/>
                    </a:cubicBezTo>
                    <a:cubicBezTo>
                      <a:pt x="24686" y="9160"/>
                      <a:pt x="25693" y="9160"/>
                      <a:pt x="26707" y="9190"/>
                    </a:cubicBezTo>
                    <a:lnTo>
                      <a:pt x="29676" y="9190"/>
                    </a:lnTo>
                    <a:cubicBezTo>
                      <a:pt x="30624" y="9219"/>
                      <a:pt x="31572" y="9219"/>
                      <a:pt x="32520" y="9219"/>
                    </a:cubicBezTo>
                    <a:cubicBezTo>
                      <a:pt x="33439" y="9219"/>
                      <a:pt x="34328" y="9256"/>
                      <a:pt x="35217" y="9256"/>
                    </a:cubicBezTo>
                    <a:cubicBezTo>
                      <a:pt x="36041" y="9256"/>
                      <a:pt x="36871" y="9285"/>
                      <a:pt x="37731" y="9285"/>
                    </a:cubicBezTo>
                    <a:cubicBezTo>
                      <a:pt x="38466" y="9285"/>
                      <a:pt x="39201" y="9285"/>
                      <a:pt x="39965" y="9315"/>
                    </a:cubicBezTo>
                    <a:lnTo>
                      <a:pt x="41890" y="9315"/>
                    </a:lnTo>
                    <a:cubicBezTo>
                      <a:pt x="42412" y="9315"/>
                      <a:pt x="42963" y="9344"/>
                      <a:pt x="43485" y="9344"/>
                    </a:cubicBezTo>
                    <a:lnTo>
                      <a:pt x="45139" y="9344"/>
                    </a:lnTo>
                    <a:cubicBezTo>
                      <a:pt x="44801" y="8550"/>
                      <a:pt x="44404" y="7661"/>
                      <a:pt x="43573" y="7418"/>
                    </a:cubicBezTo>
                    <a:cubicBezTo>
                      <a:pt x="43272" y="7323"/>
                      <a:pt x="42934" y="7323"/>
                      <a:pt x="42625" y="7264"/>
                    </a:cubicBezTo>
                    <a:cubicBezTo>
                      <a:pt x="41890" y="7110"/>
                      <a:pt x="41310" y="6559"/>
                      <a:pt x="40729" y="6066"/>
                    </a:cubicBezTo>
                    <a:cubicBezTo>
                      <a:pt x="39835" y="5322"/>
                      <a:pt x="38766" y="4661"/>
                      <a:pt x="37604" y="4661"/>
                    </a:cubicBezTo>
                    <a:cubicBezTo>
                      <a:pt x="37573" y="4661"/>
                      <a:pt x="37542" y="4662"/>
                      <a:pt x="37510" y="4663"/>
                    </a:cubicBezTo>
                    <a:cubicBezTo>
                      <a:pt x="36691" y="4686"/>
                      <a:pt x="35885" y="5054"/>
                      <a:pt x="35100" y="5054"/>
                    </a:cubicBezTo>
                    <a:cubicBezTo>
                      <a:pt x="34892" y="5054"/>
                      <a:pt x="34687" y="5028"/>
                      <a:pt x="34482" y="4964"/>
                    </a:cubicBezTo>
                    <a:cubicBezTo>
                      <a:pt x="33534" y="4692"/>
                      <a:pt x="32983" y="3648"/>
                      <a:pt x="32035" y="3281"/>
                    </a:cubicBezTo>
                    <a:cubicBezTo>
                      <a:pt x="31720" y="3161"/>
                      <a:pt x="31382" y="3126"/>
                      <a:pt x="31035" y="3126"/>
                    </a:cubicBezTo>
                    <a:cubicBezTo>
                      <a:pt x="30532" y="3126"/>
                      <a:pt x="30010" y="3200"/>
                      <a:pt x="29511" y="3200"/>
                    </a:cubicBezTo>
                    <a:cubicBezTo>
                      <a:pt x="29045" y="3200"/>
                      <a:pt x="28599" y="3135"/>
                      <a:pt x="28206" y="2884"/>
                    </a:cubicBezTo>
                    <a:cubicBezTo>
                      <a:pt x="27898" y="2700"/>
                      <a:pt x="27655" y="2392"/>
                      <a:pt x="27376" y="2179"/>
                    </a:cubicBezTo>
                    <a:cubicBezTo>
                      <a:pt x="26612" y="1627"/>
                      <a:pt x="25605" y="1627"/>
                      <a:pt x="24686" y="1627"/>
                    </a:cubicBezTo>
                    <a:lnTo>
                      <a:pt x="23981" y="1627"/>
                    </a:lnTo>
                    <a:cubicBezTo>
                      <a:pt x="22849" y="1627"/>
                      <a:pt x="21710" y="1627"/>
                      <a:pt x="20578" y="1752"/>
                    </a:cubicBezTo>
                    <a:cubicBezTo>
                      <a:pt x="20210" y="863"/>
                      <a:pt x="19358" y="187"/>
                      <a:pt x="18403" y="33"/>
                    </a:cubicBezTo>
                    <a:cubicBezTo>
                      <a:pt x="18264" y="11"/>
                      <a:pt x="18124" y="1"/>
                      <a:pt x="17983" y="1"/>
                    </a:cubicBezTo>
                    <a:close/>
                    <a:moveTo>
                      <a:pt x="45139" y="9344"/>
                    </a:moveTo>
                    <a:cubicBezTo>
                      <a:pt x="45323" y="9344"/>
                      <a:pt x="45506" y="9373"/>
                      <a:pt x="45690" y="9373"/>
                    </a:cubicBezTo>
                    <a:cubicBezTo>
                      <a:pt x="45594" y="9344"/>
                      <a:pt x="45506" y="9344"/>
                      <a:pt x="45447" y="9344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05" name="Google Shape;1105;p48"/>
            <p:cNvGrpSpPr/>
            <p:nvPr/>
          </p:nvGrpSpPr>
          <p:grpSpPr>
            <a:xfrm>
              <a:off x="4192125" y="4191803"/>
              <a:ext cx="2333794" cy="533579"/>
              <a:chOff x="1199625" y="3767513"/>
              <a:chExt cx="3494750" cy="1070798"/>
            </a:xfrm>
          </p:grpSpPr>
          <p:sp>
            <p:nvSpPr>
              <p:cNvPr id="1106" name="Google Shape;1106;p48"/>
              <p:cNvSpPr/>
              <p:nvPr/>
            </p:nvSpPr>
            <p:spPr>
              <a:xfrm>
                <a:off x="2343257" y="3767513"/>
                <a:ext cx="2204332" cy="998601"/>
              </a:xfrm>
              <a:custGeom>
                <a:avLst/>
                <a:gdLst/>
                <a:ahLst/>
                <a:cxnLst/>
                <a:rect l="l" t="t" r="r" b="b"/>
                <a:pathLst>
                  <a:path w="31235" h="14150" extrusionOk="0">
                    <a:moveTo>
                      <a:pt x="17807" y="0"/>
                    </a:moveTo>
                    <a:cubicBezTo>
                      <a:pt x="17521" y="0"/>
                      <a:pt x="17237" y="44"/>
                      <a:pt x="16963" y="136"/>
                    </a:cubicBezTo>
                    <a:cubicBezTo>
                      <a:pt x="16683" y="232"/>
                      <a:pt x="16441" y="356"/>
                      <a:pt x="16169" y="415"/>
                    </a:cubicBezTo>
                    <a:cubicBezTo>
                      <a:pt x="16041" y="446"/>
                      <a:pt x="15908" y="459"/>
                      <a:pt x="15774" y="459"/>
                    </a:cubicBezTo>
                    <a:cubicBezTo>
                      <a:pt x="15524" y="459"/>
                      <a:pt x="15269" y="414"/>
                      <a:pt x="15030" y="356"/>
                    </a:cubicBezTo>
                    <a:cubicBezTo>
                      <a:pt x="14581" y="275"/>
                      <a:pt x="14102" y="199"/>
                      <a:pt x="13638" y="199"/>
                    </a:cubicBezTo>
                    <a:cubicBezTo>
                      <a:pt x="13060" y="199"/>
                      <a:pt x="12505" y="316"/>
                      <a:pt x="12061" y="687"/>
                    </a:cubicBezTo>
                    <a:cubicBezTo>
                      <a:pt x="11789" y="937"/>
                      <a:pt x="11605" y="1238"/>
                      <a:pt x="11296" y="1422"/>
                    </a:cubicBezTo>
                    <a:cubicBezTo>
                      <a:pt x="10999" y="1587"/>
                      <a:pt x="10664" y="1608"/>
                      <a:pt x="10323" y="1608"/>
                    </a:cubicBezTo>
                    <a:cubicBezTo>
                      <a:pt x="10209" y="1608"/>
                      <a:pt x="10095" y="1606"/>
                      <a:pt x="9981" y="1606"/>
                    </a:cubicBezTo>
                    <a:cubicBezTo>
                      <a:pt x="8937" y="1606"/>
                      <a:pt x="7930" y="1973"/>
                      <a:pt x="7100" y="2620"/>
                    </a:cubicBezTo>
                    <a:cubicBezTo>
                      <a:pt x="6277" y="3230"/>
                      <a:pt x="5660" y="4119"/>
                      <a:pt x="4711" y="4516"/>
                    </a:cubicBezTo>
                    <a:cubicBezTo>
                      <a:pt x="4440" y="4641"/>
                      <a:pt x="4131" y="4729"/>
                      <a:pt x="3888" y="4913"/>
                    </a:cubicBezTo>
                    <a:cubicBezTo>
                      <a:pt x="3153" y="5435"/>
                      <a:pt x="3183" y="6603"/>
                      <a:pt x="2507" y="7213"/>
                    </a:cubicBezTo>
                    <a:cubicBezTo>
                      <a:pt x="2051" y="7639"/>
                      <a:pt x="1316" y="7764"/>
                      <a:pt x="1103" y="8345"/>
                    </a:cubicBezTo>
                    <a:cubicBezTo>
                      <a:pt x="978" y="8654"/>
                      <a:pt x="1066" y="8955"/>
                      <a:pt x="1007" y="9293"/>
                    </a:cubicBezTo>
                    <a:cubicBezTo>
                      <a:pt x="883" y="10094"/>
                      <a:pt x="1" y="10704"/>
                      <a:pt x="148" y="11498"/>
                    </a:cubicBezTo>
                    <a:cubicBezTo>
                      <a:pt x="273" y="12115"/>
                      <a:pt x="919" y="12416"/>
                      <a:pt x="1500" y="12600"/>
                    </a:cubicBezTo>
                    <a:cubicBezTo>
                      <a:pt x="2419" y="12813"/>
                      <a:pt x="3337" y="12909"/>
                      <a:pt x="4256" y="12968"/>
                    </a:cubicBezTo>
                    <a:cubicBezTo>
                      <a:pt x="12061" y="13519"/>
                      <a:pt x="19843" y="13916"/>
                      <a:pt x="27648" y="14136"/>
                    </a:cubicBezTo>
                    <a:cubicBezTo>
                      <a:pt x="27890" y="14144"/>
                      <a:pt x="28135" y="14149"/>
                      <a:pt x="28380" y="14149"/>
                    </a:cubicBezTo>
                    <a:cubicBezTo>
                      <a:pt x="29095" y="14149"/>
                      <a:pt x="29816" y="14102"/>
                      <a:pt x="30500" y="13916"/>
                    </a:cubicBezTo>
                    <a:cubicBezTo>
                      <a:pt x="30742" y="13857"/>
                      <a:pt x="30955" y="13769"/>
                      <a:pt x="31110" y="13548"/>
                    </a:cubicBezTo>
                    <a:cubicBezTo>
                      <a:pt x="31198" y="13401"/>
                      <a:pt x="31235" y="13217"/>
                      <a:pt x="31235" y="12997"/>
                    </a:cubicBezTo>
                    <a:cubicBezTo>
                      <a:pt x="31235" y="11314"/>
                      <a:pt x="30375" y="10057"/>
                      <a:pt x="29331" y="8808"/>
                    </a:cubicBezTo>
                    <a:cubicBezTo>
                      <a:pt x="28229" y="7522"/>
                      <a:pt x="27251" y="7338"/>
                      <a:pt x="25752" y="6603"/>
                    </a:cubicBezTo>
                    <a:cubicBezTo>
                      <a:pt x="24679" y="6081"/>
                      <a:pt x="23944" y="5008"/>
                      <a:pt x="22842" y="4545"/>
                    </a:cubicBezTo>
                    <a:cubicBezTo>
                      <a:pt x="22320" y="4303"/>
                      <a:pt x="21681" y="4215"/>
                      <a:pt x="21313" y="3781"/>
                    </a:cubicBezTo>
                    <a:cubicBezTo>
                      <a:pt x="20946" y="3355"/>
                      <a:pt x="20909" y="2745"/>
                      <a:pt x="20791" y="2194"/>
                    </a:cubicBezTo>
                    <a:cubicBezTo>
                      <a:pt x="20436" y="909"/>
                      <a:pt x="19114" y="0"/>
                      <a:pt x="178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7" name="Google Shape;1107;p48"/>
              <p:cNvSpPr/>
              <p:nvPr/>
            </p:nvSpPr>
            <p:spPr>
              <a:xfrm>
                <a:off x="3265925" y="3767513"/>
                <a:ext cx="1015609" cy="520190"/>
              </a:xfrm>
              <a:custGeom>
                <a:avLst/>
                <a:gdLst/>
                <a:ahLst/>
                <a:cxnLst/>
                <a:rect l="l" t="t" r="r" b="b"/>
                <a:pathLst>
                  <a:path w="14391" h="7371" extrusionOk="0">
                    <a:moveTo>
                      <a:pt x="4733" y="0"/>
                    </a:moveTo>
                    <a:cubicBezTo>
                      <a:pt x="4447" y="0"/>
                      <a:pt x="4163" y="44"/>
                      <a:pt x="3889" y="136"/>
                    </a:cubicBezTo>
                    <a:cubicBezTo>
                      <a:pt x="3609" y="232"/>
                      <a:pt x="3367" y="356"/>
                      <a:pt x="3095" y="415"/>
                    </a:cubicBezTo>
                    <a:cubicBezTo>
                      <a:pt x="2967" y="446"/>
                      <a:pt x="2834" y="459"/>
                      <a:pt x="2700" y="459"/>
                    </a:cubicBezTo>
                    <a:cubicBezTo>
                      <a:pt x="2450" y="459"/>
                      <a:pt x="2195" y="414"/>
                      <a:pt x="1956" y="356"/>
                    </a:cubicBezTo>
                    <a:cubicBezTo>
                      <a:pt x="1508" y="290"/>
                      <a:pt x="1029" y="208"/>
                      <a:pt x="572" y="208"/>
                    </a:cubicBezTo>
                    <a:cubicBezTo>
                      <a:pt x="376" y="208"/>
                      <a:pt x="184" y="223"/>
                      <a:pt x="1" y="261"/>
                    </a:cubicBezTo>
                    <a:cubicBezTo>
                      <a:pt x="273" y="320"/>
                      <a:pt x="523" y="415"/>
                      <a:pt x="736" y="540"/>
                    </a:cubicBezTo>
                    <a:cubicBezTo>
                      <a:pt x="890" y="628"/>
                      <a:pt x="1037" y="724"/>
                      <a:pt x="1221" y="753"/>
                    </a:cubicBezTo>
                    <a:cubicBezTo>
                      <a:pt x="1375" y="753"/>
                      <a:pt x="1529" y="724"/>
                      <a:pt x="1684" y="687"/>
                    </a:cubicBezTo>
                    <a:cubicBezTo>
                      <a:pt x="1709" y="686"/>
                      <a:pt x="1733" y="685"/>
                      <a:pt x="1758" y="685"/>
                    </a:cubicBezTo>
                    <a:cubicBezTo>
                      <a:pt x="2173" y="685"/>
                      <a:pt x="2583" y="881"/>
                      <a:pt x="2997" y="881"/>
                    </a:cubicBezTo>
                    <a:cubicBezTo>
                      <a:pt x="3049" y="881"/>
                      <a:pt x="3101" y="878"/>
                      <a:pt x="3154" y="871"/>
                    </a:cubicBezTo>
                    <a:cubicBezTo>
                      <a:pt x="3367" y="842"/>
                      <a:pt x="3580" y="724"/>
                      <a:pt x="3830" y="628"/>
                    </a:cubicBezTo>
                    <a:cubicBezTo>
                      <a:pt x="4138" y="503"/>
                      <a:pt x="4468" y="442"/>
                      <a:pt x="4799" y="442"/>
                    </a:cubicBezTo>
                    <a:cubicBezTo>
                      <a:pt x="5185" y="442"/>
                      <a:pt x="5575" y="525"/>
                      <a:pt x="5939" y="687"/>
                    </a:cubicBezTo>
                    <a:cubicBezTo>
                      <a:pt x="6586" y="996"/>
                      <a:pt x="7100" y="1606"/>
                      <a:pt x="7321" y="2282"/>
                    </a:cubicBezTo>
                    <a:cubicBezTo>
                      <a:pt x="7534" y="2929"/>
                      <a:pt x="7504" y="3664"/>
                      <a:pt x="7960" y="4149"/>
                    </a:cubicBezTo>
                    <a:cubicBezTo>
                      <a:pt x="8541" y="4795"/>
                      <a:pt x="9555" y="4670"/>
                      <a:pt x="10319" y="5038"/>
                    </a:cubicBezTo>
                    <a:cubicBezTo>
                      <a:pt x="10811" y="5280"/>
                      <a:pt x="11179" y="5743"/>
                      <a:pt x="11605" y="6111"/>
                    </a:cubicBezTo>
                    <a:cubicBezTo>
                      <a:pt x="12193" y="6642"/>
                      <a:pt x="13354" y="7371"/>
                      <a:pt x="14207" y="7371"/>
                    </a:cubicBezTo>
                    <a:cubicBezTo>
                      <a:pt x="14239" y="7371"/>
                      <a:pt x="14271" y="7370"/>
                      <a:pt x="14302" y="7368"/>
                    </a:cubicBezTo>
                    <a:lnTo>
                      <a:pt x="14390" y="7368"/>
                    </a:lnTo>
                    <a:cubicBezTo>
                      <a:pt x="13869" y="7118"/>
                      <a:pt x="13317" y="6905"/>
                      <a:pt x="12678" y="6603"/>
                    </a:cubicBezTo>
                    <a:cubicBezTo>
                      <a:pt x="11605" y="6081"/>
                      <a:pt x="10870" y="5008"/>
                      <a:pt x="9768" y="4545"/>
                    </a:cubicBezTo>
                    <a:cubicBezTo>
                      <a:pt x="9246" y="4303"/>
                      <a:pt x="8607" y="4215"/>
                      <a:pt x="8239" y="3781"/>
                    </a:cubicBezTo>
                    <a:cubicBezTo>
                      <a:pt x="7872" y="3355"/>
                      <a:pt x="7835" y="2745"/>
                      <a:pt x="7717" y="2194"/>
                    </a:cubicBezTo>
                    <a:cubicBezTo>
                      <a:pt x="7362" y="909"/>
                      <a:pt x="6040" y="0"/>
                      <a:pt x="473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8" name="Google Shape;1108;p48"/>
              <p:cNvSpPr/>
              <p:nvPr/>
            </p:nvSpPr>
            <p:spPr>
              <a:xfrm>
                <a:off x="2608822" y="3995392"/>
                <a:ext cx="1616675" cy="714335"/>
              </a:xfrm>
              <a:custGeom>
                <a:avLst/>
                <a:gdLst/>
                <a:ahLst/>
                <a:cxnLst/>
                <a:rect l="l" t="t" r="r" b="b"/>
                <a:pathLst>
                  <a:path w="22908" h="10122" extrusionOk="0">
                    <a:moveTo>
                      <a:pt x="12310" y="1"/>
                    </a:moveTo>
                    <a:cubicBezTo>
                      <a:pt x="11392" y="1"/>
                      <a:pt x="10473" y="707"/>
                      <a:pt x="10444" y="1596"/>
                    </a:cubicBezTo>
                    <a:cubicBezTo>
                      <a:pt x="10225" y="1419"/>
                      <a:pt x="9951" y="1338"/>
                      <a:pt x="9674" y="1338"/>
                    </a:cubicBezTo>
                    <a:cubicBezTo>
                      <a:pt x="9130" y="1338"/>
                      <a:pt x="8573" y="1651"/>
                      <a:pt x="8393" y="2176"/>
                    </a:cubicBezTo>
                    <a:cubicBezTo>
                      <a:pt x="8067" y="1906"/>
                      <a:pt x="7675" y="1809"/>
                      <a:pt x="7260" y="1809"/>
                    </a:cubicBezTo>
                    <a:cubicBezTo>
                      <a:pt x="6737" y="1809"/>
                      <a:pt x="6178" y="1962"/>
                      <a:pt x="5667" y="2118"/>
                    </a:cubicBezTo>
                    <a:cubicBezTo>
                      <a:pt x="4932" y="2331"/>
                      <a:pt x="4072" y="2698"/>
                      <a:pt x="3984" y="3462"/>
                    </a:cubicBezTo>
                    <a:cubicBezTo>
                      <a:pt x="3808" y="3345"/>
                      <a:pt x="3621" y="3294"/>
                      <a:pt x="3431" y="3294"/>
                    </a:cubicBezTo>
                    <a:cubicBezTo>
                      <a:pt x="2824" y="3294"/>
                      <a:pt x="2190" y="3814"/>
                      <a:pt x="1838" y="4352"/>
                    </a:cubicBezTo>
                    <a:cubicBezTo>
                      <a:pt x="1345" y="5057"/>
                      <a:pt x="919" y="5946"/>
                      <a:pt x="59" y="6160"/>
                    </a:cubicBezTo>
                    <a:cubicBezTo>
                      <a:pt x="0" y="6431"/>
                      <a:pt x="309" y="6615"/>
                      <a:pt x="581" y="6681"/>
                    </a:cubicBezTo>
                    <a:cubicBezTo>
                      <a:pt x="2940" y="7321"/>
                      <a:pt x="5387" y="7688"/>
                      <a:pt x="7842" y="7718"/>
                    </a:cubicBezTo>
                    <a:cubicBezTo>
                      <a:pt x="7991" y="7719"/>
                      <a:pt x="8140" y="7720"/>
                      <a:pt x="8289" y="7720"/>
                    </a:cubicBezTo>
                    <a:cubicBezTo>
                      <a:pt x="8894" y="7720"/>
                      <a:pt x="9506" y="7709"/>
                      <a:pt x="10117" y="7709"/>
                    </a:cubicBezTo>
                    <a:cubicBezTo>
                      <a:pt x="11938" y="7709"/>
                      <a:pt x="13753" y="7809"/>
                      <a:pt x="15375" y="8607"/>
                    </a:cubicBezTo>
                    <a:cubicBezTo>
                      <a:pt x="15926" y="8886"/>
                      <a:pt x="16448" y="9254"/>
                      <a:pt x="16999" y="9496"/>
                    </a:cubicBezTo>
                    <a:cubicBezTo>
                      <a:pt x="17661" y="9786"/>
                      <a:pt x="18891" y="10121"/>
                      <a:pt x="20001" y="10121"/>
                    </a:cubicBezTo>
                    <a:cubicBezTo>
                      <a:pt x="20889" y="10121"/>
                      <a:pt x="21698" y="9907"/>
                      <a:pt x="22077" y="9283"/>
                    </a:cubicBezTo>
                    <a:cubicBezTo>
                      <a:pt x="22908" y="7843"/>
                      <a:pt x="21129" y="5763"/>
                      <a:pt x="19689" y="5667"/>
                    </a:cubicBezTo>
                    <a:cubicBezTo>
                      <a:pt x="19539" y="5667"/>
                      <a:pt x="19377" y="5679"/>
                      <a:pt x="19214" y="5679"/>
                    </a:cubicBezTo>
                    <a:cubicBezTo>
                      <a:pt x="19010" y="5679"/>
                      <a:pt x="18804" y="5661"/>
                      <a:pt x="18616" y="5579"/>
                    </a:cubicBezTo>
                    <a:cubicBezTo>
                      <a:pt x="17947" y="5241"/>
                      <a:pt x="17881" y="4109"/>
                      <a:pt x="17146" y="3925"/>
                    </a:cubicBezTo>
                    <a:cubicBezTo>
                      <a:pt x="16962" y="3889"/>
                      <a:pt x="16749" y="3889"/>
                      <a:pt x="16595" y="3830"/>
                    </a:cubicBezTo>
                    <a:cubicBezTo>
                      <a:pt x="16411" y="3771"/>
                      <a:pt x="16294" y="3587"/>
                      <a:pt x="16198" y="3433"/>
                    </a:cubicBezTo>
                    <a:cubicBezTo>
                      <a:pt x="15713" y="2669"/>
                      <a:pt x="15279" y="1868"/>
                      <a:pt x="14669" y="1199"/>
                    </a:cubicBezTo>
                    <a:cubicBezTo>
                      <a:pt x="14059" y="523"/>
                      <a:pt x="13229" y="1"/>
                      <a:pt x="1231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9" name="Google Shape;1109;p48"/>
              <p:cNvSpPr/>
              <p:nvPr/>
            </p:nvSpPr>
            <p:spPr>
              <a:xfrm>
                <a:off x="1199625" y="4196171"/>
                <a:ext cx="3494750" cy="642139"/>
              </a:xfrm>
              <a:custGeom>
                <a:avLst/>
                <a:gdLst/>
                <a:ahLst/>
                <a:cxnLst/>
                <a:rect l="l" t="t" r="r" b="b"/>
                <a:pathLst>
                  <a:path w="49520" h="9099" extrusionOk="0">
                    <a:moveTo>
                      <a:pt x="27519" y="1"/>
                    </a:moveTo>
                    <a:cubicBezTo>
                      <a:pt x="26517" y="1"/>
                      <a:pt x="25518" y="369"/>
                      <a:pt x="24841" y="1110"/>
                    </a:cubicBezTo>
                    <a:cubicBezTo>
                      <a:pt x="24417" y="1052"/>
                      <a:pt x="23963" y="1006"/>
                      <a:pt x="23516" y="1006"/>
                    </a:cubicBezTo>
                    <a:cubicBezTo>
                      <a:pt x="22539" y="1006"/>
                      <a:pt x="21595" y="1227"/>
                      <a:pt x="21071" y="2028"/>
                    </a:cubicBezTo>
                    <a:cubicBezTo>
                      <a:pt x="20946" y="2212"/>
                      <a:pt x="20858" y="2455"/>
                      <a:pt x="20674" y="2580"/>
                    </a:cubicBezTo>
                    <a:cubicBezTo>
                      <a:pt x="20541" y="2673"/>
                      <a:pt x="20398" y="2707"/>
                      <a:pt x="20248" y="2707"/>
                    </a:cubicBezTo>
                    <a:cubicBezTo>
                      <a:pt x="19856" y="2707"/>
                      <a:pt x="19420" y="2474"/>
                      <a:pt x="19006" y="2474"/>
                    </a:cubicBezTo>
                    <a:cubicBezTo>
                      <a:pt x="18959" y="2474"/>
                      <a:pt x="18912" y="2477"/>
                      <a:pt x="18866" y="2484"/>
                    </a:cubicBezTo>
                    <a:cubicBezTo>
                      <a:pt x="18131" y="2580"/>
                      <a:pt x="17859" y="3528"/>
                      <a:pt x="17183" y="3895"/>
                    </a:cubicBezTo>
                    <a:cubicBezTo>
                      <a:pt x="16926" y="4055"/>
                      <a:pt x="16643" y="4101"/>
                      <a:pt x="16347" y="4101"/>
                    </a:cubicBezTo>
                    <a:cubicBezTo>
                      <a:pt x="15941" y="4101"/>
                      <a:pt x="15510" y="4014"/>
                      <a:pt x="15092" y="4014"/>
                    </a:cubicBezTo>
                    <a:cubicBezTo>
                      <a:pt x="14875" y="4014"/>
                      <a:pt x="14662" y="4037"/>
                      <a:pt x="14457" y="4108"/>
                    </a:cubicBezTo>
                    <a:cubicBezTo>
                      <a:pt x="13935" y="4292"/>
                      <a:pt x="13538" y="4718"/>
                      <a:pt x="13016" y="4902"/>
                    </a:cubicBezTo>
                    <a:cubicBezTo>
                      <a:pt x="12803" y="4985"/>
                      <a:pt x="12578" y="5013"/>
                      <a:pt x="12348" y="5013"/>
                    </a:cubicBezTo>
                    <a:cubicBezTo>
                      <a:pt x="11828" y="5013"/>
                      <a:pt x="11279" y="4866"/>
                      <a:pt x="10761" y="4866"/>
                    </a:cubicBezTo>
                    <a:cubicBezTo>
                      <a:pt x="10492" y="4866"/>
                      <a:pt x="10232" y="4906"/>
                      <a:pt x="9988" y="5027"/>
                    </a:cubicBezTo>
                    <a:cubicBezTo>
                      <a:pt x="9342" y="5306"/>
                      <a:pt x="9003" y="6100"/>
                      <a:pt x="8335" y="6284"/>
                    </a:cubicBezTo>
                    <a:cubicBezTo>
                      <a:pt x="8199" y="6325"/>
                      <a:pt x="8059" y="6339"/>
                      <a:pt x="7917" y="6339"/>
                    </a:cubicBezTo>
                    <a:cubicBezTo>
                      <a:pt x="7534" y="6339"/>
                      <a:pt x="7135" y="6231"/>
                      <a:pt x="6768" y="6231"/>
                    </a:cubicBezTo>
                    <a:cubicBezTo>
                      <a:pt x="6562" y="6231"/>
                      <a:pt x="6366" y="6265"/>
                      <a:pt x="6189" y="6372"/>
                    </a:cubicBezTo>
                    <a:cubicBezTo>
                      <a:pt x="5946" y="6526"/>
                      <a:pt x="5792" y="6805"/>
                      <a:pt x="5579" y="6989"/>
                    </a:cubicBezTo>
                    <a:cubicBezTo>
                      <a:pt x="4998" y="7474"/>
                      <a:pt x="4168" y="7357"/>
                      <a:pt x="3403" y="7445"/>
                    </a:cubicBezTo>
                    <a:cubicBezTo>
                      <a:pt x="2639" y="7511"/>
                      <a:pt x="1779" y="8092"/>
                      <a:pt x="1992" y="8826"/>
                    </a:cubicBezTo>
                    <a:cubicBezTo>
                      <a:pt x="1824" y="8802"/>
                      <a:pt x="1654" y="8790"/>
                      <a:pt x="1485" y="8790"/>
                    </a:cubicBezTo>
                    <a:cubicBezTo>
                      <a:pt x="984" y="8790"/>
                      <a:pt x="484" y="8895"/>
                      <a:pt x="1" y="9098"/>
                    </a:cubicBezTo>
                    <a:lnTo>
                      <a:pt x="49519" y="8981"/>
                    </a:lnTo>
                    <a:cubicBezTo>
                      <a:pt x="48891" y="7592"/>
                      <a:pt x="47365" y="6697"/>
                      <a:pt x="45846" y="6697"/>
                    </a:cubicBezTo>
                    <a:cubicBezTo>
                      <a:pt x="45589" y="6697"/>
                      <a:pt x="45333" y="6723"/>
                      <a:pt x="45081" y="6776"/>
                    </a:cubicBezTo>
                    <a:cubicBezTo>
                      <a:pt x="44957" y="6810"/>
                      <a:pt x="44812" y="6844"/>
                      <a:pt x="44676" y="6844"/>
                    </a:cubicBezTo>
                    <a:cubicBezTo>
                      <a:pt x="44577" y="6844"/>
                      <a:pt x="44482" y="6826"/>
                      <a:pt x="44404" y="6776"/>
                    </a:cubicBezTo>
                    <a:cubicBezTo>
                      <a:pt x="44279" y="6680"/>
                      <a:pt x="44221" y="6526"/>
                      <a:pt x="44162" y="6409"/>
                    </a:cubicBezTo>
                    <a:cubicBezTo>
                      <a:pt x="43794" y="5732"/>
                      <a:pt x="43118" y="5181"/>
                      <a:pt x="42354" y="4998"/>
                    </a:cubicBezTo>
                    <a:cubicBezTo>
                      <a:pt x="41773" y="4843"/>
                      <a:pt x="41127" y="4873"/>
                      <a:pt x="40575" y="4601"/>
                    </a:cubicBezTo>
                    <a:cubicBezTo>
                      <a:pt x="40090" y="4351"/>
                      <a:pt x="39752" y="3895"/>
                      <a:pt x="39356" y="3528"/>
                    </a:cubicBezTo>
                    <a:cubicBezTo>
                      <a:pt x="38725" y="2950"/>
                      <a:pt x="37849" y="2624"/>
                      <a:pt x="36993" y="2624"/>
                    </a:cubicBezTo>
                    <a:cubicBezTo>
                      <a:pt x="36891" y="2624"/>
                      <a:pt x="36789" y="2629"/>
                      <a:pt x="36688" y="2638"/>
                    </a:cubicBezTo>
                    <a:cubicBezTo>
                      <a:pt x="36376" y="2660"/>
                      <a:pt x="36060" y="2733"/>
                      <a:pt x="35746" y="2733"/>
                    </a:cubicBezTo>
                    <a:cubicBezTo>
                      <a:pt x="35631" y="2733"/>
                      <a:pt x="35516" y="2723"/>
                      <a:pt x="35402" y="2697"/>
                    </a:cubicBezTo>
                    <a:cubicBezTo>
                      <a:pt x="34608" y="2550"/>
                      <a:pt x="34116" y="1749"/>
                      <a:pt x="33410" y="1352"/>
                    </a:cubicBezTo>
                    <a:cubicBezTo>
                      <a:pt x="32988" y="1113"/>
                      <a:pt x="32521" y="1028"/>
                      <a:pt x="32041" y="1028"/>
                    </a:cubicBezTo>
                    <a:cubicBezTo>
                      <a:pt x="31478" y="1028"/>
                      <a:pt x="30897" y="1145"/>
                      <a:pt x="30353" y="1264"/>
                    </a:cubicBezTo>
                    <a:cubicBezTo>
                      <a:pt x="29668" y="424"/>
                      <a:pt x="28592" y="1"/>
                      <a:pt x="2751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10" name="Google Shape;1110;p48"/>
            <p:cNvGrpSpPr/>
            <p:nvPr/>
          </p:nvGrpSpPr>
          <p:grpSpPr>
            <a:xfrm>
              <a:off x="5269840" y="1816465"/>
              <a:ext cx="3374768" cy="3023182"/>
              <a:chOff x="5209715" y="1206902"/>
              <a:chExt cx="3374768" cy="3023182"/>
            </a:xfrm>
          </p:grpSpPr>
          <p:grpSp>
            <p:nvGrpSpPr>
              <p:cNvPr id="1111" name="Google Shape;1111;p48"/>
              <p:cNvGrpSpPr/>
              <p:nvPr/>
            </p:nvGrpSpPr>
            <p:grpSpPr>
              <a:xfrm>
                <a:off x="5209715" y="1206902"/>
                <a:ext cx="3374768" cy="3023182"/>
                <a:chOff x="4617610" y="3225262"/>
                <a:chExt cx="2087829" cy="1870318"/>
              </a:xfrm>
            </p:grpSpPr>
            <p:grpSp>
              <p:nvGrpSpPr>
                <p:cNvPr id="1112" name="Google Shape;1112;p48"/>
                <p:cNvGrpSpPr/>
                <p:nvPr/>
              </p:nvGrpSpPr>
              <p:grpSpPr>
                <a:xfrm>
                  <a:off x="4725291" y="3225262"/>
                  <a:ext cx="1795886" cy="812397"/>
                  <a:chOff x="3072835" y="1036088"/>
                  <a:chExt cx="2686843" cy="1624794"/>
                </a:xfrm>
              </p:grpSpPr>
              <p:sp>
                <p:nvSpPr>
                  <p:cNvPr id="1113" name="Google Shape;1113;p48"/>
                  <p:cNvSpPr/>
                  <p:nvPr/>
                </p:nvSpPr>
                <p:spPr>
                  <a:xfrm>
                    <a:off x="3073544" y="1036088"/>
                    <a:ext cx="2686130" cy="162479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8062" h="23023" extrusionOk="0">
                        <a:moveTo>
                          <a:pt x="17414" y="0"/>
                        </a:moveTo>
                        <a:cubicBezTo>
                          <a:pt x="16778" y="0"/>
                          <a:pt x="16148" y="209"/>
                          <a:pt x="15705" y="652"/>
                        </a:cubicBezTo>
                        <a:cubicBezTo>
                          <a:pt x="15496" y="335"/>
                          <a:pt x="15138" y="189"/>
                          <a:pt x="14774" y="189"/>
                        </a:cubicBezTo>
                        <a:cubicBezTo>
                          <a:pt x="14293" y="189"/>
                          <a:pt x="13801" y="443"/>
                          <a:pt x="13626" y="894"/>
                        </a:cubicBezTo>
                        <a:cubicBezTo>
                          <a:pt x="13484" y="754"/>
                          <a:pt x="13294" y="693"/>
                          <a:pt x="13097" y="693"/>
                        </a:cubicBezTo>
                        <a:cubicBezTo>
                          <a:pt x="12612" y="693"/>
                          <a:pt x="12085" y="1068"/>
                          <a:pt x="12126" y="1570"/>
                        </a:cubicBezTo>
                        <a:cubicBezTo>
                          <a:pt x="12105" y="1569"/>
                          <a:pt x="12083" y="1569"/>
                          <a:pt x="12061" y="1569"/>
                        </a:cubicBezTo>
                        <a:cubicBezTo>
                          <a:pt x="11500" y="1569"/>
                          <a:pt x="10919" y="1928"/>
                          <a:pt x="10686" y="2430"/>
                        </a:cubicBezTo>
                        <a:cubicBezTo>
                          <a:pt x="10635" y="2424"/>
                          <a:pt x="10584" y="2421"/>
                          <a:pt x="10533" y="2421"/>
                        </a:cubicBezTo>
                        <a:cubicBezTo>
                          <a:pt x="9615" y="2421"/>
                          <a:pt x="8804" y="3457"/>
                          <a:pt x="9062" y="4356"/>
                        </a:cubicBezTo>
                        <a:cubicBezTo>
                          <a:pt x="8887" y="4301"/>
                          <a:pt x="8707" y="4275"/>
                          <a:pt x="8527" y="4275"/>
                        </a:cubicBezTo>
                        <a:cubicBezTo>
                          <a:pt x="7599" y="4275"/>
                          <a:pt x="6668" y="4961"/>
                          <a:pt x="6490" y="5884"/>
                        </a:cubicBezTo>
                        <a:cubicBezTo>
                          <a:pt x="5086" y="6039"/>
                          <a:pt x="3859" y="7171"/>
                          <a:pt x="3616" y="8582"/>
                        </a:cubicBezTo>
                        <a:cubicBezTo>
                          <a:pt x="3550" y="8861"/>
                          <a:pt x="3521" y="9162"/>
                          <a:pt x="3396" y="9441"/>
                        </a:cubicBezTo>
                        <a:cubicBezTo>
                          <a:pt x="3249" y="9743"/>
                          <a:pt x="2969" y="9993"/>
                          <a:pt x="2727" y="10264"/>
                        </a:cubicBezTo>
                        <a:cubicBezTo>
                          <a:pt x="1963" y="11095"/>
                          <a:pt x="1742" y="12381"/>
                          <a:pt x="2176" y="13417"/>
                        </a:cubicBezTo>
                        <a:cubicBezTo>
                          <a:pt x="1411" y="14152"/>
                          <a:pt x="919" y="15166"/>
                          <a:pt x="890" y="16239"/>
                        </a:cubicBezTo>
                        <a:cubicBezTo>
                          <a:pt x="427" y="16820"/>
                          <a:pt x="0" y="17584"/>
                          <a:pt x="88" y="18349"/>
                        </a:cubicBezTo>
                        <a:cubicBezTo>
                          <a:pt x="172" y="19019"/>
                          <a:pt x="793" y="19644"/>
                          <a:pt x="1440" y="19644"/>
                        </a:cubicBezTo>
                        <a:cubicBezTo>
                          <a:pt x="1531" y="19644"/>
                          <a:pt x="1622" y="19631"/>
                          <a:pt x="1713" y="19605"/>
                        </a:cubicBezTo>
                        <a:lnTo>
                          <a:pt x="1713" y="19605"/>
                        </a:lnTo>
                        <a:cubicBezTo>
                          <a:pt x="1441" y="20399"/>
                          <a:pt x="1683" y="21384"/>
                          <a:pt x="2359" y="21935"/>
                        </a:cubicBezTo>
                        <a:cubicBezTo>
                          <a:pt x="2742" y="22265"/>
                          <a:pt x="3248" y="22429"/>
                          <a:pt x="3756" y="22429"/>
                        </a:cubicBezTo>
                        <a:cubicBezTo>
                          <a:pt x="4098" y="22429"/>
                          <a:pt x="4441" y="22355"/>
                          <a:pt x="4748" y="22207"/>
                        </a:cubicBezTo>
                        <a:cubicBezTo>
                          <a:pt x="4922" y="22454"/>
                          <a:pt x="5212" y="22566"/>
                          <a:pt x="5514" y="22566"/>
                        </a:cubicBezTo>
                        <a:cubicBezTo>
                          <a:pt x="6002" y="22566"/>
                          <a:pt x="6519" y="22271"/>
                          <a:pt x="6615" y="21781"/>
                        </a:cubicBezTo>
                        <a:cubicBezTo>
                          <a:pt x="6838" y="22227"/>
                          <a:pt x="7344" y="22481"/>
                          <a:pt x="7837" y="22481"/>
                        </a:cubicBezTo>
                        <a:cubicBezTo>
                          <a:pt x="8154" y="22481"/>
                          <a:pt x="8467" y="22376"/>
                          <a:pt x="8694" y="22148"/>
                        </a:cubicBezTo>
                        <a:cubicBezTo>
                          <a:pt x="9019" y="22528"/>
                          <a:pt x="9511" y="22710"/>
                          <a:pt x="10007" y="22710"/>
                        </a:cubicBezTo>
                        <a:cubicBezTo>
                          <a:pt x="10634" y="22710"/>
                          <a:pt x="11267" y="22419"/>
                          <a:pt x="11575" y="21869"/>
                        </a:cubicBezTo>
                        <a:cubicBezTo>
                          <a:pt x="11839" y="22259"/>
                          <a:pt x="12292" y="22452"/>
                          <a:pt x="12741" y="22452"/>
                        </a:cubicBezTo>
                        <a:cubicBezTo>
                          <a:pt x="13179" y="22452"/>
                          <a:pt x="13614" y="22268"/>
                          <a:pt x="13868" y="21906"/>
                        </a:cubicBezTo>
                        <a:cubicBezTo>
                          <a:pt x="14382" y="22645"/>
                          <a:pt x="15267" y="23023"/>
                          <a:pt x="16150" y="23023"/>
                        </a:cubicBezTo>
                        <a:cubicBezTo>
                          <a:pt x="16909" y="23023"/>
                          <a:pt x="17667" y="22744"/>
                          <a:pt x="18189" y="22177"/>
                        </a:cubicBezTo>
                        <a:cubicBezTo>
                          <a:pt x="18407" y="22345"/>
                          <a:pt x="18675" y="22423"/>
                          <a:pt x="18947" y="22423"/>
                        </a:cubicBezTo>
                        <a:cubicBezTo>
                          <a:pt x="19474" y="22423"/>
                          <a:pt x="20017" y="22130"/>
                          <a:pt x="20240" y="21626"/>
                        </a:cubicBezTo>
                        <a:cubicBezTo>
                          <a:pt x="20462" y="21803"/>
                          <a:pt x="20747" y="21888"/>
                          <a:pt x="21030" y="21888"/>
                        </a:cubicBezTo>
                        <a:cubicBezTo>
                          <a:pt x="21337" y="21888"/>
                          <a:pt x="21642" y="21788"/>
                          <a:pt x="21864" y="21597"/>
                        </a:cubicBezTo>
                        <a:cubicBezTo>
                          <a:pt x="22119" y="21745"/>
                          <a:pt x="22412" y="21816"/>
                          <a:pt x="22704" y="21816"/>
                        </a:cubicBezTo>
                        <a:cubicBezTo>
                          <a:pt x="23253" y="21816"/>
                          <a:pt x="23801" y="21565"/>
                          <a:pt x="24098" y="21104"/>
                        </a:cubicBezTo>
                        <a:cubicBezTo>
                          <a:pt x="24302" y="21454"/>
                          <a:pt x="24717" y="21649"/>
                          <a:pt x="25128" y="21649"/>
                        </a:cubicBezTo>
                        <a:cubicBezTo>
                          <a:pt x="25399" y="21649"/>
                          <a:pt x="25669" y="21565"/>
                          <a:pt x="25877" y="21384"/>
                        </a:cubicBezTo>
                        <a:cubicBezTo>
                          <a:pt x="26545" y="21839"/>
                          <a:pt x="27251" y="22302"/>
                          <a:pt x="28052" y="22420"/>
                        </a:cubicBezTo>
                        <a:cubicBezTo>
                          <a:pt x="28160" y="22437"/>
                          <a:pt x="28271" y="22445"/>
                          <a:pt x="28383" y="22445"/>
                        </a:cubicBezTo>
                        <a:cubicBezTo>
                          <a:pt x="29093" y="22445"/>
                          <a:pt x="29840" y="22107"/>
                          <a:pt x="30132" y="21472"/>
                        </a:cubicBezTo>
                        <a:cubicBezTo>
                          <a:pt x="30435" y="21848"/>
                          <a:pt x="30917" y="22009"/>
                          <a:pt x="31400" y="22009"/>
                        </a:cubicBezTo>
                        <a:cubicBezTo>
                          <a:pt x="31550" y="22009"/>
                          <a:pt x="31700" y="21994"/>
                          <a:pt x="31844" y="21964"/>
                        </a:cubicBezTo>
                        <a:cubicBezTo>
                          <a:pt x="32462" y="21869"/>
                          <a:pt x="33013" y="21538"/>
                          <a:pt x="33527" y="21200"/>
                        </a:cubicBezTo>
                        <a:cubicBezTo>
                          <a:pt x="33832" y="21587"/>
                          <a:pt x="34314" y="21808"/>
                          <a:pt x="34786" y="21808"/>
                        </a:cubicBezTo>
                        <a:cubicBezTo>
                          <a:pt x="34985" y="21808"/>
                          <a:pt x="35183" y="21768"/>
                          <a:pt x="35364" y="21685"/>
                        </a:cubicBezTo>
                        <a:cubicBezTo>
                          <a:pt x="36011" y="21413"/>
                          <a:pt x="36379" y="20678"/>
                          <a:pt x="36254" y="20002"/>
                        </a:cubicBezTo>
                        <a:cubicBezTo>
                          <a:pt x="36871" y="19885"/>
                          <a:pt x="37385" y="19363"/>
                          <a:pt x="37540" y="18745"/>
                        </a:cubicBezTo>
                        <a:cubicBezTo>
                          <a:pt x="37694" y="18135"/>
                          <a:pt x="37481" y="17430"/>
                          <a:pt x="36989" y="17033"/>
                        </a:cubicBezTo>
                        <a:cubicBezTo>
                          <a:pt x="37665" y="16724"/>
                          <a:pt x="38062" y="15931"/>
                          <a:pt x="37907" y="15225"/>
                        </a:cubicBezTo>
                        <a:cubicBezTo>
                          <a:pt x="37753" y="14520"/>
                          <a:pt x="37084" y="13968"/>
                          <a:pt x="36349" y="13939"/>
                        </a:cubicBezTo>
                        <a:cubicBezTo>
                          <a:pt x="36533" y="13417"/>
                          <a:pt x="36136" y="12778"/>
                          <a:pt x="35548" y="12682"/>
                        </a:cubicBezTo>
                        <a:cubicBezTo>
                          <a:pt x="36408" y="11367"/>
                          <a:pt x="35460" y="9316"/>
                          <a:pt x="33931" y="9074"/>
                        </a:cubicBezTo>
                        <a:cubicBezTo>
                          <a:pt x="34144" y="8824"/>
                          <a:pt x="33961" y="8398"/>
                          <a:pt x="33711" y="8185"/>
                        </a:cubicBezTo>
                        <a:cubicBezTo>
                          <a:pt x="33439" y="8001"/>
                          <a:pt x="33071" y="7942"/>
                          <a:pt x="32792" y="7788"/>
                        </a:cubicBezTo>
                        <a:cubicBezTo>
                          <a:pt x="32212" y="7479"/>
                          <a:pt x="31815" y="6928"/>
                          <a:pt x="31359" y="6472"/>
                        </a:cubicBezTo>
                        <a:cubicBezTo>
                          <a:pt x="30998" y="6111"/>
                          <a:pt x="30506" y="5807"/>
                          <a:pt x="30017" y="5807"/>
                        </a:cubicBezTo>
                        <a:cubicBezTo>
                          <a:pt x="29880" y="5807"/>
                          <a:pt x="29744" y="5831"/>
                          <a:pt x="29610" y="5884"/>
                        </a:cubicBezTo>
                        <a:cubicBezTo>
                          <a:pt x="28971" y="4297"/>
                          <a:pt x="28111" y="2673"/>
                          <a:pt x="26670" y="1725"/>
                        </a:cubicBezTo>
                        <a:cubicBezTo>
                          <a:pt x="25993" y="1279"/>
                          <a:pt x="25153" y="1035"/>
                          <a:pt x="24339" y="1035"/>
                        </a:cubicBezTo>
                        <a:cubicBezTo>
                          <a:pt x="23422" y="1035"/>
                          <a:pt x="22537" y="1345"/>
                          <a:pt x="21953" y="2026"/>
                        </a:cubicBezTo>
                        <a:lnTo>
                          <a:pt x="21953" y="2026"/>
                        </a:lnTo>
                        <a:cubicBezTo>
                          <a:pt x="22135" y="1813"/>
                          <a:pt x="21371" y="1570"/>
                          <a:pt x="21217" y="1541"/>
                        </a:cubicBezTo>
                        <a:cubicBezTo>
                          <a:pt x="21191" y="1538"/>
                          <a:pt x="21163" y="1537"/>
                          <a:pt x="21135" y="1537"/>
                        </a:cubicBezTo>
                        <a:cubicBezTo>
                          <a:pt x="20836" y="1537"/>
                          <a:pt x="20429" y="1670"/>
                          <a:pt x="20181" y="1784"/>
                        </a:cubicBezTo>
                        <a:cubicBezTo>
                          <a:pt x="20161" y="1784"/>
                          <a:pt x="20139" y="1797"/>
                          <a:pt x="20117" y="1797"/>
                        </a:cubicBezTo>
                        <a:cubicBezTo>
                          <a:pt x="20106" y="1797"/>
                          <a:pt x="20095" y="1793"/>
                          <a:pt x="20086" y="1784"/>
                        </a:cubicBezTo>
                        <a:cubicBezTo>
                          <a:pt x="20056" y="1784"/>
                          <a:pt x="20056" y="1754"/>
                          <a:pt x="20027" y="1754"/>
                        </a:cubicBezTo>
                        <a:cubicBezTo>
                          <a:pt x="19505" y="960"/>
                          <a:pt x="19233" y="409"/>
                          <a:pt x="18278" y="130"/>
                        </a:cubicBezTo>
                        <a:cubicBezTo>
                          <a:pt x="18000" y="44"/>
                          <a:pt x="17706" y="0"/>
                          <a:pt x="1741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14" name="Google Shape;1114;p48"/>
                  <p:cNvSpPr/>
                  <p:nvPr/>
                </p:nvSpPr>
                <p:spPr>
                  <a:xfrm>
                    <a:off x="3518505" y="1165588"/>
                    <a:ext cx="1863114" cy="103593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400" h="14679" extrusionOk="0">
                        <a:moveTo>
                          <a:pt x="10539" y="0"/>
                        </a:moveTo>
                        <a:cubicBezTo>
                          <a:pt x="10478" y="0"/>
                          <a:pt x="10417" y="3"/>
                          <a:pt x="10356" y="7"/>
                        </a:cubicBezTo>
                        <a:cubicBezTo>
                          <a:pt x="9187" y="103"/>
                          <a:pt x="8180" y="867"/>
                          <a:pt x="7475" y="1786"/>
                        </a:cubicBezTo>
                        <a:cubicBezTo>
                          <a:pt x="6983" y="2433"/>
                          <a:pt x="6586" y="3168"/>
                          <a:pt x="6556" y="3961"/>
                        </a:cubicBezTo>
                        <a:cubicBezTo>
                          <a:pt x="6375" y="3951"/>
                          <a:pt x="6186" y="3941"/>
                          <a:pt x="5996" y="3941"/>
                        </a:cubicBezTo>
                        <a:cubicBezTo>
                          <a:pt x="5641" y="3941"/>
                          <a:pt x="5283" y="3977"/>
                          <a:pt x="4962" y="4116"/>
                        </a:cubicBezTo>
                        <a:cubicBezTo>
                          <a:pt x="4506" y="4358"/>
                          <a:pt x="4109" y="4880"/>
                          <a:pt x="4197" y="5402"/>
                        </a:cubicBezTo>
                        <a:cubicBezTo>
                          <a:pt x="4119" y="5388"/>
                          <a:pt x="4039" y="5381"/>
                          <a:pt x="3959" y="5381"/>
                        </a:cubicBezTo>
                        <a:cubicBezTo>
                          <a:pt x="3477" y="5381"/>
                          <a:pt x="2984" y="5621"/>
                          <a:pt x="2669" y="6012"/>
                        </a:cubicBezTo>
                        <a:cubicBezTo>
                          <a:pt x="2301" y="6475"/>
                          <a:pt x="2235" y="7143"/>
                          <a:pt x="2455" y="7665"/>
                        </a:cubicBezTo>
                        <a:cubicBezTo>
                          <a:pt x="2429" y="7663"/>
                          <a:pt x="2403" y="7662"/>
                          <a:pt x="2377" y="7662"/>
                        </a:cubicBezTo>
                        <a:cubicBezTo>
                          <a:pt x="1576" y="7662"/>
                          <a:pt x="837" y="8523"/>
                          <a:pt x="1015" y="9348"/>
                        </a:cubicBezTo>
                        <a:cubicBezTo>
                          <a:pt x="947" y="9329"/>
                          <a:pt x="877" y="9319"/>
                          <a:pt x="806" y="9319"/>
                        </a:cubicBezTo>
                        <a:cubicBezTo>
                          <a:pt x="555" y="9319"/>
                          <a:pt x="305" y="9439"/>
                          <a:pt x="185" y="9657"/>
                        </a:cubicBezTo>
                        <a:cubicBezTo>
                          <a:pt x="1" y="9899"/>
                          <a:pt x="1" y="10267"/>
                          <a:pt x="185" y="10517"/>
                        </a:cubicBezTo>
                        <a:cubicBezTo>
                          <a:pt x="368" y="10759"/>
                          <a:pt x="677" y="10913"/>
                          <a:pt x="736" y="11185"/>
                        </a:cubicBezTo>
                        <a:cubicBezTo>
                          <a:pt x="765" y="11310"/>
                          <a:pt x="736" y="11465"/>
                          <a:pt x="736" y="11582"/>
                        </a:cubicBezTo>
                        <a:cubicBezTo>
                          <a:pt x="765" y="12133"/>
                          <a:pt x="1287" y="12442"/>
                          <a:pt x="1779" y="12685"/>
                        </a:cubicBezTo>
                        <a:cubicBezTo>
                          <a:pt x="3097" y="13415"/>
                          <a:pt x="4557" y="14139"/>
                          <a:pt x="6058" y="14139"/>
                        </a:cubicBezTo>
                        <a:cubicBezTo>
                          <a:pt x="6265" y="14139"/>
                          <a:pt x="6473" y="14125"/>
                          <a:pt x="6681" y="14096"/>
                        </a:cubicBezTo>
                        <a:cubicBezTo>
                          <a:pt x="7069" y="14020"/>
                          <a:pt x="7492" y="13901"/>
                          <a:pt x="7888" y="13901"/>
                        </a:cubicBezTo>
                        <a:cubicBezTo>
                          <a:pt x="8144" y="13901"/>
                          <a:pt x="8390" y="13951"/>
                          <a:pt x="8607" y="14096"/>
                        </a:cubicBezTo>
                        <a:cubicBezTo>
                          <a:pt x="8820" y="14250"/>
                          <a:pt x="8974" y="14434"/>
                          <a:pt x="9158" y="14559"/>
                        </a:cubicBezTo>
                        <a:cubicBezTo>
                          <a:pt x="9316" y="14645"/>
                          <a:pt x="9484" y="14679"/>
                          <a:pt x="9657" y="14679"/>
                        </a:cubicBezTo>
                        <a:cubicBezTo>
                          <a:pt x="10089" y="14679"/>
                          <a:pt x="10552" y="14469"/>
                          <a:pt x="10966" y="14338"/>
                        </a:cubicBezTo>
                        <a:cubicBezTo>
                          <a:pt x="11605" y="14125"/>
                          <a:pt x="12311" y="14154"/>
                          <a:pt x="12987" y="14125"/>
                        </a:cubicBezTo>
                        <a:cubicBezTo>
                          <a:pt x="15280" y="14037"/>
                          <a:pt x="17485" y="13273"/>
                          <a:pt x="19755" y="12935"/>
                        </a:cubicBezTo>
                        <a:cubicBezTo>
                          <a:pt x="21497" y="12685"/>
                          <a:pt x="23305" y="12626"/>
                          <a:pt x="24900" y="11891"/>
                        </a:cubicBezTo>
                        <a:cubicBezTo>
                          <a:pt x="25877" y="11465"/>
                          <a:pt x="25973" y="10913"/>
                          <a:pt x="26061" y="9995"/>
                        </a:cubicBezTo>
                        <a:cubicBezTo>
                          <a:pt x="26120" y="9076"/>
                          <a:pt x="26399" y="8341"/>
                          <a:pt x="25723" y="7511"/>
                        </a:cubicBezTo>
                        <a:cubicBezTo>
                          <a:pt x="25289" y="6989"/>
                          <a:pt x="24593" y="6685"/>
                          <a:pt x="23907" y="6685"/>
                        </a:cubicBezTo>
                        <a:cubicBezTo>
                          <a:pt x="23627" y="6685"/>
                          <a:pt x="23349" y="6736"/>
                          <a:pt x="23092" y="6842"/>
                        </a:cubicBezTo>
                        <a:cubicBezTo>
                          <a:pt x="23092" y="6246"/>
                          <a:pt x="22525" y="5713"/>
                          <a:pt x="21923" y="5713"/>
                        </a:cubicBezTo>
                        <a:cubicBezTo>
                          <a:pt x="21813" y="5713"/>
                          <a:pt x="21702" y="5730"/>
                          <a:pt x="21593" y="5769"/>
                        </a:cubicBezTo>
                        <a:cubicBezTo>
                          <a:pt x="21563" y="4909"/>
                          <a:pt x="21100" y="4086"/>
                          <a:pt x="20424" y="3594"/>
                        </a:cubicBezTo>
                        <a:cubicBezTo>
                          <a:pt x="19936" y="3250"/>
                          <a:pt x="19341" y="3056"/>
                          <a:pt x="18743" y="3056"/>
                        </a:cubicBezTo>
                        <a:cubicBezTo>
                          <a:pt x="18485" y="3056"/>
                          <a:pt x="18227" y="3092"/>
                          <a:pt x="17977" y="3168"/>
                        </a:cubicBezTo>
                        <a:cubicBezTo>
                          <a:pt x="17469" y="3311"/>
                          <a:pt x="16933" y="3698"/>
                          <a:pt x="16851" y="4227"/>
                        </a:cubicBezTo>
                        <a:lnTo>
                          <a:pt x="16851" y="4227"/>
                        </a:lnTo>
                        <a:cubicBezTo>
                          <a:pt x="16887" y="3871"/>
                          <a:pt x="16678" y="3491"/>
                          <a:pt x="16353" y="3314"/>
                        </a:cubicBezTo>
                        <a:cubicBezTo>
                          <a:pt x="16244" y="3267"/>
                          <a:pt x="16126" y="3244"/>
                          <a:pt x="16008" y="3244"/>
                        </a:cubicBezTo>
                        <a:cubicBezTo>
                          <a:pt x="15759" y="3244"/>
                          <a:pt x="15510" y="3346"/>
                          <a:pt x="15346" y="3535"/>
                        </a:cubicBezTo>
                        <a:cubicBezTo>
                          <a:pt x="15192" y="2918"/>
                          <a:pt x="15008" y="2278"/>
                          <a:pt x="14582" y="1815"/>
                        </a:cubicBezTo>
                        <a:cubicBezTo>
                          <a:pt x="14346" y="1599"/>
                          <a:pt x="14009" y="1477"/>
                          <a:pt x="13686" y="1477"/>
                        </a:cubicBezTo>
                        <a:cubicBezTo>
                          <a:pt x="13372" y="1477"/>
                          <a:pt x="13072" y="1591"/>
                          <a:pt x="12891" y="1845"/>
                        </a:cubicBezTo>
                        <a:cubicBezTo>
                          <a:pt x="12780" y="744"/>
                          <a:pt x="11646" y="0"/>
                          <a:pt x="10539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15" name="Google Shape;1115;p48"/>
                  <p:cNvSpPr/>
                  <p:nvPr/>
                </p:nvSpPr>
                <p:spPr>
                  <a:xfrm>
                    <a:off x="3758664" y="1415839"/>
                    <a:ext cx="1309684" cy="57389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558" h="8132" extrusionOk="0">
                        <a:moveTo>
                          <a:pt x="8096" y="0"/>
                        </a:moveTo>
                        <a:cubicBezTo>
                          <a:pt x="7583" y="0"/>
                          <a:pt x="7077" y="118"/>
                          <a:pt x="6644" y="356"/>
                        </a:cubicBezTo>
                        <a:cubicBezTo>
                          <a:pt x="5483" y="937"/>
                          <a:pt x="4836" y="2407"/>
                          <a:pt x="5174" y="3627"/>
                        </a:cubicBezTo>
                        <a:cubicBezTo>
                          <a:pt x="5031" y="3487"/>
                          <a:pt x="4833" y="3419"/>
                          <a:pt x="4628" y="3419"/>
                        </a:cubicBezTo>
                        <a:cubicBezTo>
                          <a:pt x="4435" y="3419"/>
                          <a:pt x="4236" y="3480"/>
                          <a:pt x="4072" y="3597"/>
                        </a:cubicBezTo>
                        <a:cubicBezTo>
                          <a:pt x="3734" y="3847"/>
                          <a:pt x="3580" y="4274"/>
                          <a:pt x="3646" y="4670"/>
                        </a:cubicBezTo>
                        <a:cubicBezTo>
                          <a:pt x="3462" y="4487"/>
                          <a:pt x="3241" y="4303"/>
                          <a:pt x="2970" y="4215"/>
                        </a:cubicBezTo>
                        <a:cubicBezTo>
                          <a:pt x="2895" y="4185"/>
                          <a:pt x="2812" y="4171"/>
                          <a:pt x="2727" y="4171"/>
                        </a:cubicBezTo>
                        <a:cubicBezTo>
                          <a:pt x="2537" y="4171"/>
                          <a:pt x="2342" y="4246"/>
                          <a:pt x="2235" y="4398"/>
                        </a:cubicBezTo>
                        <a:cubicBezTo>
                          <a:pt x="2110" y="4516"/>
                          <a:pt x="2080" y="4729"/>
                          <a:pt x="1897" y="4766"/>
                        </a:cubicBezTo>
                        <a:cubicBezTo>
                          <a:pt x="1877" y="4776"/>
                          <a:pt x="1853" y="4779"/>
                          <a:pt x="1828" y="4779"/>
                        </a:cubicBezTo>
                        <a:cubicBezTo>
                          <a:pt x="1778" y="4779"/>
                          <a:pt x="1723" y="4766"/>
                          <a:pt x="1683" y="4766"/>
                        </a:cubicBezTo>
                        <a:cubicBezTo>
                          <a:pt x="1392" y="4667"/>
                          <a:pt x="1101" y="4471"/>
                          <a:pt x="824" y="4471"/>
                        </a:cubicBezTo>
                        <a:cubicBezTo>
                          <a:pt x="752" y="4471"/>
                          <a:pt x="680" y="4484"/>
                          <a:pt x="610" y="4516"/>
                        </a:cubicBezTo>
                        <a:cubicBezTo>
                          <a:pt x="339" y="4612"/>
                          <a:pt x="243" y="4950"/>
                          <a:pt x="184" y="5222"/>
                        </a:cubicBezTo>
                        <a:cubicBezTo>
                          <a:pt x="59" y="5648"/>
                          <a:pt x="1" y="6111"/>
                          <a:pt x="243" y="6449"/>
                        </a:cubicBezTo>
                        <a:cubicBezTo>
                          <a:pt x="368" y="6633"/>
                          <a:pt x="610" y="6721"/>
                          <a:pt x="824" y="6846"/>
                        </a:cubicBezTo>
                        <a:cubicBezTo>
                          <a:pt x="1559" y="7184"/>
                          <a:pt x="2293" y="7522"/>
                          <a:pt x="3095" y="7706"/>
                        </a:cubicBezTo>
                        <a:cubicBezTo>
                          <a:pt x="3888" y="7889"/>
                          <a:pt x="4711" y="7948"/>
                          <a:pt x="5542" y="7977"/>
                        </a:cubicBezTo>
                        <a:cubicBezTo>
                          <a:pt x="6615" y="8036"/>
                          <a:pt x="7717" y="8102"/>
                          <a:pt x="8820" y="8132"/>
                        </a:cubicBezTo>
                        <a:cubicBezTo>
                          <a:pt x="9429" y="8132"/>
                          <a:pt x="10039" y="8102"/>
                          <a:pt x="10591" y="7948"/>
                        </a:cubicBezTo>
                        <a:cubicBezTo>
                          <a:pt x="11054" y="7794"/>
                          <a:pt x="11451" y="7581"/>
                          <a:pt x="11914" y="7456"/>
                        </a:cubicBezTo>
                        <a:cubicBezTo>
                          <a:pt x="12202" y="7386"/>
                          <a:pt x="12499" y="7357"/>
                          <a:pt x="12801" y="7357"/>
                        </a:cubicBezTo>
                        <a:cubicBezTo>
                          <a:pt x="13297" y="7357"/>
                          <a:pt x="13804" y="7437"/>
                          <a:pt x="14302" y="7551"/>
                        </a:cubicBezTo>
                        <a:cubicBezTo>
                          <a:pt x="14787" y="7669"/>
                          <a:pt x="15279" y="7794"/>
                          <a:pt x="15772" y="7794"/>
                        </a:cubicBezTo>
                        <a:cubicBezTo>
                          <a:pt x="15796" y="7794"/>
                          <a:pt x="15820" y="7795"/>
                          <a:pt x="15844" y="7795"/>
                        </a:cubicBezTo>
                        <a:cubicBezTo>
                          <a:pt x="16855" y="7795"/>
                          <a:pt x="17833" y="7192"/>
                          <a:pt x="18307" y="6295"/>
                        </a:cubicBezTo>
                        <a:cubicBezTo>
                          <a:pt x="18557" y="5802"/>
                          <a:pt x="18373" y="5464"/>
                          <a:pt x="18278" y="4979"/>
                        </a:cubicBezTo>
                        <a:cubicBezTo>
                          <a:pt x="18190" y="4428"/>
                          <a:pt x="18160" y="3906"/>
                          <a:pt x="17793" y="3414"/>
                        </a:cubicBezTo>
                        <a:cubicBezTo>
                          <a:pt x="17544" y="3115"/>
                          <a:pt x="17136" y="2916"/>
                          <a:pt x="16751" y="2916"/>
                        </a:cubicBezTo>
                        <a:cubicBezTo>
                          <a:pt x="16511" y="2916"/>
                          <a:pt x="16280" y="2993"/>
                          <a:pt x="16103" y="3171"/>
                        </a:cubicBezTo>
                        <a:cubicBezTo>
                          <a:pt x="15801" y="2679"/>
                          <a:pt x="15404" y="2223"/>
                          <a:pt x="14853" y="2069"/>
                        </a:cubicBezTo>
                        <a:cubicBezTo>
                          <a:pt x="14737" y="2028"/>
                          <a:pt x="14612" y="2008"/>
                          <a:pt x="14486" y="2008"/>
                        </a:cubicBezTo>
                        <a:cubicBezTo>
                          <a:pt x="14045" y="2008"/>
                          <a:pt x="13592" y="2250"/>
                          <a:pt x="13472" y="2679"/>
                        </a:cubicBezTo>
                        <a:cubicBezTo>
                          <a:pt x="13229" y="2282"/>
                          <a:pt x="12920" y="1885"/>
                          <a:pt x="12523" y="1643"/>
                        </a:cubicBezTo>
                        <a:cubicBezTo>
                          <a:pt x="12325" y="1518"/>
                          <a:pt x="12081" y="1448"/>
                          <a:pt x="11844" y="1448"/>
                        </a:cubicBezTo>
                        <a:cubicBezTo>
                          <a:pt x="11607" y="1448"/>
                          <a:pt x="11377" y="1518"/>
                          <a:pt x="11208" y="1672"/>
                        </a:cubicBezTo>
                        <a:cubicBezTo>
                          <a:pt x="10686" y="996"/>
                          <a:pt x="9951" y="445"/>
                          <a:pt x="9158" y="173"/>
                        </a:cubicBezTo>
                        <a:cubicBezTo>
                          <a:pt x="8816" y="58"/>
                          <a:pt x="8455" y="0"/>
                          <a:pt x="8096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16" name="Google Shape;1116;p48"/>
                  <p:cNvSpPr/>
                  <p:nvPr/>
                </p:nvSpPr>
                <p:spPr>
                  <a:xfrm>
                    <a:off x="3073544" y="1680205"/>
                    <a:ext cx="2671099" cy="9806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7849" h="13896" extrusionOk="0">
                        <a:moveTo>
                          <a:pt x="21564" y="1"/>
                        </a:moveTo>
                        <a:cubicBezTo>
                          <a:pt x="20694" y="1"/>
                          <a:pt x="19798" y="522"/>
                          <a:pt x="19534" y="1351"/>
                        </a:cubicBezTo>
                        <a:cubicBezTo>
                          <a:pt x="19164" y="1056"/>
                          <a:pt x="18694" y="918"/>
                          <a:pt x="18217" y="918"/>
                        </a:cubicBezTo>
                        <a:cubicBezTo>
                          <a:pt x="17362" y="918"/>
                          <a:pt x="16482" y="1363"/>
                          <a:pt x="16110" y="2152"/>
                        </a:cubicBezTo>
                        <a:cubicBezTo>
                          <a:pt x="15928" y="2030"/>
                          <a:pt x="15717" y="1974"/>
                          <a:pt x="15505" y="1974"/>
                        </a:cubicBezTo>
                        <a:cubicBezTo>
                          <a:pt x="14964" y="1974"/>
                          <a:pt x="14413" y="2337"/>
                          <a:pt x="14302" y="2887"/>
                        </a:cubicBezTo>
                        <a:cubicBezTo>
                          <a:pt x="13751" y="2820"/>
                          <a:pt x="13354" y="2335"/>
                          <a:pt x="12891" y="2027"/>
                        </a:cubicBezTo>
                        <a:cubicBezTo>
                          <a:pt x="12651" y="1849"/>
                          <a:pt x="12334" y="1732"/>
                          <a:pt x="12042" y="1732"/>
                        </a:cubicBezTo>
                        <a:cubicBezTo>
                          <a:pt x="11779" y="1732"/>
                          <a:pt x="11538" y="1826"/>
                          <a:pt x="11391" y="2056"/>
                        </a:cubicBezTo>
                        <a:cubicBezTo>
                          <a:pt x="11192" y="1484"/>
                          <a:pt x="10584" y="1073"/>
                          <a:pt x="9982" y="1073"/>
                        </a:cubicBezTo>
                        <a:cubicBezTo>
                          <a:pt x="9942" y="1073"/>
                          <a:pt x="9902" y="1075"/>
                          <a:pt x="9863" y="1079"/>
                        </a:cubicBezTo>
                        <a:cubicBezTo>
                          <a:pt x="9216" y="1137"/>
                          <a:pt x="8636" y="1630"/>
                          <a:pt x="8481" y="2269"/>
                        </a:cubicBezTo>
                        <a:cubicBezTo>
                          <a:pt x="8289" y="2206"/>
                          <a:pt x="8087" y="2176"/>
                          <a:pt x="7885" y="2176"/>
                        </a:cubicBezTo>
                        <a:cubicBezTo>
                          <a:pt x="7118" y="2176"/>
                          <a:pt x="6334" y="2603"/>
                          <a:pt x="5968" y="3283"/>
                        </a:cubicBezTo>
                        <a:cubicBezTo>
                          <a:pt x="5483" y="2887"/>
                          <a:pt x="4990" y="2453"/>
                          <a:pt x="4410" y="2240"/>
                        </a:cubicBezTo>
                        <a:cubicBezTo>
                          <a:pt x="4164" y="2150"/>
                          <a:pt x="3891" y="2098"/>
                          <a:pt x="3623" y="2098"/>
                        </a:cubicBezTo>
                        <a:cubicBezTo>
                          <a:pt x="3256" y="2098"/>
                          <a:pt x="2898" y="2195"/>
                          <a:pt x="2631" y="2424"/>
                        </a:cubicBezTo>
                        <a:cubicBezTo>
                          <a:pt x="2234" y="2762"/>
                          <a:pt x="2051" y="3254"/>
                          <a:pt x="2021" y="3776"/>
                        </a:cubicBezTo>
                        <a:cubicBezTo>
                          <a:pt x="2051" y="3960"/>
                          <a:pt x="2109" y="4107"/>
                          <a:pt x="2176" y="4290"/>
                        </a:cubicBezTo>
                        <a:lnTo>
                          <a:pt x="1992" y="4474"/>
                        </a:lnTo>
                        <a:cubicBezTo>
                          <a:pt x="1992" y="4599"/>
                          <a:pt x="1992" y="4694"/>
                          <a:pt x="2021" y="4812"/>
                        </a:cubicBezTo>
                        <a:cubicBezTo>
                          <a:pt x="1963" y="4783"/>
                          <a:pt x="1867" y="4724"/>
                          <a:pt x="1808" y="4694"/>
                        </a:cubicBezTo>
                        <a:cubicBezTo>
                          <a:pt x="1257" y="5363"/>
                          <a:pt x="919" y="6223"/>
                          <a:pt x="890" y="7112"/>
                        </a:cubicBezTo>
                        <a:cubicBezTo>
                          <a:pt x="427" y="7693"/>
                          <a:pt x="0" y="8457"/>
                          <a:pt x="88" y="9222"/>
                        </a:cubicBezTo>
                        <a:cubicBezTo>
                          <a:pt x="172" y="9892"/>
                          <a:pt x="793" y="10517"/>
                          <a:pt x="1440" y="10517"/>
                        </a:cubicBezTo>
                        <a:cubicBezTo>
                          <a:pt x="1531" y="10517"/>
                          <a:pt x="1622" y="10504"/>
                          <a:pt x="1713" y="10478"/>
                        </a:cubicBezTo>
                        <a:lnTo>
                          <a:pt x="1713" y="10478"/>
                        </a:lnTo>
                        <a:cubicBezTo>
                          <a:pt x="1441" y="11272"/>
                          <a:pt x="1683" y="12257"/>
                          <a:pt x="2359" y="12808"/>
                        </a:cubicBezTo>
                        <a:cubicBezTo>
                          <a:pt x="2742" y="13138"/>
                          <a:pt x="3248" y="13302"/>
                          <a:pt x="3756" y="13302"/>
                        </a:cubicBezTo>
                        <a:cubicBezTo>
                          <a:pt x="4098" y="13302"/>
                          <a:pt x="4441" y="13228"/>
                          <a:pt x="4748" y="13080"/>
                        </a:cubicBezTo>
                        <a:cubicBezTo>
                          <a:pt x="4922" y="13327"/>
                          <a:pt x="5212" y="13439"/>
                          <a:pt x="5514" y="13439"/>
                        </a:cubicBezTo>
                        <a:cubicBezTo>
                          <a:pt x="6002" y="13439"/>
                          <a:pt x="6519" y="13144"/>
                          <a:pt x="6615" y="12654"/>
                        </a:cubicBezTo>
                        <a:cubicBezTo>
                          <a:pt x="6838" y="13100"/>
                          <a:pt x="7344" y="13354"/>
                          <a:pt x="7837" y="13354"/>
                        </a:cubicBezTo>
                        <a:cubicBezTo>
                          <a:pt x="8154" y="13354"/>
                          <a:pt x="8467" y="13249"/>
                          <a:pt x="8694" y="13021"/>
                        </a:cubicBezTo>
                        <a:cubicBezTo>
                          <a:pt x="9019" y="13401"/>
                          <a:pt x="9511" y="13583"/>
                          <a:pt x="10007" y="13583"/>
                        </a:cubicBezTo>
                        <a:cubicBezTo>
                          <a:pt x="10634" y="13583"/>
                          <a:pt x="11267" y="13292"/>
                          <a:pt x="11575" y="12742"/>
                        </a:cubicBezTo>
                        <a:cubicBezTo>
                          <a:pt x="11839" y="13132"/>
                          <a:pt x="12292" y="13325"/>
                          <a:pt x="12741" y="13325"/>
                        </a:cubicBezTo>
                        <a:cubicBezTo>
                          <a:pt x="13179" y="13325"/>
                          <a:pt x="13614" y="13141"/>
                          <a:pt x="13868" y="12779"/>
                        </a:cubicBezTo>
                        <a:cubicBezTo>
                          <a:pt x="14382" y="13518"/>
                          <a:pt x="15267" y="13896"/>
                          <a:pt x="16150" y="13896"/>
                        </a:cubicBezTo>
                        <a:cubicBezTo>
                          <a:pt x="16909" y="13896"/>
                          <a:pt x="17667" y="13617"/>
                          <a:pt x="18189" y="13050"/>
                        </a:cubicBezTo>
                        <a:cubicBezTo>
                          <a:pt x="18407" y="13218"/>
                          <a:pt x="18675" y="13296"/>
                          <a:pt x="18947" y="13296"/>
                        </a:cubicBezTo>
                        <a:cubicBezTo>
                          <a:pt x="19474" y="13296"/>
                          <a:pt x="20017" y="13003"/>
                          <a:pt x="20240" y="12499"/>
                        </a:cubicBezTo>
                        <a:cubicBezTo>
                          <a:pt x="20462" y="12676"/>
                          <a:pt x="20747" y="12761"/>
                          <a:pt x="21030" y="12761"/>
                        </a:cubicBezTo>
                        <a:cubicBezTo>
                          <a:pt x="21337" y="12761"/>
                          <a:pt x="21642" y="12661"/>
                          <a:pt x="21864" y="12470"/>
                        </a:cubicBezTo>
                        <a:cubicBezTo>
                          <a:pt x="22119" y="12618"/>
                          <a:pt x="22412" y="12689"/>
                          <a:pt x="22704" y="12689"/>
                        </a:cubicBezTo>
                        <a:cubicBezTo>
                          <a:pt x="23253" y="12689"/>
                          <a:pt x="23801" y="12438"/>
                          <a:pt x="24098" y="11977"/>
                        </a:cubicBezTo>
                        <a:cubicBezTo>
                          <a:pt x="24302" y="12327"/>
                          <a:pt x="24717" y="12522"/>
                          <a:pt x="25128" y="12522"/>
                        </a:cubicBezTo>
                        <a:cubicBezTo>
                          <a:pt x="25399" y="12522"/>
                          <a:pt x="25669" y="12438"/>
                          <a:pt x="25877" y="12257"/>
                        </a:cubicBezTo>
                        <a:cubicBezTo>
                          <a:pt x="26545" y="12712"/>
                          <a:pt x="27251" y="13175"/>
                          <a:pt x="28052" y="13293"/>
                        </a:cubicBezTo>
                        <a:cubicBezTo>
                          <a:pt x="28160" y="13310"/>
                          <a:pt x="28271" y="13318"/>
                          <a:pt x="28383" y="13318"/>
                        </a:cubicBezTo>
                        <a:cubicBezTo>
                          <a:pt x="29093" y="13318"/>
                          <a:pt x="29840" y="12980"/>
                          <a:pt x="30132" y="12345"/>
                        </a:cubicBezTo>
                        <a:cubicBezTo>
                          <a:pt x="30435" y="12721"/>
                          <a:pt x="30917" y="12882"/>
                          <a:pt x="31400" y="12882"/>
                        </a:cubicBezTo>
                        <a:cubicBezTo>
                          <a:pt x="31550" y="12882"/>
                          <a:pt x="31700" y="12867"/>
                          <a:pt x="31844" y="12837"/>
                        </a:cubicBezTo>
                        <a:cubicBezTo>
                          <a:pt x="32462" y="12742"/>
                          <a:pt x="33013" y="12411"/>
                          <a:pt x="33527" y="12073"/>
                        </a:cubicBezTo>
                        <a:cubicBezTo>
                          <a:pt x="33832" y="12460"/>
                          <a:pt x="34314" y="12681"/>
                          <a:pt x="34786" y="12681"/>
                        </a:cubicBezTo>
                        <a:cubicBezTo>
                          <a:pt x="34985" y="12681"/>
                          <a:pt x="35183" y="12641"/>
                          <a:pt x="35364" y="12558"/>
                        </a:cubicBezTo>
                        <a:cubicBezTo>
                          <a:pt x="36011" y="12286"/>
                          <a:pt x="36379" y="11551"/>
                          <a:pt x="36254" y="10875"/>
                        </a:cubicBezTo>
                        <a:cubicBezTo>
                          <a:pt x="36871" y="10758"/>
                          <a:pt x="37385" y="10236"/>
                          <a:pt x="37540" y="9618"/>
                        </a:cubicBezTo>
                        <a:cubicBezTo>
                          <a:pt x="37694" y="9008"/>
                          <a:pt x="37481" y="8303"/>
                          <a:pt x="36989" y="7906"/>
                        </a:cubicBezTo>
                        <a:cubicBezTo>
                          <a:pt x="37385" y="7722"/>
                          <a:pt x="37694" y="7355"/>
                          <a:pt x="37848" y="6958"/>
                        </a:cubicBezTo>
                        <a:cubicBezTo>
                          <a:pt x="37427" y="5811"/>
                          <a:pt x="36885" y="4657"/>
                          <a:pt x="35391" y="4657"/>
                        </a:cubicBezTo>
                        <a:cubicBezTo>
                          <a:pt x="35373" y="4657"/>
                          <a:pt x="35354" y="4657"/>
                          <a:pt x="35335" y="4658"/>
                        </a:cubicBezTo>
                        <a:cubicBezTo>
                          <a:pt x="35122" y="3989"/>
                          <a:pt x="34879" y="3254"/>
                          <a:pt x="34328" y="2762"/>
                        </a:cubicBezTo>
                        <a:cubicBezTo>
                          <a:pt x="34016" y="2483"/>
                          <a:pt x="33586" y="2315"/>
                          <a:pt x="33183" y="2315"/>
                        </a:cubicBezTo>
                        <a:cubicBezTo>
                          <a:pt x="32873" y="2315"/>
                          <a:pt x="32580" y="2414"/>
                          <a:pt x="32366" y="2637"/>
                        </a:cubicBezTo>
                        <a:cubicBezTo>
                          <a:pt x="32104" y="2262"/>
                          <a:pt x="31656" y="2059"/>
                          <a:pt x="31215" y="2059"/>
                        </a:cubicBezTo>
                        <a:cubicBezTo>
                          <a:pt x="30938" y="2059"/>
                          <a:pt x="30664" y="2139"/>
                          <a:pt x="30440" y="2306"/>
                        </a:cubicBezTo>
                        <a:cubicBezTo>
                          <a:pt x="30440" y="1922"/>
                          <a:pt x="30036" y="1641"/>
                          <a:pt x="29657" y="1641"/>
                        </a:cubicBezTo>
                        <a:cubicBezTo>
                          <a:pt x="29493" y="1641"/>
                          <a:pt x="29333" y="1694"/>
                          <a:pt x="29213" y="1814"/>
                        </a:cubicBezTo>
                        <a:cubicBezTo>
                          <a:pt x="28905" y="1020"/>
                          <a:pt x="28170" y="373"/>
                          <a:pt x="27317" y="189"/>
                        </a:cubicBezTo>
                        <a:cubicBezTo>
                          <a:pt x="27141" y="152"/>
                          <a:pt x="26963" y="134"/>
                          <a:pt x="26786" y="134"/>
                        </a:cubicBezTo>
                        <a:cubicBezTo>
                          <a:pt x="26095" y="134"/>
                          <a:pt x="25414" y="410"/>
                          <a:pt x="24929" y="895"/>
                        </a:cubicBezTo>
                        <a:cubicBezTo>
                          <a:pt x="24672" y="428"/>
                          <a:pt x="24132" y="171"/>
                          <a:pt x="23609" y="171"/>
                        </a:cubicBezTo>
                        <a:cubicBezTo>
                          <a:pt x="23310" y="171"/>
                          <a:pt x="23015" y="255"/>
                          <a:pt x="22783" y="432"/>
                        </a:cubicBezTo>
                        <a:cubicBezTo>
                          <a:pt x="22441" y="135"/>
                          <a:pt x="22006" y="1"/>
                          <a:pt x="21564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17" name="Google Shape;1117;p48"/>
                  <p:cNvSpPr/>
                  <p:nvPr/>
                </p:nvSpPr>
                <p:spPr>
                  <a:xfrm>
                    <a:off x="4073798" y="1794573"/>
                    <a:ext cx="1507146" cy="46810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356" h="6633" extrusionOk="0">
                        <a:moveTo>
                          <a:pt x="13165" y="0"/>
                        </a:moveTo>
                        <a:cubicBezTo>
                          <a:pt x="12302" y="0"/>
                          <a:pt x="11450" y="483"/>
                          <a:pt x="10854" y="1130"/>
                        </a:cubicBezTo>
                        <a:cubicBezTo>
                          <a:pt x="10854" y="687"/>
                          <a:pt x="10385" y="322"/>
                          <a:pt x="9932" y="322"/>
                        </a:cubicBezTo>
                        <a:cubicBezTo>
                          <a:pt x="9881" y="322"/>
                          <a:pt x="9831" y="327"/>
                          <a:pt x="9781" y="336"/>
                        </a:cubicBezTo>
                        <a:cubicBezTo>
                          <a:pt x="9289" y="424"/>
                          <a:pt x="8921" y="858"/>
                          <a:pt x="8737" y="1343"/>
                        </a:cubicBezTo>
                        <a:cubicBezTo>
                          <a:pt x="8340" y="1057"/>
                          <a:pt x="7848" y="771"/>
                          <a:pt x="7386" y="771"/>
                        </a:cubicBezTo>
                        <a:cubicBezTo>
                          <a:pt x="7207" y="771"/>
                          <a:pt x="7033" y="814"/>
                          <a:pt x="6871" y="917"/>
                        </a:cubicBezTo>
                        <a:cubicBezTo>
                          <a:pt x="6658" y="1042"/>
                          <a:pt x="6503" y="1284"/>
                          <a:pt x="6386" y="1497"/>
                        </a:cubicBezTo>
                        <a:cubicBezTo>
                          <a:pt x="6106" y="2019"/>
                          <a:pt x="5923" y="2570"/>
                          <a:pt x="5864" y="3151"/>
                        </a:cubicBezTo>
                        <a:cubicBezTo>
                          <a:pt x="5823" y="3136"/>
                          <a:pt x="5781" y="3129"/>
                          <a:pt x="5739" y="3129"/>
                        </a:cubicBezTo>
                        <a:cubicBezTo>
                          <a:pt x="5432" y="3129"/>
                          <a:pt x="5117" y="3500"/>
                          <a:pt x="5247" y="3798"/>
                        </a:cubicBezTo>
                        <a:cubicBezTo>
                          <a:pt x="5120" y="3733"/>
                          <a:pt x="4977" y="3701"/>
                          <a:pt x="4832" y="3701"/>
                        </a:cubicBezTo>
                        <a:cubicBezTo>
                          <a:pt x="4633" y="3701"/>
                          <a:pt x="4431" y="3762"/>
                          <a:pt x="4269" y="3886"/>
                        </a:cubicBezTo>
                        <a:cubicBezTo>
                          <a:pt x="4027" y="3460"/>
                          <a:pt x="3564" y="3122"/>
                          <a:pt x="3079" y="3122"/>
                        </a:cubicBezTo>
                        <a:cubicBezTo>
                          <a:pt x="2557" y="3122"/>
                          <a:pt x="2064" y="3489"/>
                          <a:pt x="2006" y="3981"/>
                        </a:cubicBezTo>
                        <a:cubicBezTo>
                          <a:pt x="1990" y="3980"/>
                          <a:pt x="1974" y="3979"/>
                          <a:pt x="1959" y="3979"/>
                        </a:cubicBezTo>
                        <a:cubicBezTo>
                          <a:pt x="1610" y="3979"/>
                          <a:pt x="1305" y="4363"/>
                          <a:pt x="1425" y="4680"/>
                        </a:cubicBezTo>
                        <a:cubicBezTo>
                          <a:pt x="1343" y="4651"/>
                          <a:pt x="1260" y="4639"/>
                          <a:pt x="1178" y="4639"/>
                        </a:cubicBezTo>
                        <a:cubicBezTo>
                          <a:pt x="554" y="4639"/>
                          <a:pt x="0" y="5384"/>
                          <a:pt x="624" y="5819"/>
                        </a:cubicBezTo>
                        <a:cubicBezTo>
                          <a:pt x="1271" y="6304"/>
                          <a:pt x="2160" y="6517"/>
                          <a:pt x="2954" y="6612"/>
                        </a:cubicBezTo>
                        <a:cubicBezTo>
                          <a:pt x="3115" y="6627"/>
                          <a:pt x="3277" y="6633"/>
                          <a:pt x="3439" y="6633"/>
                        </a:cubicBezTo>
                        <a:cubicBezTo>
                          <a:pt x="4285" y="6633"/>
                          <a:pt x="5131" y="6458"/>
                          <a:pt x="5952" y="6304"/>
                        </a:cubicBezTo>
                        <a:cubicBezTo>
                          <a:pt x="7238" y="6061"/>
                          <a:pt x="8524" y="5819"/>
                          <a:pt x="9810" y="5569"/>
                        </a:cubicBezTo>
                        <a:cubicBezTo>
                          <a:pt x="10916" y="5347"/>
                          <a:pt x="12017" y="5139"/>
                          <a:pt x="13133" y="5139"/>
                        </a:cubicBezTo>
                        <a:cubicBezTo>
                          <a:pt x="13382" y="5139"/>
                          <a:pt x="13631" y="5149"/>
                          <a:pt x="13882" y="5172"/>
                        </a:cubicBezTo>
                        <a:cubicBezTo>
                          <a:pt x="15563" y="5310"/>
                          <a:pt x="17214" y="6064"/>
                          <a:pt x="18905" y="6064"/>
                        </a:cubicBezTo>
                        <a:cubicBezTo>
                          <a:pt x="19099" y="6064"/>
                          <a:pt x="19294" y="6054"/>
                          <a:pt x="19489" y="6032"/>
                        </a:cubicBezTo>
                        <a:cubicBezTo>
                          <a:pt x="19945" y="5966"/>
                          <a:pt x="20408" y="5848"/>
                          <a:pt x="20775" y="5569"/>
                        </a:cubicBezTo>
                        <a:cubicBezTo>
                          <a:pt x="21143" y="5268"/>
                          <a:pt x="21356" y="4775"/>
                          <a:pt x="21231" y="4349"/>
                        </a:cubicBezTo>
                        <a:cubicBezTo>
                          <a:pt x="21138" y="3983"/>
                          <a:pt x="20793" y="3696"/>
                          <a:pt x="20443" y="3696"/>
                        </a:cubicBezTo>
                        <a:cubicBezTo>
                          <a:pt x="20349" y="3696"/>
                          <a:pt x="20255" y="3716"/>
                          <a:pt x="20165" y="3761"/>
                        </a:cubicBezTo>
                        <a:cubicBezTo>
                          <a:pt x="20129" y="3489"/>
                          <a:pt x="19886" y="3247"/>
                          <a:pt x="19644" y="3180"/>
                        </a:cubicBezTo>
                        <a:cubicBezTo>
                          <a:pt x="19580" y="3160"/>
                          <a:pt x="19516" y="3151"/>
                          <a:pt x="19451" y="3151"/>
                        </a:cubicBezTo>
                        <a:cubicBezTo>
                          <a:pt x="19233" y="3151"/>
                          <a:pt x="19021" y="3260"/>
                          <a:pt x="18879" y="3430"/>
                        </a:cubicBezTo>
                        <a:cubicBezTo>
                          <a:pt x="18579" y="3310"/>
                          <a:pt x="18259" y="3256"/>
                          <a:pt x="17937" y="3256"/>
                        </a:cubicBezTo>
                        <a:cubicBezTo>
                          <a:pt x="17667" y="3256"/>
                          <a:pt x="17395" y="3294"/>
                          <a:pt x="17130" y="3364"/>
                        </a:cubicBezTo>
                        <a:cubicBezTo>
                          <a:pt x="17005" y="2967"/>
                          <a:pt x="16608" y="2629"/>
                          <a:pt x="16182" y="2629"/>
                        </a:cubicBezTo>
                        <a:cubicBezTo>
                          <a:pt x="16057" y="2600"/>
                          <a:pt x="15940" y="2629"/>
                          <a:pt x="15815" y="2570"/>
                        </a:cubicBezTo>
                        <a:cubicBezTo>
                          <a:pt x="15602" y="2475"/>
                          <a:pt x="15506" y="2144"/>
                          <a:pt x="15263" y="2107"/>
                        </a:cubicBezTo>
                        <a:cubicBezTo>
                          <a:pt x="15388" y="1130"/>
                          <a:pt x="14499" y="182"/>
                          <a:pt x="13514" y="28"/>
                        </a:cubicBezTo>
                        <a:cubicBezTo>
                          <a:pt x="13398" y="9"/>
                          <a:pt x="13281" y="0"/>
                          <a:pt x="13165" y="0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18" name="Google Shape;1118;p48"/>
                  <p:cNvSpPr/>
                  <p:nvPr/>
                </p:nvSpPr>
                <p:spPr>
                  <a:xfrm>
                    <a:off x="4137146" y="1730523"/>
                    <a:ext cx="955058" cy="33027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533" h="4680" extrusionOk="0">
                        <a:moveTo>
                          <a:pt x="11860" y="0"/>
                        </a:moveTo>
                        <a:cubicBezTo>
                          <a:pt x="10997" y="0"/>
                          <a:pt x="10145" y="483"/>
                          <a:pt x="9549" y="1130"/>
                        </a:cubicBezTo>
                        <a:cubicBezTo>
                          <a:pt x="9549" y="687"/>
                          <a:pt x="9080" y="322"/>
                          <a:pt x="8627" y="322"/>
                        </a:cubicBezTo>
                        <a:cubicBezTo>
                          <a:pt x="8576" y="322"/>
                          <a:pt x="8526" y="327"/>
                          <a:pt x="8476" y="336"/>
                        </a:cubicBezTo>
                        <a:cubicBezTo>
                          <a:pt x="7984" y="424"/>
                          <a:pt x="7616" y="858"/>
                          <a:pt x="7432" y="1343"/>
                        </a:cubicBezTo>
                        <a:cubicBezTo>
                          <a:pt x="7035" y="1057"/>
                          <a:pt x="6543" y="771"/>
                          <a:pt x="6081" y="771"/>
                        </a:cubicBezTo>
                        <a:cubicBezTo>
                          <a:pt x="5902" y="771"/>
                          <a:pt x="5728" y="814"/>
                          <a:pt x="5566" y="917"/>
                        </a:cubicBezTo>
                        <a:cubicBezTo>
                          <a:pt x="5353" y="1042"/>
                          <a:pt x="5198" y="1284"/>
                          <a:pt x="5081" y="1497"/>
                        </a:cubicBezTo>
                        <a:cubicBezTo>
                          <a:pt x="4801" y="2019"/>
                          <a:pt x="4618" y="2570"/>
                          <a:pt x="4559" y="3151"/>
                        </a:cubicBezTo>
                        <a:cubicBezTo>
                          <a:pt x="4518" y="3136"/>
                          <a:pt x="4476" y="3129"/>
                          <a:pt x="4434" y="3129"/>
                        </a:cubicBezTo>
                        <a:cubicBezTo>
                          <a:pt x="4127" y="3129"/>
                          <a:pt x="3812" y="3500"/>
                          <a:pt x="3942" y="3798"/>
                        </a:cubicBezTo>
                        <a:cubicBezTo>
                          <a:pt x="3815" y="3733"/>
                          <a:pt x="3672" y="3701"/>
                          <a:pt x="3527" y="3701"/>
                        </a:cubicBezTo>
                        <a:cubicBezTo>
                          <a:pt x="3328" y="3701"/>
                          <a:pt x="3126" y="3762"/>
                          <a:pt x="2964" y="3886"/>
                        </a:cubicBezTo>
                        <a:cubicBezTo>
                          <a:pt x="2722" y="3460"/>
                          <a:pt x="2259" y="3122"/>
                          <a:pt x="1774" y="3122"/>
                        </a:cubicBezTo>
                        <a:cubicBezTo>
                          <a:pt x="1252" y="3122"/>
                          <a:pt x="759" y="3489"/>
                          <a:pt x="701" y="3981"/>
                        </a:cubicBezTo>
                        <a:cubicBezTo>
                          <a:pt x="685" y="3980"/>
                          <a:pt x="669" y="3979"/>
                          <a:pt x="654" y="3979"/>
                        </a:cubicBezTo>
                        <a:cubicBezTo>
                          <a:pt x="305" y="3979"/>
                          <a:pt x="0" y="4363"/>
                          <a:pt x="120" y="4680"/>
                        </a:cubicBezTo>
                        <a:cubicBezTo>
                          <a:pt x="333" y="4467"/>
                          <a:pt x="576" y="4253"/>
                          <a:pt x="914" y="4253"/>
                        </a:cubicBezTo>
                        <a:cubicBezTo>
                          <a:pt x="1002" y="3827"/>
                          <a:pt x="1369" y="3489"/>
                          <a:pt x="1832" y="3489"/>
                        </a:cubicBezTo>
                        <a:cubicBezTo>
                          <a:pt x="2259" y="3518"/>
                          <a:pt x="2626" y="3857"/>
                          <a:pt x="2780" y="4253"/>
                        </a:cubicBezTo>
                        <a:cubicBezTo>
                          <a:pt x="2897" y="4120"/>
                          <a:pt x="3080" y="4052"/>
                          <a:pt x="3262" y="4052"/>
                        </a:cubicBezTo>
                        <a:cubicBezTo>
                          <a:pt x="3412" y="4052"/>
                          <a:pt x="3560" y="4098"/>
                          <a:pt x="3670" y="4195"/>
                        </a:cubicBezTo>
                        <a:cubicBezTo>
                          <a:pt x="3811" y="4029"/>
                          <a:pt x="4020" y="3947"/>
                          <a:pt x="4215" y="3947"/>
                        </a:cubicBezTo>
                        <a:cubicBezTo>
                          <a:pt x="4315" y="3947"/>
                          <a:pt x="4411" y="3969"/>
                          <a:pt x="4493" y="4011"/>
                        </a:cubicBezTo>
                        <a:cubicBezTo>
                          <a:pt x="4493" y="3857"/>
                          <a:pt x="4529" y="3702"/>
                          <a:pt x="4618" y="3577"/>
                        </a:cubicBezTo>
                        <a:cubicBezTo>
                          <a:pt x="4693" y="3524"/>
                          <a:pt x="4789" y="3482"/>
                          <a:pt x="4879" y="3482"/>
                        </a:cubicBezTo>
                        <a:cubicBezTo>
                          <a:pt x="4939" y="3482"/>
                          <a:pt x="4997" y="3501"/>
                          <a:pt x="5044" y="3548"/>
                        </a:cubicBezTo>
                        <a:cubicBezTo>
                          <a:pt x="5081" y="3180"/>
                          <a:pt x="5044" y="2813"/>
                          <a:pt x="5081" y="2446"/>
                        </a:cubicBezTo>
                        <a:cubicBezTo>
                          <a:pt x="5139" y="2078"/>
                          <a:pt x="5294" y="1711"/>
                          <a:pt x="5595" y="1527"/>
                        </a:cubicBezTo>
                        <a:cubicBezTo>
                          <a:pt x="5789" y="1407"/>
                          <a:pt x="5997" y="1362"/>
                          <a:pt x="6211" y="1362"/>
                        </a:cubicBezTo>
                        <a:cubicBezTo>
                          <a:pt x="6272" y="1362"/>
                          <a:pt x="6334" y="1366"/>
                          <a:pt x="6396" y="1373"/>
                        </a:cubicBezTo>
                        <a:cubicBezTo>
                          <a:pt x="6977" y="1439"/>
                          <a:pt x="7528" y="1681"/>
                          <a:pt x="7925" y="2078"/>
                        </a:cubicBezTo>
                        <a:cubicBezTo>
                          <a:pt x="7895" y="1740"/>
                          <a:pt x="7925" y="1343"/>
                          <a:pt x="8204" y="1130"/>
                        </a:cubicBezTo>
                        <a:cubicBezTo>
                          <a:pt x="8331" y="1031"/>
                          <a:pt x="8491" y="984"/>
                          <a:pt x="8654" y="984"/>
                        </a:cubicBezTo>
                        <a:cubicBezTo>
                          <a:pt x="8841" y="984"/>
                          <a:pt x="9032" y="1046"/>
                          <a:pt x="9182" y="1159"/>
                        </a:cubicBezTo>
                        <a:cubicBezTo>
                          <a:pt x="9490" y="1343"/>
                          <a:pt x="9674" y="1652"/>
                          <a:pt x="9858" y="1924"/>
                        </a:cubicBezTo>
                        <a:cubicBezTo>
                          <a:pt x="10313" y="1189"/>
                          <a:pt x="11078" y="704"/>
                          <a:pt x="11937" y="579"/>
                        </a:cubicBezTo>
                        <a:cubicBezTo>
                          <a:pt x="12073" y="556"/>
                          <a:pt x="12213" y="545"/>
                          <a:pt x="12354" y="545"/>
                        </a:cubicBezTo>
                        <a:cubicBezTo>
                          <a:pt x="12755" y="545"/>
                          <a:pt x="13168" y="634"/>
                          <a:pt x="13532" y="792"/>
                        </a:cubicBezTo>
                        <a:cubicBezTo>
                          <a:pt x="13194" y="395"/>
                          <a:pt x="12731" y="86"/>
                          <a:pt x="12209" y="28"/>
                        </a:cubicBezTo>
                        <a:cubicBezTo>
                          <a:pt x="12093" y="9"/>
                          <a:pt x="11976" y="0"/>
                          <a:pt x="11860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19" name="Google Shape;1119;p48"/>
                  <p:cNvSpPr/>
                  <p:nvPr/>
                </p:nvSpPr>
                <p:spPr>
                  <a:xfrm>
                    <a:off x="3410670" y="1955650"/>
                    <a:ext cx="981311" cy="45914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3905" h="6506" extrusionOk="0">
                        <a:moveTo>
                          <a:pt x="5762" y="0"/>
                        </a:moveTo>
                        <a:cubicBezTo>
                          <a:pt x="5553" y="0"/>
                          <a:pt x="5346" y="56"/>
                          <a:pt x="5174" y="174"/>
                        </a:cubicBezTo>
                        <a:cubicBezTo>
                          <a:pt x="4807" y="387"/>
                          <a:pt x="4623" y="821"/>
                          <a:pt x="4439" y="1218"/>
                        </a:cubicBezTo>
                        <a:cubicBezTo>
                          <a:pt x="4311" y="1112"/>
                          <a:pt x="4152" y="1064"/>
                          <a:pt x="3992" y="1064"/>
                        </a:cubicBezTo>
                        <a:cubicBezTo>
                          <a:pt x="3731" y="1064"/>
                          <a:pt x="3469" y="1192"/>
                          <a:pt x="3337" y="1401"/>
                        </a:cubicBezTo>
                        <a:cubicBezTo>
                          <a:pt x="3232" y="1280"/>
                          <a:pt x="3058" y="1206"/>
                          <a:pt x="2888" y="1206"/>
                        </a:cubicBezTo>
                        <a:cubicBezTo>
                          <a:pt x="2760" y="1206"/>
                          <a:pt x="2635" y="1248"/>
                          <a:pt x="2543" y="1343"/>
                        </a:cubicBezTo>
                        <a:cubicBezTo>
                          <a:pt x="2455" y="1200"/>
                          <a:pt x="2306" y="1129"/>
                          <a:pt x="2161" y="1129"/>
                        </a:cubicBezTo>
                        <a:cubicBezTo>
                          <a:pt x="2052" y="1129"/>
                          <a:pt x="1946" y="1169"/>
                          <a:pt x="1867" y="1247"/>
                        </a:cubicBezTo>
                        <a:cubicBezTo>
                          <a:pt x="1726" y="966"/>
                          <a:pt x="1413" y="803"/>
                          <a:pt x="1099" y="803"/>
                        </a:cubicBezTo>
                        <a:cubicBezTo>
                          <a:pt x="938" y="803"/>
                          <a:pt x="777" y="846"/>
                          <a:pt x="640" y="938"/>
                        </a:cubicBezTo>
                        <a:cubicBezTo>
                          <a:pt x="213" y="1218"/>
                          <a:pt x="243" y="1644"/>
                          <a:pt x="125" y="2078"/>
                        </a:cubicBezTo>
                        <a:cubicBezTo>
                          <a:pt x="30" y="2533"/>
                          <a:pt x="0" y="2959"/>
                          <a:pt x="59" y="3452"/>
                        </a:cubicBezTo>
                        <a:cubicBezTo>
                          <a:pt x="125" y="3944"/>
                          <a:pt x="243" y="4466"/>
                          <a:pt x="551" y="4863"/>
                        </a:cubicBezTo>
                        <a:cubicBezTo>
                          <a:pt x="823" y="5201"/>
                          <a:pt x="1228" y="5443"/>
                          <a:pt x="1624" y="5627"/>
                        </a:cubicBezTo>
                        <a:cubicBezTo>
                          <a:pt x="2602" y="6083"/>
                          <a:pt x="3704" y="6237"/>
                          <a:pt x="4777" y="6362"/>
                        </a:cubicBezTo>
                        <a:cubicBezTo>
                          <a:pt x="5721" y="6457"/>
                          <a:pt x="6680" y="6505"/>
                          <a:pt x="7634" y="6505"/>
                        </a:cubicBezTo>
                        <a:cubicBezTo>
                          <a:pt x="8225" y="6505"/>
                          <a:pt x="8815" y="6487"/>
                          <a:pt x="9400" y="6450"/>
                        </a:cubicBezTo>
                        <a:cubicBezTo>
                          <a:pt x="10135" y="6421"/>
                          <a:pt x="10840" y="6333"/>
                          <a:pt x="11546" y="6083"/>
                        </a:cubicBezTo>
                        <a:cubicBezTo>
                          <a:pt x="12097" y="5870"/>
                          <a:pt x="12619" y="5568"/>
                          <a:pt x="13104" y="5164"/>
                        </a:cubicBezTo>
                        <a:cubicBezTo>
                          <a:pt x="13354" y="4922"/>
                          <a:pt x="13626" y="4679"/>
                          <a:pt x="13751" y="4341"/>
                        </a:cubicBezTo>
                        <a:cubicBezTo>
                          <a:pt x="13905" y="4003"/>
                          <a:pt x="13905" y="3606"/>
                          <a:pt x="13684" y="3327"/>
                        </a:cubicBezTo>
                        <a:cubicBezTo>
                          <a:pt x="13412" y="2959"/>
                          <a:pt x="12891" y="2901"/>
                          <a:pt x="12494" y="2746"/>
                        </a:cubicBezTo>
                        <a:cubicBezTo>
                          <a:pt x="12369" y="2688"/>
                          <a:pt x="12215" y="2592"/>
                          <a:pt x="12097" y="2592"/>
                        </a:cubicBezTo>
                        <a:lnTo>
                          <a:pt x="11729" y="2592"/>
                        </a:lnTo>
                        <a:cubicBezTo>
                          <a:pt x="11450" y="2533"/>
                          <a:pt x="11266" y="2225"/>
                          <a:pt x="10995" y="2225"/>
                        </a:cubicBezTo>
                        <a:lnTo>
                          <a:pt x="10840" y="2225"/>
                        </a:lnTo>
                        <a:cubicBezTo>
                          <a:pt x="10786" y="2245"/>
                          <a:pt x="10734" y="2264"/>
                          <a:pt x="10682" y="2264"/>
                        </a:cubicBezTo>
                        <a:cubicBezTo>
                          <a:pt x="10642" y="2264"/>
                          <a:pt x="10602" y="2253"/>
                          <a:pt x="10561" y="2225"/>
                        </a:cubicBezTo>
                        <a:cubicBezTo>
                          <a:pt x="10502" y="2166"/>
                          <a:pt x="10502" y="2041"/>
                          <a:pt x="10473" y="1953"/>
                        </a:cubicBezTo>
                        <a:cubicBezTo>
                          <a:pt x="10406" y="1784"/>
                          <a:pt x="10207" y="1672"/>
                          <a:pt x="10011" y="1672"/>
                        </a:cubicBezTo>
                        <a:cubicBezTo>
                          <a:pt x="9926" y="1672"/>
                          <a:pt x="9841" y="1693"/>
                          <a:pt x="9767" y="1740"/>
                        </a:cubicBezTo>
                        <a:cubicBezTo>
                          <a:pt x="9613" y="1490"/>
                          <a:pt x="9216" y="1490"/>
                          <a:pt x="8907" y="1490"/>
                        </a:cubicBezTo>
                        <a:cubicBezTo>
                          <a:pt x="8635" y="1526"/>
                          <a:pt x="8393" y="1556"/>
                          <a:pt x="8114" y="1615"/>
                        </a:cubicBezTo>
                        <a:cubicBezTo>
                          <a:pt x="7955" y="1475"/>
                          <a:pt x="7750" y="1407"/>
                          <a:pt x="7541" y="1407"/>
                        </a:cubicBezTo>
                        <a:cubicBezTo>
                          <a:pt x="7345" y="1407"/>
                          <a:pt x="7146" y="1467"/>
                          <a:pt x="6982" y="1585"/>
                        </a:cubicBezTo>
                        <a:cubicBezTo>
                          <a:pt x="7070" y="1122"/>
                          <a:pt x="6886" y="571"/>
                          <a:pt x="6519" y="270"/>
                        </a:cubicBezTo>
                        <a:cubicBezTo>
                          <a:pt x="6311" y="95"/>
                          <a:pt x="6035" y="0"/>
                          <a:pt x="5762" y="0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0" name="Google Shape;1120;p48"/>
                  <p:cNvSpPr/>
                  <p:nvPr/>
                </p:nvSpPr>
                <p:spPr>
                  <a:xfrm>
                    <a:off x="4201657" y="1891994"/>
                    <a:ext cx="1353228" cy="43980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175" h="6232" extrusionOk="0">
                        <a:moveTo>
                          <a:pt x="12529" y="0"/>
                        </a:moveTo>
                        <a:cubicBezTo>
                          <a:pt x="12058" y="0"/>
                          <a:pt x="11536" y="215"/>
                          <a:pt x="11392" y="650"/>
                        </a:cubicBezTo>
                        <a:cubicBezTo>
                          <a:pt x="11120" y="437"/>
                          <a:pt x="10840" y="224"/>
                          <a:pt x="10539" y="99"/>
                        </a:cubicBezTo>
                        <a:cubicBezTo>
                          <a:pt x="10427" y="67"/>
                          <a:pt x="10309" y="50"/>
                          <a:pt x="10192" y="50"/>
                        </a:cubicBezTo>
                        <a:cubicBezTo>
                          <a:pt x="9955" y="50"/>
                          <a:pt x="9721" y="120"/>
                          <a:pt x="9554" y="282"/>
                        </a:cubicBezTo>
                        <a:cubicBezTo>
                          <a:pt x="9291" y="223"/>
                          <a:pt x="9021" y="185"/>
                          <a:pt x="8753" y="185"/>
                        </a:cubicBezTo>
                        <a:cubicBezTo>
                          <a:pt x="8461" y="185"/>
                          <a:pt x="8173" y="230"/>
                          <a:pt x="7901" y="341"/>
                        </a:cubicBezTo>
                        <a:cubicBezTo>
                          <a:pt x="7379" y="591"/>
                          <a:pt x="6953" y="1106"/>
                          <a:pt x="7011" y="1693"/>
                        </a:cubicBezTo>
                        <a:cubicBezTo>
                          <a:pt x="6925" y="1677"/>
                          <a:pt x="6838" y="1670"/>
                          <a:pt x="6751" y="1670"/>
                        </a:cubicBezTo>
                        <a:cubicBezTo>
                          <a:pt x="6004" y="1670"/>
                          <a:pt x="5254" y="2239"/>
                          <a:pt x="5115" y="3009"/>
                        </a:cubicBezTo>
                        <a:cubicBezTo>
                          <a:pt x="4835" y="2904"/>
                          <a:pt x="4507" y="2809"/>
                          <a:pt x="4203" y="2809"/>
                        </a:cubicBezTo>
                        <a:cubicBezTo>
                          <a:pt x="3973" y="2809"/>
                          <a:pt x="3757" y="2863"/>
                          <a:pt x="3587" y="3009"/>
                        </a:cubicBezTo>
                        <a:cubicBezTo>
                          <a:pt x="3521" y="3068"/>
                          <a:pt x="3462" y="3163"/>
                          <a:pt x="3374" y="3193"/>
                        </a:cubicBezTo>
                        <a:cubicBezTo>
                          <a:pt x="3332" y="3202"/>
                          <a:pt x="3290" y="3206"/>
                          <a:pt x="3250" y="3206"/>
                        </a:cubicBezTo>
                        <a:cubicBezTo>
                          <a:pt x="3169" y="3206"/>
                          <a:pt x="3094" y="3193"/>
                          <a:pt x="3036" y="3193"/>
                        </a:cubicBezTo>
                        <a:cubicBezTo>
                          <a:pt x="2921" y="3168"/>
                          <a:pt x="2801" y="3155"/>
                          <a:pt x="2680" y="3155"/>
                        </a:cubicBezTo>
                        <a:cubicBezTo>
                          <a:pt x="2187" y="3155"/>
                          <a:pt x="1684" y="3366"/>
                          <a:pt x="1536" y="3832"/>
                        </a:cubicBezTo>
                        <a:cubicBezTo>
                          <a:pt x="1402" y="3784"/>
                          <a:pt x="1259" y="3760"/>
                          <a:pt x="1116" y="3760"/>
                        </a:cubicBezTo>
                        <a:cubicBezTo>
                          <a:pt x="797" y="3760"/>
                          <a:pt x="478" y="3878"/>
                          <a:pt x="250" y="4111"/>
                        </a:cubicBezTo>
                        <a:cubicBezTo>
                          <a:pt x="96" y="4229"/>
                          <a:pt x="0" y="4413"/>
                          <a:pt x="30" y="4633"/>
                        </a:cubicBezTo>
                        <a:cubicBezTo>
                          <a:pt x="66" y="4905"/>
                          <a:pt x="397" y="5059"/>
                          <a:pt x="706" y="5118"/>
                        </a:cubicBezTo>
                        <a:cubicBezTo>
                          <a:pt x="3713" y="5965"/>
                          <a:pt x="6849" y="6231"/>
                          <a:pt x="9972" y="6231"/>
                        </a:cubicBezTo>
                        <a:cubicBezTo>
                          <a:pt x="10345" y="6231"/>
                          <a:pt x="10718" y="6228"/>
                          <a:pt x="11090" y="6221"/>
                        </a:cubicBezTo>
                        <a:cubicBezTo>
                          <a:pt x="12957" y="6191"/>
                          <a:pt x="14882" y="6103"/>
                          <a:pt x="16602" y="5273"/>
                        </a:cubicBezTo>
                        <a:cubicBezTo>
                          <a:pt x="17888" y="4633"/>
                          <a:pt x="19174" y="2575"/>
                          <a:pt x="17396" y="1657"/>
                        </a:cubicBezTo>
                        <a:cubicBezTo>
                          <a:pt x="17247" y="1592"/>
                          <a:pt x="17128" y="1567"/>
                          <a:pt x="17023" y="1567"/>
                        </a:cubicBezTo>
                        <a:cubicBezTo>
                          <a:pt x="16890" y="1567"/>
                          <a:pt x="16780" y="1607"/>
                          <a:pt x="16661" y="1657"/>
                        </a:cubicBezTo>
                        <a:cubicBezTo>
                          <a:pt x="16536" y="1693"/>
                          <a:pt x="16418" y="1723"/>
                          <a:pt x="16264" y="1723"/>
                        </a:cubicBezTo>
                        <a:cubicBezTo>
                          <a:pt x="15946" y="1723"/>
                          <a:pt x="15704" y="1564"/>
                          <a:pt x="15415" y="1564"/>
                        </a:cubicBezTo>
                        <a:cubicBezTo>
                          <a:pt x="15283" y="1564"/>
                          <a:pt x="15141" y="1597"/>
                          <a:pt x="14978" y="1693"/>
                        </a:cubicBezTo>
                        <a:cubicBezTo>
                          <a:pt x="14640" y="709"/>
                          <a:pt x="13662" y="3"/>
                          <a:pt x="12619" y="3"/>
                        </a:cubicBezTo>
                        <a:cubicBezTo>
                          <a:pt x="12589" y="1"/>
                          <a:pt x="12559" y="0"/>
                          <a:pt x="12529" y="0"/>
                        </a:cubicBezTo>
                        <a:close/>
                      </a:path>
                    </a:pathLst>
                  </a:custGeom>
                  <a:solidFill>
                    <a:srgbClr val="3A0817">
                      <a:alpha val="2733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1" name="Google Shape;1121;p48"/>
                  <p:cNvSpPr/>
                  <p:nvPr/>
                </p:nvSpPr>
                <p:spPr>
                  <a:xfrm>
                    <a:off x="3365009" y="2074071"/>
                    <a:ext cx="1173762" cy="49866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632" h="7066" extrusionOk="0">
                        <a:moveTo>
                          <a:pt x="2224" y="1"/>
                        </a:moveTo>
                        <a:cubicBezTo>
                          <a:pt x="1910" y="1"/>
                          <a:pt x="1599" y="70"/>
                          <a:pt x="1323" y="216"/>
                        </a:cubicBezTo>
                        <a:cubicBezTo>
                          <a:pt x="1198" y="275"/>
                          <a:pt x="1103" y="333"/>
                          <a:pt x="1044" y="458"/>
                        </a:cubicBezTo>
                        <a:cubicBezTo>
                          <a:pt x="985" y="547"/>
                          <a:pt x="985" y="701"/>
                          <a:pt x="1103" y="767"/>
                        </a:cubicBezTo>
                        <a:cubicBezTo>
                          <a:pt x="1045" y="750"/>
                          <a:pt x="987" y="742"/>
                          <a:pt x="930" y="742"/>
                        </a:cubicBezTo>
                        <a:cubicBezTo>
                          <a:pt x="567" y="742"/>
                          <a:pt x="233" y="1063"/>
                          <a:pt x="125" y="1406"/>
                        </a:cubicBezTo>
                        <a:cubicBezTo>
                          <a:pt x="1" y="1803"/>
                          <a:pt x="96" y="2266"/>
                          <a:pt x="184" y="2663"/>
                        </a:cubicBezTo>
                        <a:cubicBezTo>
                          <a:pt x="250" y="2972"/>
                          <a:pt x="309" y="3273"/>
                          <a:pt x="368" y="3582"/>
                        </a:cubicBezTo>
                        <a:cubicBezTo>
                          <a:pt x="464" y="4133"/>
                          <a:pt x="588" y="4684"/>
                          <a:pt x="860" y="5177"/>
                        </a:cubicBezTo>
                        <a:cubicBezTo>
                          <a:pt x="1382" y="6154"/>
                          <a:pt x="2455" y="6735"/>
                          <a:pt x="3557" y="6948"/>
                        </a:cubicBezTo>
                        <a:cubicBezTo>
                          <a:pt x="3987" y="7033"/>
                          <a:pt x="4427" y="7065"/>
                          <a:pt x="4870" y="7065"/>
                        </a:cubicBezTo>
                        <a:cubicBezTo>
                          <a:pt x="5533" y="7065"/>
                          <a:pt x="6204" y="6993"/>
                          <a:pt x="6865" y="6918"/>
                        </a:cubicBezTo>
                        <a:cubicBezTo>
                          <a:pt x="8606" y="6705"/>
                          <a:pt x="10355" y="6463"/>
                          <a:pt x="12068" y="6095"/>
                        </a:cubicBezTo>
                        <a:cubicBezTo>
                          <a:pt x="13170" y="5845"/>
                          <a:pt x="14273" y="5573"/>
                          <a:pt x="15162" y="4897"/>
                        </a:cubicBezTo>
                        <a:cubicBezTo>
                          <a:pt x="15742" y="4471"/>
                          <a:pt x="16235" y="3854"/>
                          <a:pt x="16448" y="3185"/>
                        </a:cubicBezTo>
                        <a:cubicBezTo>
                          <a:pt x="16536" y="2876"/>
                          <a:pt x="16632" y="2509"/>
                          <a:pt x="16573" y="2200"/>
                        </a:cubicBezTo>
                        <a:cubicBezTo>
                          <a:pt x="16477" y="1958"/>
                          <a:pt x="16294" y="1715"/>
                          <a:pt x="16169" y="1502"/>
                        </a:cubicBezTo>
                        <a:cubicBezTo>
                          <a:pt x="15926" y="1134"/>
                          <a:pt x="15684" y="826"/>
                          <a:pt x="15287" y="671"/>
                        </a:cubicBezTo>
                        <a:cubicBezTo>
                          <a:pt x="15148" y="628"/>
                          <a:pt x="15004" y="607"/>
                          <a:pt x="14860" y="607"/>
                        </a:cubicBezTo>
                        <a:cubicBezTo>
                          <a:pt x="14393" y="607"/>
                          <a:pt x="13935" y="831"/>
                          <a:pt x="13721" y="1252"/>
                        </a:cubicBezTo>
                        <a:cubicBezTo>
                          <a:pt x="13587" y="1152"/>
                          <a:pt x="13419" y="1105"/>
                          <a:pt x="13249" y="1105"/>
                        </a:cubicBezTo>
                        <a:cubicBezTo>
                          <a:pt x="12955" y="1105"/>
                          <a:pt x="12652" y="1246"/>
                          <a:pt x="12494" y="1502"/>
                        </a:cubicBezTo>
                        <a:cubicBezTo>
                          <a:pt x="12406" y="1281"/>
                          <a:pt x="12281" y="1068"/>
                          <a:pt x="12097" y="951"/>
                        </a:cubicBezTo>
                        <a:cubicBezTo>
                          <a:pt x="12014" y="902"/>
                          <a:pt x="11916" y="877"/>
                          <a:pt x="11821" y="877"/>
                        </a:cubicBezTo>
                        <a:cubicBezTo>
                          <a:pt x="11672" y="877"/>
                          <a:pt x="11530" y="938"/>
                          <a:pt x="11458" y="1068"/>
                        </a:cubicBezTo>
                        <a:cubicBezTo>
                          <a:pt x="11065" y="429"/>
                          <a:pt x="10352" y="19"/>
                          <a:pt x="9631" y="19"/>
                        </a:cubicBezTo>
                        <a:cubicBezTo>
                          <a:pt x="9556" y="19"/>
                          <a:pt x="9482" y="23"/>
                          <a:pt x="9407" y="32"/>
                        </a:cubicBezTo>
                        <a:cubicBezTo>
                          <a:pt x="8606" y="120"/>
                          <a:pt x="7871" y="796"/>
                          <a:pt x="7842" y="1620"/>
                        </a:cubicBezTo>
                        <a:cubicBezTo>
                          <a:pt x="7783" y="1377"/>
                          <a:pt x="7570" y="1223"/>
                          <a:pt x="7320" y="1193"/>
                        </a:cubicBezTo>
                        <a:cubicBezTo>
                          <a:pt x="7107" y="1193"/>
                          <a:pt x="6865" y="1348"/>
                          <a:pt x="6769" y="1561"/>
                        </a:cubicBezTo>
                        <a:cubicBezTo>
                          <a:pt x="6532" y="1389"/>
                          <a:pt x="6247" y="1304"/>
                          <a:pt x="5961" y="1304"/>
                        </a:cubicBezTo>
                        <a:cubicBezTo>
                          <a:pt x="5733" y="1304"/>
                          <a:pt x="5504" y="1358"/>
                          <a:pt x="5299" y="1465"/>
                        </a:cubicBezTo>
                        <a:cubicBezTo>
                          <a:pt x="5265" y="1491"/>
                          <a:pt x="5229" y="1525"/>
                          <a:pt x="5204" y="1559"/>
                        </a:cubicBezTo>
                        <a:lnTo>
                          <a:pt x="5204" y="1559"/>
                        </a:lnTo>
                        <a:cubicBezTo>
                          <a:pt x="5171" y="1259"/>
                          <a:pt x="5022" y="954"/>
                          <a:pt x="4777" y="767"/>
                        </a:cubicBezTo>
                        <a:cubicBezTo>
                          <a:pt x="4581" y="623"/>
                          <a:pt x="4343" y="548"/>
                          <a:pt x="4108" y="548"/>
                        </a:cubicBezTo>
                        <a:cubicBezTo>
                          <a:pt x="3983" y="548"/>
                          <a:pt x="3859" y="569"/>
                          <a:pt x="3741" y="613"/>
                        </a:cubicBezTo>
                        <a:cubicBezTo>
                          <a:pt x="3347" y="218"/>
                          <a:pt x="2781" y="1"/>
                          <a:pt x="2224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2" name="Google Shape;1122;p48"/>
                  <p:cNvSpPr/>
                  <p:nvPr/>
                </p:nvSpPr>
                <p:spPr>
                  <a:xfrm>
                    <a:off x="3406506" y="2119591"/>
                    <a:ext cx="1104248" cy="38320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5647" h="5430" extrusionOk="0">
                        <a:moveTo>
                          <a:pt x="1182" y="0"/>
                        </a:moveTo>
                        <a:cubicBezTo>
                          <a:pt x="1104" y="0"/>
                          <a:pt x="1026" y="9"/>
                          <a:pt x="948" y="26"/>
                        </a:cubicBezTo>
                        <a:cubicBezTo>
                          <a:pt x="427" y="122"/>
                          <a:pt x="0" y="732"/>
                          <a:pt x="184" y="1254"/>
                        </a:cubicBezTo>
                        <a:cubicBezTo>
                          <a:pt x="243" y="1438"/>
                          <a:pt x="331" y="1592"/>
                          <a:pt x="456" y="1739"/>
                        </a:cubicBezTo>
                        <a:cubicBezTo>
                          <a:pt x="1801" y="3576"/>
                          <a:pt x="3947" y="4774"/>
                          <a:pt x="6247" y="5083"/>
                        </a:cubicBezTo>
                        <a:cubicBezTo>
                          <a:pt x="6916" y="5171"/>
                          <a:pt x="7622" y="5171"/>
                          <a:pt x="8327" y="5266"/>
                        </a:cubicBezTo>
                        <a:cubicBezTo>
                          <a:pt x="8857" y="5315"/>
                          <a:pt x="9392" y="5430"/>
                          <a:pt x="9924" y="5430"/>
                        </a:cubicBezTo>
                        <a:cubicBezTo>
                          <a:pt x="10034" y="5430"/>
                          <a:pt x="10143" y="5425"/>
                          <a:pt x="10253" y="5413"/>
                        </a:cubicBezTo>
                        <a:cubicBezTo>
                          <a:pt x="11083" y="5325"/>
                          <a:pt x="11847" y="4899"/>
                          <a:pt x="12582" y="4436"/>
                        </a:cubicBezTo>
                        <a:cubicBezTo>
                          <a:pt x="13258" y="4010"/>
                          <a:pt x="13927" y="3547"/>
                          <a:pt x="14603" y="3091"/>
                        </a:cubicBezTo>
                        <a:cubicBezTo>
                          <a:pt x="15029" y="2782"/>
                          <a:pt x="15492" y="2415"/>
                          <a:pt x="15581" y="1893"/>
                        </a:cubicBezTo>
                        <a:cubicBezTo>
                          <a:pt x="15647" y="1496"/>
                          <a:pt x="15463" y="1070"/>
                          <a:pt x="15125" y="820"/>
                        </a:cubicBezTo>
                        <a:cubicBezTo>
                          <a:pt x="14845" y="627"/>
                          <a:pt x="14542" y="386"/>
                          <a:pt x="14170" y="386"/>
                        </a:cubicBezTo>
                        <a:cubicBezTo>
                          <a:pt x="14131" y="386"/>
                          <a:pt x="14092" y="388"/>
                          <a:pt x="14052" y="394"/>
                        </a:cubicBezTo>
                        <a:cubicBezTo>
                          <a:pt x="13685" y="423"/>
                          <a:pt x="13376" y="703"/>
                          <a:pt x="13258" y="1041"/>
                        </a:cubicBezTo>
                        <a:cubicBezTo>
                          <a:pt x="13114" y="960"/>
                          <a:pt x="12949" y="922"/>
                          <a:pt x="12782" y="922"/>
                        </a:cubicBezTo>
                        <a:cubicBezTo>
                          <a:pt x="12492" y="922"/>
                          <a:pt x="12198" y="1039"/>
                          <a:pt x="12002" y="1254"/>
                        </a:cubicBezTo>
                        <a:cubicBezTo>
                          <a:pt x="11880" y="1162"/>
                          <a:pt x="11728" y="1116"/>
                          <a:pt x="11578" y="1116"/>
                        </a:cubicBezTo>
                        <a:cubicBezTo>
                          <a:pt x="11428" y="1116"/>
                          <a:pt x="11281" y="1162"/>
                          <a:pt x="11171" y="1254"/>
                        </a:cubicBezTo>
                        <a:cubicBezTo>
                          <a:pt x="10840" y="703"/>
                          <a:pt x="10253" y="335"/>
                          <a:pt x="9613" y="240"/>
                        </a:cubicBezTo>
                        <a:cubicBezTo>
                          <a:pt x="9522" y="226"/>
                          <a:pt x="9429" y="220"/>
                          <a:pt x="9336" y="220"/>
                        </a:cubicBezTo>
                        <a:cubicBezTo>
                          <a:pt x="8805" y="220"/>
                          <a:pt x="8253" y="428"/>
                          <a:pt x="7835" y="791"/>
                        </a:cubicBezTo>
                        <a:cubicBezTo>
                          <a:pt x="7622" y="1004"/>
                          <a:pt x="7438" y="1313"/>
                          <a:pt x="7563" y="1592"/>
                        </a:cubicBezTo>
                        <a:cubicBezTo>
                          <a:pt x="7330" y="1360"/>
                          <a:pt x="7011" y="1228"/>
                          <a:pt x="6696" y="1228"/>
                        </a:cubicBezTo>
                        <a:cubicBezTo>
                          <a:pt x="6553" y="1228"/>
                          <a:pt x="6410" y="1255"/>
                          <a:pt x="6277" y="1313"/>
                        </a:cubicBezTo>
                        <a:cubicBezTo>
                          <a:pt x="6075" y="1214"/>
                          <a:pt x="5855" y="1165"/>
                          <a:pt x="5632" y="1165"/>
                        </a:cubicBezTo>
                        <a:cubicBezTo>
                          <a:pt x="5310" y="1165"/>
                          <a:pt x="4985" y="1267"/>
                          <a:pt x="4711" y="1467"/>
                        </a:cubicBezTo>
                        <a:cubicBezTo>
                          <a:pt x="4373" y="1129"/>
                          <a:pt x="4042" y="791"/>
                          <a:pt x="3609" y="607"/>
                        </a:cubicBezTo>
                        <a:cubicBezTo>
                          <a:pt x="3432" y="543"/>
                          <a:pt x="3239" y="506"/>
                          <a:pt x="3048" y="506"/>
                        </a:cubicBezTo>
                        <a:cubicBezTo>
                          <a:pt x="2777" y="506"/>
                          <a:pt x="2509" y="581"/>
                          <a:pt x="2293" y="761"/>
                        </a:cubicBezTo>
                        <a:cubicBezTo>
                          <a:pt x="2110" y="313"/>
                          <a:pt x="1656" y="0"/>
                          <a:pt x="1182" y="0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3" name="Google Shape;1123;p48"/>
                  <p:cNvSpPr/>
                  <p:nvPr/>
                </p:nvSpPr>
                <p:spPr>
                  <a:xfrm>
                    <a:off x="3073544" y="1984303"/>
                    <a:ext cx="1456405" cy="67657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637" h="9587" extrusionOk="0">
                        <a:moveTo>
                          <a:pt x="2824" y="0"/>
                        </a:moveTo>
                        <a:cubicBezTo>
                          <a:pt x="2549" y="0"/>
                          <a:pt x="2275" y="125"/>
                          <a:pt x="2146" y="385"/>
                        </a:cubicBezTo>
                        <a:cubicBezTo>
                          <a:pt x="2109" y="290"/>
                          <a:pt x="2080" y="202"/>
                          <a:pt x="2021" y="136"/>
                        </a:cubicBezTo>
                        <a:cubicBezTo>
                          <a:pt x="1345" y="841"/>
                          <a:pt x="919" y="1819"/>
                          <a:pt x="890" y="2803"/>
                        </a:cubicBezTo>
                        <a:cubicBezTo>
                          <a:pt x="427" y="3384"/>
                          <a:pt x="0" y="4148"/>
                          <a:pt x="88" y="4913"/>
                        </a:cubicBezTo>
                        <a:cubicBezTo>
                          <a:pt x="172" y="5583"/>
                          <a:pt x="793" y="6208"/>
                          <a:pt x="1440" y="6208"/>
                        </a:cubicBezTo>
                        <a:cubicBezTo>
                          <a:pt x="1531" y="6208"/>
                          <a:pt x="1622" y="6195"/>
                          <a:pt x="1713" y="6169"/>
                        </a:cubicBezTo>
                        <a:lnTo>
                          <a:pt x="1713" y="6169"/>
                        </a:lnTo>
                        <a:cubicBezTo>
                          <a:pt x="1441" y="6963"/>
                          <a:pt x="1683" y="7948"/>
                          <a:pt x="2359" y="8499"/>
                        </a:cubicBezTo>
                        <a:cubicBezTo>
                          <a:pt x="2742" y="8829"/>
                          <a:pt x="3248" y="8993"/>
                          <a:pt x="3756" y="8993"/>
                        </a:cubicBezTo>
                        <a:cubicBezTo>
                          <a:pt x="4098" y="8993"/>
                          <a:pt x="4441" y="8919"/>
                          <a:pt x="4748" y="8771"/>
                        </a:cubicBezTo>
                        <a:cubicBezTo>
                          <a:pt x="4922" y="9018"/>
                          <a:pt x="5212" y="9130"/>
                          <a:pt x="5514" y="9130"/>
                        </a:cubicBezTo>
                        <a:cubicBezTo>
                          <a:pt x="6002" y="9130"/>
                          <a:pt x="6519" y="8835"/>
                          <a:pt x="6615" y="8345"/>
                        </a:cubicBezTo>
                        <a:cubicBezTo>
                          <a:pt x="6838" y="8791"/>
                          <a:pt x="7344" y="9045"/>
                          <a:pt x="7837" y="9045"/>
                        </a:cubicBezTo>
                        <a:cubicBezTo>
                          <a:pt x="8154" y="9045"/>
                          <a:pt x="8467" y="8940"/>
                          <a:pt x="8694" y="8712"/>
                        </a:cubicBezTo>
                        <a:cubicBezTo>
                          <a:pt x="9019" y="9092"/>
                          <a:pt x="9511" y="9274"/>
                          <a:pt x="10007" y="9274"/>
                        </a:cubicBezTo>
                        <a:cubicBezTo>
                          <a:pt x="10634" y="9274"/>
                          <a:pt x="11267" y="8983"/>
                          <a:pt x="11575" y="8433"/>
                        </a:cubicBezTo>
                        <a:cubicBezTo>
                          <a:pt x="11839" y="8823"/>
                          <a:pt x="12292" y="9016"/>
                          <a:pt x="12741" y="9016"/>
                        </a:cubicBezTo>
                        <a:cubicBezTo>
                          <a:pt x="13179" y="9016"/>
                          <a:pt x="13614" y="8832"/>
                          <a:pt x="13868" y="8470"/>
                        </a:cubicBezTo>
                        <a:cubicBezTo>
                          <a:pt x="14382" y="9209"/>
                          <a:pt x="15267" y="9587"/>
                          <a:pt x="16150" y="9587"/>
                        </a:cubicBezTo>
                        <a:cubicBezTo>
                          <a:pt x="16909" y="9587"/>
                          <a:pt x="17667" y="9308"/>
                          <a:pt x="18189" y="8741"/>
                        </a:cubicBezTo>
                        <a:cubicBezTo>
                          <a:pt x="18407" y="8909"/>
                          <a:pt x="18675" y="8987"/>
                          <a:pt x="18947" y="8987"/>
                        </a:cubicBezTo>
                        <a:cubicBezTo>
                          <a:pt x="19474" y="8987"/>
                          <a:pt x="20017" y="8694"/>
                          <a:pt x="20240" y="8190"/>
                        </a:cubicBezTo>
                        <a:cubicBezTo>
                          <a:pt x="20365" y="8286"/>
                          <a:pt x="20482" y="8345"/>
                          <a:pt x="20637" y="8403"/>
                        </a:cubicBezTo>
                        <a:cubicBezTo>
                          <a:pt x="20549" y="8036"/>
                          <a:pt x="20299" y="7735"/>
                          <a:pt x="19968" y="7735"/>
                        </a:cubicBezTo>
                        <a:cubicBezTo>
                          <a:pt x="19865" y="7735"/>
                          <a:pt x="19762" y="7748"/>
                          <a:pt x="19668" y="7748"/>
                        </a:cubicBezTo>
                        <a:cubicBezTo>
                          <a:pt x="19621" y="7748"/>
                          <a:pt x="19576" y="7744"/>
                          <a:pt x="19534" y="7735"/>
                        </a:cubicBezTo>
                        <a:cubicBezTo>
                          <a:pt x="19262" y="7668"/>
                          <a:pt x="19108" y="7397"/>
                          <a:pt x="18895" y="7213"/>
                        </a:cubicBezTo>
                        <a:cubicBezTo>
                          <a:pt x="18674" y="6992"/>
                          <a:pt x="18357" y="6882"/>
                          <a:pt x="18039" y="6882"/>
                        </a:cubicBezTo>
                        <a:cubicBezTo>
                          <a:pt x="17787" y="6882"/>
                          <a:pt x="17535" y="6951"/>
                          <a:pt x="17330" y="7088"/>
                        </a:cubicBezTo>
                        <a:cubicBezTo>
                          <a:pt x="17150" y="6776"/>
                          <a:pt x="16781" y="6609"/>
                          <a:pt x="16409" y="6609"/>
                        </a:cubicBezTo>
                        <a:cubicBezTo>
                          <a:pt x="16157" y="6609"/>
                          <a:pt x="15904" y="6685"/>
                          <a:pt x="15705" y="6845"/>
                        </a:cubicBezTo>
                        <a:cubicBezTo>
                          <a:pt x="15647" y="6449"/>
                          <a:pt x="15309" y="6140"/>
                          <a:pt x="14912" y="6081"/>
                        </a:cubicBezTo>
                        <a:cubicBezTo>
                          <a:pt x="14886" y="6079"/>
                          <a:pt x="14860" y="6077"/>
                          <a:pt x="14834" y="6077"/>
                        </a:cubicBezTo>
                        <a:cubicBezTo>
                          <a:pt x="14464" y="6077"/>
                          <a:pt x="14108" y="6318"/>
                          <a:pt x="13964" y="6662"/>
                        </a:cubicBezTo>
                        <a:cubicBezTo>
                          <a:pt x="13809" y="6169"/>
                          <a:pt x="13501" y="5714"/>
                          <a:pt x="13016" y="5559"/>
                        </a:cubicBezTo>
                        <a:cubicBezTo>
                          <a:pt x="12934" y="5532"/>
                          <a:pt x="12848" y="5519"/>
                          <a:pt x="12761" y="5519"/>
                        </a:cubicBezTo>
                        <a:cubicBezTo>
                          <a:pt x="12358" y="5519"/>
                          <a:pt x="11942" y="5796"/>
                          <a:pt x="11914" y="6192"/>
                        </a:cubicBezTo>
                        <a:lnTo>
                          <a:pt x="11914" y="6192"/>
                        </a:lnTo>
                        <a:cubicBezTo>
                          <a:pt x="11940" y="5768"/>
                          <a:pt x="11698" y="5345"/>
                          <a:pt x="11296" y="5192"/>
                        </a:cubicBezTo>
                        <a:cubicBezTo>
                          <a:pt x="11191" y="5151"/>
                          <a:pt x="11080" y="5132"/>
                          <a:pt x="10969" y="5132"/>
                        </a:cubicBezTo>
                        <a:cubicBezTo>
                          <a:pt x="10659" y="5132"/>
                          <a:pt x="10348" y="5281"/>
                          <a:pt x="10164" y="5530"/>
                        </a:cubicBezTo>
                        <a:cubicBezTo>
                          <a:pt x="10194" y="5096"/>
                          <a:pt x="9951" y="4641"/>
                          <a:pt x="9554" y="4427"/>
                        </a:cubicBezTo>
                        <a:cubicBezTo>
                          <a:pt x="9416" y="4363"/>
                          <a:pt x="9262" y="4332"/>
                          <a:pt x="9107" y="4332"/>
                        </a:cubicBezTo>
                        <a:cubicBezTo>
                          <a:pt x="8819" y="4332"/>
                          <a:pt x="8528" y="4440"/>
                          <a:pt x="8327" y="4641"/>
                        </a:cubicBezTo>
                        <a:cubicBezTo>
                          <a:pt x="8282" y="4010"/>
                          <a:pt x="7653" y="3541"/>
                          <a:pt x="7044" y="3541"/>
                        </a:cubicBezTo>
                        <a:cubicBezTo>
                          <a:pt x="6851" y="3541"/>
                          <a:pt x="6660" y="3588"/>
                          <a:pt x="6490" y="3693"/>
                        </a:cubicBezTo>
                        <a:cubicBezTo>
                          <a:pt x="6556" y="3288"/>
                          <a:pt x="6585" y="2833"/>
                          <a:pt x="6372" y="2465"/>
                        </a:cubicBezTo>
                        <a:cubicBezTo>
                          <a:pt x="6213" y="2147"/>
                          <a:pt x="5867" y="1895"/>
                          <a:pt x="5519" y="1895"/>
                        </a:cubicBezTo>
                        <a:cubicBezTo>
                          <a:pt x="5465" y="1895"/>
                          <a:pt x="5411" y="1901"/>
                          <a:pt x="5358" y="1914"/>
                        </a:cubicBezTo>
                        <a:cubicBezTo>
                          <a:pt x="5387" y="1422"/>
                          <a:pt x="5299" y="871"/>
                          <a:pt x="4932" y="503"/>
                        </a:cubicBezTo>
                        <a:cubicBezTo>
                          <a:pt x="4733" y="305"/>
                          <a:pt x="4454" y="196"/>
                          <a:pt x="4180" y="196"/>
                        </a:cubicBezTo>
                        <a:cubicBezTo>
                          <a:pt x="3947" y="196"/>
                          <a:pt x="3719" y="275"/>
                          <a:pt x="3550" y="444"/>
                        </a:cubicBezTo>
                        <a:cubicBezTo>
                          <a:pt x="3438" y="154"/>
                          <a:pt x="3130" y="0"/>
                          <a:pt x="2824" y="0"/>
                        </a:cubicBezTo>
                        <a:close/>
                      </a:path>
                    </a:pathLst>
                  </a:custGeom>
                  <a:solidFill>
                    <a:schemeClr val="accen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4" name="Google Shape;1124;p48"/>
                  <p:cNvSpPr/>
                  <p:nvPr/>
                </p:nvSpPr>
                <p:spPr>
                  <a:xfrm>
                    <a:off x="3371784" y="2456222"/>
                    <a:ext cx="829862" cy="20360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759" h="2885" extrusionOk="0">
                        <a:moveTo>
                          <a:pt x="6461" y="1"/>
                        </a:moveTo>
                        <a:cubicBezTo>
                          <a:pt x="6431" y="1"/>
                          <a:pt x="6401" y="2"/>
                          <a:pt x="6372" y="4"/>
                        </a:cubicBezTo>
                        <a:cubicBezTo>
                          <a:pt x="5968" y="33"/>
                          <a:pt x="5571" y="313"/>
                          <a:pt x="5416" y="710"/>
                        </a:cubicBezTo>
                        <a:cubicBezTo>
                          <a:pt x="5248" y="536"/>
                          <a:pt x="4990" y="440"/>
                          <a:pt x="4745" y="440"/>
                        </a:cubicBezTo>
                        <a:cubicBezTo>
                          <a:pt x="4638" y="440"/>
                          <a:pt x="4533" y="458"/>
                          <a:pt x="4439" y="496"/>
                        </a:cubicBezTo>
                        <a:cubicBezTo>
                          <a:pt x="4221" y="298"/>
                          <a:pt x="3926" y="183"/>
                          <a:pt x="3623" y="183"/>
                        </a:cubicBezTo>
                        <a:cubicBezTo>
                          <a:pt x="3589" y="183"/>
                          <a:pt x="3555" y="185"/>
                          <a:pt x="3520" y="188"/>
                        </a:cubicBezTo>
                        <a:cubicBezTo>
                          <a:pt x="3366" y="188"/>
                          <a:pt x="3212" y="217"/>
                          <a:pt x="3123" y="342"/>
                        </a:cubicBezTo>
                        <a:cubicBezTo>
                          <a:pt x="2999" y="430"/>
                          <a:pt x="2940" y="585"/>
                          <a:pt x="2999" y="710"/>
                        </a:cubicBezTo>
                        <a:cubicBezTo>
                          <a:pt x="2716" y="350"/>
                          <a:pt x="2264" y="160"/>
                          <a:pt x="1815" y="160"/>
                        </a:cubicBezTo>
                        <a:cubicBezTo>
                          <a:pt x="1493" y="160"/>
                          <a:pt x="1173" y="257"/>
                          <a:pt x="919" y="460"/>
                        </a:cubicBezTo>
                        <a:cubicBezTo>
                          <a:pt x="551" y="739"/>
                          <a:pt x="368" y="1261"/>
                          <a:pt x="551" y="1687"/>
                        </a:cubicBezTo>
                        <a:cubicBezTo>
                          <a:pt x="499" y="1643"/>
                          <a:pt x="440" y="1624"/>
                          <a:pt x="380" y="1624"/>
                        </a:cubicBezTo>
                        <a:cubicBezTo>
                          <a:pt x="227" y="1624"/>
                          <a:pt x="72" y="1747"/>
                          <a:pt x="29" y="1900"/>
                        </a:cubicBezTo>
                        <a:cubicBezTo>
                          <a:pt x="0" y="1996"/>
                          <a:pt x="0" y="2113"/>
                          <a:pt x="0" y="2238"/>
                        </a:cubicBezTo>
                        <a:cubicBezTo>
                          <a:pt x="184" y="2209"/>
                          <a:pt x="368" y="2150"/>
                          <a:pt x="522" y="2084"/>
                        </a:cubicBezTo>
                        <a:cubicBezTo>
                          <a:pt x="696" y="2331"/>
                          <a:pt x="986" y="2443"/>
                          <a:pt x="1288" y="2443"/>
                        </a:cubicBezTo>
                        <a:cubicBezTo>
                          <a:pt x="1776" y="2443"/>
                          <a:pt x="2293" y="2148"/>
                          <a:pt x="2389" y="1658"/>
                        </a:cubicBezTo>
                        <a:cubicBezTo>
                          <a:pt x="2612" y="2104"/>
                          <a:pt x="3118" y="2358"/>
                          <a:pt x="3611" y="2358"/>
                        </a:cubicBezTo>
                        <a:cubicBezTo>
                          <a:pt x="3928" y="2358"/>
                          <a:pt x="4241" y="2253"/>
                          <a:pt x="4468" y="2025"/>
                        </a:cubicBezTo>
                        <a:cubicBezTo>
                          <a:pt x="4793" y="2405"/>
                          <a:pt x="5285" y="2587"/>
                          <a:pt x="5781" y="2587"/>
                        </a:cubicBezTo>
                        <a:cubicBezTo>
                          <a:pt x="6408" y="2587"/>
                          <a:pt x="7041" y="2296"/>
                          <a:pt x="7349" y="1746"/>
                        </a:cubicBezTo>
                        <a:cubicBezTo>
                          <a:pt x="7613" y="2136"/>
                          <a:pt x="8066" y="2329"/>
                          <a:pt x="8515" y="2329"/>
                        </a:cubicBezTo>
                        <a:cubicBezTo>
                          <a:pt x="8953" y="2329"/>
                          <a:pt x="9388" y="2145"/>
                          <a:pt x="9642" y="1783"/>
                        </a:cubicBezTo>
                        <a:cubicBezTo>
                          <a:pt x="10076" y="2422"/>
                          <a:pt x="10781" y="2789"/>
                          <a:pt x="11546" y="2885"/>
                        </a:cubicBezTo>
                        <a:cubicBezTo>
                          <a:pt x="11546" y="2848"/>
                          <a:pt x="11575" y="2819"/>
                          <a:pt x="11575" y="2789"/>
                        </a:cubicBezTo>
                        <a:cubicBezTo>
                          <a:pt x="11759" y="2547"/>
                          <a:pt x="11759" y="2179"/>
                          <a:pt x="11634" y="1871"/>
                        </a:cubicBezTo>
                        <a:cubicBezTo>
                          <a:pt x="11479" y="1599"/>
                          <a:pt x="11266" y="1349"/>
                          <a:pt x="10994" y="1165"/>
                        </a:cubicBezTo>
                        <a:cubicBezTo>
                          <a:pt x="10856" y="1086"/>
                          <a:pt x="10670" y="977"/>
                          <a:pt x="10500" y="977"/>
                        </a:cubicBezTo>
                        <a:cubicBezTo>
                          <a:pt x="10481" y="977"/>
                          <a:pt x="10462" y="978"/>
                          <a:pt x="10443" y="981"/>
                        </a:cubicBezTo>
                        <a:cubicBezTo>
                          <a:pt x="10340" y="1006"/>
                          <a:pt x="10237" y="1055"/>
                          <a:pt x="10138" y="1055"/>
                        </a:cubicBezTo>
                        <a:cubicBezTo>
                          <a:pt x="10117" y="1055"/>
                          <a:pt x="10096" y="1053"/>
                          <a:pt x="10076" y="1048"/>
                        </a:cubicBezTo>
                        <a:cubicBezTo>
                          <a:pt x="9980" y="1048"/>
                          <a:pt x="9892" y="981"/>
                          <a:pt x="9826" y="952"/>
                        </a:cubicBezTo>
                        <a:cubicBezTo>
                          <a:pt x="9589" y="834"/>
                          <a:pt x="9328" y="779"/>
                          <a:pt x="9073" y="779"/>
                        </a:cubicBezTo>
                        <a:cubicBezTo>
                          <a:pt x="8933" y="779"/>
                          <a:pt x="8795" y="796"/>
                          <a:pt x="8665" y="827"/>
                        </a:cubicBezTo>
                        <a:cubicBezTo>
                          <a:pt x="8602" y="853"/>
                          <a:pt x="8520" y="876"/>
                          <a:pt x="8444" y="876"/>
                        </a:cubicBezTo>
                        <a:cubicBezTo>
                          <a:pt x="8413" y="876"/>
                          <a:pt x="8383" y="872"/>
                          <a:pt x="8356" y="864"/>
                        </a:cubicBezTo>
                        <a:cubicBezTo>
                          <a:pt x="8297" y="827"/>
                          <a:pt x="8268" y="768"/>
                          <a:pt x="8238" y="710"/>
                        </a:cubicBezTo>
                        <a:cubicBezTo>
                          <a:pt x="8111" y="536"/>
                          <a:pt x="7908" y="440"/>
                          <a:pt x="7703" y="440"/>
                        </a:cubicBezTo>
                        <a:cubicBezTo>
                          <a:pt x="7613" y="440"/>
                          <a:pt x="7522" y="458"/>
                          <a:pt x="7437" y="496"/>
                        </a:cubicBezTo>
                        <a:cubicBezTo>
                          <a:pt x="7239" y="182"/>
                          <a:pt x="6856" y="1"/>
                          <a:pt x="6461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5" name="Google Shape;1125;p48"/>
                  <p:cNvSpPr/>
                  <p:nvPr/>
                </p:nvSpPr>
                <p:spPr>
                  <a:xfrm>
                    <a:off x="3073544" y="2006815"/>
                    <a:ext cx="281161" cy="61249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984" h="8679" extrusionOk="0">
                        <a:moveTo>
                          <a:pt x="1867" y="0"/>
                        </a:moveTo>
                        <a:cubicBezTo>
                          <a:pt x="1286" y="676"/>
                          <a:pt x="919" y="1566"/>
                          <a:pt x="890" y="2484"/>
                        </a:cubicBezTo>
                        <a:cubicBezTo>
                          <a:pt x="427" y="3065"/>
                          <a:pt x="0" y="3829"/>
                          <a:pt x="88" y="4594"/>
                        </a:cubicBezTo>
                        <a:cubicBezTo>
                          <a:pt x="172" y="5264"/>
                          <a:pt x="793" y="5889"/>
                          <a:pt x="1440" y="5889"/>
                        </a:cubicBezTo>
                        <a:cubicBezTo>
                          <a:pt x="1531" y="5889"/>
                          <a:pt x="1622" y="5876"/>
                          <a:pt x="1713" y="5850"/>
                        </a:cubicBezTo>
                        <a:lnTo>
                          <a:pt x="1713" y="5850"/>
                        </a:lnTo>
                        <a:cubicBezTo>
                          <a:pt x="1441" y="6644"/>
                          <a:pt x="1683" y="7629"/>
                          <a:pt x="2359" y="8180"/>
                        </a:cubicBezTo>
                        <a:cubicBezTo>
                          <a:pt x="2728" y="8498"/>
                          <a:pt x="3235" y="8678"/>
                          <a:pt x="3745" y="8678"/>
                        </a:cubicBezTo>
                        <a:cubicBezTo>
                          <a:pt x="3825" y="8678"/>
                          <a:pt x="3904" y="8674"/>
                          <a:pt x="3984" y="8665"/>
                        </a:cubicBezTo>
                        <a:cubicBezTo>
                          <a:pt x="2969" y="8114"/>
                          <a:pt x="1742" y="6769"/>
                          <a:pt x="3028" y="5762"/>
                        </a:cubicBezTo>
                        <a:cubicBezTo>
                          <a:pt x="2572" y="5453"/>
                          <a:pt x="2109" y="5145"/>
                          <a:pt x="1838" y="4718"/>
                        </a:cubicBezTo>
                        <a:cubicBezTo>
                          <a:pt x="1558" y="4255"/>
                          <a:pt x="1558" y="3587"/>
                          <a:pt x="1963" y="3249"/>
                        </a:cubicBezTo>
                        <a:cubicBezTo>
                          <a:pt x="1529" y="2969"/>
                          <a:pt x="1316" y="2389"/>
                          <a:pt x="1441" y="1904"/>
                        </a:cubicBezTo>
                        <a:cubicBezTo>
                          <a:pt x="1558" y="1382"/>
                          <a:pt x="2051" y="1015"/>
                          <a:pt x="2572" y="985"/>
                        </a:cubicBezTo>
                        <a:cubicBezTo>
                          <a:pt x="2234" y="735"/>
                          <a:pt x="1992" y="368"/>
                          <a:pt x="1867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6" name="Google Shape;1126;p48"/>
                  <p:cNvSpPr/>
                  <p:nvPr/>
                </p:nvSpPr>
                <p:spPr>
                  <a:xfrm>
                    <a:off x="3349977" y="2112251"/>
                    <a:ext cx="2089722" cy="5486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611" h="7774" extrusionOk="0">
                        <a:moveTo>
                          <a:pt x="24235" y="1"/>
                        </a:moveTo>
                        <a:cubicBezTo>
                          <a:pt x="23268" y="1"/>
                          <a:pt x="22185" y="465"/>
                          <a:pt x="21894" y="1387"/>
                        </a:cubicBezTo>
                        <a:cubicBezTo>
                          <a:pt x="21694" y="962"/>
                          <a:pt x="21226" y="727"/>
                          <a:pt x="20765" y="727"/>
                        </a:cubicBezTo>
                        <a:cubicBezTo>
                          <a:pt x="20460" y="727"/>
                          <a:pt x="20158" y="830"/>
                          <a:pt x="19939" y="1049"/>
                        </a:cubicBezTo>
                        <a:cubicBezTo>
                          <a:pt x="19802" y="1186"/>
                          <a:pt x="19666" y="1368"/>
                          <a:pt x="19489" y="1368"/>
                        </a:cubicBezTo>
                        <a:cubicBezTo>
                          <a:pt x="19466" y="1368"/>
                          <a:pt x="19442" y="1365"/>
                          <a:pt x="19417" y="1358"/>
                        </a:cubicBezTo>
                        <a:cubicBezTo>
                          <a:pt x="19321" y="1358"/>
                          <a:pt x="19233" y="1233"/>
                          <a:pt x="19138" y="1174"/>
                        </a:cubicBezTo>
                        <a:cubicBezTo>
                          <a:pt x="19050" y="1112"/>
                          <a:pt x="18946" y="1084"/>
                          <a:pt x="18839" y="1084"/>
                        </a:cubicBezTo>
                        <a:cubicBezTo>
                          <a:pt x="18581" y="1084"/>
                          <a:pt x="18307" y="1252"/>
                          <a:pt x="18219" y="1512"/>
                        </a:cubicBezTo>
                        <a:cubicBezTo>
                          <a:pt x="17638" y="987"/>
                          <a:pt x="16843" y="707"/>
                          <a:pt x="16056" y="707"/>
                        </a:cubicBezTo>
                        <a:cubicBezTo>
                          <a:pt x="15687" y="707"/>
                          <a:pt x="15320" y="768"/>
                          <a:pt x="14978" y="895"/>
                        </a:cubicBezTo>
                        <a:cubicBezTo>
                          <a:pt x="13876" y="1328"/>
                          <a:pt x="13075" y="2365"/>
                          <a:pt x="12928" y="3533"/>
                        </a:cubicBezTo>
                        <a:cubicBezTo>
                          <a:pt x="12743" y="3445"/>
                          <a:pt x="12539" y="3403"/>
                          <a:pt x="12336" y="3403"/>
                        </a:cubicBezTo>
                        <a:cubicBezTo>
                          <a:pt x="12031" y="3403"/>
                          <a:pt x="11726" y="3499"/>
                          <a:pt x="11487" y="3680"/>
                        </a:cubicBezTo>
                        <a:cubicBezTo>
                          <a:pt x="11054" y="4018"/>
                          <a:pt x="10870" y="4569"/>
                          <a:pt x="10965" y="5062"/>
                        </a:cubicBezTo>
                        <a:cubicBezTo>
                          <a:pt x="10584" y="4950"/>
                          <a:pt x="10220" y="4844"/>
                          <a:pt x="9843" y="4844"/>
                        </a:cubicBezTo>
                        <a:cubicBezTo>
                          <a:pt x="9798" y="4844"/>
                          <a:pt x="9753" y="4846"/>
                          <a:pt x="9709" y="4849"/>
                        </a:cubicBezTo>
                        <a:cubicBezTo>
                          <a:pt x="9282" y="4907"/>
                          <a:pt x="8849" y="5216"/>
                          <a:pt x="8819" y="5642"/>
                        </a:cubicBezTo>
                        <a:cubicBezTo>
                          <a:pt x="8540" y="5437"/>
                          <a:pt x="8196" y="5339"/>
                          <a:pt x="7849" y="5339"/>
                        </a:cubicBezTo>
                        <a:cubicBezTo>
                          <a:pt x="7365" y="5339"/>
                          <a:pt x="6877" y="5530"/>
                          <a:pt x="6556" y="5885"/>
                        </a:cubicBezTo>
                        <a:cubicBezTo>
                          <a:pt x="6523" y="5880"/>
                          <a:pt x="6490" y="5878"/>
                          <a:pt x="6458" y="5878"/>
                        </a:cubicBezTo>
                        <a:cubicBezTo>
                          <a:pt x="6096" y="5878"/>
                          <a:pt x="5759" y="6168"/>
                          <a:pt x="5725" y="6532"/>
                        </a:cubicBezTo>
                        <a:cubicBezTo>
                          <a:pt x="5424" y="6318"/>
                          <a:pt x="5086" y="6135"/>
                          <a:pt x="4719" y="6069"/>
                        </a:cubicBezTo>
                        <a:cubicBezTo>
                          <a:pt x="4642" y="6050"/>
                          <a:pt x="4563" y="6041"/>
                          <a:pt x="4485" y="6041"/>
                        </a:cubicBezTo>
                        <a:cubicBezTo>
                          <a:pt x="4185" y="6041"/>
                          <a:pt x="3887" y="6174"/>
                          <a:pt x="3741" y="6436"/>
                        </a:cubicBezTo>
                        <a:cubicBezTo>
                          <a:pt x="3587" y="6223"/>
                          <a:pt x="3432" y="6010"/>
                          <a:pt x="3219" y="5885"/>
                        </a:cubicBezTo>
                        <a:cubicBezTo>
                          <a:pt x="3114" y="5827"/>
                          <a:pt x="2993" y="5790"/>
                          <a:pt x="2875" y="5790"/>
                        </a:cubicBezTo>
                        <a:cubicBezTo>
                          <a:pt x="2754" y="5790"/>
                          <a:pt x="2636" y="5829"/>
                          <a:pt x="2543" y="5922"/>
                        </a:cubicBezTo>
                        <a:cubicBezTo>
                          <a:pt x="2455" y="5980"/>
                          <a:pt x="2389" y="6105"/>
                          <a:pt x="2301" y="6194"/>
                        </a:cubicBezTo>
                        <a:cubicBezTo>
                          <a:pt x="2212" y="6270"/>
                          <a:pt x="2107" y="6301"/>
                          <a:pt x="1992" y="6301"/>
                        </a:cubicBezTo>
                        <a:cubicBezTo>
                          <a:pt x="1745" y="6301"/>
                          <a:pt x="1459" y="6156"/>
                          <a:pt x="1228" y="6010"/>
                        </a:cubicBezTo>
                        <a:cubicBezTo>
                          <a:pt x="1073" y="6289"/>
                          <a:pt x="948" y="6590"/>
                          <a:pt x="890" y="6928"/>
                        </a:cubicBezTo>
                        <a:cubicBezTo>
                          <a:pt x="798" y="6837"/>
                          <a:pt x="685" y="6797"/>
                          <a:pt x="569" y="6797"/>
                        </a:cubicBezTo>
                        <a:cubicBezTo>
                          <a:pt x="341" y="6797"/>
                          <a:pt x="103" y="6952"/>
                          <a:pt x="0" y="7171"/>
                        </a:cubicBezTo>
                        <a:cubicBezTo>
                          <a:pt x="280" y="7142"/>
                          <a:pt x="552" y="7083"/>
                          <a:pt x="831" y="6958"/>
                        </a:cubicBezTo>
                        <a:cubicBezTo>
                          <a:pt x="1005" y="7205"/>
                          <a:pt x="1295" y="7317"/>
                          <a:pt x="1597" y="7317"/>
                        </a:cubicBezTo>
                        <a:cubicBezTo>
                          <a:pt x="2085" y="7317"/>
                          <a:pt x="2602" y="7022"/>
                          <a:pt x="2698" y="6532"/>
                        </a:cubicBezTo>
                        <a:cubicBezTo>
                          <a:pt x="2921" y="6978"/>
                          <a:pt x="3427" y="7232"/>
                          <a:pt x="3920" y="7232"/>
                        </a:cubicBezTo>
                        <a:cubicBezTo>
                          <a:pt x="4237" y="7232"/>
                          <a:pt x="4550" y="7127"/>
                          <a:pt x="4777" y="6899"/>
                        </a:cubicBezTo>
                        <a:cubicBezTo>
                          <a:pt x="5102" y="7279"/>
                          <a:pt x="5594" y="7461"/>
                          <a:pt x="6090" y="7461"/>
                        </a:cubicBezTo>
                        <a:cubicBezTo>
                          <a:pt x="6717" y="7461"/>
                          <a:pt x="7350" y="7170"/>
                          <a:pt x="7658" y="6620"/>
                        </a:cubicBezTo>
                        <a:cubicBezTo>
                          <a:pt x="7922" y="7010"/>
                          <a:pt x="8375" y="7203"/>
                          <a:pt x="8824" y="7203"/>
                        </a:cubicBezTo>
                        <a:cubicBezTo>
                          <a:pt x="9262" y="7203"/>
                          <a:pt x="9697" y="7019"/>
                          <a:pt x="9951" y="6657"/>
                        </a:cubicBezTo>
                        <a:cubicBezTo>
                          <a:pt x="10465" y="7396"/>
                          <a:pt x="11350" y="7774"/>
                          <a:pt x="12233" y="7774"/>
                        </a:cubicBezTo>
                        <a:cubicBezTo>
                          <a:pt x="12992" y="7774"/>
                          <a:pt x="13750" y="7495"/>
                          <a:pt x="14272" y="6928"/>
                        </a:cubicBezTo>
                        <a:cubicBezTo>
                          <a:pt x="14490" y="7096"/>
                          <a:pt x="14758" y="7174"/>
                          <a:pt x="15030" y="7174"/>
                        </a:cubicBezTo>
                        <a:cubicBezTo>
                          <a:pt x="15557" y="7174"/>
                          <a:pt x="16100" y="6881"/>
                          <a:pt x="16323" y="6377"/>
                        </a:cubicBezTo>
                        <a:cubicBezTo>
                          <a:pt x="16545" y="6554"/>
                          <a:pt x="16830" y="6639"/>
                          <a:pt x="17113" y="6639"/>
                        </a:cubicBezTo>
                        <a:cubicBezTo>
                          <a:pt x="17420" y="6639"/>
                          <a:pt x="17725" y="6539"/>
                          <a:pt x="17947" y="6348"/>
                        </a:cubicBezTo>
                        <a:cubicBezTo>
                          <a:pt x="18202" y="6496"/>
                          <a:pt x="18495" y="6567"/>
                          <a:pt x="18787" y="6567"/>
                        </a:cubicBezTo>
                        <a:cubicBezTo>
                          <a:pt x="19336" y="6567"/>
                          <a:pt x="19884" y="6316"/>
                          <a:pt x="20181" y="5855"/>
                        </a:cubicBezTo>
                        <a:cubicBezTo>
                          <a:pt x="20385" y="6205"/>
                          <a:pt x="20800" y="6400"/>
                          <a:pt x="21211" y="6400"/>
                        </a:cubicBezTo>
                        <a:cubicBezTo>
                          <a:pt x="21482" y="6400"/>
                          <a:pt x="21752" y="6316"/>
                          <a:pt x="21960" y="6135"/>
                        </a:cubicBezTo>
                        <a:cubicBezTo>
                          <a:pt x="22628" y="6590"/>
                          <a:pt x="23334" y="7053"/>
                          <a:pt x="24135" y="7171"/>
                        </a:cubicBezTo>
                        <a:cubicBezTo>
                          <a:pt x="24243" y="7188"/>
                          <a:pt x="24354" y="7196"/>
                          <a:pt x="24466" y="7196"/>
                        </a:cubicBezTo>
                        <a:cubicBezTo>
                          <a:pt x="25176" y="7196"/>
                          <a:pt x="25923" y="6858"/>
                          <a:pt x="26215" y="6223"/>
                        </a:cubicBezTo>
                        <a:cubicBezTo>
                          <a:pt x="26518" y="6599"/>
                          <a:pt x="27000" y="6760"/>
                          <a:pt x="27483" y="6760"/>
                        </a:cubicBezTo>
                        <a:cubicBezTo>
                          <a:pt x="27633" y="6760"/>
                          <a:pt x="27783" y="6745"/>
                          <a:pt x="27927" y="6715"/>
                        </a:cubicBezTo>
                        <a:cubicBezTo>
                          <a:pt x="28545" y="6620"/>
                          <a:pt x="29096" y="6289"/>
                          <a:pt x="29610" y="5951"/>
                        </a:cubicBezTo>
                        <a:cubicBezTo>
                          <a:pt x="29610" y="5767"/>
                          <a:pt x="29581" y="5584"/>
                          <a:pt x="29522" y="5400"/>
                        </a:cubicBezTo>
                        <a:cubicBezTo>
                          <a:pt x="29000" y="2982"/>
                          <a:pt x="27104" y="160"/>
                          <a:pt x="24407" y="6"/>
                        </a:cubicBezTo>
                        <a:cubicBezTo>
                          <a:pt x="24350" y="2"/>
                          <a:pt x="24293" y="1"/>
                          <a:pt x="24235" y="1"/>
                        </a:cubicBezTo>
                        <a:close/>
                      </a:path>
                    </a:pathLst>
                  </a:custGeom>
                  <a:solidFill>
                    <a:schemeClr val="dk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7" name="Google Shape;1127;p48"/>
                  <p:cNvSpPr/>
                  <p:nvPr/>
                </p:nvSpPr>
                <p:spPr>
                  <a:xfrm>
                    <a:off x="3942294" y="2011473"/>
                    <a:ext cx="1817383" cy="64940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5752" h="9202" extrusionOk="0">
                        <a:moveTo>
                          <a:pt x="24010" y="0"/>
                        </a:moveTo>
                        <a:cubicBezTo>
                          <a:pt x="23642" y="30"/>
                          <a:pt x="23275" y="272"/>
                          <a:pt x="23238" y="640"/>
                        </a:cubicBezTo>
                        <a:cubicBezTo>
                          <a:pt x="23028" y="470"/>
                          <a:pt x="22752" y="385"/>
                          <a:pt x="22474" y="385"/>
                        </a:cubicBezTo>
                        <a:cubicBezTo>
                          <a:pt x="22148" y="385"/>
                          <a:pt x="21818" y="502"/>
                          <a:pt x="21585" y="735"/>
                        </a:cubicBezTo>
                        <a:cubicBezTo>
                          <a:pt x="21437" y="664"/>
                          <a:pt x="21277" y="630"/>
                          <a:pt x="21116" y="630"/>
                        </a:cubicBezTo>
                        <a:cubicBezTo>
                          <a:pt x="20716" y="630"/>
                          <a:pt x="20314" y="840"/>
                          <a:pt x="20115" y="1191"/>
                        </a:cubicBezTo>
                        <a:cubicBezTo>
                          <a:pt x="19942" y="1037"/>
                          <a:pt x="19691" y="954"/>
                          <a:pt x="19446" y="954"/>
                        </a:cubicBezTo>
                        <a:cubicBezTo>
                          <a:pt x="19307" y="954"/>
                          <a:pt x="19169" y="981"/>
                          <a:pt x="19049" y="1037"/>
                        </a:cubicBezTo>
                        <a:cubicBezTo>
                          <a:pt x="18682" y="1220"/>
                          <a:pt x="18432" y="1588"/>
                          <a:pt x="18461" y="1985"/>
                        </a:cubicBezTo>
                        <a:cubicBezTo>
                          <a:pt x="18295" y="1889"/>
                          <a:pt x="18109" y="1846"/>
                          <a:pt x="17923" y="1846"/>
                        </a:cubicBezTo>
                        <a:cubicBezTo>
                          <a:pt x="17393" y="1846"/>
                          <a:pt x="16855" y="2196"/>
                          <a:pt x="16719" y="2690"/>
                        </a:cubicBezTo>
                        <a:cubicBezTo>
                          <a:pt x="16623" y="2646"/>
                          <a:pt x="16513" y="2625"/>
                          <a:pt x="16402" y="2625"/>
                        </a:cubicBezTo>
                        <a:cubicBezTo>
                          <a:pt x="16123" y="2625"/>
                          <a:pt x="15828" y="2758"/>
                          <a:pt x="15676" y="2999"/>
                        </a:cubicBezTo>
                        <a:cubicBezTo>
                          <a:pt x="15568" y="2822"/>
                          <a:pt x="15374" y="2742"/>
                          <a:pt x="15176" y="2742"/>
                        </a:cubicBezTo>
                        <a:cubicBezTo>
                          <a:pt x="14929" y="2742"/>
                          <a:pt x="14675" y="2867"/>
                          <a:pt x="14574" y="3087"/>
                        </a:cubicBezTo>
                        <a:cubicBezTo>
                          <a:pt x="14385" y="2930"/>
                          <a:pt x="14148" y="2859"/>
                          <a:pt x="13908" y="2859"/>
                        </a:cubicBezTo>
                        <a:cubicBezTo>
                          <a:pt x="13407" y="2859"/>
                          <a:pt x="12890" y="3166"/>
                          <a:pt x="12766" y="3638"/>
                        </a:cubicBezTo>
                        <a:cubicBezTo>
                          <a:pt x="12587" y="3624"/>
                          <a:pt x="12409" y="3610"/>
                          <a:pt x="12235" y="3610"/>
                        </a:cubicBezTo>
                        <a:cubicBezTo>
                          <a:pt x="12050" y="3610"/>
                          <a:pt x="11870" y="3626"/>
                          <a:pt x="11700" y="3675"/>
                        </a:cubicBezTo>
                        <a:cubicBezTo>
                          <a:pt x="11362" y="3763"/>
                          <a:pt x="11053" y="4006"/>
                          <a:pt x="10994" y="4344"/>
                        </a:cubicBezTo>
                        <a:cubicBezTo>
                          <a:pt x="10735" y="4276"/>
                          <a:pt x="10476" y="4204"/>
                          <a:pt x="10216" y="4204"/>
                        </a:cubicBezTo>
                        <a:cubicBezTo>
                          <a:pt x="10138" y="4204"/>
                          <a:pt x="10059" y="4211"/>
                          <a:pt x="9980" y="4226"/>
                        </a:cubicBezTo>
                        <a:cubicBezTo>
                          <a:pt x="9642" y="4314"/>
                          <a:pt x="9341" y="4623"/>
                          <a:pt x="9429" y="4961"/>
                        </a:cubicBezTo>
                        <a:cubicBezTo>
                          <a:pt x="9286" y="4885"/>
                          <a:pt x="9128" y="4850"/>
                          <a:pt x="8969" y="4850"/>
                        </a:cubicBezTo>
                        <a:cubicBezTo>
                          <a:pt x="8483" y="4850"/>
                          <a:pt x="7987" y="5177"/>
                          <a:pt x="7871" y="5659"/>
                        </a:cubicBezTo>
                        <a:cubicBezTo>
                          <a:pt x="7748" y="5586"/>
                          <a:pt x="7610" y="5553"/>
                          <a:pt x="7470" y="5553"/>
                        </a:cubicBezTo>
                        <a:cubicBezTo>
                          <a:pt x="6980" y="5553"/>
                          <a:pt x="6460" y="5958"/>
                          <a:pt x="6460" y="6460"/>
                        </a:cubicBezTo>
                        <a:cubicBezTo>
                          <a:pt x="6320" y="6404"/>
                          <a:pt x="6165" y="6376"/>
                          <a:pt x="6008" y="6376"/>
                        </a:cubicBezTo>
                        <a:cubicBezTo>
                          <a:pt x="5655" y="6376"/>
                          <a:pt x="5294" y="6518"/>
                          <a:pt x="5086" y="6798"/>
                        </a:cubicBezTo>
                        <a:cubicBezTo>
                          <a:pt x="4931" y="6916"/>
                          <a:pt x="4836" y="7129"/>
                          <a:pt x="4623" y="7166"/>
                        </a:cubicBezTo>
                        <a:cubicBezTo>
                          <a:pt x="4598" y="7174"/>
                          <a:pt x="4572" y="7178"/>
                          <a:pt x="4546" y="7178"/>
                        </a:cubicBezTo>
                        <a:cubicBezTo>
                          <a:pt x="4481" y="7178"/>
                          <a:pt x="4414" y="7155"/>
                          <a:pt x="4351" y="7129"/>
                        </a:cubicBezTo>
                        <a:cubicBezTo>
                          <a:pt x="4262" y="7108"/>
                          <a:pt x="4189" y="7088"/>
                          <a:pt x="4112" y="7088"/>
                        </a:cubicBezTo>
                        <a:cubicBezTo>
                          <a:pt x="4080" y="7088"/>
                          <a:pt x="4047" y="7091"/>
                          <a:pt x="4013" y="7100"/>
                        </a:cubicBezTo>
                        <a:cubicBezTo>
                          <a:pt x="3888" y="7166"/>
                          <a:pt x="3829" y="7283"/>
                          <a:pt x="3675" y="7379"/>
                        </a:cubicBezTo>
                        <a:cubicBezTo>
                          <a:pt x="3579" y="7408"/>
                          <a:pt x="3491" y="7408"/>
                          <a:pt x="3366" y="7408"/>
                        </a:cubicBezTo>
                        <a:cubicBezTo>
                          <a:pt x="2910" y="7408"/>
                          <a:pt x="2418" y="7438"/>
                          <a:pt x="1926" y="7438"/>
                        </a:cubicBezTo>
                        <a:cubicBezTo>
                          <a:pt x="1580" y="7813"/>
                          <a:pt x="1070" y="8024"/>
                          <a:pt x="581" y="8024"/>
                        </a:cubicBezTo>
                        <a:cubicBezTo>
                          <a:pt x="466" y="8024"/>
                          <a:pt x="353" y="8013"/>
                          <a:pt x="243" y="7989"/>
                        </a:cubicBezTo>
                        <a:cubicBezTo>
                          <a:pt x="59" y="8143"/>
                          <a:pt x="0" y="8356"/>
                          <a:pt x="0" y="8570"/>
                        </a:cubicBezTo>
                        <a:cubicBezTo>
                          <a:pt x="137" y="8608"/>
                          <a:pt x="281" y="8627"/>
                          <a:pt x="426" y="8627"/>
                        </a:cubicBezTo>
                        <a:cubicBezTo>
                          <a:pt x="865" y="8627"/>
                          <a:pt x="1309" y="8449"/>
                          <a:pt x="1558" y="8085"/>
                        </a:cubicBezTo>
                        <a:cubicBezTo>
                          <a:pt x="2072" y="8824"/>
                          <a:pt x="2957" y="9202"/>
                          <a:pt x="3840" y="9202"/>
                        </a:cubicBezTo>
                        <a:cubicBezTo>
                          <a:pt x="4599" y="9202"/>
                          <a:pt x="5357" y="8923"/>
                          <a:pt x="5879" y="8356"/>
                        </a:cubicBezTo>
                        <a:cubicBezTo>
                          <a:pt x="6097" y="8524"/>
                          <a:pt x="6365" y="8602"/>
                          <a:pt x="6637" y="8602"/>
                        </a:cubicBezTo>
                        <a:cubicBezTo>
                          <a:pt x="7164" y="8602"/>
                          <a:pt x="7707" y="8309"/>
                          <a:pt x="7930" y="7805"/>
                        </a:cubicBezTo>
                        <a:cubicBezTo>
                          <a:pt x="8152" y="7982"/>
                          <a:pt x="8437" y="8067"/>
                          <a:pt x="8720" y="8067"/>
                        </a:cubicBezTo>
                        <a:cubicBezTo>
                          <a:pt x="9027" y="8067"/>
                          <a:pt x="9332" y="7967"/>
                          <a:pt x="9554" y="7776"/>
                        </a:cubicBezTo>
                        <a:cubicBezTo>
                          <a:pt x="9809" y="7924"/>
                          <a:pt x="10102" y="7995"/>
                          <a:pt x="10394" y="7995"/>
                        </a:cubicBezTo>
                        <a:cubicBezTo>
                          <a:pt x="10943" y="7995"/>
                          <a:pt x="11491" y="7744"/>
                          <a:pt x="11788" y="7283"/>
                        </a:cubicBezTo>
                        <a:cubicBezTo>
                          <a:pt x="11992" y="7633"/>
                          <a:pt x="12407" y="7828"/>
                          <a:pt x="12818" y="7828"/>
                        </a:cubicBezTo>
                        <a:cubicBezTo>
                          <a:pt x="13089" y="7828"/>
                          <a:pt x="13359" y="7744"/>
                          <a:pt x="13567" y="7563"/>
                        </a:cubicBezTo>
                        <a:cubicBezTo>
                          <a:pt x="14235" y="8018"/>
                          <a:pt x="14941" y="8481"/>
                          <a:pt x="15742" y="8599"/>
                        </a:cubicBezTo>
                        <a:cubicBezTo>
                          <a:pt x="15850" y="8616"/>
                          <a:pt x="15961" y="8624"/>
                          <a:pt x="16073" y="8624"/>
                        </a:cubicBezTo>
                        <a:cubicBezTo>
                          <a:pt x="16783" y="8624"/>
                          <a:pt x="17530" y="8286"/>
                          <a:pt x="17822" y="7651"/>
                        </a:cubicBezTo>
                        <a:cubicBezTo>
                          <a:pt x="18125" y="8027"/>
                          <a:pt x="18607" y="8188"/>
                          <a:pt x="19090" y="8188"/>
                        </a:cubicBezTo>
                        <a:cubicBezTo>
                          <a:pt x="19240" y="8188"/>
                          <a:pt x="19390" y="8173"/>
                          <a:pt x="19534" y="8143"/>
                        </a:cubicBezTo>
                        <a:cubicBezTo>
                          <a:pt x="20152" y="8048"/>
                          <a:pt x="20703" y="7717"/>
                          <a:pt x="21217" y="7379"/>
                        </a:cubicBezTo>
                        <a:cubicBezTo>
                          <a:pt x="21522" y="7766"/>
                          <a:pt x="22004" y="7987"/>
                          <a:pt x="22476" y="7987"/>
                        </a:cubicBezTo>
                        <a:cubicBezTo>
                          <a:pt x="22675" y="7987"/>
                          <a:pt x="22873" y="7947"/>
                          <a:pt x="23054" y="7864"/>
                        </a:cubicBezTo>
                        <a:cubicBezTo>
                          <a:pt x="23701" y="7592"/>
                          <a:pt x="24069" y="6857"/>
                          <a:pt x="23944" y="6181"/>
                        </a:cubicBezTo>
                        <a:cubicBezTo>
                          <a:pt x="24561" y="6064"/>
                          <a:pt x="25075" y="5542"/>
                          <a:pt x="25230" y="4924"/>
                        </a:cubicBezTo>
                        <a:cubicBezTo>
                          <a:pt x="25384" y="4314"/>
                          <a:pt x="25171" y="3609"/>
                          <a:pt x="24679" y="3212"/>
                        </a:cubicBezTo>
                        <a:cubicBezTo>
                          <a:pt x="25355" y="2903"/>
                          <a:pt x="25752" y="2110"/>
                          <a:pt x="25597" y="1404"/>
                        </a:cubicBezTo>
                        <a:cubicBezTo>
                          <a:pt x="25443" y="699"/>
                          <a:pt x="24774" y="147"/>
                          <a:pt x="24039" y="118"/>
                        </a:cubicBezTo>
                        <a:cubicBezTo>
                          <a:pt x="24069" y="89"/>
                          <a:pt x="24069" y="30"/>
                          <a:pt x="24069" y="0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8" name="Google Shape;1128;p48"/>
                  <p:cNvSpPr/>
                  <p:nvPr/>
                </p:nvSpPr>
                <p:spPr>
                  <a:xfrm>
                    <a:off x="4955954" y="1328400"/>
                    <a:ext cx="780108" cy="129175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1054" h="18304" extrusionOk="0">
                        <a:moveTo>
                          <a:pt x="1779" y="1"/>
                        </a:moveTo>
                        <a:lnTo>
                          <a:pt x="1779" y="1"/>
                        </a:lnTo>
                        <a:cubicBezTo>
                          <a:pt x="1992" y="640"/>
                          <a:pt x="2087" y="1257"/>
                          <a:pt x="1499" y="1838"/>
                        </a:cubicBezTo>
                        <a:cubicBezTo>
                          <a:pt x="1904" y="2022"/>
                          <a:pt x="1749" y="2757"/>
                          <a:pt x="1316" y="2815"/>
                        </a:cubicBezTo>
                        <a:cubicBezTo>
                          <a:pt x="1518" y="3045"/>
                          <a:pt x="1274" y="3473"/>
                          <a:pt x="971" y="3473"/>
                        </a:cubicBezTo>
                        <a:cubicBezTo>
                          <a:pt x="944" y="3473"/>
                          <a:pt x="917" y="3469"/>
                          <a:pt x="889" y="3462"/>
                        </a:cubicBezTo>
                        <a:lnTo>
                          <a:pt x="889" y="3462"/>
                        </a:lnTo>
                        <a:cubicBezTo>
                          <a:pt x="1198" y="3646"/>
                          <a:pt x="1536" y="3859"/>
                          <a:pt x="1683" y="4197"/>
                        </a:cubicBezTo>
                        <a:cubicBezTo>
                          <a:pt x="1837" y="4535"/>
                          <a:pt x="1720" y="5020"/>
                          <a:pt x="1382" y="5116"/>
                        </a:cubicBezTo>
                        <a:cubicBezTo>
                          <a:pt x="1624" y="5270"/>
                          <a:pt x="1624" y="5667"/>
                          <a:pt x="1411" y="5851"/>
                        </a:cubicBezTo>
                        <a:cubicBezTo>
                          <a:pt x="2021" y="6152"/>
                          <a:pt x="2455" y="6857"/>
                          <a:pt x="2418" y="7563"/>
                        </a:cubicBezTo>
                        <a:cubicBezTo>
                          <a:pt x="2727" y="7592"/>
                          <a:pt x="3035" y="7592"/>
                          <a:pt x="3278" y="7747"/>
                        </a:cubicBezTo>
                        <a:cubicBezTo>
                          <a:pt x="3557" y="7872"/>
                          <a:pt x="3770" y="8144"/>
                          <a:pt x="3770" y="8452"/>
                        </a:cubicBezTo>
                        <a:cubicBezTo>
                          <a:pt x="3741" y="8945"/>
                          <a:pt x="3124" y="9158"/>
                          <a:pt x="2639" y="9246"/>
                        </a:cubicBezTo>
                        <a:cubicBezTo>
                          <a:pt x="2910" y="9246"/>
                          <a:pt x="3190" y="9525"/>
                          <a:pt x="3190" y="9797"/>
                        </a:cubicBezTo>
                        <a:cubicBezTo>
                          <a:pt x="3190" y="10047"/>
                          <a:pt x="2969" y="10260"/>
                          <a:pt x="2727" y="10319"/>
                        </a:cubicBezTo>
                        <a:cubicBezTo>
                          <a:pt x="2940" y="10348"/>
                          <a:pt x="3153" y="10561"/>
                          <a:pt x="3153" y="10782"/>
                        </a:cubicBezTo>
                        <a:cubicBezTo>
                          <a:pt x="3153" y="11054"/>
                          <a:pt x="2940" y="11296"/>
                          <a:pt x="2668" y="11392"/>
                        </a:cubicBezTo>
                        <a:cubicBezTo>
                          <a:pt x="2910" y="11480"/>
                          <a:pt x="3153" y="11451"/>
                          <a:pt x="3432" y="11480"/>
                        </a:cubicBezTo>
                        <a:cubicBezTo>
                          <a:pt x="3675" y="11480"/>
                          <a:pt x="3983" y="11576"/>
                          <a:pt x="4108" y="11789"/>
                        </a:cubicBezTo>
                        <a:cubicBezTo>
                          <a:pt x="4221" y="11993"/>
                          <a:pt x="4084" y="12312"/>
                          <a:pt x="3859" y="12312"/>
                        </a:cubicBezTo>
                        <a:cubicBezTo>
                          <a:pt x="3849" y="12312"/>
                          <a:pt x="3839" y="12312"/>
                          <a:pt x="3829" y="12310"/>
                        </a:cubicBezTo>
                        <a:lnTo>
                          <a:pt x="3829" y="12310"/>
                        </a:lnTo>
                        <a:cubicBezTo>
                          <a:pt x="4226" y="12369"/>
                          <a:pt x="4623" y="12494"/>
                          <a:pt x="4902" y="12766"/>
                        </a:cubicBezTo>
                        <a:cubicBezTo>
                          <a:pt x="5174" y="13075"/>
                          <a:pt x="5240" y="13626"/>
                          <a:pt x="4902" y="13868"/>
                        </a:cubicBezTo>
                        <a:cubicBezTo>
                          <a:pt x="5394" y="14148"/>
                          <a:pt x="5394" y="14941"/>
                          <a:pt x="4990" y="15375"/>
                        </a:cubicBezTo>
                        <a:cubicBezTo>
                          <a:pt x="4666" y="15700"/>
                          <a:pt x="4178" y="15818"/>
                          <a:pt x="3694" y="15818"/>
                        </a:cubicBezTo>
                        <a:cubicBezTo>
                          <a:pt x="3586" y="15818"/>
                          <a:pt x="3479" y="15812"/>
                          <a:pt x="3373" y="15801"/>
                        </a:cubicBezTo>
                        <a:cubicBezTo>
                          <a:pt x="3323" y="16262"/>
                          <a:pt x="2858" y="16585"/>
                          <a:pt x="2408" y="16585"/>
                        </a:cubicBezTo>
                        <a:cubicBezTo>
                          <a:pt x="2263" y="16585"/>
                          <a:pt x="2119" y="16551"/>
                          <a:pt x="1992" y="16477"/>
                        </a:cubicBezTo>
                        <a:lnTo>
                          <a:pt x="1992" y="16477"/>
                        </a:lnTo>
                        <a:cubicBezTo>
                          <a:pt x="2176" y="16749"/>
                          <a:pt x="2117" y="17087"/>
                          <a:pt x="1933" y="17330"/>
                        </a:cubicBezTo>
                        <a:cubicBezTo>
                          <a:pt x="1749" y="17580"/>
                          <a:pt x="1470" y="17727"/>
                          <a:pt x="1198" y="17822"/>
                        </a:cubicBezTo>
                        <a:cubicBezTo>
                          <a:pt x="894" y="17918"/>
                          <a:pt x="585" y="17958"/>
                          <a:pt x="279" y="17958"/>
                        </a:cubicBezTo>
                        <a:cubicBezTo>
                          <a:pt x="186" y="17958"/>
                          <a:pt x="93" y="17954"/>
                          <a:pt x="0" y="17947"/>
                        </a:cubicBezTo>
                        <a:lnTo>
                          <a:pt x="0" y="17947"/>
                        </a:lnTo>
                        <a:cubicBezTo>
                          <a:pt x="338" y="18094"/>
                          <a:pt x="676" y="18219"/>
                          <a:pt x="1044" y="18278"/>
                        </a:cubicBezTo>
                        <a:cubicBezTo>
                          <a:pt x="1152" y="18295"/>
                          <a:pt x="1263" y="18303"/>
                          <a:pt x="1375" y="18303"/>
                        </a:cubicBezTo>
                        <a:cubicBezTo>
                          <a:pt x="2084" y="18303"/>
                          <a:pt x="2828" y="17965"/>
                          <a:pt x="3094" y="17330"/>
                        </a:cubicBezTo>
                        <a:cubicBezTo>
                          <a:pt x="3419" y="17706"/>
                          <a:pt x="3890" y="17867"/>
                          <a:pt x="4383" y="17867"/>
                        </a:cubicBezTo>
                        <a:cubicBezTo>
                          <a:pt x="4535" y="17867"/>
                          <a:pt x="4690" y="17852"/>
                          <a:pt x="4843" y="17822"/>
                        </a:cubicBezTo>
                        <a:cubicBezTo>
                          <a:pt x="5453" y="17727"/>
                          <a:pt x="6004" y="17396"/>
                          <a:pt x="6526" y="17058"/>
                        </a:cubicBezTo>
                        <a:cubicBezTo>
                          <a:pt x="6805" y="17445"/>
                          <a:pt x="7294" y="17666"/>
                          <a:pt x="7775" y="17666"/>
                        </a:cubicBezTo>
                        <a:cubicBezTo>
                          <a:pt x="7978" y="17666"/>
                          <a:pt x="8180" y="17626"/>
                          <a:pt x="8363" y="17543"/>
                        </a:cubicBezTo>
                        <a:cubicBezTo>
                          <a:pt x="8973" y="17271"/>
                          <a:pt x="9370" y="16536"/>
                          <a:pt x="9253" y="15860"/>
                        </a:cubicBezTo>
                        <a:cubicBezTo>
                          <a:pt x="9863" y="15743"/>
                          <a:pt x="10385" y="15221"/>
                          <a:pt x="10539" y="14603"/>
                        </a:cubicBezTo>
                        <a:cubicBezTo>
                          <a:pt x="10686" y="13993"/>
                          <a:pt x="10473" y="13288"/>
                          <a:pt x="9988" y="12891"/>
                        </a:cubicBezTo>
                        <a:cubicBezTo>
                          <a:pt x="10656" y="12582"/>
                          <a:pt x="11053" y="11789"/>
                          <a:pt x="10906" y="11083"/>
                        </a:cubicBezTo>
                        <a:cubicBezTo>
                          <a:pt x="10752" y="10378"/>
                          <a:pt x="10076" y="9826"/>
                          <a:pt x="9341" y="9797"/>
                        </a:cubicBezTo>
                        <a:cubicBezTo>
                          <a:pt x="9525" y="9275"/>
                          <a:pt x="9128" y="8636"/>
                          <a:pt x="8547" y="8540"/>
                        </a:cubicBezTo>
                        <a:cubicBezTo>
                          <a:pt x="9400" y="7225"/>
                          <a:pt x="8452" y="5174"/>
                          <a:pt x="6923" y="4932"/>
                        </a:cubicBezTo>
                        <a:cubicBezTo>
                          <a:pt x="7136" y="4682"/>
                          <a:pt x="6952" y="4256"/>
                          <a:pt x="6681" y="4043"/>
                        </a:cubicBezTo>
                        <a:cubicBezTo>
                          <a:pt x="6431" y="3859"/>
                          <a:pt x="6063" y="3800"/>
                          <a:pt x="5762" y="3646"/>
                        </a:cubicBezTo>
                        <a:cubicBezTo>
                          <a:pt x="5211" y="3337"/>
                          <a:pt x="4807" y="2786"/>
                          <a:pt x="4351" y="2330"/>
                        </a:cubicBezTo>
                        <a:cubicBezTo>
                          <a:pt x="3989" y="1969"/>
                          <a:pt x="3502" y="1665"/>
                          <a:pt x="3012" y="1665"/>
                        </a:cubicBezTo>
                        <a:cubicBezTo>
                          <a:pt x="2875" y="1665"/>
                          <a:pt x="2737" y="1689"/>
                          <a:pt x="2602" y="1742"/>
                        </a:cubicBezTo>
                        <a:cubicBezTo>
                          <a:pt x="2359" y="1162"/>
                          <a:pt x="2087" y="552"/>
                          <a:pt x="1779" y="1"/>
                        </a:cubicBezTo>
                        <a:close/>
                      </a:path>
                    </a:pathLst>
                  </a:custGeom>
                  <a:solidFill>
                    <a:srgbClr val="3A0817">
                      <a:alpha val="2733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29" name="Google Shape;1129;p48"/>
                  <p:cNvSpPr/>
                  <p:nvPr/>
                </p:nvSpPr>
                <p:spPr>
                  <a:xfrm>
                    <a:off x="3196481" y="1501091"/>
                    <a:ext cx="216305" cy="51877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065" h="7351" extrusionOk="0">
                        <a:moveTo>
                          <a:pt x="3065" y="1"/>
                        </a:moveTo>
                        <a:lnTo>
                          <a:pt x="3065" y="1"/>
                        </a:lnTo>
                        <a:cubicBezTo>
                          <a:pt x="2455" y="523"/>
                          <a:pt x="1992" y="1199"/>
                          <a:pt x="1874" y="1993"/>
                        </a:cubicBezTo>
                        <a:cubicBezTo>
                          <a:pt x="1808" y="2272"/>
                          <a:pt x="1779" y="2573"/>
                          <a:pt x="1654" y="2852"/>
                        </a:cubicBezTo>
                        <a:cubicBezTo>
                          <a:pt x="1507" y="3154"/>
                          <a:pt x="1227" y="3404"/>
                          <a:pt x="985" y="3675"/>
                        </a:cubicBezTo>
                        <a:cubicBezTo>
                          <a:pt x="221" y="4506"/>
                          <a:pt x="0" y="5792"/>
                          <a:pt x="434" y="6828"/>
                        </a:cubicBezTo>
                        <a:lnTo>
                          <a:pt x="184" y="7078"/>
                        </a:lnTo>
                        <a:lnTo>
                          <a:pt x="221" y="7108"/>
                        </a:lnTo>
                        <a:cubicBezTo>
                          <a:pt x="279" y="7166"/>
                          <a:pt x="338" y="7232"/>
                          <a:pt x="367" y="7321"/>
                        </a:cubicBezTo>
                        <a:cubicBezTo>
                          <a:pt x="404" y="7232"/>
                          <a:pt x="463" y="7137"/>
                          <a:pt x="522" y="7078"/>
                        </a:cubicBezTo>
                        <a:cubicBezTo>
                          <a:pt x="657" y="6921"/>
                          <a:pt x="876" y="6828"/>
                          <a:pt x="1094" y="6828"/>
                        </a:cubicBezTo>
                        <a:cubicBezTo>
                          <a:pt x="1172" y="6828"/>
                          <a:pt x="1249" y="6840"/>
                          <a:pt x="1323" y="6865"/>
                        </a:cubicBezTo>
                        <a:cubicBezTo>
                          <a:pt x="1536" y="6924"/>
                          <a:pt x="1749" y="7108"/>
                          <a:pt x="1808" y="7350"/>
                        </a:cubicBezTo>
                        <a:cubicBezTo>
                          <a:pt x="1944" y="7170"/>
                          <a:pt x="2166" y="7071"/>
                          <a:pt x="2385" y="7071"/>
                        </a:cubicBezTo>
                        <a:cubicBezTo>
                          <a:pt x="2461" y="7071"/>
                          <a:pt x="2537" y="7083"/>
                          <a:pt x="2609" y="7108"/>
                        </a:cubicBezTo>
                        <a:cubicBezTo>
                          <a:pt x="2572" y="6983"/>
                          <a:pt x="2543" y="6865"/>
                          <a:pt x="2484" y="6740"/>
                        </a:cubicBezTo>
                        <a:cubicBezTo>
                          <a:pt x="2330" y="6461"/>
                          <a:pt x="2087" y="6314"/>
                          <a:pt x="1808" y="6159"/>
                        </a:cubicBezTo>
                        <a:cubicBezTo>
                          <a:pt x="1725" y="6113"/>
                          <a:pt x="1499" y="5978"/>
                          <a:pt x="1342" y="5978"/>
                        </a:cubicBezTo>
                        <a:cubicBezTo>
                          <a:pt x="1277" y="5978"/>
                          <a:pt x="1224" y="6001"/>
                          <a:pt x="1198" y="6064"/>
                        </a:cubicBezTo>
                        <a:cubicBezTo>
                          <a:pt x="1382" y="5542"/>
                          <a:pt x="1352" y="4962"/>
                          <a:pt x="1102" y="4440"/>
                        </a:cubicBezTo>
                        <a:cubicBezTo>
                          <a:pt x="1992" y="4043"/>
                          <a:pt x="2484" y="2911"/>
                          <a:pt x="2175" y="1993"/>
                        </a:cubicBezTo>
                        <a:cubicBezTo>
                          <a:pt x="2146" y="1904"/>
                          <a:pt x="2117" y="1809"/>
                          <a:pt x="2146" y="1721"/>
                        </a:cubicBezTo>
                        <a:cubicBezTo>
                          <a:pt x="2146" y="1625"/>
                          <a:pt x="2242" y="1566"/>
                          <a:pt x="2300" y="1500"/>
                        </a:cubicBezTo>
                        <a:cubicBezTo>
                          <a:pt x="2727" y="1133"/>
                          <a:pt x="3006" y="582"/>
                          <a:pt x="3065" y="1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0" name="Google Shape;1130;p48"/>
                  <p:cNvSpPr/>
                  <p:nvPr/>
                </p:nvSpPr>
                <p:spPr>
                  <a:xfrm>
                    <a:off x="3445391" y="1036088"/>
                    <a:ext cx="1622956" cy="45681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2997" h="6473" extrusionOk="0">
                        <a:moveTo>
                          <a:pt x="12145" y="0"/>
                        </a:moveTo>
                        <a:cubicBezTo>
                          <a:pt x="11509" y="0"/>
                          <a:pt x="10879" y="209"/>
                          <a:pt x="10436" y="652"/>
                        </a:cubicBezTo>
                        <a:cubicBezTo>
                          <a:pt x="10227" y="335"/>
                          <a:pt x="9869" y="189"/>
                          <a:pt x="9505" y="189"/>
                        </a:cubicBezTo>
                        <a:cubicBezTo>
                          <a:pt x="9024" y="189"/>
                          <a:pt x="8532" y="443"/>
                          <a:pt x="8357" y="894"/>
                        </a:cubicBezTo>
                        <a:cubicBezTo>
                          <a:pt x="8215" y="754"/>
                          <a:pt x="8025" y="693"/>
                          <a:pt x="7828" y="693"/>
                        </a:cubicBezTo>
                        <a:cubicBezTo>
                          <a:pt x="7343" y="693"/>
                          <a:pt x="6816" y="1068"/>
                          <a:pt x="6857" y="1570"/>
                        </a:cubicBezTo>
                        <a:cubicBezTo>
                          <a:pt x="6836" y="1569"/>
                          <a:pt x="6814" y="1569"/>
                          <a:pt x="6792" y="1569"/>
                        </a:cubicBezTo>
                        <a:cubicBezTo>
                          <a:pt x="6231" y="1569"/>
                          <a:pt x="5650" y="1928"/>
                          <a:pt x="5417" y="2430"/>
                        </a:cubicBezTo>
                        <a:cubicBezTo>
                          <a:pt x="5366" y="2424"/>
                          <a:pt x="5315" y="2421"/>
                          <a:pt x="5264" y="2421"/>
                        </a:cubicBezTo>
                        <a:cubicBezTo>
                          <a:pt x="4346" y="2421"/>
                          <a:pt x="3535" y="3457"/>
                          <a:pt x="3793" y="4356"/>
                        </a:cubicBezTo>
                        <a:cubicBezTo>
                          <a:pt x="3618" y="4301"/>
                          <a:pt x="3438" y="4275"/>
                          <a:pt x="3258" y="4275"/>
                        </a:cubicBezTo>
                        <a:cubicBezTo>
                          <a:pt x="2330" y="4275"/>
                          <a:pt x="1399" y="4961"/>
                          <a:pt x="1221" y="5884"/>
                        </a:cubicBezTo>
                        <a:cubicBezTo>
                          <a:pt x="794" y="5921"/>
                          <a:pt x="397" y="6068"/>
                          <a:pt x="1" y="6289"/>
                        </a:cubicBezTo>
                        <a:cubicBezTo>
                          <a:pt x="88" y="6276"/>
                          <a:pt x="176" y="6270"/>
                          <a:pt x="266" y="6270"/>
                        </a:cubicBezTo>
                        <a:cubicBezTo>
                          <a:pt x="643" y="6270"/>
                          <a:pt x="1036" y="6371"/>
                          <a:pt x="1404" y="6472"/>
                        </a:cubicBezTo>
                        <a:cubicBezTo>
                          <a:pt x="1404" y="5826"/>
                          <a:pt x="1838" y="5274"/>
                          <a:pt x="2418" y="5003"/>
                        </a:cubicBezTo>
                        <a:cubicBezTo>
                          <a:pt x="2713" y="4853"/>
                          <a:pt x="3040" y="4784"/>
                          <a:pt x="3371" y="4784"/>
                        </a:cubicBezTo>
                        <a:cubicBezTo>
                          <a:pt x="3661" y="4784"/>
                          <a:pt x="3952" y="4837"/>
                          <a:pt x="4226" y="4936"/>
                        </a:cubicBezTo>
                        <a:cubicBezTo>
                          <a:pt x="4226" y="4297"/>
                          <a:pt x="4256" y="3562"/>
                          <a:pt x="4711" y="3128"/>
                        </a:cubicBezTo>
                        <a:cubicBezTo>
                          <a:pt x="5067" y="2778"/>
                          <a:pt x="5567" y="2680"/>
                          <a:pt x="6069" y="2680"/>
                        </a:cubicBezTo>
                        <a:cubicBezTo>
                          <a:pt x="6220" y="2680"/>
                          <a:pt x="6372" y="2689"/>
                          <a:pt x="6519" y="2702"/>
                        </a:cubicBezTo>
                        <a:cubicBezTo>
                          <a:pt x="6468" y="2354"/>
                          <a:pt x="6768" y="2005"/>
                          <a:pt x="7110" y="2005"/>
                        </a:cubicBezTo>
                        <a:cubicBezTo>
                          <a:pt x="7158" y="2005"/>
                          <a:pt x="7206" y="2012"/>
                          <a:pt x="7254" y="2026"/>
                        </a:cubicBezTo>
                        <a:cubicBezTo>
                          <a:pt x="7225" y="1725"/>
                          <a:pt x="7379" y="1416"/>
                          <a:pt x="7651" y="1262"/>
                        </a:cubicBezTo>
                        <a:cubicBezTo>
                          <a:pt x="7758" y="1202"/>
                          <a:pt x="7879" y="1176"/>
                          <a:pt x="7999" y="1176"/>
                        </a:cubicBezTo>
                        <a:cubicBezTo>
                          <a:pt x="8190" y="1176"/>
                          <a:pt x="8380" y="1244"/>
                          <a:pt x="8511" y="1357"/>
                        </a:cubicBezTo>
                        <a:cubicBezTo>
                          <a:pt x="8570" y="1049"/>
                          <a:pt x="8878" y="865"/>
                          <a:pt x="9187" y="806"/>
                        </a:cubicBezTo>
                        <a:cubicBezTo>
                          <a:pt x="9278" y="787"/>
                          <a:pt x="9368" y="778"/>
                          <a:pt x="9459" y="778"/>
                        </a:cubicBezTo>
                        <a:cubicBezTo>
                          <a:pt x="9823" y="778"/>
                          <a:pt x="10179" y="926"/>
                          <a:pt x="10473" y="1174"/>
                        </a:cubicBezTo>
                        <a:cubicBezTo>
                          <a:pt x="10774" y="806"/>
                          <a:pt x="11208" y="652"/>
                          <a:pt x="11693" y="593"/>
                        </a:cubicBezTo>
                        <a:cubicBezTo>
                          <a:pt x="11841" y="573"/>
                          <a:pt x="11992" y="562"/>
                          <a:pt x="12142" y="562"/>
                        </a:cubicBezTo>
                        <a:cubicBezTo>
                          <a:pt x="12491" y="562"/>
                          <a:pt x="12836" y="623"/>
                          <a:pt x="13134" y="777"/>
                        </a:cubicBezTo>
                        <a:cubicBezTo>
                          <a:pt x="13810" y="1107"/>
                          <a:pt x="14177" y="1784"/>
                          <a:pt x="14545" y="2430"/>
                        </a:cubicBezTo>
                        <a:cubicBezTo>
                          <a:pt x="14806" y="2155"/>
                          <a:pt x="15188" y="2017"/>
                          <a:pt x="15570" y="2017"/>
                        </a:cubicBezTo>
                        <a:cubicBezTo>
                          <a:pt x="15952" y="2017"/>
                          <a:pt x="16334" y="2155"/>
                          <a:pt x="16595" y="2430"/>
                        </a:cubicBezTo>
                        <a:cubicBezTo>
                          <a:pt x="17176" y="1997"/>
                          <a:pt x="17881" y="1813"/>
                          <a:pt x="18587" y="1725"/>
                        </a:cubicBezTo>
                        <a:cubicBezTo>
                          <a:pt x="18750" y="1709"/>
                          <a:pt x="18914" y="1701"/>
                          <a:pt x="19078" y="1701"/>
                        </a:cubicBezTo>
                        <a:cubicBezTo>
                          <a:pt x="20509" y="1701"/>
                          <a:pt x="21948" y="2294"/>
                          <a:pt x="22996" y="3283"/>
                        </a:cubicBezTo>
                        <a:cubicBezTo>
                          <a:pt x="22533" y="2673"/>
                          <a:pt x="22011" y="2151"/>
                          <a:pt x="21401" y="1725"/>
                        </a:cubicBezTo>
                        <a:cubicBezTo>
                          <a:pt x="20724" y="1279"/>
                          <a:pt x="19884" y="1035"/>
                          <a:pt x="19070" y="1035"/>
                        </a:cubicBezTo>
                        <a:cubicBezTo>
                          <a:pt x="18153" y="1035"/>
                          <a:pt x="17268" y="1345"/>
                          <a:pt x="16684" y="2026"/>
                        </a:cubicBezTo>
                        <a:lnTo>
                          <a:pt x="16684" y="2026"/>
                        </a:lnTo>
                        <a:cubicBezTo>
                          <a:pt x="16866" y="1813"/>
                          <a:pt x="16102" y="1570"/>
                          <a:pt x="15948" y="1541"/>
                        </a:cubicBezTo>
                        <a:cubicBezTo>
                          <a:pt x="15922" y="1538"/>
                          <a:pt x="15894" y="1537"/>
                          <a:pt x="15866" y="1537"/>
                        </a:cubicBezTo>
                        <a:cubicBezTo>
                          <a:pt x="15567" y="1537"/>
                          <a:pt x="15160" y="1670"/>
                          <a:pt x="14912" y="1784"/>
                        </a:cubicBezTo>
                        <a:cubicBezTo>
                          <a:pt x="14892" y="1784"/>
                          <a:pt x="14870" y="1797"/>
                          <a:pt x="14848" y="1797"/>
                        </a:cubicBezTo>
                        <a:cubicBezTo>
                          <a:pt x="14837" y="1797"/>
                          <a:pt x="14826" y="1793"/>
                          <a:pt x="14817" y="1784"/>
                        </a:cubicBezTo>
                        <a:cubicBezTo>
                          <a:pt x="14787" y="1784"/>
                          <a:pt x="14787" y="1754"/>
                          <a:pt x="14758" y="1754"/>
                        </a:cubicBezTo>
                        <a:cubicBezTo>
                          <a:pt x="14236" y="960"/>
                          <a:pt x="13964" y="409"/>
                          <a:pt x="13009" y="130"/>
                        </a:cubicBezTo>
                        <a:cubicBezTo>
                          <a:pt x="12731" y="44"/>
                          <a:pt x="12437" y="0"/>
                          <a:pt x="12145" y="0"/>
                        </a:cubicBezTo>
                        <a:close/>
                      </a:path>
                    </a:pathLst>
                  </a:custGeom>
                  <a:solidFill>
                    <a:schemeClr val="dk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1" name="Google Shape;1131;p48"/>
                  <p:cNvSpPr/>
                  <p:nvPr/>
                </p:nvSpPr>
                <p:spPr>
                  <a:xfrm>
                    <a:off x="3072835" y="1458042"/>
                    <a:ext cx="481869" cy="111314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828" h="15773" extrusionOk="0">
                        <a:moveTo>
                          <a:pt x="6004" y="1"/>
                        </a:moveTo>
                        <a:lnTo>
                          <a:pt x="6004" y="1"/>
                        </a:lnTo>
                        <a:cubicBezTo>
                          <a:pt x="4806" y="339"/>
                          <a:pt x="3829" y="1375"/>
                          <a:pt x="3586" y="2603"/>
                        </a:cubicBezTo>
                        <a:cubicBezTo>
                          <a:pt x="3520" y="2882"/>
                          <a:pt x="3520" y="3183"/>
                          <a:pt x="3403" y="3462"/>
                        </a:cubicBezTo>
                        <a:cubicBezTo>
                          <a:pt x="3248" y="3764"/>
                          <a:pt x="2940" y="4014"/>
                          <a:pt x="2727" y="4285"/>
                        </a:cubicBezTo>
                        <a:cubicBezTo>
                          <a:pt x="1962" y="5116"/>
                          <a:pt x="1749" y="6402"/>
                          <a:pt x="2146" y="7438"/>
                        </a:cubicBezTo>
                        <a:cubicBezTo>
                          <a:pt x="1382" y="8173"/>
                          <a:pt x="919" y="9187"/>
                          <a:pt x="889" y="10260"/>
                        </a:cubicBezTo>
                        <a:cubicBezTo>
                          <a:pt x="397" y="10841"/>
                          <a:pt x="0" y="11605"/>
                          <a:pt x="96" y="12370"/>
                        </a:cubicBezTo>
                        <a:cubicBezTo>
                          <a:pt x="173" y="13040"/>
                          <a:pt x="770" y="13665"/>
                          <a:pt x="1412" y="13665"/>
                        </a:cubicBezTo>
                        <a:cubicBezTo>
                          <a:pt x="1502" y="13665"/>
                          <a:pt x="1593" y="13652"/>
                          <a:pt x="1683" y="13626"/>
                        </a:cubicBezTo>
                        <a:lnTo>
                          <a:pt x="1683" y="13626"/>
                        </a:lnTo>
                        <a:cubicBezTo>
                          <a:pt x="1441" y="14332"/>
                          <a:pt x="1624" y="15192"/>
                          <a:pt x="2146" y="15772"/>
                        </a:cubicBezTo>
                        <a:cubicBezTo>
                          <a:pt x="2418" y="15125"/>
                          <a:pt x="2999" y="14604"/>
                          <a:pt x="3675" y="14486"/>
                        </a:cubicBezTo>
                        <a:cubicBezTo>
                          <a:pt x="3307" y="13906"/>
                          <a:pt x="3704" y="13016"/>
                          <a:pt x="4380" y="12862"/>
                        </a:cubicBezTo>
                        <a:cubicBezTo>
                          <a:pt x="3278" y="12553"/>
                          <a:pt x="2447" y="11392"/>
                          <a:pt x="2543" y="10260"/>
                        </a:cubicBezTo>
                        <a:cubicBezTo>
                          <a:pt x="2602" y="9092"/>
                          <a:pt x="3550" y="8085"/>
                          <a:pt x="4689" y="7901"/>
                        </a:cubicBezTo>
                        <a:cubicBezTo>
                          <a:pt x="4523" y="7649"/>
                          <a:pt x="4776" y="7278"/>
                          <a:pt x="5054" y="7278"/>
                        </a:cubicBezTo>
                        <a:cubicBezTo>
                          <a:pt x="5084" y="7278"/>
                          <a:pt x="5114" y="7282"/>
                          <a:pt x="5144" y="7291"/>
                        </a:cubicBezTo>
                        <a:cubicBezTo>
                          <a:pt x="5174" y="6858"/>
                          <a:pt x="5424" y="6461"/>
                          <a:pt x="5821" y="6218"/>
                        </a:cubicBezTo>
                        <a:lnTo>
                          <a:pt x="5821" y="6218"/>
                        </a:lnTo>
                        <a:cubicBezTo>
                          <a:pt x="5808" y="6219"/>
                          <a:pt x="5796" y="6219"/>
                          <a:pt x="5784" y="6219"/>
                        </a:cubicBezTo>
                        <a:cubicBezTo>
                          <a:pt x="5285" y="6219"/>
                          <a:pt x="4991" y="5626"/>
                          <a:pt x="5020" y="5145"/>
                        </a:cubicBezTo>
                        <a:cubicBezTo>
                          <a:pt x="5086" y="4256"/>
                          <a:pt x="5909" y="3462"/>
                          <a:pt x="6827" y="3462"/>
                        </a:cubicBezTo>
                        <a:cubicBezTo>
                          <a:pt x="6093" y="2603"/>
                          <a:pt x="5754" y="1471"/>
                          <a:pt x="5909" y="398"/>
                        </a:cubicBezTo>
                        <a:cubicBezTo>
                          <a:pt x="5938" y="243"/>
                          <a:pt x="5975" y="126"/>
                          <a:pt x="6004" y="1"/>
                        </a:cubicBezTo>
                        <a:close/>
                      </a:path>
                    </a:pathLst>
                  </a:custGeom>
                  <a:solidFill>
                    <a:srgbClr val="3A0817">
                      <a:alpha val="2733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2" name="Google Shape;1132;p48"/>
                  <p:cNvSpPr/>
                  <p:nvPr/>
                </p:nvSpPr>
                <p:spPr>
                  <a:xfrm>
                    <a:off x="3525280" y="1938501"/>
                    <a:ext cx="66973" cy="491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949" h="697" extrusionOk="0">
                        <a:moveTo>
                          <a:pt x="150" y="1"/>
                        </a:moveTo>
                        <a:cubicBezTo>
                          <a:pt x="99" y="1"/>
                          <a:pt x="49" y="8"/>
                          <a:pt x="0" y="20"/>
                        </a:cubicBezTo>
                        <a:cubicBezTo>
                          <a:pt x="338" y="145"/>
                          <a:pt x="610" y="388"/>
                          <a:pt x="735" y="696"/>
                        </a:cubicBezTo>
                        <a:cubicBezTo>
                          <a:pt x="824" y="667"/>
                          <a:pt x="890" y="667"/>
                          <a:pt x="948" y="630"/>
                        </a:cubicBezTo>
                        <a:cubicBezTo>
                          <a:pt x="890" y="630"/>
                          <a:pt x="824" y="630"/>
                          <a:pt x="794" y="667"/>
                        </a:cubicBezTo>
                        <a:cubicBezTo>
                          <a:pt x="765" y="388"/>
                          <a:pt x="610" y="145"/>
                          <a:pt x="368" y="50"/>
                        </a:cubicBezTo>
                        <a:cubicBezTo>
                          <a:pt x="295" y="15"/>
                          <a:pt x="221" y="1"/>
                          <a:pt x="150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3" name="Google Shape;1133;p48"/>
                  <p:cNvSpPr/>
                  <p:nvPr/>
                </p:nvSpPr>
                <p:spPr>
                  <a:xfrm>
                    <a:off x="3652875" y="1820574"/>
                    <a:ext cx="386102" cy="21221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471" h="3007" extrusionOk="0">
                        <a:moveTo>
                          <a:pt x="2196" y="1"/>
                        </a:moveTo>
                        <a:cubicBezTo>
                          <a:pt x="2148" y="1"/>
                          <a:pt x="2099" y="3"/>
                          <a:pt x="2051" y="8"/>
                        </a:cubicBezTo>
                        <a:cubicBezTo>
                          <a:pt x="1867" y="38"/>
                          <a:pt x="1683" y="67"/>
                          <a:pt x="1558" y="192"/>
                        </a:cubicBezTo>
                        <a:cubicBezTo>
                          <a:pt x="1286" y="376"/>
                          <a:pt x="1191" y="684"/>
                          <a:pt x="1161" y="986"/>
                        </a:cubicBezTo>
                        <a:cubicBezTo>
                          <a:pt x="1103" y="1294"/>
                          <a:pt x="1132" y="1632"/>
                          <a:pt x="1037" y="1904"/>
                        </a:cubicBezTo>
                        <a:cubicBezTo>
                          <a:pt x="940" y="1858"/>
                          <a:pt x="829" y="1834"/>
                          <a:pt x="717" y="1834"/>
                        </a:cubicBezTo>
                        <a:cubicBezTo>
                          <a:pt x="546" y="1834"/>
                          <a:pt x="372" y="1889"/>
                          <a:pt x="243" y="2000"/>
                        </a:cubicBezTo>
                        <a:cubicBezTo>
                          <a:pt x="118" y="2088"/>
                          <a:pt x="59" y="2213"/>
                          <a:pt x="0" y="2367"/>
                        </a:cubicBezTo>
                        <a:cubicBezTo>
                          <a:pt x="147" y="2213"/>
                          <a:pt x="331" y="2088"/>
                          <a:pt x="515" y="2059"/>
                        </a:cubicBezTo>
                        <a:cubicBezTo>
                          <a:pt x="575" y="2045"/>
                          <a:pt x="636" y="2037"/>
                          <a:pt x="697" y="2037"/>
                        </a:cubicBezTo>
                        <a:cubicBezTo>
                          <a:pt x="889" y="2037"/>
                          <a:pt x="1074" y="2110"/>
                          <a:pt x="1191" y="2272"/>
                        </a:cubicBezTo>
                        <a:cubicBezTo>
                          <a:pt x="1132" y="1816"/>
                          <a:pt x="1191" y="1353"/>
                          <a:pt x="1404" y="956"/>
                        </a:cubicBezTo>
                        <a:cubicBezTo>
                          <a:pt x="1596" y="599"/>
                          <a:pt x="1991" y="337"/>
                          <a:pt x="2379" y="337"/>
                        </a:cubicBezTo>
                        <a:cubicBezTo>
                          <a:pt x="2422" y="337"/>
                          <a:pt x="2464" y="340"/>
                          <a:pt x="2506" y="346"/>
                        </a:cubicBezTo>
                        <a:cubicBezTo>
                          <a:pt x="2844" y="376"/>
                          <a:pt x="3124" y="589"/>
                          <a:pt x="3307" y="868"/>
                        </a:cubicBezTo>
                        <a:cubicBezTo>
                          <a:pt x="3521" y="1140"/>
                          <a:pt x="3638" y="1449"/>
                          <a:pt x="3763" y="1750"/>
                        </a:cubicBezTo>
                        <a:cubicBezTo>
                          <a:pt x="3803" y="1735"/>
                          <a:pt x="3846" y="1728"/>
                          <a:pt x="3891" y="1728"/>
                        </a:cubicBezTo>
                        <a:cubicBezTo>
                          <a:pt x="4021" y="1728"/>
                          <a:pt x="4163" y="1790"/>
                          <a:pt x="4255" y="1904"/>
                        </a:cubicBezTo>
                        <a:cubicBezTo>
                          <a:pt x="4344" y="2059"/>
                          <a:pt x="4373" y="2242"/>
                          <a:pt x="4285" y="2397"/>
                        </a:cubicBezTo>
                        <a:cubicBezTo>
                          <a:pt x="4363" y="2360"/>
                          <a:pt x="4449" y="2332"/>
                          <a:pt x="4540" y="2332"/>
                        </a:cubicBezTo>
                        <a:cubicBezTo>
                          <a:pt x="4596" y="2332"/>
                          <a:pt x="4653" y="2342"/>
                          <a:pt x="4711" y="2367"/>
                        </a:cubicBezTo>
                        <a:cubicBezTo>
                          <a:pt x="4865" y="2426"/>
                          <a:pt x="4990" y="2522"/>
                          <a:pt x="5108" y="2610"/>
                        </a:cubicBezTo>
                        <a:cubicBezTo>
                          <a:pt x="5233" y="2735"/>
                          <a:pt x="5387" y="2852"/>
                          <a:pt x="5417" y="3007"/>
                        </a:cubicBezTo>
                        <a:cubicBezTo>
                          <a:pt x="5470" y="2592"/>
                          <a:pt x="5097" y="2171"/>
                          <a:pt x="4681" y="2171"/>
                        </a:cubicBezTo>
                        <a:cubicBezTo>
                          <a:pt x="4640" y="2171"/>
                          <a:pt x="4598" y="2175"/>
                          <a:pt x="4557" y="2184"/>
                        </a:cubicBezTo>
                        <a:cubicBezTo>
                          <a:pt x="4682" y="1971"/>
                          <a:pt x="4594" y="1691"/>
                          <a:pt x="4410" y="1537"/>
                        </a:cubicBezTo>
                        <a:cubicBezTo>
                          <a:pt x="4328" y="1485"/>
                          <a:pt x="4222" y="1456"/>
                          <a:pt x="4113" y="1456"/>
                        </a:cubicBezTo>
                        <a:cubicBezTo>
                          <a:pt x="3976" y="1456"/>
                          <a:pt x="3836" y="1501"/>
                          <a:pt x="3734" y="1603"/>
                        </a:cubicBezTo>
                        <a:cubicBezTo>
                          <a:pt x="3761" y="762"/>
                          <a:pt x="3027" y="1"/>
                          <a:pt x="2196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4" name="Google Shape;1134;p48"/>
                  <p:cNvSpPr/>
                  <p:nvPr/>
                </p:nvSpPr>
                <p:spPr>
                  <a:xfrm>
                    <a:off x="4035098" y="2023682"/>
                    <a:ext cx="86663" cy="22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228" h="313" extrusionOk="0">
                        <a:moveTo>
                          <a:pt x="800" y="1"/>
                        </a:moveTo>
                        <a:cubicBezTo>
                          <a:pt x="546" y="1"/>
                          <a:pt x="273" y="58"/>
                          <a:pt x="1" y="129"/>
                        </a:cubicBezTo>
                        <a:cubicBezTo>
                          <a:pt x="30" y="195"/>
                          <a:pt x="30" y="254"/>
                          <a:pt x="30" y="313"/>
                        </a:cubicBezTo>
                        <a:cubicBezTo>
                          <a:pt x="184" y="195"/>
                          <a:pt x="339" y="129"/>
                          <a:pt x="522" y="99"/>
                        </a:cubicBezTo>
                        <a:cubicBezTo>
                          <a:pt x="629" y="70"/>
                          <a:pt x="743" y="55"/>
                          <a:pt x="861" y="55"/>
                        </a:cubicBezTo>
                        <a:cubicBezTo>
                          <a:pt x="980" y="55"/>
                          <a:pt x="1103" y="70"/>
                          <a:pt x="1228" y="99"/>
                        </a:cubicBezTo>
                        <a:cubicBezTo>
                          <a:pt x="1132" y="41"/>
                          <a:pt x="1074" y="41"/>
                          <a:pt x="978" y="11"/>
                        </a:cubicBezTo>
                        <a:cubicBezTo>
                          <a:pt x="920" y="4"/>
                          <a:pt x="860" y="1"/>
                          <a:pt x="800" y="1"/>
                        </a:cubicBezTo>
                        <a:close/>
                      </a:path>
                    </a:pathLst>
                  </a:custGeom>
                  <a:solidFill>
                    <a:srgbClr val="FEFEAE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5" name="Google Shape;1135;p48"/>
                  <p:cNvSpPr/>
                  <p:nvPr/>
                </p:nvSpPr>
                <p:spPr>
                  <a:xfrm>
                    <a:off x="5072376" y="2112604"/>
                    <a:ext cx="71" cy="7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" h="1" extrusionOk="0">
                        <a:moveTo>
                          <a:pt x="1" y="1"/>
                        </a:moveTo>
                        <a:lnTo>
                          <a:pt x="1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6" name="Google Shape;1136;p48"/>
                  <p:cNvSpPr/>
                  <p:nvPr/>
                </p:nvSpPr>
                <p:spPr>
                  <a:xfrm>
                    <a:off x="4897638" y="2112604"/>
                    <a:ext cx="289488" cy="9082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102" h="1287" extrusionOk="0">
                        <a:moveTo>
                          <a:pt x="2323" y="1"/>
                        </a:moveTo>
                        <a:cubicBezTo>
                          <a:pt x="1345" y="1"/>
                          <a:pt x="331" y="434"/>
                          <a:pt x="0" y="1287"/>
                        </a:cubicBezTo>
                        <a:cubicBezTo>
                          <a:pt x="735" y="860"/>
                          <a:pt x="1588" y="618"/>
                          <a:pt x="2448" y="618"/>
                        </a:cubicBezTo>
                        <a:cubicBezTo>
                          <a:pt x="2815" y="618"/>
                          <a:pt x="3182" y="677"/>
                          <a:pt x="3521" y="735"/>
                        </a:cubicBezTo>
                        <a:cubicBezTo>
                          <a:pt x="3675" y="618"/>
                          <a:pt x="3888" y="493"/>
                          <a:pt x="4101" y="434"/>
                        </a:cubicBezTo>
                        <a:cubicBezTo>
                          <a:pt x="3609" y="184"/>
                          <a:pt x="3058" y="37"/>
                          <a:pt x="2477" y="1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7" name="Google Shape;1137;p48"/>
                  <p:cNvSpPr/>
                  <p:nvPr/>
                </p:nvSpPr>
                <p:spPr>
                  <a:xfrm>
                    <a:off x="5146054" y="2143232"/>
                    <a:ext cx="62810" cy="3429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90" h="486" extrusionOk="0">
                        <a:moveTo>
                          <a:pt x="581" y="0"/>
                        </a:moveTo>
                        <a:cubicBezTo>
                          <a:pt x="368" y="59"/>
                          <a:pt x="155" y="184"/>
                          <a:pt x="1" y="301"/>
                        </a:cubicBezTo>
                        <a:cubicBezTo>
                          <a:pt x="184" y="368"/>
                          <a:pt x="397" y="426"/>
                          <a:pt x="581" y="485"/>
                        </a:cubicBezTo>
                        <a:cubicBezTo>
                          <a:pt x="552" y="338"/>
                          <a:pt x="765" y="272"/>
                          <a:pt x="890" y="184"/>
                        </a:cubicBezTo>
                        <a:cubicBezTo>
                          <a:pt x="794" y="118"/>
                          <a:pt x="706" y="59"/>
                          <a:pt x="581" y="0"/>
                        </a:cubicBezTo>
                        <a:close/>
                      </a:path>
                    </a:pathLst>
                  </a:custGeom>
                  <a:solidFill>
                    <a:srgbClr val="FFFF3B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8" name="Google Shape;1138;p48"/>
                  <p:cNvSpPr/>
                  <p:nvPr/>
                </p:nvSpPr>
                <p:spPr>
                  <a:xfrm>
                    <a:off x="4493044" y="2162428"/>
                    <a:ext cx="272410" cy="5659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860" h="802" extrusionOk="0">
                        <a:moveTo>
                          <a:pt x="3800" y="279"/>
                        </a:moveTo>
                        <a:lnTo>
                          <a:pt x="3800" y="279"/>
                        </a:lnTo>
                        <a:lnTo>
                          <a:pt x="3800" y="279"/>
                        </a:lnTo>
                        <a:close/>
                        <a:moveTo>
                          <a:pt x="3800" y="279"/>
                        </a:moveTo>
                        <a:lnTo>
                          <a:pt x="3800" y="279"/>
                        </a:lnTo>
                        <a:lnTo>
                          <a:pt x="3800" y="279"/>
                        </a:lnTo>
                        <a:close/>
                        <a:moveTo>
                          <a:pt x="3800" y="279"/>
                        </a:moveTo>
                        <a:lnTo>
                          <a:pt x="3800" y="279"/>
                        </a:lnTo>
                        <a:lnTo>
                          <a:pt x="3800" y="279"/>
                        </a:lnTo>
                        <a:close/>
                        <a:moveTo>
                          <a:pt x="3830" y="279"/>
                        </a:moveTo>
                        <a:lnTo>
                          <a:pt x="3800" y="279"/>
                        </a:lnTo>
                        <a:lnTo>
                          <a:pt x="3830" y="279"/>
                        </a:lnTo>
                        <a:close/>
                        <a:moveTo>
                          <a:pt x="3830" y="279"/>
                        </a:moveTo>
                        <a:lnTo>
                          <a:pt x="3830" y="279"/>
                        </a:lnTo>
                        <a:lnTo>
                          <a:pt x="3830" y="279"/>
                        </a:lnTo>
                        <a:close/>
                        <a:moveTo>
                          <a:pt x="3830" y="279"/>
                        </a:moveTo>
                        <a:lnTo>
                          <a:pt x="3830" y="279"/>
                        </a:lnTo>
                        <a:lnTo>
                          <a:pt x="3830" y="279"/>
                        </a:lnTo>
                        <a:close/>
                        <a:moveTo>
                          <a:pt x="3830" y="250"/>
                        </a:moveTo>
                        <a:lnTo>
                          <a:pt x="3830" y="250"/>
                        </a:lnTo>
                        <a:lnTo>
                          <a:pt x="3830" y="250"/>
                        </a:lnTo>
                        <a:close/>
                        <a:moveTo>
                          <a:pt x="3830" y="250"/>
                        </a:moveTo>
                        <a:lnTo>
                          <a:pt x="3830" y="250"/>
                        </a:lnTo>
                        <a:lnTo>
                          <a:pt x="3830" y="250"/>
                        </a:lnTo>
                        <a:close/>
                        <a:moveTo>
                          <a:pt x="3830" y="250"/>
                        </a:moveTo>
                        <a:lnTo>
                          <a:pt x="3830" y="250"/>
                        </a:lnTo>
                        <a:lnTo>
                          <a:pt x="3830" y="250"/>
                        </a:lnTo>
                        <a:close/>
                        <a:moveTo>
                          <a:pt x="3859" y="250"/>
                        </a:moveTo>
                        <a:lnTo>
                          <a:pt x="3859" y="250"/>
                        </a:lnTo>
                        <a:lnTo>
                          <a:pt x="3859" y="250"/>
                        </a:lnTo>
                        <a:close/>
                        <a:moveTo>
                          <a:pt x="3859" y="250"/>
                        </a:moveTo>
                        <a:lnTo>
                          <a:pt x="3859" y="250"/>
                        </a:lnTo>
                        <a:lnTo>
                          <a:pt x="3859" y="250"/>
                        </a:lnTo>
                        <a:close/>
                        <a:moveTo>
                          <a:pt x="3859" y="250"/>
                        </a:moveTo>
                        <a:lnTo>
                          <a:pt x="3859" y="250"/>
                        </a:lnTo>
                        <a:lnTo>
                          <a:pt x="3859" y="250"/>
                        </a:lnTo>
                        <a:close/>
                        <a:moveTo>
                          <a:pt x="3859" y="213"/>
                        </a:moveTo>
                        <a:lnTo>
                          <a:pt x="3859" y="213"/>
                        </a:lnTo>
                        <a:lnTo>
                          <a:pt x="3859" y="213"/>
                        </a:lnTo>
                        <a:close/>
                        <a:moveTo>
                          <a:pt x="1" y="0"/>
                        </a:moveTo>
                        <a:lnTo>
                          <a:pt x="1" y="0"/>
                        </a:lnTo>
                        <a:cubicBezTo>
                          <a:pt x="736" y="29"/>
                          <a:pt x="1471" y="309"/>
                          <a:pt x="2022" y="801"/>
                        </a:cubicBezTo>
                        <a:cubicBezTo>
                          <a:pt x="2117" y="522"/>
                          <a:pt x="2360" y="368"/>
                          <a:pt x="2639" y="368"/>
                        </a:cubicBezTo>
                        <a:cubicBezTo>
                          <a:pt x="2727" y="368"/>
                          <a:pt x="2852" y="397"/>
                          <a:pt x="2941" y="463"/>
                        </a:cubicBezTo>
                        <a:cubicBezTo>
                          <a:pt x="3036" y="522"/>
                          <a:pt x="3124" y="647"/>
                          <a:pt x="3220" y="647"/>
                        </a:cubicBezTo>
                        <a:lnTo>
                          <a:pt x="3279" y="647"/>
                        </a:lnTo>
                        <a:cubicBezTo>
                          <a:pt x="3462" y="647"/>
                          <a:pt x="3617" y="463"/>
                          <a:pt x="3742" y="338"/>
                        </a:cubicBezTo>
                        <a:lnTo>
                          <a:pt x="3742" y="338"/>
                        </a:lnTo>
                        <a:lnTo>
                          <a:pt x="3742" y="338"/>
                        </a:lnTo>
                        <a:cubicBezTo>
                          <a:pt x="3617" y="463"/>
                          <a:pt x="3462" y="647"/>
                          <a:pt x="3279" y="647"/>
                        </a:cubicBezTo>
                        <a:lnTo>
                          <a:pt x="3220" y="647"/>
                        </a:lnTo>
                        <a:cubicBezTo>
                          <a:pt x="3124" y="647"/>
                          <a:pt x="3036" y="522"/>
                          <a:pt x="2941" y="463"/>
                        </a:cubicBezTo>
                        <a:cubicBezTo>
                          <a:pt x="2852" y="397"/>
                          <a:pt x="2727" y="368"/>
                          <a:pt x="2639" y="368"/>
                        </a:cubicBezTo>
                        <a:cubicBezTo>
                          <a:pt x="2360" y="368"/>
                          <a:pt x="2117" y="522"/>
                          <a:pt x="2022" y="801"/>
                        </a:cubicBezTo>
                        <a:cubicBezTo>
                          <a:pt x="1471" y="309"/>
                          <a:pt x="736" y="29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9" name="Google Shape;1139;p48"/>
                  <p:cNvSpPr/>
                  <p:nvPr/>
                </p:nvSpPr>
                <p:spPr>
                  <a:xfrm>
                    <a:off x="4149708" y="2162428"/>
                    <a:ext cx="743340" cy="2355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533" h="3337" extrusionOk="0">
                        <a:moveTo>
                          <a:pt x="4748" y="0"/>
                        </a:moveTo>
                        <a:cubicBezTo>
                          <a:pt x="4623" y="0"/>
                          <a:pt x="4469" y="0"/>
                          <a:pt x="4315" y="29"/>
                        </a:cubicBezTo>
                        <a:cubicBezTo>
                          <a:pt x="4102" y="66"/>
                          <a:pt x="3859" y="125"/>
                          <a:pt x="3646" y="184"/>
                        </a:cubicBezTo>
                        <a:cubicBezTo>
                          <a:pt x="2544" y="617"/>
                          <a:pt x="1743" y="1654"/>
                          <a:pt x="1596" y="2822"/>
                        </a:cubicBezTo>
                        <a:cubicBezTo>
                          <a:pt x="1412" y="2727"/>
                          <a:pt x="1228" y="2697"/>
                          <a:pt x="1008" y="2697"/>
                        </a:cubicBezTo>
                        <a:cubicBezTo>
                          <a:pt x="706" y="2697"/>
                          <a:pt x="398" y="2785"/>
                          <a:pt x="155" y="2969"/>
                        </a:cubicBezTo>
                        <a:cubicBezTo>
                          <a:pt x="89" y="3035"/>
                          <a:pt x="60" y="3065"/>
                          <a:pt x="1" y="3094"/>
                        </a:cubicBezTo>
                        <a:cubicBezTo>
                          <a:pt x="185" y="3065"/>
                          <a:pt x="398" y="3035"/>
                          <a:pt x="581" y="3035"/>
                        </a:cubicBezTo>
                        <a:cubicBezTo>
                          <a:pt x="949" y="3035"/>
                          <a:pt x="1346" y="3123"/>
                          <a:pt x="1684" y="3337"/>
                        </a:cubicBezTo>
                        <a:cubicBezTo>
                          <a:pt x="1713" y="2205"/>
                          <a:pt x="2544" y="1102"/>
                          <a:pt x="3617" y="764"/>
                        </a:cubicBezTo>
                        <a:cubicBezTo>
                          <a:pt x="3888" y="706"/>
                          <a:pt x="4131" y="647"/>
                          <a:pt x="4410" y="647"/>
                        </a:cubicBezTo>
                        <a:cubicBezTo>
                          <a:pt x="5300" y="647"/>
                          <a:pt x="6152" y="1073"/>
                          <a:pt x="6674" y="1779"/>
                        </a:cubicBezTo>
                        <a:cubicBezTo>
                          <a:pt x="6740" y="1470"/>
                          <a:pt x="6924" y="1257"/>
                          <a:pt x="7196" y="1132"/>
                        </a:cubicBezTo>
                        <a:cubicBezTo>
                          <a:pt x="7291" y="1102"/>
                          <a:pt x="7350" y="1102"/>
                          <a:pt x="7438" y="1102"/>
                        </a:cubicBezTo>
                        <a:cubicBezTo>
                          <a:pt x="7659" y="1102"/>
                          <a:pt x="7842" y="1169"/>
                          <a:pt x="7960" y="1286"/>
                        </a:cubicBezTo>
                        <a:cubicBezTo>
                          <a:pt x="8210" y="948"/>
                          <a:pt x="8636" y="764"/>
                          <a:pt x="9062" y="764"/>
                        </a:cubicBezTo>
                        <a:cubicBezTo>
                          <a:pt x="9371" y="764"/>
                          <a:pt x="9680" y="860"/>
                          <a:pt x="9893" y="1073"/>
                        </a:cubicBezTo>
                        <a:cubicBezTo>
                          <a:pt x="10106" y="919"/>
                          <a:pt x="10319" y="764"/>
                          <a:pt x="10532" y="617"/>
                        </a:cubicBezTo>
                        <a:cubicBezTo>
                          <a:pt x="10319" y="250"/>
                          <a:pt x="9863" y="29"/>
                          <a:pt x="9430" y="29"/>
                        </a:cubicBezTo>
                        <a:cubicBezTo>
                          <a:pt x="9187" y="29"/>
                          <a:pt x="8945" y="96"/>
                          <a:pt x="8724" y="213"/>
                        </a:cubicBezTo>
                        <a:lnTo>
                          <a:pt x="8724" y="250"/>
                        </a:lnTo>
                        <a:lnTo>
                          <a:pt x="8695" y="250"/>
                        </a:lnTo>
                        <a:lnTo>
                          <a:pt x="8695" y="279"/>
                        </a:lnTo>
                        <a:lnTo>
                          <a:pt x="8665" y="279"/>
                        </a:lnTo>
                        <a:cubicBezTo>
                          <a:pt x="8636" y="309"/>
                          <a:pt x="8636" y="309"/>
                          <a:pt x="8607" y="338"/>
                        </a:cubicBezTo>
                        <a:cubicBezTo>
                          <a:pt x="8482" y="463"/>
                          <a:pt x="8327" y="647"/>
                          <a:pt x="8144" y="647"/>
                        </a:cubicBezTo>
                        <a:lnTo>
                          <a:pt x="8085" y="647"/>
                        </a:lnTo>
                        <a:cubicBezTo>
                          <a:pt x="7989" y="647"/>
                          <a:pt x="7901" y="522"/>
                          <a:pt x="7806" y="463"/>
                        </a:cubicBezTo>
                        <a:cubicBezTo>
                          <a:pt x="7717" y="397"/>
                          <a:pt x="7592" y="368"/>
                          <a:pt x="7504" y="368"/>
                        </a:cubicBezTo>
                        <a:cubicBezTo>
                          <a:pt x="7225" y="368"/>
                          <a:pt x="6982" y="522"/>
                          <a:pt x="6887" y="801"/>
                        </a:cubicBezTo>
                        <a:cubicBezTo>
                          <a:pt x="6336" y="309"/>
                          <a:pt x="5601" y="29"/>
                          <a:pt x="4866" y="0"/>
                        </a:cubicBezTo>
                        <a:close/>
                      </a:path>
                    </a:pathLst>
                  </a:custGeom>
                  <a:solidFill>
                    <a:schemeClr val="accent5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1140" name="Google Shape;1140;p48"/>
                <p:cNvGrpSpPr/>
                <p:nvPr/>
              </p:nvGrpSpPr>
              <p:grpSpPr>
                <a:xfrm>
                  <a:off x="4617610" y="4125754"/>
                  <a:ext cx="2087829" cy="247363"/>
                  <a:chOff x="2840159" y="2770632"/>
                  <a:chExt cx="3254098" cy="267796"/>
                </a:xfrm>
              </p:grpSpPr>
              <p:sp>
                <p:nvSpPr>
                  <p:cNvPr id="1141" name="Google Shape;1141;p48"/>
                  <p:cNvSpPr/>
                  <p:nvPr/>
                </p:nvSpPr>
                <p:spPr>
                  <a:xfrm>
                    <a:off x="4553737" y="2835038"/>
                    <a:ext cx="1404604" cy="20339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9903" h="2882" extrusionOk="0">
                        <a:moveTo>
                          <a:pt x="17852" y="1"/>
                        </a:moveTo>
                        <a:cubicBezTo>
                          <a:pt x="16353" y="1"/>
                          <a:pt x="14853" y="1"/>
                          <a:pt x="13413" y="397"/>
                        </a:cubicBezTo>
                        <a:cubicBezTo>
                          <a:pt x="11973" y="860"/>
                          <a:pt x="10628" y="1750"/>
                          <a:pt x="9099" y="1904"/>
                        </a:cubicBezTo>
                        <a:cubicBezTo>
                          <a:pt x="8548" y="1963"/>
                          <a:pt x="7997" y="1933"/>
                          <a:pt x="7445" y="2022"/>
                        </a:cubicBezTo>
                        <a:cubicBezTo>
                          <a:pt x="6953" y="2088"/>
                          <a:pt x="6461" y="2301"/>
                          <a:pt x="5939" y="2389"/>
                        </a:cubicBezTo>
                        <a:cubicBezTo>
                          <a:pt x="5300" y="2543"/>
                          <a:pt x="4623" y="2573"/>
                          <a:pt x="3918" y="2602"/>
                        </a:cubicBezTo>
                        <a:cubicBezTo>
                          <a:pt x="3671" y="2602"/>
                          <a:pt x="3419" y="2606"/>
                          <a:pt x="3164" y="2606"/>
                        </a:cubicBezTo>
                        <a:cubicBezTo>
                          <a:pt x="2629" y="2606"/>
                          <a:pt x="2084" y="2589"/>
                          <a:pt x="1566" y="2485"/>
                        </a:cubicBezTo>
                        <a:cubicBezTo>
                          <a:pt x="1305" y="2422"/>
                          <a:pt x="1006" y="2352"/>
                          <a:pt x="726" y="2352"/>
                        </a:cubicBezTo>
                        <a:cubicBezTo>
                          <a:pt x="445" y="2352"/>
                          <a:pt x="185" y="2422"/>
                          <a:pt x="1" y="2639"/>
                        </a:cubicBezTo>
                        <a:cubicBezTo>
                          <a:pt x="184" y="2623"/>
                          <a:pt x="366" y="2616"/>
                          <a:pt x="546" y="2616"/>
                        </a:cubicBezTo>
                        <a:cubicBezTo>
                          <a:pt x="1119" y="2616"/>
                          <a:pt x="1683" y="2682"/>
                          <a:pt x="2264" y="2727"/>
                        </a:cubicBezTo>
                        <a:cubicBezTo>
                          <a:pt x="2852" y="2823"/>
                          <a:pt x="3433" y="2881"/>
                          <a:pt x="4043" y="2881"/>
                        </a:cubicBezTo>
                        <a:cubicBezTo>
                          <a:pt x="5542" y="2881"/>
                          <a:pt x="6982" y="2389"/>
                          <a:pt x="8482" y="2205"/>
                        </a:cubicBezTo>
                        <a:cubicBezTo>
                          <a:pt x="9158" y="2117"/>
                          <a:pt x="9863" y="2117"/>
                          <a:pt x="10569" y="1963"/>
                        </a:cubicBezTo>
                        <a:cubicBezTo>
                          <a:pt x="11973" y="1625"/>
                          <a:pt x="13229" y="735"/>
                          <a:pt x="14640" y="434"/>
                        </a:cubicBezTo>
                        <a:cubicBezTo>
                          <a:pt x="15250" y="280"/>
                          <a:pt x="15860" y="250"/>
                          <a:pt x="16478" y="214"/>
                        </a:cubicBezTo>
                        <a:cubicBezTo>
                          <a:pt x="16864" y="197"/>
                          <a:pt x="17242" y="180"/>
                          <a:pt x="17624" y="180"/>
                        </a:cubicBezTo>
                        <a:cubicBezTo>
                          <a:pt x="17903" y="180"/>
                          <a:pt x="18183" y="189"/>
                          <a:pt x="18469" y="214"/>
                        </a:cubicBezTo>
                        <a:cubicBezTo>
                          <a:pt x="18741" y="250"/>
                          <a:pt x="19020" y="280"/>
                          <a:pt x="19292" y="309"/>
                        </a:cubicBezTo>
                        <a:cubicBezTo>
                          <a:pt x="19388" y="309"/>
                          <a:pt x="19902" y="280"/>
                          <a:pt x="19660" y="67"/>
                        </a:cubicBezTo>
                        <a:cubicBezTo>
                          <a:pt x="19535" y="1"/>
                          <a:pt x="19234" y="1"/>
                          <a:pt x="18984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2" name="Google Shape;1142;p48"/>
                  <p:cNvSpPr/>
                  <p:nvPr/>
                </p:nvSpPr>
                <p:spPr>
                  <a:xfrm>
                    <a:off x="2840159" y="2801516"/>
                    <a:ext cx="3254098" cy="17883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6110" h="2534" extrusionOk="0">
                        <a:moveTo>
                          <a:pt x="17905" y="0"/>
                        </a:moveTo>
                        <a:cubicBezTo>
                          <a:pt x="17554" y="0"/>
                          <a:pt x="17125" y="75"/>
                          <a:pt x="17058" y="108"/>
                        </a:cubicBezTo>
                        <a:cubicBezTo>
                          <a:pt x="16874" y="174"/>
                          <a:pt x="16661" y="417"/>
                          <a:pt x="16477" y="417"/>
                        </a:cubicBezTo>
                        <a:cubicBezTo>
                          <a:pt x="16198" y="417"/>
                          <a:pt x="16073" y="108"/>
                          <a:pt x="15742" y="108"/>
                        </a:cubicBezTo>
                        <a:cubicBezTo>
                          <a:pt x="15465" y="108"/>
                          <a:pt x="15196" y="260"/>
                          <a:pt x="15098" y="441"/>
                        </a:cubicBezTo>
                        <a:lnTo>
                          <a:pt x="15098" y="441"/>
                        </a:lnTo>
                        <a:cubicBezTo>
                          <a:pt x="15136" y="348"/>
                          <a:pt x="14637" y="78"/>
                          <a:pt x="14515" y="49"/>
                        </a:cubicBezTo>
                        <a:cubicBezTo>
                          <a:pt x="14490" y="47"/>
                          <a:pt x="14464" y="46"/>
                          <a:pt x="14438" y="46"/>
                        </a:cubicBezTo>
                        <a:cubicBezTo>
                          <a:pt x="14148" y="46"/>
                          <a:pt x="13839" y="194"/>
                          <a:pt x="13839" y="417"/>
                        </a:cubicBezTo>
                        <a:cubicBezTo>
                          <a:pt x="13721" y="262"/>
                          <a:pt x="13442" y="138"/>
                          <a:pt x="13170" y="138"/>
                        </a:cubicBezTo>
                        <a:cubicBezTo>
                          <a:pt x="12891" y="174"/>
                          <a:pt x="12707" y="292"/>
                          <a:pt x="12553" y="446"/>
                        </a:cubicBezTo>
                        <a:cubicBezTo>
                          <a:pt x="12148" y="229"/>
                          <a:pt x="11657" y="98"/>
                          <a:pt x="11174" y="98"/>
                        </a:cubicBezTo>
                        <a:cubicBezTo>
                          <a:pt x="10709" y="98"/>
                          <a:pt x="10253" y="220"/>
                          <a:pt x="9892" y="505"/>
                        </a:cubicBezTo>
                        <a:cubicBezTo>
                          <a:pt x="9692" y="418"/>
                          <a:pt x="9448" y="393"/>
                          <a:pt x="9194" y="393"/>
                        </a:cubicBezTo>
                        <a:cubicBezTo>
                          <a:pt x="9019" y="393"/>
                          <a:pt x="8839" y="405"/>
                          <a:pt x="8665" y="417"/>
                        </a:cubicBezTo>
                        <a:cubicBezTo>
                          <a:pt x="6122" y="601"/>
                          <a:pt x="3550" y="814"/>
                          <a:pt x="978" y="997"/>
                        </a:cubicBezTo>
                        <a:cubicBezTo>
                          <a:pt x="581" y="1027"/>
                          <a:pt x="0" y="1277"/>
                          <a:pt x="213" y="1519"/>
                        </a:cubicBezTo>
                        <a:cubicBezTo>
                          <a:pt x="309" y="1607"/>
                          <a:pt x="456" y="1644"/>
                          <a:pt x="610" y="1673"/>
                        </a:cubicBezTo>
                        <a:cubicBezTo>
                          <a:pt x="882" y="1721"/>
                          <a:pt x="1352" y="1967"/>
                          <a:pt x="1698" y="1967"/>
                        </a:cubicBezTo>
                        <a:cubicBezTo>
                          <a:pt x="1783" y="1967"/>
                          <a:pt x="1861" y="1952"/>
                          <a:pt x="1926" y="1916"/>
                        </a:cubicBezTo>
                        <a:cubicBezTo>
                          <a:pt x="2205" y="1791"/>
                          <a:pt x="2051" y="1673"/>
                          <a:pt x="1896" y="1549"/>
                        </a:cubicBezTo>
                        <a:cubicBezTo>
                          <a:pt x="1867" y="1519"/>
                          <a:pt x="1257" y="1306"/>
                          <a:pt x="1779" y="1210"/>
                        </a:cubicBezTo>
                        <a:cubicBezTo>
                          <a:pt x="1786" y="1209"/>
                          <a:pt x="1796" y="1208"/>
                          <a:pt x="1806" y="1208"/>
                        </a:cubicBezTo>
                        <a:cubicBezTo>
                          <a:pt x="1965" y="1208"/>
                          <a:pt x="2457" y="1396"/>
                          <a:pt x="2602" y="1424"/>
                        </a:cubicBezTo>
                        <a:cubicBezTo>
                          <a:pt x="3307" y="1549"/>
                          <a:pt x="4042" y="1644"/>
                          <a:pt x="4777" y="1673"/>
                        </a:cubicBezTo>
                        <a:cubicBezTo>
                          <a:pt x="4961" y="1683"/>
                          <a:pt x="5145" y="1687"/>
                          <a:pt x="5328" y="1687"/>
                        </a:cubicBezTo>
                        <a:cubicBezTo>
                          <a:pt x="5696" y="1687"/>
                          <a:pt x="6063" y="1673"/>
                          <a:pt x="6431" y="1673"/>
                        </a:cubicBezTo>
                        <a:cubicBezTo>
                          <a:pt x="7041" y="1673"/>
                          <a:pt x="7658" y="1673"/>
                          <a:pt x="8268" y="1644"/>
                        </a:cubicBezTo>
                        <a:cubicBezTo>
                          <a:pt x="8452" y="1857"/>
                          <a:pt x="8665" y="2041"/>
                          <a:pt x="8944" y="2159"/>
                        </a:cubicBezTo>
                        <a:cubicBezTo>
                          <a:pt x="9034" y="2187"/>
                          <a:pt x="9136" y="2202"/>
                          <a:pt x="9238" y="2202"/>
                        </a:cubicBezTo>
                        <a:cubicBezTo>
                          <a:pt x="9476" y="2202"/>
                          <a:pt x="9714" y="2121"/>
                          <a:pt x="9797" y="1945"/>
                        </a:cubicBezTo>
                        <a:cubicBezTo>
                          <a:pt x="10047" y="2042"/>
                          <a:pt x="10324" y="2088"/>
                          <a:pt x="10601" y="2088"/>
                        </a:cubicBezTo>
                        <a:cubicBezTo>
                          <a:pt x="11209" y="2088"/>
                          <a:pt x="11817" y="1868"/>
                          <a:pt x="12156" y="1490"/>
                        </a:cubicBezTo>
                        <a:cubicBezTo>
                          <a:pt x="12375" y="1756"/>
                          <a:pt x="12799" y="1926"/>
                          <a:pt x="13210" y="1926"/>
                        </a:cubicBezTo>
                        <a:cubicBezTo>
                          <a:pt x="13321" y="1926"/>
                          <a:pt x="13432" y="1913"/>
                          <a:pt x="13537" y="1887"/>
                        </a:cubicBezTo>
                        <a:cubicBezTo>
                          <a:pt x="13750" y="1828"/>
                          <a:pt x="13964" y="1703"/>
                          <a:pt x="14177" y="1673"/>
                        </a:cubicBezTo>
                        <a:cubicBezTo>
                          <a:pt x="14228" y="1668"/>
                          <a:pt x="14279" y="1666"/>
                          <a:pt x="14330" y="1666"/>
                        </a:cubicBezTo>
                        <a:cubicBezTo>
                          <a:pt x="14555" y="1666"/>
                          <a:pt x="14772" y="1714"/>
                          <a:pt x="14970" y="1762"/>
                        </a:cubicBezTo>
                        <a:cubicBezTo>
                          <a:pt x="16110" y="2041"/>
                          <a:pt x="17300" y="2195"/>
                          <a:pt x="18498" y="2195"/>
                        </a:cubicBezTo>
                        <a:cubicBezTo>
                          <a:pt x="18865" y="2342"/>
                          <a:pt x="19321" y="2342"/>
                          <a:pt x="19747" y="2379"/>
                        </a:cubicBezTo>
                        <a:cubicBezTo>
                          <a:pt x="20453" y="2408"/>
                          <a:pt x="21188" y="2438"/>
                          <a:pt x="21893" y="2467"/>
                        </a:cubicBezTo>
                        <a:cubicBezTo>
                          <a:pt x="22173" y="2467"/>
                          <a:pt x="22540" y="2467"/>
                          <a:pt x="22658" y="2254"/>
                        </a:cubicBezTo>
                        <a:cubicBezTo>
                          <a:pt x="22843" y="2434"/>
                          <a:pt x="23158" y="2533"/>
                          <a:pt x="23471" y="2533"/>
                        </a:cubicBezTo>
                        <a:cubicBezTo>
                          <a:pt x="23579" y="2533"/>
                          <a:pt x="23687" y="2521"/>
                          <a:pt x="23789" y="2497"/>
                        </a:cubicBezTo>
                        <a:cubicBezTo>
                          <a:pt x="23973" y="2438"/>
                          <a:pt x="24127" y="2342"/>
                          <a:pt x="24341" y="2313"/>
                        </a:cubicBezTo>
                        <a:cubicBezTo>
                          <a:pt x="24387" y="2302"/>
                          <a:pt x="24434" y="2297"/>
                          <a:pt x="24483" y="2297"/>
                        </a:cubicBezTo>
                        <a:cubicBezTo>
                          <a:pt x="24692" y="2297"/>
                          <a:pt x="24914" y="2384"/>
                          <a:pt x="25142" y="2408"/>
                        </a:cubicBezTo>
                        <a:cubicBezTo>
                          <a:pt x="25414" y="2408"/>
                          <a:pt x="25781" y="2313"/>
                          <a:pt x="25752" y="2100"/>
                        </a:cubicBezTo>
                        <a:lnTo>
                          <a:pt x="25752" y="2100"/>
                        </a:lnTo>
                        <a:cubicBezTo>
                          <a:pt x="25973" y="2306"/>
                          <a:pt x="26326" y="2412"/>
                          <a:pt x="26676" y="2412"/>
                        </a:cubicBezTo>
                        <a:cubicBezTo>
                          <a:pt x="27000" y="2412"/>
                          <a:pt x="27321" y="2320"/>
                          <a:pt x="27530" y="2129"/>
                        </a:cubicBezTo>
                        <a:cubicBezTo>
                          <a:pt x="27592" y="2304"/>
                          <a:pt x="27838" y="2386"/>
                          <a:pt x="28096" y="2386"/>
                        </a:cubicBezTo>
                        <a:cubicBezTo>
                          <a:pt x="28206" y="2386"/>
                          <a:pt x="28318" y="2371"/>
                          <a:pt x="28419" y="2342"/>
                        </a:cubicBezTo>
                        <a:cubicBezTo>
                          <a:pt x="28675" y="2297"/>
                          <a:pt x="28935" y="2194"/>
                          <a:pt x="29196" y="2194"/>
                        </a:cubicBezTo>
                        <a:cubicBezTo>
                          <a:pt x="29273" y="2194"/>
                          <a:pt x="29350" y="2203"/>
                          <a:pt x="29426" y="2225"/>
                        </a:cubicBezTo>
                        <a:cubicBezTo>
                          <a:pt x="29610" y="2254"/>
                          <a:pt x="29764" y="2379"/>
                          <a:pt x="29948" y="2408"/>
                        </a:cubicBezTo>
                        <a:cubicBezTo>
                          <a:pt x="30286" y="2408"/>
                          <a:pt x="30529" y="2129"/>
                          <a:pt x="30867" y="2129"/>
                        </a:cubicBezTo>
                        <a:cubicBezTo>
                          <a:pt x="30882" y="2128"/>
                          <a:pt x="30897" y="2127"/>
                          <a:pt x="30912" y="2127"/>
                        </a:cubicBezTo>
                        <a:cubicBezTo>
                          <a:pt x="31285" y="2127"/>
                          <a:pt x="31557" y="2467"/>
                          <a:pt x="31910" y="2467"/>
                        </a:cubicBezTo>
                        <a:cubicBezTo>
                          <a:pt x="32241" y="2467"/>
                          <a:pt x="32491" y="2254"/>
                          <a:pt x="32792" y="2195"/>
                        </a:cubicBezTo>
                        <a:cubicBezTo>
                          <a:pt x="32883" y="2170"/>
                          <a:pt x="32976" y="2160"/>
                          <a:pt x="33069" y="2160"/>
                        </a:cubicBezTo>
                        <a:cubicBezTo>
                          <a:pt x="33325" y="2160"/>
                          <a:pt x="33588" y="2233"/>
                          <a:pt x="33836" y="2254"/>
                        </a:cubicBezTo>
                        <a:cubicBezTo>
                          <a:pt x="33898" y="2264"/>
                          <a:pt x="33963" y="2269"/>
                          <a:pt x="34026" y="2269"/>
                        </a:cubicBezTo>
                        <a:cubicBezTo>
                          <a:pt x="34337" y="2269"/>
                          <a:pt x="34636" y="2153"/>
                          <a:pt x="34666" y="1945"/>
                        </a:cubicBezTo>
                        <a:cubicBezTo>
                          <a:pt x="34848" y="2096"/>
                          <a:pt x="35111" y="2143"/>
                          <a:pt x="35385" y="2143"/>
                        </a:cubicBezTo>
                        <a:cubicBezTo>
                          <a:pt x="35563" y="2143"/>
                          <a:pt x="35747" y="2123"/>
                          <a:pt x="35915" y="2100"/>
                        </a:cubicBezTo>
                        <a:cubicBezTo>
                          <a:pt x="36592" y="2041"/>
                          <a:pt x="37238" y="1975"/>
                          <a:pt x="37907" y="1916"/>
                        </a:cubicBezTo>
                        <a:cubicBezTo>
                          <a:pt x="38019" y="2064"/>
                          <a:pt x="38235" y="2146"/>
                          <a:pt x="38455" y="2146"/>
                        </a:cubicBezTo>
                        <a:cubicBezTo>
                          <a:pt x="38596" y="2146"/>
                          <a:pt x="38738" y="2113"/>
                          <a:pt x="38855" y="2041"/>
                        </a:cubicBezTo>
                        <a:cubicBezTo>
                          <a:pt x="38994" y="1955"/>
                          <a:pt x="39132" y="1822"/>
                          <a:pt x="39313" y="1822"/>
                        </a:cubicBezTo>
                        <a:cubicBezTo>
                          <a:pt x="39334" y="1822"/>
                          <a:pt x="39355" y="1824"/>
                          <a:pt x="39377" y="1828"/>
                        </a:cubicBezTo>
                        <a:cubicBezTo>
                          <a:pt x="39561" y="1828"/>
                          <a:pt x="39686" y="2012"/>
                          <a:pt x="39869" y="2041"/>
                        </a:cubicBezTo>
                        <a:cubicBezTo>
                          <a:pt x="39920" y="2057"/>
                          <a:pt x="39969" y="2064"/>
                          <a:pt x="40019" y="2064"/>
                        </a:cubicBezTo>
                        <a:cubicBezTo>
                          <a:pt x="40235" y="2064"/>
                          <a:pt x="40442" y="1929"/>
                          <a:pt x="40663" y="1857"/>
                        </a:cubicBezTo>
                        <a:cubicBezTo>
                          <a:pt x="40805" y="1810"/>
                          <a:pt x="40956" y="1792"/>
                          <a:pt x="41112" y="1792"/>
                        </a:cubicBezTo>
                        <a:cubicBezTo>
                          <a:pt x="41462" y="1792"/>
                          <a:pt x="41838" y="1884"/>
                          <a:pt x="42199" y="1945"/>
                        </a:cubicBezTo>
                        <a:cubicBezTo>
                          <a:pt x="42569" y="2010"/>
                          <a:pt x="42953" y="2043"/>
                          <a:pt x="43336" y="2043"/>
                        </a:cubicBezTo>
                        <a:cubicBezTo>
                          <a:pt x="43865" y="2043"/>
                          <a:pt x="44394" y="1981"/>
                          <a:pt x="44889" y="1857"/>
                        </a:cubicBezTo>
                        <a:cubicBezTo>
                          <a:pt x="44982" y="1898"/>
                          <a:pt x="45080" y="1917"/>
                          <a:pt x="45177" y="1917"/>
                        </a:cubicBezTo>
                        <a:cubicBezTo>
                          <a:pt x="45653" y="1917"/>
                          <a:pt x="46109" y="1476"/>
                          <a:pt x="45932" y="1122"/>
                        </a:cubicBezTo>
                        <a:cubicBezTo>
                          <a:pt x="45747" y="778"/>
                          <a:pt x="45330" y="683"/>
                          <a:pt x="44882" y="683"/>
                        </a:cubicBezTo>
                        <a:cubicBezTo>
                          <a:pt x="44814" y="683"/>
                          <a:pt x="44745" y="685"/>
                          <a:pt x="44676" y="689"/>
                        </a:cubicBezTo>
                        <a:cubicBezTo>
                          <a:pt x="44588" y="689"/>
                          <a:pt x="44463" y="725"/>
                          <a:pt x="44492" y="814"/>
                        </a:cubicBezTo>
                        <a:cubicBezTo>
                          <a:pt x="44492" y="843"/>
                          <a:pt x="44551" y="872"/>
                          <a:pt x="44617" y="872"/>
                        </a:cubicBezTo>
                        <a:cubicBezTo>
                          <a:pt x="44705" y="909"/>
                          <a:pt x="44830" y="909"/>
                          <a:pt x="44918" y="939"/>
                        </a:cubicBezTo>
                        <a:cubicBezTo>
                          <a:pt x="45197" y="997"/>
                          <a:pt x="45139" y="1210"/>
                          <a:pt x="44918" y="1277"/>
                        </a:cubicBezTo>
                        <a:cubicBezTo>
                          <a:pt x="44879" y="1287"/>
                          <a:pt x="44836" y="1292"/>
                          <a:pt x="44791" y="1292"/>
                        </a:cubicBezTo>
                        <a:cubicBezTo>
                          <a:pt x="44588" y="1292"/>
                          <a:pt x="44340" y="1200"/>
                          <a:pt x="44220" y="1152"/>
                        </a:cubicBezTo>
                        <a:cubicBezTo>
                          <a:pt x="44033" y="1040"/>
                          <a:pt x="43747" y="940"/>
                          <a:pt x="43528" y="940"/>
                        </a:cubicBezTo>
                        <a:cubicBezTo>
                          <a:pt x="43386" y="940"/>
                          <a:pt x="43273" y="983"/>
                          <a:pt x="43235" y="1093"/>
                        </a:cubicBezTo>
                        <a:cubicBezTo>
                          <a:pt x="43107" y="907"/>
                          <a:pt x="42835" y="812"/>
                          <a:pt x="42559" y="812"/>
                        </a:cubicBezTo>
                        <a:cubicBezTo>
                          <a:pt x="42376" y="812"/>
                          <a:pt x="42191" y="854"/>
                          <a:pt x="42045" y="939"/>
                        </a:cubicBezTo>
                        <a:cubicBezTo>
                          <a:pt x="41269" y="748"/>
                          <a:pt x="40423" y="571"/>
                          <a:pt x="39616" y="571"/>
                        </a:cubicBezTo>
                        <a:cubicBezTo>
                          <a:pt x="39116" y="571"/>
                          <a:pt x="38631" y="639"/>
                          <a:pt x="38186" y="814"/>
                        </a:cubicBezTo>
                        <a:cubicBezTo>
                          <a:pt x="37973" y="909"/>
                          <a:pt x="37753" y="1027"/>
                          <a:pt x="37481" y="1093"/>
                        </a:cubicBezTo>
                        <a:cubicBezTo>
                          <a:pt x="37455" y="1096"/>
                          <a:pt x="37429" y="1097"/>
                          <a:pt x="37404" y="1097"/>
                        </a:cubicBezTo>
                        <a:cubicBezTo>
                          <a:pt x="36928" y="1097"/>
                          <a:pt x="36629" y="593"/>
                          <a:pt x="36224" y="446"/>
                        </a:cubicBezTo>
                        <a:cubicBezTo>
                          <a:pt x="35904" y="323"/>
                          <a:pt x="35555" y="261"/>
                          <a:pt x="35211" y="261"/>
                        </a:cubicBezTo>
                        <a:cubicBezTo>
                          <a:pt x="34961" y="261"/>
                          <a:pt x="34714" y="293"/>
                          <a:pt x="34482" y="358"/>
                        </a:cubicBezTo>
                        <a:cubicBezTo>
                          <a:pt x="34215" y="212"/>
                          <a:pt x="33880" y="140"/>
                          <a:pt x="33547" y="140"/>
                        </a:cubicBezTo>
                        <a:cubicBezTo>
                          <a:pt x="33110" y="140"/>
                          <a:pt x="32675" y="263"/>
                          <a:pt x="32395" y="505"/>
                        </a:cubicBezTo>
                        <a:cubicBezTo>
                          <a:pt x="31725" y="376"/>
                          <a:pt x="30986" y="246"/>
                          <a:pt x="30289" y="246"/>
                        </a:cubicBezTo>
                        <a:cubicBezTo>
                          <a:pt x="29679" y="246"/>
                          <a:pt x="29102" y="345"/>
                          <a:pt x="28632" y="630"/>
                        </a:cubicBezTo>
                        <a:cubicBezTo>
                          <a:pt x="28324" y="476"/>
                          <a:pt x="27956" y="398"/>
                          <a:pt x="27589" y="398"/>
                        </a:cubicBezTo>
                        <a:cubicBezTo>
                          <a:pt x="27221" y="398"/>
                          <a:pt x="26854" y="476"/>
                          <a:pt x="26545" y="630"/>
                        </a:cubicBezTo>
                        <a:cubicBezTo>
                          <a:pt x="26330" y="480"/>
                          <a:pt x="26036" y="410"/>
                          <a:pt x="25738" y="410"/>
                        </a:cubicBezTo>
                        <a:cubicBezTo>
                          <a:pt x="25363" y="410"/>
                          <a:pt x="24982" y="521"/>
                          <a:pt x="24745" y="725"/>
                        </a:cubicBezTo>
                        <a:cubicBezTo>
                          <a:pt x="24537" y="532"/>
                          <a:pt x="24211" y="439"/>
                          <a:pt x="23881" y="439"/>
                        </a:cubicBezTo>
                        <a:cubicBezTo>
                          <a:pt x="23522" y="439"/>
                          <a:pt x="23159" y="548"/>
                          <a:pt x="22937" y="755"/>
                        </a:cubicBezTo>
                        <a:cubicBezTo>
                          <a:pt x="22653" y="684"/>
                          <a:pt x="22355" y="650"/>
                          <a:pt x="22059" y="650"/>
                        </a:cubicBezTo>
                        <a:cubicBezTo>
                          <a:pt x="21460" y="650"/>
                          <a:pt x="20866" y="791"/>
                          <a:pt x="20394" y="1056"/>
                        </a:cubicBezTo>
                        <a:cubicBezTo>
                          <a:pt x="20180" y="708"/>
                          <a:pt x="19649" y="494"/>
                          <a:pt x="19123" y="494"/>
                        </a:cubicBezTo>
                        <a:cubicBezTo>
                          <a:pt x="18818" y="494"/>
                          <a:pt x="18515" y="566"/>
                          <a:pt x="18278" y="725"/>
                        </a:cubicBezTo>
                        <a:cubicBezTo>
                          <a:pt x="18314" y="542"/>
                          <a:pt x="18344" y="358"/>
                          <a:pt x="18373" y="174"/>
                        </a:cubicBezTo>
                        <a:cubicBezTo>
                          <a:pt x="18386" y="42"/>
                          <a:pt x="18167" y="0"/>
                          <a:pt x="1790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3" name="Google Shape;1143;p48"/>
                  <p:cNvSpPr/>
                  <p:nvPr/>
                </p:nvSpPr>
                <p:spPr>
                  <a:xfrm>
                    <a:off x="3012851" y="2821577"/>
                    <a:ext cx="2993191" cy="6909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413" h="979" extrusionOk="0">
                        <a:moveTo>
                          <a:pt x="0" y="1"/>
                        </a:moveTo>
                        <a:lnTo>
                          <a:pt x="0" y="978"/>
                        </a:lnTo>
                        <a:lnTo>
                          <a:pt x="42412" y="978"/>
                        </a:lnTo>
                        <a:lnTo>
                          <a:pt x="42412" y="1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4" name="Google Shape;1144;p48"/>
                  <p:cNvSpPr/>
                  <p:nvPr/>
                </p:nvSpPr>
                <p:spPr>
                  <a:xfrm>
                    <a:off x="3004523" y="2770632"/>
                    <a:ext cx="3016551" cy="12971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744" h="1838" extrusionOk="0">
                        <a:moveTo>
                          <a:pt x="32580" y="1"/>
                        </a:moveTo>
                        <a:cubicBezTo>
                          <a:pt x="31904" y="1"/>
                          <a:pt x="31264" y="251"/>
                          <a:pt x="30867" y="736"/>
                        </a:cubicBezTo>
                        <a:cubicBezTo>
                          <a:pt x="30588" y="493"/>
                          <a:pt x="30221" y="368"/>
                          <a:pt x="29853" y="368"/>
                        </a:cubicBezTo>
                        <a:cubicBezTo>
                          <a:pt x="29611" y="368"/>
                          <a:pt x="29361" y="434"/>
                          <a:pt x="29148" y="552"/>
                        </a:cubicBezTo>
                        <a:cubicBezTo>
                          <a:pt x="29273" y="280"/>
                          <a:pt x="28846" y="96"/>
                          <a:pt x="28538" y="96"/>
                        </a:cubicBezTo>
                        <a:lnTo>
                          <a:pt x="28479" y="96"/>
                        </a:lnTo>
                        <a:cubicBezTo>
                          <a:pt x="27773" y="155"/>
                          <a:pt x="27097" y="184"/>
                          <a:pt x="26392" y="251"/>
                        </a:cubicBezTo>
                        <a:cubicBezTo>
                          <a:pt x="26024" y="251"/>
                          <a:pt x="25569" y="339"/>
                          <a:pt x="25385" y="677"/>
                        </a:cubicBezTo>
                        <a:cubicBezTo>
                          <a:pt x="25172" y="405"/>
                          <a:pt x="24804" y="251"/>
                          <a:pt x="24437" y="251"/>
                        </a:cubicBezTo>
                        <a:cubicBezTo>
                          <a:pt x="24253" y="251"/>
                          <a:pt x="24099" y="280"/>
                          <a:pt x="23944" y="339"/>
                        </a:cubicBezTo>
                        <a:cubicBezTo>
                          <a:pt x="23761" y="434"/>
                          <a:pt x="23606" y="552"/>
                          <a:pt x="23423" y="589"/>
                        </a:cubicBezTo>
                        <a:lnTo>
                          <a:pt x="23334" y="589"/>
                        </a:lnTo>
                        <a:cubicBezTo>
                          <a:pt x="23180" y="589"/>
                          <a:pt x="23026" y="522"/>
                          <a:pt x="22842" y="493"/>
                        </a:cubicBezTo>
                        <a:lnTo>
                          <a:pt x="22717" y="493"/>
                        </a:lnTo>
                        <a:cubicBezTo>
                          <a:pt x="22350" y="493"/>
                          <a:pt x="21982" y="736"/>
                          <a:pt x="21828" y="1074"/>
                        </a:cubicBezTo>
                        <a:cubicBezTo>
                          <a:pt x="21615" y="772"/>
                          <a:pt x="21247" y="618"/>
                          <a:pt x="20880" y="618"/>
                        </a:cubicBezTo>
                        <a:cubicBezTo>
                          <a:pt x="20762" y="618"/>
                          <a:pt x="20637" y="618"/>
                          <a:pt x="20512" y="677"/>
                        </a:cubicBezTo>
                        <a:cubicBezTo>
                          <a:pt x="20395" y="706"/>
                          <a:pt x="20240" y="802"/>
                          <a:pt x="20086" y="802"/>
                        </a:cubicBezTo>
                        <a:cubicBezTo>
                          <a:pt x="19932" y="802"/>
                          <a:pt x="19777" y="677"/>
                          <a:pt x="19623" y="647"/>
                        </a:cubicBezTo>
                        <a:cubicBezTo>
                          <a:pt x="19564" y="618"/>
                          <a:pt x="19476" y="589"/>
                          <a:pt x="19410" y="589"/>
                        </a:cubicBezTo>
                        <a:cubicBezTo>
                          <a:pt x="19043" y="589"/>
                          <a:pt x="18704" y="831"/>
                          <a:pt x="18433" y="1044"/>
                        </a:cubicBezTo>
                        <a:cubicBezTo>
                          <a:pt x="17881" y="677"/>
                          <a:pt x="17235" y="464"/>
                          <a:pt x="16595" y="464"/>
                        </a:cubicBezTo>
                        <a:lnTo>
                          <a:pt x="16353" y="464"/>
                        </a:lnTo>
                        <a:cubicBezTo>
                          <a:pt x="16228" y="493"/>
                          <a:pt x="16073" y="493"/>
                          <a:pt x="15949" y="493"/>
                        </a:cubicBezTo>
                        <a:cubicBezTo>
                          <a:pt x="15860" y="493"/>
                          <a:pt x="15802" y="493"/>
                          <a:pt x="15735" y="464"/>
                        </a:cubicBezTo>
                        <a:cubicBezTo>
                          <a:pt x="15463" y="434"/>
                          <a:pt x="15250" y="251"/>
                          <a:pt x="15000" y="184"/>
                        </a:cubicBezTo>
                        <a:cubicBezTo>
                          <a:pt x="14817" y="126"/>
                          <a:pt x="14662" y="126"/>
                          <a:pt x="14479" y="126"/>
                        </a:cubicBezTo>
                        <a:cubicBezTo>
                          <a:pt x="13839" y="96"/>
                          <a:pt x="13229" y="96"/>
                          <a:pt x="12583" y="96"/>
                        </a:cubicBezTo>
                        <a:cubicBezTo>
                          <a:pt x="12458" y="67"/>
                          <a:pt x="12340" y="67"/>
                          <a:pt x="12186" y="67"/>
                        </a:cubicBezTo>
                        <a:cubicBezTo>
                          <a:pt x="12061" y="67"/>
                          <a:pt x="11906" y="96"/>
                          <a:pt x="11759" y="96"/>
                        </a:cubicBezTo>
                        <a:cubicBezTo>
                          <a:pt x="11267" y="126"/>
                          <a:pt x="10804" y="251"/>
                          <a:pt x="10348" y="434"/>
                        </a:cubicBezTo>
                        <a:cubicBezTo>
                          <a:pt x="10040" y="309"/>
                          <a:pt x="9738" y="280"/>
                          <a:pt x="9400" y="280"/>
                        </a:cubicBezTo>
                        <a:cubicBezTo>
                          <a:pt x="9151" y="280"/>
                          <a:pt x="8908" y="309"/>
                          <a:pt x="8665" y="368"/>
                        </a:cubicBezTo>
                        <a:lnTo>
                          <a:pt x="8636" y="368"/>
                        </a:lnTo>
                        <a:cubicBezTo>
                          <a:pt x="8357" y="368"/>
                          <a:pt x="8114" y="221"/>
                          <a:pt x="7864" y="155"/>
                        </a:cubicBezTo>
                        <a:cubicBezTo>
                          <a:pt x="7806" y="126"/>
                          <a:pt x="7747" y="126"/>
                          <a:pt x="7651" y="126"/>
                        </a:cubicBezTo>
                        <a:cubicBezTo>
                          <a:pt x="7438" y="126"/>
                          <a:pt x="7225" y="221"/>
                          <a:pt x="7166" y="405"/>
                        </a:cubicBezTo>
                        <a:cubicBezTo>
                          <a:pt x="6983" y="251"/>
                          <a:pt x="6703" y="184"/>
                          <a:pt x="6461" y="184"/>
                        </a:cubicBezTo>
                        <a:cubicBezTo>
                          <a:pt x="6277" y="184"/>
                          <a:pt x="6064" y="221"/>
                          <a:pt x="5910" y="309"/>
                        </a:cubicBezTo>
                        <a:cubicBezTo>
                          <a:pt x="5726" y="155"/>
                          <a:pt x="5476" y="96"/>
                          <a:pt x="5233" y="96"/>
                        </a:cubicBezTo>
                        <a:cubicBezTo>
                          <a:pt x="4925" y="96"/>
                          <a:pt x="4623" y="221"/>
                          <a:pt x="4410" y="434"/>
                        </a:cubicBezTo>
                        <a:cubicBezTo>
                          <a:pt x="4190" y="251"/>
                          <a:pt x="3918" y="67"/>
                          <a:pt x="3639" y="67"/>
                        </a:cubicBezTo>
                        <a:cubicBezTo>
                          <a:pt x="3609" y="67"/>
                          <a:pt x="3550" y="96"/>
                          <a:pt x="3492" y="96"/>
                        </a:cubicBezTo>
                        <a:cubicBezTo>
                          <a:pt x="3337" y="155"/>
                          <a:pt x="3242" y="251"/>
                          <a:pt x="3087" y="309"/>
                        </a:cubicBezTo>
                        <a:cubicBezTo>
                          <a:pt x="2941" y="405"/>
                          <a:pt x="2757" y="464"/>
                          <a:pt x="2536" y="493"/>
                        </a:cubicBezTo>
                        <a:cubicBezTo>
                          <a:pt x="2478" y="522"/>
                          <a:pt x="2389" y="522"/>
                          <a:pt x="2294" y="522"/>
                        </a:cubicBezTo>
                        <a:cubicBezTo>
                          <a:pt x="1897" y="522"/>
                          <a:pt x="1500" y="405"/>
                          <a:pt x="1103" y="368"/>
                        </a:cubicBezTo>
                        <a:lnTo>
                          <a:pt x="919" y="368"/>
                        </a:lnTo>
                        <a:cubicBezTo>
                          <a:pt x="581" y="368"/>
                          <a:pt x="243" y="434"/>
                          <a:pt x="1" y="647"/>
                        </a:cubicBezTo>
                        <a:cubicBezTo>
                          <a:pt x="60" y="677"/>
                          <a:pt x="89" y="677"/>
                          <a:pt x="118" y="677"/>
                        </a:cubicBezTo>
                        <a:cubicBezTo>
                          <a:pt x="185" y="706"/>
                          <a:pt x="243" y="736"/>
                          <a:pt x="273" y="736"/>
                        </a:cubicBezTo>
                        <a:cubicBezTo>
                          <a:pt x="978" y="861"/>
                          <a:pt x="1713" y="956"/>
                          <a:pt x="2448" y="985"/>
                        </a:cubicBezTo>
                        <a:lnTo>
                          <a:pt x="4102" y="985"/>
                        </a:lnTo>
                        <a:cubicBezTo>
                          <a:pt x="4712" y="985"/>
                          <a:pt x="5329" y="985"/>
                          <a:pt x="5939" y="956"/>
                        </a:cubicBezTo>
                        <a:cubicBezTo>
                          <a:pt x="6123" y="1169"/>
                          <a:pt x="6336" y="1353"/>
                          <a:pt x="6615" y="1471"/>
                        </a:cubicBezTo>
                        <a:cubicBezTo>
                          <a:pt x="6703" y="1471"/>
                          <a:pt x="6828" y="1507"/>
                          <a:pt x="6916" y="1507"/>
                        </a:cubicBezTo>
                        <a:cubicBezTo>
                          <a:pt x="7166" y="1507"/>
                          <a:pt x="7379" y="1412"/>
                          <a:pt x="7468" y="1257"/>
                        </a:cubicBezTo>
                        <a:cubicBezTo>
                          <a:pt x="7717" y="1353"/>
                          <a:pt x="7989" y="1412"/>
                          <a:pt x="8269" y="1412"/>
                        </a:cubicBezTo>
                        <a:cubicBezTo>
                          <a:pt x="8879" y="1412"/>
                          <a:pt x="9489" y="1199"/>
                          <a:pt x="9827" y="802"/>
                        </a:cubicBezTo>
                        <a:lnTo>
                          <a:pt x="9856" y="802"/>
                        </a:lnTo>
                        <a:lnTo>
                          <a:pt x="9856" y="831"/>
                        </a:lnTo>
                        <a:cubicBezTo>
                          <a:pt x="10040" y="1074"/>
                          <a:pt x="10437" y="1228"/>
                          <a:pt x="10841" y="1228"/>
                        </a:cubicBezTo>
                        <a:cubicBezTo>
                          <a:pt x="10958" y="1228"/>
                          <a:pt x="11083" y="1199"/>
                          <a:pt x="11208" y="1199"/>
                        </a:cubicBezTo>
                        <a:cubicBezTo>
                          <a:pt x="11421" y="1140"/>
                          <a:pt x="11635" y="1015"/>
                          <a:pt x="11848" y="985"/>
                        </a:cubicBezTo>
                        <a:lnTo>
                          <a:pt x="12002" y="985"/>
                        </a:lnTo>
                        <a:cubicBezTo>
                          <a:pt x="12215" y="985"/>
                          <a:pt x="12428" y="1015"/>
                          <a:pt x="12641" y="1074"/>
                        </a:cubicBezTo>
                        <a:cubicBezTo>
                          <a:pt x="13781" y="1353"/>
                          <a:pt x="14971" y="1507"/>
                          <a:pt x="16169" y="1507"/>
                        </a:cubicBezTo>
                        <a:cubicBezTo>
                          <a:pt x="16536" y="1654"/>
                          <a:pt x="16992" y="1654"/>
                          <a:pt x="17418" y="1691"/>
                        </a:cubicBezTo>
                        <a:cubicBezTo>
                          <a:pt x="18124" y="1720"/>
                          <a:pt x="18859" y="1750"/>
                          <a:pt x="19564" y="1779"/>
                        </a:cubicBezTo>
                        <a:lnTo>
                          <a:pt x="19689" y="1779"/>
                        </a:lnTo>
                        <a:cubicBezTo>
                          <a:pt x="19932" y="1779"/>
                          <a:pt x="20211" y="1750"/>
                          <a:pt x="20329" y="1566"/>
                        </a:cubicBezTo>
                        <a:cubicBezTo>
                          <a:pt x="20512" y="1750"/>
                          <a:pt x="20821" y="1838"/>
                          <a:pt x="21130" y="1838"/>
                        </a:cubicBezTo>
                        <a:cubicBezTo>
                          <a:pt x="21247" y="1838"/>
                          <a:pt x="21343" y="1838"/>
                          <a:pt x="21460" y="1809"/>
                        </a:cubicBezTo>
                        <a:cubicBezTo>
                          <a:pt x="21644" y="1750"/>
                          <a:pt x="21798" y="1654"/>
                          <a:pt x="22012" y="1625"/>
                        </a:cubicBezTo>
                        <a:cubicBezTo>
                          <a:pt x="22048" y="1625"/>
                          <a:pt x="22107" y="1595"/>
                          <a:pt x="22137" y="1595"/>
                        </a:cubicBezTo>
                        <a:cubicBezTo>
                          <a:pt x="22350" y="1595"/>
                          <a:pt x="22600" y="1691"/>
                          <a:pt x="22813" y="1720"/>
                        </a:cubicBezTo>
                        <a:lnTo>
                          <a:pt x="22901" y="1720"/>
                        </a:lnTo>
                        <a:cubicBezTo>
                          <a:pt x="23151" y="1720"/>
                          <a:pt x="23423" y="1595"/>
                          <a:pt x="23423" y="1441"/>
                        </a:cubicBezTo>
                        <a:lnTo>
                          <a:pt x="23423" y="1412"/>
                        </a:lnTo>
                        <a:cubicBezTo>
                          <a:pt x="23636" y="1625"/>
                          <a:pt x="24003" y="1720"/>
                          <a:pt x="24341" y="1720"/>
                        </a:cubicBezTo>
                        <a:cubicBezTo>
                          <a:pt x="24650" y="1720"/>
                          <a:pt x="24988" y="1625"/>
                          <a:pt x="25201" y="1441"/>
                        </a:cubicBezTo>
                        <a:cubicBezTo>
                          <a:pt x="25260" y="1625"/>
                          <a:pt x="25502" y="1691"/>
                          <a:pt x="25752" y="1691"/>
                        </a:cubicBezTo>
                        <a:cubicBezTo>
                          <a:pt x="25870" y="1691"/>
                          <a:pt x="25995" y="1691"/>
                          <a:pt x="26090" y="1654"/>
                        </a:cubicBezTo>
                        <a:cubicBezTo>
                          <a:pt x="26333" y="1595"/>
                          <a:pt x="26605" y="1507"/>
                          <a:pt x="26884" y="1507"/>
                        </a:cubicBezTo>
                        <a:cubicBezTo>
                          <a:pt x="26943" y="1507"/>
                          <a:pt x="27009" y="1507"/>
                          <a:pt x="27097" y="1537"/>
                        </a:cubicBezTo>
                        <a:cubicBezTo>
                          <a:pt x="27281" y="1566"/>
                          <a:pt x="27435" y="1691"/>
                          <a:pt x="27619" y="1720"/>
                        </a:cubicBezTo>
                        <a:lnTo>
                          <a:pt x="27678" y="1720"/>
                        </a:lnTo>
                        <a:cubicBezTo>
                          <a:pt x="27986" y="1720"/>
                          <a:pt x="28229" y="1441"/>
                          <a:pt x="28538" y="1441"/>
                        </a:cubicBezTo>
                        <a:lnTo>
                          <a:pt x="28567" y="1441"/>
                        </a:lnTo>
                        <a:cubicBezTo>
                          <a:pt x="28934" y="1441"/>
                          <a:pt x="29214" y="1779"/>
                          <a:pt x="29581" y="1779"/>
                        </a:cubicBezTo>
                        <a:lnTo>
                          <a:pt x="29611" y="1779"/>
                        </a:lnTo>
                        <a:cubicBezTo>
                          <a:pt x="29912" y="1779"/>
                          <a:pt x="30162" y="1566"/>
                          <a:pt x="30463" y="1507"/>
                        </a:cubicBezTo>
                        <a:cubicBezTo>
                          <a:pt x="30559" y="1471"/>
                          <a:pt x="30617" y="1471"/>
                          <a:pt x="30713" y="1471"/>
                        </a:cubicBezTo>
                        <a:cubicBezTo>
                          <a:pt x="30955" y="1471"/>
                          <a:pt x="31235" y="1537"/>
                          <a:pt x="31507" y="1566"/>
                        </a:cubicBezTo>
                        <a:cubicBezTo>
                          <a:pt x="31565" y="1595"/>
                          <a:pt x="31602" y="1595"/>
                          <a:pt x="31661" y="1595"/>
                        </a:cubicBezTo>
                        <a:cubicBezTo>
                          <a:pt x="31970" y="1595"/>
                          <a:pt x="32337" y="1471"/>
                          <a:pt x="32337" y="1257"/>
                        </a:cubicBezTo>
                        <a:cubicBezTo>
                          <a:pt x="32521" y="1412"/>
                          <a:pt x="32822" y="1441"/>
                          <a:pt x="33131" y="1441"/>
                        </a:cubicBezTo>
                        <a:cubicBezTo>
                          <a:pt x="33285" y="1441"/>
                          <a:pt x="33440" y="1441"/>
                          <a:pt x="33586" y="1412"/>
                        </a:cubicBezTo>
                        <a:cubicBezTo>
                          <a:pt x="34263" y="1353"/>
                          <a:pt x="34909" y="1287"/>
                          <a:pt x="35578" y="1228"/>
                        </a:cubicBezTo>
                        <a:cubicBezTo>
                          <a:pt x="35674" y="1382"/>
                          <a:pt x="35916" y="1441"/>
                          <a:pt x="36129" y="1441"/>
                        </a:cubicBezTo>
                        <a:cubicBezTo>
                          <a:pt x="36284" y="1441"/>
                          <a:pt x="36409" y="1412"/>
                          <a:pt x="36526" y="1353"/>
                        </a:cubicBezTo>
                        <a:cubicBezTo>
                          <a:pt x="36680" y="1287"/>
                          <a:pt x="36835" y="1140"/>
                          <a:pt x="37019" y="1140"/>
                        </a:cubicBezTo>
                        <a:lnTo>
                          <a:pt x="37048" y="1140"/>
                        </a:lnTo>
                        <a:cubicBezTo>
                          <a:pt x="37232" y="1140"/>
                          <a:pt x="37357" y="1324"/>
                          <a:pt x="37540" y="1353"/>
                        </a:cubicBezTo>
                        <a:cubicBezTo>
                          <a:pt x="37570" y="1382"/>
                          <a:pt x="37629" y="1382"/>
                          <a:pt x="37665" y="1382"/>
                        </a:cubicBezTo>
                        <a:cubicBezTo>
                          <a:pt x="37878" y="1382"/>
                          <a:pt x="38121" y="1228"/>
                          <a:pt x="38334" y="1169"/>
                        </a:cubicBezTo>
                        <a:cubicBezTo>
                          <a:pt x="38488" y="1103"/>
                          <a:pt x="38643" y="1103"/>
                          <a:pt x="38797" y="1103"/>
                        </a:cubicBezTo>
                        <a:cubicBezTo>
                          <a:pt x="39135" y="1103"/>
                          <a:pt x="39503" y="1199"/>
                          <a:pt x="39870" y="1257"/>
                        </a:cubicBezTo>
                        <a:cubicBezTo>
                          <a:pt x="40237" y="1324"/>
                          <a:pt x="40634" y="1353"/>
                          <a:pt x="41031" y="1353"/>
                        </a:cubicBezTo>
                        <a:cubicBezTo>
                          <a:pt x="41524" y="1353"/>
                          <a:pt x="42038" y="1287"/>
                          <a:pt x="42530" y="1169"/>
                        </a:cubicBezTo>
                        <a:lnTo>
                          <a:pt x="42560" y="1169"/>
                        </a:lnTo>
                        <a:cubicBezTo>
                          <a:pt x="42626" y="1199"/>
                          <a:pt x="42685" y="1199"/>
                          <a:pt x="42744" y="1199"/>
                        </a:cubicBezTo>
                        <a:cubicBezTo>
                          <a:pt x="42714" y="1169"/>
                          <a:pt x="42685" y="1140"/>
                          <a:pt x="42685" y="1103"/>
                        </a:cubicBezTo>
                        <a:cubicBezTo>
                          <a:pt x="42347" y="706"/>
                          <a:pt x="41825" y="522"/>
                          <a:pt x="41303" y="522"/>
                        </a:cubicBezTo>
                        <a:cubicBezTo>
                          <a:pt x="40936" y="522"/>
                          <a:pt x="40539" y="647"/>
                          <a:pt x="40237" y="861"/>
                        </a:cubicBezTo>
                        <a:cubicBezTo>
                          <a:pt x="40017" y="677"/>
                          <a:pt x="39745" y="589"/>
                          <a:pt x="39503" y="589"/>
                        </a:cubicBezTo>
                        <a:cubicBezTo>
                          <a:pt x="39378" y="589"/>
                          <a:pt x="39253" y="589"/>
                          <a:pt x="39135" y="618"/>
                        </a:cubicBezTo>
                        <a:cubicBezTo>
                          <a:pt x="38613" y="339"/>
                          <a:pt x="38033" y="280"/>
                          <a:pt x="37415" y="221"/>
                        </a:cubicBezTo>
                        <a:cubicBezTo>
                          <a:pt x="37298" y="221"/>
                          <a:pt x="37173" y="184"/>
                          <a:pt x="37019" y="184"/>
                        </a:cubicBezTo>
                        <a:cubicBezTo>
                          <a:pt x="36497" y="184"/>
                          <a:pt x="35946" y="309"/>
                          <a:pt x="35791" y="802"/>
                        </a:cubicBezTo>
                        <a:cubicBezTo>
                          <a:pt x="35578" y="677"/>
                          <a:pt x="35336" y="618"/>
                          <a:pt x="35122" y="618"/>
                        </a:cubicBezTo>
                        <a:cubicBezTo>
                          <a:pt x="34843" y="618"/>
                          <a:pt x="34571" y="677"/>
                          <a:pt x="34358" y="831"/>
                        </a:cubicBezTo>
                        <a:cubicBezTo>
                          <a:pt x="33925" y="280"/>
                          <a:pt x="33256" y="1"/>
                          <a:pt x="32580" y="1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5" name="Google Shape;1145;p48"/>
                  <p:cNvSpPr/>
                  <p:nvPr/>
                </p:nvSpPr>
                <p:spPr>
                  <a:xfrm>
                    <a:off x="2922094" y="2858892"/>
                    <a:ext cx="3172163" cy="12145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4949" h="1721" extrusionOk="0">
                        <a:moveTo>
                          <a:pt x="44463" y="1"/>
                        </a:moveTo>
                        <a:lnTo>
                          <a:pt x="44463" y="1"/>
                        </a:lnTo>
                        <a:cubicBezTo>
                          <a:pt x="44492" y="126"/>
                          <a:pt x="44492" y="280"/>
                          <a:pt x="44433" y="397"/>
                        </a:cubicBezTo>
                        <a:cubicBezTo>
                          <a:pt x="44308" y="677"/>
                          <a:pt x="44007" y="831"/>
                          <a:pt x="43698" y="860"/>
                        </a:cubicBezTo>
                        <a:cubicBezTo>
                          <a:pt x="43390" y="860"/>
                          <a:pt x="43088" y="765"/>
                          <a:pt x="42809" y="647"/>
                        </a:cubicBezTo>
                        <a:cubicBezTo>
                          <a:pt x="41986" y="677"/>
                          <a:pt x="41156" y="706"/>
                          <a:pt x="40333" y="706"/>
                        </a:cubicBezTo>
                        <a:lnTo>
                          <a:pt x="39686" y="706"/>
                        </a:lnTo>
                        <a:cubicBezTo>
                          <a:pt x="39348" y="706"/>
                          <a:pt x="38951" y="647"/>
                          <a:pt x="38708" y="368"/>
                        </a:cubicBezTo>
                        <a:cubicBezTo>
                          <a:pt x="38373" y="604"/>
                          <a:pt x="37974" y="728"/>
                          <a:pt x="37578" y="728"/>
                        </a:cubicBezTo>
                        <a:cubicBezTo>
                          <a:pt x="37358" y="728"/>
                          <a:pt x="37138" y="689"/>
                          <a:pt x="36930" y="611"/>
                        </a:cubicBezTo>
                        <a:cubicBezTo>
                          <a:pt x="36823" y="721"/>
                          <a:pt x="36663" y="776"/>
                          <a:pt x="36504" y="776"/>
                        </a:cubicBezTo>
                        <a:cubicBezTo>
                          <a:pt x="36344" y="776"/>
                          <a:pt x="36184" y="721"/>
                          <a:pt x="36077" y="611"/>
                        </a:cubicBezTo>
                        <a:cubicBezTo>
                          <a:pt x="35512" y="813"/>
                          <a:pt x="34896" y="924"/>
                          <a:pt x="34280" y="924"/>
                        </a:cubicBezTo>
                        <a:cubicBezTo>
                          <a:pt x="33958" y="924"/>
                          <a:pt x="33636" y="894"/>
                          <a:pt x="33321" y="831"/>
                        </a:cubicBezTo>
                        <a:cubicBezTo>
                          <a:pt x="33138" y="978"/>
                          <a:pt x="32858" y="1015"/>
                          <a:pt x="32616" y="1044"/>
                        </a:cubicBezTo>
                        <a:cubicBezTo>
                          <a:pt x="32219" y="1074"/>
                          <a:pt x="31852" y="1103"/>
                          <a:pt x="31447" y="1103"/>
                        </a:cubicBezTo>
                        <a:cubicBezTo>
                          <a:pt x="31369" y="1110"/>
                          <a:pt x="31284" y="1115"/>
                          <a:pt x="31199" y="1115"/>
                        </a:cubicBezTo>
                        <a:cubicBezTo>
                          <a:pt x="30926" y="1115"/>
                          <a:pt x="30646" y="1061"/>
                          <a:pt x="30529" y="831"/>
                        </a:cubicBezTo>
                        <a:cubicBezTo>
                          <a:pt x="30350" y="939"/>
                          <a:pt x="30147" y="988"/>
                          <a:pt x="29942" y="988"/>
                        </a:cubicBezTo>
                        <a:cubicBezTo>
                          <a:pt x="29448" y="988"/>
                          <a:pt x="28941" y="700"/>
                          <a:pt x="28728" y="243"/>
                        </a:cubicBezTo>
                        <a:cubicBezTo>
                          <a:pt x="28658" y="584"/>
                          <a:pt x="28309" y="789"/>
                          <a:pt x="27984" y="789"/>
                        </a:cubicBezTo>
                        <a:cubicBezTo>
                          <a:pt x="27867" y="789"/>
                          <a:pt x="27752" y="763"/>
                          <a:pt x="27655" y="706"/>
                        </a:cubicBezTo>
                        <a:cubicBezTo>
                          <a:pt x="27376" y="860"/>
                          <a:pt x="27133" y="1015"/>
                          <a:pt x="26825" y="1044"/>
                        </a:cubicBezTo>
                        <a:cubicBezTo>
                          <a:pt x="26804" y="1046"/>
                          <a:pt x="26782" y="1047"/>
                          <a:pt x="26761" y="1047"/>
                        </a:cubicBezTo>
                        <a:cubicBezTo>
                          <a:pt x="26477" y="1047"/>
                          <a:pt x="26181" y="870"/>
                          <a:pt x="26119" y="611"/>
                        </a:cubicBezTo>
                        <a:cubicBezTo>
                          <a:pt x="25831" y="851"/>
                          <a:pt x="25454" y="979"/>
                          <a:pt x="25074" y="979"/>
                        </a:cubicBezTo>
                        <a:cubicBezTo>
                          <a:pt x="24815" y="979"/>
                          <a:pt x="24554" y="920"/>
                          <a:pt x="24319" y="794"/>
                        </a:cubicBezTo>
                        <a:cubicBezTo>
                          <a:pt x="24096" y="1065"/>
                          <a:pt x="23748" y="1205"/>
                          <a:pt x="23397" y="1205"/>
                        </a:cubicBezTo>
                        <a:cubicBezTo>
                          <a:pt x="23109" y="1205"/>
                          <a:pt x="22821" y="1111"/>
                          <a:pt x="22599" y="919"/>
                        </a:cubicBezTo>
                        <a:cubicBezTo>
                          <a:pt x="22391" y="1030"/>
                          <a:pt x="22148" y="1084"/>
                          <a:pt x="21906" y="1084"/>
                        </a:cubicBezTo>
                        <a:cubicBezTo>
                          <a:pt x="21619" y="1084"/>
                          <a:pt x="21331" y="1008"/>
                          <a:pt x="21100" y="860"/>
                        </a:cubicBezTo>
                        <a:cubicBezTo>
                          <a:pt x="20830" y="1096"/>
                          <a:pt x="20473" y="1217"/>
                          <a:pt x="20114" y="1217"/>
                        </a:cubicBezTo>
                        <a:cubicBezTo>
                          <a:pt x="19778" y="1217"/>
                          <a:pt x="19441" y="1110"/>
                          <a:pt x="19174" y="890"/>
                        </a:cubicBezTo>
                        <a:cubicBezTo>
                          <a:pt x="18989" y="1023"/>
                          <a:pt x="18757" y="1092"/>
                          <a:pt x="18520" y="1092"/>
                        </a:cubicBezTo>
                        <a:cubicBezTo>
                          <a:pt x="18325" y="1092"/>
                          <a:pt x="18126" y="1045"/>
                          <a:pt x="17947" y="949"/>
                        </a:cubicBezTo>
                        <a:cubicBezTo>
                          <a:pt x="17920" y="950"/>
                          <a:pt x="17893" y="951"/>
                          <a:pt x="17866" y="951"/>
                        </a:cubicBezTo>
                        <a:cubicBezTo>
                          <a:pt x="17398" y="951"/>
                          <a:pt x="16915" y="714"/>
                          <a:pt x="16602" y="339"/>
                        </a:cubicBezTo>
                        <a:cubicBezTo>
                          <a:pt x="16356" y="542"/>
                          <a:pt x="16036" y="643"/>
                          <a:pt x="15713" y="643"/>
                        </a:cubicBezTo>
                        <a:cubicBezTo>
                          <a:pt x="15315" y="643"/>
                          <a:pt x="14912" y="489"/>
                          <a:pt x="14640" y="184"/>
                        </a:cubicBezTo>
                        <a:cubicBezTo>
                          <a:pt x="14429" y="365"/>
                          <a:pt x="14162" y="451"/>
                          <a:pt x="13895" y="451"/>
                        </a:cubicBezTo>
                        <a:cubicBezTo>
                          <a:pt x="13577" y="451"/>
                          <a:pt x="13261" y="328"/>
                          <a:pt x="13045" y="96"/>
                        </a:cubicBezTo>
                        <a:cubicBezTo>
                          <a:pt x="12650" y="410"/>
                          <a:pt x="12162" y="573"/>
                          <a:pt x="11678" y="573"/>
                        </a:cubicBezTo>
                        <a:cubicBezTo>
                          <a:pt x="11415" y="573"/>
                          <a:pt x="11152" y="525"/>
                          <a:pt x="10906" y="427"/>
                        </a:cubicBezTo>
                        <a:cubicBezTo>
                          <a:pt x="10230" y="522"/>
                          <a:pt x="9584" y="581"/>
                          <a:pt x="8944" y="611"/>
                        </a:cubicBezTo>
                        <a:cubicBezTo>
                          <a:pt x="8903" y="617"/>
                          <a:pt x="8860" y="620"/>
                          <a:pt x="8816" y="620"/>
                        </a:cubicBezTo>
                        <a:cubicBezTo>
                          <a:pt x="8597" y="620"/>
                          <a:pt x="8364" y="540"/>
                          <a:pt x="8364" y="339"/>
                        </a:cubicBezTo>
                        <a:cubicBezTo>
                          <a:pt x="7871" y="493"/>
                          <a:pt x="7349" y="522"/>
                          <a:pt x="6864" y="552"/>
                        </a:cubicBezTo>
                        <a:cubicBezTo>
                          <a:pt x="5880" y="581"/>
                          <a:pt x="4902" y="647"/>
                          <a:pt x="3954" y="677"/>
                        </a:cubicBezTo>
                        <a:cubicBezTo>
                          <a:pt x="3879" y="685"/>
                          <a:pt x="3799" y="691"/>
                          <a:pt x="3719" y="691"/>
                        </a:cubicBezTo>
                        <a:cubicBezTo>
                          <a:pt x="3506" y="691"/>
                          <a:pt x="3297" y="648"/>
                          <a:pt x="3190" y="493"/>
                        </a:cubicBezTo>
                        <a:cubicBezTo>
                          <a:pt x="3055" y="596"/>
                          <a:pt x="2885" y="649"/>
                          <a:pt x="2715" y="649"/>
                        </a:cubicBezTo>
                        <a:cubicBezTo>
                          <a:pt x="2533" y="649"/>
                          <a:pt x="2349" y="589"/>
                          <a:pt x="2205" y="464"/>
                        </a:cubicBezTo>
                        <a:cubicBezTo>
                          <a:pt x="1654" y="397"/>
                          <a:pt x="1073" y="368"/>
                          <a:pt x="493" y="309"/>
                        </a:cubicBezTo>
                        <a:cubicBezTo>
                          <a:pt x="309" y="309"/>
                          <a:pt x="96" y="339"/>
                          <a:pt x="66" y="493"/>
                        </a:cubicBezTo>
                        <a:cubicBezTo>
                          <a:pt x="0" y="765"/>
                          <a:pt x="493" y="794"/>
                          <a:pt x="618" y="1015"/>
                        </a:cubicBezTo>
                        <a:cubicBezTo>
                          <a:pt x="618" y="1074"/>
                          <a:pt x="647" y="1103"/>
                          <a:pt x="618" y="1132"/>
                        </a:cubicBezTo>
                        <a:cubicBezTo>
                          <a:pt x="676" y="1132"/>
                          <a:pt x="735" y="1132"/>
                          <a:pt x="765" y="1103"/>
                        </a:cubicBezTo>
                        <a:cubicBezTo>
                          <a:pt x="1044" y="978"/>
                          <a:pt x="890" y="860"/>
                          <a:pt x="735" y="736"/>
                        </a:cubicBezTo>
                        <a:cubicBezTo>
                          <a:pt x="706" y="706"/>
                          <a:pt x="96" y="493"/>
                          <a:pt x="618" y="397"/>
                        </a:cubicBezTo>
                        <a:cubicBezTo>
                          <a:pt x="625" y="396"/>
                          <a:pt x="635" y="395"/>
                          <a:pt x="645" y="395"/>
                        </a:cubicBezTo>
                        <a:cubicBezTo>
                          <a:pt x="804" y="395"/>
                          <a:pt x="1296" y="583"/>
                          <a:pt x="1441" y="611"/>
                        </a:cubicBezTo>
                        <a:cubicBezTo>
                          <a:pt x="2146" y="736"/>
                          <a:pt x="2881" y="831"/>
                          <a:pt x="3616" y="860"/>
                        </a:cubicBezTo>
                        <a:cubicBezTo>
                          <a:pt x="3800" y="870"/>
                          <a:pt x="3984" y="874"/>
                          <a:pt x="4167" y="874"/>
                        </a:cubicBezTo>
                        <a:cubicBezTo>
                          <a:pt x="4535" y="874"/>
                          <a:pt x="4902" y="860"/>
                          <a:pt x="5270" y="860"/>
                        </a:cubicBezTo>
                        <a:cubicBezTo>
                          <a:pt x="5880" y="860"/>
                          <a:pt x="6497" y="860"/>
                          <a:pt x="7107" y="831"/>
                        </a:cubicBezTo>
                        <a:cubicBezTo>
                          <a:pt x="7291" y="1044"/>
                          <a:pt x="7504" y="1228"/>
                          <a:pt x="7783" y="1346"/>
                        </a:cubicBezTo>
                        <a:cubicBezTo>
                          <a:pt x="7873" y="1374"/>
                          <a:pt x="7975" y="1389"/>
                          <a:pt x="8077" y="1389"/>
                        </a:cubicBezTo>
                        <a:cubicBezTo>
                          <a:pt x="8315" y="1389"/>
                          <a:pt x="8553" y="1308"/>
                          <a:pt x="8636" y="1132"/>
                        </a:cubicBezTo>
                        <a:cubicBezTo>
                          <a:pt x="8886" y="1229"/>
                          <a:pt x="9163" y="1275"/>
                          <a:pt x="9440" y="1275"/>
                        </a:cubicBezTo>
                        <a:cubicBezTo>
                          <a:pt x="10048" y="1275"/>
                          <a:pt x="10656" y="1055"/>
                          <a:pt x="10995" y="677"/>
                        </a:cubicBezTo>
                        <a:cubicBezTo>
                          <a:pt x="11214" y="943"/>
                          <a:pt x="11638" y="1113"/>
                          <a:pt x="12049" y="1113"/>
                        </a:cubicBezTo>
                        <a:cubicBezTo>
                          <a:pt x="12160" y="1113"/>
                          <a:pt x="12271" y="1100"/>
                          <a:pt x="12376" y="1074"/>
                        </a:cubicBezTo>
                        <a:cubicBezTo>
                          <a:pt x="12589" y="1015"/>
                          <a:pt x="12803" y="890"/>
                          <a:pt x="13016" y="860"/>
                        </a:cubicBezTo>
                        <a:cubicBezTo>
                          <a:pt x="13067" y="855"/>
                          <a:pt x="13118" y="853"/>
                          <a:pt x="13169" y="853"/>
                        </a:cubicBezTo>
                        <a:cubicBezTo>
                          <a:pt x="13394" y="853"/>
                          <a:pt x="13611" y="901"/>
                          <a:pt x="13809" y="949"/>
                        </a:cubicBezTo>
                        <a:cubicBezTo>
                          <a:pt x="14949" y="1228"/>
                          <a:pt x="16139" y="1382"/>
                          <a:pt x="17337" y="1382"/>
                        </a:cubicBezTo>
                        <a:cubicBezTo>
                          <a:pt x="17704" y="1529"/>
                          <a:pt x="18160" y="1529"/>
                          <a:pt x="18586" y="1566"/>
                        </a:cubicBezTo>
                        <a:cubicBezTo>
                          <a:pt x="19292" y="1595"/>
                          <a:pt x="20027" y="1625"/>
                          <a:pt x="20732" y="1654"/>
                        </a:cubicBezTo>
                        <a:cubicBezTo>
                          <a:pt x="21012" y="1654"/>
                          <a:pt x="21379" y="1654"/>
                          <a:pt x="21497" y="1441"/>
                        </a:cubicBezTo>
                        <a:cubicBezTo>
                          <a:pt x="21682" y="1621"/>
                          <a:pt x="21997" y="1720"/>
                          <a:pt x="22310" y="1720"/>
                        </a:cubicBezTo>
                        <a:cubicBezTo>
                          <a:pt x="22418" y="1720"/>
                          <a:pt x="22526" y="1708"/>
                          <a:pt x="22628" y="1684"/>
                        </a:cubicBezTo>
                        <a:cubicBezTo>
                          <a:pt x="22812" y="1625"/>
                          <a:pt x="22966" y="1529"/>
                          <a:pt x="23180" y="1500"/>
                        </a:cubicBezTo>
                        <a:cubicBezTo>
                          <a:pt x="23226" y="1489"/>
                          <a:pt x="23273" y="1484"/>
                          <a:pt x="23322" y="1484"/>
                        </a:cubicBezTo>
                        <a:cubicBezTo>
                          <a:pt x="23531" y="1484"/>
                          <a:pt x="23753" y="1571"/>
                          <a:pt x="23981" y="1595"/>
                        </a:cubicBezTo>
                        <a:cubicBezTo>
                          <a:pt x="24253" y="1595"/>
                          <a:pt x="24620" y="1500"/>
                          <a:pt x="24591" y="1287"/>
                        </a:cubicBezTo>
                        <a:lnTo>
                          <a:pt x="24591" y="1287"/>
                        </a:lnTo>
                        <a:cubicBezTo>
                          <a:pt x="24812" y="1493"/>
                          <a:pt x="25165" y="1599"/>
                          <a:pt x="25515" y="1599"/>
                        </a:cubicBezTo>
                        <a:cubicBezTo>
                          <a:pt x="25839" y="1599"/>
                          <a:pt x="26160" y="1507"/>
                          <a:pt x="26369" y="1316"/>
                        </a:cubicBezTo>
                        <a:cubicBezTo>
                          <a:pt x="26431" y="1491"/>
                          <a:pt x="26677" y="1573"/>
                          <a:pt x="26935" y="1573"/>
                        </a:cubicBezTo>
                        <a:cubicBezTo>
                          <a:pt x="27045" y="1573"/>
                          <a:pt x="27157" y="1558"/>
                          <a:pt x="27258" y="1529"/>
                        </a:cubicBezTo>
                        <a:cubicBezTo>
                          <a:pt x="27514" y="1484"/>
                          <a:pt x="27774" y="1381"/>
                          <a:pt x="28035" y="1381"/>
                        </a:cubicBezTo>
                        <a:cubicBezTo>
                          <a:pt x="28112" y="1381"/>
                          <a:pt x="28189" y="1390"/>
                          <a:pt x="28265" y="1412"/>
                        </a:cubicBezTo>
                        <a:cubicBezTo>
                          <a:pt x="28449" y="1441"/>
                          <a:pt x="28603" y="1566"/>
                          <a:pt x="28787" y="1595"/>
                        </a:cubicBezTo>
                        <a:cubicBezTo>
                          <a:pt x="29125" y="1595"/>
                          <a:pt x="29368" y="1316"/>
                          <a:pt x="29706" y="1316"/>
                        </a:cubicBezTo>
                        <a:cubicBezTo>
                          <a:pt x="29721" y="1315"/>
                          <a:pt x="29736" y="1314"/>
                          <a:pt x="29751" y="1314"/>
                        </a:cubicBezTo>
                        <a:cubicBezTo>
                          <a:pt x="30124" y="1314"/>
                          <a:pt x="30396" y="1654"/>
                          <a:pt x="30749" y="1654"/>
                        </a:cubicBezTo>
                        <a:cubicBezTo>
                          <a:pt x="31080" y="1654"/>
                          <a:pt x="31330" y="1441"/>
                          <a:pt x="31631" y="1382"/>
                        </a:cubicBezTo>
                        <a:cubicBezTo>
                          <a:pt x="31722" y="1357"/>
                          <a:pt x="31815" y="1347"/>
                          <a:pt x="31908" y="1347"/>
                        </a:cubicBezTo>
                        <a:cubicBezTo>
                          <a:pt x="32164" y="1347"/>
                          <a:pt x="32427" y="1420"/>
                          <a:pt x="32675" y="1441"/>
                        </a:cubicBezTo>
                        <a:cubicBezTo>
                          <a:pt x="32737" y="1451"/>
                          <a:pt x="32802" y="1456"/>
                          <a:pt x="32865" y="1456"/>
                        </a:cubicBezTo>
                        <a:cubicBezTo>
                          <a:pt x="33176" y="1456"/>
                          <a:pt x="33475" y="1340"/>
                          <a:pt x="33505" y="1132"/>
                        </a:cubicBezTo>
                        <a:cubicBezTo>
                          <a:pt x="33687" y="1283"/>
                          <a:pt x="33950" y="1330"/>
                          <a:pt x="34224" y="1330"/>
                        </a:cubicBezTo>
                        <a:cubicBezTo>
                          <a:pt x="34402" y="1330"/>
                          <a:pt x="34586" y="1310"/>
                          <a:pt x="34754" y="1287"/>
                        </a:cubicBezTo>
                        <a:cubicBezTo>
                          <a:pt x="35431" y="1228"/>
                          <a:pt x="36077" y="1162"/>
                          <a:pt x="36746" y="1103"/>
                        </a:cubicBezTo>
                        <a:cubicBezTo>
                          <a:pt x="36858" y="1251"/>
                          <a:pt x="37074" y="1333"/>
                          <a:pt x="37294" y="1333"/>
                        </a:cubicBezTo>
                        <a:cubicBezTo>
                          <a:pt x="37435" y="1333"/>
                          <a:pt x="37577" y="1300"/>
                          <a:pt x="37694" y="1228"/>
                        </a:cubicBezTo>
                        <a:cubicBezTo>
                          <a:pt x="37833" y="1142"/>
                          <a:pt x="37971" y="1009"/>
                          <a:pt x="38152" y="1009"/>
                        </a:cubicBezTo>
                        <a:cubicBezTo>
                          <a:pt x="38173" y="1009"/>
                          <a:pt x="38194" y="1011"/>
                          <a:pt x="38216" y="1015"/>
                        </a:cubicBezTo>
                        <a:cubicBezTo>
                          <a:pt x="38400" y="1015"/>
                          <a:pt x="38525" y="1199"/>
                          <a:pt x="38708" y="1228"/>
                        </a:cubicBezTo>
                        <a:cubicBezTo>
                          <a:pt x="38759" y="1244"/>
                          <a:pt x="38808" y="1251"/>
                          <a:pt x="38858" y="1251"/>
                        </a:cubicBezTo>
                        <a:cubicBezTo>
                          <a:pt x="39074" y="1251"/>
                          <a:pt x="39281" y="1116"/>
                          <a:pt x="39502" y="1044"/>
                        </a:cubicBezTo>
                        <a:cubicBezTo>
                          <a:pt x="39644" y="997"/>
                          <a:pt x="39795" y="979"/>
                          <a:pt x="39951" y="979"/>
                        </a:cubicBezTo>
                        <a:cubicBezTo>
                          <a:pt x="40301" y="979"/>
                          <a:pt x="40677" y="1071"/>
                          <a:pt x="41038" y="1132"/>
                        </a:cubicBezTo>
                        <a:cubicBezTo>
                          <a:pt x="41408" y="1197"/>
                          <a:pt x="41792" y="1230"/>
                          <a:pt x="42175" y="1230"/>
                        </a:cubicBezTo>
                        <a:cubicBezTo>
                          <a:pt x="42704" y="1230"/>
                          <a:pt x="43233" y="1168"/>
                          <a:pt x="43728" y="1044"/>
                        </a:cubicBezTo>
                        <a:cubicBezTo>
                          <a:pt x="43821" y="1085"/>
                          <a:pt x="43919" y="1104"/>
                          <a:pt x="44016" y="1104"/>
                        </a:cubicBezTo>
                        <a:cubicBezTo>
                          <a:pt x="44492" y="1104"/>
                          <a:pt x="44948" y="663"/>
                          <a:pt x="44771" y="309"/>
                        </a:cubicBezTo>
                        <a:cubicBezTo>
                          <a:pt x="44713" y="155"/>
                          <a:pt x="44588" y="59"/>
                          <a:pt x="44463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6" name="Google Shape;1146;p48"/>
                  <p:cNvSpPr/>
                  <p:nvPr/>
                </p:nvSpPr>
                <p:spPr>
                  <a:xfrm>
                    <a:off x="3024707" y="2949154"/>
                    <a:ext cx="1170233" cy="842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582" h="1194" extrusionOk="0">
                        <a:moveTo>
                          <a:pt x="140" y="0"/>
                        </a:moveTo>
                        <a:cubicBezTo>
                          <a:pt x="49" y="0"/>
                          <a:pt x="1" y="27"/>
                          <a:pt x="46" y="103"/>
                        </a:cubicBezTo>
                        <a:cubicBezTo>
                          <a:pt x="200" y="316"/>
                          <a:pt x="964" y="375"/>
                          <a:pt x="1214" y="405"/>
                        </a:cubicBezTo>
                        <a:cubicBezTo>
                          <a:pt x="1611" y="471"/>
                          <a:pt x="2037" y="500"/>
                          <a:pt x="2471" y="500"/>
                        </a:cubicBezTo>
                        <a:cubicBezTo>
                          <a:pt x="2713" y="500"/>
                          <a:pt x="2965" y="493"/>
                          <a:pt x="3218" y="493"/>
                        </a:cubicBezTo>
                        <a:cubicBezTo>
                          <a:pt x="3470" y="493"/>
                          <a:pt x="3724" y="500"/>
                          <a:pt x="3970" y="530"/>
                        </a:cubicBezTo>
                        <a:cubicBezTo>
                          <a:pt x="4455" y="559"/>
                          <a:pt x="4918" y="684"/>
                          <a:pt x="5374" y="743"/>
                        </a:cubicBezTo>
                        <a:cubicBezTo>
                          <a:pt x="5807" y="838"/>
                          <a:pt x="6234" y="838"/>
                          <a:pt x="6660" y="868"/>
                        </a:cubicBezTo>
                        <a:cubicBezTo>
                          <a:pt x="9328" y="1022"/>
                          <a:pt x="11988" y="1081"/>
                          <a:pt x="14626" y="1169"/>
                        </a:cubicBezTo>
                        <a:cubicBezTo>
                          <a:pt x="14730" y="1185"/>
                          <a:pt x="14833" y="1194"/>
                          <a:pt x="14935" y="1194"/>
                        </a:cubicBezTo>
                        <a:cubicBezTo>
                          <a:pt x="15072" y="1194"/>
                          <a:pt x="15205" y="1177"/>
                          <a:pt x="15332" y="1140"/>
                        </a:cubicBezTo>
                        <a:cubicBezTo>
                          <a:pt x="15580" y="1086"/>
                          <a:pt x="15805" y="952"/>
                          <a:pt x="16055" y="952"/>
                        </a:cubicBezTo>
                        <a:cubicBezTo>
                          <a:pt x="16078" y="952"/>
                          <a:pt x="16102" y="953"/>
                          <a:pt x="16126" y="956"/>
                        </a:cubicBezTo>
                        <a:cubicBezTo>
                          <a:pt x="16187" y="976"/>
                          <a:pt x="16253" y="1001"/>
                          <a:pt x="16317" y="1001"/>
                        </a:cubicBezTo>
                        <a:cubicBezTo>
                          <a:pt x="16344" y="1001"/>
                          <a:pt x="16371" y="996"/>
                          <a:pt x="16397" y="985"/>
                        </a:cubicBezTo>
                        <a:cubicBezTo>
                          <a:pt x="16493" y="985"/>
                          <a:pt x="16581" y="868"/>
                          <a:pt x="16522" y="801"/>
                        </a:cubicBezTo>
                        <a:cubicBezTo>
                          <a:pt x="16493" y="743"/>
                          <a:pt x="16434" y="743"/>
                          <a:pt x="16368" y="743"/>
                        </a:cubicBezTo>
                        <a:cubicBezTo>
                          <a:pt x="16308" y="735"/>
                          <a:pt x="16246" y="732"/>
                          <a:pt x="16183" y="732"/>
                        </a:cubicBezTo>
                        <a:cubicBezTo>
                          <a:pt x="15988" y="732"/>
                          <a:pt x="15779" y="766"/>
                          <a:pt x="15574" y="838"/>
                        </a:cubicBezTo>
                        <a:cubicBezTo>
                          <a:pt x="15449" y="868"/>
                          <a:pt x="15295" y="926"/>
                          <a:pt x="15148" y="956"/>
                        </a:cubicBezTo>
                        <a:cubicBezTo>
                          <a:pt x="15022" y="994"/>
                          <a:pt x="14898" y="1010"/>
                          <a:pt x="14775" y="1010"/>
                        </a:cubicBezTo>
                        <a:cubicBezTo>
                          <a:pt x="14683" y="1010"/>
                          <a:pt x="14592" y="1001"/>
                          <a:pt x="14501" y="985"/>
                        </a:cubicBezTo>
                        <a:cubicBezTo>
                          <a:pt x="13862" y="956"/>
                          <a:pt x="13215" y="956"/>
                          <a:pt x="12576" y="926"/>
                        </a:cubicBezTo>
                        <a:cubicBezTo>
                          <a:pt x="11988" y="897"/>
                          <a:pt x="11437" y="868"/>
                          <a:pt x="10886" y="868"/>
                        </a:cubicBezTo>
                        <a:cubicBezTo>
                          <a:pt x="10595" y="853"/>
                          <a:pt x="10312" y="846"/>
                          <a:pt x="10033" y="846"/>
                        </a:cubicBezTo>
                        <a:cubicBezTo>
                          <a:pt x="9754" y="846"/>
                          <a:pt x="9478" y="853"/>
                          <a:pt x="9203" y="868"/>
                        </a:cubicBezTo>
                        <a:cubicBezTo>
                          <a:pt x="8975" y="868"/>
                          <a:pt x="8738" y="875"/>
                          <a:pt x="8501" y="875"/>
                        </a:cubicBezTo>
                        <a:cubicBezTo>
                          <a:pt x="8264" y="875"/>
                          <a:pt x="8027" y="868"/>
                          <a:pt x="7799" y="838"/>
                        </a:cubicBezTo>
                        <a:cubicBezTo>
                          <a:pt x="7490" y="801"/>
                          <a:pt x="7182" y="743"/>
                          <a:pt x="6880" y="743"/>
                        </a:cubicBezTo>
                        <a:cubicBezTo>
                          <a:pt x="6779" y="735"/>
                          <a:pt x="6679" y="733"/>
                          <a:pt x="6578" y="733"/>
                        </a:cubicBezTo>
                        <a:cubicBezTo>
                          <a:pt x="6478" y="733"/>
                          <a:pt x="6378" y="735"/>
                          <a:pt x="6279" y="735"/>
                        </a:cubicBezTo>
                        <a:cubicBezTo>
                          <a:pt x="6079" y="735"/>
                          <a:pt x="5881" y="728"/>
                          <a:pt x="5682" y="684"/>
                        </a:cubicBezTo>
                        <a:cubicBezTo>
                          <a:pt x="5374" y="654"/>
                          <a:pt x="5072" y="530"/>
                          <a:pt x="4764" y="471"/>
                        </a:cubicBezTo>
                        <a:cubicBezTo>
                          <a:pt x="4538" y="436"/>
                          <a:pt x="4302" y="427"/>
                          <a:pt x="4067" y="427"/>
                        </a:cubicBezTo>
                        <a:cubicBezTo>
                          <a:pt x="3858" y="427"/>
                          <a:pt x="3649" y="434"/>
                          <a:pt x="3448" y="434"/>
                        </a:cubicBezTo>
                        <a:cubicBezTo>
                          <a:pt x="2985" y="434"/>
                          <a:pt x="2559" y="405"/>
                          <a:pt x="2103" y="375"/>
                        </a:cubicBezTo>
                        <a:cubicBezTo>
                          <a:pt x="1670" y="316"/>
                          <a:pt x="1273" y="250"/>
                          <a:pt x="876" y="162"/>
                        </a:cubicBezTo>
                        <a:cubicBezTo>
                          <a:pt x="789" y="142"/>
                          <a:pt x="350" y="0"/>
                          <a:pt x="1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grpSp>
              <p:nvGrpSpPr>
                <p:cNvPr id="1147" name="Google Shape;1147;p48"/>
                <p:cNvGrpSpPr/>
                <p:nvPr/>
              </p:nvGrpSpPr>
              <p:grpSpPr>
                <a:xfrm>
                  <a:off x="5131226" y="3949204"/>
                  <a:ext cx="1007362" cy="1146376"/>
                  <a:chOff x="3444841" y="2430816"/>
                  <a:chExt cx="1820314" cy="1882699"/>
                </a:xfrm>
              </p:grpSpPr>
              <p:sp>
                <p:nvSpPr>
                  <p:cNvPr id="1148" name="Google Shape;1148;p48"/>
                  <p:cNvSpPr/>
                  <p:nvPr/>
                </p:nvSpPr>
                <p:spPr>
                  <a:xfrm>
                    <a:off x="3564011" y="2430816"/>
                    <a:ext cx="1497407" cy="157983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218" h="22386" extrusionOk="0">
                        <a:moveTo>
                          <a:pt x="7205" y="1"/>
                        </a:moveTo>
                        <a:cubicBezTo>
                          <a:pt x="6188" y="1"/>
                          <a:pt x="5167" y="132"/>
                          <a:pt x="4190" y="393"/>
                        </a:cubicBezTo>
                        <a:cubicBezTo>
                          <a:pt x="4251" y="591"/>
                          <a:pt x="4465" y="764"/>
                          <a:pt x="4666" y="764"/>
                        </a:cubicBezTo>
                        <a:cubicBezTo>
                          <a:pt x="4681" y="764"/>
                          <a:pt x="4697" y="763"/>
                          <a:pt x="4712" y="761"/>
                        </a:cubicBezTo>
                        <a:lnTo>
                          <a:pt x="4712" y="761"/>
                        </a:lnTo>
                        <a:cubicBezTo>
                          <a:pt x="4528" y="886"/>
                          <a:pt x="4528" y="1128"/>
                          <a:pt x="4624" y="1341"/>
                        </a:cubicBezTo>
                        <a:cubicBezTo>
                          <a:pt x="4712" y="1525"/>
                          <a:pt x="4895" y="1650"/>
                          <a:pt x="5079" y="1775"/>
                        </a:cubicBezTo>
                        <a:cubicBezTo>
                          <a:pt x="5358" y="1959"/>
                          <a:pt x="5630" y="2143"/>
                          <a:pt x="5880" y="2326"/>
                        </a:cubicBezTo>
                        <a:cubicBezTo>
                          <a:pt x="5788" y="2737"/>
                          <a:pt x="6127" y="3210"/>
                          <a:pt x="6566" y="3210"/>
                        </a:cubicBezTo>
                        <a:cubicBezTo>
                          <a:pt x="6582" y="3210"/>
                          <a:pt x="6599" y="3209"/>
                          <a:pt x="6615" y="3208"/>
                        </a:cubicBezTo>
                        <a:lnTo>
                          <a:pt x="6615" y="3208"/>
                        </a:lnTo>
                        <a:cubicBezTo>
                          <a:pt x="6395" y="3392"/>
                          <a:pt x="6615" y="3730"/>
                          <a:pt x="6858" y="3884"/>
                        </a:cubicBezTo>
                        <a:cubicBezTo>
                          <a:pt x="7100" y="4009"/>
                          <a:pt x="7409" y="4164"/>
                          <a:pt x="7409" y="4435"/>
                        </a:cubicBezTo>
                        <a:cubicBezTo>
                          <a:pt x="7409" y="4619"/>
                          <a:pt x="7255" y="4774"/>
                          <a:pt x="7284" y="4957"/>
                        </a:cubicBezTo>
                        <a:cubicBezTo>
                          <a:pt x="7313" y="5082"/>
                          <a:pt x="7438" y="5141"/>
                          <a:pt x="7497" y="5229"/>
                        </a:cubicBezTo>
                        <a:cubicBezTo>
                          <a:pt x="7651" y="5479"/>
                          <a:pt x="7593" y="5780"/>
                          <a:pt x="7563" y="6060"/>
                        </a:cubicBezTo>
                        <a:cubicBezTo>
                          <a:pt x="7534" y="6332"/>
                          <a:pt x="7593" y="6670"/>
                          <a:pt x="7865" y="6736"/>
                        </a:cubicBezTo>
                        <a:cubicBezTo>
                          <a:pt x="7468" y="7066"/>
                          <a:pt x="7563" y="7743"/>
                          <a:pt x="7960" y="7985"/>
                        </a:cubicBezTo>
                        <a:cubicBezTo>
                          <a:pt x="7651" y="8389"/>
                          <a:pt x="7651" y="8999"/>
                          <a:pt x="7989" y="9367"/>
                        </a:cubicBezTo>
                        <a:cubicBezTo>
                          <a:pt x="7835" y="9426"/>
                          <a:pt x="7776" y="9675"/>
                          <a:pt x="7747" y="9859"/>
                        </a:cubicBezTo>
                        <a:cubicBezTo>
                          <a:pt x="7718" y="10072"/>
                          <a:pt x="7681" y="10285"/>
                          <a:pt x="7651" y="10498"/>
                        </a:cubicBezTo>
                        <a:cubicBezTo>
                          <a:pt x="7622" y="10778"/>
                          <a:pt x="7593" y="11079"/>
                          <a:pt x="7776" y="11292"/>
                        </a:cubicBezTo>
                        <a:cubicBezTo>
                          <a:pt x="7534" y="11571"/>
                          <a:pt x="7534" y="12027"/>
                          <a:pt x="7776" y="12306"/>
                        </a:cubicBezTo>
                        <a:cubicBezTo>
                          <a:pt x="7534" y="12306"/>
                          <a:pt x="7497" y="12703"/>
                          <a:pt x="7534" y="12946"/>
                        </a:cubicBezTo>
                        <a:cubicBezTo>
                          <a:pt x="7651" y="13592"/>
                          <a:pt x="7593" y="14298"/>
                          <a:pt x="7350" y="14908"/>
                        </a:cubicBezTo>
                        <a:cubicBezTo>
                          <a:pt x="7196" y="15334"/>
                          <a:pt x="6983" y="15797"/>
                          <a:pt x="7166" y="16223"/>
                        </a:cubicBezTo>
                        <a:cubicBezTo>
                          <a:pt x="6674" y="16503"/>
                          <a:pt x="6461" y="17142"/>
                          <a:pt x="6674" y="17664"/>
                        </a:cubicBezTo>
                        <a:cubicBezTo>
                          <a:pt x="6662" y="17663"/>
                          <a:pt x="6650" y="17662"/>
                          <a:pt x="6638" y="17662"/>
                        </a:cubicBezTo>
                        <a:cubicBezTo>
                          <a:pt x="6285" y="17662"/>
                          <a:pt x="5973" y="18073"/>
                          <a:pt x="6093" y="18428"/>
                        </a:cubicBezTo>
                        <a:cubicBezTo>
                          <a:pt x="6058" y="18411"/>
                          <a:pt x="6023" y="18404"/>
                          <a:pt x="5989" y="18404"/>
                        </a:cubicBezTo>
                        <a:cubicBezTo>
                          <a:pt x="5785" y="18404"/>
                          <a:pt x="5618" y="18681"/>
                          <a:pt x="5542" y="18921"/>
                        </a:cubicBezTo>
                        <a:cubicBezTo>
                          <a:pt x="5417" y="19376"/>
                          <a:pt x="5145" y="19780"/>
                          <a:pt x="4741" y="20023"/>
                        </a:cubicBezTo>
                        <a:cubicBezTo>
                          <a:pt x="4315" y="20332"/>
                          <a:pt x="3764" y="20390"/>
                          <a:pt x="3242" y="20449"/>
                        </a:cubicBezTo>
                        <a:cubicBezTo>
                          <a:pt x="2845" y="20515"/>
                          <a:pt x="2419" y="20604"/>
                          <a:pt x="2235" y="20942"/>
                        </a:cubicBezTo>
                        <a:cubicBezTo>
                          <a:pt x="2127" y="20811"/>
                          <a:pt x="1961" y="20749"/>
                          <a:pt x="1791" y="20749"/>
                        </a:cubicBezTo>
                        <a:cubicBezTo>
                          <a:pt x="1520" y="20749"/>
                          <a:pt x="1239" y="20905"/>
                          <a:pt x="1162" y="21184"/>
                        </a:cubicBezTo>
                        <a:cubicBezTo>
                          <a:pt x="1098" y="21011"/>
                          <a:pt x="947" y="20952"/>
                          <a:pt x="774" y="20952"/>
                        </a:cubicBezTo>
                        <a:cubicBezTo>
                          <a:pt x="609" y="20952"/>
                          <a:pt x="423" y="21006"/>
                          <a:pt x="273" y="21067"/>
                        </a:cubicBezTo>
                        <a:cubicBezTo>
                          <a:pt x="214" y="21096"/>
                          <a:pt x="148" y="21125"/>
                          <a:pt x="89" y="21184"/>
                        </a:cubicBezTo>
                        <a:cubicBezTo>
                          <a:pt x="1" y="21338"/>
                          <a:pt x="148" y="21552"/>
                          <a:pt x="302" y="21618"/>
                        </a:cubicBezTo>
                        <a:cubicBezTo>
                          <a:pt x="457" y="21677"/>
                          <a:pt x="640" y="21647"/>
                          <a:pt x="824" y="21677"/>
                        </a:cubicBezTo>
                        <a:cubicBezTo>
                          <a:pt x="1072" y="21741"/>
                          <a:pt x="1337" y="21909"/>
                          <a:pt x="1567" y="21909"/>
                        </a:cubicBezTo>
                        <a:cubicBezTo>
                          <a:pt x="1651" y="21909"/>
                          <a:pt x="1729" y="21887"/>
                          <a:pt x="1801" y="21831"/>
                        </a:cubicBezTo>
                        <a:cubicBezTo>
                          <a:pt x="2264" y="21890"/>
                          <a:pt x="2691" y="21948"/>
                          <a:pt x="3154" y="22044"/>
                        </a:cubicBezTo>
                        <a:cubicBezTo>
                          <a:pt x="3705" y="22103"/>
                          <a:pt x="4227" y="22198"/>
                          <a:pt x="4741" y="22257"/>
                        </a:cubicBezTo>
                        <a:cubicBezTo>
                          <a:pt x="5011" y="22299"/>
                          <a:pt x="5286" y="22334"/>
                          <a:pt x="5550" y="22334"/>
                        </a:cubicBezTo>
                        <a:cubicBezTo>
                          <a:pt x="5890" y="22334"/>
                          <a:pt x="6213" y="22276"/>
                          <a:pt x="6490" y="22103"/>
                        </a:cubicBezTo>
                        <a:cubicBezTo>
                          <a:pt x="7517" y="22290"/>
                          <a:pt x="8548" y="22386"/>
                          <a:pt x="9593" y="22386"/>
                        </a:cubicBezTo>
                        <a:cubicBezTo>
                          <a:pt x="9946" y="22386"/>
                          <a:pt x="10301" y="22375"/>
                          <a:pt x="10657" y="22353"/>
                        </a:cubicBezTo>
                        <a:cubicBezTo>
                          <a:pt x="11025" y="22316"/>
                          <a:pt x="11422" y="22287"/>
                          <a:pt x="11789" y="22257"/>
                        </a:cubicBezTo>
                        <a:cubicBezTo>
                          <a:pt x="12274" y="22198"/>
                          <a:pt x="12737" y="22169"/>
                          <a:pt x="13193" y="22103"/>
                        </a:cubicBezTo>
                        <a:cubicBezTo>
                          <a:pt x="13413" y="22103"/>
                          <a:pt x="13597" y="22073"/>
                          <a:pt x="13810" y="22015"/>
                        </a:cubicBezTo>
                        <a:cubicBezTo>
                          <a:pt x="14022" y="21960"/>
                          <a:pt x="14262" y="21885"/>
                          <a:pt x="14476" y="21885"/>
                        </a:cubicBezTo>
                        <a:cubicBezTo>
                          <a:pt x="14634" y="21885"/>
                          <a:pt x="14777" y="21926"/>
                          <a:pt x="14883" y="22044"/>
                        </a:cubicBezTo>
                        <a:cubicBezTo>
                          <a:pt x="15434" y="22015"/>
                          <a:pt x="15985" y="21948"/>
                          <a:pt x="16537" y="21890"/>
                        </a:cubicBezTo>
                        <a:cubicBezTo>
                          <a:pt x="16867" y="21860"/>
                          <a:pt x="17205" y="21831"/>
                          <a:pt x="17543" y="21801"/>
                        </a:cubicBezTo>
                        <a:cubicBezTo>
                          <a:pt x="17823" y="21765"/>
                          <a:pt x="18095" y="21735"/>
                          <a:pt x="18403" y="21735"/>
                        </a:cubicBezTo>
                        <a:cubicBezTo>
                          <a:pt x="18616" y="21735"/>
                          <a:pt x="18859" y="21765"/>
                          <a:pt x="19109" y="21765"/>
                        </a:cubicBezTo>
                        <a:cubicBezTo>
                          <a:pt x="19353" y="21786"/>
                          <a:pt x="19597" y="21803"/>
                          <a:pt x="19835" y="21803"/>
                        </a:cubicBezTo>
                        <a:cubicBezTo>
                          <a:pt x="20342" y="21803"/>
                          <a:pt x="20823" y="21724"/>
                          <a:pt x="21218" y="21434"/>
                        </a:cubicBezTo>
                        <a:cubicBezTo>
                          <a:pt x="21196" y="21225"/>
                          <a:pt x="20984" y="21069"/>
                          <a:pt x="20777" y="21069"/>
                        </a:cubicBezTo>
                        <a:cubicBezTo>
                          <a:pt x="20708" y="21069"/>
                          <a:pt x="20639" y="21087"/>
                          <a:pt x="20579" y="21125"/>
                        </a:cubicBezTo>
                        <a:cubicBezTo>
                          <a:pt x="20696" y="20699"/>
                          <a:pt x="20174" y="20361"/>
                          <a:pt x="19748" y="20207"/>
                        </a:cubicBezTo>
                        <a:cubicBezTo>
                          <a:pt x="19439" y="20082"/>
                          <a:pt x="19168" y="19964"/>
                          <a:pt x="18859" y="19839"/>
                        </a:cubicBezTo>
                        <a:lnTo>
                          <a:pt x="18308" y="19288"/>
                        </a:lnTo>
                        <a:cubicBezTo>
                          <a:pt x="17910" y="18891"/>
                          <a:pt x="17373" y="18477"/>
                          <a:pt x="16869" y="18477"/>
                        </a:cubicBezTo>
                        <a:cubicBezTo>
                          <a:pt x="16712" y="18477"/>
                          <a:pt x="16557" y="18517"/>
                          <a:pt x="16412" y="18612"/>
                        </a:cubicBezTo>
                        <a:cubicBezTo>
                          <a:pt x="16153" y="18234"/>
                          <a:pt x="15687" y="18012"/>
                          <a:pt x="15233" y="18012"/>
                        </a:cubicBezTo>
                        <a:cubicBezTo>
                          <a:pt x="14989" y="18012"/>
                          <a:pt x="14748" y="18076"/>
                          <a:pt x="14545" y="18215"/>
                        </a:cubicBezTo>
                        <a:cubicBezTo>
                          <a:pt x="14518" y="17962"/>
                          <a:pt x="14249" y="17786"/>
                          <a:pt x="14016" y="17786"/>
                        </a:cubicBezTo>
                        <a:cubicBezTo>
                          <a:pt x="13999" y="17786"/>
                          <a:pt x="13981" y="17787"/>
                          <a:pt x="13964" y="17789"/>
                        </a:cubicBezTo>
                        <a:cubicBezTo>
                          <a:pt x="13839" y="17818"/>
                          <a:pt x="13714" y="17877"/>
                          <a:pt x="13597" y="17877"/>
                        </a:cubicBezTo>
                        <a:cubicBezTo>
                          <a:pt x="13347" y="17877"/>
                          <a:pt x="13163" y="17664"/>
                          <a:pt x="12980" y="17480"/>
                        </a:cubicBezTo>
                        <a:cubicBezTo>
                          <a:pt x="12874" y="17391"/>
                          <a:pt x="12717" y="17324"/>
                          <a:pt x="12580" y="17324"/>
                        </a:cubicBezTo>
                        <a:cubicBezTo>
                          <a:pt x="12479" y="17324"/>
                          <a:pt x="12390" y="17360"/>
                          <a:pt x="12340" y="17451"/>
                        </a:cubicBezTo>
                        <a:cubicBezTo>
                          <a:pt x="12311" y="17083"/>
                          <a:pt x="11943" y="16775"/>
                          <a:pt x="11576" y="16775"/>
                        </a:cubicBezTo>
                        <a:cubicBezTo>
                          <a:pt x="11664" y="16378"/>
                          <a:pt x="11355" y="15885"/>
                          <a:pt x="10929" y="15827"/>
                        </a:cubicBezTo>
                        <a:cubicBezTo>
                          <a:pt x="11267" y="15518"/>
                          <a:pt x="11172" y="14849"/>
                          <a:pt x="10745" y="14665"/>
                        </a:cubicBezTo>
                        <a:cubicBezTo>
                          <a:pt x="11142" y="14452"/>
                          <a:pt x="11083" y="13717"/>
                          <a:pt x="10620" y="13563"/>
                        </a:cubicBezTo>
                        <a:cubicBezTo>
                          <a:pt x="11025" y="13534"/>
                          <a:pt x="11142" y="12887"/>
                          <a:pt x="10775" y="12703"/>
                        </a:cubicBezTo>
                        <a:cubicBezTo>
                          <a:pt x="11083" y="12520"/>
                          <a:pt x="11054" y="12027"/>
                          <a:pt x="10745" y="11880"/>
                        </a:cubicBezTo>
                        <a:cubicBezTo>
                          <a:pt x="11113" y="11630"/>
                          <a:pt x="11054" y="10961"/>
                          <a:pt x="10620" y="10778"/>
                        </a:cubicBezTo>
                        <a:cubicBezTo>
                          <a:pt x="11172" y="10594"/>
                          <a:pt x="11208" y="9675"/>
                          <a:pt x="10687" y="9455"/>
                        </a:cubicBezTo>
                        <a:cubicBezTo>
                          <a:pt x="11083" y="9308"/>
                          <a:pt x="11238" y="8720"/>
                          <a:pt x="10929" y="8389"/>
                        </a:cubicBezTo>
                        <a:cubicBezTo>
                          <a:pt x="10841" y="8264"/>
                          <a:pt x="10687" y="8139"/>
                          <a:pt x="10745" y="8022"/>
                        </a:cubicBezTo>
                        <a:cubicBezTo>
                          <a:pt x="10775" y="7926"/>
                          <a:pt x="10870" y="7868"/>
                          <a:pt x="10959" y="7801"/>
                        </a:cubicBezTo>
                        <a:cubicBezTo>
                          <a:pt x="11238" y="7588"/>
                          <a:pt x="11172" y="7066"/>
                          <a:pt x="10870" y="6919"/>
                        </a:cubicBezTo>
                        <a:cubicBezTo>
                          <a:pt x="11451" y="6611"/>
                          <a:pt x="11539" y="5692"/>
                          <a:pt x="11054" y="5295"/>
                        </a:cubicBezTo>
                        <a:cubicBezTo>
                          <a:pt x="11392" y="5200"/>
                          <a:pt x="11664" y="4898"/>
                          <a:pt x="11664" y="4531"/>
                        </a:cubicBezTo>
                        <a:cubicBezTo>
                          <a:pt x="11693" y="4193"/>
                          <a:pt x="11451" y="3855"/>
                          <a:pt x="11113" y="3730"/>
                        </a:cubicBezTo>
                        <a:cubicBezTo>
                          <a:pt x="11326" y="3701"/>
                          <a:pt x="11576" y="3671"/>
                          <a:pt x="11723" y="3546"/>
                        </a:cubicBezTo>
                        <a:cubicBezTo>
                          <a:pt x="11907" y="3392"/>
                          <a:pt x="11943" y="3091"/>
                          <a:pt x="11760" y="2966"/>
                        </a:cubicBezTo>
                        <a:cubicBezTo>
                          <a:pt x="12340" y="2936"/>
                          <a:pt x="13075" y="2782"/>
                          <a:pt x="13193" y="2201"/>
                        </a:cubicBezTo>
                        <a:cubicBezTo>
                          <a:pt x="13278" y="2238"/>
                          <a:pt x="13367" y="2255"/>
                          <a:pt x="13457" y="2255"/>
                        </a:cubicBezTo>
                        <a:cubicBezTo>
                          <a:pt x="13888" y="2255"/>
                          <a:pt x="14325" y="1869"/>
                          <a:pt x="14295" y="1437"/>
                        </a:cubicBezTo>
                        <a:lnTo>
                          <a:pt x="14295" y="1437"/>
                        </a:lnTo>
                        <a:cubicBezTo>
                          <a:pt x="14478" y="1600"/>
                          <a:pt x="14723" y="1686"/>
                          <a:pt x="14963" y="1686"/>
                        </a:cubicBezTo>
                        <a:cubicBezTo>
                          <a:pt x="15167" y="1686"/>
                          <a:pt x="15367" y="1624"/>
                          <a:pt x="15522" y="1496"/>
                        </a:cubicBezTo>
                        <a:cubicBezTo>
                          <a:pt x="16048" y="1136"/>
                          <a:pt x="16224" y="47"/>
                          <a:pt x="15505" y="47"/>
                        </a:cubicBezTo>
                        <a:cubicBezTo>
                          <a:pt x="15430" y="47"/>
                          <a:pt x="15345" y="59"/>
                          <a:pt x="15250" y="85"/>
                        </a:cubicBezTo>
                        <a:cubicBezTo>
                          <a:pt x="14707" y="246"/>
                          <a:pt x="14147" y="340"/>
                          <a:pt x="13579" y="340"/>
                        </a:cubicBezTo>
                        <a:cubicBezTo>
                          <a:pt x="13502" y="340"/>
                          <a:pt x="13424" y="338"/>
                          <a:pt x="13347" y="335"/>
                        </a:cubicBezTo>
                        <a:cubicBezTo>
                          <a:pt x="12775" y="313"/>
                          <a:pt x="12219" y="212"/>
                          <a:pt x="11666" y="212"/>
                        </a:cubicBezTo>
                        <a:cubicBezTo>
                          <a:pt x="11452" y="212"/>
                          <a:pt x="11238" y="227"/>
                          <a:pt x="11025" y="268"/>
                        </a:cubicBezTo>
                        <a:cubicBezTo>
                          <a:pt x="10804" y="305"/>
                          <a:pt x="10620" y="364"/>
                          <a:pt x="10407" y="393"/>
                        </a:cubicBezTo>
                        <a:cubicBezTo>
                          <a:pt x="10224" y="393"/>
                          <a:pt x="10040" y="335"/>
                          <a:pt x="9856" y="305"/>
                        </a:cubicBezTo>
                        <a:cubicBezTo>
                          <a:pt x="8996" y="102"/>
                          <a:pt x="8102" y="1"/>
                          <a:pt x="7205" y="1"/>
                        </a:cubicBezTo>
                        <a:close/>
                      </a:path>
                    </a:pathLst>
                  </a:custGeom>
                  <a:solidFill>
                    <a:schemeClr val="dk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9" name="Google Shape;1149;p48"/>
                  <p:cNvSpPr/>
                  <p:nvPr/>
                </p:nvSpPr>
                <p:spPr>
                  <a:xfrm>
                    <a:off x="3859641" y="2432581"/>
                    <a:ext cx="335149" cy="137454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749" h="19477" extrusionOk="0">
                        <a:moveTo>
                          <a:pt x="2147" y="1"/>
                        </a:moveTo>
                        <a:cubicBezTo>
                          <a:pt x="1441" y="60"/>
                          <a:pt x="706" y="185"/>
                          <a:pt x="1" y="368"/>
                        </a:cubicBezTo>
                        <a:cubicBezTo>
                          <a:pt x="62" y="566"/>
                          <a:pt x="276" y="739"/>
                          <a:pt x="477" y="739"/>
                        </a:cubicBezTo>
                        <a:cubicBezTo>
                          <a:pt x="492" y="739"/>
                          <a:pt x="508" y="738"/>
                          <a:pt x="523" y="736"/>
                        </a:cubicBezTo>
                        <a:lnTo>
                          <a:pt x="523" y="736"/>
                        </a:lnTo>
                        <a:cubicBezTo>
                          <a:pt x="339" y="861"/>
                          <a:pt x="339" y="1103"/>
                          <a:pt x="435" y="1316"/>
                        </a:cubicBezTo>
                        <a:cubicBezTo>
                          <a:pt x="523" y="1500"/>
                          <a:pt x="706" y="1625"/>
                          <a:pt x="890" y="1750"/>
                        </a:cubicBezTo>
                        <a:cubicBezTo>
                          <a:pt x="1169" y="1934"/>
                          <a:pt x="1441" y="2118"/>
                          <a:pt x="1691" y="2301"/>
                        </a:cubicBezTo>
                        <a:cubicBezTo>
                          <a:pt x="1599" y="2712"/>
                          <a:pt x="1938" y="3185"/>
                          <a:pt x="2377" y="3185"/>
                        </a:cubicBezTo>
                        <a:cubicBezTo>
                          <a:pt x="2393" y="3185"/>
                          <a:pt x="2410" y="3184"/>
                          <a:pt x="2426" y="3183"/>
                        </a:cubicBezTo>
                        <a:lnTo>
                          <a:pt x="2426" y="3183"/>
                        </a:lnTo>
                        <a:cubicBezTo>
                          <a:pt x="2206" y="3367"/>
                          <a:pt x="2426" y="3705"/>
                          <a:pt x="2669" y="3859"/>
                        </a:cubicBezTo>
                        <a:cubicBezTo>
                          <a:pt x="2911" y="3984"/>
                          <a:pt x="3220" y="4139"/>
                          <a:pt x="3220" y="4410"/>
                        </a:cubicBezTo>
                        <a:cubicBezTo>
                          <a:pt x="3220" y="4594"/>
                          <a:pt x="3066" y="4749"/>
                          <a:pt x="3095" y="4932"/>
                        </a:cubicBezTo>
                        <a:cubicBezTo>
                          <a:pt x="3124" y="5057"/>
                          <a:pt x="3249" y="5116"/>
                          <a:pt x="3308" y="5204"/>
                        </a:cubicBezTo>
                        <a:cubicBezTo>
                          <a:pt x="3462" y="5454"/>
                          <a:pt x="3404" y="5755"/>
                          <a:pt x="3374" y="6035"/>
                        </a:cubicBezTo>
                        <a:cubicBezTo>
                          <a:pt x="3345" y="6307"/>
                          <a:pt x="3404" y="6645"/>
                          <a:pt x="3676" y="6711"/>
                        </a:cubicBezTo>
                        <a:cubicBezTo>
                          <a:pt x="3279" y="7041"/>
                          <a:pt x="3374" y="7718"/>
                          <a:pt x="3771" y="7960"/>
                        </a:cubicBezTo>
                        <a:cubicBezTo>
                          <a:pt x="3462" y="8364"/>
                          <a:pt x="3462" y="8974"/>
                          <a:pt x="3800" y="9342"/>
                        </a:cubicBezTo>
                        <a:cubicBezTo>
                          <a:pt x="3646" y="9401"/>
                          <a:pt x="3587" y="9650"/>
                          <a:pt x="3558" y="9834"/>
                        </a:cubicBezTo>
                        <a:cubicBezTo>
                          <a:pt x="3529" y="10047"/>
                          <a:pt x="3492" y="10260"/>
                          <a:pt x="3462" y="10473"/>
                        </a:cubicBezTo>
                        <a:cubicBezTo>
                          <a:pt x="3433" y="10753"/>
                          <a:pt x="3404" y="11054"/>
                          <a:pt x="3587" y="11267"/>
                        </a:cubicBezTo>
                        <a:cubicBezTo>
                          <a:pt x="3345" y="11546"/>
                          <a:pt x="3345" y="12002"/>
                          <a:pt x="3587" y="12281"/>
                        </a:cubicBezTo>
                        <a:cubicBezTo>
                          <a:pt x="3345" y="12281"/>
                          <a:pt x="3308" y="12678"/>
                          <a:pt x="3345" y="12921"/>
                        </a:cubicBezTo>
                        <a:cubicBezTo>
                          <a:pt x="3462" y="13567"/>
                          <a:pt x="3404" y="14273"/>
                          <a:pt x="3161" y="14883"/>
                        </a:cubicBezTo>
                        <a:cubicBezTo>
                          <a:pt x="3007" y="15309"/>
                          <a:pt x="2794" y="15772"/>
                          <a:pt x="2977" y="16198"/>
                        </a:cubicBezTo>
                        <a:cubicBezTo>
                          <a:pt x="2485" y="16478"/>
                          <a:pt x="2272" y="17117"/>
                          <a:pt x="2485" y="17639"/>
                        </a:cubicBezTo>
                        <a:cubicBezTo>
                          <a:pt x="2473" y="17638"/>
                          <a:pt x="2461" y="17637"/>
                          <a:pt x="2449" y="17637"/>
                        </a:cubicBezTo>
                        <a:cubicBezTo>
                          <a:pt x="2096" y="17637"/>
                          <a:pt x="1784" y="18048"/>
                          <a:pt x="1904" y="18403"/>
                        </a:cubicBezTo>
                        <a:cubicBezTo>
                          <a:pt x="1869" y="18386"/>
                          <a:pt x="1834" y="18379"/>
                          <a:pt x="1800" y="18379"/>
                        </a:cubicBezTo>
                        <a:cubicBezTo>
                          <a:pt x="1596" y="18379"/>
                          <a:pt x="1429" y="18656"/>
                          <a:pt x="1353" y="18896"/>
                        </a:cubicBezTo>
                        <a:cubicBezTo>
                          <a:pt x="1287" y="19079"/>
                          <a:pt x="1228" y="19263"/>
                          <a:pt x="1140" y="19417"/>
                        </a:cubicBezTo>
                        <a:cubicBezTo>
                          <a:pt x="1199" y="19447"/>
                          <a:pt x="1287" y="19476"/>
                          <a:pt x="1383" y="19476"/>
                        </a:cubicBezTo>
                        <a:cubicBezTo>
                          <a:pt x="1691" y="19476"/>
                          <a:pt x="1993" y="19204"/>
                          <a:pt x="1963" y="18896"/>
                        </a:cubicBezTo>
                        <a:lnTo>
                          <a:pt x="1963" y="18896"/>
                        </a:lnTo>
                        <a:cubicBezTo>
                          <a:pt x="2095" y="18991"/>
                          <a:pt x="2252" y="19039"/>
                          <a:pt x="2403" y="19039"/>
                        </a:cubicBezTo>
                        <a:cubicBezTo>
                          <a:pt x="2496" y="19039"/>
                          <a:pt x="2587" y="19020"/>
                          <a:pt x="2669" y="18984"/>
                        </a:cubicBezTo>
                        <a:cubicBezTo>
                          <a:pt x="2911" y="18866"/>
                          <a:pt x="3036" y="18558"/>
                          <a:pt x="2911" y="18344"/>
                        </a:cubicBezTo>
                        <a:lnTo>
                          <a:pt x="2911" y="18344"/>
                        </a:lnTo>
                        <a:cubicBezTo>
                          <a:pt x="3107" y="18442"/>
                          <a:pt x="3298" y="18517"/>
                          <a:pt x="3502" y="18517"/>
                        </a:cubicBezTo>
                        <a:cubicBezTo>
                          <a:pt x="3558" y="18517"/>
                          <a:pt x="3616" y="18512"/>
                          <a:pt x="3676" y="18499"/>
                        </a:cubicBezTo>
                        <a:cubicBezTo>
                          <a:pt x="3925" y="18433"/>
                          <a:pt x="4168" y="18161"/>
                          <a:pt x="4043" y="17918"/>
                        </a:cubicBezTo>
                        <a:cubicBezTo>
                          <a:pt x="3955" y="17698"/>
                          <a:pt x="3646" y="17551"/>
                          <a:pt x="3742" y="17330"/>
                        </a:cubicBezTo>
                        <a:cubicBezTo>
                          <a:pt x="3800" y="17183"/>
                          <a:pt x="3984" y="17147"/>
                          <a:pt x="4109" y="17117"/>
                        </a:cubicBezTo>
                        <a:cubicBezTo>
                          <a:pt x="4477" y="17000"/>
                          <a:pt x="4749" y="16595"/>
                          <a:pt x="4749" y="16198"/>
                        </a:cubicBezTo>
                        <a:cubicBezTo>
                          <a:pt x="4719" y="15802"/>
                          <a:pt x="4410" y="15464"/>
                          <a:pt x="4014" y="15375"/>
                        </a:cubicBezTo>
                        <a:lnTo>
                          <a:pt x="4014" y="15375"/>
                        </a:lnTo>
                        <a:cubicBezTo>
                          <a:pt x="4031" y="15377"/>
                          <a:pt x="4048" y="15378"/>
                          <a:pt x="4065" y="15378"/>
                        </a:cubicBezTo>
                        <a:cubicBezTo>
                          <a:pt x="4355" y="15378"/>
                          <a:pt x="4631" y="15145"/>
                          <a:pt x="4631" y="14854"/>
                        </a:cubicBezTo>
                        <a:cubicBezTo>
                          <a:pt x="4631" y="14585"/>
                          <a:pt x="4375" y="14344"/>
                          <a:pt x="4125" y="14344"/>
                        </a:cubicBezTo>
                        <a:cubicBezTo>
                          <a:pt x="4104" y="14344"/>
                          <a:pt x="4084" y="14346"/>
                          <a:pt x="4063" y="14349"/>
                        </a:cubicBezTo>
                        <a:lnTo>
                          <a:pt x="4063" y="14349"/>
                        </a:lnTo>
                        <a:cubicBezTo>
                          <a:pt x="4241" y="14288"/>
                          <a:pt x="4314" y="14042"/>
                          <a:pt x="4227" y="13839"/>
                        </a:cubicBezTo>
                        <a:cubicBezTo>
                          <a:pt x="4168" y="13656"/>
                          <a:pt x="3955" y="13538"/>
                          <a:pt x="3742" y="13472"/>
                        </a:cubicBezTo>
                        <a:cubicBezTo>
                          <a:pt x="4080" y="13288"/>
                          <a:pt x="4322" y="12987"/>
                          <a:pt x="4410" y="12619"/>
                        </a:cubicBezTo>
                        <a:cubicBezTo>
                          <a:pt x="4447" y="12553"/>
                          <a:pt x="4447" y="12495"/>
                          <a:pt x="4447" y="12406"/>
                        </a:cubicBezTo>
                        <a:cubicBezTo>
                          <a:pt x="4352" y="12186"/>
                          <a:pt x="4014" y="12252"/>
                          <a:pt x="3859" y="12098"/>
                        </a:cubicBezTo>
                        <a:cubicBezTo>
                          <a:pt x="3676" y="11914"/>
                          <a:pt x="3800" y="11605"/>
                          <a:pt x="3955" y="11392"/>
                        </a:cubicBezTo>
                        <a:cubicBezTo>
                          <a:pt x="4109" y="11179"/>
                          <a:pt x="4322" y="10936"/>
                          <a:pt x="4197" y="10687"/>
                        </a:cubicBezTo>
                        <a:cubicBezTo>
                          <a:pt x="4168" y="10569"/>
                          <a:pt x="4043" y="10473"/>
                          <a:pt x="3984" y="10349"/>
                        </a:cubicBezTo>
                        <a:cubicBezTo>
                          <a:pt x="3830" y="10047"/>
                          <a:pt x="4227" y="9709"/>
                          <a:pt x="4410" y="9401"/>
                        </a:cubicBezTo>
                        <a:cubicBezTo>
                          <a:pt x="4660" y="8974"/>
                          <a:pt x="4506" y="8364"/>
                          <a:pt x="4080" y="8085"/>
                        </a:cubicBezTo>
                        <a:cubicBezTo>
                          <a:pt x="4293" y="8056"/>
                          <a:pt x="4477" y="7872"/>
                          <a:pt x="4477" y="7659"/>
                        </a:cubicBezTo>
                        <a:cubicBezTo>
                          <a:pt x="4506" y="7446"/>
                          <a:pt x="4381" y="7196"/>
                          <a:pt x="4197" y="7108"/>
                        </a:cubicBezTo>
                        <a:cubicBezTo>
                          <a:pt x="4109" y="7078"/>
                          <a:pt x="4014" y="7041"/>
                          <a:pt x="3984" y="6983"/>
                        </a:cubicBezTo>
                        <a:cubicBezTo>
                          <a:pt x="3925" y="6828"/>
                          <a:pt x="4109" y="6740"/>
                          <a:pt x="4197" y="6645"/>
                        </a:cubicBezTo>
                        <a:cubicBezTo>
                          <a:pt x="4381" y="6461"/>
                          <a:pt x="4381" y="6189"/>
                          <a:pt x="4293" y="5976"/>
                        </a:cubicBezTo>
                        <a:cubicBezTo>
                          <a:pt x="4197" y="5726"/>
                          <a:pt x="4014" y="5572"/>
                          <a:pt x="3830" y="5388"/>
                        </a:cubicBezTo>
                        <a:cubicBezTo>
                          <a:pt x="4139" y="5270"/>
                          <a:pt x="4477" y="5087"/>
                          <a:pt x="4506" y="4749"/>
                        </a:cubicBezTo>
                        <a:cubicBezTo>
                          <a:pt x="4535" y="4322"/>
                          <a:pt x="3955" y="4139"/>
                          <a:pt x="3617" y="3830"/>
                        </a:cubicBezTo>
                        <a:cubicBezTo>
                          <a:pt x="3066" y="3367"/>
                          <a:pt x="3345" y="2882"/>
                          <a:pt x="3462" y="2331"/>
                        </a:cubicBezTo>
                        <a:cubicBezTo>
                          <a:pt x="3558" y="1779"/>
                          <a:pt x="3279" y="978"/>
                          <a:pt x="2911" y="552"/>
                        </a:cubicBezTo>
                        <a:cubicBezTo>
                          <a:pt x="2727" y="310"/>
                          <a:pt x="2456" y="126"/>
                          <a:pt x="2147" y="1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0" name="Google Shape;1150;p48"/>
                  <p:cNvSpPr/>
                  <p:nvPr/>
                </p:nvSpPr>
                <p:spPr>
                  <a:xfrm>
                    <a:off x="3920333" y="2564340"/>
                    <a:ext cx="1141087" cy="141808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6169" h="20094" extrusionOk="0">
                        <a:moveTo>
                          <a:pt x="6556" y="1"/>
                        </a:moveTo>
                        <a:cubicBezTo>
                          <a:pt x="6490" y="368"/>
                          <a:pt x="6189" y="618"/>
                          <a:pt x="5851" y="736"/>
                        </a:cubicBezTo>
                        <a:cubicBezTo>
                          <a:pt x="5601" y="821"/>
                          <a:pt x="5351" y="834"/>
                          <a:pt x="5101" y="834"/>
                        </a:cubicBezTo>
                        <a:cubicBezTo>
                          <a:pt x="4984" y="834"/>
                          <a:pt x="4866" y="831"/>
                          <a:pt x="4748" y="831"/>
                        </a:cubicBezTo>
                        <a:cubicBezTo>
                          <a:pt x="5057" y="919"/>
                          <a:pt x="5116" y="1382"/>
                          <a:pt x="4903" y="1625"/>
                        </a:cubicBezTo>
                        <a:cubicBezTo>
                          <a:pt x="4719" y="1904"/>
                          <a:pt x="4352" y="1963"/>
                          <a:pt x="4043" y="2022"/>
                        </a:cubicBezTo>
                        <a:cubicBezTo>
                          <a:pt x="4594" y="2176"/>
                          <a:pt x="4903" y="2882"/>
                          <a:pt x="4690" y="3403"/>
                        </a:cubicBezTo>
                        <a:cubicBezTo>
                          <a:pt x="4623" y="3558"/>
                          <a:pt x="4506" y="3705"/>
                          <a:pt x="4506" y="3888"/>
                        </a:cubicBezTo>
                        <a:cubicBezTo>
                          <a:pt x="4506" y="4138"/>
                          <a:pt x="4719" y="4410"/>
                          <a:pt x="4565" y="4623"/>
                        </a:cubicBezTo>
                        <a:cubicBezTo>
                          <a:pt x="4506" y="4748"/>
                          <a:pt x="4322" y="4778"/>
                          <a:pt x="4285" y="4932"/>
                        </a:cubicBezTo>
                        <a:cubicBezTo>
                          <a:pt x="4227" y="5086"/>
                          <a:pt x="4381" y="5211"/>
                          <a:pt x="4440" y="5358"/>
                        </a:cubicBezTo>
                        <a:cubicBezTo>
                          <a:pt x="4535" y="5513"/>
                          <a:pt x="4506" y="5696"/>
                          <a:pt x="4506" y="5880"/>
                        </a:cubicBezTo>
                        <a:cubicBezTo>
                          <a:pt x="4469" y="6277"/>
                          <a:pt x="4440" y="6710"/>
                          <a:pt x="4410" y="7107"/>
                        </a:cubicBezTo>
                        <a:cubicBezTo>
                          <a:pt x="4303" y="6919"/>
                          <a:pt x="4095" y="6832"/>
                          <a:pt x="3883" y="6832"/>
                        </a:cubicBezTo>
                        <a:cubicBezTo>
                          <a:pt x="3613" y="6832"/>
                          <a:pt x="3335" y="6973"/>
                          <a:pt x="3249" y="7232"/>
                        </a:cubicBezTo>
                        <a:cubicBezTo>
                          <a:pt x="3117" y="7624"/>
                          <a:pt x="3504" y="8064"/>
                          <a:pt x="3905" y="8064"/>
                        </a:cubicBezTo>
                        <a:cubicBezTo>
                          <a:pt x="3971" y="8064"/>
                          <a:pt x="4037" y="8052"/>
                          <a:pt x="4102" y="8026"/>
                        </a:cubicBezTo>
                        <a:lnTo>
                          <a:pt x="4102" y="8026"/>
                        </a:lnTo>
                        <a:cubicBezTo>
                          <a:pt x="4285" y="8151"/>
                          <a:pt x="4168" y="8482"/>
                          <a:pt x="3984" y="8606"/>
                        </a:cubicBezTo>
                        <a:cubicBezTo>
                          <a:pt x="3800" y="8761"/>
                          <a:pt x="3550" y="8886"/>
                          <a:pt x="3492" y="9128"/>
                        </a:cubicBezTo>
                        <a:cubicBezTo>
                          <a:pt x="3705" y="9253"/>
                          <a:pt x="3918" y="9371"/>
                          <a:pt x="4138" y="9496"/>
                        </a:cubicBezTo>
                        <a:cubicBezTo>
                          <a:pt x="3705" y="9709"/>
                          <a:pt x="3675" y="10414"/>
                          <a:pt x="4072" y="10657"/>
                        </a:cubicBezTo>
                        <a:cubicBezTo>
                          <a:pt x="3859" y="10723"/>
                          <a:pt x="3705" y="10966"/>
                          <a:pt x="3734" y="11179"/>
                        </a:cubicBezTo>
                        <a:cubicBezTo>
                          <a:pt x="3771" y="11392"/>
                          <a:pt x="3984" y="11576"/>
                          <a:pt x="4197" y="11576"/>
                        </a:cubicBezTo>
                        <a:cubicBezTo>
                          <a:pt x="3955" y="11605"/>
                          <a:pt x="3771" y="11825"/>
                          <a:pt x="3705" y="12039"/>
                        </a:cubicBezTo>
                        <a:cubicBezTo>
                          <a:pt x="4043" y="12156"/>
                          <a:pt x="4469" y="12377"/>
                          <a:pt x="4381" y="12707"/>
                        </a:cubicBezTo>
                        <a:cubicBezTo>
                          <a:pt x="4352" y="12803"/>
                          <a:pt x="4285" y="12891"/>
                          <a:pt x="4227" y="12987"/>
                        </a:cubicBezTo>
                        <a:cubicBezTo>
                          <a:pt x="4168" y="13170"/>
                          <a:pt x="4227" y="13383"/>
                          <a:pt x="4381" y="13508"/>
                        </a:cubicBezTo>
                        <a:cubicBezTo>
                          <a:pt x="4312" y="13604"/>
                          <a:pt x="4219" y="13637"/>
                          <a:pt x="4113" y="13637"/>
                        </a:cubicBezTo>
                        <a:cubicBezTo>
                          <a:pt x="3981" y="13637"/>
                          <a:pt x="3830" y="13586"/>
                          <a:pt x="3675" y="13538"/>
                        </a:cubicBezTo>
                        <a:cubicBezTo>
                          <a:pt x="3525" y="13496"/>
                          <a:pt x="3375" y="13451"/>
                          <a:pt x="3236" y="13451"/>
                        </a:cubicBezTo>
                        <a:cubicBezTo>
                          <a:pt x="3177" y="13451"/>
                          <a:pt x="3120" y="13459"/>
                          <a:pt x="3065" y="13479"/>
                        </a:cubicBezTo>
                        <a:cubicBezTo>
                          <a:pt x="2786" y="13538"/>
                          <a:pt x="2669" y="13905"/>
                          <a:pt x="2727" y="14177"/>
                        </a:cubicBezTo>
                        <a:cubicBezTo>
                          <a:pt x="2829" y="14680"/>
                          <a:pt x="3311" y="15036"/>
                          <a:pt x="3804" y="15036"/>
                        </a:cubicBezTo>
                        <a:cubicBezTo>
                          <a:pt x="3916" y="15036"/>
                          <a:pt x="4029" y="15018"/>
                          <a:pt x="4138" y="14978"/>
                        </a:cubicBezTo>
                        <a:lnTo>
                          <a:pt x="4138" y="14978"/>
                        </a:lnTo>
                        <a:cubicBezTo>
                          <a:pt x="4168" y="15280"/>
                          <a:pt x="3955" y="15618"/>
                          <a:pt x="3646" y="15684"/>
                        </a:cubicBezTo>
                        <a:cubicBezTo>
                          <a:pt x="3830" y="15801"/>
                          <a:pt x="4043" y="15956"/>
                          <a:pt x="4072" y="16169"/>
                        </a:cubicBezTo>
                        <a:cubicBezTo>
                          <a:pt x="4127" y="16375"/>
                          <a:pt x="3966" y="16597"/>
                          <a:pt x="3788" y="16597"/>
                        </a:cubicBezTo>
                        <a:cubicBezTo>
                          <a:pt x="3750" y="16597"/>
                          <a:pt x="3712" y="16587"/>
                          <a:pt x="3675" y="16566"/>
                        </a:cubicBezTo>
                        <a:lnTo>
                          <a:pt x="3675" y="16566"/>
                        </a:lnTo>
                        <a:cubicBezTo>
                          <a:pt x="3675" y="16749"/>
                          <a:pt x="3705" y="16970"/>
                          <a:pt x="3771" y="17183"/>
                        </a:cubicBezTo>
                        <a:cubicBezTo>
                          <a:pt x="3628" y="17169"/>
                          <a:pt x="3485" y="17154"/>
                          <a:pt x="3346" y="17154"/>
                        </a:cubicBezTo>
                        <a:cubicBezTo>
                          <a:pt x="3184" y="17154"/>
                          <a:pt x="3028" y="17175"/>
                          <a:pt x="2882" y="17242"/>
                        </a:cubicBezTo>
                        <a:cubicBezTo>
                          <a:pt x="2602" y="17367"/>
                          <a:pt x="2419" y="17705"/>
                          <a:pt x="2544" y="17977"/>
                        </a:cubicBezTo>
                        <a:cubicBezTo>
                          <a:pt x="2602" y="18072"/>
                          <a:pt x="2698" y="18160"/>
                          <a:pt x="2698" y="18285"/>
                        </a:cubicBezTo>
                        <a:cubicBezTo>
                          <a:pt x="2698" y="18440"/>
                          <a:pt x="2544" y="18528"/>
                          <a:pt x="2419" y="18557"/>
                        </a:cubicBezTo>
                        <a:cubicBezTo>
                          <a:pt x="2232" y="18616"/>
                          <a:pt x="2020" y="18628"/>
                          <a:pt x="1806" y="18628"/>
                        </a:cubicBezTo>
                        <a:cubicBezTo>
                          <a:pt x="1674" y="18628"/>
                          <a:pt x="1541" y="18623"/>
                          <a:pt x="1412" y="18623"/>
                        </a:cubicBezTo>
                        <a:cubicBezTo>
                          <a:pt x="1307" y="18612"/>
                          <a:pt x="1203" y="18604"/>
                          <a:pt x="1099" y="18604"/>
                        </a:cubicBezTo>
                        <a:cubicBezTo>
                          <a:pt x="868" y="18604"/>
                          <a:pt x="640" y="18643"/>
                          <a:pt x="427" y="18770"/>
                        </a:cubicBezTo>
                        <a:cubicBezTo>
                          <a:pt x="155" y="18954"/>
                          <a:pt x="1" y="19388"/>
                          <a:pt x="185" y="19660"/>
                        </a:cubicBezTo>
                        <a:cubicBezTo>
                          <a:pt x="368" y="19873"/>
                          <a:pt x="677" y="19909"/>
                          <a:pt x="949" y="19909"/>
                        </a:cubicBezTo>
                        <a:cubicBezTo>
                          <a:pt x="1500" y="19909"/>
                          <a:pt x="2081" y="19814"/>
                          <a:pt x="2632" y="19630"/>
                        </a:cubicBezTo>
                        <a:cubicBezTo>
                          <a:pt x="2761" y="19589"/>
                          <a:pt x="2909" y="19544"/>
                          <a:pt x="3049" y="19544"/>
                        </a:cubicBezTo>
                        <a:cubicBezTo>
                          <a:pt x="3108" y="19544"/>
                          <a:pt x="3165" y="19552"/>
                          <a:pt x="3220" y="19571"/>
                        </a:cubicBezTo>
                        <a:cubicBezTo>
                          <a:pt x="3308" y="19630"/>
                          <a:pt x="3367" y="19726"/>
                          <a:pt x="3462" y="19755"/>
                        </a:cubicBezTo>
                        <a:cubicBezTo>
                          <a:pt x="3569" y="19819"/>
                          <a:pt x="3683" y="19845"/>
                          <a:pt x="3799" y="19845"/>
                        </a:cubicBezTo>
                        <a:cubicBezTo>
                          <a:pt x="4017" y="19845"/>
                          <a:pt x="4243" y="19750"/>
                          <a:pt x="4440" y="19630"/>
                        </a:cubicBezTo>
                        <a:cubicBezTo>
                          <a:pt x="4719" y="19446"/>
                          <a:pt x="5020" y="19233"/>
                          <a:pt x="5358" y="19204"/>
                        </a:cubicBezTo>
                        <a:cubicBezTo>
                          <a:pt x="5358" y="19514"/>
                          <a:pt x="5692" y="19663"/>
                          <a:pt x="5985" y="19663"/>
                        </a:cubicBezTo>
                        <a:cubicBezTo>
                          <a:pt x="6012" y="19663"/>
                          <a:pt x="6038" y="19662"/>
                          <a:pt x="6064" y="19660"/>
                        </a:cubicBezTo>
                        <a:cubicBezTo>
                          <a:pt x="6373" y="19601"/>
                          <a:pt x="6674" y="19417"/>
                          <a:pt x="6983" y="19358"/>
                        </a:cubicBezTo>
                        <a:cubicBezTo>
                          <a:pt x="7059" y="19335"/>
                          <a:pt x="7139" y="19323"/>
                          <a:pt x="7218" y="19323"/>
                        </a:cubicBezTo>
                        <a:cubicBezTo>
                          <a:pt x="7458" y="19323"/>
                          <a:pt x="7688" y="19433"/>
                          <a:pt x="7776" y="19660"/>
                        </a:cubicBezTo>
                        <a:cubicBezTo>
                          <a:pt x="8093" y="19381"/>
                          <a:pt x="8503" y="19251"/>
                          <a:pt x="8918" y="19251"/>
                        </a:cubicBezTo>
                        <a:cubicBezTo>
                          <a:pt x="9553" y="19251"/>
                          <a:pt x="10199" y="19555"/>
                          <a:pt x="10532" y="20093"/>
                        </a:cubicBezTo>
                        <a:cubicBezTo>
                          <a:pt x="10841" y="20056"/>
                          <a:pt x="11179" y="20027"/>
                          <a:pt x="11488" y="19998"/>
                        </a:cubicBezTo>
                        <a:cubicBezTo>
                          <a:pt x="11818" y="19968"/>
                          <a:pt x="12156" y="19939"/>
                          <a:pt x="12494" y="19909"/>
                        </a:cubicBezTo>
                        <a:cubicBezTo>
                          <a:pt x="12774" y="19873"/>
                          <a:pt x="13046" y="19843"/>
                          <a:pt x="13354" y="19843"/>
                        </a:cubicBezTo>
                        <a:cubicBezTo>
                          <a:pt x="13567" y="19843"/>
                          <a:pt x="13810" y="19873"/>
                          <a:pt x="14060" y="19873"/>
                        </a:cubicBezTo>
                        <a:cubicBezTo>
                          <a:pt x="14304" y="19894"/>
                          <a:pt x="14548" y="19911"/>
                          <a:pt x="14786" y="19911"/>
                        </a:cubicBezTo>
                        <a:cubicBezTo>
                          <a:pt x="15293" y="19911"/>
                          <a:pt x="15774" y="19832"/>
                          <a:pt x="16169" y="19542"/>
                        </a:cubicBezTo>
                        <a:cubicBezTo>
                          <a:pt x="16147" y="19333"/>
                          <a:pt x="15935" y="19177"/>
                          <a:pt x="15728" y="19177"/>
                        </a:cubicBezTo>
                        <a:cubicBezTo>
                          <a:pt x="15659" y="19177"/>
                          <a:pt x="15590" y="19195"/>
                          <a:pt x="15530" y="19233"/>
                        </a:cubicBezTo>
                        <a:cubicBezTo>
                          <a:pt x="15647" y="18807"/>
                          <a:pt x="15125" y="18469"/>
                          <a:pt x="14699" y="18315"/>
                        </a:cubicBezTo>
                        <a:cubicBezTo>
                          <a:pt x="14390" y="18190"/>
                          <a:pt x="14119" y="18072"/>
                          <a:pt x="13810" y="17947"/>
                        </a:cubicBezTo>
                        <a:lnTo>
                          <a:pt x="13259" y="17396"/>
                        </a:lnTo>
                        <a:cubicBezTo>
                          <a:pt x="12861" y="16999"/>
                          <a:pt x="12324" y="16585"/>
                          <a:pt x="11820" y="16585"/>
                        </a:cubicBezTo>
                        <a:cubicBezTo>
                          <a:pt x="11663" y="16585"/>
                          <a:pt x="11508" y="16625"/>
                          <a:pt x="11363" y="16720"/>
                        </a:cubicBezTo>
                        <a:cubicBezTo>
                          <a:pt x="11104" y="16342"/>
                          <a:pt x="10638" y="16120"/>
                          <a:pt x="10184" y="16120"/>
                        </a:cubicBezTo>
                        <a:cubicBezTo>
                          <a:pt x="9940" y="16120"/>
                          <a:pt x="9699" y="16184"/>
                          <a:pt x="9496" y="16323"/>
                        </a:cubicBezTo>
                        <a:cubicBezTo>
                          <a:pt x="9469" y="16070"/>
                          <a:pt x="9200" y="15894"/>
                          <a:pt x="8967" y="15894"/>
                        </a:cubicBezTo>
                        <a:cubicBezTo>
                          <a:pt x="8950" y="15894"/>
                          <a:pt x="8932" y="15895"/>
                          <a:pt x="8915" y="15897"/>
                        </a:cubicBezTo>
                        <a:cubicBezTo>
                          <a:pt x="8790" y="15926"/>
                          <a:pt x="8665" y="15985"/>
                          <a:pt x="8548" y="15985"/>
                        </a:cubicBezTo>
                        <a:cubicBezTo>
                          <a:pt x="8298" y="15985"/>
                          <a:pt x="8114" y="15772"/>
                          <a:pt x="7931" y="15588"/>
                        </a:cubicBezTo>
                        <a:cubicBezTo>
                          <a:pt x="7825" y="15499"/>
                          <a:pt x="7668" y="15432"/>
                          <a:pt x="7531" y="15432"/>
                        </a:cubicBezTo>
                        <a:cubicBezTo>
                          <a:pt x="7430" y="15432"/>
                          <a:pt x="7341" y="15468"/>
                          <a:pt x="7291" y="15559"/>
                        </a:cubicBezTo>
                        <a:cubicBezTo>
                          <a:pt x="7262" y="15191"/>
                          <a:pt x="6894" y="14883"/>
                          <a:pt x="6527" y="14883"/>
                        </a:cubicBezTo>
                        <a:cubicBezTo>
                          <a:pt x="6615" y="14486"/>
                          <a:pt x="6306" y="13993"/>
                          <a:pt x="5880" y="13935"/>
                        </a:cubicBezTo>
                        <a:cubicBezTo>
                          <a:pt x="6218" y="13626"/>
                          <a:pt x="6123" y="12957"/>
                          <a:pt x="5696" y="12773"/>
                        </a:cubicBezTo>
                        <a:cubicBezTo>
                          <a:pt x="6093" y="12560"/>
                          <a:pt x="6034" y="11825"/>
                          <a:pt x="5571" y="11671"/>
                        </a:cubicBezTo>
                        <a:cubicBezTo>
                          <a:pt x="5976" y="11642"/>
                          <a:pt x="6093" y="10995"/>
                          <a:pt x="5726" y="10811"/>
                        </a:cubicBezTo>
                        <a:cubicBezTo>
                          <a:pt x="6034" y="10628"/>
                          <a:pt x="6005" y="10135"/>
                          <a:pt x="5696" y="9988"/>
                        </a:cubicBezTo>
                        <a:cubicBezTo>
                          <a:pt x="6064" y="9738"/>
                          <a:pt x="6005" y="9069"/>
                          <a:pt x="5571" y="8886"/>
                        </a:cubicBezTo>
                        <a:cubicBezTo>
                          <a:pt x="6123" y="8702"/>
                          <a:pt x="6159" y="7783"/>
                          <a:pt x="5638" y="7563"/>
                        </a:cubicBezTo>
                        <a:cubicBezTo>
                          <a:pt x="6034" y="7416"/>
                          <a:pt x="6189" y="6828"/>
                          <a:pt x="5880" y="6497"/>
                        </a:cubicBezTo>
                        <a:cubicBezTo>
                          <a:pt x="5792" y="6372"/>
                          <a:pt x="5638" y="6247"/>
                          <a:pt x="5696" y="6130"/>
                        </a:cubicBezTo>
                        <a:cubicBezTo>
                          <a:pt x="5726" y="6034"/>
                          <a:pt x="5821" y="5976"/>
                          <a:pt x="5910" y="5909"/>
                        </a:cubicBezTo>
                        <a:cubicBezTo>
                          <a:pt x="6189" y="5696"/>
                          <a:pt x="6123" y="5174"/>
                          <a:pt x="5821" y="5027"/>
                        </a:cubicBezTo>
                        <a:cubicBezTo>
                          <a:pt x="6402" y="4719"/>
                          <a:pt x="6490" y="3800"/>
                          <a:pt x="6005" y="3403"/>
                        </a:cubicBezTo>
                        <a:cubicBezTo>
                          <a:pt x="6343" y="3308"/>
                          <a:pt x="6615" y="3006"/>
                          <a:pt x="6615" y="2639"/>
                        </a:cubicBezTo>
                        <a:cubicBezTo>
                          <a:pt x="6644" y="2301"/>
                          <a:pt x="6402" y="1963"/>
                          <a:pt x="6064" y="1838"/>
                        </a:cubicBezTo>
                        <a:cubicBezTo>
                          <a:pt x="6277" y="1809"/>
                          <a:pt x="6527" y="1779"/>
                          <a:pt x="6674" y="1654"/>
                        </a:cubicBezTo>
                        <a:cubicBezTo>
                          <a:pt x="6858" y="1500"/>
                          <a:pt x="6894" y="1199"/>
                          <a:pt x="6711" y="1074"/>
                        </a:cubicBezTo>
                        <a:cubicBezTo>
                          <a:pt x="7041" y="1044"/>
                          <a:pt x="7409" y="985"/>
                          <a:pt x="7717" y="831"/>
                        </a:cubicBezTo>
                        <a:cubicBezTo>
                          <a:pt x="7196" y="765"/>
                          <a:pt x="6740" y="618"/>
                          <a:pt x="6556" y="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1" name="Google Shape;1151;p48"/>
                  <p:cNvSpPr/>
                  <p:nvPr/>
                </p:nvSpPr>
                <p:spPr>
                  <a:xfrm>
                    <a:off x="4220620" y="2672740"/>
                    <a:ext cx="730849" cy="118413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0356" h="16779" extrusionOk="0">
                        <a:moveTo>
                          <a:pt x="2118" y="1"/>
                        </a:moveTo>
                        <a:cubicBezTo>
                          <a:pt x="1625" y="59"/>
                          <a:pt x="1169" y="368"/>
                          <a:pt x="1045" y="824"/>
                        </a:cubicBezTo>
                        <a:cubicBezTo>
                          <a:pt x="890" y="1287"/>
                          <a:pt x="1169" y="1838"/>
                          <a:pt x="1625" y="1955"/>
                        </a:cubicBezTo>
                        <a:cubicBezTo>
                          <a:pt x="1316" y="2110"/>
                          <a:pt x="1015" y="2294"/>
                          <a:pt x="861" y="2602"/>
                        </a:cubicBezTo>
                        <a:cubicBezTo>
                          <a:pt x="677" y="2874"/>
                          <a:pt x="765" y="3337"/>
                          <a:pt x="1074" y="3455"/>
                        </a:cubicBezTo>
                        <a:cubicBezTo>
                          <a:pt x="949" y="3550"/>
                          <a:pt x="802" y="3638"/>
                          <a:pt x="677" y="3793"/>
                        </a:cubicBezTo>
                        <a:cubicBezTo>
                          <a:pt x="582" y="3918"/>
                          <a:pt x="582" y="4131"/>
                          <a:pt x="677" y="4256"/>
                        </a:cubicBezTo>
                        <a:cubicBezTo>
                          <a:pt x="765" y="4344"/>
                          <a:pt x="890" y="4373"/>
                          <a:pt x="920" y="4498"/>
                        </a:cubicBezTo>
                        <a:cubicBezTo>
                          <a:pt x="1045" y="4778"/>
                          <a:pt x="523" y="4991"/>
                          <a:pt x="618" y="5263"/>
                        </a:cubicBezTo>
                        <a:cubicBezTo>
                          <a:pt x="677" y="5446"/>
                          <a:pt x="1045" y="5476"/>
                          <a:pt x="1074" y="5659"/>
                        </a:cubicBezTo>
                        <a:cubicBezTo>
                          <a:pt x="1103" y="5880"/>
                          <a:pt x="861" y="5968"/>
                          <a:pt x="706" y="6122"/>
                        </a:cubicBezTo>
                        <a:cubicBezTo>
                          <a:pt x="523" y="6336"/>
                          <a:pt x="648" y="6732"/>
                          <a:pt x="920" y="6799"/>
                        </a:cubicBezTo>
                        <a:cubicBezTo>
                          <a:pt x="706" y="6828"/>
                          <a:pt x="493" y="6857"/>
                          <a:pt x="339" y="7012"/>
                        </a:cubicBezTo>
                        <a:cubicBezTo>
                          <a:pt x="214" y="7166"/>
                          <a:pt x="214" y="7467"/>
                          <a:pt x="435" y="7533"/>
                        </a:cubicBezTo>
                        <a:cubicBezTo>
                          <a:pt x="185" y="7563"/>
                          <a:pt x="1" y="7805"/>
                          <a:pt x="1" y="8048"/>
                        </a:cubicBezTo>
                        <a:cubicBezTo>
                          <a:pt x="30" y="8298"/>
                          <a:pt x="185" y="8511"/>
                          <a:pt x="398" y="8636"/>
                        </a:cubicBezTo>
                        <a:cubicBezTo>
                          <a:pt x="374" y="8624"/>
                          <a:pt x="350" y="8618"/>
                          <a:pt x="327" y="8618"/>
                        </a:cubicBezTo>
                        <a:cubicBezTo>
                          <a:pt x="171" y="8618"/>
                          <a:pt x="43" y="8873"/>
                          <a:pt x="126" y="9033"/>
                        </a:cubicBezTo>
                        <a:cubicBezTo>
                          <a:pt x="251" y="9216"/>
                          <a:pt x="464" y="9305"/>
                          <a:pt x="648" y="9430"/>
                        </a:cubicBezTo>
                        <a:cubicBezTo>
                          <a:pt x="831" y="9555"/>
                          <a:pt x="986" y="9797"/>
                          <a:pt x="861" y="9981"/>
                        </a:cubicBezTo>
                        <a:cubicBezTo>
                          <a:pt x="802" y="10106"/>
                          <a:pt x="618" y="10135"/>
                          <a:pt x="523" y="10223"/>
                        </a:cubicBezTo>
                        <a:cubicBezTo>
                          <a:pt x="398" y="10378"/>
                          <a:pt x="464" y="10620"/>
                          <a:pt x="582" y="10774"/>
                        </a:cubicBezTo>
                        <a:cubicBezTo>
                          <a:pt x="736" y="10929"/>
                          <a:pt x="920" y="10988"/>
                          <a:pt x="1103" y="11054"/>
                        </a:cubicBezTo>
                        <a:cubicBezTo>
                          <a:pt x="949" y="11142"/>
                          <a:pt x="802" y="11208"/>
                          <a:pt x="677" y="11326"/>
                        </a:cubicBezTo>
                        <a:cubicBezTo>
                          <a:pt x="582" y="11451"/>
                          <a:pt x="552" y="11664"/>
                          <a:pt x="648" y="11789"/>
                        </a:cubicBezTo>
                        <a:cubicBezTo>
                          <a:pt x="736" y="11906"/>
                          <a:pt x="920" y="11943"/>
                          <a:pt x="1045" y="12031"/>
                        </a:cubicBezTo>
                        <a:cubicBezTo>
                          <a:pt x="1199" y="12215"/>
                          <a:pt x="1133" y="12494"/>
                          <a:pt x="986" y="12641"/>
                        </a:cubicBezTo>
                        <a:cubicBezTo>
                          <a:pt x="802" y="12795"/>
                          <a:pt x="552" y="12825"/>
                          <a:pt x="339" y="12862"/>
                        </a:cubicBezTo>
                        <a:cubicBezTo>
                          <a:pt x="310" y="12862"/>
                          <a:pt x="251" y="12862"/>
                          <a:pt x="214" y="12891"/>
                        </a:cubicBezTo>
                        <a:cubicBezTo>
                          <a:pt x="126" y="12950"/>
                          <a:pt x="97" y="13075"/>
                          <a:pt x="126" y="13192"/>
                        </a:cubicBezTo>
                        <a:cubicBezTo>
                          <a:pt x="155" y="13442"/>
                          <a:pt x="398" y="13626"/>
                          <a:pt x="618" y="13714"/>
                        </a:cubicBezTo>
                        <a:cubicBezTo>
                          <a:pt x="861" y="13780"/>
                          <a:pt x="1103" y="13780"/>
                          <a:pt x="1383" y="13780"/>
                        </a:cubicBezTo>
                        <a:cubicBezTo>
                          <a:pt x="1169" y="13993"/>
                          <a:pt x="986" y="14207"/>
                          <a:pt x="890" y="14449"/>
                        </a:cubicBezTo>
                        <a:cubicBezTo>
                          <a:pt x="831" y="14728"/>
                          <a:pt x="890" y="15066"/>
                          <a:pt x="1133" y="15184"/>
                        </a:cubicBezTo>
                        <a:cubicBezTo>
                          <a:pt x="1204" y="15224"/>
                          <a:pt x="1281" y="15242"/>
                          <a:pt x="1357" y="15242"/>
                        </a:cubicBezTo>
                        <a:cubicBezTo>
                          <a:pt x="1517" y="15242"/>
                          <a:pt x="1675" y="15166"/>
                          <a:pt x="1779" y="15066"/>
                        </a:cubicBezTo>
                        <a:cubicBezTo>
                          <a:pt x="1963" y="14941"/>
                          <a:pt x="2088" y="14728"/>
                          <a:pt x="2176" y="14515"/>
                        </a:cubicBezTo>
                        <a:cubicBezTo>
                          <a:pt x="2272" y="14816"/>
                          <a:pt x="2419" y="15096"/>
                          <a:pt x="2669" y="15250"/>
                        </a:cubicBezTo>
                        <a:cubicBezTo>
                          <a:pt x="2756" y="15297"/>
                          <a:pt x="2857" y="15320"/>
                          <a:pt x="2956" y="15320"/>
                        </a:cubicBezTo>
                        <a:cubicBezTo>
                          <a:pt x="3165" y="15320"/>
                          <a:pt x="3368" y="15219"/>
                          <a:pt x="3433" y="15030"/>
                        </a:cubicBezTo>
                        <a:cubicBezTo>
                          <a:pt x="3595" y="15302"/>
                          <a:pt x="3803" y="15597"/>
                          <a:pt x="4082" y="15597"/>
                        </a:cubicBezTo>
                        <a:cubicBezTo>
                          <a:pt x="4119" y="15597"/>
                          <a:pt x="4158" y="15592"/>
                          <a:pt x="4197" y="15581"/>
                        </a:cubicBezTo>
                        <a:cubicBezTo>
                          <a:pt x="4293" y="15551"/>
                          <a:pt x="4381" y="15493"/>
                          <a:pt x="4477" y="15493"/>
                        </a:cubicBezTo>
                        <a:cubicBezTo>
                          <a:pt x="4505" y="15486"/>
                          <a:pt x="4532" y="15483"/>
                          <a:pt x="4559" y="15483"/>
                        </a:cubicBezTo>
                        <a:cubicBezTo>
                          <a:pt x="4768" y="15483"/>
                          <a:pt x="4953" y="15668"/>
                          <a:pt x="5116" y="15831"/>
                        </a:cubicBezTo>
                        <a:cubicBezTo>
                          <a:pt x="5271" y="16035"/>
                          <a:pt x="5426" y="16218"/>
                          <a:pt x="5615" y="16218"/>
                        </a:cubicBezTo>
                        <a:cubicBezTo>
                          <a:pt x="5651" y="16218"/>
                          <a:pt x="5688" y="16212"/>
                          <a:pt x="5726" y="16198"/>
                        </a:cubicBezTo>
                        <a:cubicBezTo>
                          <a:pt x="5880" y="16169"/>
                          <a:pt x="5946" y="16044"/>
                          <a:pt x="6064" y="15985"/>
                        </a:cubicBezTo>
                        <a:cubicBezTo>
                          <a:pt x="6119" y="15963"/>
                          <a:pt x="6175" y="15953"/>
                          <a:pt x="6230" y="15953"/>
                        </a:cubicBezTo>
                        <a:cubicBezTo>
                          <a:pt x="6483" y="15953"/>
                          <a:pt x="6735" y="16154"/>
                          <a:pt x="6983" y="16257"/>
                        </a:cubicBezTo>
                        <a:cubicBezTo>
                          <a:pt x="7130" y="16338"/>
                          <a:pt x="7293" y="16377"/>
                          <a:pt x="7454" y="16377"/>
                        </a:cubicBezTo>
                        <a:cubicBezTo>
                          <a:pt x="7600" y="16377"/>
                          <a:pt x="7743" y="16345"/>
                          <a:pt x="7872" y="16286"/>
                        </a:cubicBezTo>
                        <a:cubicBezTo>
                          <a:pt x="8026" y="16257"/>
                          <a:pt x="8181" y="16169"/>
                          <a:pt x="8335" y="16169"/>
                        </a:cubicBezTo>
                        <a:cubicBezTo>
                          <a:pt x="8607" y="16228"/>
                          <a:pt x="8702" y="16624"/>
                          <a:pt x="8974" y="16749"/>
                        </a:cubicBezTo>
                        <a:cubicBezTo>
                          <a:pt x="9070" y="16779"/>
                          <a:pt x="9187" y="16779"/>
                          <a:pt x="9312" y="16779"/>
                        </a:cubicBezTo>
                        <a:cubicBezTo>
                          <a:pt x="9650" y="16779"/>
                          <a:pt x="10018" y="16749"/>
                          <a:pt x="10356" y="16720"/>
                        </a:cubicBezTo>
                        <a:cubicBezTo>
                          <a:pt x="10077" y="16624"/>
                          <a:pt x="9834" y="16536"/>
                          <a:pt x="9555" y="16411"/>
                        </a:cubicBezTo>
                        <a:lnTo>
                          <a:pt x="9004" y="15860"/>
                        </a:lnTo>
                        <a:cubicBezTo>
                          <a:pt x="8606" y="15463"/>
                          <a:pt x="8069" y="15049"/>
                          <a:pt x="7565" y="15049"/>
                        </a:cubicBezTo>
                        <a:cubicBezTo>
                          <a:pt x="7408" y="15049"/>
                          <a:pt x="7253" y="15089"/>
                          <a:pt x="7108" y="15184"/>
                        </a:cubicBezTo>
                        <a:cubicBezTo>
                          <a:pt x="6849" y="14806"/>
                          <a:pt x="6383" y="14584"/>
                          <a:pt x="5929" y="14584"/>
                        </a:cubicBezTo>
                        <a:cubicBezTo>
                          <a:pt x="5685" y="14584"/>
                          <a:pt x="5444" y="14648"/>
                          <a:pt x="5241" y="14787"/>
                        </a:cubicBezTo>
                        <a:cubicBezTo>
                          <a:pt x="5214" y="14534"/>
                          <a:pt x="4945" y="14358"/>
                          <a:pt x="4712" y="14358"/>
                        </a:cubicBezTo>
                        <a:cubicBezTo>
                          <a:pt x="4695" y="14358"/>
                          <a:pt x="4677" y="14359"/>
                          <a:pt x="4660" y="14361"/>
                        </a:cubicBezTo>
                        <a:cubicBezTo>
                          <a:pt x="4535" y="14390"/>
                          <a:pt x="4410" y="14449"/>
                          <a:pt x="4293" y="14449"/>
                        </a:cubicBezTo>
                        <a:cubicBezTo>
                          <a:pt x="4043" y="14449"/>
                          <a:pt x="3859" y="14236"/>
                          <a:pt x="3676" y="14052"/>
                        </a:cubicBezTo>
                        <a:cubicBezTo>
                          <a:pt x="3570" y="13963"/>
                          <a:pt x="3413" y="13896"/>
                          <a:pt x="3276" y="13896"/>
                        </a:cubicBezTo>
                        <a:cubicBezTo>
                          <a:pt x="3175" y="13896"/>
                          <a:pt x="3086" y="13932"/>
                          <a:pt x="3036" y="14023"/>
                        </a:cubicBezTo>
                        <a:cubicBezTo>
                          <a:pt x="3007" y="13655"/>
                          <a:pt x="2639" y="13347"/>
                          <a:pt x="2272" y="13347"/>
                        </a:cubicBezTo>
                        <a:cubicBezTo>
                          <a:pt x="2360" y="12950"/>
                          <a:pt x="2051" y="12457"/>
                          <a:pt x="1625" y="12399"/>
                        </a:cubicBezTo>
                        <a:cubicBezTo>
                          <a:pt x="1963" y="12090"/>
                          <a:pt x="1868" y="11421"/>
                          <a:pt x="1441" y="11237"/>
                        </a:cubicBezTo>
                        <a:cubicBezTo>
                          <a:pt x="1838" y="11024"/>
                          <a:pt x="1779" y="10289"/>
                          <a:pt x="1316" y="10135"/>
                        </a:cubicBezTo>
                        <a:cubicBezTo>
                          <a:pt x="1721" y="10106"/>
                          <a:pt x="1838" y="9459"/>
                          <a:pt x="1471" y="9275"/>
                        </a:cubicBezTo>
                        <a:cubicBezTo>
                          <a:pt x="1779" y="9092"/>
                          <a:pt x="1750" y="8599"/>
                          <a:pt x="1441" y="8452"/>
                        </a:cubicBezTo>
                        <a:cubicBezTo>
                          <a:pt x="1809" y="8202"/>
                          <a:pt x="1750" y="7533"/>
                          <a:pt x="1316" y="7350"/>
                        </a:cubicBezTo>
                        <a:cubicBezTo>
                          <a:pt x="1868" y="7166"/>
                          <a:pt x="1904" y="6247"/>
                          <a:pt x="1383" y="6027"/>
                        </a:cubicBezTo>
                        <a:cubicBezTo>
                          <a:pt x="1779" y="5880"/>
                          <a:pt x="1934" y="5292"/>
                          <a:pt x="1625" y="4961"/>
                        </a:cubicBezTo>
                        <a:cubicBezTo>
                          <a:pt x="1537" y="4836"/>
                          <a:pt x="1383" y="4711"/>
                          <a:pt x="1441" y="4594"/>
                        </a:cubicBezTo>
                        <a:cubicBezTo>
                          <a:pt x="1471" y="4498"/>
                          <a:pt x="1566" y="4440"/>
                          <a:pt x="1655" y="4373"/>
                        </a:cubicBezTo>
                        <a:cubicBezTo>
                          <a:pt x="1934" y="4160"/>
                          <a:pt x="1868" y="3638"/>
                          <a:pt x="1566" y="3491"/>
                        </a:cubicBezTo>
                        <a:cubicBezTo>
                          <a:pt x="2147" y="3183"/>
                          <a:pt x="2235" y="2264"/>
                          <a:pt x="1750" y="1867"/>
                        </a:cubicBezTo>
                        <a:cubicBezTo>
                          <a:pt x="2088" y="1772"/>
                          <a:pt x="2360" y="1470"/>
                          <a:pt x="2360" y="1103"/>
                        </a:cubicBezTo>
                        <a:cubicBezTo>
                          <a:pt x="2389" y="765"/>
                          <a:pt x="2147" y="427"/>
                          <a:pt x="1809" y="302"/>
                        </a:cubicBezTo>
                        <a:cubicBezTo>
                          <a:pt x="2022" y="273"/>
                          <a:pt x="2272" y="243"/>
                          <a:pt x="2419" y="118"/>
                        </a:cubicBezTo>
                        <a:cubicBezTo>
                          <a:pt x="2456" y="89"/>
                          <a:pt x="2485" y="59"/>
                          <a:pt x="2485" y="30"/>
                        </a:cubicBezTo>
                        <a:cubicBezTo>
                          <a:pt x="2360" y="1"/>
                          <a:pt x="2235" y="1"/>
                          <a:pt x="2118" y="1"/>
                        </a:cubicBezTo>
                        <a:close/>
                      </a:path>
                    </a:pathLst>
                  </a:custGeom>
                  <a:solidFill>
                    <a:srgbClr val="3A0817">
                      <a:alpha val="27330"/>
                    </a:srgbClr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2" name="Google Shape;1152;p48"/>
                  <p:cNvSpPr/>
                  <p:nvPr/>
                </p:nvSpPr>
                <p:spPr>
                  <a:xfrm>
                    <a:off x="3444841" y="3716730"/>
                    <a:ext cx="1820314" cy="59678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8517" h="4795" extrusionOk="0">
                        <a:moveTo>
                          <a:pt x="8872" y="1"/>
                        </a:moveTo>
                        <a:cubicBezTo>
                          <a:pt x="8664" y="1"/>
                          <a:pt x="8444" y="103"/>
                          <a:pt x="8353" y="303"/>
                        </a:cubicBezTo>
                        <a:cubicBezTo>
                          <a:pt x="8228" y="575"/>
                          <a:pt x="8353" y="913"/>
                          <a:pt x="8411" y="1221"/>
                        </a:cubicBezTo>
                        <a:cubicBezTo>
                          <a:pt x="8448" y="1523"/>
                          <a:pt x="8323" y="1927"/>
                          <a:pt x="8015" y="1927"/>
                        </a:cubicBezTo>
                        <a:cubicBezTo>
                          <a:pt x="7713" y="1927"/>
                          <a:pt x="7588" y="1523"/>
                          <a:pt x="7434" y="1251"/>
                        </a:cubicBezTo>
                        <a:cubicBezTo>
                          <a:pt x="7367" y="1156"/>
                          <a:pt x="7246" y="1066"/>
                          <a:pt x="7149" y="1066"/>
                        </a:cubicBezTo>
                        <a:cubicBezTo>
                          <a:pt x="7118" y="1066"/>
                          <a:pt x="7090" y="1075"/>
                          <a:pt x="7067" y="1096"/>
                        </a:cubicBezTo>
                        <a:cubicBezTo>
                          <a:pt x="7008" y="1126"/>
                          <a:pt x="6978" y="1221"/>
                          <a:pt x="6942" y="1280"/>
                        </a:cubicBezTo>
                        <a:cubicBezTo>
                          <a:pt x="6879" y="1370"/>
                          <a:pt x="6783" y="1407"/>
                          <a:pt x="6676" y="1407"/>
                        </a:cubicBezTo>
                        <a:cubicBezTo>
                          <a:pt x="6531" y="1407"/>
                          <a:pt x="6366" y="1340"/>
                          <a:pt x="6243" y="1251"/>
                        </a:cubicBezTo>
                        <a:cubicBezTo>
                          <a:pt x="6060" y="1067"/>
                          <a:pt x="5839" y="854"/>
                          <a:pt x="5597" y="854"/>
                        </a:cubicBezTo>
                        <a:cubicBezTo>
                          <a:pt x="5259" y="854"/>
                          <a:pt x="5075" y="1192"/>
                          <a:pt x="4957" y="1464"/>
                        </a:cubicBezTo>
                        <a:cubicBezTo>
                          <a:pt x="4891" y="1618"/>
                          <a:pt x="4803" y="1773"/>
                          <a:pt x="4649" y="1802"/>
                        </a:cubicBezTo>
                        <a:cubicBezTo>
                          <a:pt x="4640" y="1803"/>
                          <a:pt x="4631" y="1804"/>
                          <a:pt x="4622" y="1804"/>
                        </a:cubicBezTo>
                        <a:cubicBezTo>
                          <a:pt x="4439" y="1804"/>
                          <a:pt x="4275" y="1551"/>
                          <a:pt x="4068" y="1551"/>
                        </a:cubicBezTo>
                        <a:cubicBezTo>
                          <a:pt x="4046" y="1551"/>
                          <a:pt x="4024" y="1554"/>
                          <a:pt x="4002" y="1559"/>
                        </a:cubicBezTo>
                        <a:cubicBezTo>
                          <a:pt x="3759" y="1618"/>
                          <a:pt x="3818" y="2044"/>
                          <a:pt x="3576" y="2169"/>
                        </a:cubicBezTo>
                        <a:cubicBezTo>
                          <a:pt x="3531" y="2202"/>
                          <a:pt x="3482" y="2214"/>
                          <a:pt x="3431" y="2214"/>
                        </a:cubicBezTo>
                        <a:cubicBezTo>
                          <a:pt x="3280" y="2214"/>
                          <a:pt x="3105" y="2109"/>
                          <a:pt x="2945" y="2109"/>
                        </a:cubicBezTo>
                        <a:cubicBezTo>
                          <a:pt x="2899" y="2109"/>
                          <a:pt x="2854" y="2118"/>
                          <a:pt x="2811" y="2140"/>
                        </a:cubicBezTo>
                        <a:cubicBezTo>
                          <a:pt x="2686" y="2169"/>
                          <a:pt x="2628" y="2258"/>
                          <a:pt x="2532" y="2324"/>
                        </a:cubicBezTo>
                        <a:cubicBezTo>
                          <a:pt x="2443" y="2388"/>
                          <a:pt x="2339" y="2414"/>
                          <a:pt x="2232" y="2414"/>
                        </a:cubicBezTo>
                        <a:cubicBezTo>
                          <a:pt x="2082" y="2414"/>
                          <a:pt x="1926" y="2363"/>
                          <a:pt x="1797" y="2294"/>
                        </a:cubicBezTo>
                        <a:cubicBezTo>
                          <a:pt x="1555" y="2169"/>
                          <a:pt x="1342" y="2015"/>
                          <a:pt x="1062" y="2015"/>
                        </a:cubicBezTo>
                        <a:cubicBezTo>
                          <a:pt x="1052" y="2015"/>
                          <a:pt x="1043" y="2014"/>
                          <a:pt x="1033" y="2014"/>
                        </a:cubicBezTo>
                        <a:cubicBezTo>
                          <a:pt x="438" y="2014"/>
                          <a:pt x="1" y="2884"/>
                          <a:pt x="239" y="3426"/>
                        </a:cubicBezTo>
                        <a:cubicBezTo>
                          <a:pt x="423" y="3852"/>
                          <a:pt x="761" y="3639"/>
                          <a:pt x="1187" y="3764"/>
                        </a:cubicBezTo>
                        <a:cubicBezTo>
                          <a:pt x="1613" y="3882"/>
                          <a:pt x="1981" y="4066"/>
                          <a:pt x="2385" y="4220"/>
                        </a:cubicBezTo>
                        <a:cubicBezTo>
                          <a:pt x="3179" y="4529"/>
                          <a:pt x="4068" y="4646"/>
                          <a:pt x="4921" y="4712"/>
                        </a:cubicBezTo>
                        <a:cubicBezTo>
                          <a:pt x="5654" y="4772"/>
                          <a:pt x="6386" y="4794"/>
                          <a:pt x="7116" y="4794"/>
                        </a:cubicBezTo>
                        <a:cubicBezTo>
                          <a:pt x="8280" y="4794"/>
                          <a:pt x="9439" y="4737"/>
                          <a:pt x="10587" y="4683"/>
                        </a:cubicBezTo>
                        <a:cubicBezTo>
                          <a:pt x="11785" y="4587"/>
                          <a:pt x="12946" y="4499"/>
                          <a:pt x="14107" y="4315"/>
                        </a:cubicBezTo>
                        <a:cubicBezTo>
                          <a:pt x="15398" y="4092"/>
                          <a:pt x="16688" y="3750"/>
                          <a:pt x="18000" y="3750"/>
                        </a:cubicBezTo>
                        <a:cubicBezTo>
                          <a:pt x="18152" y="3750"/>
                          <a:pt x="18305" y="3754"/>
                          <a:pt x="18458" y="3764"/>
                        </a:cubicBezTo>
                        <a:cubicBezTo>
                          <a:pt x="18517" y="3580"/>
                          <a:pt x="18399" y="3397"/>
                          <a:pt x="18245" y="3301"/>
                        </a:cubicBezTo>
                        <a:cubicBezTo>
                          <a:pt x="18090" y="3242"/>
                          <a:pt x="17907" y="3213"/>
                          <a:pt x="17723" y="3176"/>
                        </a:cubicBezTo>
                        <a:cubicBezTo>
                          <a:pt x="16562" y="3059"/>
                          <a:pt x="15393" y="2691"/>
                          <a:pt x="14386" y="2074"/>
                        </a:cubicBezTo>
                        <a:cubicBezTo>
                          <a:pt x="14141" y="1957"/>
                          <a:pt x="13860" y="1794"/>
                          <a:pt x="13585" y="1794"/>
                        </a:cubicBezTo>
                        <a:cubicBezTo>
                          <a:pt x="13513" y="1794"/>
                          <a:pt x="13442" y="1806"/>
                          <a:pt x="13372" y="1831"/>
                        </a:cubicBezTo>
                        <a:cubicBezTo>
                          <a:pt x="13100" y="1956"/>
                          <a:pt x="12946" y="2228"/>
                          <a:pt x="12674" y="2258"/>
                        </a:cubicBezTo>
                        <a:cubicBezTo>
                          <a:pt x="12643" y="2265"/>
                          <a:pt x="12612" y="2268"/>
                          <a:pt x="12582" y="2268"/>
                        </a:cubicBezTo>
                        <a:cubicBezTo>
                          <a:pt x="12341" y="2268"/>
                          <a:pt x="12128" y="2050"/>
                          <a:pt x="11939" y="1861"/>
                        </a:cubicBezTo>
                        <a:cubicBezTo>
                          <a:pt x="11794" y="1715"/>
                          <a:pt x="11570" y="1551"/>
                          <a:pt x="11363" y="1551"/>
                        </a:cubicBezTo>
                        <a:cubicBezTo>
                          <a:pt x="11308" y="1551"/>
                          <a:pt x="11255" y="1563"/>
                          <a:pt x="11204" y="1589"/>
                        </a:cubicBezTo>
                        <a:cubicBezTo>
                          <a:pt x="11050" y="1648"/>
                          <a:pt x="10954" y="1831"/>
                          <a:pt x="10837" y="1956"/>
                        </a:cubicBezTo>
                        <a:cubicBezTo>
                          <a:pt x="10753" y="2060"/>
                          <a:pt x="10630" y="2133"/>
                          <a:pt x="10520" y="2133"/>
                        </a:cubicBezTo>
                        <a:cubicBezTo>
                          <a:pt x="10466" y="2133"/>
                          <a:pt x="10415" y="2115"/>
                          <a:pt x="10374" y="2074"/>
                        </a:cubicBezTo>
                        <a:cubicBezTo>
                          <a:pt x="10286" y="1986"/>
                          <a:pt x="10286" y="1802"/>
                          <a:pt x="10219" y="1677"/>
                        </a:cubicBezTo>
                        <a:cubicBezTo>
                          <a:pt x="10158" y="1593"/>
                          <a:pt x="10070" y="1561"/>
                          <a:pt x="9970" y="1561"/>
                        </a:cubicBezTo>
                        <a:cubicBezTo>
                          <a:pt x="9816" y="1561"/>
                          <a:pt x="9636" y="1635"/>
                          <a:pt x="9484" y="1706"/>
                        </a:cubicBezTo>
                        <a:cubicBezTo>
                          <a:pt x="9213" y="1251"/>
                          <a:pt x="9609" y="575"/>
                          <a:pt x="9242" y="148"/>
                        </a:cubicBezTo>
                        <a:cubicBezTo>
                          <a:pt x="9155" y="49"/>
                          <a:pt x="9016" y="1"/>
                          <a:pt x="8872" y="1"/>
                        </a:cubicBezTo>
                        <a:close/>
                      </a:path>
                    </a:pathLst>
                  </a:custGeom>
                  <a:solidFill>
                    <a:schemeClr val="lt1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</p:grpSp>
          <p:sp>
            <p:nvSpPr>
              <p:cNvPr id="1153" name="Google Shape;1153;p48"/>
              <p:cNvSpPr/>
              <p:nvPr/>
            </p:nvSpPr>
            <p:spPr>
              <a:xfrm>
                <a:off x="7221729" y="3652700"/>
                <a:ext cx="546179" cy="498681"/>
              </a:xfrm>
              <a:custGeom>
                <a:avLst/>
                <a:gdLst/>
                <a:ahLst/>
                <a:cxnLst/>
                <a:rect l="l" t="t" r="r" b="b"/>
                <a:pathLst>
                  <a:path w="6336" h="5785" extrusionOk="0">
                    <a:moveTo>
                      <a:pt x="4072" y="1"/>
                    </a:moveTo>
                    <a:cubicBezTo>
                      <a:pt x="3800" y="60"/>
                      <a:pt x="3521" y="118"/>
                      <a:pt x="3249" y="185"/>
                    </a:cubicBezTo>
                    <a:cubicBezTo>
                      <a:pt x="3028" y="486"/>
                      <a:pt x="3521" y="949"/>
                      <a:pt x="3278" y="1250"/>
                    </a:cubicBezTo>
                    <a:cubicBezTo>
                      <a:pt x="3249" y="1316"/>
                      <a:pt x="3183" y="1346"/>
                      <a:pt x="3153" y="1404"/>
                    </a:cubicBezTo>
                    <a:cubicBezTo>
                      <a:pt x="3065" y="1618"/>
                      <a:pt x="3491" y="1867"/>
                      <a:pt x="3337" y="2022"/>
                    </a:cubicBezTo>
                    <a:cubicBezTo>
                      <a:pt x="3278" y="2110"/>
                      <a:pt x="3124" y="2081"/>
                      <a:pt x="3065" y="2169"/>
                    </a:cubicBezTo>
                    <a:cubicBezTo>
                      <a:pt x="2999" y="2206"/>
                      <a:pt x="2999" y="2294"/>
                      <a:pt x="2999" y="2353"/>
                    </a:cubicBezTo>
                    <a:lnTo>
                      <a:pt x="2999" y="4072"/>
                    </a:lnTo>
                    <a:cubicBezTo>
                      <a:pt x="2977" y="4101"/>
                      <a:pt x="2949" y="4114"/>
                      <a:pt x="2920" y="4114"/>
                    </a:cubicBezTo>
                    <a:cubicBezTo>
                      <a:pt x="2831" y="4114"/>
                      <a:pt x="2727" y="3997"/>
                      <a:pt x="2727" y="3859"/>
                    </a:cubicBezTo>
                    <a:cubicBezTo>
                      <a:pt x="2727" y="3705"/>
                      <a:pt x="2786" y="3550"/>
                      <a:pt x="2727" y="3396"/>
                    </a:cubicBezTo>
                    <a:cubicBezTo>
                      <a:pt x="2684" y="3314"/>
                      <a:pt x="2594" y="3275"/>
                      <a:pt x="2502" y="3275"/>
                    </a:cubicBezTo>
                    <a:cubicBezTo>
                      <a:pt x="2386" y="3275"/>
                      <a:pt x="2267" y="3337"/>
                      <a:pt x="2235" y="3455"/>
                    </a:cubicBezTo>
                    <a:lnTo>
                      <a:pt x="2235" y="3609"/>
                    </a:lnTo>
                    <a:cubicBezTo>
                      <a:pt x="2264" y="3888"/>
                      <a:pt x="2293" y="4131"/>
                      <a:pt x="2293" y="4410"/>
                    </a:cubicBezTo>
                    <a:cubicBezTo>
                      <a:pt x="2117" y="4445"/>
                      <a:pt x="1928" y="4459"/>
                      <a:pt x="1739" y="4459"/>
                    </a:cubicBezTo>
                    <a:cubicBezTo>
                      <a:pt x="1606" y="4459"/>
                      <a:pt x="1473" y="4452"/>
                      <a:pt x="1345" y="4440"/>
                    </a:cubicBezTo>
                    <a:cubicBezTo>
                      <a:pt x="1287" y="3888"/>
                      <a:pt x="1228" y="3337"/>
                      <a:pt x="1162" y="2786"/>
                    </a:cubicBezTo>
                    <a:cubicBezTo>
                      <a:pt x="1136" y="2628"/>
                      <a:pt x="1040" y="2399"/>
                      <a:pt x="897" y="2399"/>
                    </a:cubicBezTo>
                    <a:cubicBezTo>
                      <a:pt x="874" y="2399"/>
                      <a:pt x="849" y="2405"/>
                      <a:pt x="824" y="2419"/>
                    </a:cubicBezTo>
                    <a:cubicBezTo>
                      <a:pt x="890" y="1867"/>
                      <a:pt x="890" y="1287"/>
                      <a:pt x="824" y="736"/>
                    </a:cubicBezTo>
                    <a:cubicBezTo>
                      <a:pt x="706" y="765"/>
                      <a:pt x="581" y="795"/>
                      <a:pt x="456" y="795"/>
                    </a:cubicBezTo>
                    <a:cubicBezTo>
                      <a:pt x="427" y="1103"/>
                      <a:pt x="397" y="1404"/>
                      <a:pt x="368" y="1713"/>
                    </a:cubicBezTo>
                    <a:cubicBezTo>
                      <a:pt x="338" y="1772"/>
                      <a:pt x="338" y="1838"/>
                      <a:pt x="338" y="1867"/>
                    </a:cubicBezTo>
                    <a:cubicBezTo>
                      <a:pt x="338" y="1956"/>
                      <a:pt x="309" y="2022"/>
                      <a:pt x="309" y="2110"/>
                    </a:cubicBezTo>
                    <a:cubicBezTo>
                      <a:pt x="272" y="2294"/>
                      <a:pt x="272" y="2507"/>
                      <a:pt x="243" y="2691"/>
                    </a:cubicBezTo>
                    <a:lnTo>
                      <a:pt x="677" y="2691"/>
                    </a:lnTo>
                    <a:lnTo>
                      <a:pt x="677" y="3521"/>
                    </a:lnTo>
                    <a:cubicBezTo>
                      <a:pt x="640" y="3675"/>
                      <a:pt x="640" y="3793"/>
                      <a:pt x="552" y="3918"/>
                    </a:cubicBezTo>
                    <a:cubicBezTo>
                      <a:pt x="522" y="3977"/>
                      <a:pt x="427" y="4006"/>
                      <a:pt x="368" y="4072"/>
                    </a:cubicBezTo>
                    <a:cubicBezTo>
                      <a:pt x="214" y="4227"/>
                      <a:pt x="214" y="4498"/>
                      <a:pt x="368" y="4653"/>
                    </a:cubicBezTo>
                    <a:cubicBezTo>
                      <a:pt x="184" y="4741"/>
                      <a:pt x="59" y="4925"/>
                      <a:pt x="30" y="5145"/>
                    </a:cubicBezTo>
                    <a:cubicBezTo>
                      <a:pt x="0" y="5358"/>
                      <a:pt x="30" y="5571"/>
                      <a:pt x="89" y="5785"/>
                    </a:cubicBezTo>
                    <a:lnTo>
                      <a:pt x="2727" y="5785"/>
                    </a:lnTo>
                    <a:cubicBezTo>
                      <a:pt x="2845" y="5785"/>
                      <a:pt x="2911" y="5726"/>
                      <a:pt x="2999" y="5726"/>
                    </a:cubicBezTo>
                    <a:lnTo>
                      <a:pt x="6335" y="5726"/>
                    </a:lnTo>
                    <a:cubicBezTo>
                      <a:pt x="6247" y="5388"/>
                      <a:pt x="6247" y="5050"/>
                      <a:pt x="6277" y="4712"/>
                    </a:cubicBezTo>
                    <a:cubicBezTo>
                      <a:pt x="6005" y="4712"/>
                      <a:pt x="5696" y="4653"/>
                      <a:pt x="5453" y="4528"/>
                    </a:cubicBezTo>
                    <a:cubicBezTo>
                      <a:pt x="5571" y="4190"/>
                      <a:pt x="5233" y="3822"/>
                      <a:pt x="5358" y="3492"/>
                    </a:cubicBezTo>
                    <a:cubicBezTo>
                      <a:pt x="5387" y="3367"/>
                      <a:pt x="5453" y="3271"/>
                      <a:pt x="5512" y="3183"/>
                    </a:cubicBezTo>
                    <a:cubicBezTo>
                      <a:pt x="5542" y="3058"/>
                      <a:pt x="5542" y="2904"/>
                      <a:pt x="5542" y="2757"/>
                    </a:cubicBezTo>
                    <a:cubicBezTo>
                      <a:pt x="5512" y="2573"/>
                      <a:pt x="5512" y="2353"/>
                      <a:pt x="5483" y="2169"/>
                    </a:cubicBezTo>
                    <a:cubicBezTo>
                      <a:pt x="5483" y="2110"/>
                      <a:pt x="5483" y="2051"/>
                      <a:pt x="5453" y="1985"/>
                    </a:cubicBezTo>
                    <a:cubicBezTo>
                      <a:pt x="5401" y="1868"/>
                      <a:pt x="5275" y="1824"/>
                      <a:pt x="5138" y="1824"/>
                    </a:cubicBezTo>
                    <a:cubicBezTo>
                      <a:pt x="5024" y="1824"/>
                      <a:pt x="4903" y="1854"/>
                      <a:pt x="4807" y="1897"/>
                    </a:cubicBezTo>
                    <a:cubicBezTo>
                      <a:pt x="4777" y="2264"/>
                      <a:pt x="4777" y="2632"/>
                      <a:pt x="4777" y="3029"/>
                    </a:cubicBezTo>
                    <a:cubicBezTo>
                      <a:pt x="4777" y="3058"/>
                      <a:pt x="4748" y="3124"/>
                      <a:pt x="4748" y="3183"/>
                    </a:cubicBezTo>
                    <a:cubicBezTo>
                      <a:pt x="4748" y="3521"/>
                      <a:pt x="4748" y="3888"/>
                      <a:pt x="4719" y="4227"/>
                    </a:cubicBezTo>
                    <a:cubicBezTo>
                      <a:pt x="4439" y="4072"/>
                      <a:pt x="4131" y="3918"/>
                      <a:pt x="3859" y="3764"/>
                    </a:cubicBezTo>
                    <a:cubicBezTo>
                      <a:pt x="4197" y="3271"/>
                      <a:pt x="3888" y="2573"/>
                      <a:pt x="4101" y="1985"/>
                    </a:cubicBezTo>
                    <a:cubicBezTo>
                      <a:pt x="4167" y="1867"/>
                      <a:pt x="4256" y="1684"/>
                      <a:pt x="4167" y="1559"/>
                    </a:cubicBezTo>
                    <a:cubicBezTo>
                      <a:pt x="4131" y="1529"/>
                      <a:pt x="4101" y="1500"/>
                      <a:pt x="4101" y="1471"/>
                    </a:cubicBezTo>
                    <a:cubicBezTo>
                      <a:pt x="4072" y="1434"/>
                      <a:pt x="4101" y="1375"/>
                      <a:pt x="4101" y="1316"/>
                    </a:cubicBezTo>
                    <a:cubicBezTo>
                      <a:pt x="4226" y="883"/>
                      <a:pt x="4226" y="427"/>
                      <a:pt x="40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4" name="Google Shape;1154;p48"/>
              <p:cNvSpPr/>
              <p:nvPr/>
            </p:nvSpPr>
            <p:spPr>
              <a:xfrm>
                <a:off x="5630475" y="3632396"/>
                <a:ext cx="871162" cy="539283"/>
              </a:xfrm>
              <a:custGeom>
                <a:avLst/>
                <a:gdLst/>
                <a:ahLst/>
                <a:cxnLst/>
                <a:rect l="l" t="t" r="r" b="b"/>
                <a:pathLst>
                  <a:path w="10106" h="6256" extrusionOk="0">
                    <a:moveTo>
                      <a:pt x="7231" y="0"/>
                    </a:moveTo>
                    <a:cubicBezTo>
                      <a:pt x="6939" y="0"/>
                      <a:pt x="6654" y="285"/>
                      <a:pt x="6703" y="590"/>
                    </a:cubicBezTo>
                    <a:cubicBezTo>
                      <a:pt x="6732" y="773"/>
                      <a:pt x="6857" y="898"/>
                      <a:pt x="6946" y="1045"/>
                    </a:cubicBezTo>
                    <a:cubicBezTo>
                      <a:pt x="7100" y="1295"/>
                      <a:pt x="7166" y="1538"/>
                      <a:pt x="7225" y="1780"/>
                    </a:cubicBezTo>
                    <a:cubicBezTo>
                      <a:pt x="7409" y="2427"/>
                      <a:pt x="7592" y="3103"/>
                      <a:pt x="7776" y="3742"/>
                    </a:cubicBezTo>
                    <a:cubicBezTo>
                      <a:pt x="7835" y="4022"/>
                      <a:pt x="7901" y="4323"/>
                      <a:pt x="7681" y="4477"/>
                    </a:cubicBezTo>
                    <a:cubicBezTo>
                      <a:pt x="7592" y="4477"/>
                      <a:pt x="7534" y="4477"/>
                      <a:pt x="7438" y="4507"/>
                    </a:cubicBezTo>
                    <a:cubicBezTo>
                      <a:pt x="7563" y="4205"/>
                      <a:pt x="7379" y="3838"/>
                      <a:pt x="7100" y="3742"/>
                    </a:cubicBezTo>
                    <a:cubicBezTo>
                      <a:pt x="7100" y="3316"/>
                      <a:pt x="7041" y="2882"/>
                      <a:pt x="6916" y="2486"/>
                    </a:cubicBezTo>
                    <a:cubicBezTo>
                      <a:pt x="6857" y="2272"/>
                      <a:pt x="6799" y="2059"/>
                      <a:pt x="6615" y="1934"/>
                    </a:cubicBezTo>
                    <a:cubicBezTo>
                      <a:pt x="6533" y="1872"/>
                      <a:pt x="6415" y="1832"/>
                      <a:pt x="6305" y="1832"/>
                    </a:cubicBezTo>
                    <a:cubicBezTo>
                      <a:pt x="6209" y="1832"/>
                      <a:pt x="6119" y="1862"/>
                      <a:pt x="6064" y="1934"/>
                    </a:cubicBezTo>
                    <a:cubicBezTo>
                      <a:pt x="6152" y="2669"/>
                      <a:pt x="6394" y="3404"/>
                      <a:pt x="6732" y="4051"/>
                    </a:cubicBezTo>
                    <a:cubicBezTo>
                      <a:pt x="6578" y="4080"/>
                      <a:pt x="6431" y="4110"/>
                      <a:pt x="6306" y="4205"/>
                    </a:cubicBezTo>
                    <a:cubicBezTo>
                      <a:pt x="6181" y="4293"/>
                      <a:pt x="6123" y="4448"/>
                      <a:pt x="6181" y="4573"/>
                    </a:cubicBezTo>
                    <a:cubicBezTo>
                      <a:pt x="5555" y="4673"/>
                      <a:pt x="4942" y="4722"/>
                      <a:pt x="4324" y="4722"/>
                    </a:cubicBezTo>
                    <a:cubicBezTo>
                      <a:pt x="4036" y="4722"/>
                      <a:pt x="3747" y="4711"/>
                      <a:pt x="3455" y="4690"/>
                    </a:cubicBezTo>
                    <a:cubicBezTo>
                      <a:pt x="3455" y="4999"/>
                      <a:pt x="3153" y="5183"/>
                      <a:pt x="2874" y="5308"/>
                    </a:cubicBezTo>
                    <a:cubicBezTo>
                      <a:pt x="2602" y="5425"/>
                      <a:pt x="2294" y="5521"/>
                      <a:pt x="2169" y="5793"/>
                    </a:cubicBezTo>
                    <a:lnTo>
                      <a:pt x="1897" y="3132"/>
                    </a:lnTo>
                    <a:cubicBezTo>
                      <a:pt x="1867" y="3037"/>
                      <a:pt x="1867" y="2949"/>
                      <a:pt x="1801" y="2882"/>
                    </a:cubicBezTo>
                    <a:cubicBezTo>
                      <a:pt x="1742" y="2824"/>
                      <a:pt x="1654" y="2824"/>
                      <a:pt x="1588" y="2794"/>
                    </a:cubicBezTo>
                    <a:cubicBezTo>
                      <a:pt x="1346" y="2765"/>
                      <a:pt x="1103" y="2765"/>
                      <a:pt x="853" y="2735"/>
                    </a:cubicBezTo>
                    <a:cubicBezTo>
                      <a:pt x="883" y="2486"/>
                      <a:pt x="853" y="2243"/>
                      <a:pt x="824" y="2001"/>
                    </a:cubicBezTo>
                    <a:cubicBezTo>
                      <a:pt x="688" y="1982"/>
                      <a:pt x="550" y="1973"/>
                      <a:pt x="412" y="1973"/>
                    </a:cubicBezTo>
                    <a:cubicBezTo>
                      <a:pt x="274" y="1973"/>
                      <a:pt x="137" y="1982"/>
                      <a:pt x="1" y="2001"/>
                    </a:cubicBezTo>
                    <a:cubicBezTo>
                      <a:pt x="89" y="2368"/>
                      <a:pt x="148" y="2735"/>
                      <a:pt x="214" y="3103"/>
                    </a:cubicBezTo>
                    <a:cubicBezTo>
                      <a:pt x="398" y="3132"/>
                      <a:pt x="581" y="3132"/>
                      <a:pt x="765" y="3132"/>
                    </a:cubicBezTo>
                    <a:cubicBezTo>
                      <a:pt x="824" y="3345"/>
                      <a:pt x="1066" y="3529"/>
                      <a:pt x="1287" y="3529"/>
                    </a:cubicBezTo>
                    <a:cubicBezTo>
                      <a:pt x="1588" y="4418"/>
                      <a:pt x="1801" y="5337"/>
                      <a:pt x="1956" y="6256"/>
                    </a:cubicBezTo>
                    <a:cubicBezTo>
                      <a:pt x="3222" y="6024"/>
                      <a:pt x="4495" y="5942"/>
                      <a:pt x="5772" y="5942"/>
                    </a:cubicBezTo>
                    <a:cubicBezTo>
                      <a:pt x="7213" y="5942"/>
                      <a:pt x="8660" y="6047"/>
                      <a:pt x="10106" y="6160"/>
                    </a:cubicBezTo>
                    <a:cubicBezTo>
                      <a:pt x="9856" y="5705"/>
                      <a:pt x="9768" y="5212"/>
                      <a:pt x="9826" y="4720"/>
                    </a:cubicBezTo>
                    <a:cubicBezTo>
                      <a:pt x="9856" y="4418"/>
                      <a:pt x="9922" y="4110"/>
                      <a:pt x="9797" y="3801"/>
                    </a:cubicBezTo>
                    <a:cubicBezTo>
                      <a:pt x="9733" y="3618"/>
                      <a:pt x="9519" y="3475"/>
                      <a:pt x="9320" y="3475"/>
                    </a:cubicBezTo>
                    <a:cubicBezTo>
                      <a:pt x="9224" y="3475"/>
                      <a:pt x="9132" y="3509"/>
                      <a:pt x="9062" y="3588"/>
                    </a:cubicBezTo>
                    <a:cubicBezTo>
                      <a:pt x="8967" y="3713"/>
                      <a:pt x="8967" y="3897"/>
                      <a:pt x="9003" y="4080"/>
                    </a:cubicBezTo>
                    <a:cubicBezTo>
                      <a:pt x="9033" y="4418"/>
                      <a:pt x="9121" y="4756"/>
                      <a:pt x="9121" y="5087"/>
                    </a:cubicBezTo>
                    <a:cubicBezTo>
                      <a:pt x="9121" y="5455"/>
                      <a:pt x="9121" y="5521"/>
                      <a:pt x="8878" y="5521"/>
                    </a:cubicBezTo>
                    <a:lnTo>
                      <a:pt x="8695" y="5521"/>
                    </a:lnTo>
                    <a:cubicBezTo>
                      <a:pt x="8695" y="4661"/>
                      <a:pt x="8327" y="3801"/>
                      <a:pt x="8085" y="2978"/>
                    </a:cubicBezTo>
                    <a:cubicBezTo>
                      <a:pt x="8048" y="2882"/>
                      <a:pt x="8019" y="2765"/>
                      <a:pt x="8048" y="2640"/>
                    </a:cubicBezTo>
                    <a:cubicBezTo>
                      <a:pt x="8048" y="2486"/>
                      <a:pt x="8114" y="2331"/>
                      <a:pt x="8085" y="2184"/>
                    </a:cubicBezTo>
                    <a:cubicBezTo>
                      <a:pt x="8085" y="2059"/>
                      <a:pt x="7989" y="1964"/>
                      <a:pt x="7930" y="1876"/>
                    </a:cubicBezTo>
                    <a:cubicBezTo>
                      <a:pt x="7563" y="1354"/>
                      <a:pt x="7467" y="678"/>
                      <a:pt x="7409" y="38"/>
                    </a:cubicBezTo>
                    <a:cubicBezTo>
                      <a:pt x="7351" y="12"/>
                      <a:pt x="7291" y="0"/>
                      <a:pt x="7231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accent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2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1" name="Google Shape;2721;p75"/>
          <p:cNvSpPr txBox="1">
            <a:spLocks noGrp="1"/>
          </p:cNvSpPr>
          <p:nvPr>
            <p:ph type="subTitle" idx="2"/>
          </p:nvPr>
        </p:nvSpPr>
        <p:spPr>
          <a:xfrm>
            <a:off x="598826" y="376185"/>
            <a:ext cx="7749264" cy="365110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lnSpc>
                <a:spcPct val="114999"/>
              </a:lnSpc>
              <a:buNone/>
            </a:pPr>
            <a:r>
              <a:rPr lang="en-US"/>
              <a:t>Resources:</a:t>
            </a:r>
          </a:p>
          <a:p>
            <a:pPr>
              <a:lnSpc>
                <a:spcPct val="114999"/>
              </a:lnSpc>
              <a:buNone/>
            </a:pPr>
            <a:endParaRPr lang="en-US">
              <a:solidFill>
                <a:schemeClr val="tx1"/>
              </a:solidFill>
              <a:ea typeface="Calibri"/>
              <a:cs typeface="Arial"/>
            </a:endParaRPr>
          </a:p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Mehraj, H.K., Bhat, A.N. and Mehraj, H.R., (2014). Impacts of media on society: A sociological perspective.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International Journal of Humanities and Social Science Invention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3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(6), pp.56-64.</a:t>
            </a: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Lockey, D.J., </a:t>
            </a:r>
            <a:r>
              <a:rPr lang="en-US" err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MacKenzie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 R., Redhead, J., Wise, D., Harris, T., Weaver, A., Hines, K. and Davies, G.E., (2005).</a:t>
            </a: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 London bombings July 2005: the immediate pre-hospital medical response.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Resuscitation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66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(2), </a:t>
            </a:r>
            <a:r>
              <a:rPr lang="en-US" err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pp.ix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-xii.</a:t>
            </a: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Matthews, J., (2016). Media performance in the aftermath of terror: Reporting templates, political ritual and the UK press coverage of the London Bombings, 2005.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Journalism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17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(2), pp.173-189.</a:t>
            </a: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Wrack, M. (2018)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The Grenfell Tower Fire: Background to an atrocity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The Grenfell Tower fire: Background to an atrocity | Fire Brigades Union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. Available at: 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https://www.fbu.org.uk/publications/grenfell-tower-fire-background-atrocity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 </a:t>
            </a: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(Accessed: 17 January 2025). </a:t>
            </a: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 sz="800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 sz="8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ct val="114999"/>
              </a:lnSpc>
              <a:buNone/>
            </a:pPr>
            <a:endParaRPr lang="en-US" sz="800">
              <a:solidFill>
                <a:schemeClr val="tx1"/>
              </a:solidFill>
              <a:latin typeface="Aptos"/>
              <a:ea typeface="Calibri"/>
              <a:cs typeface="Arial"/>
            </a:endParaRPr>
          </a:p>
          <a:p>
            <a:pPr>
              <a:lnSpc>
                <a:spcPct val="114999"/>
              </a:lnSpc>
              <a:buNone/>
            </a:pPr>
            <a:endParaRPr lang="en-US" sz="800">
              <a:solidFill>
                <a:schemeClr val="tx1"/>
              </a:solidFill>
              <a:latin typeface="Calibri"/>
              <a:ea typeface="Calibri"/>
              <a:cs typeface="Arial"/>
            </a:endParaRPr>
          </a:p>
          <a:p>
            <a:pPr>
              <a:lnSpc>
                <a:spcPct val="114999"/>
              </a:lnSpc>
              <a:buNone/>
            </a:pPr>
            <a:endParaRPr lang="en-US" sz="8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buSzPts val="1100"/>
              <a:buNone/>
            </a:pPr>
            <a:endParaRPr lang="en-US" sz="8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94454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accent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2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1" name="Google Shape;2721;p75"/>
          <p:cNvSpPr txBox="1">
            <a:spLocks noGrp="1"/>
          </p:cNvSpPr>
          <p:nvPr>
            <p:ph type="subTitle" idx="2"/>
          </p:nvPr>
        </p:nvSpPr>
        <p:spPr>
          <a:xfrm>
            <a:off x="505138" y="652566"/>
            <a:ext cx="7749264" cy="365110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Legislation.gov.uk. (2009)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Terrorism act 2000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Legislation.gov.uk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. Available at: 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https://www.legislation.gov.uk/ukpga/2000/11/contents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 (Accessed: 19 January 2025). </a:t>
            </a: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Liao, C.-H. (2023)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Exploring the influence of public perception of mass media usage and attitudes towards mass media news on altruistic behavior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Behavioral sciences (Basel, Switzerland)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. Available at: 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https://pmc.ncbi.nlm.nih.gov/articles/PMC10451722/#:~:text=The%20media%20to%20which%20people,exposure%20to%20a%20particular%20subject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. (Accessed: 19 January 2025).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Media portrayals of crime create problems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The John Howard Society of Canada. (2019).</a:t>
            </a: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Available at: </a:t>
            </a:r>
            <a:r>
              <a:rPr lang="en-US" err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httDorson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 D. (2019) ps://johnhoward.ca/blog/media-portrayals-crime-create-problems/ (Accessed: 19 January 2025).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>
              <a:solidFill>
                <a:schemeClr val="tx1"/>
              </a:solidFill>
              <a:latin typeface="Aptos"/>
              <a:ea typeface="Calibri"/>
              <a:cs typeface="Arial"/>
            </a:endParaRPr>
          </a:p>
          <a:p>
            <a:pPr>
              <a:lnSpc>
                <a:spcPct val="114999"/>
              </a:lnSpc>
              <a:buNone/>
            </a:pP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Kosho, J., 2016. Media influence on public opinion attitudes toward the migration crisis.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International Journal of Scientific &amp; Technology Research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, </a:t>
            </a:r>
            <a:r>
              <a:rPr lang="en-US" i="1">
                <a:solidFill>
                  <a:schemeClr val="tx1"/>
                </a:solidFill>
                <a:latin typeface="Aptos"/>
                <a:ea typeface="Calibri"/>
                <a:cs typeface="Arial"/>
              </a:rPr>
              <a:t>5</a:t>
            </a:r>
            <a:r>
              <a:rPr lang="en-US">
                <a:solidFill>
                  <a:schemeClr val="tx1"/>
                </a:solidFill>
                <a:latin typeface="Aptos"/>
                <a:ea typeface="Calibri"/>
                <a:cs typeface="Arial"/>
              </a:rPr>
              <a:t>(5), pp.86-91.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14999"/>
              </a:lnSpc>
              <a:buNone/>
            </a:pPr>
            <a:endParaRPr lang="en-US" sz="800">
              <a:solidFill>
                <a:schemeClr val="tx1"/>
              </a:solidFill>
              <a:latin typeface="Aptos"/>
              <a:ea typeface="Calibri"/>
              <a:cs typeface="Arial"/>
            </a:endParaRPr>
          </a:p>
          <a:p>
            <a:pPr>
              <a:lnSpc>
                <a:spcPct val="114999"/>
              </a:lnSpc>
              <a:buNone/>
            </a:pPr>
            <a:endParaRPr lang="en-US" sz="800">
              <a:solidFill>
                <a:srgbClr val="FFFEEE"/>
              </a:solidFill>
              <a:latin typeface="Aptos"/>
              <a:ea typeface="Calibri"/>
              <a:cs typeface="Arial"/>
            </a:endParaRPr>
          </a:p>
          <a:p>
            <a:pPr lvl="0" algn="l">
              <a:lnSpc>
                <a:spcPct val="114999"/>
              </a:lnSpc>
              <a:spcBef>
                <a:spcPts val="0"/>
              </a:spcBef>
              <a:spcAft>
                <a:spcPts val="0"/>
              </a:spcAft>
              <a:buFont typeface="Nunito Light"/>
              <a:buNone/>
            </a:pPr>
            <a:endParaRPr lang="en-US" sz="8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ct val="114999"/>
              </a:lnSpc>
              <a:buNone/>
            </a:pPr>
            <a:endParaRPr lang="en-US" sz="800">
              <a:solidFill>
                <a:schemeClr val="tx1"/>
              </a:solidFill>
              <a:latin typeface="Aptos"/>
              <a:ea typeface="Calibri"/>
              <a:cs typeface="Arial"/>
            </a:endParaRPr>
          </a:p>
          <a:p>
            <a:pPr>
              <a:lnSpc>
                <a:spcPct val="114999"/>
              </a:lnSpc>
              <a:buNone/>
            </a:pPr>
            <a:endParaRPr lang="en-US" sz="800" dirty="0">
              <a:solidFill>
                <a:schemeClr val="tx1"/>
              </a:solidFill>
              <a:latin typeface="Calibri"/>
              <a:ea typeface="Calibri"/>
              <a:cs typeface="Arial"/>
            </a:endParaRPr>
          </a:p>
          <a:p>
            <a:pPr>
              <a:lnSpc>
                <a:spcPct val="114999"/>
              </a:lnSpc>
              <a:buNone/>
            </a:pPr>
            <a:endParaRPr lang="en-US" sz="8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buSzPts val="1100"/>
              <a:buNone/>
            </a:pPr>
            <a:endParaRPr lang="en-US" sz="8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FFF5E9F0-DAA1-D824-28D6-05403004BA77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624011" y="0"/>
            <a:ext cx="7652963" cy="5672890"/>
          </a:xfrm>
        </p:spPr>
        <p:txBody>
          <a:bodyPr/>
          <a:lstStyle/>
          <a:p>
            <a:pPr marL="139700" indent="0">
              <a:lnSpc>
                <a:spcPct val="150000"/>
              </a:lnSpc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Ellie:</a:t>
            </a:r>
          </a:p>
          <a:p>
            <a:pPr>
              <a:lnSpc>
                <a:spcPct val="150000"/>
              </a:lnSpc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Council of Europe (2021)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role of the media in times of crisis.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https://assembly.coe.int/LifeRay/CULT/Pdf/TextesProvisoires/2021/20211202-MediaTimesCrisis-EN.pdf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pPr>
              <a:lnSpc>
                <a:spcPct val="150000"/>
              </a:lnSpc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European Monitoring Centre on Racism and Xenophobia (2002)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Summary Report on Islamophobia in the EU after 11 September 2001.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https://fra.europa.eu/sites/default/files/fra_uploads/199-Synthesis-report_en.pdf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</a:t>
            </a:r>
          </a:p>
          <a:p>
            <a:pPr>
              <a:lnSpc>
                <a:spcPct val="150000"/>
              </a:lnSpc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Happer, C. and Philo, G. (2013) ‘The Role of Social Media in the Construction of Public Belief System and Social Change’,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Social and Political Psychology,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1(1), pp. 321- 336. Available at;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https://jspp.psychopen.eu/index.php/jspp/article/view/4761/4761.html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17 January 2025).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2223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16A175BA-757D-39D4-24AB-E7D81EB44B83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157787" y="120313"/>
            <a:ext cx="8243263" cy="19869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Nielsen, R. K. et al., (2020)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Communications in the coronavirus crisis: lessons for the second wave.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https://reutersinstitute.politics.ox.ac.uk/communications-coronavirus-crisis-lessons-second-wave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pPr>
              <a:lnSpc>
                <a:spcPct val="150000"/>
              </a:lnSpc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Philo, G. (2008) ‘Active Audiences and the Construction of Public Knowledge’,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Journalism Studies,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9(4), pp. 535-544.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https://www.tandfonline.com/doi/abs/10.1080/14616700802114217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17 January 2025). </a:t>
            </a:r>
          </a:p>
          <a:p>
            <a:pPr>
              <a:lnSpc>
                <a:spcPct val="150000"/>
              </a:lnSpc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Rohloff, A. and Wright, S. (2010) ‘Moral Panic and Sociological Theory: Beyond the Heuristic’,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Current Sociology,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58(3), pp. 403-419.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https://journals-sagepub-com.ezproxy.uwtsd.ac.uk/doi/epdf/10.1177/0011392110364039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pPr>
              <a:lnSpc>
                <a:spcPct val="150000"/>
              </a:lnSpc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Rothe, D. and </a:t>
            </a:r>
            <a:r>
              <a:rPr lang="en-GB" sz="14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Muzzatti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S.L. (2004) ‘Enemies Everywhere: Terrorism, Moral Panic and US Civil Society’,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Criminology,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12, pp. 327-350.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https://link.springer.com/article/10.1007/s10612-004-3879-6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pPr>
              <a:lnSpc>
                <a:spcPct val="150000"/>
              </a:lnSpc>
            </a:pPr>
            <a:r>
              <a:rPr lang="en-GB" sz="14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Saisho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(2015) ‘Speed vs Accuracy in Times of Crisis’,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Reuters Institute for the Study of Journalism,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1(1), pp. 1-45.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https://reutersinstitute.politics.ox.ac.uk/sites/default/files/research/files/Speed%2520vs%2520Accuracy%2520in%2520Times%2520of%2520Crisis.pdf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18 January 2025).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644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46D5D506-3776-A742-833C-FA1A57FC723F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514974" y="706100"/>
            <a:ext cx="6585913" cy="19869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Walsh, J.P. (2020) ‘Social Media and Moral Panics: Assessing the Effects of Technological Change on Societal Reaction’,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Cultural Studies,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23(6), pp. 840-859. 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https://journals.sagepub.com/doi/10.1177/1367877920912257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pPr>
              <a:lnSpc>
                <a:spcPct val="150000"/>
              </a:lnSpc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Organization (2005) 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 Media Communication during Public Health Emergencies. 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https://iris.who.int/bitstream/handle/10665/43511/WHO_CDS_2005.31_eng.pdf;jsessionid=B7D812C40159EF2EBA35F18EC88F3A6B?sequence=1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January 2025).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1495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FFF5E9F0-DAA1-D824-28D6-05403004BA77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624011" y="0"/>
            <a:ext cx="7652963" cy="5672890"/>
          </a:xfrm>
        </p:spPr>
        <p:txBody>
          <a:bodyPr/>
          <a:lstStyle/>
          <a:p>
            <a:pPr marL="139700" indent="0">
              <a:lnSpc>
                <a:spcPct val="150000"/>
              </a:lnSpc>
              <a:buNone/>
            </a:pPr>
            <a:r>
              <a:rPr lang="en-GB" kern="100">
                <a:solidFill>
                  <a:schemeClr val="tx1"/>
                </a:solidFill>
                <a:effectLst/>
                <a:latin typeface="Aptos"/>
                <a:ea typeface="Aptos" panose="020B0004020202020204" pitchFamily="34" charset="0"/>
                <a:cs typeface="Times New Roman"/>
              </a:rPr>
              <a:t> </a:t>
            </a:r>
            <a:r>
              <a:rPr lang="en-GB" kern="100">
                <a:solidFill>
                  <a:schemeClr val="tx1"/>
                </a:solidFill>
                <a:latin typeface="Aptos"/>
                <a:ea typeface="Aptos" panose="020B0004020202020204" pitchFamily="34" charset="0"/>
                <a:cs typeface="Times New Roman"/>
              </a:rPr>
              <a:t>Arianna</a:t>
            </a:r>
            <a:r>
              <a:rPr lang="en-GB" kern="100">
                <a:solidFill>
                  <a:schemeClr val="tx1"/>
                </a:solidFill>
                <a:effectLst/>
                <a:latin typeface="Aptos"/>
                <a:ea typeface="Aptos" panose="020B0004020202020204" pitchFamily="34" charset="0"/>
                <a:cs typeface="Times New Roman"/>
              </a:rPr>
              <a:t>:</a:t>
            </a:r>
          </a:p>
          <a:p>
            <a:pPr marL="139700" indent="0">
              <a:lnSpc>
                <a:spcPct val="150000"/>
              </a:lnSpc>
              <a:buNone/>
            </a:pPr>
            <a:endParaRPr lang="en-GB" sz="1200" kern="100">
              <a:solidFill>
                <a:schemeClr val="tx1"/>
              </a:solidFill>
              <a:latin typeface="Aptos"/>
              <a:cs typeface="Times New Roman"/>
            </a:endParaRPr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Alvarado, M. (2024) </a:t>
            </a:r>
            <a:r>
              <a:rPr lang="en-GB" sz="1200" i="1" kern="100">
                <a:solidFill>
                  <a:schemeClr val="tx1"/>
                </a:solidFill>
                <a:latin typeface="Aptos"/>
                <a:cs typeface="Times New Roman"/>
              </a:rPr>
              <a:t>UNESCO report confirms quality of journalism essential for democracy, accountability and civic engagement. 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Available at: 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https://latamjournalismreview.org/articles/unesco-quality-journalism-democracy-accountability-civic-engagement/#:~:text=Research%20suggests%20that%20high%2Dquality,and%20low%2Dquality%20information%20environments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. (Accessed: 15 January 2025)</a:t>
            </a:r>
            <a:endParaRPr lang="en-GB" sz="1200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endParaRPr lang="en-US"/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Bogart, L. (1984) 'Public’s Use and Perception of Newspapers’. </a:t>
            </a:r>
            <a:r>
              <a:rPr lang="en-GB" sz="1200" i="1" kern="100">
                <a:solidFill>
                  <a:schemeClr val="tx1"/>
                </a:solidFill>
                <a:latin typeface="Aptos"/>
                <a:cs typeface="Times New Roman"/>
              </a:rPr>
              <a:t>Public Opinion Quarterly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, 48(4), pp. 709-719.</a:t>
            </a:r>
            <a:r>
              <a:rPr lang="en-GB" sz="1200" kern="100">
                <a:solidFill>
                  <a:srgbClr val="000000"/>
                </a:solidFill>
                <a:latin typeface="Aptos"/>
                <a:cs typeface="Times New Roman"/>
              </a:rPr>
              <a:t> </a:t>
            </a:r>
            <a:endParaRPr lang="en-GB" sz="1200">
              <a:latin typeface="Aptos"/>
            </a:endParaRPr>
          </a:p>
          <a:p>
            <a:pPr>
              <a:lnSpc>
                <a:spcPct val="114999"/>
              </a:lnSpc>
              <a:buFont typeface="Calibri"/>
              <a:buChar char="-"/>
            </a:pPr>
            <a:endParaRPr lang="en-GB" sz="1200" kern="100">
              <a:solidFill>
                <a:srgbClr val="000000"/>
              </a:solidFill>
              <a:latin typeface="Aptos"/>
              <a:cs typeface="Times New Roman"/>
            </a:endParaRPr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Bu, Y., </a:t>
            </a:r>
            <a:r>
              <a:rPr lang="en-GB" sz="1200" kern="100" err="1">
                <a:solidFill>
                  <a:schemeClr val="tx1"/>
                </a:solidFill>
                <a:latin typeface="Aptos"/>
                <a:cs typeface="Times New Roman"/>
              </a:rPr>
              <a:t>Melatos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, A. (2023) ‘Discerning media bias within a network of political allies and opponents: Disruption by partisans’ , </a:t>
            </a:r>
            <a:r>
              <a:rPr lang="en-GB" sz="1200" i="1" kern="100">
                <a:solidFill>
                  <a:schemeClr val="tx1"/>
                </a:solidFill>
                <a:latin typeface="Aptos"/>
                <a:cs typeface="Times New Roman"/>
              </a:rPr>
              <a:t>Physica A.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 Available at: 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https://www.sciencedirect.com/journal/physica-a-statistical-mechanics-and-its-applications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 (Accessed: 16 January 2025)</a:t>
            </a:r>
            <a:br>
              <a:rPr lang="en-US"/>
            </a:br>
            <a:endParaRPr lang="en-US"/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Davison, W. (2024) </a:t>
            </a:r>
            <a:r>
              <a:rPr lang="en-GB" sz="1200" i="1" kern="100">
                <a:solidFill>
                  <a:schemeClr val="tx1"/>
                </a:solidFill>
                <a:latin typeface="Aptos"/>
                <a:cs typeface="Times New Roman"/>
              </a:rPr>
              <a:t>Mass Media and Social Media.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 Available at: 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https://www.britannica.com/topic/public-opinion/Mass-media-and-social-media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 </a:t>
            </a:r>
            <a:endParaRPr lang="en-GB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endParaRPr lang="en-GB" sz="1200" kern="100">
              <a:solidFill>
                <a:schemeClr val="tx1"/>
              </a:solidFill>
              <a:latin typeface="Aptos"/>
              <a:cs typeface="Times New Roman"/>
            </a:endParaRPr>
          </a:p>
          <a:p>
            <a:pPr>
              <a:lnSpc>
                <a:spcPct val="114999"/>
              </a:lnSpc>
              <a:buFont typeface="Calibri"/>
              <a:buChar char="-"/>
            </a:pP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Firmstone, J. (2024) </a:t>
            </a:r>
            <a:r>
              <a:rPr lang="en-GB" sz="1200" i="1" kern="100">
                <a:solidFill>
                  <a:schemeClr val="tx1"/>
                </a:solidFill>
                <a:latin typeface="Aptos"/>
                <a:cs typeface="Times New Roman"/>
              </a:rPr>
              <a:t>United Kingdom - Media Landscapes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. Available at: 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https://medialandscapes.org/country/united-kingdom/media/print#:~:text=Print%20newspapers%20are%20read%20by,and%20monthly%20(30.8%20million)</a:t>
            </a:r>
            <a:r>
              <a:rPr lang="en-GB" sz="1200" kern="100">
                <a:solidFill>
                  <a:schemeClr val="tx1"/>
                </a:solidFill>
                <a:latin typeface="Aptos"/>
                <a:cs typeface="Times New Roman"/>
              </a:rPr>
              <a:t>. (Accessed: 12 January 2025)</a:t>
            </a:r>
            <a:endParaRPr lang="en-GB">
              <a:solidFill>
                <a:schemeClr val="tx1"/>
              </a:solidFill>
              <a:latin typeface="Aptos"/>
            </a:endParaRPr>
          </a:p>
          <a:p>
            <a:pPr>
              <a:lnSpc>
                <a:spcPct val="114999"/>
              </a:lnSpc>
              <a:buNone/>
            </a:pPr>
            <a:br>
              <a:rPr lang="en-US"/>
            </a:br>
            <a:endParaRPr lang="en-US"/>
          </a:p>
          <a:p>
            <a:pPr>
              <a:lnSpc>
                <a:spcPct val="114999"/>
              </a:lnSpc>
              <a:buNone/>
            </a:pPr>
            <a:endParaRPr lang="en-GB" sz="1200" kern="100">
              <a:solidFill>
                <a:srgbClr val="000000"/>
              </a:solidFill>
              <a:latin typeface="Aptos"/>
              <a:cs typeface="Times New Roman"/>
            </a:endParaRPr>
          </a:p>
          <a:p>
            <a:pPr marL="139700" indent="0">
              <a:lnSpc>
                <a:spcPct val="150000"/>
              </a:lnSpc>
              <a:buNone/>
            </a:pPr>
            <a:br>
              <a:rPr lang="en-US"/>
            </a:br>
            <a:endParaRPr lang="en-US"/>
          </a:p>
          <a:p>
            <a:pPr>
              <a:buFont typeface="Calibri"/>
              <a:buChar char="-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5137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16A175BA-757D-39D4-24AB-E7D81EB44B83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157787" y="120313"/>
            <a:ext cx="8587022" cy="4908854"/>
          </a:xfrm>
        </p:spPr>
        <p:txBody>
          <a:bodyPr/>
          <a:lstStyle/>
          <a:p>
            <a:pPr>
              <a:lnSpc>
                <a:spcPct val="150000"/>
              </a:lnSpc>
            </a:pPr>
            <a:endParaRPr lang="en-GB" kern="100">
              <a:latin typeface="Aptos"/>
              <a:cs typeface="Times New Roman"/>
            </a:endParaRPr>
          </a:p>
          <a:p>
            <a:pPr marL="139700" indent="0">
              <a:lnSpc>
                <a:spcPct val="150000"/>
              </a:lnSpc>
              <a:buNone/>
            </a:pPr>
            <a:endParaRPr lang="en-GB" sz="14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2832AB-BA5D-E516-B9F5-E48743A35E7E}"/>
              </a:ext>
            </a:extLst>
          </p:cNvPr>
          <p:cNvSpPr txBox="1"/>
          <p:nvPr/>
        </p:nvSpPr>
        <p:spPr>
          <a:xfrm>
            <a:off x="235475" y="357939"/>
            <a:ext cx="8329290" cy="46474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Calibri"/>
              <a:buChar char="-"/>
            </a:pPr>
            <a:r>
              <a:rPr lang="en-US" sz="1200">
                <a:solidFill>
                  <a:schemeClr val="tx1"/>
                </a:solidFill>
                <a:latin typeface="Aptos"/>
              </a:rPr>
              <a:t>Goyanes, M., Canedo, A. (2024) </a:t>
            </a:r>
            <a:r>
              <a:rPr lang="en-US" sz="1200" i="1">
                <a:solidFill>
                  <a:schemeClr val="tx1"/>
                </a:solidFill>
                <a:latin typeface="Aptos"/>
              </a:rPr>
              <a:t>Media Influence on Opinion Change and Democracy</a:t>
            </a:r>
            <a:r>
              <a:rPr lang="en-US" sz="1200">
                <a:solidFill>
                  <a:schemeClr val="tx1"/>
                </a:solidFill>
                <a:latin typeface="Aptos"/>
              </a:rPr>
              <a:t>. Switzerland: Springer Nature Switzerland.</a:t>
            </a:r>
            <a:endParaRPr lang="en-US">
              <a:solidFill>
                <a:schemeClr val="tx1"/>
              </a:solidFill>
            </a:endParaRPr>
          </a:p>
          <a:p>
            <a:endParaRPr lang="en-US" sz="1200">
              <a:solidFill>
                <a:schemeClr val="tx1"/>
              </a:solidFill>
              <a:latin typeface="Aptos"/>
            </a:endParaRPr>
          </a:p>
          <a:p>
            <a:pPr marL="171450" indent="-171450">
              <a:buFont typeface="Calibri"/>
              <a:buChar char="-"/>
            </a:pPr>
            <a:r>
              <a:rPr lang="en-US" sz="1200">
                <a:solidFill>
                  <a:schemeClr val="tx1"/>
                </a:solidFill>
                <a:latin typeface="Aptos"/>
              </a:rPr>
              <a:t>Liao, C. (2023) 'Exploring the Influence of Public Perception of Mass Media Usage and Attitudes towards Mass Media News on Altruistic </a:t>
            </a:r>
            <a:r>
              <a:rPr lang="en-US" sz="1200" err="1">
                <a:solidFill>
                  <a:schemeClr val="tx1"/>
                </a:solidFill>
                <a:latin typeface="Aptos"/>
              </a:rPr>
              <a:t>Behaviour</a:t>
            </a:r>
            <a:r>
              <a:rPr lang="en-US" sz="1200">
                <a:solidFill>
                  <a:schemeClr val="tx1"/>
                </a:solidFill>
                <a:latin typeface="Aptos"/>
              </a:rPr>
              <a:t>', </a:t>
            </a:r>
            <a:r>
              <a:rPr lang="en-US" sz="1200" i="1" err="1">
                <a:solidFill>
                  <a:schemeClr val="tx1"/>
                </a:solidFill>
                <a:latin typeface="Aptos"/>
              </a:rPr>
              <a:t>Behavioural</a:t>
            </a:r>
            <a:r>
              <a:rPr lang="en-US" sz="1200" i="1">
                <a:solidFill>
                  <a:schemeClr val="tx1"/>
                </a:solidFill>
                <a:latin typeface="Aptos"/>
              </a:rPr>
              <a:t> Sciences</a:t>
            </a:r>
            <a:r>
              <a:rPr lang="en-US" sz="1200">
                <a:solidFill>
                  <a:schemeClr val="tx1"/>
                </a:solidFill>
                <a:latin typeface="Aptos"/>
              </a:rPr>
              <a:t>, 13(8), pp. 621-650. Available at: </a:t>
            </a:r>
            <a:r>
              <a:rPr lang="en-US" sz="1200" u="sng">
                <a:solidFill>
                  <a:schemeClr val="tx1"/>
                </a:solidFill>
                <a:latin typeface="Apto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https://pmc.ncbi.nlm.nih.gov/articles/PMC10451722/#sec5-behavsci-13-00621</a:t>
            </a:r>
            <a:r>
              <a:rPr lang="en-US" sz="1200">
                <a:solidFill>
                  <a:schemeClr val="tx1"/>
                </a:solidFill>
                <a:latin typeface="Aptos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endParaRPr lang="en-US" sz="1200">
              <a:solidFill>
                <a:schemeClr val="tx1"/>
              </a:solidFill>
              <a:latin typeface="Aptos"/>
            </a:endParaRPr>
          </a:p>
          <a:p>
            <a:pPr marL="171450" indent="-171450">
              <a:buFont typeface="Calibri"/>
              <a:buChar char="-"/>
            </a:pPr>
            <a:r>
              <a:rPr lang="en-US" sz="1200">
                <a:solidFill>
                  <a:schemeClr val="tx1"/>
                </a:solidFill>
                <a:latin typeface="Aptos"/>
              </a:rPr>
              <a:t>McCombs, M.E., Shaw, D.L. (1972) “The Agenda-Setting Function of Mass Media.” </a:t>
            </a:r>
            <a:r>
              <a:rPr lang="en-US" sz="1200" i="1">
                <a:solidFill>
                  <a:schemeClr val="tx1"/>
                </a:solidFill>
                <a:latin typeface="Aptos"/>
              </a:rPr>
              <a:t>The Public Opinion Quarterly</a:t>
            </a:r>
            <a:r>
              <a:rPr lang="en-US" sz="1200">
                <a:solidFill>
                  <a:schemeClr val="tx1"/>
                </a:solidFill>
                <a:latin typeface="Aptos"/>
              </a:rPr>
              <a:t>, 36(2), pp. 176–87. Available at: </a:t>
            </a:r>
            <a:r>
              <a:rPr lang="en-US" sz="1200" u="sng">
                <a:solidFill>
                  <a:schemeClr val="tx1"/>
                </a:solidFill>
                <a:latin typeface="Apto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http://www.jstor.org/stable/274778</a:t>
            </a:r>
            <a:r>
              <a:rPr lang="en-US" sz="1200">
                <a:solidFill>
                  <a:schemeClr val="tx1"/>
                </a:solidFill>
                <a:latin typeface="Aptos"/>
              </a:rPr>
              <a:t> (Accessed 15 January 2025)</a:t>
            </a:r>
            <a:endParaRPr lang="en-US">
              <a:solidFill>
                <a:schemeClr val="tx1"/>
              </a:solidFill>
            </a:endParaRPr>
          </a:p>
          <a:p>
            <a:endParaRPr lang="en-US" sz="1200">
              <a:solidFill>
                <a:schemeClr val="tx1"/>
              </a:solidFill>
              <a:latin typeface="Aptos"/>
            </a:endParaRPr>
          </a:p>
          <a:p>
            <a:pPr marL="171450" indent="-171450">
              <a:buFont typeface="Calibri"/>
              <a:buChar char="-"/>
            </a:pPr>
            <a:r>
              <a:rPr lang="en-US" sz="1200">
                <a:solidFill>
                  <a:schemeClr val="tx1"/>
                </a:solidFill>
                <a:latin typeface="Aptos"/>
              </a:rPr>
              <a:t>Ofcom. (2024) </a:t>
            </a:r>
            <a:r>
              <a:rPr lang="en-US" sz="1200" i="1">
                <a:solidFill>
                  <a:schemeClr val="tx1"/>
                </a:solidFill>
                <a:latin typeface="Aptos"/>
              </a:rPr>
              <a:t>News consumption in the UK: 2024.</a:t>
            </a:r>
            <a:r>
              <a:rPr lang="en-US" sz="1200">
                <a:solidFill>
                  <a:schemeClr val="tx1"/>
                </a:solidFill>
                <a:latin typeface="Aptos"/>
              </a:rPr>
              <a:t> Available at: </a:t>
            </a:r>
            <a:r>
              <a:rPr lang="en-US" sz="1200">
                <a:solidFill>
                  <a:schemeClr val="tx1"/>
                </a:solidFill>
                <a:latin typeface="Apto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https://www.ofcom.org.uk/siteassets/resources/documents/research-and-data/tv-radio-and-on-demand-research/tv-research/news/news-consumption-2024/news-consumption-in-the-uk-2024-report.pdf?v=379621</a:t>
            </a:r>
            <a:r>
              <a:rPr lang="en-US" sz="1200">
                <a:solidFill>
                  <a:schemeClr val="tx1"/>
                </a:solidFill>
                <a:latin typeface="Aptos"/>
              </a:rPr>
              <a:t> (Accessed: 13 January 2025)</a:t>
            </a:r>
            <a:endParaRPr lang="en-US">
              <a:solidFill>
                <a:schemeClr val="tx1"/>
              </a:solidFill>
            </a:endParaRPr>
          </a:p>
          <a:p>
            <a:endParaRPr lang="en-US" sz="1200">
              <a:solidFill>
                <a:schemeClr val="tx1"/>
              </a:solidFill>
              <a:latin typeface="Aptos"/>
            </a:endParaRPr>
          </a:p>
          <a:p>
            <a:pPr marL="171450" indent="-171450">
              <a:buFont typeface="Calibri"/>
              <a:buChar char="-"/>
            </a:pPr>
            <a:r>
              <a:rPr lang="en-US" sz="1200">
                <a:solidFill>
                  <a:schemeClr val="tx1"/>
                </a:solidFill>
                <a:latin typeface="Aptos"/>
              </a:rPr>
              <a:t>Ona Ethics. (2024) </a:t>
            </a:r>
            <a:r>
              <a:rPr lang="en-US" sz="1200" i="1">
                <a:solidFill>
                  <a:schemeClr val="tx1"/>
                </a:solidFill>
                <a:latin typeface="Aptos"/>
              </a:rPr>
              <a:t>Accuracy</a:t>
            </a:r>
            <a:r>
              <a:rPr lang="en-US" sz="1200">
                <a:solidFill>
                  <a:schemeClr val="tx1"/>
                </a:solidFill>
                <a:latin typeface="Aptos"/>
              </a:rPr>
              <a:t>. Available at: </a:t>
            </a:r>
            <a:r>
              <a:rPr lang="en-US" sz="1200">
                <a:solidFill>
                  <a:schemeClr val="tx1"/>
                </a:solidFill>
                <a:latin typeface="Apto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https://ethics.journalists.org/topics/accuracy/</a:t>
            </a:r>
            <a:r>
              <a:rPr lang="en-US" sz="1200">
                <a:solidFill>
                  <a:schemeClr val="tx1"/>
                </a:solidFill>
                <a:latin typeface="Aptos"/>
              </a:rPr>
              <a:t>  (Accessed: 15 January 2025)</a:t>
            </a:r>
          </a:p>
          <a:p>
            <a:endParaRPr lang="en-US">
              <a:solidFill>
                <a:schemeClr val="tx1"/>
              </a:solidFill>
            </a:endParaRPr>
          </a:p>
          <a:p>
            <a:pPr marL="171450" indent="-171450">
              <a:buFont typeface="Calibri"/>
              <a:buChar char="-"/>
            </a:pPr>
            <a:r>
              <a:rPr lang="en-US" sz="1200">
                <a:solidFill>
                  <a:schemeClr val="tx1"/>
                </a:solidFill>
                <a:latin typeface="Aptos"/>
              </a:rPr>
              <a:t>Shoemaker, P., Reese, S. (1996) </a:t>
            </a:r>
            <a:r>
              <a:rPr lang="en-US" sz="1200" i="1">
                <a:solidFill>
                  <a:schemeClr val="tx1"/>
                </a:solidFill>
                <a:latin typeface="Aptos"/>
              </a:rPr>
              <a:t>Meditating the Message: Theories of Influence on Mass Media Content</a:t>
            </a:r>
            <a:r>
              <a:rPr lang="en-US" sz="1200">
                <a:solidFill>
                  <a:schemeClr val="tx1"/>
                </a:solidFill>
                <a:latin typeface="Aptos"/>
              </a:rPr>
              <a:t>. New York: Longman Publishers USA</a:t>
            </a:r>
          </a:p>
          <a:p>
            <a:endParaRPr lang="en-US">
              <a:solidFill>
                <a:schemeClr val="tx1"/>
              </a:solidFill>
            </a:endParaRPr>
          </a:p>
          <a:p>
            <a:pPr marL="171450" indent="-171450">
              <a:buFont typeface="Calibri"/>
              <a:buChar char="-"/>
            </a:pPr>
            <a:r>
              <a:rPr lang="en-US" sz="1200">
                <a:solidFill>
                  <a:schemeClr val="tx1"/>
                </a:solidFill>
                <a:latin typeface="Aptos"/>
              </a:rPr>
              <a:t>Yossi, D. (2022) ‘Public opinion, media and activism: the differentiating role of media use and perceptions of public opinion and political </a:t>
            </a:r>
            <a:r>
              <a:rPr lang="en-US" sz="1200" err="1">
                <a:solidFill>
                  <a:schemeClr val="tx1"/>
                </a:solidFill>
                <a:latin typeface="Aptos"/>
              </a:rPr>
              <a:t>behaviour</a:t>
            </a:r>
            <a:r>
              <a:rPr lang="en-US" sz="1200">
                <a:solidFill>
                  <a:schemeClr val="tx1"/>
                </a:solidFill>
                <a:latin typeface="Aptos"/>
              </a:rPr>
              <a:t>’, </a:t>
            </a:r>
            <a:r>
              <a:rPr lang="en-US" sz="1200" i="1">
                <a:solidFill>
                  <a:schemeClr val="tx1"/>
                </a:solidFill>
                <a:latin typeface="Aptos"/>
              </a:rPr>
              <a:t>Social Movement Studies,</a:t>
            </a:r>
            <a:r>
              <a:rPr lang="en-US" sz="1200">
                <a:solidFill>
                  <a:schemeClr val="tx1"/>
                </a:solidFill>
                <a:latin typeface="Aptos"/>
              </a:rPr>
              <a:t> 21(3), pp. 334-354. </a:t>
            </a:r>
            <a:endParaRPr lang="en-US">
              <a:solidFill>
                <a:schemeClr val="tx1"/>
              </a:solidFill>
              <a:latin typeface="Aptos"/>
            </a:endParaRPr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4516"/>
      </p:ext>
    </p:extLst>
  </p:cSld>
  <p:clrMapOvr>
    <a:masterClrMapping/>
  </p:clrMapOvr>
</p:sld>
</file>

<file path=ppt/theme/theme1.xml><?xml version="1.0" encoding="utf-8"?>
<a:theme xmlns:a="http://schemas.openxmlformats.org/drawingml/2006/main" name="US History Subject for Middle School: International Terrorism by Slidesgo">
  <a:themeElements>
    <a:clrScheme name="Simple Light">
      <a:dk1>
        <a:srgbClr val="FFFEEE"/>
      </a:dk1>
      <a:lt1>
        <a:srgbClr val="3A0817"/>
      </a:lt1>
      <a:dk2>
        <a:srgbClr val="FA793C"/>
      </a:dk2>
      <a:lt2>
        <a:srgbClr val="EA3F2F"/>
      </a:lt2>
      <a:accent1>
        <a:srgbClr val="D4232C"/>
      </a:accent1>
      <a:accent2>
        <a:srgbClr val="A50413"/>
      </a:accent2>
      <a:accent3>
        <a:srgbClr val="E09534"/>
      </a:accent3>
      <a:accent4>
        <a:srgbClr val="FCDA5B"/>
      </a:accent4>
      <a:accent5>
        <a:srgbClr val="FEFEAE"/>
      </a:accent5>
      <a:accent6>
        <a:srgbClr val="1D040C"/>
      </a:accent6>
      <a:hlink>
        <a:srgbClr val="FFFEEE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S History Subject for Middle School_ International Terrorism by Slidesgo  -  Read-Only" id="{254C5AD0-CE8B-294D-BC12-DBF416316F4F}" vid="{3F8BF600-966C-0945-A98B-C7D9095467CF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9952</TotalTime>
  <Words>2774</Words>
  <Application>Microsoft Macintosh PowerPoint</Application>
  <PresentationFormat>On-screen Show (16:9)</PresentationFormat>
  <Paragraphs>167</Paragraphs>
  <Slides>17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Aptos</vt:lpstr>
      <vt:lpstr>Rubik</vt:lpstr>
      <vt:lpstr>Space Grotesk</vt:lpstr>
      <vt:lpstr>Arial</vt:lpstr>
      <vt:lpstr>Calibri</vt:lpstr>
      <vt:lpstr>Bebas Neue</vt:lpstr>
      <vt:lpstr>Nunito Light</vt:lpstr>
      <vt:lpstr>Aptos Display</vt:lpstr>
      <vt:lpstr>US History Subject for Middle School: International Terrorism by Slidesgo</vt:lpstr>
      <vt:lpstr>The role of media in public protection. Evaluate if media outlets have a responsibility on the impact of public safety and perception? </vt:lpstr>
      <vt:lpstr>Introduction: framing the issue</vt:lpstr>
      <vt:lpstr>The role of media in shaping public perception: 7/7 Bombings 2005 </vt:lpstr>
      <vt:lpstr>The role of media in shaping public perception: Grenfell tower 2017 </vt:lpstr>
      <vt:lpstr>How can the media 'influence' the public by covering terrorism?</vt:lpstr>
      <vt:lpstr>The role of media in public protection </vt:lpstr>
      <vt:lpstr>Moral Panic </vt:lpstr>
      <vt:lpstr>Types of Media &amp; Their Roles</vt:lpstr>
      <vt:lpstr>Accuracy in the Media: is there bias?</vt:lpstr>
      <vt:lpstr>CONCLUSION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Ellie Bowen (2200584)</cp:lastModifiedBy>
  <cp:revision>3</cp:revision>
  <dcterms:modified xsi:type="dcterms:W3CDTF">2025-01-22T09:30:00Z</dcterms:modified>
</cp:coreProperties>
</file>