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9" r:id="rId4"/>
  </p:sldMasterIdLst>
  <p:notesMasterIdLst>
    <p:notesMasterId r:id="rId15"/>
  </p:notesMasterIdLst>
  <p:handoutMasterIdLst>
    <p:handoutMasterId r:id="rId16"/>
  </p:handoutMasterIdLst>
  <p:sldIdLst>
    <p:sldId id="256" r:id="rId5"/>
    <p:sldId id="257" r:id="rId6"/>
    <p:sldId id="266" r:id="rId7"/>
    <p:sldId id="258" r:id="rId8"/>
    <p:sldId id="259" r:id="rId9"/>
    <p:sldId id="260" r:id="rId10"/>
    <p:sldId id="261"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015612-09D7-4C9E-8070-7C879AB31003}" v="575" dt="2021-11-09T16:20:49.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63" d="100"/>
          <a:sy n="63" d="100"/>
        </p:scale>
        <p:origin x="764" y="448"/>
      </p:cViewPr>
      <p:guideLst/>
    </p:cSldViewPr>
  </p:slideViewPr>
  <p:notesTextViewPr>
    <p:cViewPr>
      <p:scale>
        <a:sx n="1" d="1"/>
        <a:sy n="1" d="1"/>
      </p:scale>
      <p:origin x="0" y="0"/>
    </p:cViewPr>
  </p:notesTextViewPr>
  <p:notesViewPr>
    <p:cSldViewPr snapToGrid="0">
      <p:cViewPr varScale="1">
        <p:scale>
          <a:sx n="60" d="100"/>
          <a:sy n="60" d="100"/>
        </p:scale>
        <p:origin x="1670"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Canning" userId="df78d830ef40bf19" providerId="LiveId" clId="{8E015612-09D7-4C9E-8070-7C879AB31003}"/>
    <pc:docChg chg="undo custSel addSld delSld modSld">
      <pc:chgData name="Paula Canning" userId="df78d830ef40bf19" providerId="LiveId" clId="{8E015612-09D7-4C9E-8070-7C879AB31003}" dt="2021-11-10T16:47:20.035" v="4633" actId="478"/>
      <pc:docMkLst>
        <pc:docMk/>
      </pc:docMkLst>
      <pc:sldChg chg="addSp delSp modSp mod setBg addAnim delDesignElem">
        <pc:chgData name="Paula Canning" userId="df78d830ef40bf19" providerId="LiveId" clId="{8E015612-09D7-4C9E-8070-7C879AB31003}" dt="2021-11-09T15:26:13.362" v="1892"/>
        <pc:sldMkLst>
          <pc:docMk/>
          <pc:sldMk cId="1819359268" sldId="256"/>
        </pc:sldMkLst>
        <pc:spChg chg="mod">
          <ac:chgData name="Paula Canning" userId="df78d830ef40bf19" providerId="LiveId" clId="{8E015612-09D7-4C9E-8070-7C879AB31003}" dt="2021-11-08T10:41:19.677" v="1078" actId="26606"/>
          <ac:spMkLst>
            <pc:docMk/>
            <pc:sldMk cId="1819359268" sldId="256"/>
            <ac:spMk id="2" creationId="{8268D3E5-C7A3-47DF-A374-46BF83A69904}"/>
          </ac:spMkLst>
        </pc:spChg>
        <pc:spChg chg="add del mod">
          <ac:chgData name="Paula Canning" userId="df78d830ef40bf19" providerId="LiveId" clId="{8E015612-09D7-4C9E-8070-7C879AB31003}" dt="2021-11-08T10:07:49.898" v="6"/>
          <ac:spMkLst>
            <pc:docMk/>
            <pc:sldMk cId="1819359268" sldId="256"/>
            <ac:spMk id="4" creationId="{46D73442-09FA-4782-B5E7-0CE627B54394}"/>
          </ac:spMkLst>
        </pc:spChg>
        <pc:spChg chg="add del">
          <ac:chgData name="Paula Canning" userId="df78d830ef40bf19" providerId="LiveId" clId="{8E015612-09D7-4C9E-8070-7C879AB31003}" dt="2021-11-09T15:26:13.362" v="1892"/>
          <ac:spMkLst>
            <pc:docMk/>
            <pc:sldMk cId="1819359268" sldId="256"/>
            <ac:spMk id="7" creationId="{F8454B2E-D2DB-42C2-A224-BCEC47B86468}"/>
          </ac:spMkLst>
        </pc:spChg>
        <pc:spChg chg="add del">
          <ac:chgData name="Paula Canning" userId="df78d830ef40bf19" providerId="LiveId" clId="{8E015612-09D7-4C9E-8070-7C879AB31003}" dt="2021-11-09T15:26:13.362" v="1892"/>
          <ac:spMkLst>
            <pc:docMk/>
            <pc:sldMk cId="1819359268" sldId="256"/>
            <ac:spMk id="9" creationId="{08B61146-1CF0-40E1-B66E-C22BD9207E37}"/>
          </ac:spMkLst>
        </pc:spChg>
        <pc:picChg chg="add del">
          <ac:chgData name="Paula Canning" userId="df78d830ef40bf19" providerId="LiveId" clId="{8E015612-09D7-4C9E-8070-7C879AB31003}" dt="2021-11-09T15:26:13.362" v="1892"/>
          <ac:picMkLst>
            <pc:docMk/>
            <pc:sldMk cId="1819359268" sldId="256"/>
            <ac:picMk id="13" creationId="{32F83421-27F5-45DC-A0C2-B4B3592FD854}"/>
          </ac:picMkLst>
        </pc:picChg>
        <pc:cxnChg chg="add del">
          <ac:chgData name="Paula Canning" userId="df78d830ef40bf19" providerId="LiveId" clId="{8E015612-09D7-4C9E-8070-7C879AB31003}" dt="2021-11-09T15:26:13.362" v="1892"/>
          <ac:cxnSpMkLst>
            <pc:docMk/>
            <pc:sldMk cId="1819359268" sldId="256"/>
            <ac:cxnSpMk id="11" creationId="{7AE5065C-30A9-480A-9E93-74CC1490293D}"/>
          </ac:cxnSpMkLst>
        </pc:cxnChg>
      </pc:sldChg>
      <pc:sldChg chg="addSp delSp modSp mod">
        <pc:chgData name="Paula Canning" userId="df78d830ef40bf19" providerId="LiveId" clId="{8E015612-09D7-4C9E-8070-7C879AB31003}" dt="2021-11-09T16:20:31.673" v="4596"/>
        <pc:sldMkLst>
          <pc:docMk/>
          <pc:sldMk cId="3253689747" sldId="257"/>
        </pc:sldMkLst>
        <pc:spChg chg="mod">
          <ac:chgData name="Paula Canning" userId="df78d830ef40bf19" providerId="LiveId" clId="{8E015612-09D7-4C9E-8070-7C879AB31003}" dt="2021-11-09T16:20:31.673" v="4596"/>
          <ac:spMkLst>
            <pc:docMk/>
            <pc:sldMk cId="3253689747" sldId="257"/>
            <ac:spMk id="2" creationId="{34DB6CE4-2B13-4715-B5B2-615A55922CA1}"/>
          </ac:spMkLst>
        </pc:spChg>
        <pc:spChg chg="add del mod">
          <ac:chgData name="Paula Canning" userId="df78d830ef40bf19" providerId="LiveId" clId="{8E015612-09D7-4C9E-8070-7C879AB31003}" dt="2021-11-08T10:40:59.113" v="1077" actId="26606"/>
          <ac:spMkLst>
            <pc:docMk/>
            <pc:sldMk cId="3253689747" sldId="257"/>
            <ac:spMk id="5" creationId="{12E323C2-D5E6-47FC-B70D-99A8FDF2F21A}"/>
          </ac:spMkLst>
        </pc:spChg>
        <pc:graphicFrameChg chg="del mod">
          <ac:chgData name="Paula Canning" userId="df78d830ef40bf19" providerId="LiveId" clId="{8E015612-09D7-4C9E-8070-7C879AB31003}" dt="2021-11-08T10:11:50.767" v="112" actId="478"/>
          <ac:graphicFrameMkLst>
            <pc:docMk/>
            <pc:sldMk cId="3253689747" sldId="257"/>
            <ac:graphicFrameMk id="4" creationId="{8D4F1745-A55E-4835-88EB-BC637121B608}"/>
          </ac:graphicFrameMkLst>
        </pc:graphicFrameChg>
        <pc:graphicFrameChg chg="add mod">
          <ac:chgData name="Paula Canning" userId="df78d830ef40bf19" providerId="LiveId" clId="{8E015612-09D7-4C9E-8070-7C879AB31003}" dt="2021-11-09T15:58:36.913" v="3494"/>
          <ac:graphicFrameMkLst>
            <pc:docMk/>
            <pc:sldMk cId="3253689747" sldId="257"/>
            <ac:graphicFrameMk id="7" creationId="{35E55962-9169-4026-90E3-3D78C706BFE3}"/>
          </ac:graphicFrameMkLst>
        </pc:graphicFrameChg>
      </pc:sldChg>
      <pc:sldChg chg="addSp delSp modSp mod setBg delDesignElem">
        <pc:chgData name="Paula Canning" userId="df78d830ef40bf19" providerId="LiveId" clId="{8E015612-09D7-4C9E-8070-7C879AB31003}" dt="2021-11-09T15:26:13.362" v="1892"/>
        <pc:sldMkLst>
          <pc:docMk/>
          <pc:sldMk cId="2172179498" sldId="258"/>
        </pc:sldMkLst>
        <pc:spChg chg="del mod">
          <ac:chgData name="Paula Canning" userId="df78d830ef40bf19" providerId="LiveId" clId="{8E015612-09D7-4C9E-8070-7C879AB31003}" dt="2021-11-08T10:18:02.038" v="413" actId="478"/>
          <ac:spMkLst>
            <pc:docMk/>
            <pc:sldMk cId="2172179498" sldId="258"/>
            <ac:spMk id="2" creationId="{34DB6CE4-2B13-4715-B5B2-615A55922CA1}"/>
          </ac:spMkLst>
        </pc:spChg>
        <pc:spChg chg="del">
          <ac:chgData name="Paula Canning" userId="df78d830ef40bf19" providerId="LiveId" clId="{8E015612-09D7-4C9E-8070-7C879AB31003}" dt="2021-11-08T10:18:10.239" v="414" actId="478"/>
          <ac:spMkLst>
            <pc:docMk/>
            <pc:sldMk cId="2172179498" sldId="258"/>
            <ac:spMk id="3" creationId="{143F5361-68C0-4BF5-80C8-F1E7BF92B2DB}"/>
          </ac:spMkLst>
        </pc:spChg>
        <pc:spChg chg="add mod">
          <ac:chgData name="Paula Canning" userId="df78d830ef40bf19" providerId="LiveId" clId="{8E015612-09D7-4C9E-8070-7C879AB31003}" dt="2021-11-08T10:41:50.190" v="1080" actId="26606"/>
          <ac:spMkLst>
            <pc:docMk/>
            <pc:sldMk cId="2172179498" sldId="258"/>
            <ac:spMk id="5" creationId="{2FD2D256-AA4F-460D-9D62-4692F294B623}"/>
          </ac:spMkLst>
        </pc:spChg>
        <pc:spChg chg="add del mod">
          <ac:chgData name="Paula Canning" userId="df78d830ef40bf19" providerId="LiveId" clId="{8E015612-09D7-4C9E-8070-7C879AB31003}" dt="2021-11-08T10:40:44.430" v="1076" actId="26606"/>
          <ac:spMkLst>
            <pc:docMk/>
            <pc:sldMk cId="2172179498" sldId="258"/>
            <ac:spMk id="7" creationId="{BE35938F-F2FD-47CE-83CD-B63BE78583AD}"/>
          </ac:spMkLst>
        </pc:spChg>
        <pc:spChg chg="add del">
          <ac:chgData name="Paula Canning" userId="df78d830ef40bf19" providerId="LiveId" clId="{8E015612-09D7-4C9E-8070-7C879AB31003}" dt="2021-11-08T10:41:50.190" v="1080" actId="26606"/>
          <ac:spMkLst>
            <pc:docMk/>
            <pc:sldMk cId="2172179498" sldId="258"/>
            <ac:spMk id="13" creationId="{A538C7E5-0116-453C-9CD0-757E1C972DB5}"/>
          </ac:spMkLst>
        </pc:spChg>
        <pc:spChg chg="add del">
          <ac:chgData name="Paula Canning" userId="df78d830ef40bf19" providerId="LiveId" clId="{8E015612-09D7-4C9E-8070-7C879AB31003}" dt="2021-11-08T10:41:50.190" v="1080" actId="26606"/>
          <ac:spMkLst>
            <pc:docMk/>
            <pc:sldMk cId="2172179498" sldId="258"/>
            <ac:spMk id="17" creationId="{EB09849A-7D0C-4F36-A0D6-6BD64C50EBB6}"/>
          </ac:spMkLst>
        </pc:spChg>
        <pc:spChg chg="add del">
          <ac:chgData name="Paula Canning" userId="df78d830ef40bf19" providerId="LiveId" clId="{8E015612-09D7-4C9E-8070-7C879AB31003}" dt="2021-11-09T15:26:13.362" v="1892"/>
          <ac:spMkLst>
            <pc:docMk/>
            <pc:sldMk cId="2172179498" sldId="258"/>
            <ac:spMk id="22" creationId="{646EBE52-42F6-46B3-9289-74891C532F18}"/>
          </ac:spMkLst>
        </pc:spChg>
        <pc:spChg chg="add del">
          <ac:chgData name="Paula Canning" userId="df78d830ef40bf19" providerId="LiveId" clId="{8E015612-09D7-4C9E-8070-7C879AB31003}" dt="2021-11-09T15:26:13.362" v="1892"/>
          <ac:spMkLst>
            <pc:docMk/>
            <pc:sldMk cId="2172179498" sldId="258"/>
            <ac:spMk id="24" creationId="{328E9A01-AC7A-410E-ABD5-70D425E96172}"/>
          </ac:spMkLst>
        </pc:spChg>
        <pc:spChg chg="add del">
          <ac:chgData name="Paula Canning" userId="df78d830ef40bf19" providerId="LiveId" clId="{8E015612-09D7-4C9E-8070-7C879AB31003}" dt="2021-11-09T15:26:13.362" v="1892"/>
          <ac:spMkLst>
            <pc:docMk/>
            <pc:sldMk cId="2172179498" sldId="258"/>
            <ac:spMk id="28" creationId="{1070C750-5F0F-43BC-96D0-4209701BFE0D}"/>
          </ac:spMkLst>
        </pc:spChg>
        <pc:graphicFrameChg chg="add mod modGraphic">
          <ac:chgData name="Paula Canning" userId="df78d830ef40bf19" providerId="LiveId" clId="{8E015612-09D7-4C9E-8070-7C879AB31003}" dt="2021-11-08T10:41:50.190" v="1080" actId="26606"/>
          <ac:graphicFrameMkLst>
            <pc:docMk/>
            <pc:sldMk cId="2172179498" sldId="258"/>
            <ac:graphicFrameMk id="9" creationId="{3B0CE633-8D35-4CE8-B7AA-A9239D14BBDA}"/>
          </ac:graphicFrameMkLst>
        </pc:graphicFrameChg>
        <pc:cxnChg chg="add del">
          <ac:chgData name="Paula Canning" userId="df78d830ef40bf19" providerId="LiveId" clId="{8E015612-09D7-4C9E-8070-7C879AB31003}" dt="2021-11-08T10:41:50.190" v="1080" actId="26606"/>
          <ac:cxnSpMkLst>
            <pc:docMk/>
            <pc:sldMk cId="2172179498" sldId="258"/>
            <ac:cxnSpMk id="15" creationId="{B755E3F5-39D9-4ABF-BFA5-232E87111779}"/>
          </ac:cxnSpMkLst>
        </pc:cxnChg>
        <pc:cxnChg chg="add del">
          <ac:chgData name="Paula Canning" userId="df78d830ef40bf19" providerId="LiveId" clId="{8E015612-09D7-4C9E-8070-7C879AB31003}" dt="2021-11-09T15:26:13.362" v="1892"/>
          <ac:cxnSpMkLst>
            <pc:docMk/>
            <pc:sldMk cId="2172179498" sldId="258"/>
            <ac:cxnSpMk id="26" creationId="{E0761CD7-B67C-4D16-A1CC-976C9AE4A8D4}"/>
          </ac:cxnSpMkLst>
        </pc:cxnChg>
      </pc:sldChg>
      <pc:sldChg chg="addSp delSp modSp mod setBg delDesignElem">
        <pc:chgData name="Paula Canning" userId="df78d830ef40bf19" providerId="LiveId" clId="{8E015612-09D7-4C9E-8070-7C879AB31003}" dt="2021-11-09T15:26:13.362" v="1892"/>
        <pc:sldMkLst>
          <pc:docMk/>
          <pc:sldMk cId="1193417028" sldId="259"/>
        </pc:sldMkLst>
        <pc:spChg chg="del mod">
          <ac:chgData name="Paula Canning" userId="df78d830ef40bf19" providerId="LiveId" clId="{8E015612-09D7-4C9E-8070-7C879AB31003}" dt="2021-11-08T10:27:39.831" v="696" actId="478"/>
          <ac:spMkLst>
            <pc:docMk/>
            <pc:sldMk cId="1193417028" sldId="259"/>
            <ac:spMk id="2" creationId="{34DB6CE4-2B13-4715-B5B2-615A55922CA1}"/>
          </ac:spMkLst>
        </pc:spChg>
        <pc:spChg chg="add del mod">
          <ac:chgData name="Paula Canning" userId="df78d830ef40bf19" providerId="LiveId" clId="{8E015612-09D7-4C9E-8070-7C879AB31003}" dt="2021-11-08T10:27:53.200" v="698" actId="478"/>
          <ac:spMkLst>
            <pc:docMk/>
            <pc:sldMk cId="1193417028" sldId="259"/>
            <ac:spMk id="5" creationId="{28A3E805-93B0-4734-B8D4-28CFBC387C1F}"/>
          </ac:spMkLst>
        </pc:spChg>
        <pc:spChg chg="add del">
          <ac:chgData name="Paula Canning" userId="df78d830ef40bf19" providerId="LiveId" clId="{8E015612-09D7-4C9E-8070-7C879AB31003}" dt="2021-11-09T15:26:13.362" v="1892"/>
          <ac:spMkLst>
            <pc:docMk/>
            <pc:sldMk cId="1193417028" sldId="259"/>
            <ac:spMk id="9" creationId="{646EBE52-42F6-46B3-9289-74891C532F18}"/>
          </ac:spMkLst>
        </pc:spChg>
        <pc:spChg chg="add del">
          <ac:chgData name="Paula Canning" userId="df78d830ef40bf19" providerId="LiveId" clId="{8E015612-09D7-4C9E-8070-7C879AB31003}" dt="2021-11-09T15:26:13.362" v="1892"/>
          <ac:spMkLst>
            <pc:docMk/>
            <pc:sldMk cId="1193417028" sldId="259"/>
            <ac:spMk id="11" creationId="{328E9A01-AC7A-410E-ABD5-70D425E96172}"/>
          </ac:spMkLst>
        </pc:spChg>
        <pc:spChg chg="add del">
          <ac:chgData name="Paula Canning" userId="df78d830ef40bf19" providerId="LiveId" clId="{8E015612-09D7-4C9E-8070-7C879AB31003}" dt="2021-11-09T15:26:13.362" v="1892"/>
          <ac:spMkLst>
            <pc:docMk/>
            <pc:sldMk cId="1193417028" sldId="259"/>
            <ac:spMk id="15" creationId="{1070C750-5F0F-43BC-96D0-4209701BFE0D}"/>
          </ac:spMkLst>
        </pc:spChg>
        <pc:graphicFrameChg chg="mod modGraphic">
          <ac:chgData name="Paula Canning" userId="df78d830ef40bf19" providerId="LiveId" clId="{8E015612-09D7-4C9E-8070-7C879AB31003}" dt="2021-11-08T10:42:26.872" v="1081" actId="26606"/>
          <ac:graphicFrameMkLst>
            <pc:docMk/>
            <pc:sldMk cId="1193417028" sldId="259"/>
            <ac:graphicFrameMk id="4" creationId="{242FA989-6B7C-488C-85ED-CB8D01BA3254}"/>
          </ac:graphicFrameMkLst>
        </pc:graphicFrameChg>
        <pc:cxnChg chg="add del">
          <ac:chgData name="Paula Canning" userId="df78d830ef40bf19" providerId="LiveId" clId="{8E015612-09D7-4C9E-8070-7C879AB31003}" dt="2021-11-09T15:26:13.362" v="1892"/>
          <ac:cxnSpMkLst>
            <pc:docMk/>
            <pc:sldMk cId="1193417028" sldId="259"/>
            <ac:cxnSpMk id="13" creationId="{E0761CD7-B67C-4D16-A1CC-976C9AE4A8D4}"/>
          </ac:cxnSpMkLst>
        </pc:cxnChg>
      </pc:sldChg>
      <pc:sldChg chg="addSp delSp modSp mod">
        <pc:chgData name="Paula Canning" userId="df78d830ef40bf19" providerId="LiveId" clId="{8E015612-09D7-4C9E-8070-7C879AB31003}" dt="2021-11-09T16:20:31.673" v="4596"/>
        <pc:sldMkLst>
          <pc:docMk/>
          <pc:sldMk cId="1398410914" sldId="260"/>
        </pc:sldMkLst>
        <pc:spChg chg="del mod">
          <ac:chgData name="Paula Canning" userId="df78d830ef40bf19" providerId="LiveId" clId="{8E015612-09D7-4C9E-8070-7C879AB31003}" dt="2021-11-08T10:31:42.121" v="809" actId="478"/>
          <ac:spMkLst>
            <pc:docMk/>
            <pc:sldMk cId="1398410914" sldId="260"/>
            <ac:spMk id="2" creationId="{34DB6CE4-2B13-4715-B5B2-615A55922CA1}"/>
          </ac:spMkLst>
        </pc:spChg>
        <pc:spChg chg="del mod">
          <ac:chgData name="Paula Canning" userId="df78d830ef40bf19" providerId="LiveId" clId="{8E015612-09D7-4C9E-8070-7C879AB31003}" dt="2021-11-08T10:32:44.071" v="828" actId="478"/>
          <ac:spMkLst>
            <pc:docMk/>
            <pc:sldMk cId="1398410914" sldId="260"/>
            <ac:spMk id="3" creationId="{143F5361-68C0-4BF5-80C8-F1E7BF92B2DB}"/>
          </ac:spMkLst>
        </pc:spChg>
        <pc:spChg chg="mod">
          <ac:chgData name="Paula Canning" userId="df78d830ef40bf19" providerId="LiveId" clId="{8E015612-09D7-4C9E-8070-7C879AB31003}" dt="2021-11-08T10:49:57.009" v="1145" actId="14100"/>
          <ac:spMkLst>
            <pc:docMk/>
            <pc:sldMk cId="1398410914" sldId="260"/>
            <ac:spMk id="4" creationId="{7B7B7B7B-7D76-4749-8BC0-1A579CBD0BA6}"/>
          </ac:spMkLst>
        </pc:spChg>
        <pc:spChg chg="add del mod">
          <ac:chgData name="Paula Canning" userId="df78d830ef40bf19" providerId="LiveId" clId="{8E015612-09D7-4C9E-8070-7C879AB31003}" dt="2021-11-08T10:33:20.506" v="830" actId="478"/>
          <ac:spMkLst>
            <pc:docMk/>
            <pc:sldMk cId="1398410914" sldId="260"/>
            <ac:spMk id="6" creationId="{A02B5D5B-D28F-4620-A816-BFB8B85C17B8}"/>
          </ac:spMkLst>
        </pc:spChg>
        <pc:spChg chg="add mod">
          <ac:chgData name="Paula Canning" userId="df78d830ef40bf19" providerId="LiveId" clId="{8E015612-09D7-4C9E-8070-7C879AB31003}" dt="2021-11-09T16:20:31.673" v="4596"/>
          <ac:spMkLst>
            <pc:docMk/>
            <pc:sldMk cId="1398410914" sldId="260"/>
            <ac:spMk id="8" creationId="{55ACF10D-A6FB-4475-BB21-77FC695F86AD}"/>
          </ac:spMkLst>
        </pc:spChg>
        <pc:spChg chg="add mod">
          <ac:chgData name="Paula Canning" userId="df78d830ef40bf19" providerId="LiveId" clId="{8E015612-09D7-4C9E-8070-7C879AB31003}" dt="2021-11-09T16:20:31.673" v="4596"/>
          <ac:spMkLst>
            <pc:docMk/>
            <pc:sldMk cId="1398410914" sldId="260"/>
            <ac:spMk id="10" creationId="{05C67CB9-3AD6-492C-928B-7A30B6B0672D}"/>
          </ac:spMkLst>
        </pc:spChg>
        <pc:picChg chg="add del mod">
          <ac:chgData name="Paula Canning" userId="df78d830ef40bf19" providerId="LiveId" clId="{8E015612-09D7-4C9E-8070-7C879AB31003}" dt="2021-11-08T10:46:21.583" v="1107" actId="478"/>
          <ac:picMkLst>
            <pc:docMk/>
            <pc:sldMk cId="1398410914" sldId="260"/>
            <ac:picMk id="1026" creationId="{4A536239-456B-4701-AB4F-705179253AAB}"/>
          </ac:picMkLst>
        </pc:picChg>
        <pc:picChg chg="add del mod">
          <ac:chgData name="Paula Canning" userId="df78d830ef40bf19" providerId="LiveId" clId="{8E015612-09D7-4C9E-8070-7C879AB31003}" dt="2021-11-08T10:48:52.942" v="1131" actId="478"/>
          <ac:picMkLst>
            <pc:docMk/>
            <pc:sldMk cId="1398410914" sldId="260"/>
            <ac:picMk id="1028" creationId="{B179BDEB-D659-482E-9634-F5B6AC89AAA9}"/>
          </ac:picMkLst>
        </pc:picChg>
        <pc:picChg chg="add mod">
          <ac:chgData name="Paula Canning" userId="df78d830ef40bf19" providerId="LiveId" clId="{8E015612-09D7-4C9E-8070-7C879AB31003}" dt="2021-11-08T10:50:01.766" v="1146" actId="14100"/>
          <ac:picMkLst>
            <pc:docMk/>
            <pc:sldMk cId="1398410914" sldId="260"/>
            <ac:picMk id="1030" creationId="{86C4E5CF-CC16-4FAA-8089-7EF1AE4E8C9E}"/>
          </ac:picMkLst>
        </pc:picChg>
      </pc:sldChg>
      <pc:sldChg chg="addSp delSp modSp mod setBg">
        <pc:chgData name="Paula Canning" userId="df78d830ef40bf19" providerId="LiveId" clId="{8E015612-09D7-4C9E-8070-7C879AB31003}" dt="2021-11-09T16:20:31.673" v="4596"/>
        <pc:sldMkLst>
          <pc:docMk/>
          <pc:sldMk cId="1348318116" sldId="261"/>
        </pc:sldMkLst>
        <pc:spChg chg="mod">
          <ac:chgData name="Paula Canning" userId="df78d830ef40bf19" providerId="LiveId" clId="{8E015612-09D7-4C9E-8070-7C879AB31003}" dt="2021-11-09T16:20:31.673" v="4596"/>
          <ac:spMkLst>
            <pc:docMk/>
            <pc:sldMk cId="1348318116" sldId="261"/>
            <ac:spMk id="2" creationId="{34DB6CE4-2B13-4715-B5B2-615A55922CA1}"/>
          </ac:spMkLst>
        </pc:spChg>
        <pc:spChg chg="del mod">
          <ac:chgData name="Paula Canning" userId="df78d830ef40bf19" providerId="LiveId" clId="{8E015612-09D7-4C9E-8070-7C879AB31003}" dt="2021-11-08T10:38:21.859" v="977" actId="478"/>
          <ac:spMkLst>
            <pc:docMk/>
            <pc:sldMk cId="1348318116" sldId="261"/>
            <ac:spMk id="3" creationId="{143F5361-68C0-4BF5-80C8-F1E7BF92B2DB}"/>
          </ac:spMkLst>
        </pc:spChg>
        <pc:spChg chg="add del mod">
          <ac:chgData name="Paula Canning" userId="df78d830ef40bf19" providerId="LiveId" clId="{8E015612-09D7-4C9E-8070-7C879AB31003}" dt="2021-11-08T10:40:12.922" v="1074" actId="26606"/>
          <ac:spMkLst>
            <pc:docMk/>
            <pc:sldMk cId="1348318116" sldId="261"/>
            <ac:spMk id="5" creationId="{A4D6687A-011A-4F70-8B48-9AB85B52BC86}"/>
          </ac:spMkLst>
        </pc:spChg>
        <pc:spChg chg="add del">
          <ac:chgData name="Paula Canning" userId="df78d830ef40bf19" providerId="LiveId" clId="{8E015612-09D7-4C9E-8070-7C879AB31003}" dt="2021-11-08T10:48:09.690" v="1125" actId="26606"/>
          <ac:spMkLst>
            <pc:docMk/>
            <pc:sldMk cId="1348318116" sldId="261"/>
            <ac:spMk id="12" creationId="{646EBE52-42F6-46B3-9289-74891C532F18}"/>
          </ac:spMkLst>
        </pc:spChg>
        <pc:spChg chg="add del">
          <ac:chgData name="Paula Canning" userId="df78d830ef40bf19" providerId="LiveId" clId="{8E015612-09D7-4C9E-8070-7C879AB31003}" dt="2021-11-08T10:48:09.690" v="1125" actId="26606"/>
          <ac:spMkLst>
            <pc:docMk/>
            <pc:sldMk cId="1348318116" sldId="261"/>
            <ac:spMk id="14" creationId="{328E9A01-AC7A-410E-ABD5-70D425E96172}"/>
          </ac:spMkLst>
        </pc:spChg>
        <pc:spChg chg="add del">
          <ac:chgData name="Paula Canning" userId="df78d830ef40bf19" providerId="LiveId" clId="{8E015612-09D7-4C9E-8070-7C879AB31003}" dt="2021-11-08T10:48:09.690" v="1125" actId="26606"/>
          <ac:spMkLst>
            <pc:docMk/>
            <pc:sldMk cId="1348318116" sldId="261"/>
            <ac:spMk id="18" creationId="{1070C750-5F0F-43BC-96D0-4209701BFE0D}"/>
          </ac:spMkLst>
        </pc:spChg>
        <pc:spChg chg="add del">
          <ac:chgData name="Paula Canning" userId="df78d830ef40bf19" providerId="LiveId" clId="{8E015612-09D7-4C9E-8070-7C879AB31003}" dt="2021-11-08T10:48:12.400" v="1127" actId="26606"/>
          <ac:spMkLst>
            <pc:docMk/>
            <pc:sldMk cId="1348318116" sldId="261"/>
            <ac:spMk id="20" creationId="{646EBE52-42F6-46B3-9289-74891C532F18}"/>
          </ac:spMkLst>
        </pc:spChg>
        <pc:spChg chg="add del">
          <ac:chgData name="Paula Canning" userId="df78d830ef40bf19" providerId="LiveId" clId="{8E015612-09D7-4C9E-8070-7C879AB31003}" dt="2021-11-08T10:48:12.400" v="1127" actId="26606"/>
          <ac:spMkLst>
            <pc:docMk/>
            <pc:sldMk cId="1348318116" sldId="261"/>
            <ac:spMk id="21" creationId="{328E9A01-AC7A-410E-ABD5-70D425E96172}"/>
          </ac:spMkLst>
        </pc:spChg>
        <pc:spChg chg="add del">
          <ac:chgData name="Paula Canning" userId="df78d830ef40bf19" providerId="LiveId" clId="{8E015612-09D7-4C9E-8070-7C879AB31003}" dt="2021-11-08T10:48:12.400" v="1127" actId="26606"/>
          <ac:spMkLst>
            <pc:docMk/>
            <pc:sldMk cId="1348318116" sldId="261"/>
            <ac:spMk id="23" creationId="{1070C750-5F0F-43BC-96D0-4209701BFE0D}"/>
          </ac:spMkLst>
        </pc:spChg>
        <pc:spChg chg="add del">
          <ac:chgData name="Paula Canning" userId="df78d830ef40bf19" providerId="LiveId" clId="{8E015612-09D7-4C9E-8070-7C879AB31003}" dt="2021-11-08T10:48:29.271" v="1129" actId="26606"/>
          <ac:spMkLst>
            <pc:docMk/>
            <pc:sldMk cId="1348318116" sldId="261"/>
            <ac:spMk id="25" creationId="{646EBE52-42F6-46B3-9289-74891C532F18}"/>
          </ac:spMkLst>
        </pc:spChg>
        <pc:spChg chg="add del">
          <ac:chgData name="Paula Canning" userId="df78d830ef40bf19" providerId="LiveId" clId="{8E015612-09D7-4C9E-8070-7C879AB31003}" dt="2021-11-08T10:48:29.271" v="1129" actId="26606"/>
          <ac:spMkLst>
            <pc:docMk/>
            <pc:sldMk cId="1348318116" sldId="261"/>
            <ac:spMk id="26" creationId="{328E9A01-AC7A-410E-ABD5-70D425E96172}"/>
          </ac:spMkLst>
        </pc:spChg>
        <pc:spChg chg="add del">
          <ac:chgData name="Paula Canning" userId="df78d830ef40bf19" providerId="LiveId" clId="{8E015612-09D7-4C9E-8070-7C879AB31003}" dt="2021-11-08T10:48:29.271" v="1129" actId="26606"/>
          <ac:spMkLst>
            <pc:docMk/>
            <pc:sldMk cId="1348318116" sldId="261"/>
            <ac:spMk id="28" creationId="{1070C750-5F0F-43BC-96D0-4209701BFE0D}"/>
          </ac:spMkLst>
        </pc:spChg>
        <pc:spChg chg="add del">
          <ac:chgData name="Paula Canning" userId="df78d830ef40bf19" providerId="LiveId" clId="{8E015612-09D7-4C9E-8070-7C879AB31003}" dt="2021-11-08T10:59:38.739" v="1229" actId="26606"/>
          <ac:spMkLst>
            <pc:docMk/>
            <pc:sldMk cId="1348318116" sldId="261"/>
            <ac:spMk id="30" creationId="{A538C7E5-0116-453C-9CD0-757E1C972DB5}"/>
          </ac:spMkLst>
        </pc:spChg>
        <pc:spChg chg="add del">
          <ac:chgData name="Paula Canning" userId="df78d830ef40bf19" providerId="LiveId" clId="{8E015612-09D7-4C9E-8070-7C879AB31003}" dt="2021-11-08T10:59:38.739" v="1229" actId="26606"/>
          <ac:spMkLst>
            <pc:docMk/>
            <pc:sldMk cId="1348318116" sldId="261"/>
            <ac:spMk id="32" creationId="{EB09849A-7D0C-4F36-A0D6-6BD64C50EBB6}"/>
          </ac:spMkLst>
        </pc:spChg>
        <pc:graphicFrameChg chg="add mod modGraphic">
          <ac:chgData name="Paula Canning" userId="df78d830ef40bf19" providerId="LiveId" clId="{8E015612-09D7-4C9E-8070-7C879AB31003}" dt="2021-11-08T10:59:38.739" v="1229" actId="26606"/>
          <ac:graphicFrameMkLst>
            <pc:docMk/>
            <pc:sldMk cId="1348318116" sldId="261"/>
            <ac:graphicFrameMk id="7" creationId="{F37EB3CE-4721-4B13-A280-0D64EDE00F78}"/>
          </ac:graphicFrameMkLst>
        </pc:graphicFrameChg>
        <pc:cxnChg chg="add del">
          <ac:chgData name="Paula Canning" userId="df78d830ef40bf19" providerId="LiveId" clId="{8E015612-09D7-4C9E-8070-7C879AB31003}" dt="2021-11-08T10:48:09.690" v="1125" actId="26606"/>
          <ac:cxnSpMkLst>
            <pc:docMk/>
            <pc:sldMk cId="1348318116" sldId="261"/>
            <ac:cxnSpMk id="16" creationId="{E0761CD7-B67C-4D16-A1CC-976C9AE4A8D4}"/>
          </ac:cxnSpMkLst>
        </pc:cxnChg>
        <pc:cxnChg chg="add del">
          <ac:chgData name="Paula Canning" userId="df78d830ef40bf19" providerId="LiveId" clId="{8E015612-09D7-4C9E-8070-7C879AB31003}" dt="2021-11-08T10:48:12.400" v="1127" actId="26606"/>
          <ac:cxnSpMkLst>
            <pc:docMk/>
            <pc:sldMk cId="1348318116" sldId="261"/>
            <ac:cxnSpMk id="22" creationId="{E0761CD7-B67C-4D16-A1CC-976C9AE4A8D4}"/>
          </ac:cxnSpMkLst>
        </pc:cxnChg>
        <pc:cxnChg chg="add del">
          <ac:chgData name="Paula Canning" userId="df78d830ef40bf19" providerId="LiveId" clId="{8E015612-09D7-4C9E-8070-7C879AB31003}" dt="2021-11-08T10:48:29.271" v="1129" actId="26606"/>
          <ac:cxnSpMkLst>
            <pc:docMk/>
            <pc:sldMk cId="1348318116" sldId="261"/>
            <ac:cxnSpMk id="27" creationId="{E0761CD7-B67C-4D16-A1CC-976C9AE4A8D4}"/>
          </ac:cxnSpMkLst>
        </pc:cxnChg>
        <pc:cxnChg chg="add del">
          <ac:chgData name="Paula Canning" userId="df78d830ef40bf19" providerId="LiveId" clId="{8E015612-09D7-4C9E-8070-7C879AB31003}" dt="2021-11-08T10:59:38.739" v="1229" actId="26606"/>
          <ac:cxnSpMkLst>
            <pc:docMk/>
            <pc:sldMk cId="1348318116" sldId="261"/>
            <ac:cxnSpMk id="31" creationId="{B755E3F5-39D9-4ABF-BFA5-232E87111779}"/>
          </ac:cxnSpMkLst>
        </pc:cxnChg>
      </pc:sldChg>
      <pc:sldChg chg="modSp del">
        <pc:chgData name="Paula Canning" userId="df78d830ef40bf19" providerId="LiveId" clId="{8E015612-09D7-4C9E-8070-7C879AB31003}" dt="2021-11-08T10:59:00.773" v="1226" actId="47"/>
        <pc:sldMkLst>
          <pc:docMk/>
          <pc:sldMk cId="2919556985" sldId="262"/>
        </pc:sldMkLst>
        <pc:spChg chg="mod">
          <ac:chgData name="Paula Canning" userId="df78d830ef40bf19" providerId="LiveId" clId="{8E015612-09D7-4C9E-8070-7C879AB31003}" dt="2021-11-08T10:34:23.987" v="840"/>
          <ac:spMkLst>
            <pc:docMk/>
            <pc:sldMk cId="2919556985" sldId="262"/>
            <ac:spMk id="2" creationId="{34DB6CE4-2B13-4715-B5B2-615A55922CA1}"/>
          </ac:spMkLst>
        </pc:spChg>
        <pc:spChg chg="mod">
          <ac:chgData name="Paula Canning" userId="df78d830ef40bf19" providerId="LiveId" clId="{8E015612-09D7-4C9E-8070-7C879AB31003}" dt="2021-11-08T10:34:23.987" v="840"/>
          <ac:spMkLst>
            <pc:docMk/>
            <pc:sldMk cId="2919556985" sldId="262"/>
            <ac:spMk id="3" creationId="{143F5361-68C0-4BF5-80C8-F1E7BF92B2DB}"/>
          </ac:spMkLst>
        </pc:spChg>
      </pc:sldChg>
      <pc:sldChg chg="addSp delSp modSp mod setBg delDesignElem">
        <pc:chgData name="Paula Canning" userId="df78d830ef40bf19" providerId="LiveId" clId="{8E015612-09D7-4C9E-8070-7C879AB31003}" dt="2021-11-09T16:20:31.673" v="4596"/>
        <pc:sldMkLst>
          <pc:docMk/>
          <pc:sldMk cId="1902613301" sldId="263"/>
        </pc:sldMkLst>
        <pc:spChg chg="del mod">
          <ac:chgData name="Paula Canning" userId="df78d830ef40bf19" providerId="LiveId" clId="{8E015612-09D7-4C9E-8070-7C879AB31003}" dt="2021-11-08T10:52:23.945" v="1147" actId="478"/>
          <ac:spMkLst>
            <pc:docMk/>
            <pc:sldMk cId="1902613301" sldId="263"/>
            <ac:spMk id="2" creationId="{34DB6CE4-2B13-4715-B5B2-615A55922CA1}"/>
          </ac:spMkLst>
        </pc:spChg>
        <pc:spChg chg="del mod">
          <ac:chgData name="Paula Canning" userId="df78d830ef40bf19" providerId="LiveId" clId="{8E015612-09D7-4C9E-8070-7C879AB31003}" dt="2021-11-08T10:52:40.202" v="1156" actId="478"/>
          <ac:spMkLst>
            <pc:docMk/>
            <pc:sldMk cId="1902613301" sldId="263"/>
            <ac:spMk id="3" creationId="{143F5361-68C0-4BF5-80C8-F1E7BF92B2DB}"/>
          </ac:spMkLst>
        </pc:spChg>
        <pc:spChg chg="add mod">
          <ac:chgData name="Paula Canning" userId="df78d830ef40bf19" providerId="LiveId" clId="{8E015612-09D7-4C9E-8070-7C879AB31003}" dt="2021-11-09T16:20:31.673" v="4596"/>
          <ac:spMkLst>
            <pc:docMk/>
            <pc:sldMk cId="1902613301" sldId="263"/>
            <ac:spMk id="5" creationId="{B34E9BA1-0D87-44F8-9E00-EC53933CBF22}"/>
          </ac:spMkLst>
        </pc:spChg>
        <pc:spChg chg="add del mod">
          <ac:chgData name="Paula Canning" userId="df78d830ef40bf19" providerId="LiveId" clId="{8E015612-09D7-4C9E-8070-7C879AB31003}" dt="2021-11-08T10:56:19.428" v="1157"/>
          <ac:spMkLst>
            <pc:docMk/>
            <pc:sldMk cId="1902613301" sldId="263"/>
            <ac:spMk id="7" creationId="{60B07E77-BD37-4B01-AC16-8E56981ED23D}"/>
          </ac:spMkLst>
        </pc:spChg>
        <pc:spChg chg="add del">
          <ac:chgData name="Paula Canning" userId="df78d830ef40bf19" providerId="LiveId" clId="{8E015612-09D7-4C9E-8070-7C879AB31003}" dt="2021-11-08T10:56:52.119" v="1164" actId="26606"/>
          <ac:spMkLst>
            <pc:docMk/>
            <pc:sldMk cId="1902613301" sldId="263"/>
            <ac:spMk id="71" creationId="{6B25638D-3D06-41D1-8060-4D2707C60AE8}"/>
          </ac:spMkLst>
        </pc:spChg>
        <pc:spChg chg="add del">
          <ac:chgData name="Paula Canning" userId="df78d830ef40bf19" providerId="LiveId" clId="{8E015612-09D7-4C9E-8070-7C879AB31003}" dt="2021-11-08T10:56:52.119" v="1164" actId="26606"/>
          <ac:spMkLst>
            <pc:docMk/>
            <pc:sldMk cId="1902613301" sldId="263"/>
            <ac:spMk id="81" creationId="{773D9643-4BC8-486D-8267-3577C8F0842D}"/>
          </ac:spMkLst>
        </pc:spChg>
        <pc:spChg chg="add del">
          <ac:chgData name="Paula Canning" userId="df78d830ef40bf19" providerId="LiveId" clId="{8E015612-09D7-4C9E-8070-7C879AB31003}" dt="2021-11-08T10:57:23.322" v="1169" actId="26606"/>
          <ac:spMkLst>
            <pc:docMk/>
            <pc:sldMk cId="1902613301" sldId="263"/>
            <ac:spMk id="145" creationId="{C72108A5-CE2C-4966-B863-66581E6E4801}"/>
          </ac:spMkLst>
        </pc:spChg>
        <pc:spChg chg="add del">
          <ac:chgData name="Paula Canning" userId="df78d830ef40bf19" providerId="LiveId" clId="{8E015612-09D7-4C9E-8070-7C879AB31003}" dt="2021-11-08T10:56:38.593" v="1162" actId="26606"/>
          <ac:spMkLst>
            <pc:docMk/>
            <pc:sldMk cId="1902613301" sldId="263"/>
            <ac:spMk id="2054" creationId="{854E2969-FC4B-44A0-B86A-5690B09AB9EB}"/>
          </ac:spMkLst>
        </pc:spChg>
        <pc:spChg chg="add del">
          <ac:chgData name="Paula Canning" userId="df78d830ef40bf19" providerId="LiveId" clId="{8E015612-09D7-4C9E-8070-7C879AB31003}" dt="2021-11-08T10:57:23.375" v="1170" actId="26606"/>
          <ac:spMkLst>
            <pc:docMk/>
            <pc:sldMk cId="1902613301" sldId="263"/>
            <ac:spMk id="2059" creationId="{854E2969-FC4B-44A0-B86A-5690B09AB9EB}"/>
          </ac:spMkLst>
        </pc:spChg>
        <pc:spChg chg="add mod ord">
          <ac:chgData name="Paula Canning" userId="df78d830ef40bf19" providerId="LiveId" clId="{8E015612-09D7-4C9E-8070-7C879AB31003}" dt="2021-11-08T10:58:38.665" v="1225" actId="26606"/>
          <ac:spMkLst>
            <pc:docMk/>
            <pc:sldMk cId="1902613301" sldId="263"/>
            <ac:spMk id="2062" creationId="{854E2969-FC4B-44A0-B86A-5690B09AB9EB}"/>
          </ac:spMkLst>
        </pc:spChg>
        <pc:grpChg chg="add del">
          <ac:chgData name="Paula Canning" userId="df78d830ef40bf19" providerId="LiveId" clId="{8E015612-09D7-4C9E-8070-7C879AB31003}" dt="2021-11-08T10:56:38.593" v="1162" actId="26606"/>
          <ac:grpSpMkLst>
            <pc:docMk/>
            <pc:sldMk cId="1902613301" sldId="263"/>
            <ac:grpSpMk id="73" creationId="{39C93A98-F69D-4681-8037-1A0B90250E56}"/>
          </ac:grpSpMkLst>
        </pc:grpChg>
        <pc:grpChg chg="add del">
          <ac:chgData name="Paula Canning" userId="df78d830ef40bf19" providerId="LiveId" clId="{8E015612-09D7-4C9E-8070-7C879AB31003}" dt="2021-11-08T10:56:52.119" v="1164" actId="26606"/>
          <ac:grpSpMkLst>
            <pc:docMk/>
            <pc:sldMk cId="1902613301" sldId="263"/>
            <ac:grpSpMk id="77" creationId="{2A7F3A7D-1232-4BDE-ACB6-F7CDEF0668CF}"/>
          </ac:grpSpMkLst>
        </pc:grpChg>
        <pc:grpChg chg="add del">
          <ac:chgData name="Paula Canning" userId="df78d830ef40bf19" providerId="LiveId" clId="{8E015612-09D7-4C9E-8070-7C879AB31003}" dt="2021-11-08T10:57:23.322" v="1169" actId="26606"/>
          <ac:grpSpMkLst>
            <pc:docMk/>
            <pc:sldMk cId="1902613301" sldId="263"/>
            <ac:grpSpMk id="151" creationId="{A030695F-0E8E-4F69-B37A-CE035769417B}"/>
          </ac:grpSpMkLst>
        </pc:grpChg>
        <pc:grpChg chg="add del">
          <ac:chgData name="Paula Canning" userId="df78d830ef40bf19" providerId="LiveId" clId="{8E015612-09D7-4C9E-8070-7C879AB31003}" dt="2021-11-08T10:58:38.655" v="1224" actId="26606"/>
          <ac:grpSpMkLst>
            <pc:docMk/>
            <pc:sldMk cId="1902613301" sldId="263"/>
            <ac:grpSpMk id="192" creationId="{F6ECD7E6-4E68-4AA6-864A-6828B6EC19D3}"/>
          </ac:grpSpMkLst>
        </pc:grpChg>
        <pc:grpChg chg="add del">
          <ac:chgData name="Paula Canning" userId="df78d830ef40bf19" providerId="LiveId" clId="{8E015612-09D7-4C9E-8070-7C879AB31003}" dt="2021-11-08T10:57:23.375" v="1170" actId="26606"/>
          <ac:grpSpMkLst>
            <pc:docMk/>
            <pc:sldMk cId="1902613301" sldId="263"/>
            <ac:grpSpMk id="2060" creationId="{39C93A98-F69D-4681-8037-1A0B90250E56}"/>
          </ac:grpSpMkLst>
        </pc:grpChg>
        <pc:grpChg chg="add del">
          <ac:chgData name="Paula Canning" userId="df78d830ef40bf19" providerId="LiveId" clId="{8E015612-09D7-4C9E-8070-7C879AB31003}" dt="2021-11-08T10:58:38.665" v="1225" actId="26606"/>
          <ac:grpSpMkLst>
            <pc:docMk/>
            <pc:sldMk cId="1902613301" sldId="263"/>
            <ac:grpSpMk id="2063" creationId="{39C93A98-F69D-4681-8037-1A0B90250E56}"/>
          </ac:grpSpMkLst>
        </pc:grpChg>
        <pc:grpChg chg="add del">
          <ac:chgData name="Paula Canning" userId="df78d830ef40bf19" providerId="LiveId" clId="{8E015612-09D7-4C9E-8070-7C879AB31003}" dt="2021-11-09T15:26:13.362" v="1892"/>
          <ac:grpSpMkLst>
            <pc:docMk/>
            <pc:sldMk cId="1902613301" sldId="263"/>
            <ac:grpSpMk id="2066" creationId="{1BEA2E2A-5839-4945-B7B0-368FFFACA5B9}"/>
          </ac:grpSpMkLst>
        </pc:grpChg>
        <pc:picChg chg="add del">
          <ac:chgData name="Paula Canning" userId="df78d830ef40bf19" providerId="LiveId" clId="{8E015612-09D7-4C9E-8070-7C879AB31003}" dt="2021-11-08T10:57:23.322" v="1169" actId="26606"/>
          <ac:picMkLst>
            <pc:docMk/>
            <pc:sldMk cId="1902613301" sldId="263"/>
            <ac:picMk id="147" creationId="{34DF22E0-9870-4CBF-AA3A-D710A9D8D999}"/>
          </ac:picMkLst>
        </pc:picChg>
        <pc:picChg chg="add mod">
          <ac:chgData name="Paula Canning" userId="df78d830ef40bf19" providerId="LiveId" clId="{8E015612-09D7-4C9E-8070-7C879AB31003}" dt="2021-11-08T10:58:38.665" v="1225" actId="26606"/>
          <ac:picMkLst>
            <pc:docMk/>
            <pc:sldMk cId="1902613301" sldId="263"/>
            <ac:picMk id="2050" creationId="{8ED6A3F0-6010-4F3D-BD7B-9931369332E6}"/>
          </ac:picMkLst>
        </pc:picChg>
        <pc:picChg chg="add del">
          <ac:chgData name="Paula Canning" userId="df78d830ef40bf19" providerId="LiveId" clId="{8E015612-09D7-4C9E-8070-7C879AB31003}" dt="2021-11-08T10:56:52.119" v="1164" actId="26606"/>
          <ac:picMkLst>
            <pc:docMk/>
            <pc:sldMk cId="1902613301" sldId="263"/>
            <ac:picMk id="2056" creationId="{8161BB1E-0062-4056-AB94-121EF614D5FB}"/>
          </ac:picMkLst>
        </pc:picChg>
        <pc:cxnChg chg="add del">
          <ac:chgData name="Paula Canning" userId="df78d830ef40bf19" providerId="LiveId" clId="{8E015612-09D7-4C9E-8070-7C879AB31003}" dt="2021-11-08T10:57:23.322" v="1169" actId="26606"/>
          <ac:cxnSpMkLst>
            <pc:docMk/>
            <pc:sldMk cId="1902613301" sldId="263"/>
            <ac:cxnSpMk id="149" creationId="{4348DA73-B56C-4BAB-9988-C048297EF40C}"/>
          </ac:cxnSpMkLst>
        </pc:cxnChg>
        <pc:cxnChg chg="add del">
          <ac:chgData name="Paula Canning" userId="df78d830ef40bf19" providerId="LiveId" clId="{8E015612-09D7-4C9E-8070-7C879AB31003}" dt="2021-11-08T10:56:52.119" v="1164" actId="26606"/>
          <ac:cxnSpMkLst>
            <pc:docMk/>
            <pc:sldMk cId="1902613301" sldId="263"/>
            <ac:cxnSpMk id="2057" creationId="{8FBC01E2-D629-4319-B5CB-BFA461B8CF30}"/>
          </ac:cxnSpMkLst>
        </pc:cxnChg>
      </pc:sldChg>
      <pc:sldChg chg="addSp delSp modSp new mod setBg addAnim delDesignElem">
        <pc:chgData name="Paula Canning" userId="df78d830ef40bf19" providerId="LiveId" clId="{8E015612-09D7-4C9E-8070-7C879AB31003}" dt="2021-11-09T15:53:57.199" v="3467"/>
        <pc:sldMkLst>
          <pc:docMk/>
          <pc:sldMk cId="1871196949" sldId="264"/>
        </pc:sldMkLst>
        <pc:spChg chg="mod">
          <ac:chgData name="Paula Canning" userId="df78d830ef40bf19" providerId="LiveId" clId="{8E015612-09D7-4C9E-8070-7C879AB31003}" dt="2021-11-09T15:46:28.297" v="3166" actId="26606"/>
          <ac:spMkLst>
            <pc:docMk/>
            <pc:sldMk cId="1871196949" sldId="264"/>
            <ac:spMk id="2" creationId="{EBF4DBA1-7CA2-4558-A684-8F272991D963}"/>
          </ac:spMkLst>
        </pc:spChg>
        <pc:spChg chg="del mod">
          <ac:chgData name="Paula Canning" userId="df78d830ef40bf19" providerId="LiveId" clId="{8E015612-09D7-4C9E-8070-7C879AB31003}" dt="2021-11-09T15:46:21.010" v="3165" actId="478"/>
          <ac:spMkLst>
            <pc:docMk/>
            <pc:sldMk cId="1871196949" sldId="264"/>
            <ac:spMk id="3" creationId="{2564C043-D3D6-4E3B-8266-FC81B0FDA191}"/>
          </ac:spMkLst>
        </pc:spChg>
        <pc:spChg chg="add del">
          <ac:chgData name="Paula Canning" userId="df78d830ef40bf19" providerId="LiveId" clId="{8E015612-09D7-4C9E-8070-7C879AB31003}" dt="2021-11-09T15:46:28.297" v="3166" actId="26606"/>
          <ac:spMkLst>
            <pc:docMk/>
            <pc:sldMk cId="1871196949" sldId="264"/>
            <ac:spMk id="8" creationId="{54F891EB-ED45-44C3-95D6-FFB2EC07FA10}"/>
          </ac:spMkLst>
        </pc:spChg>
        <pc:spChg chg="add del">
          <ac:chgData name="Paula Canning" userId="df78d830ef40bf19" providerId="LiveId" clId="{8E015612-09D7-4C9E-8070-7C879AB31003}" dt="2021-11-09T15:46:28.297" v="3166" actId="26606"/>
          <ac:spMkLst>
            <pc:docMk/>
            <pc:sldMk cId="1871196949" sldId="264"/>
            <ac:spMk id="10" creationId="{2EA385B8-7C85-4CE0-AE3A-00EB627B3443}"/>
          </ac:spMkLst>
        </pc:spChg>
        <pc:spChg chg="add del">
          <ac:chgData name="Paula Canning" userId="df78d830ef40bf19" providerId="LiveId" clId="{8E015612-09D7-4C9E-8070-7C879AB31003}" dt="2021-11-09T15:53:57.199" v="3467"/>
          <ac:spMkLst>
            <pc:docMk/>
            <pc:sldMk cId="1871196949" sldId="264"/>
            <ac:spMk id="19" creationId="{6333FB34-E54B-4710-9DAE-6EE03861271A}"/>
          </ac:spMkLst>
        </pc:spChg>
        <pc:spChg chg="add del">
          <ac:chgData name="Paula Canning" userId="df78d830ef40bf19" providerId="LiveId" clId="{8E015612-09D7-4C9E-8070-7C879AB31003}" dt="2021-11-09T15:53:57.199" v="3467"/>
          <ac:spMkLst>
            <pc:docMk/>
            <pc:sldMk cId="1871196949" sldId="264"/>
            <ac:spMk id="25" creationId="{F8454B2E-D2DB-42C2-A224-BCEC47B86468}"/>
          </ac:spMkLst>
        </pc:spChg>
        <pc:spChg chg="add del">
          <ac:chgData name="Paula Canning" userId="df78d830ef40bf19" providerId="LiveId" clId="{8E015612-09D7-4C9E-8070-7C879AB31003}" dt="2021-11-09T15:53:57.199" v="3467"/>
          <ac:spMkLst>
            <pc:docMk/>
            <pc:sldMk cId="1871196949" sldId="264"/>
            <ac:spMk id="27" creationId="{08B61146-1CF0-40E1-B66E-C22BD9207E37}"/>
          </ac:spMkLst>
        </pc:spChg>
        <pc:picChg chg="add del">
          <ac:chgData name="Paula Canning" userId="df78d830ef40bf19" providerId="LiveId" clId="{8E015612-09D7-4C9E-8070-7C879AB31003}" dt="2021-11-09T15:46:28.297" v="3166" actId="26606"/>
          <ac:picMkLst>
            <pc:docMk/>
            <pc:sldMk cId="1871196949" sldId="264"/>
            <ac:picMk id="14" creationId="{7557D95A-0A72-41F9-844C-544C199B4504}"/>
          </ac:picMkLst>
        </pc:picChg>
        <pc:picChg chg="add del">
          <ac:chgData name="Paula Canning" userId="df78d830ef40bf19" providerId="LiveId" clId="{8E015612-09D7-4C9E-8070-7C879AB31003}" dt="2021-11-09T15:53:57.199" v="3467"/>
          <ac:picMkLst>
            <pc:docMk/>
            <pc:sldMk cId="1871196949" sldId="264"/>
            <ac:picMk id="21" creationId="{29041944-13B4-40E3-A9D5-25B333EBD298}"/>
          </ac:picMkLst>
        </pc:picChg>
        <pc:picChg chg="add del">
          <ac:chgData name="Paula Canning" userId="df78d830ef40bf19" providerId="LiveId" clId="{8E015612-09D7-4C9E-8070-7C879AB31003}" dt="2021-11-09T15:53:57.199" v="3467"/>
          <ac:picMkLst>
            <pc:docMk/>
            <pc:sldMk cId="1871196949" sldId="264"/>
            <ac:picMk id="31" creationId="{32F83421-27F5-45DC-A0C2-B4B3592FD854}"/>
          </ac:picMkLst>
        </pc:picChg>
        <pc:cxnChg chg="add del">
          <ac:chgData name="Paula Canning" userId="df78d830ef40bf19" providerId="LiveId" clId="{8E015612-09D7-4C9E-8070-7C879AB31003}" dt="2021-11-09T15:46:28.297" v="3166" actId="26606"/>
          <ac:cxnSpMkLst>
            <pc:docMk/>
            <pc:sldMk cId="1871196949" sldId="264"/>
            <ac:cxnSpMk id="12" creationId="{19AF263B-E208-40DF-A182-5193478DCFA4}"/>
          </ac:cxnSpMkLst>
        </pc:cxnChg>
        <pc:cxnChg chg="add del">
          <ac:chgData name="Paula Canning" userId="df78d830ef40bf19" providerId="LiveId" clId="{8E015612-09D7-4C9E-8070-7C879AB31003}" dt="2021-11-09T15:53:57.199" v="3467"/>
          <ac:cxnSpMkLst>
            <pc:docMk/>
            <pc:sldMk cId="1871196949" sldId="264"/>
            <ac:cxnSpMk id="23" creationId="{5B85E289-5ADE-4F02-B917-9C9D9B044809}"/>
          </ac:cxnSpMkLst>
        </pc:cxnChg>
        <pc:cxnChg chg="add del">
          <ac:chgData name="Paula Canning" userId="df78d830ef40bf19" providerId="LiveId" clId="{8E015612-09D7-4C9E-8070-7C879AB31003}" dt="2021-11-09T15:53:57.199" v="3467"/>
          <ac:cxnSpMkLst>
            <pc:docMk/>
            <pc:sldMk cId="1871196949" sldId="264"/>
            <ac:cxnSpMk id="29" creationId="{7AE5065C-30A9-480A-9E93-74CC1490293D}"/>
          </ac:cxnSpMkLst>
        </pc:cxnChg>
      </pc:sldChg>
      <pc:sldChg chg="modSp new">
        <pc:chgData name="Paula Canning" userId="df78d830ef40bf19" providerId="LiveId" clId="{8E015612-09D7-4C9E-8070-7C879AB31003}" dt="2021-11-09T16:20:31.673" v="4596"/>
        <pc:sldMkLst>
          <pc:docMk/>
          <pc:sldMk cId="1711227703" sldId="265"/>
        </pc:sldMkLst>
        <pc:spChg chg="mod">
          <ac:chgData name="Paula Canning" userId="df78d830ef40bf19" providerId="LiveId" clId="{8E015612-09D7-4C9E-8070-7C879AB31003}" dt="2021-11-09T16:20:31.673" v="4596"/>
          <ac:spMkLst>
            <pc:docMk/>
            <pc:sldMk cId="1711227703" sldId="265"/>
            <ac:spMk id="2" creationId="{FDC59879-37B5-46D0-BCF8-597AC9A13EB3}"/>
          </ac:spMkLst>
        </pc:spChg>
        <pc:spChg chg="mod">
          <ac:chgData name="Paula Canning" userId="df78d830ef40bf19" providerId="LiveId" clId="{8E015612-09D7-4C9E-8070-7C879AB31003}" dt="2021-11-09T16:20:31.673" v="4596"/>
          <ac:spMkLst>
            <pc:docMk/>
            <pc:sldMk cId="1711227703" sldId="265"/>
            <ac:spMk id="3" creationId="{25B5011A-AE76-40F4-B396-981865613D05}"/>
          </ac:spMkLst>
        </pc:spChg>
      </pc:sldChg>
      <pc:sldChg chg="addSp delSp modSp new mod setBg delDesignElem">
        <pc:chgData name="Paula Canning" userId="df78d830ef40bf19" providerId="LiveId" clId="{8E015612-09D7-4C9E-8070-7C879AB31003}" dt="2021-11-10T16:47:20.035" v="4633" actId="478"/>
        <pc:sldMkLst>
          <pc:docMk/>
          <pc:sldMk cId="1130712790" sldId="266"/>
        </pc:sldMkLst>
        <pc:spChg chg="add del mod">
          <ac:chgData name="Paula Canning" userId="df78d830ef40bf19" providerId="LiveId" clId="{8E015612-09D7-4C9E-8070-7C879AB31003}" dt="2021-11-09T14:54:13.920" v="1604" actId="478"/>
          <ac:spMkLst>
            <pc:docMk/>
            <pc:sldMk cId="1130712790" sldId="266"/>
            <ac:spMk id="2" creationId="{BCA97E65-CC49-430B-B672-D66532ECC404}"/>
          </ac:spMkLst>
        </pc:spChg>
        <pc:spChg chg="add del mod">
          <ac:chgData name="Paula Canning" userId="df78d830ef40bf19" providerId="LiveId" clId="{8E015612-09D7-4C9E-8070-7C879AB31003}" dt="2021-11-09T15:26:22.525" v="1893" actId="478"/>
          <ac:spMkLst>
            <pc:docMk/>
            <pc:sldMk cId="1130712790" sldId="266"/>
            <ac:spMk id="3" creationId="{4727455C-22F6-46F2-93CC-406B5E4FC39E}"/>
          </ac:spMkLst>
        </pc:spChg>
        <pc:spChg chg="add del mod">
          <ac:chgData name="Paula Canning" userId="df78d830ef40bf19" providerId="LiveId" clId="{8E015612-09D7-4C9E-8070-7C879AB31003}" dt="2021-11-09T15:28:50.326" v="1963" actId="478"/>
          <ac:spMkLst>
            <pc:docMk/>
            <pc:sldMk cId="1130712790" sldId="266"/>
            <ac:spMk id="4" creationId="{FEADA575-04C2-45CD-99F4-A1C783E06F98}"/>
          </ac:spMkLst>
        </pc:spChg>
        <pc:spChg chg="add del mod">
          <ac:chgData name="Paula Canning" userId="df78d830ef40bf19" providerId="LiveId" clId="{8E015612-09D7-4C9E-8070-7C879AB31003}" dt="2021-11-09T15:40:56.804" v="2998" actId="26606"/>
          <ac:spMkLst>
            <pc:docMk/>
            <pc:sldMk cId="1130712790" sldId="266"/>
            <ac:spMk id="5" creationId="{CA81692C-A36C-493B-8B87-C62FEE5BED49}"/>
          </ac:spMkLst>
        </pc:spChg>
        <pc:spChg chg="add del mod">
          <ac:chgData name="Paula Canning" userId="df78d830ef40bf19" providerId="LiveId" clId="{8E015612-09D7-4C9E-8070-7C879AB31003}" dt="2021-11-09T16:08:30.393" v="3550"/>
          <ac:spMkLst>
            <pc:docMk/>
            <pc:sldMk cId="1130712790" sldId="266"/>
            <ac:spMk id="6" creationId="{6BCB5FD3-AA2D-40FC-B497-B2A2677BCD08}"/>
          </ac:spMkLst>
        </pc:spChg>
        <pc:spChg chg="add del mod">
          <ac:chgData name="Paula Canning" userId="df78d830ef40bf19" providerId="LiveId" clId="{8E015612-09D7-4C9E-8070-7C879AB31003}" dt="2021-11-09T16:08:53.274" v="3573" actId="478"/>
          <ac:spMkLst>
            <pc:docMk/>
            <pc:sldMk cId="1130712790" sldId="266"/>
            <ac:spMk id="7" creationId="{357ADC7F-9E22-4765-A6BE-67EE072C50C7}"/>
          </ac:spMkLst>
        </pc:spChg>
        <pc:spChg chg="add del mod">
          <ac:chgData name="Paula Canning" userId="df78d830ef40bf19" providerId="LiveId" clId="{8E015612-09D7-4C9E-8070-7C879AB31003}" dt="2021-11-09T16:09:46.009" v="3599" actId="478"/>
          <ac:spMkLst>
            <pc:docMk/>
            <pc:sldMk cId="1130712790" sldId="266"/>
            <ac:spMk id="8" creationId="{D4838E20-7D12-4529-88FD-16C6DBD9A21E}"/>
          </ac:spMkLst>
        </pc:spChg>
        <pc:spChg chg="add del mod">
          <ac:chgData name="Paula Canning" userId="df78d830ef40bf19" providerId="LiveId" clId="{8E015612-09D7-4C9E-8070-7C879AB31003}" dt="2021-11-09T16:09:43.734" v="3598" actId="478"/>
          <ac:spMkLst>
            <pc:docMk/>
            <pc:sldMk cId="1130712790" sldId="266"/>
            <ac:spMk id="9" creationId="{EDD1EDB4-7434-4ABA-8699-389C64328718}"/>
          </ac:spMkLst>
        </pc:spChg>
        <pc:spChg chg="add del">
          <ac:chgData name="Paula Canning" userId="df78d830ef40bf19" providerId="LiveId" clId="{8E015612-09D7-4C9E-8070-7C879AB31003}" dt="2021-11-09T15:39:50.265" v="2990" actId="26606"/>
          <ac:spMkLst>
            <pc:docMk/>
            <pc:sldMk cId="1130712790" sldId="266"/>
            <ac:spMk id="10" creationId="{6333FB34-E54B-4710-9DAE-6EE03861271A}"/>
          </ac:spMkLst>
        </pc:spChg>
        <pc:spChg chg="add del mod">
          <ac:chgData name="Paula Canning" userId="df78d830ef40bf19" providerId="LiveId" clId="{8E015612-09D7-4C9E-8070-7C879AB31003}" dt="2021-11-09T16:20:44.008" v="4597" actId="26606"/>
          <ac:spMkLst>
            <pc:docMk/>
            <pc:sldMk cId="1130712790" sldId="266"/>
            <ac:spMk id="11" creationId="{A36F34A6-D107-446B-933B-A6FEEEA5DD2B}"/>
          </ac:spMkLst>
        </pc:spChg>
        <pc:spChg chg="add del">
          <ac:chgData name="Paula Canning" userId="df78d830ef40bf19" providerId="LiveId" clId="{8E015612-09D7-4C9E-8070-7C879AB31003}" dt="2021-11-09T15:39:50.265" v="2990" actId="26606"/>
          <ac:spMkLst>
            <pc:docMk/>
            <pc:sldMk cId="1130712790" sldId="266"/>
            <ac:spMk id="16" creationId="{F63C748C-967B-4A7B-A90F-3EDD0F485AC6}"/>
          </ac:spMkLst>
        </pc:spChg>
        <pc:spChg chg="add del">
          <ac:chgData name="Paula Canning" userId="df78d830ef40bf19" providerId="LiveId" clId="{8E015612-09D7-4C9E-8070-7C879AB31003}" dt="2021-11-09T15:39:50.265" v="2990" actId="26606"/>
          <ac:spMkLst>
            <pc:docMk/>
            <pc:sldMk cId="1130712790" sldId="266"/>
            <ac:spMk id="18" creationId="{C0143637-4934-44E4-B909-BAF1E7B27972}"/>
          </ac:spMkLst>
        </pc:spChg>
        <pc:spChg chg="add del">
          <ac:chgData name="Paula Canning" userId="df78d830ef40bf19" providerId="LiveId" clId="{8E015612-09D7-4C9E-8070-7C879AB31003}" dt="2021-11-09T15:39:55.275" v="2992" actId="26606"/>
          <ac:spMkLst>
            <pc:docMk/>
            <pc:sldMk cId="1130712790" sldId="266"/>
            <ac:spMk id="20" creationId="{6333FB34-E54B-4710-9DAE-6EE03861271A}"/>
          </ac:spMkLst>
        </pc:spChg>
        <pc:spChg chg="add del">
          <ac:chgData name="Paula Canning" userId="df78d830ef40bf19" providerId="LiveId" clId="{8E015612-09D7-4C9E-8070-7C879AB31003}" dt="2021-11-09T15:39:55.275" v="2992" actId="26606"/>
          <ac:spMkLst>
            <pc:docMk/>
            <pc:sldMk cId="1130712790" sldId="266"/>
            <ac:spMk id="23" creationId="{29C51009-A09A-4689-8E6C-F8FC99E6A840}"/>
          </ac:spMkLst>
        </pc:spChg>
        <pc:spChg chg="add">
          <ac:chgData name="Paula Canning" userId="df78d830ef40bf19" providerId="LiveId" clId="{8E015612-09D7-4C9E-8070-7C879AB31003}" dt="2021-11-09T16:20:44.008" v="4597" actId="26606"/>
          <ac:spMkLst>
            <pc:docMk/>
            <pc:sldMk cId="1130712790" sldId="266"/>
            <ac:spMk id="25" creationId="{4F2E428D-A109-43BE-8AC2-C83EF031EF73}"/>
          </ac:spMkLst>
        </pc:spChg>
        <pc:spChg chg="add del">
          <ac:chgData name="Paula Canning" userId="df78d830ef40bf19" providerId="LiveId" clId="{8E015612-09D7-4C9E-8070-7C879AB31003}" dt="2021-11-09T15:39:57.292" v="2994" actId="26606"/>
          <ac:spMkLst>
            <pc:docMk/>
            <pc:sldMk cId="1130712790" sldId="266"/>
            <ac:spMk id="26" creationId="{6333FB34-E54B-4710-9DAE-6EE03861271A}"/>
          </ac:spMkLst>
        </pc:spChg>
        <pc:spChg chg="add del">
          <ac:chgData name="Paula Canning" userId="df78d830ef40bf19" providerId="LiveId" clId="{8E015612-09D7-4C9E-8070-7C879AB31003}" dt="2021-11-09T15:39:57.292" v="2994" actId="26606"/>
          <ac:spMkLst>
            <pc:docMk/>
            <pc:sldMk cId="1130712790" sldId="266"/>
            <ac:spMk id="29" creationId="{0216D9FD-860F-4F5C-8D9B-CE7002071D21}"/>
          </ac:spMkLst>
        </pc:spChg>
        <pc:spChg chg="add del">
          <ac:chgData name="Paula Canning" userId="df78d830ef40bf19" providerId="LiveId" clId="{8E015612-09D7-4C9E-8070-7C879AB31003}" dt="2021-11-09T15:39:57.292" v="2994" actId="26606"/>
          <ac:spMkLst>
            <pc:docMk/>
            <pc:sldMk cId="1130712790" sldId="266"/>
            <ac:spMk id="30" creationId="{8D074069-7026-466C-B495-20FB9578CFBB}"/>
          </ac:spMkLst>
        </pc:spChg>
        <pc:spChg chg="add del">
          <ac:chgData name="Paula Canning" userId="df78d830ef40bf19" providerId="LiveId" clId="{8E015612-09D7-4C9E-8070-7C879AB31003}" dt="2021-11-09T15:39:57.292" v="2994" actId="26606"/>
          <ac:spMkLst>
            <pc:docMk/>
            <pc:sldMk cId="1130712790" sldId="266"/>
            <ac:spMk id="31" creationId="{C1685D80-4D5A-471F-9215-651424F47500}"/>
          </ac:spMkLst>
        </pc:spChg>
        <pc:spChg chg="add">
          <ac:chgData name="Paula Canning" userId="df78d830ef40bf19" providerId="LiveId" clId="{8E015612-09D7-4C9E-8070-7C879AB31003}" dt="2021-11-09T16:20:44.008" v="4597" actId="26606"/>
          <ac:spMkLst>
            <pc:docMk/>
            <pc:sldMk cId="1130712790" sldId="266"/>
            <ac:spMk id="32" creationId="{AD50BBC6-5944-49AE-A819-558AB05AB178}"/>
          </ac:spMkLst>
        </pc:spChg>
        <pc:spChg chg="add del">
          <ac:chgData name="Paula Canning" userId="df78d830ef40bf19" providerId="LiveId" clId="{8E015612-09D7-4C9E-8070-7C879AB31003}" dt="2021-11-09T15:40:00.452" v="2996" actId="26606"/>
          <ac:spMkLst>
            <pc:docMk/>
            <pc:sldMk cId="1130712790" sldId="266"/>
            <ac:spMk id="33" creationId="{6333FB34-E54B-4710-9DAE-6EE03861271A}"/>
          </ac:spMkLst>
        </pc:spChg>
        <pc:spChg chg="add del">
          <ac:chgData name="Paula Canning" userId="df78d830ef40bf19" providerId="LiveId" clId="{8E015612-09D7-4C9E-8070-7C879AB31003}" dt="2021-11-09T15:40:00.452" v="2996" actId="26606"/>
          <ac:spMkLst>
            <pc:docMk/>
            <pc:sldMk cId="1130712790" sldId="266"/>
            <ac:spMk id="36" creationId="{54F891EB-ED45-44C3-95D6-FFB2EC07FA10}"/>
          </ac:spMkLst>
        </pc:spChg>
        <pc:spChg chg="add del">
          <ac:chgData name="Paula Canning" userId="df78d830ef40bf19" providerId="LiveId" clId="{8E015612-09D7-4C9E-8070-7C879AB31003}" dt="2021-11-09T15:40:00.452" v="2996" actId="26606"/>
          <ac:spMkLst>
            <pc:docMk/>
            <pc:sldMk cId="1130712790" sldId="266"/>
            <ac:spMk id="37" creationId="{2EA385B8-7C85-4CE0-AE3A-00EB627B3443}"/>
          </ac:spMkLst>
        </pc:spChg>
        <pc:spChg chg="add">
          <ac:chgData name="Paula Canning" userId="df78d830ef40bf19" providerId="LiveId" clId="{8E015612-09D7-4C9E-8070-7C879AB31003}" dt="2021-11-09T16:20:44.008" v="4597" actId="26606"/>
          <ac:spMkLst>
            <pc:docMk/>
            <pc:sldMk cId="1130712790" sldId="266"/>
            <ac:spMk id="40" creationId="{B2A773CA-28F4-49C2-BFA3-49A5867C7AFB}"/>
          </ac:spMkLst>
        </pc:spChg>
        <pc:spChg chg="add del">
          <ac:chgData name="Paula Canning" userId="df78d830ef40bf19" providerId="LiveId" clId="{8E015612-09D7-4C9E-8070-7C879AB31003}" dt="2021-11-09T15:40:56.804" v="2998" actId="26606"/>
          <ac:spMkLst>
            <pc:docMk/>
            <pc:sldMk cId="1130712790" sldId="266"/>
            <ac:spMk id="41" creationId="{6333FB34-E54B-4710-9DAE-6EE03861271A}"/>
          </ac:spMkLst>
        </pc:spChg>
        <pc:spChg chg="add del">
          <ac:chgData name="Paula Canning" userId="df78d830ef40bf19" providerId="LiveId" clId="{8E015612-09D7-4C9E-8070-7C879AB31003}" dt="2021-11-09T15:40:56.804" v="2998" actId="26606"/>
          <ac:spMkLst>
            <pc:docMk/>
            <pc:sldMk cId="1130712790" sldId="266"/>
            <ac:spMk id="44" creationId="{F63C748C-967B-4A7B-A90F-3EDD0F485AC6}"/>
          </ac:spMkLst>
        </pc:spChg>
        <pc:spChg chg="add del">
          <ac:chgData name="Paula Canning" userId="df78d830ef40bf19" providerId="LiveId" clId="{8E015612-09D7-4C9E-8070-7C879AB31003}" dt="2021-11-09T15:40:56.804" v="2998" actId="26606"/>
          <ac:spMkLst>
            <pc:docMk/>
            <pc:sldMk cId="1130712790" sldId="266"/>
            <ac:spMk id="45" creationId="{C0143637-4934-44E4-B909-BAF1E7B27972}"/>
          </ac:spMkLst>
        </pc:spChg>
        <pc:spChg chg="add">
          <ac:chgData name="Paula Canning" userId="df78d830ef40bf19" providerId="LiveId" clId="{8E015612-09D7-4C9E-8070-7C879AB31003}" dt="2021-11-09T16:20:44.008" v="4597" actId="26606"/>
          <ac:spMkLst>
            <pc:docMk/>
            <pc:sldMk cId="1130712790" sldId="266"/>
            <ac:spMk id="48" creationId="{3009A16D-868B-4145-BBC6-555098537EC2}"/>
          </ac:spMkLst>
        </pc:spChg>
        <pc:spChg chg="add">
          <ac:chgData name="Paula Canning" userId="df78d830ef40bf19" providerId="LiveId" clId="{8E015612-09D7-4C9E-8070-7C879AB31003}" dt="2021-11-09T16:20:44.008" v="4597" actId="26606"/>
          <ac:spMkLst>
            <pc:docMk/>
            <pc:sldMk cId="1130712790" sldId="266"/>
            <ac:spMk id="50" creationId="{2DCAE5CF-5D29-4779-83E1-BDB64E4F30E5}"/>
          </ac:spMkLst>
        </pc:spChg>
        <pc:spChg chg="add del">
          <ac:chgData name="Paula Canning" userId="df78d830ef40bf19" providerId="LiveId" clId="{8E015612-09D7-4C9E-8070-7C879AB31003}" dt="2021-11-09T15:50:37.096" v="3174" actId="26606"/>
          <ac:spMkLst>
            <pc:docMk/>
            <pc:sldMk cId="1130712790" sldId="266"/>
            <ac:spMk id="51" creationId="{683EAA59-24DC-4627-AB66-12602B7625BE}"/>
          </ac:spMkLst>
        </pc:spChg>
        <pc:spChg chg="add del mod">
          <ac:chgData name="Paula Canning" userId="df78d830ef40bf19" providerId="LiveId" clId="{8E015612-09D7-4C9E-8070-7C879AB31003}" dt="2021-11-10T16:47:20.035" v="4633" actId="478"/>
          <ac:spMkLst>
            <pc:docMk/>
            <pc:sldMk cId="1130712790" sldId="266"/>
            <ac:spMk id="52" creationId="{0D4769DC-2452-431B-9864-22AF0987B642}"/>
          </ac:spMkLst>
        </pc:spChg>
        <pc:spChg chg="add del">
          <ac:chgData name="Paula Canning" userId="df78d830ef40bf19" providerId="LiveId" clId="{8E015612-09D7-4C9E-8070-7C879AB31003}" dt="2021-11-09T15:50:37.096" v="3174" actId="26606"/>
          <ac:spMkLst>
            <pc:docMk/>
            <pc:sldMk cId="1130712790" sldId="266"/>
            <ac:spMk id="57" creationId="{3428F0B5-B9FD-4601-A0A8-6BF5ABF3488D}"/>
          </ac:spMkLst>
        </pc:spChg>
        <pc:spChg chg="add del">
          <ac:chgData name="Paula Canning" userId="df78d830ef40bf19" providerId="LiveId" clId="{8E015612-09D7-4C9E-8070-7C879AB31003}" dt="2021-11-09T15:50:37.096" v="3174" actId="26606"/>
          <ac:spMkLst>
            <pc:docMk/>
            <pc:sldMk cId="1130712790" sldId="266"/>
            <ac:spMk id="59" creationId="{CC26E585-FCC4-443D-9489-0E9471606F7C}"/>
          </ac:spMkLst>
        </pc:spChg>
        <pc:spChg chg="add del">
          <ac:chgData name="Paula Canning" userId="df78d830ef40bf19" providerId="LiveId" clId="{8E015612-09D7-4C9E-8070-7C879AB31003}" dt="2021-11-09T15:50:37.096" v="3174" actId="26606"/>
          <ac:spMkLst>
            <pc:docMk/>
            <pc:sldMk cId="1130712790" sldId="266"/>
            <ac:spMk id="63" creationId="{80D9730C-8D66-457D-B5EC-49C01D6BA25B}"/>
          </ac:spMkLst>
        </pc:spChg>
        <pc:spChg chg="add del">
          <ac:chgData name="Paula Canning" userId="df78d830ef40bf19" providerId="LiveId" clId="{8E015612-09D7-4C9E-8070-7C879AB31003}" dt="2021-11-09T15:48:19.044" v="3169" actId="26606"/>
          <ac:spMkLst>
            <pc:docMk/>
            <pc:sldMk cId="1130712790" sldId="266"/>
            <ac:spMk id="72" creationId="{683EAA59-24DC-4627-AB66-12602B7625BE}"/>
          </ac:spMkLst>
        </pc:spChg>
        <pc:spChg chg="add del">
          <ac:chgData name="Paula Canning" userId="df78d830ef40bf19" providerId="LiveId" clId="{8E015612-09D7-4C9E-8070-7C879AB31003}" dt="2021-11-09T15:48:19.044" v="3169" actId="26606"/>
          <ac:spMkLst>
            <pc:docMk/>
            <pc:sldMk cId="1130712790" sldId="266"/>
            <ac:spMk id="78" creationId="{A538C7E5-0116-453C-9CD0-757E1C972DB5}"/>
          </ac:spMkLst>
        </pc:spChg>
        <pc:spChg chg="add del">
          <ac:chgData name="Paula Canning" userId="df78d830ef40bf19" providerId="LiveId" clId="{8E015612-09D7-4C9E-8070-7C879AB31003}" dt="2021-11-09T15:48:19.044" v="3169" actId="26606"/>
          <ac:spMkLst>
            <pc:docMk/>
            <pc:sldMk cId="1130712790" sldId="266"/>
            <ac:spMk id="82" creationId="{EB09849A-7D0C-4F36-A0D6-6BD64C50EBB6}"/>
          </ac:spMkLst>
        </pc:spChg>
        <pc:spChg chg="add del">
          <ac:chgData name="Paula Canning" userId="df78d830ef40bf19" providerId="LiveId" clId="{8E015612-09D7-4C9E-8070-7C879AB31003}" dt="2021-11-09T15:48:25.275" v="3171" actId="26606"/>
          <ac:spMkLst>
            <pc:docMk/>
            <pc:sldMk cId="1130712790" sldId="266"/>
            <ac:spMk id="84" creationId="{80D9730C-8D66-457D-B5EC-49C01D6BA25B}"/>
          </ac:spMkLst>
        </pc:spChg>
        <pc:spChg chg="add del">
          <ac:chgData name="Paula Canning" userId="df78d830ef40bf19" providerId="LiveId" clId="{8E015612-09D7-4C9E-8070-7C879AB31003}" dt="2021-11-09T15:48:25.275" v="3171" actId="26606"/>
          <ac:spMkLst>
            <pc:docMk/>
            <pc:sldMk cId="1130712790" sldId="266"/>
            <ac:spMk id="85" creationId="{683EAA59-24DC-4627-AB66-12602B7625BE}"/>
          </ac:spMkLst>
        </pc:spChg>
        <pc:spChg chg="add del">
          <ac:chgData name="Paula Canning" userId="df78d830ef40bf19" providerId="LiveId" clId="{8E015612-09D7-4C9E-8070-7C879AB31003}" dt="2021-11-09T15:48:25.275" v="3171" actId="26606"/>
          <ac:spMkLst>
            <pc:docMk/>
            <pc:sldMk cId="1130712790" sldId="266"/>
            <ac:spMk id="90" creationId="{3428F0B5-B9FD-4601-A0A8-6BF5ABF3488D}"/>
          </ac:spMkLst>
        </pc:spChg>
        <pc:spChg chg="add del">
          <ac:chgData name="Paula Canning" userId="df78d830ef40bf19" providerId="LiveId" clId="{8E015612-09D7-4C9E-8070-7C879AB31003}" dt="2021-11-09T15:48:25.275" v="3171" actId="26606"/>
          <ac:spMkLst>
            <pc:docMk/>
            <pc:sldMk cId="1130712790" sldId="266"/>
            <ac:spMk id="91" creationId="{CC26E585-FCC4-443D-9489-0E9471606F7C}"/>
          </ac:spMkLst>
        </pc:spChg>
        <pc:spChg chg="add del">
          <ac:chgData name="Paula Canning" userId="df78d830ef40bf19" providerId="LiveId" clId="{8E015612-09D7-4C9E-8070-7C879AB31003}" dt="2021-11-09T15:50:37.007" v="3173" actId="26606"/>
          <ac:spMkLst>
            <pc:docMk/>
            <pc:sldMk cId="1130712790" sldId="266"/>
            <ac:spMk id="94" creationId="{683EAA59-24DC-4627-AB66-12602B7625BE}"/>
          </ac:spMkLst>
        </pc:spChg>
        <pc:spChg chg="add del">
          <ac:chgData name="Paula Canning" userId="df78d830ef40bf19" providerId="LiveId" clId="{8E015612-09D7-4C9E-8070-7C879AB31003}" dt="2021-11-09T15:50:37.007" v="3173" actId="26606"/>
          <ac:spMkLst>
            <pc:docMk/>
            <pc:sldMk cId="1130712790" sldId="266"/>
            <ac:spMk id="97" creationId="{A538C7E5-0116-453C-9CD0-757E1C972DB5}"/>
          </ac:spMkLst>
        </pc:spChg>
        <pc:spChg chg="add del">
          <ac:chgData name="Paula Canning" userId="df78d830ef40bf19" providerId="LiveId" clId="{8E015612-09D7-4C9E-8070-7C879AB31003}" dt="2021-11-09T15:50:37.007" v="3173" actId="26606"/>
          <ac:spMkLst>
            <pc:docMk/>
            <pc:sldMk cId="1130712790" sldId="266"/>
            <ac:spMk id="99" creationId="{EB09849A-7D0C-4F36-A0D6-6BD64C50EBB6}"/>
          </ac:spMkLst>
        </pc:spChg>
        <pc:spChg chg="add del">
          <ac:chgData name="Paula Canning" userId="df78d830ef40bf19" providerId="LiveId" clId="{8E015612-09D7-4C9E-8070-7C879AB31003}" dt="2021-11-09T15:53:57.199" v="3467"/>
          <ac:spMkLst>
            <pc:docMk/>
            <pc:sldMk cId="1130712790" sldId="266"/>
            <ac:spMk id="101" creationId="{683EAA59-24DC-4627-AB66-12602B7625BE}"/>
          </ac:spMkLst>
        </pc:spChg>
        <pc:graphicFrameChg chg="add">
          <ac:chgData name="Paula Canning" userId="df78d830ef40bf19" providerId="LiveId" clId="{8E015612-09D7-4C9E-8070-7C879AB31003}" dt="2021-11-09T16:20:44.008" v="4597" actId="26606"/>
          <ac:graphicFrameMkLst>
            <pc:docMk/>
            <pc:sldMk cId="1130712790" sldId="266"/>
            <ac:graphicFrameMk id="13" creationId="{AF22E9A9-F1BA-4165-9550-DB01AD99835C}"/>
          </ac:graphicFrameMkLst>
        </pc:graphicFrameChg>
        <pc:graphicFrameChg chg="add del mod modGraphic">
          <ac:chgData name="Paula Canning" userId="df78d830ef40bf19" providerId="LiveId" clId="{8E015612-09D7-4C9E-8070-7C879AB31003}" dt="2021-11-09T16:08:01.300" v="3498" actId="478"/>
          <ac:graphicFrameMkLst>
            <pc:docMk/>
            <pc:sldMk cId="1130712790" sldId="266"/>
            <ac:graphicFrameMk id="47" creationId="{2FE832B8-EF22-40F4-85B0-49AE61244CC1}"/>
          </ac:graphicFrameMkLst>
        </pc:graphicFrameChg>
        <pc:picChg chg="add del">
          <ac:chgData name="Paula Canning" userId="df78d830ef40bf19" providerId="LiveId" clId="{8E015612-09D7-4C9E-8070-7C879AB31003}" dt="2021-11-09T15:39:50.265" v="2990" actId="26606"/>
          <ac:picMkLst>
            <pc:docMk/>
            <pc:sldMk cId="1130712790" sldId="266"/>
            <ac:picMk id="12" creationId="{29041944-13B4-40E3-A9D5-25B333EBD298}"/>
          </ac:picMkLst>
        </pc:picChg>
        <pc:picChg chg="add">
          <ac:chgData name="Paula Canning" userId="df78d830ef40bf19" providerId="LiveId" clId="{8E015612-09D7-4C9E-8070-7C879AB31003}" dt="2021-11-09T16:20:44.008" v="4597" actId="26606"/>
          <ac:picMkLst>
            <pc:docMk/>
            <pc:sldMk cId="1130712790" sldId="266"/>
            <ac:picMk id="15" creationId="{EF2EC4B6-5524-4806-8575-59DB6B8F81C0}"/>
          </ac:picMkLst>
        </pc:picChg>
        <pc:picChg chg="add">
          <ac:chgData name="Paula Canning" userId="df78d830ef40bf19" providerId="LiveId" clId="{8E015612-09D7-4C9E-8070-7C879AB31003}" dt="2021-11-09T16:20:44.008" v="4597" actId="26606"/>
          <ac:picMkLst>
            <pc:docMk/>
            <pc:sldMk cId="1130712790" sldId="266"/>
            <ac:picMk id="17" creationId="{8100D021-ED8E-4951-8376-73996A82CD4A}"/>
          </ac:picMkLst>
        </pc:picChg>
        <pc:picChg chg="add">
          <ac:chgData name="Paula Canning" userId="df78d830ef40bf19" providerId="LiveId" clId="{8E015612-09D7-4C9E-8070-7C879AB31003}" dt="2021-11-09T16:20:44.008" v="4597" actId="26606"/>
          <ac:picMkLst>
            <pc:docMk/>
            <pc:sldMk cId="1130712790" sldId="266"/>
            <ac:picMk id="19" creationId="{46FE219C-22F7-4734-B3C1-28E70390CE17}"/>
          </ac:picMkLst>
        </pc:picChg>
        <pc:picChg chg="add del">
          <ac:chgData name="Paula Canning" userId="df78d830ef40bf19" providerId="LiveId" clId="{8E015612-09D7-4C9E-8070-7C879AB31003}" dt="2021-11-09T15:39:55.275" v="2992" actId="26606"/>
          <ac:picMkLst>
            <pc:docMk/>
            <pc:sldMk cId="1130712790" sldId="266"/>
            <ac:picMk id="21" creationId="{29041944-13B4-40E3-A9D5-25B333EBD298}"/>
          </ac:picMkLst>
        </pc:picChg>
        <pc:picChg chg="add del">
          <ac:chgData name="Paula Canning" userId="df78d830ef40bf19" providerId="LiveId" clId="{8E015612-09D7-4C9E-8070-7C879AB31003}" dt="2021-11-09T15:39:57.292" v="2994" actId="26606"/>
          <ac:picMkLst>
            <pc:docMk/>
            <pc:sldMk cId="1130712790" sldId="266"/>
            <ac:picMk id="27" creationId="{29041944-13B4-40E3-A9D5-25B333EBD298}"/>
          </ac:picMkLst>
        </pc:picChg>
        <pc:picChg chg="add del">
          <ac:chgData name="Paula Canning" userId="df78d830ef40bf19" providerId="LiveId" clId="{8E015612-09D7-4C9E-8070-7C879AB31003}" dt="2021-11-09T15:40:00.452" v="2996" actId="26606"/>
          <ac:picMkLst>
            <pc:docMk/>
            <pc:sldMk cId="1130712790" sldId="266"/>
            <ac:picMk id="34" creationId="{29041944-13B4-40E3-A9D5-25B333EBD298}"/>
          </ac:picMkLst>
        </pc:picChg>
        <pc:picChg chg="add del">
          <ac:chgData name="Paula Canning" userId="df78d830ef40bf19" providerId="LiveId" clId="{8E015612-09D7-4C9E-8070-7C879AB31003}" dt="2021-11-09T15:40:00.452" v="2996" actId="26606"/>
          <ac:picMkLst>
            <pc:docMk/>
            <pc:sldMk cId="1130712790" sldId="266"/>
            <ac:picMk id="39" creationId="{45154B4A-49CC-43D7-8BFF-ADCF177F4603}"/>
          </ac:picMkLst>
        </pc:picChg>
        <pc:picChg chg="add del">
          <ac:chgData name="Paula Canning" userId="df78d830ef40bf19" providerId="LiveId" clId="{8E015612-09D7-4C9E-8070-7C879AB31003}" dt="2021-11-09T15:40:56.804" v="2998" actId="26606"/>
          <ac:picMkLst>
            <pc:docMk/>
            <pc:sldMk cId="1130712790" sldId="266"/>
            <ac:picMk id="42" creationId="{29041944-13B4-40E3-A9D5-25B333EBD298}"/>
          </ac:picMkLst>
        </pc:picChg>
        <pc:picChg chg="add">
          <ac:chgData name="Paula Canning" userId="df78d830ef40bf19" providerId="LiveId" clId="{8E015612-09D7-4C9E-8070-7C879AB31003}" dt="2021-11-09T16:20:44.008" v="4597" actId="26606"/>
          <ac:picMkLst>
            <pc:docMk/>
            <pc:sldMk cId="1130712790" sldId="266"/>
            <ac:picMk id="46" creationId="{5D7C72BA-4476-4E4B-BC37-9A75FD0C5951}"/>
          </ac:picMkLst>
        </pc:picChg>
        <pc:picChg chg="add">
          <ac:chgData name="Paula Canning" userId="df78d830ef40bf19" providerId="LiveId" clId="{8E015612-09D7-4C9E-8070-7C879AB31003}" dt="2021-11-09T16:20:44.008" v="4597" actId="26606"/>
          <ac:picMkLst>
            <pc:docMk/>
            <pc:sldMk cId="1130712790" sldId="266"/>
            <ac:picMk id="49" creationId="{3992EB33-38E1-4175-8EE2-9BB8CC159C7B}"/>
          </ac:picMkLst>
        </pc:picChg>
        <pc:picChg chg="add del">
          <ac:chgData name="Paula Canning" userId="df78d830ef40bf19" providerId="LiveId" clId="{8E015612-09D7-4C9E-8070-7C879AB31003}" dt="2021-11-09T15:50:37.096" v="3174" actId="26606"/>
          <ac:picMkLst>
            <pc:docMk/>
            <pc:sldMk cId="1130712790" sldId="266"/>
            <ac:picMk id="53" creationId="{337D7E9F-40E2-421F-8428-EF1ED3BD5354}"/>
          </ac:picMkLst>
        </pc:picChg>
        <pc:picChg chg="add del">
          <ac:chgData name="Paula Canning" userId="df78d830ef40bf19" providerId="LiveId" clId="{8E015612-09D7-4C9E-8070-7C879AB31003}" dt="2021-11-09T15:50:37.096" v="3174" actId="26606"/>
          <ac:picMkLst>
            <pc:docMk/>
            <pc:sldMk cId="1130712790" sldId="266"/>
            <ac:picMk id="67" creationId="{84E72657-3267-436B-9AFF-3A1A0420568A}"/>
          </ac:picMkLst>
        </pc:picChg>
        <pc:picChg chg="add del">
          <ac:chgData name="Paula Canning" userId="df78d830ef40bf19" providerId="LiveId" clId="{8E015612-09D7-4C9E-8070-7C879AB31003}" dt="2021-11-09T15:48:19.044" v="3169" actId="26606"/>
          <ac:picMkLst>
            <pc:docMk/>
            <pc:sldMk cId="1130712790" sldId="266"/>
            <ac:picMk id="74" creationId="{337D7E9F-40E2-421F-8428-EF1ED3BD5354}"/>
          </ac:picMkLst>
        </pc:picChg>
        <pc:picChg chg="add del">
          <ac:chgData name="Paula Canning" userId="df78d830ef40bf19" providerId="LiveId" clId="{8E015612-09D7-4C9E-8070-7C879AB31003}" dt="2021-11-09T15:48:25.275" v="3171" actId="26606"/>
          <ac:picMkLst>
            <pc:docMk/>
            <pc:sldMk cId="1130712790" sldId="266"/>
            <ac:picMk id="87" creationId="{337D7E9F-40E2-421F-8428-EF1ED3BD5354}"/>
          </ac:picMkLst>
        </pc:picChg>
        <pc:picChg chg="add del">
          <ac:chgData name="Paula Canning" userId="df78d830ef40bf19" providerId="LiveId" clId="{8E015612-09D7-4C9E-8070-7C879AB31003}" dt="2021-11-09T15:48:25.275" v="3171" actId="26606"/>
          <ac:picMkLst>
            <pc:docMk/>
            <pc:sldMk cId="1130712790" sldId="266"/>
            <ac:picMk id="88" creationId="{84E72657-3267-436B-9AFF-3A1A0420568A}"/>
          </ac:picMkLst>
        </pc:picChg>
        <pc:picChg chg="add del">
          <ac:chgData name="Paula Canning" userId="df78d830ef40bf19" providerId="LiveId" clId="{8E015612-09D7-4C9E-8070-7C879AB31003}" dt="2021-11-09T15:50:37.007" v="3173" actId="26606"/>
          <ac:picMkLst>
            <pc:docMk/>
            <pc:sldMk cId="1130712790" sldId="266"/>
            <ac:picMk id="95" creationId="{337D7E9F-40E2-421F-8428-EF1ED3BD5354}"/>
          </ac:picMkLst>
        </pc:picChg>
        <pc:picChg chg="add del">
          <ac:chgData name="Paula Canning" userId="df78d830ef40bf19" providerId="LiveId" clId="{8E015612-09D7-4C9E-8070-7C879AB31003}" dt="2021-11-09T15:53:57.199" v="3467"/>
          <ac:picMkLst>
            <pc:docMk/>
            <pc:sldMk cId="1130712790" sldId="266"/>
            <ac:picMk id="102" creationId="{337D7E9F-40E2-421F-8428-EF1ED3BD5354}"/>
          </ac:picMkLst>
        </pc:picChg>
        <pc:cxnChg chg="add del">
          <ac:chgData name="Paula Canning" userId="df78d830ef40bf19" providerId="LiveId" clId="{8E015612-09D7-4C9E-8070-7C879AB31003}" dt="2021-11-09T15:39:50.265" v="2990" actId="26606"/>
          <ac:cxnSpMkLst>
            <pc:docMk/>
            <pc:sldMk cId="1130712790" sldId="266"/>
            <ac:cxnSpMk id="14" creationId="{5B85E289-5ADE-4F02-B917-9C9D9B044809}"/>
          </ac:cxnSpMkLst>
        </pc:cxnChg>
        <pc:cxnChg chg="add del">
          <ac:chgData name="Paula Canning" userId="df78d830ef40bf19" providerId="LiveId" clId="{8E015612-09D7-4C9E-8070-7C879AB31003}" dt="2021-11-09T15:39:55.275" v="2992" actId="26606"/>
          <ac:cxnSpMkLst>
            <pc:docMk/>
            <pc:sldMk cId="1130712790" sldId="266"/>
            <ac:cxnSpMk id="22" creationId="{5B85E289-5ADE-4F02-B917-9C9D9B044809}"/>
          </ac:cxnSpMkLst>
        </pc:cxnChg>
        <pc:cxnChg chg="add del">
          <ac:chgData name="Paula Canning" userId="df78d830ef40bf19" providerId="LiveId" clId="{8E015612-09D7-4C9E-8070-7C879AB31003}" dt="2021-11-09T15:39:55.275" v="2992" actId="26606"/>
          <ac:cxnSpMkLst>
            <pc:docMk/>
            <pc:sldMk cId="1130712790" sldId="266"/>
            <ac:cxnSpMk id="24" creationId="{9EC65442-F244-409C-BF44-C5D6472E810A}"/>
          </ac:cxnSpMkLst>
        </pc:cxnChg>
        <pc:cxnChg chg="add del">
          <ac:chgData name="Paula Canning" userId="df78d830ef40bf19" providerId="LiveId" clId="{8E015612-09D7-4C9E-8070-7C879AB31003}" dt="2021-11-09T15:39:57.292" v="2994" actId="26606"/>
          <ac:cxnSpMkLst>
            <pc:docMk/>
            <pc:sldMk cId="1130712790" sldId="266"/>
            <ac:cxnSpMk id="28" creationId="{5B85E289-5ADE-4F02-B917-9C9D9B044809}"/>
          </ac:cxnSpMkLst>
        </pc:cxnChg>
        <pc:cxnChg chg="add del">
          <ac:chgData name="Paula Canning" userId="df78d830ef40bf19" providerId="LiveId" clId="{8E015612-09D7-4C9E-8070-7C879AB31003}" dt="2021-11-09T15:40:00.452" v="2996" actId="26606"/>
          <ac:cxnSpMkLst>
            <pc:docMk/>
            <pc:sldMk cId="1130712790" sldId="266"/>
            <ac:cxnSpMk id="35" creationId="{5B85E289-5ADE-4F02-B917-9C9D9B044809}"/>
          </ac:cxnSpMkLst>
        </pc:cxnChg>
        <pc:cxnChg chg="add del">
          <ac:chgData name="Paula Canning" userId="df78d830ef40bf19" providerId="LiveId" clId="{8E015612-09D7-4C9E-8070-7C879AB31003}" dt="2021-11-09T15:40:00.452" v="2996" actId="26606"/>
          <ac:cxnSpMkLst>
            <pc:docMk/>
            <pc:sldMk cId="1130712790" sldId="266"/>
            <ac:cxnSpMk id="38" creationId="{19AF263B-E208-40DF-A182-5193478DCFA4}"/>
          </ac:cxnSpMkLst>
        </pc:cxnChg>
        <pc:cxnChg chg="add del">
          <ac:chgData name="Paula Canning" userId="df78d830ef40bf19" providerId="LiveId" clId="{8E015612-09D7-4C9E-8070-7C879AB31003}" dt="2021-11-09T15:40:56.804" v="2998" actId="26606"/>
          <ac:cxnSpMkLst>
            <pc:docMk/>
            <pc:sldMk cId="1130712790" sldId="266"/>
            <ac:cxnSpMk id="43" creationId="{5B85E289-5ADE-4F02-B917-9C9D9B044809}"/>
          </ac:cxnSpMkLst>
        </pc:cxnChg>
        <pc:cxnChg chg="add del">
          <ac:chgData name="Paula Canning" userId="df78d830ef40bf19" providerId="LiveId" clId="{8E015612-09D7-4C9E-8070-7C879AB31003}" dt="2021-11-09T15:50:37.096" v="3174" actId="26606"/>
          <ac:cxnSpMkLst>
            <pc:docMk/>
            <pc:sldMk cId="1130712790" sldId="266"/>
            <ac:cxnSpMk id="55" creationId="{42928F44-8AA2-4E03-A7D3-F2A035E9757D}"/>
          </ac:cxnSpMkLst>
        </pc:cxnChg>
        <pc:cxnChg chg="add del">
          <ac:chgData name="Paula Canning" userId="df78d830ef40bf19" providerId="LiveId" clId="{8E015612-09D7-4C9E-8070-7C879AB31003}" dt="2021-11-09T15:50:37.096" v="3174" actId="26606"/>
          <ac:cxnSpMkLst>
            <pc:docMk/>
            <pc:sldMk cId="1130712790" sldId="266"/>
            <ac:cxnSpMk id="61" creationId="{64838ADD-CEC0-4F6C-8A38-20120D0D51A0}"/>
          </ac:cxnSpMkLst>
        </pc:cxnChg>
        <pc:cxnChg chg="add del">
          <ac:chgData name="Paula Canning" userId="df78d830ef40bf19" providerId="LiveId" clId="{8E015612-09D7-4C9E-8070-7C879AB31003}" dt="2021-11-09T15:50:37.096" v="3174" actId="26606"/>
          <ac:cxnSpMkLst>
            <pc:docMk/>
            <pc:sldMk cId="1130712790" sldId="266"/>
            <ac:cxnSpMk id="65" creationId="{3ACC0A5F-0F61-43B1-8039-E0FC8449527C}"/>
          </ac:cxnSpMkLst>
        </pc:cxnChg>
        <pc:cxnChg chg="add del">
          <ac:chgData name="Paula Canning" userId="df78d830ef40bf19" providerId="LiveId" clId="{8E015612-09D7-4C9E-8070-7C879AB31003}" dt="2021-11-09T15:48:19.044" v="3169" actId="26606"/>
          <ac:cxnSpMkLst>
            <pc:docMk/>
            <pc:sldMk cId="1130712790" sldId="266"/>
            <ac:cxnSpMk id="76" creationId="{42928F44-8AA2-4E03-A7D3-F2A035E9757D}"/>
          </ac:cxnSpMkLst>
        </pc:cxnChg>
        <pc:cxnChg chg="add del">
          <ac:chgData name="Paula Canning" userId="df78d830ef40bf19" providerId="LiveId" clId="{8E015612-09D7-4C9E-8070-7C879AB31003}" dt="2021-11-09T15:48:19.044" v="3169" actId="26606"/>
          <ac:cxnSpMkLst>
            <pc:docMk/>
            <pc:sldMk cId="1130712790" sldId="266"/>
            <ac:cxnSpMk id="80" creationId="{B755E3F5-39D9-4ABF-BFA5-232E87111779}"/>
          </ac:cxnSpMkLst>
        </pc:cxnChg>
        <pc:cxnChg chg="add del">
          <ac:chgData name="Paula Canning" userId="df78d830ef40bf19" providerId="LiveId" clId="{8E015612-09D7-4C9E-8070-7C879AB31003}" dt="2021-11-09T15:48:25.275" v="3171" actId="26606"/>
          <ac:cxnSpMkLst>
            <pc:docMk/>
            <pc:sldMk cId="1130712790" sldId="266"/>
            <ac:cxnSpMk id="86" creationId="{3ACC0A5F-0F61-43B1-8039-E0FC8449527C}"/>
          </ac:cxnSpMkLst>
        </pc:cxnChg>
        <pc:cxnChg chg="add del">
          <ac:chgData name="Paula Canning" userId="df78d830ef40bf19" providerId="LiveId" clId="{8E015612-09D7-4C9E-8070-7C879AB31003}" dt="2021-11-09T15:48:25.275" v="3171" actId="26606"/>
          <ac:cxnSpMkLst>
            <pc:docMk/>
            <pc:sldMk cId="1130712790" sldId="266"/>
            <ac:cxnSpMk id="89" creationId="{42928F44-8AA2-4E03-A7D3-F2A035E9757D}"/>
          </ac:cxnSpMkLst>
        </pc:cxnChg>
        <pc:cxnChg chg="add del">
          <ac:chgData name="Paula Canning" userId="df78d830ef40bf19" providerId="LiveId" clId="{8E015612-09D7-4C9E-8070-7C879AB31003}" dt="2021-11-09T15:48:25.275" v="3171" actId="26606"/>
          <ac:cxnSpMkLst>
            <pc:docMk/>
            <pc:sldMk cId="1130712790" sldId="266"/>
            <ac:cxnSpMk id="92" creationId="{64838ADD-CEC0-4F6C-8A38-20120D0D51A0}"/>
          </ac:cxnSpMkLst>
        </pc:cxnChg>
        <pc:cxnChg chg="add del">
          <ac:chgData name="Paula Canning" userId="df78d830ef40bf19" providerId="LiveId" clId="{8E015612-09D7-4C9E-8070-7C879AB31003}" dt="2021-11-09T15:50:37.007" v="3173" actId="26606"/>
          <ac:cxnSpMkLst>
            <pc:docMk/>
            <pc:sldMk cId="1130712790" sldId="266"/>
            <ac:cxnSpMk id="96" creationId="{42928F44-8AA2-4E03-A7D3-F2A035E9757D}"/>
          </ac:cxnSpMkLst>
        </pc:cxnChg>
        <pc:cxnChg chg="add del">
          <ac:chgData name="Paula Canning" userId="df78d830ef40bf19" providerId="LiveId" clId="{8E015612-09D7-4C9E-8070-7C879AB31003}" dt="2021-11-09T15:50:37.007" v="3173" actId="26606"/>
          <ac:cxnSpMkLst>
            <pc:docMk/>
            <pc:sldMk cId="1130712790" sldId="266"/>
            <ac:cxnSpMk id="98" creationId="{B755E3F5-39D9-4ABF-BFA5-232E87111779}"/>
          </ac:cxnSpMkLst>
        </pc:cxnChg>
        <pc:cxnChg chg="add del">
          <ac:chgData name="Paula Canning" userId="df78d830ef40bf19" providerId="LiveId" clId="{8E015612-09D7-4C9E-8070-7C879AB31003}" dt="2021-11-09T15:53:57.199" v="3467"/>
          <ac:cxnSpMkLst>
            <pc:docMk/>
            <pc:sldMk cId="1130712790" sldId="266"/>
            <ac:cxnSpMk id="103" creationId="{42928F44-8AA2-4E03-A7D3-F2A035E9757D}"/>
          </ac:cxnSpMkLst>
        </pc:cxnChg>
      </pc:sldChg>
      <pc:sldChg chg="delSp new del mod">
        <pc:chgData name="Paula Canning" userId="df78d830ef40bf19" providerId="LiveId" clId="{8E015612-09D7-4C9E-8070-7C879AB31003}" dt="2021-11-09T14:34:06.915" v="1234" actId="2696"/>
        <pc:sldMkLst>
          <pc:docMk/>
          <pc:sldMk cId="3428161905" sldId="266"/>
        </pc:sldMkLst>
        <pc:spChg chg="del">
          <ac:chgData name="Paula Canning" userId="df78d830ef40bf19" providerId="LiveId" clId="{8E015612-09D7-4C9E-8070-7C879AB31003}" dt="2021-11-09T14:11:25.935" v="1233" actId="478"/>
          <ac:spMkLst>
            <pc:docMk/>
            <pc:sldMk cId="3428161905" sldId="266"/>
            <ac:spMk id="2" creationId="{D34F34EA-FBC5-4344-B30F-004F512287A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D6567E-7235-4C48-9D31-D11788F246C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80C2AB2-5589-4E50-8165-D64BACD7C45A}">
      <dgm:prSet/>
      <dgm:spPr/>
      <dgm:t>
        <a:bodyPr/>
        <a:lstStyle/>
        <a:p>
          <a:pPr>
            <a:lnSpc>
              <a:spcPct val="100000"/>
            </a:lnSpc>
          </a:pPr>
          <a:r>
            <a:rPr lang="en-US"/>
            <a:t>How do you understand a problem.</a:t>
          </a:r>
        </a:p>
      </dgm:t>
    </dgm:pt>
    <dgm:pt modelId="{36968EE1-4C0A-4609-9658-4067B3E46FFE}" type="parTrans" cxnId="{42646F58-B83D-4CBE-AEF6-854D2497A871}">
      <dgm:prSet/>
      <dgm:spPr/>
      <dgm:t>
        <a:bodyPr/>
        <a:lstStyle/>
        <a:p>
          <a:endParaRPr lang="en-US"/>
        </a:p>
      </dgm:t>
    </dgm:pt>
    <dgm:pt modelId="{68E8F844-3B94-4ADB-8C02-FC59CAB33A5D}" type="sibTrans" cxnId="{42646F58-B83D-4CBE-AEF6-854D2497A871}">
      <dgm:prSet/>
      <dgm:spPr/>
      <dgm:t>
        <a:bodyPr/>
        <a:lstStyle/>
        <a:p>
          <a:endParaRPr lang="en-US"/>
        </a:p>
      </dgm:t>
    </dgm:pt>
    <dgm:pt modelId="{E5AA7426-665D-4255-9023-CF44795D66DE}">
      <dgm:prSet/>
      <dgm:spPr/>
      <dgm:t>
        <a:bodyPr/>
        <a:lstStyle/>
        <a:p>
          <a:pPr>
            <a:lnSpc>
              <a:spcPct val="100000"/>
            </a:lnSpc>
          </a:pPr>
          <a:r>
            <a:rPr lang="en-US"/>
            <a:t>Definition of a problem &amp; understanding what the problem is.</a:t>
          </a:r>
        </a:p>
      </dgm:t>
    </dgm:pt>
    <dgm:pt modelId="{D921121B-EADC-4876-B11D-A0CAE2E8BFDF}" type="parTrans" cxnId="{2F73C57B-5C47-4A23-B2EA-A9D837DDAC21}">
      <dgm:prSet/>
      <dgm:spPr/>
      <dgm:t>
        <a:bodyPr/>
        <a:lstStyle/>
        <a:p>
          <a:endParaRPr lang="en-US"/>
        </a:p>
      </dgm:t>
    </dgm:pt>
    <dgm:pt modelId="{02B5BEE6-7CE7-423E-B552-661FEECDA857}" type="sibTrans" cxnId="{2F73C57B-5C47-4A23-B2EA-A9D837DDAC21}">
      <dgm:prSet/>
      <dgm:spPr/>
      <dgm:t>
        <a:bodyPr/>
        <a:lstStyle/>
        <a:p>
          <a:endParaRPr lang="en-US"/>
        </a:p>
      </dgm:t>
    </dgm:pt>
    <dgm:pt modelId="{BC04FFAB-9269-4D12-B760-128A2D0AE7E3}">
      <dgm:prSet/>
      <dgm:spPr/>
      <dgm:t>
        <a:bodyPr/>
        <a:lstStyle/>
        <a:p>
          <a:pPr>
            <a:lnSpc>
              <a:spcPct val="100000"/>
            </a:lnSpc>
          </a:pPr>
          <a:r>
            <a:rPr lang="en-US"/>
            <a:t>Describe what the problem is.</a:t>
          </a:r>
        </a:p>
      </dgm:t>
    </dgm:pt>
    <dgm:pt modelId="{2FB7AD66-7E71-4308-AAED-02F9D93BBD19}" type="parTrans" cxnId="{2308505E-2A5B-4981-BB9D-84750D97B85D}">
      <dgm:prSet/>
      <dgm:spPr/>
      <dgm:t>
        <a:bodyPr/>
        <a:lstStyle/>
        <a:p>
          <a:endParaRPr lang="en-US"/>
        </a:p>
      </dgm:t>
    </dgm:pt>
    <dgm:pt modelId="{6DF3D152-0CFB-484D-ADB2-62B7D84C9400}" type="sibTrans" cxnId="{2308505E-2A5B-4981-BB9D-84750D97B85D}">
      <dgm:prSet/>
      <dgm:spPr/>
      <dgm:t>
        <a:bodyPr/>
        <a:lstStyle/>
        <a:p>
          <a:endParaRPr lang="en-US"/>
        </a:p>
      </dgm:t>
    </dgm:pt>
    <dgm:pt modelId="{1F071990-63B2-495A-9F5F-CABDBAEE7D6A}">
      <dgm:prSet/>
      <dgm:spPr/>
      <dgm:t>
        <a:bodyPr/>
        <a:lstStyle/>
        <a:p>
          <a:pPr>
            <a:lnSpc>
              <a:spcPct val="100000"/>
            </a:lnSpc>
          </a:pPr>
          <a:r>
            <a:rPr lang="en-US"/>
            <a:t>Talk the problem through</a:t>
          </a:r>
        </a:p>
      </dgm:t>
    </dgm:pt>
    <dgm:pt modelId="{49235ED8-0182-43B9-BF6F-422E1E3CD38A}" type="parTrans" cxnId="{A80E5962-B14E-49F1-AA0A-8020638F7FE3}">
      <dgm:prSet/>
      <dgm:spPr/>
      <dgm:t>
        <a:bodyPr/>
        <a:lstStyle/>
        <a:p>
          <a:endParaRPr lang="en-US"/>
        </a:p>
      </dgm:t>
    </dgm:pt>
    <dgm:pt modelId="{D0E36C40-D4AF-4C51-995B-210F19C1D40E}" type="sibTrans" cxnId="{A80E5962-B14E-49F1-AA0A-8020638F7FE3}">
      <dgm:prSet/>
      <dgm:spPr/>
      <dgm:t>
        <a:bodyPr/>
        <a:lstStyle/>
        <a:p>
          <a:endParaRPr lang="en-US"/>
        </a:p>
      </dgm:t>
    </dgm:pt>
    <dgm:pt modelId="{951C2BA1-9ABF-444B-8841-E196D0C4E01E}" type="pres">
      <dgm:prSet presAssocID="{54D6567E-7235-4C48-9D31-D11788F246C6}" presName="root" presStyleCnt="0">
        <dgm:presLayoutVars>
          <dgm:dir/>
          <dgm:resizeHandles val="exact"/>
        </dgm:presLayoutVars>
      </dgm:prSet>
      <dgm:spPr/>
    </dgm:pt>
    <dgm:pt modelId="{51D0AFE6-9B69-4C36-B18E-A26EAA668BC7}" type="pres">
      <dgm:prSet presAssocID="{F80C2AB2-5589-4E50-8165-D64BACD7C45A}" presName="compNode" presStyleCnt="0"/>
      <dgm:spPr/>
    </dgm:pt>
    <dgm:pt modelId="{1AB65069-4373-41AB-95C6-14B0FBD98265}" type="pres">
      <dgm:prSet presAssocID="{F80C2AB2-5589-4E50-8165-D64BACD7C4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3DBAAF82-FA85-451F-9551-D2547CA32D48}" type="pres">
      <dgm:prSet presAssocID="{F80C2AB2-5589-4E50-8165-D64BACD7C45A}" presName="spaceRect" presStyleCnt="0"/>
      <dgm:spPr/>
    </dgm:pt>
    <dgm:pt modelId="{F7D0CCAD-1B19-4331-8A81-749E709823D3}" type="pres">
      <dgm:prSet presAssocID="{F80C2AB2-5589-4E50-8165-D64BACD7C45A}" presName="textRect" presStyleLbl="revTx" presStyleIdx="0" presStyleCnt="4">
        <dgm:presLayoutVars>
          <dgm:chMax val="1"/>
          <dgm:chPref val="1"/>
        </dgm:presLayoutVars>
      </dgm:prSet>
      <dgm:spPr/>
    </dgm:pt>
    <dgm:pt modelId="{286B6F14-C861-4A80-B58A-F3262277D3B9}" type="pres">
      <dgm:prSet presAssocID="{68E8F844-3B94-4ADB-8C02-FC59CAB33A5D}" presName="sibTrans" presStyleCnt="0"/>
      <dgm:spPr/>
    </dgm:pt>
    <dgm:pt modelId="{39962C0D-8214-4CAD-9F03-B33826313888}" type="pres">
      <dgm:prSet presAssocID="{E5AA7426-665D-4255-9023-CF44795D66DE}" presName="compNode" presStyleCnt="0"/>
      <dgm:spPr/>
    </dgm:pt>
    <dgm:pt modelId="{9F85E4DE-8220-4FD1-8861-692F6452667C}" type="pres">
      <dgm:prSet presAssocID="{E5AA7426-665D-4255-9023-CF44795D66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6511B306-7049-4892-9F4F-1B391E3777D6}" type="pres">
      <dgm:prSet presAssocID="{E5AA7426-665D-4255-9023-CF44795D66DE}" presName="spaceRect" presStyleCnt="0"/>
      <dgm:spPr/>
    </dgm:pt>
    <dgm:pt modelId="{920A864E-9203-4011-BE5F-E645F5876D44}" type="pres">
      <dgm:prSet presAssocID="{E5AA7426-665D-4255-9023-CF44795D66DE}" presName="textRect" presStyleLbl="revTx" presStyleIdx="1" presStyleCnt="4">
        <dgm:presLayoutVars>
          <dgm:chMax val="1"/>
          <dgm:chPref val="1"/>
        </dgm:presLayoutVars>
      </dgm:prSet>
      <dgm:spPr/>
    </dgm:pt>
    <dgm:pt modelId="{6CAC8775-86C3-45F9-9E62-D17C346DD617}" type="pres">
      <dgm:prSet presAssocID="{02B5BEE6-7CE7-423E-B552-661FEECDA857}" presName="sibTrans" presStyleCnt="0"/>
      <dgm:spPr/>
    </dgm:pt>
    <dgm:pt modelId="{8C5C9A8A-65E2-42E2-BF8E-A2B1C462F755}" type="pres">
      <dgm:prSet presAssocID="{BC04FFAB-9269-4D12-B760-128A2D0AE7E3}" presName="compNode" presStyleCnt="0"/>
      <dgm:spPr/>
    </dgm:pt>
    <dgm:pt modelId="{B194A2CD-65AA-475A-95CA-684A55714913}" type="pres">
      <dgm:prSet presAssocID="{BC04FFAB-9269-4D12-B760-128A2D0AE7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0808AF4B-1EB2-411F-BECA-DC09B17D0007}" type="pres">
      <dgm:prSet presAssocID="{BC04FFAB-9269-4D12-B760-128A2D0AE7E3}" presName="spaceRect" presStyleCnt="0"/>
      <dgm:spPr/>
    </dgm:pt>
    <dgm:pt modelId="{43063933-0E93-44D0-8A5A-51372E04C7CA}" type="pres">
      <dgm:prSet presAssocID="{BC04FFAB-9269-4D12-B760-128A2D0AE7E3}" presName="textRect" presStyleLbl="revTx" presStyleIdx="2" presStyleCnt="4">
        <dgm:presLayoutVars>
          <dgm:chMax val="1"/>
          <dgm:chPref val="1"/>
        </dgm:presLayoutVars>
      </dgm:prSet>
      <dgm:spPr/>
    </dgm:pt>
    <dgm:pt modelId="{40E5FF78-9E24-42D6-BD0E-6CD81F307ED1}" type="pres">
      <dgm:prSet presAssocID="{6DF3D152-0CFB-484D-ADB2-62B7D84C9400}" presName="sibTrans" presStyleCnt="0"/>
      <dgm:spPr/>
    </dgm:pt>
    <dgm:pt modelId="{FF8C03F1-7872-4814-A79D-18A44EA09265}" type="pres">
      <dgm:prSet presAssocID="{1F071990-63B2-495A-9F5F-CABDBAEE7D6A}" presName="compNode" presStyleCnt="0"/>
      <dgm:spPr/>
    </dgm:pt>
    <dgm:pt modelId="{9124F233-EA82-4D99-89A9-B457500C4D5B}" type="pres">
      <dgm:prSet presAssocID="{1F071990-63B2-495A-9F5F-CABDBAEE7D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86A289AA-371B-42B9-A177-C3A56FC64B23}" type="pres">
      <dgm:prSet presAssocID="{1F071990-63B2-495A-9F5F-CABDBAEE7D6A}" presName="spaceRect" presStyleCnt="0"/>
      <dgm:spPr/>
    </dgm:pt>
    <dgm:pt modelId="{243A5202-EA4E-45EC-A8ED-4C5E9BCD97DA}" type="pres">
      <dgm:prSet presAssocID="{1F071990-63B2-495A-9F5F-CABDBAEE7D6A}" presName="textRect" presStyleLbl="revTx" presStyleIdx="3" presStyleCnt="4">
        <dgm:presLayoutVars>
          <dgm:chMax val="1"/>
          <dgm:chPref val="1"/>
        </dgm:presLayoutVars>
      </dgm:prSet>
      <dgm:spPr/>
    </dgm:pt>
  </dgm:ptLst>
  <dgm:cxnLst>
    <dgm:cxn modelId="{2308505E-2A5B-4981-BB9D-84750D97B85D}" srcId="{54D6567E-7235-4C48-9D31-D11788F246C6}" destId="{BC04FFAB-9269-4D12-B760-128A2D0AE7E3}" srcOrd="2" destOrd="0" parTransId="{2FB7AD66-7E71-4308-AAED-02F9D93BBD19}" sibTransId="{6DF3D152-0CFB-484D-ADB2-62B7D84C9400}"/>
    <dgm:cxn modelId="{A80E5962-B14E-49F1-AA0A-8020638F7FE3}" srcId="{54D6567E-7235-4C48-9D31-D11788F246C6}" destId="{1F071990-63B2-495A-9F5F-CABDBAEE7D6A}" srcOrd="3" destOrd="0" parTransId="{49235ED8-0182-43B9-BF6F-422E1E3CD38A}" sibTransId="{D0E36C40-D4AF-4C51-995B-210F19C1D40E}"/>
    <dgm:cxn modelId="{7447AC52-768B-4B82-87FE-5C9527056FAE}" type="presOf" srcId="{BC04FFAB-9269-4D12-B760-128A2D0AE7E3}" destId="{43063933-0E93-44D0-8A5A-51372E04C7CA}" srcOrd="0" destOrd="0" presId="urn:microsoft.com/office/officeart/2018/2/layout/IconLabelList"/>
    <dgm:cxn modelId="{42646F58-B83D-4CBE-AEF6-854D2497A871}" srcId="{54D6567E-7235-4C48-9D31-D11788F246C6}" destId="{F80C2AB2-5589-4E50-8165-D64BACD7C45A}" srcOrd="0" destOrd="0" parTransId="{36968EE1-4C0A-4609-9658-4067B3E46FFE}" sibTransId="{68E8F844-3B94-4ADB-8C02-FC59CAB33A5D}"/>
    <dgm:cxn modelId="{2F73C57B-5C47-4A23-B2EA-A9D837DDAC21}" srcId="{54D6567E-7235-4C48-9D31-D11788F246C6}" destId="{E5AA7426-665D-4255-9023-CF44795D66DE}" srcOrd="1" destOrd="0" parTransId="{D921121B-EADC-4876-B11D-A0CAE2E8BFDF}" sibTransId="{02B5BEE6-7CE7-423E-B552-661FEECDA857}"/>
    <dgm:cxn modelId="{36A4B189-F723-4F5B-983E-8268D6AC6422}" type="presOf" srcId="{F80C2AB2-5589-4E50-8165-D64BACD7C45A}" destId="{F7D0CCAD-1B19-4331-8A81-749E709823D3}" srcOrd="0" destOrd="0" presId="urn:microsoft.com/office/officeart/2018/2/layout/IconLabelList"/>
    <dgm:cxn modelId="{058D619F-5AB9-49B0-ACD4-DA77720E9DD3}" type="presOf" srcId="{54D6567E-7235-4C48-9D31-D11788F246C6}" destId="{951C2BA1-9ABF-444B-8841-E196D0C4E01E}" srcOrd="0" destOrd="0" presId="urn:microsoft.com/office/officeart/2018/2/layout/IconLabelList"/>
    <dgm:cxn modelId="{E9965EC6-60BE-4883-9E25-C4CBBBE4DECB}" type="presOf" srcId="{E5AA7426-665D-4255-9023-CF44795D66DE}" destId="{920A864E-9203-4011-BE5F-E645F5876D44}" srcOrd="0" destOrd="0" presId="urn:microsoft.com/office/officeart/2018/2/layout/IconLabelList"/>
    <dgm:cxn modelId="{22675BEA-6239-4B58-AFAD-B7AB9611D1D9}" type="presOf" srcId="{1F071990-63B2-495A-9F5F-CABDBAEE7D6A}" destId="{243A5202-EA4E-45EC-A8ED-4C5E9BCD97DA}" srcOrd="0" destOrd="0" presId="urn:microsoft.com/office/officeart/2018/2/layout/IconLabelList"/>
    <dgm:cxn modelId="{603CA5CF-E10D-4DA2-9D50-250FC5200AF8}" type="presParOf" srcId="{951C2BA1-9ABF-444B-8841-E196D0C4E01E}" destId="{51D0AFE6-9B69-4C36-B18E-A26EAA668BC7}" srcOrd="0" destOrd="0" presId="urn:microsoft.com/office/officeart/2018/2/layout/IconLabelList"/>
    <dgm:cxn modelId="{6D7E0A00-976D-4837-9334-65735D6DDA0B}" type="presParOf" srcId="{51D0AFE6-9B69-4C36-B18E-A26EAA668BC7}" destId="{1AB65069-4373-41AB-95C6-14B0FBD98265}" srcOrd="0" destOrd="0" presId="urn:microsoft.com/office/officeart/2018/2/layout/IconLabelList"/>
    <dgm:cxn modelId="{5695857A-5522-4266-A1B9-1B1AC0512CDA}" type="presParOf" srcId="{51D0AFE6-9B69-4C36-B18E-A26EAA668BC7}" destId="{3DBAAF82-FA85-451F-9551-D2547CA32D48}" srcOrd="1" destOrd="0" presId="urn:microsoft.com/office/officeart/2018/2/layout/IconLabelList"/>
    <dgm:cxn modelId="{2BE468CB-34B0-4B61-80BE-3D04B99D4E0A}" type="presParOf" srcId="{51D0AFE6-9B69-4C36-B18E-A26EAA668BC7}" destId="{F7D0CCAD-1B19-4331-8A81-749E709823D3}" srcOrd="2" destOrd="0" presId="urn:microsoft.com/office/officeart/2018/2/layout/IconLabelList"/>
    <dgm:cxn modelId="{F218D1E7-D034-4568-BD58-69B4F70DBCF8}" type="presParOf" srcId="{951C2BA1-9ABF-444B-8841-E196D0C4E01E}" destId="{286B6F14-C861-4A80-B58A-F3262277D3B9}" srcOrd="1" destOrd="0" presId="urn:microsoft.com/office/officeart/2018/2/layout/IconLabelList"/>
    <dgm:cxn modelId="{4F86546D-7DF9-4193-8DD6-644455FE8610}" type="presParOf" srcId="{951C2BA1-9ABF-444B-8841-E196D0C4E01E}" destId="{39962C0D-8214-4CAD-9F03-B33826313888}" srcOrd="2" destOrd="0" presId="urn:microsoft.com/office/officeart/2018/2/layout/IconLabelList"/>
    <dgm:cxn modelId="{14CA5362-7DBF-470C-A40B-71ECA1A33EAA}" type="presParOf" srcId="{39962C0D-8214-4CAD-9F03-B33826313888}" destId="{9F85E4DE-8220-4FD1-8861-692F6452667C}" srcOrd="0" destOrd="0" presId="urn:microsoft.com/office/officeart/2018/2/layout/IconLabelList"/>
    <dgm:cxn modelId="{A3CCF834-C6A7-4320-9B15-6151E7799A4F}" type="presParOf" srcId="{39962C0D-8214-4CAD-9F03-B33826313888}" destId="{6511B306-7049-4892-9F4F-1B391E3777D6}" srcOrd="1" destOrd="0" presId="urn:microsoft.com/office/officeart/2018/2/layout/IconLabelList"/>
    <dgm:cxn modelId="{C700D60D-226C-45E8-B3FA-E26678FEACD8}" type="presParOf" srcId="{39962C0D-8214-4CAD-9F03-B33826313888}" destId="{920A864E-9203-4011-BE5F-E645F5876D44}" srcOrd="2" destOrd="0" presId="urn:microsoft.com/office/officeart/2018/2/layout/IconLabelList"/>
    <dgm:cxn modelId="{B48BC0AE-6DD5-4A9B-B105-854F33AA9096}" type="presParOf" srcId="{951C2BA1-9ABF-444B-8841-E196D0C4E01E}" destId="{6CAC8775-86C3-45F9-9E62-D17C346DD617}" srcOrd="3" destOrd="0" presId="urn:microsoft.com/office/officeart/2018/2/layout/IconLabelList"/>
    <dgm:cxn modelId="{95A268AD-9D4A-4259-8004-DC6D6E9B1595}" type="presParOf" srcId="{951C2BA1-9ABF-444B-8841-E196D0C4E01E}" destId="{8C5C9A8A-65E2-42E2-BF8E-A2B1C462F755}" srcOrd="4" destOrd="0" presId="urn:microsoft.com/office/officeart/2018/2/layout/IconLabelList"/>
    <dgm:cxn modelId="{D416A261-4EB2-4ADD-8897-3BCC40B0B323}" type="presParOf" srcId="{8C5C9A8A-65E2-42E2-BF8E-A2B1C462F755}" destId="{B194A2CD-65AA-475A-95CA-684A55714913}" srcOrd="0" destOrd="0" presId="urn:microsoft.com/office/officeart/2018/2/layout/IconLabelList"/>
    <dgm:cxn modelId="{5F7E625F-46F2-45EC-9CB4-1603513E988E}" type="presParOf" srcId="{8C5C9A8A-65E2-42E2-BF8E-A2B1C462F755}" destId="{0808AF4B-1EB2-411F-BECA-DC09B17D0007}" srcOrd="1" destOrd="0" presId="urn:microsoft.com/office/officeart/2018/2/layout/IconLabelList"/>
    <dgm:cxn modelId="{7C4FBC3C-212C-4FA2-9067-8CB96261C12B}" type="presParOf" srcId="{8C5C9A8A-65E2-42E2-BF8E-A2B1C462F755}" destId="{43063933-0E93-44D0-8A5A-51372E04C7CA}" srcOrd="2" destOrd="0" presId="urn:microsoft.com/office/officeart/2018/2/layout/IconLabelList"/>
    <dgm:cxn modelId="{5828EDA0-7B51-4267-A838-93106F117EEE}" type="presParOf" srcId="{951C2BA1-9ABF-444B-8841-E196D0C4E01E}" destId="{40E5FF78-9E24-42D6-BD0E-6CD81F307ED1}" srcOrd="5" destOrd="0" presId="urn:microsoft.com/office/officeart/2018/2/layout/IconLabelList"/>
    <dgm:cxn modelId="{AC75EBF2-E826-446A-8815-A6D182EF8ECE}" type="presParOf" srcId="{951C2BA1-9ABF-444B-8841-E196D0C4E01E}" destId="{FF8C03F1-7872-4814-A79D-18A44EA09265}" srcOrd="6" destOrd="0" presId="urn:microsoft.com/office/officeart/2018/2/layout/IconLabelList"/>
    <dgm:cxn modelId="{7A92A3F3-B01E-4EF8-81C8-30E7B3712BC8}" type="presParOf" srcId="{FF8C03F1-7872-4814-A79D-18A44EA09265}" destId="{9124F233-EA82-4D99-89A9-B457500C4D5B}" srcOrd="0" destOrd="0" presId="urn:microsoft.com/office/officeart/2018/2/layout/IconLabelList"/>
    <dgm:cxn modelId="{9314A2C7-A610-4266-BD2E-3F995673B72D}" type="presParOf" srcId="{FF8C03F1-7872-4814-A79D-18A44EA09265}" destId="{86A289AA-371B-42B9-A177-C3A56FC64B23}" srcOrd="1" destOrd="0" presId="urn:microsoft.com/office/officeart/2018/2/layout/IconLabelList"/>
    <dgm:cxn modelId="{EBD12957-267A-4C9B-B186-06762110744F}" type="presParOf" srcId="{FF8C03F1-7872-4814-A79D-18A44EA09265}" destId="{243A5202-EA4E-45EC-A8ED-4C5E9BCD97D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8A72FA-1E99-4C38-B76A-850BF7751C7C}"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835A93EE-D0D7-4505-914F-BC590C95C00D}">
      <dgm:prSet/>
      <dgm:spPr/>
      <dgm:t>
        <a:bodyPr/>
        <a:lstStyle/>
        <a:p>
          <a:r>
            <a:rPr lang="en-US"/>
            <a:t>STRESS IN THE U.K.</a:t>
          </a:r>
        </a:p>
      </dgm:t>
    </dgm:pt>
    <dgm:pt modelId="{EA770518-5F70-4EB8-8B1F-9DDB1B7D777D}" type="parTrans" cxnId="{2D870C9B-D87F-467F-814D-07872FCE6657}">
      <dgm:prSet/>
      <dgm:spPr/>
      <dgm:t>
        <a:bodyPr/>
        <a:lstStyle/>
        <a:p>
          <a:endParaRPr lang="en-US"/>
        </a:p>
      </dgm:t>
    </dgm:pt>
    <dgm:pt modelId="{437D51F5-C2DC-4D88-BBAE-C753F96CB4F1}" type="sibTrans" cxnId="{2D870C9B-D87F-467F-814D-07872FCE6657}">
      <dgm:prSet/>
      <dgm:spPr/>
      <dgm:t>
        <a:bodyPr/>
        <a:lstStyle/>
        <a:p>
          <a:endParaRPr lang="en-US"/>
        </a:p>
      </dgm:t>
    </dgm:pt>
    <dgm:pt modelId="{06768A3F-07AF-4ACB-BF9A-55A20D88C5F5}">
      <dgm:prSet/>
      <dgm:spPr/>
      <dgm:t>
        <a:bodyPr/>
        <a:lstStyle/>
        <a:p>
          <a:r>
            <a:rPr lang="en-US"/>
            <a:t>The statistics &amp; the facts by the stress in the U.K are increasingly year by year compared to the survey done in 2019, numbers are even higher than last years survey, Women tend to have a higher level of stress due to the survey last year to 38% Men are 30%. Women could be more stressed due to day to day family life with children house hold roles maybe taking children to school and home constantly running around.</a:t>
          </a:r>
        </a:p>
      </dgm:t>
    </dgm:pt>
    <dgm:pt modelId="{133C8B1A-1A62-4E81-82C8-6CF9F07733B7}" type="parTrans" cxnId="{58A147C8-B082-45C1-830F-6BBD3F6543E5}">
      <dgm:prSet/>
      <dgm:spPr/>
      <dgm:t>
        <a:bodyPr/>
        <a:lstStyle/>
        <a:p>
          <a:endParaRPr lang="en-US"/>
        </a:p>
      </dgm:t>
    </dgm:pt>
    <dgm:pt modelId="{414E92FF-4B79-4114-A7EF-8B53F4152CA5}" type="sibTrans" cxnId="{58A147C8-B082-45C1-830F-6BBD3F6543E5}">
      <dgm:prSet/>
      <dgm:spPr/>
      <dgm:t>
        <a:bodyPr/>
        <a:lstStyle/>
        <a:p>
          <a:endParaRPr lang="en-US"/>
        </a:p>
      </dgm:t>
    </dgm:pt>
    <dgm:pt modelId="{4FFD066F-F35B-4CB3-82B9-B2EE42401062}">
      <dgm:prSet/>
      <dgm:spPr/>
      <dgm:t>
        <a:bodyPr/>
        <a:lstStyle/>
        <a:p>
          <a:r>
            <a:rPr lang="en-US"/>
            <a:t>The survey also indicates that the highest people who suffer from stress within the workplace due to there work roles customer service managerial roles also higher positions.</a:t>
          </a:r>
        </a:p>
      </dgm:t>
    </dgm:pt>
    <dgm:pt modelId="{C18219D8-E00B-4B87-9832-2D71285677BC}" type="parTrans" cxnId="{F7C641B3-4FE1-4C5B-B3AE-E536ACD5BFFD}">
      <dgm:prSet/>
      <dgm:spPr/>
      <dgm:t>
        <a:bodyPr/>
        <a:lstStyle/>
        <a:p>
          <a:endParaRPr lang="en-US"/>
        </a:p>
      </dgm:t>
    </dgm:pt>
    <dgm:pt modelId="{715DF11D-AD18-4F2A-97A5-3AE8764CCBD8}" type="sibTrans" cxnId="{F7C641B3-4FE1-4C5B-B3AE-E536ACD5BFFD}">
      <dgm:prSet/>
      <dgm:spPr/>
      <dgm:t>
        <a:bodyPr/>
        <a:lstStyle/>
        <a:p>
          <a:endParaRPr lang="en-US"/>
        </a:p>
      </dgm:t>
    </dgm:pt>
    <dgm:pt modelId="{B1F56510-CFCC-4C67-985C-C73C21878E5E}">
      <dgm:prSet/>
      <dgm:spPr/>
      <dgm:t>
        <a:bodyPr/>
        <a:lstStyle/>
        <a:p>
          <a:r>
            <a:rPr lang="en-US"/>
            <a:t>This is costing the NHS 14.7 Billion pounds a year in the U.K, The majority of this money is taken up by patient admissions resulting to work related stress, Also family stress and financial stress.</a:t>
          </a:r>
        </a:p>
      </dgm:t>
    </dgm:pt>
    <dgm:pt modelId="{E6EEFE36-1B9B-4329-8001-4A041D497D2B}" type="parTrans" cxnId="{BF2F3468-5D35-49C4-97D1-627CF4389118}">
      <dgm:prSet/>
      <dgm:spPr/>
      <dgm:t>
        <a:bodyPr/>
        <a:lstStyle/>
        <a:p>
          <a:endParaRPr lang="en-US"/>
        </a:p>
      </dgm:t>
    </dgm:pt>
    <dgm:pt modelId="{348D27AA-6903-4971-8D17-6A4E950EEB85}" type="sibTrans" cxnId="{BF2F3468-5D35-49C4-97D1-627CF4389118}">
      <dgm:prSet/>
      <dgm:spPr/>
      <dgm:t>
        <a:bodyPr/>
        <a:lstStyle/>
        <a:p>
          <a:endParaRPr lang="en-US"/>
        </a:p>
      </dgm:t>
    </dgm:pt>
    <dgm:pt modelId="{C5DB9E39-D451-484E-8387-C1A568962FDE}" type="pres">
      <dgm:prSet presAssocID="{E08A72FA-1E99-4C38-B76A-850BF7751C7C}" presName="linear" presStyleCnt="0">
        <dgm:presLayoutVars>
          <dgm:animLvl val="lvl"/>
          <dgm:resizeHandles val="exact"/>
        </dgm:presLayoutVars>
      </dgm:prSet>
      <dgm:spPr/>
    </dgm:pt>
    <dgm:pt modelId="{C20F0013-C790-476E-8E69-E1990D8C319F}" type="pres">
      <dgm:prSet presAssocID="{835A93EE-D0D7-4505-914F-BC590C95C00D}" presName="parentText" presStyleLbl="node1" presStyleIdx="0" presStyleCnt="4">
        <dgm:presLayoutVars>
          <dgm:chMax val="0"/>
          <dgm:bulletEnabled val="1"/>
        </dgm:presLayoutVars>
      </dgm:prSet>
      <dgm:spPr/>
    </dgm:pt>
    <dgm:pt modelId="{04D738E4-6EB7-44BD-9D55-FC131A8EE550}" type="pres">
      <dgm:prSet presAssocID="{437D51F5-C2DC-4D88-BBAE-C753F96CB4F1}" presName="spacer" presStyleCnt="0"/>
      <dgm:spPr/>
    </dgm:pt>
    <dgm:pt modelId="{ABB8AC67-2243-402E-8A6E-021FB84EDF10}" type="pres">
      <dgm:prSet presAssocID="{06768A3F-07AF-4ACB-BF9A-55A20D88C5F5}" presName="parentText" presStyleLbl="node1" presStyleIdx="1" presStyleCnt="4">
        <dgm:presLayoutVars>
          <dgm:chMax val="0"/>
          <dgm:bulletEnabled val="1"/>
        </dgm:presLayoutVars>
      </dgm:prSet>
      <dgm:spPr/>
    </dgm:pt>
    <dgm:pt modelId="{71AA4415-77E7-4309-B502-6B37491DCD17}" type="pres">
      <dgm:prSet presAssocID="{414E92FF-4B79-4114-A7EF-8B53F4152CA5}" presName="spacer" presStyleCnt="0"/>
      <dgm:spPr/>
    </dgm:pt>
    <dgm:pt modelId="{AAF04A04-F8D0-4EC4-8FDE-2AA764E4AADB}" type="pres">
      <dgm:prSet presAssocID="{4FFD066F-F35B-4CB3-82B9-B2EE42401062}" presName="parentText" presStyleLbl="node1" presStyleIdx="2" presStyleCnt="4">
        <dgm:presLayoutVars>
          <dgm:chMax val="0"/>
          <dgm:bulletEnabled val="1"/>
        </dgm:presLayoutVars>
      </dgm:prSet>
      <dgm:spPr/>
    </dgm:pt>
    <dgm:pt modelId="{D5157DF1-544D-4BF7-9C73-25AF5B22D58A}" type="pres">
      <dgm:prSet presAssocID="{715DF11D-AD18-4F2A-97A5-3AE8764CCBD8}" presName="spacer" presStyleCnt="0"/>
      <dgm:spPr/>
    </dgm:pt>
    <dgm:pt modelId="{A05A2990-D0C9-490B-8594-0C62F5B7474F}" type="pres">
      <dgm:prSet presAssocID="{B1F56510-CFCC-4C67-985C-C73C21878E5E}" presName="parentText" presStyleLbl="node1" presStyleIdx="3" presStyleCnt="4">
        <dgm:presLayoutVars>
          <dgm:chMax val="0"/>
          <dgm:bulletEnabled val="1"/>
        </dgm:presLayoutVars>
      </dgm:prSet>
      <dgm:spPr/>
    </dgm:pt>
  </dgm:ptLst>
  <dgm:cxnLst>
    <dgm:cxn modelId="{2D3CC610-C058-4A8A-B55B-3A4838E3676E}" type="presOf" srcId="{835A93EE-D0D7-4505-914F-BC590C95C00D}" destId="{C20F0013-C790-476E-8E69-E1990D8C319F}" srcOrd="0" destOrd="0" presId="urn:microsoft.com/office/officeart/2005/8/layout/vList2"/>
    <dgm:cxn modelId="{9D2F7F3E-6C27-40B2-87D0-025F273D512F}" type="presOf" srcId="{06768A3F-07AF-4ACB-BF9A-55A20D88C5F5}" destId="{ABB8AC67-2243-402E-8A6E-021FB84EDF10}" srcOrd="0" destOrd="0" presId="urn:microsoft.com/office/officeart/2005/8/layout/vList2"/>
    <dgm:cxn modelId="{CE079C5F-8671-4D9D-BFDB-6E05F811E48B}" type="presOf" srcId="{E08A72FA-1E99-4C38-B76A-850BF7751C7C}" destId="{C5DB9E39-D451-484E-8387-C1A568962FDE}" srcOrd="0" destOrd="0" presId="urn:microsoft.com/office/officeart/2005/8/layout/vList2"/>
    <dgm:cxn modelId="{BF2F3468-5D35-49C4-97D1-627CF4389118}" srcId="{E08A72FA-1E99-4C38-B76A-850BF7751C7C}" destId="{B1F56510-CFCC-4C67-985C-C73C21878E5E}" srcOrd="3" destOrd="0" parTransId="{E6EEFE36-1B9B-4329-8001-4A041D497D2B}" sibTransId="{348D27AA-6903-4971-8D17-6A4E950EEB85}"/>
    <dgm:cxn modelId="{136CA07F-524C-4B94-BBBA-739D1B62C448}" type="presOf" srcId="{B1F56510-CFCC-4C67-985C-C73C21878E5E}" destId="{A05A2990-D0C9-490B-8594-0C62F5B7474F}" srcOrd="0" destOrd="0" presId="urn:microsoft.com/office/officeart/2005/8/layout/vList2"/>
    <dgm:cxn modelId="{2D870C9B-D87F-467F-814D-07872FCE6657}" srcId="{E08A72FA-1E99-4C38-B76A-850BF7751C7C}" destId="{835A93EE-D0D7-4505-914F-BC590C95C00D}" srcOrd="0" destOrd="0" parTransId="{EA770518-5F70-4EB8-8B1F-9DDB1B7D777D}" sibTransId="{437D51F5-C2DC-4D88-BBAE-C753F96CB4F1}"/>
    <dgm:cxn modelId="{F7C641B3-4FE1-4C5B-B3AE-E536ACD5BFFD}" srcId="{E08A72FA-1E99-4C38-B76A-850BF7751C7C}" destId="{4FFD066F-F35B-4CB3-82B9-B2EE42401062}" srcOrd="2" destOrd="0" parTransId="{C18219D8-E00B-4B87-9832-2D71285677BC}" sibTransId="{715DF11D-AD18-4F2A-97A5-3AE8764CCBD8}"/>
    <dgm:cxn modelId="{58A147C8-B082-45C1-830F-6BBD3F6543E5}" srcId="{E08A72FA-1E99-4C38-B76A-850BF7751C7C}" destId="{06768A3F-07AF-4ACB-BF9A-55A20D88C5F5}" srcOrd="1" destOrd="0" parTransId="{133C8B1A-1A62-4E81-82C8-6CF9F07733B7}" sibTransId="{414E92FF-4B79-4114-A7EF-8B53F4152CA5}"/>
    <dgm:cxn modelId="{B5381FDA-7146-488A-85DC-55E90A6403C1}" type="presOf" srcId="{4FFD066F-F35B-4CB3-82B9-B2EE42401062}" destId="{AAF04A04-F8D0-4EC4-8FDE-2AA764E4AADB}" srcOrd="0" destOrd="0" presId="urn:microsoft.com/office/officeart/2005/8/layout/vList2"/>
    <dgm:cxn modelId="{07AC8B30-FA8C-4962-9C97-DA94B3F55FE0}" type="presParOf" srcId="{C5DB9E39-D451-484E-8387-C1A568962FDE}" destId="{C20F0013-C790-476E-8E69-E1990D8C319F}" srcOrd="0" destOrd="0" presId="urn:microsoft.com/office/officeart/2005/8/layout/vList2"/>
    <dgm:cxn modelId="{52F0FB45-54EA-4EEC-9FFD-2AFE45492193}" type="presParOf" srcId="{C5DB9E39-D451-484E-8387-C1A568962FDE}" destId="{04D738E4-6EB7-44BD-9D55-FC131A8EE550}" srcOrd="1" destOrd="0" presId="urn:microsoft.com/office/officeart/2005/8/layout/vList2"/>
    <dgm:cxn modelId="{1BEDEF75-13AB-40ED-ADA1-1DF832A82216}" type="presParOf" srcId="{C5DB9E39-D451-484E-8387-C1A568962FDE}" destId="{ABB8AC67-2243-402E-8A6E-021FB84EDF10}" srcOrd="2" destOrd="0" presId="urn:microsoft.com/office/officeart/2005/8/layout/vList2"/>
    <dgm:cxn modelId="{483AF1A4-E909-4676-B994-FC53C774DC4D}" type="presParOf" srcId="{C5DB9E39-D451-484E-8387-C1A568962FDE}" destId="{71AA4415-77E7-4309-B502-6B37491DCD17}" srcOrd="3" destOrd="0" presId="urn:microsoft.com/office/officeart/2005/8/layout/vList2"/>
    <dgm:cxn modelId="{E469C9AC-C4DD-43E4-9A4D-1B948D247FC6}" type="presParOf" srcId="{C5DB9E39-D451-484E-8387-C1A568962FDE}" destId="{AAF04A04-F8D0-4EC4-8FDE-2AA764E4AADB}" srcOrd="4" destOrd="0" presId="urn:microsoft.com/office/officeart/2005/8/layout/vList2"/>
    <dgm:cxn modelId="{CAE102C6-22EC-4571-AFE2-2A0A6443D8DC}" type="presParOf" srcId="{C5DB9E39-D451-484E-8387-C1A568962FDE}" destId="{D5157DF1-544D-4BF7-9C73-25AF5B22D58A}" srcOrd="5" destOrd="0" presId="urn:microsoft.com/office/officeart/2005/8/layout/vList2"/>
    <dgm:cxn modelId="{0AB68D68-A384-477F-97FF-512865F0C1F5}" type="presParOf" srcId="{C5DB9E39-D451-484E-8387-C1A568962FDE}" destId="{A05A2990-D0C9-490B-8594-0C62F5B7474F}"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B2336B-C119-48ED-8090-61777E101E1C}" type="doc">
      <dgm:prSet loTypeId="urn:microsoft.com/office/officeart/2005/8/layout/process5" loCatId="process" qsTypeId="urn:microsoft.com/office/officeart/2005/8/quickstyle/simple1" qsCatId="simple" csTypeId="urn:microsoft.com/office/officeart/2005/8/colors/accent0_3" csCatId="mainScheme" phldr="1"/>
      <dgm:spPr/>
      <dgm:t>
        <a:bodyPr/>
        <a:lstStyle/>
        <a:p>
          <a:endParaRPr lang="en-US"/>
        </a:p>
      </dgm:t>
    </dgm:pt>
    <dgm:pt modelId="{A3574C4D-C54F-45EA-954F-6187FBD8CB52}">
      <dgm:prSet/>
      <dgm:spPr/>
      <dgm:t>
        <a:bodyPr/>
        <a:lstStyle/>
        <a:p>
          <a:r>
            <a:rPr lang="en-US"/>
            <a:t>Problem solving – Process taking action</a:t>
          </a:r>
        </a:p>
      </dgm:t>
    </dgm:pt>
    <dgm:pt modelId="{E126DA1B-5BF0-43E4-96FD-0203E9DAED9B}" type="parTrans" cxnId="{8B9C898A-374E-47C9-AE5D-5869492FB374}">
      <dgm:prSet/>
      <dgm:spPr/>
      <dgm:t>
        <a:bodyPr/>
        <a:lstStyle/>
        <a:p>
          <a:endParaRPr lang="en-US"/>
        </a:p>
      </dgm:t>
    </dgm:pt>
    <dgm:pt modelId="{B04684E8-0450-45B9-9CBE-5665E20E27BF}" type="sibTrans" cxnId="{8B9C898A-374E-47C9-AE5D-5869492FB374}">
      <dgm:prSet/>
      <dgm:spPr/>
      <dgm:t>
        <a:bodyPr/>
        <a:lstStyle/>
        <a:p>
          <a:endParaRPr lang="en-US"/>
        </a:p>
      </dgm:t>
    </dgm:pt>
    <dgm:pt modelId="{508C070C-5B84-4D44-9349-CC2FFBCF21F8}">
      <dgm:prSet/>
      <dgm:spPr/>
      <dgm:t>
        <a:bodyPr/>
        <a:lstStyle/>
        <a:p>
          <a:r>
            <a:rPr lang="en-US"/>
            <a:t>Decision making – Cause of Action – to solve the problem</a:t>
          </a:r>
        </a:p>
      </dgm:t>
    </dgm:pt>
    <dgm:pt modelId="{B6D3D55D-E8A7-4386-8DDA-1636CBD9F685}" type="parTrans" cxnId="{8FE66058-4AB2-4547-A3C6-85C749329AA8}">
      <dgm:prSet/>
      <dgm:spPr/>
      <dgm:t>
        <a:bodyPr/>
        <a:lstStyle/>
        <a:p>
          <a:endParaRPr lang="en-US"/>
        </a:p>
      </dgm:t>
    </dgm:pt>
    <dgm:pt modelId="{E68EB119-AA43-4983-99FB-7EFDDAD62DEC}" type="sibTrans" cxnId="{8FE66058-4AB2-4547-A3C6-85C749329AA8}">
      <dgm:prSet/>
      <dgm:spPr/>
      <dgm:t>
        <a:bodyPr/>
        <a:lstStyle/>
        <a:p>
          <a:endParaRPr lang="en-US"/>
        </a:p>
      </dgm:t>
    </dgm:pt>
    <dgm:pt modelId="{464B701D-098D-4787-B552-01E4F36BECB6}">
      <dgm:prSet/>
      <dgm:spPr/>
      <dgm:t>
        <a:bodyPr/>
        <a:lstStyle/>
        <a:p>
          <a:r>
            <a:rPr lang="en-US"/>
            <a:t>Decision Must be made when you face a problem</a:t>
          </a:r>
        </a:p>
      </dgm:t>
    </dgm:pt>
    <dgm:pt modelId="{B685571E-E979-4F52-8E7D-542BA25A8138}" type="parTrans" cxnId="{81BB0C31-3E2C-4F1F-B189-D6254E42F79F}">
      <dgm:prSet/>
      <dgm:spPr/>
      <dgm:t>
        <a:bodyPr/>
        <a:lstStyle/>
        <a:p>
          <a:endParaRPr lang="en-US"/>
        </a:p>
      </dgm:t>
    </dgm:pt>
    <dgm:pt modelId="{01380A0D-0918-4956-99BF-CA9A04846342}" type="sibTrans" cxnId="{81BB0C31-3E2C-4F1F-B189-D6254E42F79F}">
      <dgm:prSet/>
      <dgm:spPr/>
      <dgm:t>
        <a:bodyPr/>
        <a:lstStyle/>
        <a:p>
          <a:endParaRPr lang="en-US"/>
        </a:p>
      </dgm:t>
    </dgm:pt>
    <dgm:pt modelId="{D5690EEA-2D1C-4A1E-A874-2233BA806399}">
      <dgm:prSet/>
      <dgm:spPr/>
      <dgm:t>
        <a:bodyPr/>
        <a:lstStyle/>
        <a:p>
          <a:r>
            <a:rPr lang="en-US"/>
            <a:t>INPUT…PROBLEM SOLVING</a:t>
          </a:r>
        </a:p>
      </dgm:t>
    </dgm:pt>
    <dgm:pt modelId="{671E92E0-1FF2-4A10-8F7A-9A334BCCAE08}" type="parTrans" cxnId="{45A73880-5B5E-4E1D-B767-258C0F62A0C2}">
      <dgm:prSet/>
      <dgm:spPr/>
      <dgm:t>
        <a:bodyPr/>
        <a:lstStyle/>
        <a:p>
          <a:endParaRPr lang="en-US"/>
        </a:p>
      </dgm:t>
    </dgm:pt>
    <dgm:pt modelId="{190DDF68-F9A1-412A-8AD4-DCF53871DC4C}" type="sibTrans" cxnId="{45A73880-5B5E-4E1D-B767-258C0F62A0C2}">
      <dgm:prSet/>
      <dgm:spPr/>
      <dgm:t>
        <a:bodyPr/>
        <a:lstStyle/>
        <a:p>
          <a:endParaRPr lang="en-US"/>
        </a:p>
      </dgm:t>
    </dgm:pt>
    <dgm:pt modelId="{9DA51975-4E87-4A3A-95AA-80A2522A0CFB}">
      <dgm:prSet/>
      <dgm:spPr/>
      <dgm:t>
        <a:bodyPr/>
        <a:lstStyle/>
        <a:p>
          <a:r>
            <a:rPr lang="en-US"/>
            <a:t>OUTPUT....DECISION MAKING</a:t>
          </a:r>
        </a:p>
      </dgm:t>
    </dgm:pt>
    <dgm:pt modelId="{E0D47237-5CEB-4DCD-B4F0-5B0E29893944}" type="parTrans" cxnId="{B9014724-A778-44C6-9BA6-4284AEACD3BD}">
      <dgm:prSet/>
      <dgm:spPr/>
      <dgm:t>
        <a:bodyPr/>
        <a:lstStyle/>
        <a:p>
          <a:endParaRPr lang="en-US"/>
        </a:p>
      </dgm:t>
    </dgm:pt>
    <dgm:pt modelId="{E0AA6239-F824-460C-9454-65498F27CE2E}" type="sibTrans" cxnId="{B9014724-A778-44C6-9BA6-4284AEACD3BD}">
      <dgm:prSet/>
      <dgm:spPr/>
      <dgm:t>
        <a:bodyPr/>
        <a:lstStyle/>
        <a:p>
          <a:endParaRPr lang="en-US"/>
        </a:p>
      </dgm:t>
    </dgm:pt>
    <dgm:pt modelId="{145ED695-13E9-49AC-AA9E-69CD2D117F5B}" type="pres">
      <dgm:prSet presAssocID="{C0B2336B-C119-48ED-8090-61777E101E1C}" presName="diagram" presStyleCnt="0">
        <dgm:presLayoutVars>
          <dgm:dir/>
          <dgm:resizeHandles val="exact"/>
        </dgm:presLayoutVars>
      </dgm:prSet>
      <dgm:spPr/>
    </dgm:pt>
    <dgm:pt modelId="{8BA8D86B-292D-4368-9092-70D049594885}" type="pres">
      <dgm:prSet presAssocID="{A3574C4D-C54F-45EA-954F-6187FBD8CB52}" presName="node" presStyleLbl="node1" presStyleIdx="0" presStyleCnt="5">
        <dgm:presLayoutVars>
          <dgm:bulletEnabled val="1"/>
        </dgm:presLayoutVars>
      </dgm:prSet>
      <dgm:spPr/>
    </dgm:pt>
    <dgm:pt modelId="{529F80B5-C112-429D-8F0B-827A9DB52912}" type="pres">
      <dgm:prSet presAssocID="{B04684E8-0450-45B9-9CBE-5665E20E27BF}" presName="sibTrans" presStyleLbl="sibTrans2D1" presStyleIdx="0" presStyleCnt="4"/>
      <dgm:spPr/>
    </dgm:pt>
    <dgm:pt modelId="{C1FE49A3-7FBE-49C2-9434-BCA997FEB51A}" type="pres">
      <dgm:prSet presAssocID="{B04684E8-0450-45B9-9CBE-5665E20E27BF}" presName="connectorText" presStyleLbl="sibTrans2D1" presStyleIdx="0" presStyleCnt="4"/>
      <dgm:spPr/>
    </dgm:pt>
    <dgm:pt modelId="{2036BD2B-0200-4F89-BB37-A76AAAB57175}" type="pres">
      <dgm:prSet presAssocID="{508C070C-5B84-4D44-9349-CC2FFBCF21F8}" presName="node" presStyleLbl="node1" presStyleIdx="1" presStyleCnt="5">
        <dgm:presLayoutVars>
          <dgm:bulletEnabled val="1"/>
        </dgm:presLayoutVars>
      </dgm:prSet>
      <dgm:spPr/>
    </dgm:pt>
    <dgm:pt modelId="{31184596-EDE4-4654-871E-1E77DCB23322}" type="pres">
      <dgm:prSet presAssocID="{E68EB119-AA43-4983-99FB-7EFDDAD62DEC}" presName="sibTrans" presStyleLbl="sibTrans2D1" presStyleIdx="1" presStyleCnt="4"/>
      <dgm:spPr/>
    </dgm:pt>
    <dgm:pt modelId="{09441E01-050C-48D4-A14C-8F79B2F17488}" type="pres">
      <dgm:prSet presAssocID="{E68EB119-AA43-4983-99FB-7EFDDAD62DEC}" presName="connectorText" presStyleLbl="sibTrans2D1" presStyleIdx="1" presStyleCnt="4"/>
      <dgm:spPr/>
    </dgm:pt>
    <dgm:pt modelId="{27FF4295-A0F2-48F6-9595-87C3FAC90E34}" type="pres">
      <dgm:prSet presAssocID="{464B701D-098D-4787-B552-01E4F36BECB6}" presName="node" presStyleLbl="node1" presStyleIdx="2" presStyleCnt="5">
        <dgm:presLayoutVars>
          <dgm:bulletEnabled val="1"/>
        </dgm:presLayoutVars>
      </dgm:prSet>
      <dgm:spPr/>
    </dgm:pt>
    <dgm:pt modelId="{22C48B91-01BE-46FD-9233-47BED5702104}" type="pres">
      <dgm:prSet presAssocID="{01380A0D-0918-4956-99BF-CA9A04846342}" presName="sibTrans" presStyleLbl="sibTrans2D1" presStyleIdx="2" presStyleCnt="4"/>
      <dgm:spPr/>
    </dgm:pt>
    <dgm:pt modelId="{469A9B7B-B430-442E-8096-42EBAC2DAE7A}" type="pres">
      <dgm:prSet presAssocID="{01380A0D-0918-4956-99BF-CA9A04846342}" presName="connectorText" presStyleLbl="sibTrans2D1" presStyleIdx="2" presStyleCnt="4"/>
      <dgm:spPr/>
    </dgm:pt>
    <dgm:pt modelId="{6972236B-0851-4B74-98A0-FF5F2DFA64B7}" type="pres">
      <dgm:prSet presAssocID="{D5690EEA-2D1C-4A1E-A874-2233BA806399}" presName="node" presStyleLbl="node1" presStyleIdx="3" presStyleCnt="5">
        <dgm:presLayoutVars>
          <dgm:bulletEnabled val="1"/>
        </dgm:presLayoutVars>
      </dgm:prSet>
      <dgm:spPr/>
    </dgm:pt>
    <dgm:pt modelId="{913C2D8A-9DBB-45A4-8C8E-35B4F7DC44FE}" type="pres">
      <dgm:prSet presAssocID="{190DDF68-F9A1-412A-8AD4-DCF53871DC4C}" presName="sibTrans" presStyleLbl="sibTrans2D1" presStyleIdx="3" presStyleCnt="4"/>
      <dgm:spPr/>
    </dgm:pt>
    <dgm:pt modelId="{D6F7E259-0883-4C78-AF88-E198EF47384E}" type="pres">
      <dgm:prSet presAssocID="{190DDF68-F9A1-412A-8AD4-DCF53871DC4C}" presName="connectorText" presStyleLbl="sibTrans2D1" presStyleIdx="3" presStyleCnt="4"/>
      <dgm:spPr/>
    </dgm:pt>
    <dgm:pt modelId="{BEBCDE78-1DCE-4700-AD31-FEB34E6C6D87}" type="pres">
      <dgm:prSet presAssocID="{9DA51975-4E87-4A3A-95AA-80A2522A0CFB}" presName="node" presStyleLbl="node1" presStyleIdx="4" presStyleCnt="5">
        <dgm:presLayoutVars>
          <dgm:bulletEnabled val="1"/>
        </dgm:presLayoutVars>
      </dgm:prSet>
      <dgm:spPr/>
    </dgm:pt>
  </dgm:ptLst>
  <dgm:cxnLst>
    <dgm:cxn modelId="{FDCB810C-E9FB-403E-BD52-6568052BC77D}" type="presOf" srcId="{C0B2336B-C119-48ED-8090-61777E101E1C}" destId="{145ED695-13E9-49AC-AA9E-69CD2D117F5B}" srcOrd="0" destOrd="0" presId="urn:microsoft.com/office/officeart/2005/8/layout/process5"/>
    <dgm:cxn modelId="{8CB7361C-BE97-4DA6-84ED-FFB347F3B436}" type="presOf" srcId="{508C070C-5B84-4D44-9349-CC2FFBCF21F8}" destId="{2036BD2B-0200-4F89-BB37-A76AAAB57175}" srcOrd="0" destOrd="0" presId="urn:microsoft.com/office/officeart/2005/8/layout/process5"/>
    <dgm:cxn modelId="{B9014724-A778-44C6-9BA6-4284AEACD3BD}" srcId="{C0B2336B-C119-48ED-8090-61777E101E1C}" destId="{9DA51975-4E87-4A3A-95AA-80A2522A0CFB}" srcOrd="4" destOrd="0" parTransId="{E0D47237-5CEB-4DCD-B4F0-5B0E29893944}" sibTransId="{E0AA6239-F824-460C-9454-65498F27CE2E}"/>
    <dgm:cxn modelId="{922F332A-77D8-4137-84F3-74709CE0C0B0}" type="presOf" srcId="{B04684E8-0450-45B9-9CBE-5665E20E27BF}" destId="{529F80B5-C112-429D-8F0B-827A9DB52912}" srcOrd="0" destOrd="0" presId="urn:microsoft.com/office/officeart/2005/8/layout/process5"/>
    <dgm:cxn modelId="{81BB0C31-3E2C-4F1F-B189-D6254E42F79F}" srcId="{C0B2336B-C119-48ED-8090-61777E101E1C}" destId="{464B701D-098D-4787-B552-01E4F36BECB6}" srcOrd="2" destOrd="0" parTransId="{B685571E-E979-4F52-8E7D-542BA25A8138}" sibTransId="{01380A0D-0918-4956-99BF-CA9A04846342}"/>
    <dgm:cxn modelId="{DE3D805D-D196-4459-8AAA-5B723816B8ED}" type="presOf" srcId="{9DA51975-4E87-4A3A-95AA-80A2522A0CFB}" destId="{BEBCDE78-1DCE-4700-AD31-FEB34E6C6D87}" srcOrd="0" destOrd="0" presId="urn:microsoft.com/office/officeart/2005/8/layout/process5"/>
    <dgm:cxn modelId="{1CF02454-3CB0-465F-98C6-4CA69FAEF514}" type="presOf" srcId="{190DDF68-F9A1-412A-8AD4-DCF53871DC4C}" destId="{913C2D8A-9DBB-45A4-8C8E-35B4F7DC44FE}" srcOrd="0" destOrd="0" presId="urn:microsoft.com/office/officeart/2005/8/layout/process5"/>
    <dgm:cxn modelId="{8FE66058-4AB2-4547-A3C6-85C749329AA8}" srcId="{C0B2336B-C119-48ED-8090-61777E101E1C}" destId="{508C070C-5B84-4D44-9349-CC2FFBCF21F8}" srcOrd="1" destOrd="0" parTransId="{B6D3D55D-E8A7-4386-8DDA-1636CBD9F685}" sibTransId="{E68EB119-AA43-4983-99FB-7EFDDAD62DEC}"/>
    <dgm:cxn modelId="{D76A2A5A-40C7-4201-98F9-58505FB0C373}" type="presOf" srcId="{B04684E8-0450-45B9-9CBE-5665E20E27BF}" destId="{C1FE49A3-7FBE-49C2-9434-BCA997FEB51A}" srcOrd="1" destOrd="0" presId="urn:microsoft.com/office/officeart/2005/8/layout/process5"/>
    <dgm:cxn modelId="{45A73880-5B5E-4E1D-B767-258C0F62A0C2}" srcId="{C0B2336B-C119-48ED-8090-61777E101E1C}" destId="{D5690EEA-2D1C-4A1E-A874-2233BA806399}" srcOrd="3" destOrd="0" parTransId="{671E92E0-1FF2-4A10-8F7A-9A334BCCAE08}" sibTransId="{190DDF68-F9A1-412A-8AD4-DCF53871DC4C}"/>
    <dgm:cxn modelId="{8B9C898A-374E-47C9-AE5D-5869492FB374}" srcId="{C0B2336B-C119-48ED-8090-61777E101E1C}" destId="{A3574C4D-C54F-45EA-954F-6187FBD8CB52}" srcOrd="0" destOrd="0" parTransId="{E126DA1B-5BF0-43E4-96FD-0203E9DAED9B}" sibTransId="{B04684E8-0450-45B9-9CBE-5665E20E27BF}"/>
    <dgm:cxn modelId="{14AEB88C-C171-4D3E-9FFD-5BCE5D043C7F}" type="presOf" srcId="{E68EB119-AA43-4983-99FB-7EFDDAD62DEC}" destId="{31184596-EDE4-4654-871E-1E77DCB23322}" srcOrd="0" destOrd="0" presId="urn:microsoft.com/office/officeart/2005/8/layout/process5"/>
    <dgm:cxn modelId="{A525FD94-F56F-4F3D-B7A5-0C065D70385C}" type="presOf" srcId="{01380A0D-0918-4956-99BF-CA9A04846342}" destId="{22C48B91-01BE-46FD-9233-47BED5702104}" srcOrd="0" destOrd="0" presId="urn:microsoft.com/office/officeart/2005/8/layout/process5"/>
    <dgm:cxn modelId="{DA046F9B-8750-4F97-91F2-9C6F9389A35B}" type="presOf" srcId="{E68EB119-AA43-4983-99FB-7EFDDAD62DEC}" destId="{09441E01-050C-48D4-A14C-8F79B2F17488}" srcOrd="1" destOrd="0" presId="urn:microsoft.com/office/officeart/2005/8/layout/process5"/>
    <dgm:cxn modelId="{DD54919D-028C-42C1-AC54-5003327DA840}" type="presOf" srcId="{190DDF68-F9A1-412A-8AD4-DCF53871DC4C}" destId="{D6F7E259-0883-4C78-AF88-E198EF47384E}" srcOrd="1" destOrd="0" presId="urn:microsoft.com/office/officeart/2005/8/layout/process5"/>
    <dgm:cxn modelId="{599C87A5-C358-46CB-B069-970B0E19027C}" type="presOf" srcId="{01380A0D-0918-4956-99BF-CA9A04846342}" destId="{469A9B7B-B430-442E-8096-42EBAC2DAE7A}" srcOrd="1" destOrd="0" presId="urn:microsoft.com/office/officeart/2005/8/layout/process5"/>
    <dgm:cxn modelId="{0B64B6C0-705C-4AFC-A3AB-0337AA407DF9}" type="presOf" srcId="{464B701D-098D-4787-B552-01E4F36BECB6}" destId="{27FF4295-A0F2-48F6-9595-87C3FAC90E34}" srcOrd="0" destOrd="0" presId="urn:microsoft.com/office/officeart/2005/8/layout/process5"/>
    <dgm:cxn modelId="{42190EF5-5BDA-46B1-B8E3-A96F0CB1965F}" type="presOf" srcId="{A3574C4D-C54F-45EA-954F-6187FBD8CB52}" destId="{8BA8D86B-292D-4368-9092-70D049594885}" srcOrd="0" destOrd="0" presId="urn:microsoft.com/office/officeart/2005/8/layout/process5"/>
    <dgm:cxn modelId="{1323F0FF-E97A-4BD2-B684-07BF5EB57C4F}" type="presOf" srcId="{D5690EEA-2D1C-4A1E-A874-2233BA806399}" destId="{6972236B-0851-4B74-98A0-FF5F2DFA64B7}" srcOrd="0" destOrd="0" presId="urn:microsoft.com/office/officeart/2005/8/layout/process5"/>
    <dgm:cxn modelId="{39715899-7F58-484D-B874-E103E6ADAEC1}" type="presParOf" srcId="{145ED695-13E9-49AC-AA9E-69CD2D117F5B}" destId="{8BA8D86B-292D-4368-9092-70D049594885}" srcOrd="0" destOrd="0" presId="urn:microsoft.com/office/officeart/2005/8/layout/process5"/>
    <dgm:cxn modelId="{3FF6A12D-C86B-44BC-B113-4DB5C1AB297F}" type="presParOf" srcId="{145ED695-13E9-49AC-AA9E-69CD2D117F5B}" destId="{529F80B5-C112-429D-8F0B-827A9DB52912}" srcOrd="1" destOrd="0" presId="urn:microsoft.com/office/officeart/2005/8/layout/process5"/>
    <dgm:cxn modelId="{2FDDAFB9-EB31-4496-971B-743E90D4FB53}" type="presParOf" srcId="{529F80B5-C112-429D-8F0B-827A9DB52912}" destId="{C1FE49A3-7FBE-49C2-9434-BCA997FEB51A}" srcOrd="0" destOrd="0" presId="urn:microsoft.com/office/officeart/2005/8/layout/process5"/>
    <dgm:cxn modelId="{53E84AD9-8C3F-4F8E-BFE2-62DDCD3D0955}" type="presParOf" srcId="{145ED695-13E9-49AC-AA9E-69CD2D117F5B}" destId="{2036BD2B-0200-4F89-BB37-A76AAAB57175}" srcOrd="2" destOrd="0" presId="urn:microsoft.com/office/officeart/2005/8/layout/process5"/>
    <dgm:cxn modelId="{17446422-6798-4D08-BBD5-3D649C6FC1B3}" type="presParOf" srcId="{145ED695-13E9-49AC-AA9E-69CD2D117F5B}" destId="{31184596-EDE4-4654-871E-1E77DCB23322}" srcOrd="3" destOrd="0" presId="urn:microsoft.com/office/officeart/2005/8/layout/process5"/>
    <dgm:cxn modelId="{8A867AF8-760C-4C6A-A732-11FE4437B869}" type="presParOf" srcId="{31184596-EDE4-4654-871E-1E77DCB23322}" destId="{09441E01-050C-48D4-A14C-8F79B2F17488}" srcOrd="0" destOrd="0" presId="urn:microsoft.com/office/officeart/2005/8/layout/process5"/>
    <dgm:cxn modelId="{31F356AB-EB90-4C70-834C-5275C88E2958}" type="presParOf" srcId="{145ED695-13E9-49AC-AA9E-69CD2D117F5B}" destId="{27FF4295-A0F2-48F6-9595-87C3FAC90E34}" srcOrd="4" destOrd="0" presId="urn:microsoft.com/office/officeart/2005/8/layout/process5"/>
    <dgm:cxn modelId="{F6C382CC-F7A7-4353-B494-D497ECFDB5C8}" type="presParOf" srcId="{145ED695-13E9-49AC-AA9E-69CD2D117F5B}" destId="{22C48B91-01BE-46FD-9233-47BED5702104}" srcOrd="5" destOrd="0" presId="urn:microsoft.com/office/officeart/2005/8/layout/process5"/>
    <dgm:cxn modelId="{A99599E4-E652-437F-B0B5-E859DE0C114B}" type="presParOf" srcId="{22C48B91-01BE-46FD-9233-47BED5702104}" destId="{469A9B7B-B430-442E-8096-42EBAC2DAE7A}" srcOrd="0" destOrd="0" presId="urn:microsoft.com/office/officeart/2005/8/layout/process5"/>
    <dgm:cxn modelId="{2C66B312-C045-417A-A40D-E87EB506934D}" type="presParOf" srcId="{145ED695-13E9-49AC-AA9E-69CD2D117F5B}" destId="{6972236B-0851-4B74-98A0-FF5F2DFA64B7}" srcOrd="6" destOrd="0" presId="urn:microsoft.com/office/officeart/2005/8/layout/process5"/>
    <dgm:cxn modelId="{A41B67E2-FCFF-4FB0-B7B0-642BB0E83EA6}" type="presParOf" srcId="{145ED695-13E9-49AC-AA9E-69CD2D117F5B}" destId="{913C2D8A-9DBB-45A4-8C8E-35B4F7DC44FE}" srcOrd="7" destOrd="0" presId="urn:microsoft.com/office/officeart/2005/8/layout/process5"/>
    <dgm:cxn modelId="{5DA21207-C53C-420B-A52A-7599EA6B3A1F}" type="presParOf" srcId="{913C2D8A-9DBB-45A4-8C8E-35B4F7DC44FE}" destId="{D6F7E259-0883-4C78-AF88-E198EF47384E}" srcOrd="0" destOrd="0" presId="urn:microsoft.com/office/officeart/2005/8/layout/process5"/>
    <dgm:cxn modelId="{52520710-974F-4D4F-AA99-71BFFEF6B246}" type="presParOf" srcId="{145ED695-13E9-49AC-AA9E-69CD2D117F5B}" destId="{BEBCDE78-1DCE-4700-AD31-FEB34E6C6D87}"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9FC193-7A05-4631-B681-B56EAB543D3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857B86A-DEC1-407C-A1BB-5BF9ACCBCA6A}">
      <dgm:prSet phldrT="[Text]"/>
      <dgm:spPr/>
      <dgm:t>
        <a:bodyPr/>
        <a:lstStyle/>
        <a:p>
          <a:pPr>
            <a:lnSpc>
              <a:spcPct val="100000"/>
            </a:lnSpc>
          </a:pPr>
          <a:r>
            <a:rPr lang="en-US" b="1">
              <a:latin typeface="Tahoma" panose="020B0604030504040204" pitchFamily="34" charset="0"/>
              <a:ea typeface="Tahoma" panose="020B0604030504040204" pitchFamily="34" charset="0"/>
              <a:cs typeface="Tahoma" panose="020B0604030504040204" pitchFamily="34" charset="0"/>
            </a:rPr>
            <a:t>Diagnosing The Problem</a:t>
          </a:r>
        </a:p>
      </dgm:t>
    </dgm:pt>
    <dgm:pt modelId="{8CA7BF9B-8199-4683-AD57-CB0086659013}" type="parTrans" cxnId="{B12F0503-977A-4B5D-8CB7-420B041FF863}">
      <dgm:prSet/>
      <dgm:spPr/>
      <dgm:t>
        <a:bodyPr/>
        <a:lstStyle/>
        <a:p>
          <a:endParaRPr lang="en-US"/>
        </a:p>
      </dgm:t>
    </dgm:pt>
    <dgm:pt modelId="{F087F24E-A7D7-4DCE-B2A7-9B941289621A}" type="sibTrans" cxnId="{B12F0503-977A-4B5D-8CB7-420B041FF863}">
      <dgm:prSet/>
      <dgm:spPr/>
      <dgm:t>
        <a:bodyPr/>
        <a:lstStyle/>
        <a:p>
          <a:endParaRPr lang="en-US"/>
        </a:p>
      </dgm:t>
    </dgm:pt>
    <dgm:pt modelId="{ABA77F75-8642-4931-8D7E-BE6C6DB9940D}">
      <dgm:prSet phldrT="[Text]"/>
      <dgm:spPr/>
      <dgm:t>
        <a:bodyPr/>
        <a:lstStyle/>
        <a:p>
          <a:pPr>
            <a:lnSpc>
              <a:spcPct val="100000"/>
            </a:lnSpc>
          </a:pPr>
          <a:r>
            <a:rPr lang="en-US" b="1">
              <a:latin typeface="Tahoma" panose="020B0604030504040204" pitchFamily="34" charset="0"/>
              <a:ea typeface="Tahoma" panose="020B0604030504040204" pitchFamily="34" charset="0"/>
              <a:cs typeface="Tahoma" panose="020B0604030504040204" pitchFamily="34" charset="0"/>
            </a:rPr>
            <a:t>Identify The Problem</a:t>
          </a:r>
        </a:p>
      </dgm:t>
    </dgm:pt>
    <dgm:pt modelId="{FCF9AE1B-B22B-4F91-BFD8-DDBBF762F128}" type="parTrans" cxnId="{D959B3EA-A66A-4B40-901C-93ECD4985A93}">
      <dgm:prSet/>
      <dgm:spPr/>
      <dgm:t>
        <a:bodyPr/>
        <a:lstStyle/>
        <a:p>
          <a:endParaRPr lang="en-US"/>
        </a:p>
      </dgm:t>
    </dgm:pt>
    <dgm:pt modelId="{1A095211-ADB0-42CA-9F24-F1BC942872F3}" type="sibTrans" cxnId="{D959B3EA-A66A-4B40-901C-93ECD4985A93}">
      <dgm:prSet/>
      <dgm:spPr/>
      <dgm:t>
        <a:bodyPr/>
        <a:lstStyle/>
        <a:p>
          <a:endParaRPr lang="en-US"/>
        </a:p>
      </dgm:t>
    </dgm:pt>
    <dgm:pt modelId="{DA5DFAD8-E443-4F53-9341-A0903BBBD378}">
      <dgm:prSet phldrT="[Text]"/>
      <dgm:spPr/>
      <dgm:t>
        <a:bodyPr/>
        <a:lstStyle/>
        <a:p>
          <a:pPr>
            <a:lnSpc>
              <a:spcPct val="100000"/>
            </a:lnSpc>
          </a:pPr>
          <a:r>
            <a:rPr lang="en-US" b="1">
              <a:latin typeface="Tahoma" panose="020B0604030504040204" pitchFamily="34" charset="0"/>
              <a:ea typeface="Tahoma" panose="020B0604030504040204" pitchFamily="34" charset="0"/>
              <a:cs typeface="Tahoma" panose="020B0604030504040204" pitchFamily="34" charset="0"/>
            </a:rPr>
            <a:t>Resolve The Problem</a:t>
          </a:r>
        </a:p>
      </dgm:t>
    </dgm:pt>
    <dgm:pt modelId="{F6012B3B-01B0-4E7C-A363-0177B95D3DD8}" type="parTrans" cxnId="{0073D4C3-F488-4F79-B637-186FAECF6BAD}">
      <dgm:prSet/>
      <dgm:spPr/>
      <dgm:t>
        <a:bodyPr/>
        <a:lstStyle/>
        <a:p>
          <a:endParaRPr lang="en-US"/>
        </a:p>
      </dgm:t>
    </dgm:pt>
    <dgm:pt modelId="{76D9F54E-47B3-4FE0-B465-AD673964072E}" type="sibTrans" cxnId="{0073D4C3-F488-4F79-B637-186FAECF6BAD}">
      <dgm:prSet/>
      <dgm:spPr/>
      <dgm:t>
        <a:bodyPr/>
        <a:lstStyle/>
        <a:p>
          <a:endParaRPr lang="en-US"/>
        </a:p>
      </dgm:t>
    </dgm:pt>
    <dgm:pt modelId="{E7B9C238-77BA-40D1-B6A8-C17289BCECBE}" type="pres">
      <dgm:prSet presAssocID="{CF9FC193-7A05-4631-B681-B56EAB543D38}" presName="root" presStyleCnt="0">
        <dgm:presLayoutVars>
          <dgm:dir/>
          <dgm:resizeHandles val="exact"/>
        </dgm:presLayoutVars>
      </dgm:prSet>
      <dgm:spPr/>
    </dgm:pt>
    <dgm:pt modelId="{C4483340-FB1F-457D-B55F-D2DB77B115E8}" type="pres">
      <dgm:prSet presAssocID="{6857B86A-DEC1-407C-A1BB-5BF9ACCBCA6A}" presName="compNode" presStyleCnt="0"/>
      <dgm:spPr/>
    </dgm:pt>
    <dgm:pt modelId="{F978C99E-C342-454C-BD7C-0D3F40AC13CF}" type="pres">
      <dgm:prSet presAssocID="{6857B86A-DEC1-407C-A1BB-5BF9ACCBCA6A}" presName="bgRect" presStyleLbl="bgShp" presStyleIdx="0" presStyleCnt="3"/>
      <dgm:spPr/>
    </dgm:pt>
    <dgm:pt modelId="{C368FCE6-828C-489F-839F-4F91A4DBA64C}" type="pres">
      <dgm:prSet presAssocID="{6857B86A-DEC1-407C-A1BB-5BF9ACCBCA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BFE683E7-CB21-4078-99AC-1BDBA4E4D0CB}" type="pres">
      <dgm:prSet presAssocID="{6857B86A-DEC1-407C-A1BB-5BF9ACCBCA6A}" presName="spaceRect" presStyleCnt="0"/>
      <dgm:spPr/>
    </dgm:pt>
    <dgm:pt modelId="{22E703AF-53E4-429A-9B46-78E119B1C577}" type="pres">
      <dgm:prSet presAssocID="{6857B86A-DEC1-407C-A1BB-5BF9ACCBCA6A}" presName="parTx" presStyleLbl="revTx" presStyleIdx="0" presStyleCnt="3">
        <dgm:presLayoutVars>
          <dgm:chMax val="0"/>
          <dgm:chPref val="0"/>
        </dgm:presLayoutVars>
      </dgm:prSet>
      <dgm:spPr/>
    </dgm:pt>
    <dgm:pt modelId="{E54F4795-82A2-4710-8E77-687C807E1A85}" type="pres">
      <dgm:prSet presAssocID="{F087F24E-A7D7-4DCE-B2A7-9B941289621A}" presName="sibTrans" presStyleCnt="0"/>
      <dgm:spPr/>
    </dgm:pt>
    <dgm:pt modelId="{0B860D59-7106-4506-B3E9-F4B5C89FE71D}" type="pres">
      <dgm:prSet presAssocID="{ABA77F75-8642-4931-8D7E-BE6C6DB9940D}" presName="compNode" presStyleCnt="0"/>
      <dgm:spPr/>
    </dgm:pt>
    <dgm:pt modelId="{D92DCF41-B871-48AD-8E1C-B2C7B6756CCC}" type="pres">
      <dgm:prSet presAssocID="{ABA77F75-8642-4931-8D7E-BE6C6DB9940D}" presName="bgRect" presStyleLbl="bgShp" presStyleIdx="1" presStyleCnt="3"/>
      <dgm:spPr/>
    </dgm:pt>
    <dgm:pt modelId="{A94AB410-60A6-4960-87E1-D84B75EB8335}" type="pres">
      <dgm:prSet presAssocID="{ABA77F75-8642-4931-8D7E-BE6C6DB9940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91F5A80-38E2-4D90-9FCC-C67976A9A9F1}" type="pres">
      <dgm:prSet presAssocID="{ABA77F75-8642-4931-8D7E-BE6C6DB9940D}" presName="spaceRect" presStyleCnt="0"/>
      <dgm:spPr/>
    </dgm:pt>
    <dgm:pt modelId="{2003143A-4A8B-4039-A569-8BBD2D1E9D64}" type="pres">
      <dgm:prSet presAssocID="{ABA77F75-8642-4931-8D7E-BE6C6DB9940D}" presName="parTx" presStyleLbl="revTx" presStyleIdx="1" presStyleCnt="3">
        <dgm:presLayoutVars>
          <dgm:chMax val="0"/>
          <dgm:chPref val="0"/>
        </dgm:presLayoutVars>
      </dgm:prSet>
      <dgm:spPr/>
    </dgm:pt>
    <dgm:pt modelId="{E9077EF7-F456-4472-BC0A-A79D70FF56A5}" type="pres">
      <dgm:prSet presAssocID="{1A095211-ADB0-42CA-9F24-F1BC942872F3}" presName="sibTrans" presStyleCnt="0"/>
      <dgm:spPr/>
    </dgm:pt>
    <dgm:pt modelId="{BBD1E32B-6210-4450-B948-4B8FCA79ACDD}" type="pres">
      <dgm:prSet presAssocID="{DA5DFAD8-E443-4F53-9341-A0903BBBD378}" presName="compNode" presStyleCnt="0"/>
      <dgm:spPr/>
    </dgm:pt>
    <dgm:pt modelId="{CB470418-13DA-4DDE-BC6F-AFE624A77182}" type="pres">
      <dgm:prSet presAssocID="{DA5DFAD8-E443-4F53-9341-A0903BBBD378}" presName="bgRect" presStyleLbl="bgShp" presStyleIdx="2" presStyleCnt="3"/>
      <dgm:spPr/>
    </dgm:pt>
    <dgm:pt modelId="{1F60B43D-31B4-4CAC-8D91-59B1ADBCC04F}" type="pres">
      <dgm:prSet presAssocID="{DA5DFAD8-E443-4F53-9341-A0903BBBD37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69141AA4-4B5F-4A7A-B36E-8DD95BC58F7E}" type="pres">
      <dgm:prSet presAssocID="{DA5DFAD8-E443-4F53-9341-A0903BBBD378}" presName="spaceRect" presStyleCnt="0"/>
      <dgm:spPr/>
    </dgm:pt>
    <dgm:pt modelId="{62D6F9C4-E7ED-485A-9EDF-A3AEE03AD5DA}" type="pres">
      <dgm:prSet presAssocID="{DA5DFAD8-E443-4F53-9341-A0903BBBD378}" presName="parTx" presStyleLbl="revTx" presStyleIdx="2" presStyleCnt="3">
        <dgm:presLayoutVars>
          <dgm:chMax val="0"/>
          <dgm:chPref val="0"/>
        </dgm:presLayoutVars>
      </dgm:prSet>
      <dgm:spPr/>
    </dgm:pt>
  </dgm:ptLst>
  <dgm:cxnLst>
    <dgm:cxn modelId="{B12F0503-977A-4B5D-8CB7-420B041FF863}" srcId="{CF9FC193-7A05-4631-B681-B56EAB543D38}" destId="{6857B86A-DEC1-407C-A1BB-5BF9ACCBCA6A}" srcOrd="0" destOrd="0" parTransId="{8CA7BF9B-8199-4683-AD57-CB0086659013}" sibTransId="{F087F24E-A7D7-4DCE-B2A7-9B941289621A}"/>
    <dgm:cxn modelId="{3EF81A25-43BE-44BB-ABEB-1BB752113A56}" type="presOf" srcId="{DA5DFAD8-E443-4F53-9341-A0903BBBD378}" destId="{62D6F9C4-E7ED-485A-9EDF-A3AEE03AD5DA}" srcOrd="0" destOrd="0" presId="urn:microsoft.com/office/officeart/2018/2/layout/IconVerticalSolidList"/>
    <dgm:cxn modelId="{481164A5-04D7-4A88-A933-A35E77271681}" type="presOf" srcId="{ABA77F75-8642-4931-8D7E-BE6C6DB9940D}" destId="{2003143A-4A8B-4039-A569-8BBD2D1E9D64}" srcOrd="0" destOrd="0" presId="urn:microsoft.com/office/officeart/2018/2/layout/IconVerticalSolidList"/>
    <dgm:cxn modelId="{0073D4C3-F488-4F79-B637-186FAECF6BAD}" srcId="{CF9FC193-7A05-4631-B681-B56EAB543D38}" destId="{DA5DFAD8-E443-4F53-9341-A0903BBBD378}" srcOrd="2" destOrd="0" parTransId="{F6012B3B-01B0-4E7C-A363-0177B95D3DD8}" sibTransId="{76D9F54E-47B3-4FE0-B465-AD673964072E}"/>
    <dgm:cxn modelId="{FDCFE8C3-3B6E-4226-8DD4-70D499218034}" type="presOf" srcId="{6857B86A-DEC1-407C-A1BB-5BF9ACCBCA6A}" destId="{22E703AF-53E4-429A-9B46-78E119B1C577}" srcOrd="0" destOrd="0" presId="urn:microsoft.com/office/officeart/2018/2/layout/IconVerticalSolidList"/>
    <dgm:cxn modelId="{04C64BE0-902C-43D4-BA25-7BBC9307B165}" type="presOf" srcId="{CF9FC193-7A05-4631-B681-B56EAB543D38}" destId="{E7B9C238-77BA-40D1-B6A8-C17289BCECBE}" srcOrd="0" destOrd="0" presId="urn:microsoft.com/office/officeart/2018/2/layout/IconVerticalSolidList"/>
    <dgm:cxn modelId="{D959B3EA-A66A-4B40-901C-93ECD4985A93}" srcId="{CF9FC193-7A05-4631-B681-B56EAB543D38}" destId="{ABA77F75-8642-4931-8D7E-BE6C6DB9940D}" srcOrd="1" destOrd="0" parTransId="{FCF9AE1B-B22B-4F91-BFD8-DDBBF762F128}" sibTransId="{1A095211-ADB0-42CA-9F24-F1BC942872F3}"/>
    <dgm:cxn modelId="{DFD81773-4C54-46C9-941D-D2E3422D9C8E}" type="presParOf" srcId="{E7B9C238-77BA-40D1-B6A8-C17289BCECBE}" destId="{C4483340-FB1F-457D-B55F-D2DB77B115E8}" srcOrd="0" destOrd="0" presId="urn:microsoft.com/office/officeart/2018/2/layout/IconVerticalSolidList"/>
    <dgm:cxn modelId="{98FDF85F-D8E4-4A94-807D-B1A6BABBF69D}" type="presParOf" srcId="{C4483340-FB1F-457D-B55F-D2DB77B115E8}" destId="{F978C99E-C342-454C-BD7C-0D3F40AC13CF}" srcOrd="0" destOrd="0" presId="urn:microsoft.com/office/officeart/2018/2/layout/IconVerticalSolidList"/>
    <dgm:cxn modelId="{C2717262-C620-489E-832C-1C46B0101E9D}" type="presParOf" srcId="{C4483340-FB1F-457D-B55F-D2DB77B115E8}" destId="{C368FCE6-828C-489F-839F-4F91A4DBA64C}" srcOrd="1" destOrd="0" presId="urn:microsoft.com/office/officeart/2018/2/layout/IconVerticalSolidList"/>
    <dgm:cxn modelId="{C3C39B53-3328-4F99-B9D0-6EC7339D181C}" type="presParOf" srcId="{C4483340-FB1F-457D-B55F-D2DB77B115E8}" destId="{BFE683E7-CB21-4078-99AC-1BDBA4E4D0CB}" srcOrd="2" destOrd="0" presId="urn:microsoft.com/office/officeart/2018/2/layout/IconVerticalSolidList"/>
    <dgm:cxn modelId="{070EE443-1DB7-4C69-80E8-D75FA2B3A1E6}" type="presParOf" srcId="{C4483340-FB1F-457D-B55F-D2DB77B115E8}" destId="{22E703AF-53E4-429A-9B46-78E119B1C577}" srcOrd="3" destOrd="0" presId="urn:microsoft.com/office/officeart/2018/2/layout/IconVerticalSolidList"/>
    <dgm:cxn modelId="{98D4393E-21F4-401C-9795-068342FA7A53}" type="presParOf" srcId="{E7B9C238-77BA-40D1-B6A8-C17289BCECBE}" destId="{E54F4795-82A2-4710-8E77-687C807E1A85}" srcOrd="1" destOrd="0" presId="urn:microsoft.com/office/officeart/2018/2/layout/IconVerticalSolidList"/>
    <dgm:cxn modelId="{50116FD7-095B-4864-A9D4-BBBF8F9708C7}" type="presParOf" srcId="{E7B9C238-77BA-40D1-B6A8-C17289BCECBE}" destId="{0B860D59-7106-4506-B3E9-F4B5C89FE71D}" srcOrd="2" destOrd="0" presId="urn:microsoft.com/office/officeart/2018/2/layout/IconVerticalSolidList"/>
    <dgm:cxn modelId="{EC827869-882F-4E17-84DB-07F6D7971700}" type="presParOf" srcId="{0B860D59-7106-4506-B3E9-F4B5C89FE71D}" destId="{D92DCF41-B871-48AD-8E1C-B2C7B6756CCC}" srcOrd="0" destOrd="0" presId="urn:microsoft.com/office/officeart/2018/2/layout/IconVerticalSolidList"/>
    <dgm:cxn modelId="{8370102E-F5E6-49F8-BC78-0A98A2883151}" type="presParOf" srcId="{0B860D59-7106-4506-B3E9-F4B5C89FE71D}" destId="{A94AB410-60A6-4960-87E1-D84B75EB8335}" srcOrd="1" destOrd="0" presId="urn:microsoft.com/office/officeart/2018/2/layout/IconVerticalSolidList"/>
    <dgm:cxn modelId="{4D8DB836-5BB1-43B1-87E9-1E93B24C96CD}" type="presParOf" srcId="{0B860D59-7106-4506-B3E9-F4B5C89FE71D}" destId="{491F5A80-38E2-4D90-9FCC-C67976A9A9F1}" srcOrd="2" destOrd="0" presId="urn:microsoft.com/office/officeart/2018/2/layout/IconVerticalSolidList"/>
    <dgm:cxn modelId="{C58F0745-B5DD-4F7F-895C-B17841875537}" type="presParOf" srcId="{0B860D59-7106-4506-B3E9-F4B5C89FE71D}" destId="{2003143A-4A8B-4039-A569-8BBD2D1E9D64}" srcOrd="3" destOrd="0" presId="urn:microsoft.com/office/officeart/2018/2/layout/IconVerticalSolidList"/>
    <dgm:cxn modelId="{8E9E100E-75EB-4C80-BB87-572718B29665}" type="presParOf" srcId="{E7B9C238-77BA-40D1-B6A8-C17289BCECBE}" destId="{E9077EF7-F456-4472-BC0A-A79D70FF56A5}" srcOrd="3" destOrd="0" presId="urn:microsoft.com/office/officeart/2018/2/layout/IconVerticalSolidList"/>
    <dgm:cxn modelId="{F53491A4-D2D3-47B0-BB62-539144D60D8E}" type="presParOf" srcId="{E7B9C238-77BA-40D1-B6A8-C17289BCECBE}" destId="{BBD1E32B-6210-4450-B948-4B8FCA79ACDD}" srcOrd="4" destOrd="0" presId="urn:microsoft.com/office/officeart/2018/2/layout/IconVerticalSolidList"/>
    <dgm:cxn modelId="{AF3B0E45-2B2A-41D0-90D7-BA0C7D1C5FD2}" type="presParOf" srcId="{BBD1E32B-6210-4450-B948-4B8FCA79ACDD}" destId="{CB470418-13DA-4DDE-BC6F-AFE624A77182}" srcOrd="0" destOrd="0" presId="urn:microsoft.com/office/officeart/2018/2/layout/IconVerticalSolidList"/>
    <dgm:cxn modelId="{DAEC0C6A-B259-454F-8041-FC19014FB074}" type="presParOf" srcId="{BBD1E32B-6210-4450-B948-4B8FCA79ACDD}" destId="{1F60B43D-31B4-4CAC-8D91-59B1ADBCC04F}" srcOrd="1" destOrd="0" presId="urn:microsoft.com/office/officeart/2018/2/layout/IconVerticalSolidList"/>
    <dgm:cxn modelId="{DD8C991B-1D2D-4C25-B482-BA2FC8EE000E}" type="presParOf" srcId="{BBD1E32B-6210-4450-B948-4B8FCA79ACDD}" destId="{69141AA4-4B5F-4A7A-B36E-8DD95BC58F7E}" srcOrd="2" destOrd="0" presId="urn:microsoft.com/office/officeart/2018/2/layout/IconVerticalSolidList"/>
    <dgm:cxn modelId="{8EFDB3C7-5080-4DE6-B120-4B9E70C6B642}" type="presParOf" srcId="{BBD1E32B-6210-4450-B948-4B8FCA79ACDD}" destId="{62D6F9C4-E7ED-485A-9EDF-A3AEE03AD5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8B49A7-5585-4164-9A34-3B29483CB722}"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3F040CA-CDFC-4EA4-89F0-A182F9AA2072}">
      <dgm:prSet/>
      <dgm:spPr/>
      <dgm:t>
        <a:bodyPr/>
        <a:lstStyle/>
        <a:p>
          <a:r>
            <a:rPr lang="en-US"/>
            <a:t>Alternative Solutions</a:t>
          </a:r>
        </a:p>
      </dgm:t>
    </dgm:pt>
    <dgm:pt modelId="{F20921B4-0422-459B-89D6-1EC912B9384A}" type="parTrans" cxnId="{DA086340-3836-4B7E-89F4-9CF2E86258E5}">
      <dgm:prSet/>
      <dgm:spPr/>
      <dgm:t>
        <a:bodyPr/>
        <a:lstStyle/>
        <a:p>
          <a:endParaRPr lang="en-US"/>
        </a:p>
      </dgm:t>
    </dgm:pt>
    <dgm:pt modelId="{752FBB4E-4B85-4A25-B9F4-B771607D87EE}" type="sibTrans" cxnId="{DA086340-3836-4B7E-89F4-9CF2E86258E5}">
      <dgm:prSet/>
      <dgm:spPr/>
      <dgm:t>
        <a:bodyPr/>
        <a:lstStyle/>
        <a:p>
          <a:endParaRPr lang="en-US"/>
        </a:p>
      </dgm:t>
    </dgm:pt>
    <dgm:pt modelId="{16C73076-65A5-4892-B27C-6D5D52810A0C}">
      <dgm:prSet/>
      <dgm:spPr/>
      <dgm:t>
        <a:bodyPr/>
        <a:lstStyle/>
        <a:p>
          <a:r>
            <a:rPr lang="en-US"/>
            <a:t>Choosing The Most Appropriate Solution</a:t>
          </a:r>
        </a:p>
      </dgm:t>
    </dgm:pt>
    <dgm:pt modelId="{32E6D20E-0387-4511-82A4-2FCAE34C8020}" type="parTrans" cxnId="{FA869273-23B4-44F9-8ECF-DD6DDCDF13DF}">
      <dgm:prSet/>
      <dgm:spPr/>
      <dgm:t>
        <a:bodyPr/>
        <a:lstStyle/>
        <a:p>
          <a:endParaRPr lang="en-US"/>
        </a:p>
      </dgm:t>
    </dgm:pt>
    <dgm:pt modelId="{4E6C787A-3340-4A10-8AE4-F419DB707F7D}" type="sibTrans" cxnId="{FA869273-23B4-44F9-8ECF-DD6DDCDF13DF}">
      <dgm:prSet/>
      <dgm:spPr/>
      <dgm:t>
        <a:bodyPr/>
        <a:lstStyle/>
        <a:p>
          <a:endParaRPr lang="en-US"/>
        </a:p>
      </dgm:t>
    </dgm:pt>
    <dgm:pt modelId="{8F0689DB-A0CF-4CCA-9868-24619AE5BACE}" type="pres">
      <dgm:prSet presAssocID="{C08B49A7-5585-4164-9A34-3B29483CB722}" presName="outerComposite" presStyleCnt="0">
        <dgm:presLayoutVars>
          <dgm:chMax val="5"/>
          <dgm:dir/>
          <dgm:resizeHandles val="exact"/>
        </dgm:presLayoutVars>
      </dgm:prSet>
      <dgm:spPr/>
    </dgm:pt>
    <dgm:pt modelId="{52396D97-605D-4E67-9A1E-13B58ACDE272}" type="pres">
      <dgm:prSet presAssocID="{C08B49A7-5585-4164-9A34-3B29483CB722}" presName="dummyMaxCanvas" presStyleCnt="0">
        <dgm:presLayoutVars/>
      </dgm:prSet>
      <dgm:spPr/>
    </dgm:pt>
    <dgm:pt modelId="{B1A059D6-29A0-4EB5-9B9C-76C1EBED97DE}" type="pres">
      <dgm:prSet presAssocID="{C08B49A7-5585-4164-9A34-3B29483CB722}" presName="TwoNodes_1" presStyleLbl="node1" presStyleIdx="0" presStyleCnt="2">
        <dgm:presLayoutVars>
          <dgm:bulletEnabled val="1"/>
        </dgm:presLayoutVars>
      </dgm:prSet>
      <dgm:spPr/>
    </dgm:pt>
    <dgm:pt modelId="{F908A03D-2A8F-46A1-9190-DE282833067C}" type="pres">
      <dgm:prSet presAssocID="{C08B49A7-5585-4164-9A34-3B29483CB722}" presName="TwoNodes_2" presStyleLbl="node1" presStyleIdx="1" presStyleCnt="2">
        <dgm:presLayoutVars>
          <dgm:bulletEnabled val="1"/>
        </dgm:presLayoutVars>
      </dgm:prSet>
      <dgm:spPr/>
    </dgm:pt>
    <dgm:pt modelId="{A033C4AD-3738-4C54-81F8-804CAB091166}" type="pres">
      <dgm:prSet presAssocID="{C08B49A7-5585-4164-9A34-3B29483CB722}" presName="TwoConn_1-2" presStyleLbl="fgAccFollowNode1" presStyleIdx="0" presStyleCnt="1">
        <dgm:presLayoutVars>
          <dgm:bulletEnabled val="1"/>
        </dgm:presLayoutVars>
      </dgm:prSet>
      <dgm:spPr/>
    </dgm:pt>
    <dgm:pt modelId="{3A7FCCEB-94A9-466C-900D-B1FB742936E6}" type="pres">
      <dgm:prSet presAssocID="{C08B49A7-5585-4164-9A34-3B29483CB722}" presName="TwoNodes_1_text" presStyleLbl="node1" presStyleIdx="1" presStyleCnt="2">
        <dgm:presLayoutVars>
          <dgm:bulletEnabled val="1"/>
        </dgm:presLayoutVars>
      </dgm:prSet>
      <dgm:spPr/>
    </dgm:pt>
    <dgm:pt modelId="{39E4CC19-B737-4B07-B94F-CEF064321B9A}" type="pres">
      <dgm:prSet presAssocID="{C08B49A7-5585-4164-9A34-3B29483CB722}" presName="TwoNodes_2_text" presStyleLbl="node1" presStyleIdx="1" presStyleCnt="2">
        <dgm:presLayoutVars>
          <dgm:bulletEnabled val="1"/>
        </dgm:presLayoutVars>
      </dgm:prSet>
      <dgm:spPr/>
    </dgm:pt>
  </dgm:ptLst>
  <dgm:cxnLst>
    <dgm:cxn modelId="{A2D00829-E176-47C7-BF77-068B5D842FB5}" type="presOf" srcId="{752FBB4E-4B85-4A25-B9F4-B771607D87EE}" destId="{A033C4AD-3738-4C54-81F8-804CAB091166}" srcOrd="0" destOrd="0" presId="urn:microsoft.com/office/officeart/2005/8/layout/vProcess5"/>
    <dgm:cxn modelId="{DA086340-3836-4B7E-89F4-9CF2E86258E5}" srcId="{C08B49A7-5585-4164-9A34-3B29483CB722}" destId="{93F040CA-CDFC-4EA4-89F0-A182F9AA2072}" srcOrd="0" destOrd="0" parTransId="{F20921B4-0422-459B-89D6-1EC912B9384A}" sibTransId="{752FBB4E-4B85-4A25-B9F4-B771607D87EE}"/>
    <dgm:cxn modelId="{FA869273-23B4-44F9-8ECF-DD6DDCDF13DF}" srcId="{C08B49A7-5585-4164-9A34-3B29483CB722}" destId="{16C73076-65A5-4892-B27C-6D5D52810A0C}" srcOrd="1" destOrd="0" parTransId="{32E6D20E-0387-4511-82A4-2FCAE34C8020}" sibTransId="{4E6C787A-3340-4A10-8AE4-F419DB707F7D}"/>
    <dgm:cxn modelId="{CF526ACB-D3E4-43B4-86B5-0973B62EBFA3}" type="presOf" srcId="{16C73076-65A5-4892-B27C-6D5D52810A0C}" destId="{F908A03D-2A8F-46A1-9190-DE282833067C}" srcOrd="0" destOrd="0" presId="urn:microsoft.com/office/officeart/2005/8/layout/vProcess5"/>
    <dgm:cxn modelId="{6640B7CE-43BE-4BF9-B892-7481749CE4DB}" type="presOf" srcId="{93F040CA-CDFC-4EA4-89F0-A182F9AA2072}" destId="{B1A059D6-29A0-4EB5-9B9C-76C1EBED97DE}" srcOrd="0" destOrd="0" presId="urn:microsoft.com/office/officeart/2005/8/layout/vProcess5"/>
    <dgm:cxn modelId="{3AA2EFCE-943B-4FD4-95A2-5CC854FA4C96}" type="presOf" srcId="{16C73076-65A5-4892-B27C-6D5D52810A0C}" destId="{39E4CC19-B737-4B07-B94F-CEF064321B9A}" srcOrd="1" destOrd="0" presId="urn:microsoft.com/office/officeart/2005/8/layout/vProcess5"/>
    <dgm:cxn modelId="{EA0506E5-97C8-4A1E-860C-1D9AEAB628BB}" type="presOf" srcId="{93F040CA-CDFC-4EA4-89F0-A182F9AA2072}" destId="{3A7FCCEB-94A9-466C-900D-B1FB742936E6}" srcOrd="1" destOrd="0" presId="urn:microsoft.com/office/officeart/2005/8/layout/vProcess5"/>
    <dgm:cxn modelId="{4E9A34FA-E85E-46AB-846D-8C25CF91EB08}" type="presOf" srcId="{C08B49A7-5585-4164-9A34-3B29483CB722}" destId="{8F0689DB-A0CF-4CCA-9868-24619AE5BACE}" srcOrd="0" destOrd="0" presId="urn:microsoft.com/office/officeart/2005/8/layout/vProcess5"/>
    <dgm:cxn modelId="{ECE137A9-2A82-4061-B045-EA2AFB4444BB}" type="presParOf" srcId="{8F0689DB-A0CF-4CCA-9868-24619AE5BACE}" destId="{52396D97-605D-4E67-9A1E-13B58ACDE272}" srcOrd="0" destOrd="0" presId="urn:microsoft.com/office/officeart/2005/8/layout/vProcess5"/>
    <dgm:cxn modelId="{37BB97A6-A18B-4ECD-AF4F-311529D69201}" type="presParOf" srcId="{8F0689DB-A0CF-4CCA-9868-24619AE5BACE}" destId="{B1A059D6-29A0-4EB5-9B9C-76C1EBED97DE}" srcOrd="1" destOrd="0" presId="urn:microsoft.com/office/officeart/2005/8/layout/vProcess5"/>
    <dgm:cxn modelId="{9C4E8D13-5365-44D5-87BF-A74D0B82253D}" type="presParOf" srcId="{8F0689DB-A0CF-4CCA-9868-24619AE5BACE}" destId="{F908A03D-2A8F-46A1-9190-DE282833067C}" srcOrd="2" destOrd="0" presId="urn:microsoft.com/office/officeart/2005/8/layout/vProcess5"/>
    <dgm:cxn modelId="{067F3776-5426-4BB4-9CC4-C79FF7E9C2A7}" type="presParOf" srcId="{8F0689DB-A0CF-4CCA-9868-24619AE5BACE}" destId="{A033C4AD-3738-4C54-81F8-804CAB091166}" srcOrd="3" destOrd="0" presId="urn:microsoft.com/office/officeart/2005/8/layout/vProcess5"/>
    <dgm:cxn modelId="{01B5C910-0D69-4511-8FBA-E256A9A2D5DA}" type="presParOf" srcId="{8F0689DB-A0CF-4CCA-9868-24619AE5BACE}" destId="{3A7FCCEB-94A9-466C-900D-B1FB742936E6}" srcOrd="4" destOrd="0" presId="urn:microsoft.com/office/officeart/2005/8/layout/vProcess5"/>
    <dgm:cxn modelId="{A69F1E59-4889-4DF1-B757-CE6EE99359EB}" type="presParOf" srcId="{8F0689DB-A0CF-4CCA-9868-24619AE5BACE}" destId="{39E4CC19-B737-4B07-B94F-CEF064321B9A}"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65069-4373-41AB-95C6-14B0FBD98265}">
      <dsp:nvSpPr>
        <dsp:cNvPr id="0" name=""/>
        <dsp:cNvSpPr/>
      </dsp:nvSpPr>
      <dsp:spPr>
        <a:xfrm>
          <a:off x="744133" y="834727"/>
          <a:ext cx="919882" cy="9198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D0CCAD-1B19-4331-8A81-749E709823D3}">
      <dsp:nvSpPr>
        <dsp:cNvPr id="0" name=""/>
        <dsp:cNvSpPr/>
      </dsp:nvSpPr>
      <dsp:spPr>
        <a:xfrm>
          <a:off x="181982" y="2044135"/>
          <a:ext cx="20441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How do you understand a problem.</a:t>
          </a:r>
        </a:p>
      </dsp:txBody>
      <dsp:txXfrm>
        <a:off x="181982" y="2044135"/>
        <a:ext cx="2044184" cy="720000"/>
      </dsp:txXfrm>
    </dsp:sp>
    <dsp:sp modelId="{9F85E4DE-8220-4FD1-8861-692F6452667C}">
      <dsp:nvSpPr>
        <dsp:cNvPr id="0" name=""/>
        <dsp:cNvSpPr/>
      </dsp:nvSpPr>
      <dsp:spPr>
        <a:xfrm>
          <a:off x="3146050" y="834727"/>
          <a:ext cx="919882" cy="9198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0A864E-9203-4011-BE5F-E645F5876D44}">
      <dsp:nvSpPr>
        <dsp:cNvPr id="0" name=""/>
        <dsp:cNvSpPr/>
      </dsp:nvSpPr>
      <dsp:spPr>
        <a:xfrm>
          <a:off x="2583899" y="2044135"/>
          <a:ext cx="20441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Definition of a problem &amp; understanding what the problem is.</a:t>
          </a:r>
        </a:p>
      </dsp:txBody>
      <dsp:txXfrm>
        <a:off x="2583899" y="2044135"/>
        <a:ext cx="2044184" cy="720000"/>
      </dsp:txXfrm>
    </dsp:sp>
    <dsp:sp modelId="{B194A2CD-65AA-475A-95CA-684A55714913}">
      <dsp:nvSpPr>
        <dsp:cNvPr id="0" name=""/>
        <dsp:cNvSpPr/>
      </dsp:nvSpPr>
      <dsp:spPr>
        <a:xfrm>
          <a:off x="5547966" y="834727"/>
          <a:ext cx="919882" cy="9198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063933-0E93-44D0-8A5A-51372E04C7CA}">
      <dsp:nvSpPr>
        <dsp:cNvPr id="0" name=""/>
        <dsp:cNvSpPr/>
      </dsp:nvSpPr>
      <dsp:spPr>
        <a:xfrm>
          <a:off x="4985816" y="2044135"/>
          <a:ext cx="20441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Describe what the problem is.</a:t>
          </a:r>
        </a:p>
      </dsp:txBody>
      <dsp:txXfrm>
        <a:off x="4985816" y="2044135"/>
        <a:ext cx="2044184" cy="720000"/>
      </dsp:txXfrm>
    </dsp:sp>
    <dsp:sp modelId="{9124F233-EA82-4D99-89A9-B457500C4D5B}">
      <dsp:nvSpPr>
        <dsp:cNvPr id="0" name=""/>
        <dsp:cNvSpPr/>
      </dsp:nvSpPr>
      <dsp:spPr>
        <a:xfrm>
          <a:off x="7949883" y="834727"/>
          <a:ext cx="919882" cy="9198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3A5202-EA4E-45EC-A8ED-4C5E9BCD97DA}">
      <dsp:nvSpPr>
        <dsp:cNvPr id="0" name=""/>
        <dsp:cNvSpPr/>
      </dsp:nvSpPr>
      <dsp:spPr>
        <a:xfrm>
          <a:off x="7387732" y="2044135"/>
          <a:ext cx="20441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Talk the problem through</a:t>
          </a:r>
        </a:p>
      </dsp:txBody>
      <dsp:txXfrm>
        <a:off x="7387732" y="2044135"/>
        <a:ext cx="2044184"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F0013-C790-476E-8E69-E1990D8C319F}">
      <dsp:nvSpPr>
        <dsp:cNvPr id="0" name=""/>
        <dsp:cNvSpPr/>
      </dsp:nvSpPr>
      <dsp:spPr>
        <a:xfrm>
          <a:off x="0" y="147377"/>
          <a:ext cx="6261100" cy="12928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STRESS IN THE U.K.</a:t>
          </a:r>
        </a:p>
      </dsp:txBody>
      <dsp:txXfrm>
        <a:off x="63112" y="210489"/>
        <a:ext cx="6134876" cy="1166626"/>
      </dsp:txXfrm>
    </dsp:sp>
    <dsp:sp modelId="{ABB8AC67-2243-402E-8A6E-021FB84EDF10}">
      <dsp:nvSpPr>
        <dsp:cNvPr id="0" name=""/>
        <dsp:cNvSpPr/>
      </dsp:nvSpPr>
      <dsp:spPr>
        <a:xfrm>
          <a:off x="0" y="1477667"/>
          <a:ext cx="6261100" cy="1292850"/>
        </a:xfrm>
        <a:prstGeom prst="roundRect">
          <a:avLst/>
        </a:prstGeom>
        <a:gradFill rotWithShape="0">
          <a:gsLst>
            <a:gs pos="0">
              <a:schemeClr val="accent2">
                <a:hueOff val="-54397"/>
                <a:satOff val="-3144"/>
                <a:lumOff val="4314"/>
                <a:alphaOff val="0"/>
                <a:tint val="94000"/>
                <a:satMod val="103000"/>
                <a:lumMod val="102000"/>
              </a:schemeClr>
            </a:gs>
            <a:gs pos="50000">
              <a:schemeClr val="accent2">
                <a:hueOff val="-54397"/>
                <a:satOff val="-3144"/>
                <a:lumOff val="4314"/>
                <a:alphaOff val="0"/>
                <a:shade val="100000"/>
                <a:satMod val="110000"/>
                <a:lumMod val="100000"/>
              </a:schemeClr>
            </a:gs>
            <a:gs pos="100000">
              <a:schemeClr val="accent2">
                <a:hueOff val="-54397"/>
                <a:satOff val="-3144"/>
                <a:lumOff val="431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statistics &amp; the facts by the stress in the U.K are increasingly year by year compared to the survey done in 2019, numbers are even higher than last years survey, Women tend to have a higher level of stress due to the survey last year to 38% Men are 30%. Women could be more stressed due to day to day family life with children house hold roles maybe taking children to school and home constantly running around.</a:t>
          </a:r>
        </a:p>
      </dsp:txBody>
      <dsp:txXfrm>
        <a:off x="63112" y="1540779"/>
        <a:ext cx="6134876" cy="1166626"/>
      </dsp:txXfrm>
    </dsp:sp>
    <dsp:sp modelId="{AAF04A04-F8D0-4EC4-8FDE-2AA764E4AADB}">
      <dsp:nvSpPr>
        <dsp:cNvPr id="0" name=""/>
        <dsp:cNvSpPr/>
      </dsp:nvSpPr>
      <dsp:spPr>
        <a:xfrm>
          <a:off x="0" y="2807957"/>
          <a:ext cx="6261100" cy="1292850"/>
        </a:xfrm>
        <a:prstGeom prst="roundRect">
          <a:avLst/>
        </a:prstGeom>
        <a:gradFill rotWithShape="0">
          <a:gsLst>
            <a:gs pos="0">
              <a:schemeClr val="accent2">
                <a:hueOff val="-108793"/>
                <a:satOff val="-6288"/>
                <a:lumOff val="8627"/>
                <a:alphaOff val="0"/>
                <a:tint val="94000"/>
                <a:satMod val="103000"/>
                <a:lumMod val="102000"/>
              </a:schemeClr>
            </a:gs>
            <a:gs pos="50000">
              <a:schemeClr val="accent2">
                <a:hueOff val="-108793"/>
                <a:satOff val="-6288"/>
                <a:lumOff val="8627"/>
                <a:alphaOff val="0"/>
                <a:shade val="100000"/>
                <a:satMod val="110000"/>
                <a:lumMod val="100000"/>
              </a:schemeClr>
            </a:gs>
            <a:gs pos="100000">
              <a:schemeClr val="accent2">
                <a:hueOff val="-108793"/>
                <a:satOff val="-6288"/>
                <a:lumOff val="862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survey also indicates that the highest people who suffer from stress within the workplace due to there work roles customer service managerial roles also higher positions.</a:t>
          </a:r>
        </a:p>
      </dsp:txBody>
      <dsp:txXfrm>
        <a:off x="63112" y="2871069"/>
        <a:ext cx="6134876" cy="1166626"/>
      </dsp:txXfrm>
    </dsp:sp>
    <dsp:sp modelId="{A05A2990-D0C9-490B-8594-0C62F5B7474F}">
      <dsp:nvSpPr>
        <dsp:cNvPr id="0" name=""/>
        <dsp:cNvSpPr/>
      </dsp:nvSpPr>
      <dsp:spPr>
        <a:xfrm>
          <a:off x="0" y="4138247"/>
          <a:ext cx="6261100" cy="1292850"/>
        </a:xfrm>
        <a:prstGeom prst="roundRect">
          <a:avLst/>
        </a:prstGeom>
        <a:gradFill rotWithShape="0">
          <a:gsLst>
            <a:gs pos="0">
              <a:schemeClr val="accent2">
                <a:hueOff val="-163190"/>
                <a:satOff val="-9432"/>
                <a:lumOff val="12941"/>
                <a:alphaOff val="0"/>
                <a:tint val="94000"/>
                <a:satMod val="103000"/>
                <a:lumMod val="102000"/>
              </a:schemeClr>
            </a:gs>
            <a:gs pos="50000">
              <a:schemeClr val="accent2">
                <a:hueOff val="-163190"/>
                <a:satOff val="-9432"/>
                <a:lumOff val="12941"/>
                <a:alphaOff val="0"/>
                <a:shade val="100000"/>
                <a:satMod val="110000"/>
                <a:lumMod val="100000"/>
              </a:schemeClr>
            </a:gs>
            <a:gs pos="100000">
              <a:schemeClr val="accent2">
                <a:hueOff val="-163190"/>
                <a:satOff val="-9432"/>
                <a:lumOff val="1294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This is costing the NHS 14.7 Billion pounds a year in the U.K, The majority of this money is taken up by patient admissions resulting to work related stress, Also family stress and financial stress.</a:t>
          </a:r>
        </a:p>
      </dsp:txBody>
      <dsp:txXfrm>
        <a:off x="63112" y="4201359"/>
        <a:ext cx="6134876" cy="1166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8D86B-292D-4368-9092-70D049594885}">
      <dsp:nvSpPr>
        <dsp:cNvPr id="0" name=""/>
        <dsp:cNvSpPr/>
      </dsp:nvSpPr>
      <dsp:spPr>
        <a:xfrm>
          <a:off x="534750" y="1926"/>
          <a:ext cx="2018306" cy="121098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Problem solving – Process taking action</a:t>
          </a:r>
        </a:p>
      </dsp:txBody>
      <dsp:txXfrm>
        <a:off x="570219" y="37395"/>
        <a:ext cx="1947368" cy="1140046"/>
      </dsp:txXfrm>
    </dsp:sp>
    <dsp:sp modelId="{529F80B5-C112-429D-8F0B-827A9DB52912}">
      <dsp:nvSpPr>
        <dsp:cNvPr id="0" name=""/>
        <dsp:cNvSpPr/>
      </dsp:nvSpPr>
      <dsp:spPr>
        <a:xfrm>
          <a:off x="2730668" y="357148"/>
          <a:ext cx="427881" cy="50054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30668" y="457256"/>
        <a:ext cx="299517" cy="300324"/>
      </dsp:txXfrm>
    </dsp:sp>
    <dsp:sp modelId="{2036BD2B-0200-4F89-BB37-A76AAAB57175}">
      <dsp:nvSpPr>
        <dsp:cNvPr id="0" name=""/>
        <dsp:cNvSpPr/>
      </dsp:nvSpPr>
      <dsp:spPr>
        <a:xfrm>
          <a:off x="3360379" y="1926"/>
          <a:ext cx="2018306" cy="121098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Decision making – Cause of Action – to solve the problem</a:t>
          </a:r>
        </a:p>
      </dsp:txBody>
      <dsp:txXfrm>
        <a:off x="3395848" y="37395"/>
        <a:ext cx="1947368" cy="1140046"/>
      </dsp:txXfrm>
    </dsp:sp>
    <dsp:sp modelId="{31184596-EDE4-4654-871E-1E77DCB23322}">
      <dsp:nvSpPr>
        <dsp:cNvPr id="0" name=""/>
        <dsp:cNvSpPr/>
      </dsp:nvSpPr>
      <dsp:spPr>
        <a:xfrm rot="5400000">
          <a:off x="4155592" y="1354191"/>
          <a:ext cx="427881" cy="50054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4219371" y="1390520"/>
        <a:ext cx="300324" cy="299517"/>
      </dsp:txXfrm>
    </dsp:sp>
    <dsp:sp modelId="{27FF4295-A0F2-48F6-9595-87C3FAC90E34}">
      <dsp:nvSpPr>
        <dsp:cNvPr id="0" name=""/>
        <dsp:cNvSpPr/>
      </dsp:nvSpPr>
      <dsp:spPr>
        <a:xfrm>
          <a:off x="3360379" y="2020232"/>
          <a:ext cx="2018306" cy="121098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Decision Must be made when you face a problem</a:t>
          </a:r>
        </a:p>
      </dsp:txBody>
      <dsp:txXfrm>
        <a:off x="3395848" y="2055701"/>
        <a:ext cx="1947368" cy="1140046"/>
      </dsp:txXfrm>
    </dsp:sp>
    <dsp:sp modelId="{22C48B91-01BE-46FD-9233-47BED5702104}">
      <dsp:nvSpPr>
        <dsp:cNvPr id="0" name=""/>
        <dsp:cNvSpPr/>
      </dsp:nvSpPr>
      <dsp:spPr>
        <a:xfrm rot="10800000">
          <a:off x="2754887" y="2375454"/>
          <a:ext cx="427881" cy="50054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3251" y="2475562"/>
        <a:ext cx="299517" cy="300324"/>
      </dsp:txXfrm>
    </dsp:sp>
    <dsp:sp modelId="{6972236B-0851-4B74-98A0-FF5F2DFA64B7}">
      <dsp:nvSpPr>
        <dsp:cNvPr id="0" name=""/>
        <dsp:cNvSpPr/>
      </dsp:nvSpPr>
      <dsp:spPr>
        <a:xfrm>
          <a:off x="534750" y="2020232"/>
          <a:ext cx="2018306" cy="121098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INPUT…PROBLEM SOLVING</a:t>
          </a:r>
        </a:p>
      </dsp:txBody>
      <dsp:txXfrm>
        <a:off x="570219" y="2055701"/>
        <a:ext cx="1947368" cy="1140046"/>
      </dsp:txXfrm>
    </dsp:sp>
    <dsp:sp modelId="{913C2D8A-9DBB-45A4-8C8E-35B4F7DC44FE}">
      <dsp:nvSpPr>
        <dsp:cNvPr id="0" name=""/>
        <dsp:cNvSpPr/>
      </dsp:nvSpPr>
      <dsp:spPr>
        <a:xfrm rot="5400000">
          <a:off x="1329963" y="3372498"/>
          <a:ext cx="427881" cy="50054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1393742" y="3408827"/>
        <a:ext cx="300324" cy="299517"/>
      </dsp:txXfrm>
    </dsp:sp>
    <dsp:sp modelId="{BEBCDE78-1DCE-4700-AD31-FEB34E6C6D87}">
      <dsp:nvSpPr>
        <dsp:cNvPr id="0" name=""/>
        <dsp:cNvSpPr/>
      </dsp:nvSpPr>
      <dsp:spPr>
        <a:xfrm>
          <a:off x="534750" y="4038539"/>
          <a:ext cx="2018306" cy="121098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OUTPUT....DECISION MAKING</a:t>
          </a:r>
        </a:p>
      </dsp:txBody>
      <dsp:txXfrm>
        <a:off x="570219" y="4074008"/>
        <a:ext cx="1947368" cy="11400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8C99E-C342-454C-BD7C-0D3F40AC13CF}">
      <dsp:nvSpPr>
        <dsp:cNvPr id="0" name=""/>
        <dsp:cNvSpPr/>
      </dsp:nvSpPr>
      <dsp:spPr>
        <a:xfrm>
          <a:off x="0" y="641"/>
          <a:ext cx="5913437" cy="15000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8FCE6-828C-489F-839F-4F91A4DBA64C}">
      <dsp:nvSpPr>
        <dsp:cNvPr id="0" name=""/>
        <dsp:cNvSpPr/>
      </dsp:nvSpPr>
      <dsp:spPr>
        <a:xfrm>
          <a:off x="453764" y="338151"/>
          <a:ext cx="825026" cy="8250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E703AF-53E4-429A-9B46-78E119B1C577}">
      <dsp:nvSpPr>
        <dsp:cNvPr id="0" name=""/>
        <dsp:cNvSpPr/>
      </dsp:nvSpPr>
      <dsp:spPr>
        <a:xfrm>
          <a:off x="1732555" y="641"/>
          <a:ext cx="4180881" cy="1500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5" tIns="158755" rIns="158755" bIns="158755" numCol="1" spcCol="1270" anchor="ctr" anchorCtr="0">
          <a:noAutofit/>
        </a:bodyPr>
        <a:lstStyle/>
        <a:p>
          <a:pPr marL="0" lvl="0" indent="0" algn="l" defTabSz="1111250">
            <a:lnSpc>
              <a:spcPct val="100000"/>
            </a:lnSpc>
            <a:spcBef>
              <a:spcPct val="0"/>
            </a:spcBef>
            <a:spcAft>
              <a:spcPct val="35000"/>
            </a:spcAft>
            <a:buNone/>
          </a:pPr>
          <a:r>
            <a:rPr lang="en-US" sz="2500" b="1" kern="1200">
              <a:latin typeface="Tahoma" panose="020B0604030504040204" pitchFamily="34" charset="0"/>
              <a:ea typeface="Tahoma" panose="020B0604030504040204" pitchFamily="34" charset="0"/>
              <a:cs typeface="Tahoma" panose="020B0604030504040204" pitchFamily="34" charset="0"/>
            </a:rPr>
            <a:t>Diagnosing The Problem</a:t>
          </a:r>
        </a:p>
      </dsp:txBody>
      <dsp:txXfrm>
        <a:off x="1732555" y="641"/>
        <a:ext cx="4180881" cy="1500047"/>
      </dsp:txXfrm>
    </dsp:sp>
    <dsp:sp modelId="{D92DCF41-B871-48AD-8E1C-B2C7B6756CCC}">
      <dsp:nvSpPr>
        <dsp:cNvPr id="0" name=""/>
        <dsp:cNvSpPr/>
      </dsp:nvSpPr>
      <dsp:spPr>
        <a:xfrm>
          <a:off x="0" y="1875701"/>
          <a:ext cx="5913437" cy="15000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AB410-60A6-4960-87E1-D84B75EB8335}">
      <dsp:nvSpPr>
        <dsp:cNvPr id="0" name=""/>
        <dsp:cNvSpPr/>
      </dsp:nvSpPr>
      <dsp:spPr>
        <a:xfrm>
          <a:off x="453764" y="2213211"/>
          <a:ext cx="825026" cy="8250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03143A-4A8B-4039-A569-8BBD2D1E9D64}">
      <dsp:nvSpPr>
        <dsp:cNvPr id="0" name=""/>
        <dsp:cNvSpPr/>
      </dsp:nvSpPr>
      <dsp:spPr>
        <a:xfrm>
          <a:off x="1732555" y="1875701"/>
          <a:ext cx="4180881" cy="1500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5" tIns="158755" rIns="158755" bIns="158755" numCol="1" spcCol="1270" anchor="ctr" anchorCtr="0">
          <a:noAutofit/>
        </a:bodyPr>
        <a:lstStyle/>
        <a:p>
          <a:pPr marL="0" lvl="0" indent="0" algn="l" defTabSz="1111250">
            <a:lnSpc>
              <a:spcPct val="100000"/>
            </a:lnSpc>
            <a:spcBef>
              <a:spcPct val="0"/>
            </a:spcBef>
            <a:spcAft>
              <a:spcPct val="35000"/>
            </a:spcAft>
            <a:buNone/>
          </a:pPr>
          <a:r>
            <a:rPr lang="en-US" sz="2500" b="1" kern="1200">
              <a:latin typeface="Tahoma" panose="020B0604030504040204" pitchFamily="34" charset="0"/>
              <a:ea typeface="Tahoma" panose="020B0604030504040204" pitchFamily="34" charset="0"/>
              <a:cs typeface="Tahoma" panose="020B0604030504040204" pitchFamily="34" charset="0"/>
            </a:rPr>
            <a:t>Identify The Problem</a:t>
          </a:r>
        </a:p>
      </dsp:txBody>
      <dsp:txXfrm>
        <a:off x="1732555" y="1875701"/>
        <a:ext cx="4180881" cy="1500047"/>
      </dsp:txXfrm>
    </dsp:sp>
    <dsp:sp modelId="{CB470418-13DA-4DDE-BC6F-AFE624A77182}">
      <dsp:nvSpPr>
        <dsp:cNvPr id="0" name=""/>
        <dsp:cNvSpPr/>
      </dsp:nvSpPr>
      <dsp:spPr>
        <a:xfrm>
          <a:off x="0" y="3750760"/>
          <a:ext cx="5913437" cy="15000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60B43D-31B4-4CAC-8D91-59B1ADBCC04F}">
      <dsp:nvSpPr>
        <dsp:cNvPr id="0" name=""/>
        <dsp:cNvSpPr/>
      </dsp:nvSpPr>
      <dsp:spPr>
        <a:xfrm>
          <a:off x="453764" y="4088271"/>
          <a:ext cx="825026" cy="8250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D6F9C4-E7ED-485A-9EDF-A3AEE03AD5DA}">
      <dsp:nvSpPr>
        <dsp:cNvPr id="0" name=""/>
        <dsp:cNvSpPr/>
      </dsp:nvSpPr>
      <dsp:spPr>
        <a:xfrm>
          <a:off x="1732555" y="3750760"/>
          <a:ext cx="4180881" cy="1500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5" tIns="158755" rIns="158755" bIns="158755" numCol="1" spcCol="1270" anchor="ctr" anchorCtr="0">
          <a:noAutofit/>
        </a:bodyPr>
        <a:lstStyle/>
        <a:p>
          <a:pPr marL="0" lvl="0" indent="0" algn="l" defTabSz="1111250">
            <a:lnSpc>
              <a:spcPct val="100000"/>
            </a:lnSpc>
            <a:spcBef>
              <a:spcPct val="0"/>
            </a:spcBef>
            <a:spcAft>
              <a:spcPct val="35000"/>
            </a:spcAft>
            <a:buNone/>
          </a:pPr>
          <a:r>
            <a:rPr lang="en-US" sz="2500" b="1" kern="1200">
              <a:latin typeface="Tahoma" panose="020B0604030504040204" pitchFamily="34" charset="0"/>
              <a:ea typeface="Tahoma" panose="020B0604030504040204" pitchFamily="34" charset="0"/>
              <a:cs typeface="Tahoma" panose="020B0604030504040204" pitchFamily="34" charset="0"/>
            </a:rPr>
            <a:t>Resolve The Problem</a:t>
          </a:r>
        </a:p>
      </dsp:txBody>
      <dsp:txXfrm>
        <a:off x="1732555" y="3750760"/>
        <a:ext cx="4180881" cy="15000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059D6-29A0-4EB5-9B9C-76C1EBED97DE}">
      <dsp:nvSpPr>
        <dsp:cNvPr id="0" name=""/>
        <dsp:cNvSpPr/>
      </dsp:nvSpPr>
      <dsp:spPr>
        <a:xfrm>
          <a:off x="0" y="0"/>
          <a:ext cx="7897892" cy="1406049"/>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Alternative Solutions</a:t>
          </a:r>
        </a:p>
      </dsp:txBody>
      <dsp:txXfrm>
        <a:off x="41182" y="41182"/>
        <a:ext cx="6444630" cy="1323685"/>
      </dsp:txXfrm>
    </dsp:sp>
    <dsp:sp modelId="{F908A03D-2A8F-46A1-9190-DE282833067C}">
      <dsp:nvSpPr>
        <dsp:cNvPr id="0" name=""/>
        <dsp:cNvSpPr/>
      </dsp:nvSpPr>
      <dsp:spPr>
        <a:xfrm>
          <a:off x="1393745" y="1718504"/>
          <a:ext cx="7897892" cy="1406049"/>
        </a:xfrm>
        <a:prstGeom prst="roundRect">
          <a:avLst>
            <a:gd name="adj" fmla="val 10000"/>
          </a:avLst>
        </a:prstGeom>
        <a:gradFill rotWithShape="0">
          <a:gsLst>
            <a:gs pos="0">
              <a:schemeClr val="accent2">
                <a:hueOff val="-163190"/>
                <a:satOff val="-9432"/>
                <a:lumOff val="12941"/>
                <a:alphaOff val="0"/>
                <a:tint val="94000"/>
                <a:satMod val="103000"/>
                <a:lumMod val="102000"/>
              </a:schemeClr>
            </a:gs>
            <a:gs pos="50000">
              <a:schemeClr val="accent2">
                <a:hueOff val="-163190"/>
                <a:satOff val="-9432"/>
                <a:lumOff val="12941"/>
                <a:alphaOff val="0"/>
                <a:shade val="100000"/>
                <a:satMod val="110000"/>
                <a:lumMod val="100000"/>
              </a:schemeClr>
            </a:gs>
            <a:gs pos="100000">
              <a:schemeClr val="accent2">
                <a:hueOff val="-163190"/>
                <a:satOff val="-9432"/>
                <a:lumOff val="12941"/>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Choosing The Most Appropriate Solution</a:t>
          </a:r>
        </a:p>
      </dsp:txBody>
      <dsp:txXfrm>
        <a:off x="1434927" y="1759686"/>
        <a:ext cx="5507850" cy="1323685"/>
      </dsp:txXfrm>
    </dsp:sp>
    <dsp:sp modelId="{A033C4AD-3738-4C54-81F8-804CAB091166}">
      <dsp:nvSpPr>
        <dsp:cNvPr id="0" name=""/>
        <dsp:cNvSpPr/>
      </dsp:nvSpPr>
      <dsp:spPr>
        <a:xfrm>
          <a:off x="6983960" y="1105310"/>
          <a:ext cx="913932" cy="913932"/>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89595" y="1105310"/>
        <a:ext cx="502662" cy="68773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9B3372-74CF-4E21-A4D4-286B22AA5A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3762BE-D43C-49F5-99A5-BF49C69592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85766F-5EC0-4797-B4D1-777FCB005B11}" type="datetimeFigureOut">
              <a:rPr lang="en-US" smtClean="0"/>
              <a:t>11/8/2021</a:t>
            </a:fld>
            <a:endParaRPr lang="en-US" dirty="0"/>
          </a:p>
        </p:txBody>
      </p:sp>
      <p:sp>
        <p:nvSpPr>
          <p:cNvPr id="4" name="Footer Placeholder 3">
            <a:extLst>
              <a:ext uri="{FF2B5EF4-FFF2-40B4-BE49-F238E27FC236}">
                <a16:creationId xmlns:a16="http://schemas.microsoft.com/office/drawing/2014/main" id="{1989E452-9BCA-4AF5-9A9C-233BF410EA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6BF9F63-CE4F-44E2-A07D-7E654DE9F5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0AC76B-F5B1-4D6E-BACD-2A80744AC929}" type="slidenum">
              <a:rPr lang="en-US" smtClean="0"/>
              <a:t>‹#›</a:t>
            </a:fld>
            <a:endParaRPr lang="en-US" dirty="0"/>
          </a:p>
        </p:txBody>
      </p:sp>
    </p:spTree>
    <p:extLst>
      <p:ext uri="{BB962C8B-B14F-4D97-AF65-F5344CB8AC3E}">
        <p14:creationId xmlns:p14="http://schemas.microsoft.com/office/powerpoint/2010/main" val="3205145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4B5EC-152C-4627-80C0-63B10D5574EF}" type="datetimeFigureOut">
              <a:rPr lang="en-US" smtClean="0"/>
              <a:t>11/8/2021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EE60E-651F-40CC-AD73-C00F10CE42B6}" type="slidenum">
              <a:rPr lang="en-US" smtClean="0"/>
              <a:t>‹#›</a:t>
            </a:fld>
            <a:endParaRPr lang="en-US" dirty="0"/>
          </a:p>
        </p:txBody>
      </p:sp>
    </p:spTree>
    <p:extLst>
      <p:ext uri="{BB962C8B-B14F-4D97-AF65-F5344CB8AC3E}">
        <p14:creationId xmlns:p14="http://schemas.microsoft.com/office/powerpoint/2010/main" val="2025417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8813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8738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7905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73646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43489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9129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01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76912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34295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25161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454654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05863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93319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97303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67506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14991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8A87A34-81AB-432B-8DAE-1953F412C126}" type="datetimeFigureOut">
              <a:rPr lang="en-US" smtClean="0"/>
              <a:t>11/8/2021</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628786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11/8/2021</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90160268"/>
      </p:ext>
    </p:extLst>
  </p:cSld>
  <p:clrMap bg1="dk1" tx1="lt1" bg2="dk2" tx2="lt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 id="2147483901" r:id="rId12"/>
    <p:sldLayoutId id="2147483902" r:id="rId13"/>
    <p:sldLayoutId id="2147483903" r:id="rId14"/>
    <p:sldLayoutId id="2147483904" r:id="rId15"/>
    <p:sldLayoutId id="2147483905" r:id="rId16"/>
    <p:sldLayoutId id="2147483906"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png"/><Relationship Id="rId7" Type="http://schemas.openxmlformats.org/officeDocument/2006/relationships/diagramLayout" Target="../diagrams/layout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12.png"/><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ctrTitle"/>
          </p:nvPr>
        </p:nvSpPr>
        <p:spPr>
          <a:xfrm>
            <a:off x="1964987" y="802298"/>
            <a:ext cx="9089865" cy="3822329"/>
          </a:xfrm>
        </p:spPr>
        <p:txBody>
          <a:bodyPr anchor="b">
            <a:normAutofit/>
          </a:bodyPr>
          <a:lstStyle/>
          <a:p>
            <a:pPr algn="l"/>
            <a:r>
              <a:rPr lang="en-US">
                <a:latin typeface="Rockwell" panose="02060603020205020403" pitchFamily="18" charset="0"/>
              </a:rPr>
              <a:t> Problem Solving &amp; Decision Making</a:t>
            </a:r>
          </a:p>
        </p:txBody>
      </p:sp>
    </p:spTree>
    <p:extLst>
      <p:ext uri="{BB962C8B-B14F-4D97-AF65-F5344CB8AC3E}">
        <p14:creationId xmlns:p14="http://schemas.microsoft.com/office/powerpoint/2010/main" val="1819359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ormAutofit/>
          </a:bodyPr>
          <a:lstStyle/>
          <a:p>
            <a:r>
              <a:rPr lang="en-US" sz="4400" dirty="0">
                <a:latin typeface="Rockwell" panose="02060603020205020403" pitchFamily="18" charset="0"/>
              </a:rPr>
              <a:t>The Problem</a:t>
            </a:r>
          </a:p>
        </p:txBody>
      </p:sp>
      <p:graphicFrame>
        <p:nvGraphicFramePr>
          <p:cNvPr id="7" name="Content Placeholder 4">
            <a:extLst>
              <a:ext uri="{FF2B5EF4-FFF2-40B4-BE49-F238E27FC236}">
                <a16:creationId xmlns:a16="http://schemas.microsoft.com/office/drawing/2014/main" id="{35E55962-9169-4026-90E3-3D78C706BFE3}"/>
              </a:ext>
            </a:extLst>
          </p:cNvPr>
          <p:cNvGraphicFramePr>
            <a:graphicFrameLocks noGrp="1"/>
          </p:cNvGraphicFramePr>
          <p:nvPr>
            <p:ph idx="1"/>
          </p:nvPr>
        </p:nvGraphicFramePr>
        <p:xfrm>
          <a:off x="681038" y="2336800"/>
          <a:ext cx="9613900"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368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9" name="Picture 18">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5" name="Picture 20">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2" name="Rectangle 22">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0" name="Rectangle 26">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28">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8" name="Rectangle 30">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32">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50" name="Rectangle 34">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3" name="TextBox 10">
            <a:extLst>
              <a:ext uri="{FF2B5EF4-FFF2-40B4-BE49-F238E27FC236}">
                <a16:creationId xmlns:a16="http://schemas.microsoft.com/office/drawing/2014/main" id="{AF22E9A9-F1BA-4165-9550-DB01AD99835C}"/>
              </a:ext>
            </a:extLst>
          </p:cNvPr>
          <p:cNvGraphicFramePr/>
          <p:nvPr>
            <p:extLst>
              <p:ext uri="{D42A27DB-BD31-4B8C-83A1-F6EECF244321}">
                <p14:modId xmlns:p14="http://schemas.microsoft.com/office/powerpoint/2010/main" val="371544402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130712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D2D256-AA4F-460D-9D62-4692F294B623}"/>
              </a:ext>
            </a:extLst>
          </p:cNvPr>
          <p:cNvSpPr>
            <a:spLocks noGrp="1"/>
          </p:cNvSpPr>
          <p:nvPr>
            <p:ph type="title"/>
          </p:nvPr>
        </p:nvSpPr>
        <p:spPr>
          <a:xfrm>
            <a:off x="7555992" y="2307409"/>
            <a:ext cx="3157577" cy="3747316"/>
          </a:xfrm>
        </p:spPr>
        <p:txBody>
          <a:bodyPr anchor="t">
            <a:normAutofit/>
          </a:bodyPr>
          <a:lstStyle/>
          <a:p>
            <a:r>
              <a:rPr lang="en-US" dirty="0"/>
              <a:t>Solving The Problem</a:t>
            </a:r>
            <a:endParaRPr lang="en-GB" dirty="0"/>
          </a:p>
        </p:txBody>
      </p:sp>
      <p:graphicFrame>
        <p:nvGraphicFramePr>
          <p:cNvPr id="9" name="Content Placeholder 6">
            <a:extLst>
              <a:ext uri="{FF2B5EF4-FFF2-40B4-BE49-F238E27FC236}">
                <a16:creationId xmlns:a16="http://schemas.microsoft.com/office/drawing/2014/main" id="{3B0CE633-8D35-4CE8-B7AA-A9239D14BBDA}"/>
              </a:ext>
            </a:extLst>
          </p:cNvPr>
          <p:cNvGraphicFramePr>
            <a:graphicFrameLocks noGrp="1"/>
          </p:cNvGraphicFramePr>
          <p:nvPr>
            <p:ph idx="1"/>
            <p:extLst>
              <p:ext uri="{D42A27DB-BD31-4B8C-83A1-F6EECF244321}">
                <p14:modId xmlns:p14="http://schemas.microsoft.com/office/powerpoint/2010/main" val="2582624664"/>
              </p:ext>
            </p:extLst>
          </p:nvPr>
        </p:nvGraphicFramePr>
        <p:xfrm>
          <a:off x="1136347" y="803275"/>
          <a:ext cx="5913437" cy="5251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217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242FA989-6B7C-488C-85ED-CB8D01BA3254}"/>
              </a:ext>
              <a:ext uri="{C183D7F6-B498-43B3-948B-1728B52AA6E4}">
                <adec:decorative xmlns:adec="http://schemas.microsoft.com/office/drawing/2017/decorative" val="1"/>
              </a:ext>
            </a:extLst>
          </p:cNvPr>
          <p:cNvGraphicFramePr>
            <a:graphicFrameLocks noGrp="1"/>
          </p:cNvGraphicFramePr>
          <p:nvPr>
            <p:ph idx="1"/>
            <p:extLst>
              <p:ext uri="{D42A27DB-BD31-4B8C-83A1-F6EECF244321}">
                <p14:modId xmlns:p14="http://schemas.microsoft.com/office/powerpoint/2010/main" val="2697750524"/>
              </p:ext>
            </p:extLst>
          </p:nvPr>
        </p:nvGraphicFramePr>
        <p:xfrm>
          <a:off x="1136347" y="803275"/>
          <a:ext cx="5913437" cy="5251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417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5C67CB9-3AD6-492C-928B-7A30B6B0672D}"/>
              </a:ext>
            </a:extLst>
          </p:cNvPr>
          <p:cNvSpPr>
            <a:spLocks noGrp="1"/>
          </p:cNvSpPr>
          <p:nvPr>
            <p:ph type="title"/>
          </p:nvPr>
        </p:nvSpPr>
        <p:spPr/>
        <p:txBody>
          <a:bodyPr/>
          <a:lstStyle/>
          <a:p>
            <a:r>
              <a:rPr lang="en-US" dirty="0"/>
              <a:t>P.E.S.T.E.L</a:t>
            </a:r>
            <a:endParaRPr lang="en-GB" dirty="0"/>
          </a:p>
        </p:txBody>
      </p:sp>
      <p:sp>
        <p:nvSpPr>
          <p:cNvPr id="8" name="Content Placeholder 7">
            <a:extLst>
              <a:ext uri="{FF2B5EF4-FFF2-40B4-BE49-F238E27FC236}">
                <a16:creationId xmlns:a16="http://schemas.microsoft.com/office/drawing/2014/main" id="{55ACF10D-A6FB-4475-BB21-77FC695F86AD}"/>
              </a:ext>
            </a:extLst>
          </p:cNvPr>
          <p:cNvSpPr>
            <a:spLocks noGrp="1"/>
          </p:cNvSpPr>
          <p:nvPr>
            <p:ph sz="half" idx="1"/>
          </p:nvPr>
        </p:nvSpPr>
        <p:spPr/>
        <p:txBody>
          <a:bodyPr>
            <a:normAutofit/>
          </a:bodyPr>
          <a:lstStyle/>
          <a:p>
            <a:r>
              <a:rPr lang="en-US" dirty="0"/>
              <a:t>POLITICAL</a:t>
            </a:r>
          </a:p>
          <a:p>
            <a:r>
              <a:rPr lang="en-US" dirty="0"/>
              <a:t>ECCONOMIC</a:t>
            </a:r>
          </a:p>
          <a:p>
            <a:r>
              <a:rPr lang="en-US" dirty="0"/>
              <a:t>SOCIAL</a:t>
            </a:r>
          </a:p>
          <a:p>
            <a:r>
              <a:rPr lang="en-US" dirty="0"/>
              <a:t>TECHNOLOGY</a:t>
            </a:r>
          </a:p>
          <a:p>
            <a:r>
              <a:rPr lang="en-US" dirty="0"/>
              <a:t>ENVIROMENT</a:t>
            </a:r>
          </a:p>
          <a:p>
            <a:r>
              <a:rPr lang="en-US" dirty="0"/>
              <a:t>LEGAL</a:t>
            </a:r>
          </a:p>
        </p:txBody>
      </p:sp>
      <p:sp>
        <p:nvSpPr>
          <p:cNvPr id="4" name="Content Placeholder 3">
            <a:extLst>
              <a:ext uri="{FF2B5EF4-FFF2-40B4-BE49-F238E27FC236}">
                <a16:creationId xmlns:a16="http://schemas.microsoft.com/office/drawing/2014/main" id="{7B7B7B7B-7D76-4749-8BC0-1A579CBD0BA6}"/>
              </a:ext>
            </a:extLst>
          </p:cNvPr>
          <p:cNvSpPr>
            <a:spLocks noGrp="1"/>
          </p:cNvSpPr>
          <p:nvPr>
            <p:ph sz="half" idx="2"/>
          </p:nvPr>
        </p:nvSpPr>
        <p:spPr>
          <a:xfrm rot="21306571">
            <a:off x="8877253" y="3319893"/>
            <a:ext cx="2492143" cy="1581172"/>
          </a:xfrm>
        </p:spPr>
        <p:txBody>
          <a:bodyPr anchor="ctr">
            <a:normAutofit/>
          </a:bodyPr>
          <a:lstStyle/>
          <a:p>
            <a:pPr marL="0" indent="0" algn="ctr">
              <a:buNone/>
            </a:pPr>
            <a:r>
              <a:rPr lang="en-US" dirty="0">
                <a:latin typeface="Tahoma" panose="020B0604030504040204" pitchFamily="34" charset="0"/>
                <a:ea typeface="Tahoma" panose="020B0604030504040204" pitchFamily="34" charset="0"/>
                <a:cs typeface="Tahoma" panose="020B0604030504040204" pitchFamily="34" charset="0"/>
              </a:rPr>
              <a:t>&lt;Insert a picture or drawing of your prototype here&gt;</a:t>
            </a:r>
          </a:p>
        </p:txBody>
      </p:sp>
      <p:pic>
        <p:nvPicPr>
          <p:cNvPr id="1030" name="Picture 6" descr="StrategicCoffee: How to do a PESTEL analysis">
            <a:extLst>
              <a:ext uri="{FF2B5EF4-FFF2-40B4-BE49-F238E27FC236}">
                <a16:creationId xmlns:a16="http://schemas.microsoft.com/office/drawing/2014/main" id="{86C4E5CF-CC16-4FAA-8089-7EF1AE4E8C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9688" y="2257425"/>
            <a:ext cx="4598470" cy="234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410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ormAutofit/>
          </a:bodyPr>
          <a:lstStyle/>
          <a:p>
            <a:r>
              <a:rPr lang="en-US">
                <a:latin typeface="Rockwell" panose="02060603020205020403" pitchFamily="18" charset="0"/>
              </a:rPr>
              <a:t>WORK RELATED STRESS</a:t>
            </a:r>
            <a:br>
              <a:rPr lang="en-US">
                <a:latin typeface="Rockwell" panose="02060603020205020403" pitchFamily="18" charset="0"/>
              </a:rPr>
            </a:br>
            <a:endParaRPr lang="en-US">
              <a:latin typeface="Rockwell" panose="02060603020205020403" pitchFamily="18" charset="0"/>
            </a:endParaRPr>
          </a:p>
        </p:txBody>
      </p:sp>
      <p:graphicFrame>
        <p:nvGraphicFramePr>
          <p:cNvPr id="7" name="Content Placeholder 4">
            <a:extLst>
              <a:ext uri="{FF2B5EF4-FFF2-40B4-BE49-F238E27FC236}">
                <a16:creationId xmlns:a16="http://schemas.microsoft.com/office/drawing/2014/main" id="{F37EB3CE-4721-4B13-A280-0D64EDE00F78}"/>
              </a:ext>
            </a:extLst>
          </p:cNvPr>
          <p:cNvGraphicFramePr>
            <a:graphicFrameLocks noGrp="1"/>
          </p:cNvGraphicFramePr>
          <p:nvPr>
            <p:ph idx="1"/>
            <p:extLst>
              <p:ext uri="{D42A27DB-BD31-4B8C-83A1-F6EECF244321}">
                <p14:modId xmlns:p14="http://schemas.microsoft.com/office/powerpoint/2010/main" val="1721470315"/>
              </p:ext>
            </p:extLst>
          </p:nvPr>
        </p:nvGraphicFramePr>
        <p:xfrm>
          <a:off x="1450975" y="2341209"/>
          <a:ext cx="9291638" cy="3124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8318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4E9BA1-0D87-44F8-9E00-EC53933CBF22}"/>
              </a:ext>
            </a:extLst>
          </p:cNvPr>
          <p:cNvSpPr>
            <a:spLocks noGrp="1"/>
          </p:cNvSpPr>
          <p:nvPr>
            <p:ph type="title"/>
          </p:nvPr>
        </p:nvSpPr>
        <p:spPr/>
        <p:txBody>
          <a:bodyPr>
            <a:normAutofit/>
          </a:bodyPr>
          <a:lstStyle/>
          <a:p>
            <a:r>
              <a:rPr lang="en-US"/>
              <a:t>FISHBONE</a:t>
            </a:r>
            <a:endParaRPr lang="en-GB" dirty="0"/>
          </a:p>
        </p:txBody>
      </p:sp>
      <p:sp>
        <p:nvSpPr>
          <p:cNvPr id="2062" name="Content Placeholder 2053">
            <a:extLst>
              <a:ext uri="{FF2B5EF4-FFF2-40B4-BE49-F238E27FC236}">
                <a16:creationId xmlns:a16="http://schemas.microsoft.com/office/drawing/2014/main" id="{854E2969-FC4B-44A0-B86A-5690B09AB9EB}"/>
              </a:ext>
            </a:extLst>
          </p:cNvPr>
          <p:cNvSpPr>
            <a:spLocks noGrp="1"/>
          </p:cNvSpPr>
          <p:nvPr>
            <p:ph idx="1"/>
          </p:nvPr>
        </p:nvSpPr>
        <p:spPr>
          <a:xfrm>
            <a:off x="6903337" y="2015734"/>
            <a:ext cx="3839457" cy="3450613"/>
          </a:xfrm>
        </p:spPr>
        <p:txBody>
          <a:bodyPr>
            <a:normAutofit/>
          </a:bodyPr>
          <a:lstStyle/>
          <a:p>
            <a:r>
              <a:rPr lang="en-US" dirty="0"/>
              <a:t>Environment</a:t>
            </a:r>
          </a:p>
          <a:p>
            <a:r>
              <a:rPr lang="en-US" dirty="0"/>
              <a:t>Equipment</a:t>
            </a:r>
          </a:p>
          <a:p>
            <a:r>
              <a:rPr lang="en-US" dirty="0"/>
              <a:t>Method</a:t>
            </a:r>
          </a:p>
          <a:p>
            <a:r>
              <a:rPr lang="en-US" dirty="0"/>
              <a:t>People</a:t>
            </a:r>
          </a:p>
        </p:txBody>
      </p:sp>
      <p:pic>
        <p:nvPicPr>
          <p:cNvPr id="2050" name="Picture 2" descr="What is a Fishbone Diagram? How to Use a Fishbone Diagram | Gliffy by  Perforce">
            <a:extLst>
              <a:ext uri="{FF2B5EF4-FFF2-40B4-BE49-F238E27FC236}">
                <a16:creationId xmlns:a16="http://schemas.microsoft.com/office/drawing/2014/main" id="{8ED6A3F0-6010-4F3D-BD7B-9931369332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29"/>
          <a:stretch/>
        </p:blipFill>
        <p:spPr bwMode="auto">
          <a:xfrm rot="21600000">
            <a:off x="1635739" y="2174242"/>
            <a:ext cx="46138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613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4DBA1-7CA2-4558-A684-8F272991D963}"/>
              </a:ext>
            </a:extLst>
          </p:cNvPr>
          <p:cNvSpPr>
            <a:spLocks noGrp="1"/>
          </p:cNvSpPr>
          <p:nvPr>
            <p:ph type="title"/>
          </p:nvPr>
        </p:nvSpPr>
        <p:spPr>
          <a:xfrm>
            <a:off x="1964987" y="802298"/>
            <a:ext cx="9089865" cy="3822329"/>
          </a:xfrm>
        </p:spPr>
        <p:txBody>
          <a:bodyPr vert="horz" lIns="91440" tIns="45720" rIns="91440" bIns="0" rtlCol="0" anchor="b">
            <a:normAutofit/>
          </a:bodyPr>
          <a:lstStyle/>
          <a:p>
            <a:pPr algn="l"/>
            <a:r>
              <a:rPr lang="en-US" sz="3600"/>
              <a:t>Charles Nimoh</a:t>
            </a:r>
            <a:br>
              <a:rPr lang="en-US" sz="3600"/>
            </a:br>
            <a:r>
              <a:rPr lang="en-US" sz="3600"/>
              <a:t>Paula LOUISE Canning</a:t>
            </a:r>
            <a:br>
              <a:rPr lang="en-US" sz="3600"/>
            </a:br>
            <a:r>
              <a:rPr lang="en-US" sz="3600"/>
              <a:t>2026605</a:t>
            </a:r>
            <a:br>
              <a:rPr lang="en-US" sz="3600"/>
            </a:br>
            <a:r>
              <a:rPr lang="en-US" sz="3600"/>
              <a:t>9/11/2021</a:t>
            </a:r>
            <a:br>
              <a:rPr lang="en-US" sz="3600"/>
            </a:br>
            <a:r>
              <a:rPr lang="en-US" sz="3600"/>
              <a:t>bmsw4004-birm</a:t>
            </a:r>
            <a:br>
              <a:rPr lang="en-US" sz="3600"/>
            </a:br>
            <a:r>
              <a:rPr lang="en-US" sz="3600"/>
              <a:t>problem solving &amp; decision making</a:t>
            </a:r>
          </a:p>
        </p:txBody>
      </p:sp>
    </p:spTree>
    <p:extLst>
      <p:ext uri="{BB962C8B-B14F-4D97-AF65-F5344CB8AC3E}">
        <p14:creationId xmlns:p14="http://schemas.microsoft.com/office/powerpoint/2010/main" val="1871196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59879-37B5-46D0-BCF8-597AC9A13E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B5011A-AE76-40F4-B396-981865613D0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11227703"/>
      </p:ext>
    </p:extLst>
  </p:cSld>
  <p:clrMapOvr>
    <a:masterClrMapping/>
  </p:clrMapOvr>
</p:sld>
</file>

<file path=ppt/theme/theme1.xml><?xml version="1.0" encoding="utf-8"?>
<a:theme xmlns:a="http://schemas.openxmlformats.org/drawingml/2006/main" name="Berlin">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866CFD-F94E-4AE5-ACEA-86FEC0F48A1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579702B-25C7-40D7-9E29-7686B11A9660}">
  <ds:schemaRefs>
    <ds:schemaRef ds:uri="http://schemas.microsoft.com/sharepoint/v3/contenttype/forms"/>
  </ds:schemaRefs>
</ds:datastoreItem>
</file>

<file path=customXml/itemProps3.xml><?xml version="1.0" encoding="utf-8"?>
<ds:datastoreItem xmlns:ds="http://schemas.openxmlformats.org/officeDocument/2006/customXml" ds:itemID="{A7C0B241-13E5-418D-8920-D23491E2D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3284</TotalTime>
  <Words>304</Words>
  <Application>Microsoft Office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Rockwell</vt:lpstr>
      <vt:lpstr>Tahoma</vt:lpstr>
      <vt:lpstr>Trebuchet MS</vt:lpstr>
      <vt:lpstr>Berlin</vt:lpstr>
      <vt:lpstr> Problem Solving &amp; Decision Making</vt:lpstr>
      <vt:lpstr>The Problem</vt:lpstr>
      <vt:lpstr>PowerPoint Presentation</vt:lpstr>
      <vt:lpstr>Solving The Problem</vt:lpstr>
      <vt:lpstr>PowerPoint Presentation</vt:lpstr>
      <vt:lpstr>P.E.S.T.E.L</vt:lpstr>
      <vt:lpstr>WORK RELATED STRESS </vt:lpstr>
      <vt:lpstr>FISHBONE</vt:lpstr>
      <vt:lpstr>Charles Nimoh Paula LOUISE Canning 2026605 9/11/2021 bmsw4004-birm problem solving &amp; decision making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Problem Solving &amp; Decision Making</dc:title>
  <dc:creator>Paula Canning</dc:creator>
  <cp:lastModifiedBy>Paula Canning</cp:lastModifiedBy>
  <cp:revision>1</cp:revision>
  <dcterms:created xsi:type="dcterms:W3CDTF">2021-11-08T10:02:50Z</dcterms:created>
  <dcterms:modified xsi:type="dcterms:W3CDTF">2021-11-10T16:47:33Z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