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32"/>
  </p:notesMasterIdLst>
  <p:sldIdLst>
    <p:sldId id="257" r:id="rId2"/>
    <p:sldId id="279" r:id="rId3"/>
    <p:sldId id="296" r:id="rId4"/>
    <p:sldId id="306" r:id="rId5"/>
    <p:sldId id="307" r:id="rId6"/>
    <p:sldId id="258" r:id="rId7"/>
    <p:sldId id="259" r:id="rId8"/>
    <p:sldId id="260" r:id="rId9"/>
    <p:sldId id="275" r:id="rId10"/>
    <p:sldId id="276" r:id="rId11"/>
    <p:sldId id="263" r:id="rId12"/>
    <p:sldId id="308" r:id="rId13"/>
    <p:sldId id="301" r:id="rId14"/>
    <p:sldId id="302" r:id="rId15"/>
    <p:sldId id="353" r:id="rId16"/>
    <p:sldId id="354" r:id="rId17"/>
    <p:sldId id="270" r:id="rId18"/>
    <p:sldId id="268" r:id="rId19"/>
    <p:sldId id="273" r:id="rId20"/>
    <p:sldId id="303" r:id="rId21"/>
    <p:sldId id="304" r:id="rId22"/>
    <p:sldId id="305" r:id="rId23"/>
    <p:sldId id="312" r:id="rId24"/>
    <p:sldId id="286" r:id="rId25"/>
    <p:sldId id="313" r:id="rId26"/>
    <p:sldId id="314" r:id="rId27"/>
    <p:sldId id="350" r:id="rId28"/>
    <p:sldId id="310" r:id="rId29"/>
    <p:sldId id="311" r:id="rId30"/>
    <p:sldId id="309"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A8F627-96E2-4780-9685-73DB62C11E80}" v="19" dt="2023-09-15T08:29:58.532"/>
    <p1510:client id="{A024632F-CFED-BDED-AA7C-424C51CC3A9E}" v="28" dt="2023-09-28T11:41:51.1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52" autoAdjust="0"/>
    <p:restoredTop sz="80024" autoAdjust="0"/>
  </p:normalViewPr>
  <p:slideViewPr>
    <p:cSldViewPr snapToGrid="0">
      <p:cViewPr varScale="1">
        <p:scale>
          <a:sx n="91" d="100"/>
          <a:sy n="91" d="100"/>
        </p:scale>
        <p:origin x="1068" y="8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Phillips" userId="c604230b-847d-4cb1-9e23-f810d4c0fde1" providerId="ADAL" clId="{7EA8F627-96E2-4780-9685-73DB62C11E80}"/>
    <pc:docChg chg="undo custSel delSld modSld">
      <pc:chgData name="Ross Phillips" userId="c604230b-847d-4cb1-9e23-f810d4c0fde1" providerId="ADAL" clId="{7EA8F627-96E2-4780-9685-73DB62C11E80}" dt="2023-09-28T13:41:49.472" v="272" actId="255"/>
      <pc:docMkLst>
        <pc:docMk/>
      </pc:docMkLst>
      <pc:sldChg chg="modSp mod">
        <pc:chgData name="Ross Phillips" userId="c604230b-847d-4cb1-9e23-f810d4c0fde1" providerId="ADAL" clId="{7EA8F627-96E2-4780-9685-73DB62C11E80}" dt="2023-09-15T08:20:44.160" v="33"/>
        <pc:sldMkLst>
          <pc:docMk/>
          <pc:sldMk cId="2486764573" sldId="258"/>
        </pc:sldMkLst>
        <pc:spChg chg="mod">
          <ac:chgData name="Ross Phillips" userId="c604230b-847d-4cb1-9e23-f810d4c0fde1" providerId="ADAL" clId="{7EA8F627-96E2-4780-9685-73DB62C11E80}" dt="2023-09-15T08:20:44.160" v="33"/>
          <ac:spMkLst>
            <pc:docMk/>
            <pc:sldMk cId="2486764573" sldId="258"/>
            <ac:spMk id="3" creationId="{5FAACC2C-D093-4B08-A8AC-FD4204B653D6}"/>
          </ac:spMkLst>
        </pc:spChg>
        <pc:spChg chg="mod">
          <ac:chgData name="Ross Phillips" userId="c604230b-847d-4cb1-9e23-f810d4c0fde1" providerId="ADAL" clId="{7EA8F627-96E2-4780-9685-73DB62C11E80}" dt="2023-09-15T08:20:30.751" v="31" actId="20577"/>
          <ac:spMkLst>
            <pc:docMk/>
            <pc:sldMk cId="2486764573" sldId="258"/>
            <ac:spMk id="4" creationId="{DCED8DEB-C812-4082-BD96-C0B5FDF1B2F7}"/>
          </ac:spMkLst>
        </pc:spChg>
      </pc:sldChg>
      <pc:sldChg chg="modSp mod">
        <pc:chgData name="Ross Phillips" userId="c604230b-847d-4cb1-9e23-f810d4c0fde1" providerId="ADAL" clId="{7EA8F627-96E2-4780-9685-73DB62C11E80}" dt="2023-09-15T08:20:06.799" v="29" actId="27636"/>
        <pc:sldMkLst>
          <pc:docMk/>
          <pc:sldMk cId="2054677066" sldId="259"/>
        </pc:sldMkLst>
        <pc:spChg chg="mod">
          <ac:chgData name="Ross Phillips" userId="c604230b-847d-4cb1-9e23-f810d4c0fde1" providerId="ADAL" clId="{7EA8F627-96E2-4780-9685-73DB62C11E80}" dt="2023-09-15T08:20:06.799" v="29" actId="27636"/>
          <ac:spMkLst>
            <pc:docMk/>
            <pc:sldMk cId="2054677066" sldId="259"/>
            <ac:spMk id="5" creationId="{5196CD37-B1D4-4DB1-80D2-F1C9A3780C19}"/>
          </ac:spMkLst>
        </pc:spChg>
        <pc:spChg chg="mod">
          <ac:chgData name="Ross Phillips" userId="c604230b-847d-4cb1-9e23-f810d4c0fde1" providerId="ADAL" clId="{7EA8F627-96E2-4780-9685-73DB62C11E80}" dt="2023-09-15T08:20:06.799" v="28" actId="27636"/>
          <ac:spMkLst>
            <pc:docMk/>
            <pc:sldMk cId="2054677066" sldId="259"/>
            <ac:spMk id="6" creationId="{0DBCCDEE-2644-462C-ACBB-31CD94D9AF07}"/>
          </ac:spMkLst>
        </pc:spChg>
      </pc:sldChg>
      <pc:sldChg chg="modSp mod">
        <pc:chgData name="Ross Phillips" userId="c604230b-847d-4cb1-9e23-f810d4c0fde1" providerId="ADAL" clId="{7EA8F627-96E2-4780-9685-73DB62C11E80}" dt="2023-09-15T08:21:12.297" v="35"/>
        <pc:sldMkLst>
          <pc:docMk/>
          <pc:sldMk cId="1151007135" sldId="260"/>
        </pc:sldMkLst>
        <pc:spChg chg="mod">
          <ac:chgData name="Ross Phillips" userId="c604230b-847d-4cb1-9e23-f810d4c0fde1" providerId="ADAL" clId="{7EA8F627-96E2-4780-9685-73DB62C11E80}" dt="2023-09-15T08:21:12.297" v="35"/>
          <ac:spMkLst>
            <pc:docMk/>
            <pc:sldMk cId="1151007135" sldId="260"/>
            <ac:spMk id="3" creationId="{8FE6583B-1399-450C-9E3F-719233380B55}"/>
          </ac:spMkLst>
        </pc:spChg>
      </pc:sldChg>
      <pc:sldChg chg="modSp mod">
        <pc:chgData name="Ross Phillips" userId="c604230b-847d-4cb1-9e23-f810d4c0fde1" providerId="ADAL" clId="{7EA8F627-96E2-4780-9685-73DB62C11E80}" dt="2023-09-15T08:17:19.023" v="6" actId="12385"/>
        <pc:sldMkLst>
          <pc:docMk/>
          <pc:sldMk cId="2898292999" sldId="263"/>
        </pc:sldMkLst>
        <pc:graphicFrameChg chg="modGraphic">
          <ac:chgData name="Ross Phillips" userId="c604230b-847d-4cb1-9e23-f810d4c0fde1" providerId="ADAL" clId="{7EA8F627-96E2-4780-9685-73DB62C11E80}" dt="2023-09-15T08:17:19.023" v="6" actId="12385"/>
          <ac:graphicFrameMkLst>
            <pc:docMk/>
            <pc:sldMk cId="2898292999" sldId="263"/>
            <ac:graphicFrameMk id="3" creationId="{2E8C0328-B58E-3AE3-F579-9531B069EA92}"/>
          </ac:graphicFrameMkLst>
        </pc:graphicFrameChg>
      </pc:sldChg>
      <pc:sldChg chg="modSp mod">
        <pc:chgData name="Ross Phillips" userId="c604230b-847d-4cb1-9e23-f810d4c0fde1" providerId="ADAL" clId="{7EA8F627-96E2-4780-9685-73DB62C11E80}" dt="2023-09-19T14:06:29.525" v="151" actId="13926"/>
        <pc:sldMkLst>
          <pc:docMk/>
          <pc:sldMk cId="475387639" sldId="268"/>
        </pc:sldMkLst>
        <pc:spChg chg="mod">
          <ac:chgData name="Ross Phillips" userId="c604230b-847d-4cb1-9e23-f810d4c0fde1" providerId="ADAL" clId="{7EA8F627-96E2-4780-9685-73DB62C11E80}" dt="2023-09-19T14:06:25.791" v="150" actId="13926"/>
          <ac:spMkLst>
            <pc:docMk/>
            <pc:sldMk cId="475387639" sldId="268"/>
            <ac:spMk id="3" creationId="{67FB6508-FA1E-4DB5-8947-F4F4C4FC938A}"/>
          </ac:spMkLst>
        </pc:spChg>
        <pc:spChg chg="mod">
          <ac:chgData name="Ross Phillips" userId="c604230b-847d-4cb1-9e23-f810d4c0fde1" providerId="ADAL" clId="{7EA8F627-96E2-4780-9685-73DB62C11E80}" dt="2023-09-19T14:06:29.525" v="151" actId="13926"/>
          <ac:spMkLst>
            <pc:docMk/>
            <pc:sldMk cId="475387639" sldId="268"/>
            <ac:spMk id="4" creationId="{2CD15A35-CAEA-4C23-AAB0-CD25F1D9A5EA}"/>
          </ac:spMkLst>
        </pc:spChg>
      </pc:sldChg>
      <pc:sldChg chg="modSp mod">
        <pc:chgData name="Ross Phillips" userId="c604230b-847d-4cb1-9e23-f810d4c0fde1" providerId="ADAL" clId="{7EA8F627-96E2-4780-9685-73DB62C11E80}" dt="2023-09-15T08:19:04.945" v="25" actId="962"/>
        <pc:sldMkLst>
          <pc:docMk/>
          <pc:sldMk cId="4183863026" sldId="273"/>
        </pc:sldMkLst>
        <pc:spChg chg="mod">
          <ac:chgData name="Ross Phillips" userId="c604230b-847d-4cb1-9e23-f810d4c0fde1" providerId="ADAL" clId="{7EA8F627-96E2-4780-9685-73DB62C11E80}" dt="2023-09-15T08:18:43.220" v="24" actId="962"/>
          <ac:spMkLst>
            <pc:docMk/>
            <pc:sldMk cId="4183863026" sldId="273"/>
            <ac:spMk id="6" creationId="{DD3586B7-0EBE-464C-AFFF-E8D9DC628490}"/>
          </ac:spMkLst>
        </pc:spChg>
        <pc:picChg chg="mod">
          <ac:chgData name="Ross Phillips" userId="c604230b-847d-4cb1-9e23-f810d4c0fde1" providerId="ADAL" clId="{7EA8F627-96E2-4780-9685-73DB62C11E80}" dt="2023-09-15T08:19:04.945" v="25" actId="962"/>
          <ac:picMkLst>
            <pc:docMk/>
            <pc:sldMk cId="4183863026" sldId="273"/>
            <ac:picMk id="10" creationId="{D75988B5-6E59-48AB-4B4D-3DE333FAD10E}"/>
          </ac:picMkLst>
        </pc:picChg>
      </pc:sldChg>
      <pc:sldChg chg="modSp mod">
        <pc:chgData name="Ross Phillips" userId="c604230b-847d-4cb1-9e23-f810d4c0fde1" providerId="ADAL" clId="{7EA8F627-96E2-4780-9685-73DB62C11E80}" dt="2023-09-15T08:21:30.921" v="37"/>
        <pc:sldMkLst>
          <pc:docMk/>
          <pc:sldMk cId="1865866858" sldId="275"/>
        </pc:sldMkLst>
        <pc:spChg chg="mod">
          <ac:chgData name="Ross Phillips" userId="c604230b-847d-4cb1-9e23-f810d4c0fde1" providerId="ADAL" clId="{7EA8F627-96E2-4780-9685-73DB62C11E80}" dt="2023-09-15T08:21:30.921" v="37"/>
          <ac:spMkLst>
            <pc:docMk/>
            <pc:sldMk cId="1865866858" sldId="275"/>
            <ac:spMk id="3" creationId="{3E0AA3C9-6A3C-4981-90E7-C4F84D78E505}"/>
          </ac:spMkLst>
        </pc:spChg>
      </pc:sldChg>
      <pc:sldChg chg="modSp mod">
        <pc:chgData name="Ross Phillips" userId="c604230b-847d-4cb1-9e23-f810d4c0fde1" providerId="ADAL" clId="{7EA8F627-96E2-4780-9685-73DB62C11E80}" dt="2023-09-15T08:23:42.410" v="51"/>
        <pc:sldMkLst>
          <pc:docMk/>
          <pc:sldMk cId="3290859145" sldId="276"/>
        </pc:sldMkLst>
        <pc:graphicFrameChg chg="mod modGraphic">
          <ac:chgData name="Ross Phillips" userId="c604230b-847d-4cb1-9e23-f810d4c0fde1" providerId="ADAL" clId="{7EA8F627-96E2-4780-9685-73DB62C11E80}" dt="2023-09-15T08:23:42.410" v="51"/>
          <ac:graphicFrameMkLst>
            <pc:docMk/>
            <pc:sldMk cId="3290859145" sldId="276"/>
            <ac:graphicFrameMk id="9" creationId="{1541DA52-2D3C-9CE7-8A6F-F863F1FE8E96}"/>
          </ac:graphicFrameMkLst>
        </pc:graphicFrameChg>
      </pc:sldChg>
      <pc:sldChg chg="modSp">
        <pc:chgData name="Ross Phillips" userId="c604230b-847d-4cb1-9e23-f810d4c0fde1" providerId="ADAL" clId="{7EA8F627-96E2-4780-9685-73DB62C11E80}" dt="2023-09-15T08:15:39.532" v="0" actId="962"/>
        <pc:sldMkLst>
          <pc:docMk/>
          <pc:sldMk cId="0" sldId="279"/>
        </pc:sldMkLst>
        <pc:picChg chg="mod">
          <ac:chgData name="Ross Phillips" userId="c604230b-847d-4cb1-9e23-f810d4c0fde1" providerId="ADAL" clId="{7EA8F627-96E2-4780-9685-73DB62C11E80}" dt="2023-09-15T08:15:39.532" v="0" actId="962"/>
          <ac:picMkLst>
            <pc:docMk/>
            <pc:sldMk cId="0" sldId="279"/>
            <ac:picMk id="1026" creationId="{00000000-0000-0000-0000-000000000000}"/>
          </ac:picMkLst>
        </pc:picChg>
      </pc:sldChg>
      <pc:sldChg chg="modSp">
        <pc:chgData name="Ross Phillips" userId="c604230b-847d-4cb1-9e23-f810d4c0fde1" providerId="ADAL" clId="{7EA8F627-96E2-4780-9685-73DB62C11E80}" dt="2023-09-15T08:16:09.305" v="4" actId="962"/>
        <pc:sldMkLst>
          <pc:docMk/>
          <pc:sldMk cId="4137427649" sldId="286"/>
        </pc:sldMkLst>
        <pc:picChg chg="mod">
          <ac:chgData name="Ross Phillips" userId="c604230b-847d-4cb1-9e23-f810d4c0fde1" providerId="ADAL" clId="{7EA8F627-96E2-4780-9685-73DB62C11E80}" dt="2023-09-15T08:16:09.305" v="4" actId="962"/>
          <ac:picMkLst>
            <pc:docMk/>
            <pc:sldMk cId="4137427649" sldId="286"/>
            <ac:picMk id="11266" creationId="{00000000-0000-0000-0000-000000000000}"/>
          </ac:picMkLst>
        </pc:picChg>
      </pc:sldChg>
      <pc:sldChg chg="modSp mod">
        <pc:chgData name="Ross Phillips" userId="c604230b-847d-4cb1-9e23-f810d4c0fde1" providerId="ADAL" clId="{7EA8F627-96E2-4780-9685-73DB62C11E80}" dt="2023-09-28T13:38:09.006" v="196" actId="27636"/>
        <pc:sldMkLst>
          <pc:docMk/>
          <pc:sldMk cId="1282723986" sldId="301"/>
        </pc:sldMkLst>
        <pc:spChg chg="mod">
          <ac:chgData name="Ross Phillips" userId="c604230b-847d-4cb1-9e23-f810d4c0fde1" providerId="ADAL" clId="{7EA8F627-96E2-4780-9685-73DB62C11E80}" dt="2023-09-28T13:38:08.991" v="195" actId="27636"/>
          <ac:spMkLst>
            <pc:docMk/>
            <pc:sldMk cId="1282723986" sldId="301"/>
            <ac:spMk id="21506" creationId="{00000000-0000-0000-0000-000000000000}"/>
          </ac:spMkLst>
        </pc:spChg>
        <pc:spChg chg="mod">
          <ac:chgData name="Ross Phillips" userId="c604230b-847d-4cb1-9e23-f810d4c0fde1" providerId="ADAL" clId="{7EA8F627-96E2-4780-9685-73DB62C11E80}" dt="2023-09-28T13:38:09.006" v="196" actId="27636"/>
          <ac:spMkLst>
            <pc:docMk/>
            <pc:sldMk cId="1282723986" sldId="301"/>
            <ac:spMk id="21507" creationId="{00000000-0000-0000-0000-000000000000}"/>
          </ac:spMkLst>
        </pc:spChg>
      </pc:sldChg>
      <pc:sldChg chg="delSp modSp mod">
        <pc:chgData name="Ross Phillips" userId="c604230b-847d-4cb1-9e23-f810d4c0fde1" providerId="ADAL" clId="{7EA8F627-96E2-4780-9685-73DB62C11E80}" dt="2023-09-28T13:39:27.455" v="230" actId="255"/>
        <pc:sldMkLst>
          <pc:docMk/>
          <pc:sldMk cId="0" sldId="302"/>
        </pc:sldMkLst>
        <pc:spChg chg="mod">
          <ac:chgData name="Ross Phillips" userId="c604230b-847d-4cb1-9e23-f810d4c0fde1" providerId="ADAL" clId="{7EA8F627-96E2-4780-9685-73DB62C11E80}" dt="2023-09-28T13:39:17.197" v="229" actId="15"/>
          <ac:spMkLst>
            <pc:docMk/>
            <pc:sldMk cId="0" sldId="302"/>
            <ac:spMk id="2" creationId="{5FA04FD7-94CA-62B6-A13A-FF131627D97F}"/>
          </ac:spMkLst>
        </pc:spChg>
        <pc:spChg chg="mod">
          <ac:chgData name="Ross Phillips" userId="c604230b-847d-4cb1-9e23-f810d4c0fde1" providerId="ADAL" clId="{7EA8F627-96E2-4780-9685-73DB62C11E80}" dt="2023-09-28T13:39:27.455" v="230" actId="255"/>
          <ac:spMkLst>
            <pc:docMk/>
            <pc:sldMk cId="0" sldId="302"/>
            <ac:spMk id="25603" creationId="{00000000-0000-0000-0000-000000000000}"/>
          </ac:spMkLst>
        </pc:spChg>
        <pc:spChg chg="del">
          <ac:chgData name="Ross Phillips" userId="c604230b-847d-4cb1-9e23-f810d4c0fde1" providerId="ADAL" clId="{7EA8F627-96E2-4780-9685-73DB62C11E80}" dt="2023-09-15T08:15:45.187" v="1" actId="478"/>
          <ac:spMkLst>
            <pc:docMk/>
            <pc:sldMk cId="0" sldId="302"/>
            <ac:spMk id="25604" creationId="{00000000-0000-0000-0000-000000000000}"/>
          </ac:spMkLst>
        </pc:spChg>
      </pc:sldChg>
      <pc:sldChg chg="modSp mod">
        <pc:chgData name="Ross Phillips" userId="c604230b-847d-4cb1-9e23-f810d4c0fde1" providerId="ADAL" clId="{7EA8F627-96E2-4780-9685-73DB62C11E80}" dt="2023-09-15T08:34:30.642" v="120" actId="13926"/>
        <pc:sldMkLst>
          <pc:docMk/>
          <pc:sldMk cId="3340640799" sldId="303"/>
        </pc:sldMkLst>
        <pc:spChg chg="mod">
          <ac:chgData name="Ross Phillips" userId="c604230b-847d-4cb1-9e23-f810d4c0fde1" providerId="ADAL" clId="{7EA8F627-96E2-4780-9685-73DB62C11E80}" dt="2023-09-15T08:34:30.642" v="120" actId="13926"/>
          <ac:spMkLst>
            <pc:docMk/>
            <pc:sldMk cId="3340640799" sldId="303"/>
            <ac:spMk id="26627" creationId="{00000000-0000-0000-0000-000000000000}"/>
          </ac:spMkLst>
        </pc:spChg>
      </pc:sldChg>
      <pc:sldChg chg="modSp">
        <pc:chgData name="Ross Phillips" userId="c604230b-847d-4cb1-9e23-f810d4c0fde1" providerId="ADAL" clId="{7EA8F627-96E2-4780-9685-73DB62C11E80}" dt="2023-09-15T08:16:06.426" v="3" actId="962"/>
        <pc:sldMkLst>
          <pc:docMk/>
          <pc:sldMk cId="225057393" sldId="312"/>
        </pc:sldMkLst>
        <pc:picChg chg="mod">
          <ac:chgData name="Ross Phillips" userId="c604230b-847d-4cb1-9e23-f810d4c0fde1" providerId="ADAL" clId="{7EA8F627-96E2-4780-9685-73DB62C11E80}" dt="2023-09-15T08:16:06.426" v="3" actId="962"/>
          <ac:picMkLst>
            <pc:docMk/>
            <pc:sldMk cId="225057393" sldId="312"/>
            <ac:picMk id="5" creationId="{5BE800F1-42FA-C9DD-3A78-0F78266C0640}"/>
          </ac:picMkLst>
        </pc:picChg>
      </pc:sldChg>
      <pc:sldChg chg="addSp delSp modSp del mod setBg modClrScheme delDesignElem chgLayout">
        <pc:chgData name="Ross Phillips" userId="c604230b-847d-4cb1-9e23-f810d4c0fde1" providerId="ADAL" clId="{7EA8F627-96E2-4780-9685-73DB62C11E80}" dt="2023-09-28T13:36:35.037" v="155" actId="2696"/>
        <pc:sldMkLst>
          <pc:docMk/>
          <pc:sldMk cId="456266176" sldId="351"/>
        </pc:sldMkLst>
        <pc:spChg chg="del mod ord">
          <ac:chgData name="Ross Phillips" userId="c604230b-847d-4cb1-9e23-f810d4c0fde1" providerId="ADAL" clId="{7EA8F627-96E2-4780-9685-73DB62C11E80}" dt="2023-09-15T08:29:50.493" v="106" actId="700"/>
          <ac:spMkLst>
            <pc:docMk/>
            <pc:sldMk cId="456266176" sldId="351"/>
            <ac:spMk id="2" creationId="{CBC57775-5F4F-1E3F-6870-E0F5D65513DA}"/>
          </ac:spMkLst>
        </pc:spChg>
        <pc:spChg chg="add del mod">
          <ac:chgData name="Ross Phillips" userId="c604230b-847d-4cb1-9e23-f810d4c0fde1" providerId="ADAL" clId="{7EA8F627-96E2-4780-9685-73DB62C11E80}" dt="2023-09-15T08:27:24.627" v="78" actId="6264"/>
          <ac:spMkLst>
            <pc:docMk/>
            <pc:sldMk cId="456266176" sldId="351"/>
            <ac:spMk id="3" creationId="{A11B36FE-6090-1E40-9579-6B66B2928EDB}"/>
          </ac:spMkLst>
        </pc:spChg>
        <pc:spChg chg="add mod">
          <ac:chgData name="Ross Phillips" userId="c604230b-847d-4cb1-9e23-f810d4c0fde1" providerId="ADAL" clId="{7EA8F627-96E2-4780-9685-73DB62C11E80}" dt="2023-09-15T08:30:48.683" v="118" actId="33553"/>
          <ac:spMkLst>
            <pc:docMk/>
            <pc:sldMk cId="456266176" sldId="351"/>
            <ac:spMk id="4" creationId="{174C68E9-7004-C803-4881-7ABEB45C6D66}"/>
          </ac:spMkLst>
        </pc:spChg>
        <pc:spChg chg="del">
          <ac:chgData name="Ross Phillips" userId="c604230b-847d-4cb1-9e23-f810d4c0fde1" providerId="ADAL" clId="{7EA8F627-96E2-4780-9685-73DB62C11E80}" dt="2023-09-15T08:24:54.989" v="57" actId="26606"/>
          <ac:spMkLst>
            <pc:docMk/>
            <pc:sldMk cId="456266176" sldId="351"/>
            <ac:spMk id="14" creationId="{C507429E-866E-4EA2-96D0-1A47D83FC8C9}"/>
          </ac:spMkLst>
        </pc:spChg>
        <pc:spChg chg="add del">
          <ac:chgData name="Ross Phillips" userId="c604230b-847d-4cb1-9e23-f810d4c0fde1" providerId="ADAL" clId="{7EA8F627-96E2-4780-9685-73DB62C11E80}" dt="2023-09-15T08:25:07.283" v="59" actId="26606"/>
          <ac:spMkLst>
            <pc:docMk/>
            <pc:sldMk cId="456266176" sldId="351"/>
            <ac:spMk id="27" creationId="{15572A79-1801-44EB-BDC2-BAEE6B473DE8}"/>
          </ac:spMkLst>
        </pc:spChg>
        <pc:spChg chg="add del">
          <ac:chgData name="Ross Phillips" userId="c604230b-847d-4cb1-9e23-f810d4c0fde1" providerId="ADAL" clId="{7EA8F627-96E2-4780-9685-73DB62C11E80}" dt="2023-09-15T08:25:24.397" v="62" actId="26606"/>
          <ac:spMkLst>
            <pc:docMk/>
            <pc:sldMk cId="456266176" sldId="351"/>
            <ac:spMk id="40" creationId="{15572A79-1801-44EB-BDC2-BAEE6B473DE8}"/>
          </ac:spMkLst>
        </pc:spChg>
        <pc:spChg chg="add del">
          <ac:chgData name="Ross Phillips" userId="c604230b-847d-4cb1-9e23-f810d4c0fde1" providerId="ADAL" clId="{7EA8F627-96E2-4780-9685-73DB62C11E80}" dt="2023-09-15T08:27:24.627" v="78" actId="6264"/>
          <ac:spMkLst>
            <pc:docMk/>
            <pc:sldMk cId="456266176" sldId="351"/>
            <ac:spMk id="53" creationId="{15572A79-1801-44EB-BDC2-BAEE6B473DE8}"/>
          </ac:spMkLst>
        </pc:spChg>
        <pc:graphicFrameChg chg="add mod modGraphic">
          <ac:chgData name="Ross Phillips" userId="c604230b-847d-4cb1-9e23-f810d4c0fde1" providerId="ADAL" clId="{7EA8F627-96E2-4780-9685-73DB62C11E80}" dt="2023-09-15T08:30:23.197" v="115" actId="1076"/>
          <ac:graphicFrameMkLst>
            <pc:docMk/>
            <pc:sldMk cId="456266176" sldId="351"/>
            <ac:graphicFrameMk id="9" creationId="{4E4FB472-27F2-60F5-239D-DA1C48F195A6}"/>
          </ac:graphicFrameMkLst>
        </pc:graphicFrameChg>
        <pc:picChg chg="del">
          <ac:chgData name="Ross Phillips" userId="c604230b-847d-4cb1-9e23-f810d4c0fde1" providerId="ADAL" clId="{7EA8F627-96E2-4780-9685-73DB62C11E80}" dt="2023-09-15T08:24:54.989" v="57" actId="26606"/>
          <ac:picMkLst>
            <pc:docMk/>
            <pc:sldMk cId="456266176" sldId="351"/>
            <ac:picMk id="8" creationId="{612E5215-2D30-4674-B035-42B84CF4E782}"/>
          </ac:picMkLst>
        </pc:picChg>
        <pc:picChg chg="del">
          <ac:chgData name="Ross Phillips" userId="c604230b-847d-4cb1-9e23-f810d4c0fde1" providerId="ADAL" clId="{7EA8F627-96E2-4780-9685-73DB62C11E80}" dt="2023-09-15T08:24:54.989" v="57" actId="26606"/>
          <ac:picMkLst>
            <pc:docMk/>
            <pc:sldMk cId="456266176" sldId="351"/>
            <ac:picMk id="12" creationId="{C12F9D32-251F-4D78-B1BA-DCCE50D3D2CC}"/>
          </ac:picMkLst>
        </pc:picChg>
        <pc:picChg chg="add del">
          <ac:chgData name="Ross Phillips" userId="c604230b-847d-4cb1-9e23-f810d4c0fde1" providerId="ADAL" clId="{7EA8F627-96E2-4780-9685-73DB62C11E80}" dt="2023-09-15T08:25:07.283" v="59" actId="26606"/>
          <ac:picMkLst>
            <pc:docMk/>
            <pc:sldMk cId="456266176" sldId="351"/>
            <ac:picMk id="21" creationId="{640BAB49-521A-4847-8CD2-806C48DFA9A3}"/>
          </ac:picMkLst>
        </pc:picChg>
        <pc:picChg chg="add del">
          <ac:chgData name="Ross Phillips" userId="c604230b-847d-4cb1-9e23-f810d4c0fde1" providerId="ADAL" clId="{7EA8F627-96E2-4780-9685-73DB62C11E80}" dt="2023-09-15T08:25:07.283" v="59" actId="26606"/>
          <ac:picMkLst>
            <pc:docMk/>
            <pc:sldMk cId="456266176" sldId="351"/>
            <ac:picMk id="25" creationId="{6441B39E-9CEC-491F-9A5D-487DED644F38}"/>
          </ac:picMkLst>
        </pc:picChg>
        <pc:picChg chg="add del">
          <ac:chgData name="Ross Phillips" userId="c604230b-847d-4cb1-9e23-f810d4c0fde1" providerId="ADAL" clId="{7EA8F627-96E2-4780-9685-73DB62C11E80}" dt="2023-09-15T08:25:24.397" v="62" actId="26606"/>
          <ac:picMkLst>
            <pc:docMk/>
            <pc:sldMk cId="456266176" sldId="351"/>
            <ac:picMk id="34" creationId="{640BAB49-521A-4847-8CD2-806C48DFA9A3}"/>
          </ac:picMkLst>
        </pc:picChg>
        <pc:picChg chg="add del">
          <ac:chgData name="Ross Phillips" userId="c604230b-847d-4cb1-9e23-f810d4c0fde1" providerId="ADAL" clId="{7EA8F627-96E2-4780-9685-73DB62C11E80}" dt="2023-09-15T08:25:24.397" v="62" actId="26606"/>
          <ac:picMkLst>
            <pc:docMk/>
            <pc:sldMk cId="456266176" sldId="351"/>
            <ac:picMk id="38" creationId="{6441B39E-9CEC-491F-9A5D-487DED644F38}"/>
          </ac:picMkLst>
        </pc:picChg>
        <pc:picChg chg="add del">
          <ac:chgData name="Ross Phillips" userId="c604230b-847d-4cb1-9e23-f810d4c0fde1" providerId="ADAL" clId="{7EA8F627-96E2-4780-9685-73DB62C11E80}" dt="2023-09-15T08:27:24.627" v="78" actId="6264"/>
          <ac:picMkLst>
            <pc:docMk/>
            <pc:sldMk cId="456266176" sldId="351"/>
            <ac:picMk id="47" creationId="{640BAB49-521A-4847-8CD2-806C48DFA9A3}"/>
          </ac:picMkLst>
        </pc:picChg>
        <pc:picChg chg="add del">
          <ac:chgData name="Ross Phillips" userId="c604230b-847d-4cb1-9e23-f810d4c0fde1" providerId="ADAL" clId="{7EA8F627-96E2-4780-9685-73DB62C11E80}" dt="2023-09-15T08:27:24.627" v="78" actId="6264"/>
          <ac:picMkLst>
            <pc:docMk/>
            <pc:sldMk cId="456266176" sldId="351"/>
            <ac:picMk id="51" creationId="{6441B39E-9CEC-491F-9A5D-487DED644F38}"/>
          </ac:picMkLst>
        </pc:picChg>
        <pc:cxnChg chg="del">
          <ac:chgData name="Ross Phillips" userId="c604230b-847d-4cb1-9e23-f810d4c0fde1" providerId="ADAL" clId="{7EA8F627-96E2-4780-9685-73DB62C11E80}" dt="2023-09-15T08:24:54.989" v="57" actId="26606"/>
          <ac:cxnSpMkLst>
            <pc:docMk/>
            <pc:sldMk cId="456266176" sldId="351"/>
            <ac:cxnSpMk id="10" creationId="{B38567EC-BA84-4C6C-AC2C-E07382B106FC}"/>
          </ac:cxnSpMkLst>
        </pc:cxnChg>
        <pc:cxnChg chg="del">
          <ac:chgData name="Ross Phillips" userId="c604230b-847d-4cb1-9e23-f810d4c0fde1" providerId="ADAL" clId="{7EA8F627-96E2-4780-9685-73DB62C11E80}" dt="2023-09-15T08:24:54.989" v="57" actId="26606"/>
          <ac:cxnSpMkLst>
            <pc:docMk/>
            <pc:sldMk cId="456266176" sldId="351"/>
            <ac:cxnSpMk id="16" creationId="{3DD931CC-F9EA-4AA5-B787-BBC988B2E264}"/>
          </ac:cxnSpMkLst>
        </pc:cxnChg>
        <pc:cxnChg chg="add del">
          <ac:chgData name="Ross Phillips" userId="c604230b-847d-4cb1-9e23-f810d4c0fde1" providerId="ADAL" clId="{7EA8F627-96E2-4780-9685-73DB62C11E80}" dt="2023-09-15T08:25:07.283" v="59" actId="26606"/>
          <ac:cxnSpMkLst>
            <pc:docMk/>
            <pc:sldMk cId="456266176" sldId="351"/>
            <ac:cxnSpMk id="23" creationId="{B98F1179-1183-4919-9064-D6B26021842A}"/>
          </ac:cxnSpMkLst>
        </pc:cxnChg>
        <pc:cxnChg chg="add del">
          <ac:chgData name="Ross Phillips" userId="c604230b-847d-4cb1-9e23-f810d4c0fde1" providerId="ADAL" clId="{7EA8F627-96E2-4780-9685-73DB62C11E80}" dt="2023-09-15T08:25:07.283" v="59" actId="26606"/>
          <ac:cxnSpMkLst>
            <pc:docMk/>
            <pc:sldMk cId="456266176" sldId="351"/>
            <ac:cxnSpMk id="29" creationId="{7FD37111-10AC-4926-81AC-9AD3968FD1C0}"/>
          </ac:cxnSpMkLst>
        </pc:cxnChg>
        <pc:cxnChg chg="add del">
          <ac:chgData name="Ross Phillips" userId="c604230b-847d-4cb1-9e23-f810d4c0fde1" providerId="ADAL" clId="{7EA8F627-96E2-4780-9685-73DB62C11E80}" dt="2023-09-15T08:25:24.397" v="62" actId="26606"/>
          <ac:cxnSpMkLst>
            <pc:docMk/>
            <pc:sldMk cId="456266176" sldId="351"/>
            <ac:cxnSpMk id="36" creationId="{B98F1179-1183-4919-9064-D6B26021842A}"/>
          </ac:cxnSpMkLst>
        </pc:cxnChg>
        <pc:cxnChg chg="add del">
          <ac:chgData name="Ross Phillips" userId="c604230b-847d-4cb1-9e23-f810d4c0fde1" providerId="ADAL" clId="{7EA8F627-96E2-4780-9685-73DB62C11E80}" dt="2023-09-15T08:25:24.397" v="62" actId="26606"/>
          <ac:cxnSpMkLst>
            <pc:docMk/>
            <pc:sldMk cId="456266176" sldId="351"/>
            <ac:cxnSpMk id="42" creationId="{7FD37111-10AC-4926-81AC-9AD3968FD1C0}"/>
          </ac:cxnSpMkLst>
        </pc:cxnChg>
        <pc:cxnChg chg="add del">
          <ac:chgData name="Ross Phillips" userId="c604230b-847d-4cb1-9e23-f810d4c0fde1" providerId="ADAL" clId="{7EA8F627-96E2-4780-9685-73DB62C11E80}" dt="2023-09-15T08:27:24.627" v="78" actId="6264"/>
          <ac:cxnSpMkLst>
            <pc:docMk/>
            <pc:sldMk cId="456266176" sldId="351"/>
            <ac:cxnSpMk id="49" creationId="{B98F1179-1183-4919-9064-D6B26021842A}"/>
          </ac:cxnSpMkLst>
        </pc:cxnChg>
        <pc:cxnChg chg="add del">
          <ac:chgData name="Ross Phillips" userId="c604230b-847d-4cb1-9e23-f810d4c0fde1" providerId="ADAL" clId="{7EA8F627-96E2-4780-9685-73DB62C11E80}" dt="2023-09-15T08:27:24.627" v="78" actId="6264"/>
          <ac:cxnSpMkLst>
            <pc:docMk/>
            <pc:sldMk cId="456266176" sldId="351"/>
            <ac:cxnSpMk id="55" creationId="{7FD37111-10AC-4926-81AC-9AD3968FD1C0}"/>
          </ac:cxnSpMkLst>
        </pc:cxnChg>
      </pc:sldChg>
      <pc:sldChg chg="addSp delSp modSp del mod setBg modClrScheme delDesignElem chgLayout">
        <pc:chgData name="Ross Phillips" userId="c604230b-847d-4cb1-9e23-f810d4c0fde1" providerId="ADAL" clId="{7EA8F627-96E2-4780-9685-73DB62C11E80}" dt="2023-09-28T13:36:35.037" v="155" actId="2696"/>
        <pc:sldMkLst>
          <pc:docMk/>
          <pc:sldMk cId="659935969" sldId="352"/>
        </pc:sldMkLst>
        <pc:spChg chg="del mod ord">
          <ac:chgData name="Ross Phillips" userId="c604230b-847d-4cb1-9e23-f810d4c0fde1" providerId="ADAL" clId="{7EA8F627-96E2-4780-9685-73DB62C11E80}" dt="2023-09-15T08:28:17.663" v="88" actId="700"/>
          <ac:spMkLst>
            <pc:docMk/>
            <pc:sldMk cId="659935969" sldId="352"/>
            <ac:spMk id="2" creationId="{83E4E1B8-20A5-8718-463C-E261BA27EED8}"/>
          </ac:spMkLst>
        </pc:spChg>
        <pc:spChg chg="add del mod">
          <ac:chgData name="Ross Phillips" userId="c604230b-847d-4cb1-9e23-f810d4c0fde1" providerId="ADAL" clId="{7EA8F627-96E2-4780-9685-73DB62C11E80}" dt="2023-09-15T08:27:24.627" v="78" actId="6264"/>
          <ac:spMkLst>
            <pc:docMk/>
            <pc:sldMk cId="659935969" sldId="352"/>
            <ac:spMk id="4" creationId="{89EC7255-CDFD-7BBF-58D9-252082C58D10}"/>
          </ac:spMkLst>
        </pc:spChg>
        <pc:spChg chg="add mod">
          <ac:chgData name="Ross Phillips" userId="c604230b-847d-4cb1-9e23-f810d4c0fde1" providerId="ADAL" clId="{7EA8F627-96E2-4780-9685-73DB62C11E80}" dt="2023-09-15T08:30:54.628" v="119" actId="33553"/>
          <ac:spMkLst>
            <pc:docMk/>
            <pc:sldMk cId="659935969" sldId="352"/>
            <ac:spMk id="5" creationId="{4651BA97-C9C4-DD38-6E69-4740B8A53CE0}"/>
          </ac:spMkLst>
        </pc:spChg>
        <pc:spChg chg="del">
          <ac:chgData name="Ross Phillips" userId="c604230b-847d-4cb1-9e23-f810d4c0fde1" providerId="ADAL" clId="{7EA8F627-96E2-4780-9685-73DB62C11E80}" dt="2023-09-15T08:25:02.490" v="58" actId="26606"/>
          <ac:spMkLst>
            <pc:docMk/>
            <pc:sldMk cId="659935969" sldId="352"/>
            <ac:spMk id="21" creationId="{C507429E-866E-4EA2-96D0-1A47D83FC8C9}"/>
          </ac:spMkLst>
        </pc:spChg>
        <pc:spChg chg="add del">
          <ac:chgData name="Ross Phillips" userId="c604230b-847d-4cb1-9e23-f810d4c0fde1" providerId="ADAL" clId="{7EA8F627-96E2-4780-9685-73DB62C11E80}" dt="2023-09-15T08:26:27.207" v="71" actId="26606"/>
          <ac:spMkLst>
            <pc:docMk/>
            <pc:sldMk cId="659935969" sldId="352"/>
            <ac:spMk id="33" creationId="{15572A79-1801-44EB-BDC2-BAEE6B473DE8}"/>
          </ac:spMkLst>
        </pc:spChg>
        <pc:spChg chg="add del">
          <ac:chgData name="Ross Phillips" userId="c604230b-847d-4cb1-9e23-f810d4c0fde1" providerId="ADAL" clId="{7EA8F627-96E2-4780-9685-73DB62C11E80}" dt="2023-09-15T08:26:58.379" v="75" actId="26606"/>
          <ac:spMkLst>
            <pc:docMk/>
            <pc:sldMk cId="659935969" sldId="352"/>
            <ac:spMk id="46" creationId="{15572A79-1801-44EB-BDC2-BAEE6B473DE8}"/>
          </ac:spMkLst>
        </pc:spChg>
        <pc:spChg chg="add del">
          <ac:chgData name="Ross Phillips" userId="c604230b-847d-4cb1-9e23-f810d4c0fde1" providerId="ADAL" clId="{7EA8F627-96E2-4780-9685-73DB62C11E80}" dt="2023-09-15T08:27:24.627" v="78" actId="6264"/>
          <ac:spMkLst>
            <pc:docMk/>
            <pc:sldMk cId="659935969" sldId="352"/>
            <ac:spMk id="59" creationId="{15572A79-1801-44EB-BDC2-BAEE6B473DE8}"/>
          </ac:spMkLst>
        </pc:spChg>
        <pc:graphicFrameChg chg="add mod modGraphic">
          <ac:chgData name="Ross Phillips" userId="c604230b-847d-4cb1-9e23-f810d4c0fde1" providerId="ADAL" clId="{7EA8F627-96E2-4780-9685-73DB62C11E80}" dt="2023-09-15T08:29:14.235" v="101" actId="1076"/>
          <ac:graphicFrameMkLst>
            <pc:docMk/>
            <pc:sldMk cId="659935969" sldId="352"/>
            <ac:graphicFrameMk id="3" creationId="{196EB831-F0CB-7ADD-BCF8-F72B31960FD2}"/>
          </ac:graphicFrameMkLst>
        </pc:graphicFrameChg>
        <pc:picChg chg="del">
          <ac:chgData name="Ross Phillips" userId="c604230b-847d-4cb1-9e23-f810d4c0fde1" providerId="ADAL" clId="{7EA8F627-96E2-4780-9685-73DB62C11E80}" dt="2023-09-15T08:25:02.490" v="58" actId="26606"/>
          <ac:picMkLst>
            <pc:docMk/>
            <pc:sldMk cId="659935969" sldId="352"/>
            <ac:picMk id="18" creationId="{612E5215-2D30-4674-B035-42B84CF4E782}"/>
          </ac:picMkLst>
        </pc:picChg>
        <pc:picChg chg="del">
          <ac:chgData name="Ross Phillips" userId="c604230b-847d-4cb1-9e23-f810d4c0fde1" providerId="ADAL" clId="{7EA8F627-96E2-4780-9685-73DB62C11E80}" dt="2023-09-15T08:25:02.490" v="58" actId="26606"/>
          <ac:picMkLst>
            <pc:docMk/>
            <pc:sldMk cId="659935969" sldId="352"/>
            <ac:picMk id="20" creationId="{C12F9D32-251F-4D78-B1BA-DCCE50D3D2CC}"/>
          </ac:picMkLst>
        </pc:picChg>
        <pc:picChg chg="add del">
          <ac:chgData name="Ross Phillips" userId="c604230b-847d-4cb1-9e23-f810d4c0fde1" providerId="ADAL" clId="{7EA8F627-96E2-4780-9685-73DB62C11E80}" dt="2023-09-15T08:26:27.207" v="71" actId="26606"/>
          <ac:picMkLst>
            <pc:docMk/>
            <pc:sldMk cId="659935969" sldId="352"/>
            <ac:picMk id="27" creationId="{640BAB49-521A-4847-8CD2-806C48DFA9A3}"/>
          </ac:picMkLst>
        </pc:picChg>
        <pc:picChg chg="add del">
          <ac:chgData name="Ross Phillips" userId="c604230b-847d-4cb1-9e23-f810d4c0fde1" providerId="ADAL" clId="{7EA8F627-96E2-4780-9685-73DB62C11E80}" dt="2023-09-15T08:26:27.207" v="71" actId="26606"/>
          <ac:picMkLst>
            <pc:docMk/>
            <pc:sldMk cId="659935969" sldId="352"/>
            <ac:picMk id="31" creationId="{6441B39E-9CEC-491F-9A5D-487DED644F38}"/>
          </ac:picMkLst>
        </pc:picChg>
        <pc:picChg chg="add del">
          <ac:chgData name="Ross Phillips" userId="c604230b-847d-4cb1-9e23-f810d4c0fde1" providerId="ADAL" clId="{7EA8F627-96E2-4780-9685-73DB62C11E80}" dt="2023-09-15T08:26:58.379" v="75" actId="26606"/>
          <ac:picMkLst>
            <pc:docMk/>
            <pc:sldMk cId="659935969" sldId="352"/>
            <ac:picMk id="40" creationId="{640BAB49-521A-4847-8CD2-806C48DFA9A3}"/>
          </ac:picMkLst>
        </pc:picChg>
        <pc:picChg chg="add del">
          <ac:chgData name="Ross Phillips" userId="c604230b-847d-4cb1-9e23-f810d4c0fde1" providerId="ADAL" clId="{7EA8F627-96E2-4780-9685-73DB62C11E80}" dt="2023-09-15T08:26:58.379" v="75" actId="26606"/>
          <ac:picMkLst>
            <pc:docMk/>
            <pc:sldMk cId="659935969" sldId="352"/>
            <ac:picMk id="44" creationId="{6441B39E-9CEC-491F-9A5D-487DED644F38}"/>
          </ac:picMkLst>
        </pc:picChg>
        <pc:picChg chg="add del">
          <ac:chgData name="Ross Phillips" userId="c604230b-847d-4cb1-9e23-f810d4c0fde1" providerId="ADAL" clId="{7EA8F627-96E2-4780-9685-73DB62C11E80}" dt="2023-09-15T08:27:24.627" v="78" actId="6264"/>
          <ac:picMkLst>
            <pc:docMk/>
            <pc:sldMk cId="659935969" sldId="352"/>
            <ac:picMk id="53" creationId="{640BAB49-521A-4847-8CD2-806C48DFA9A3}"/>
          </ac:picMkLst>
        </pc:picChg>
        <pc:picChg chg="add del">
          <ac:chgData name="Ross Phillips" userId="c604230b-847d-4cb1-9e23-f810d4c0fde1" providerId="ADAL" clId="{7EA8F627-96E2-4780-9685-73DB62C11E80}" dt="2023-09-15T08:27:24.627" v="78" actId="6264"/>
          <ac:picMkLst>
            <pc:docMk/>
            <pc:sldMk cId="659935969" sldId="352"/>
            <ac:picMk id="57" creationId="{6441B39E-9CEC-491F-9A5D-487DED644F38}"/>
          </ac:picMkLst>
        </pc:picChg>
        <pc:cxnChg chg="del">
          <ac:chgData name="Ross Phillips" userId="c604230b-847d-4cb1-9e23-f810d4c0fde1" providerId="ADAL" clId="{7EA8F627-96E2-4780-9685-73DB62C11E80}" dt="2023-09-15T08:25:02.490" v="58" actId="26606"/>
          <ac:cxnSpMkLst>
            <pc:docMk/>
            <pc:sldMk cId="659935969" sldId="352"/>
            <ac:cxnSpMk id="19" creationId="{B38567EC-BA84-4C6C-AC2C-E07382B106FC}"/>
          </ac:cxnSpMkLst>
        </pc:cxnChg>
        <pc:cxnChg chg="del">
          <ac:chgData name="Ross Phillips" userId="c604230b-847d-4cb1-9e23-f810d4c0fde1" providerId="ADAL" clId="{7EA8F627-96E2-4780-9685-73DB62C11E80}" dt="2023-09-15T08:25:02.490" v="58" actId="26606"/>
          <ac:cxnSpMkLst>
            <pc:docMk/>
            <pc:sldMk cId="659935969" sldId="352"/>
            <ac:cxnSpMk id="22" creationId="{3DD931CC-F9EA-4AA5-B787-BBC988B2E264}"/>
          </ac:cxnSpMkLst>
        </pc:cxnChg>
        <pc:cxnChg chg="add del">
          <ac:chgData name="Ross Phillips" userId="c604230b-847d-4cb1-9e23-f810d4c0fde1" providerId="ADAL" clId="{7EA8F627-96E2-4780-9685-73DB62C11E80}" dt="2023-09-15T08:26:27.207" v="71" actId="26606"/>
          <ac:cxnSpMkLst>
            <pc:docMk/>
            <pc:sldMk cId="659935969" sldId="352"/>
            <ac:cxnSpMk id="29" creationId="{B98F1179-1183-4919-9064-D6B26021842A}"/>
          </ac:cxnSpMkLst>
        </pc:cxnChg>
        <pc:cxnChg chg="add del">
          <ac:chgData name="Ross Phillips" userId="c604230b-847d-4cb1-9e23-f810d4c0fde1" providerId="ADAL" clId="{7EA8F627-96E2-4780-9685-73DB62C11E80}" dt="2023-09-15T08:26:27.207" v="71" actId="26606"/>
          <ac:cxnSpMkLst>
            <pc:docMk/>
            <pc:sldMk cId="659935969" sldId="352"/>
            <ac:cxnSpMk id="35" creationId="{7FD37111-10AC-4926-81AC-9AD3968FD1C0}"/>
          </ac:cxnSpMkLst>
        </pc:cxnChg>
        <pc:cxnChg chg="add del">
          <ac:chgData name="Ross Phillips" userId="c604230b-847d-4cb1-9e23-f810d4c0fde1" providerId="ADAL" clId="{7EA8F627-96E2-4780-9685-73DB62C11E80}" dt="2023-09-15T08:26:58.379" v="75" actId="26606"/>
          <ac:cxnSpMkLst>
            <pc:docMk/>
            <pc:sldMk cId="659935969" sldId="352"/>
            <ac:cxnSpMk id="42" creationId="{B98F1179-1183-4919-9064-D6B26021842A}"/>
          </ac:cxnSpMkLst>
        </pc:cxnChg>
        <pc:cxnChg chg="add del">
          <ac:chgData name="Ross Phillips" userId="c604230b-847d-4cb1-9e23-f810d4c0fde1" providerId="ADAL" clId="{7EA8F627-96E2-4780-9685-73DB62C11E80}" dt="2023-09-15T08:26:58.379" v="75" actId="26606"/>
          <ac:cxnSpMkLst>
            <pc:docMk/>
            <pc:sldMk cId="659935969" sldId="352"/>
            <ac:cxnSpMk id="48" creationId="{7FD37111-10AC-4926-81AC-9AD3968FD1C0}"/>
          </ac:cxnSpMkLst>
        </pc:cxnChg>
        <pc:cxnChg chg="add del">
          <ac:chgData name="Ross Phillips" userId="c604230b-847d-4cb1-9e23-f810d4c0fde1" providerId="ADAL" clId="{7EA8F627-96E2-4780-9685-73DB62C11E80}" dt="2023-09-15T08:27:24.627" v="78" actId="6264"/>
          <ac:cxnSpMkLst>
            <pc:docMk/>
            <pc:sldMk cId="659935969" sldId="352"/>
            <ac:cxnSpMk id="55" creationId="{B98F1179-1183-4919-9064-D6B26021842A}"/>
          </ac:cxnSpMkLst>
        </pc:cxnChg>
        <pc:cxnChg chg="add del">
          <ac:chgData name="Ross Phillips" userId="c604230b-847d-4cb1-9e23-f810d4c0fde1" providerId="ADAL" clId="{7EA8F627-96E2-4780-9685-73DB62C11E80}" dt="2023-09-15T08:27:24.627" v="78" actId="6264"/>
          <ac:cxnSpMkLst>
            <pc:docMk/>
            <pc:sldMk cId="659935969" sldId="352"/>
            <ac:cxnSpMk id="61" creationId="{7FD37111-10AC-4926-81AC-9AD3968FD1C0}"/>
          </ac:cxnSpMkLst>
        </pc:cxnChg>
      </pc:sldChg>
      <pc:sldChg chg="addSp delSp modSp mod modClrScheme chgLayout">
        <pc:chgData name="Ross Phillips" userId="c604230b-847d-4cb1-9e23-f810d4c0fde1" providerId="ADAL" clId="{7EA8F627-96E2-4780-9685-73DB62C11E80}" dt="2023-09-28T13:40:13.292" v="239" actId="255"/>
        <pc:sldMkLst>
          <pc:docMk/>
          <pc:sldMk cId="1506888417" sldId="353"/>
        </pc:sldMkLst>
        <pc:spChg chg="add mod ord">
          <ac:chgData name="Ross Phillips" userId="c604230b-847d-4cb1-9e23-f810d4c0fde1" providerId="ADAL" clId="{7EA8F627-96E2-4780-9685-73DB62C11E80}" dt="2023-09-28T13:40:06.469" v="237" actId="255"/>
          <ac:spMkLst>
            <pc:docMk/>
            <pc:sldMk cId="1506888417" sldId="353"/>
            <ac:spMk id="2" creationId="{D2B0AEBB-9CAB-E6A5-E7B9-97916A0C9C8D}"/>
          </ac:spMkLst>
        </pc:spChg>
        <pc:spChg chg="mod ord">
          <ac:chgData name="Ross Phillips" userId="c604230b-847d-4cb1-9e23-f810d4c0fde1" providerId="ADAL" clId="{7EA8F627-96E2-4780-9685-73DB62C11E80}" dt="2023-09-19T14:04:42.645" v="123" actId="700"/>
          <ac:spMkLst>
            <pc:docMk/>
            <pc:sldMk cId="1506888417" sldId="353"/>
            <ac:spMk id="4" creationId="{E538791D-C2D3-B63A-D8E2-193F19598480}"/>
          </ac:spMkLst>
        </pc:spChg>
        <pc:spChg chg="mod ord">
          <ac:chgData name="Ross Phillips" userId="c604230b-847d-4cb1-9e23-f810d4c0fde1" providerId="ADAL" clId="{7EA8F627-96E2-4780-9685-73DB62C11E80}" dt="2023-09-28T13:40:13.292" v="239" actId="255"/>
          <ac:spMkLst>
            <pc:docMk/>
            <pc:sldMk cId="1506888417" sldId="353"/>
            <ac:spMk id="25603" creationId="{00000000-0000-0000-0000-000000000000}"/>
          </ac:spMkLst>
        </pc:spChg>
        <pc:spChg chg="del">
          <ac:chgData name="Ross Phillips" userId="c604230b-847d-4cb1-9e23-f810d4c0fde1" providerId="ADAL" clId="{7EA8F627-96E2-4780-9685-73DB62C11E80}" dt="2023-09-15T08:15:50.689" v="2" actId="478"/>
          <ac:spMkLst>
            <pc:docMk/>
            <pc:sldMk cId="1506888417" sldId="353"/>
            <ac:spMk id="25604" creationId="{00000000-0000-0000-0000-000000000000}"/>
          </ac:spMkLst>
        </pc:spChg>
      </pc:sldChg>
      <pc:sldChg chg="addSp delSp modSp mod chgLayout">
        <pc:chgData name="Ross Phillips" userId="c604230b-847d-4cb1-9e23-f810d4c0fde1" providerId="ADAL" clId="{7EA8F627-96E2-4780-9685-73DB62C11E80}" dt="2023-09-28T13:41:49.472" v="272" actId="255"/>
        <pc:sldMkLst>
          <pc:docMk/>
          <pc:sldMk cId="2443538927" sldId="354"/>
        </pc:sldMkLst>
        <pc:spChg chg="mod ord">
          <ac:chgData name="Ross Phillips" userId="c604230b-847d-4cb1-9e23-f810d4c0fde1" providerId="ADAL" clId="{7EA8F627-96E2-4780-9685-73DB62C11E80}" dt="2023-09-21T11:54:34.270" v="152" actId="6264"/>
          <ac:spMkLst>
            <pc:docMk/>
            <pc:sldMk cId="2443538927" sldId="354"/>
            <ac:spMk id="2" creationId="{A6F8D979-7D9D-5238-4193-6F4E827F403D}"/>
          </ac:spMkLst>
        </pc:spChg>
        <pc:spChg chg="del">
          <ac:chgData name="Ross Phillips" userId="c604230b-847d-4cb1-9e23-f810d4c0fde1" providerId="ADAL" clId="{7EA8F627-96E2-4780-9685-73DB62C11E80}" dt="2023-09-21T11:54:34.270" v="152" actId="6264"/>
          <ac:spMkLst>
            <pc:docMk/>
            <pc:sldMk cId="2443538927" sldId="354"/>
            <ac:spMk id="3" creationId="{8AEF60DB-84B7-01FC-9E4D-FD1B1B0F888A}"/>
          </ac:spMkLst>
        </pc:spChg>
        <pc:spChg chg="mod ord">
          <ac:chgData name="Ross Phillips" userId="c604230b-847d-4cb1-9e23-f810d4c0fde1" providerId="ADAL" clId="{7EA8F627-96E2-4780-9685-73DB62C11E80}" dt="2023-09-28T13:41:41.783" v="271" actId="255"/>
          <ac:spMkLst>
            <pc:docMk/>
            <pc:sldMk cId="2443538927" sldId="354"/>
            <ac:spMk id="4" creationId="{5B860088-653B-2947-F57C-EE3A1BCD8630}"/>
          </ac:spMkLst>
        </pc:spChg>
        <pc:spChg chg="add del mod">
          <ac:chgData name="Ross Phillips" userId="c604230b-847d-4cb1-9e23-f810d4c0fde1" providerId="ADAL" clId="{7EA8F627-96E2-4780-9685-73DB62C11E80}" dt="2023-09-21T11:54:34.270" v="152" actId="6264"/>
          <ac:spMkLst>
            <pc:docMk/>
            <pc:sldMk cId="2443538927" sldId="354"/>
            <ac:spMk id="5" creationId="{B0775F1A-78D0-8372-A9B7-CE7B80564C51}"/>
          </ac:spMkLst>
        </pc:spChg>
        <pc:spChg chg="add del mod">
          <ac:chgData name="Ross Phillips" userId="c604230b-847d-4cb1-9e23-f810d4c0fde1" providerId="ADAL" clId="{7EA8F627-96E2-4780-9685-73DB62C11E80}" dt="2023-09-21T11:54:34.270" v="152" actId="6264"/>
          <ac:spMkLst>
            <pc:docMk/>
            <pc:sldMk cId="2443538927" sldId="354"/>
            <ac:spMk id="6" creationId="{AAE50C1E-5EAC-D2F0-4C97-AD52C4B9B9A7}"/>
          </ac:spMkLst>
        </pc:spChg>
        <pc:spChg chg="add mod ord">
          <ac:chgData name="Ross Phillips" userId="c604230b-847d-4cb1-9e23-f810d4c0fde1" providerId="ADAL" clId="{7EA8F627-96E2-4780-9685-73DB62C11E80}" dt="2023-09-28T13:41:49.472" v="272" actId="255"/>
          <ac:spMkLst>
            <pc:docMk/>
            <pc:sldMk cId="2443538927" sldId="354"/>
            <ac:spMk id="7" creationId="{87B3D70F-E017-4AFE-EA02-0306B4D0F689}"/>
          </ac:spMkLst>
        </pc:spChg>
      </pc:sldChg>
    </pc:docChg>
  </pc:docChgLst>
  <pc:docChgLst>
    <pc:chgData name="Ross Phillips" userId="S::r.phillips@uwtsd.ac.uk::c604230b-847d-4cb1-9e23-f810d4c0fde1" providerId="AD" clId="Web-{B357853C-1F64-52AF-52AC-452277FEBB32}"/>
    <pc:docChg chg="modSld">
      <pc:chgData name="Ross Phillips" userId="S::r.phillips@uwtsd.ac.uk::c604230b-847d-4cb1-9e23-f810d4c0fde1" providerId="AD" clId="Web-{B357853C-1F64-52AF-52AC-452277FEBB32}" dt="2022-10-03T08:26:47.984" v="2" actId="20577"/>
      <pc:docMkLst>
        <pc:docMk/>
      </pc:docMkLst>
      <pc:sldChg chg="modSp">
        <pc:chgData name="Ross Phillips" userId="S::r.phillips@uwtsd.ac.uk::c604230b-847d-4cb1-9e23-f810d4c0fde1" providerId="AD" clId="Web-{B357853C-1F64-52AF-52AC-452277FEBB32}" dt="2022-10-03T08:26:47.984" v="2" actId="20577"/>
        <pc:sldMkLst>
          <pc:docMk/>
          <pc:sldMk cId="761935026" sldId="266"/>
        </pc:sldMkLst>
        <pc:spChg chg="mod">
          <ac:chgData name="Ross Phillips" userId="S::r.phillips@uwtsd.ac.uk::c604230b-847d-4cb1-9e23-f810d4c0fde1" providerId="AD" clId="Web-{B357853C-1F64-52AF-52AC-452277FEBB32}" dt="2022-10-03T08:26:47.984" v="2" actId="20577"/>
          <ac:spMkLst>
            <pc:docMk/>
            <pc:sldMk cId="761935026" sldId="266"/>
            <ac:spMk id="10" creationId="{D11BB31D-9E07-156A-A189-FDFF89A7AEC5}"/>
          </ac:spMkLst>
        </pc:spChg>
      </pc:sldChg>
    </pc:docChg>
  </pc:docChgLst>
  <pc:docChgLst>
    <pc:chgData name="Ross Phillips" userId="S::r.phillips@uwtsd.ac.uk::c604230b-847d-4cb1-9e23-f810d4c0fde1" providerId="AD" clId="Web-{D4615386-3AB0-7045-B571-FCA48CD5DE3A}"/>
    <pc:docChg chg="modSld">
      <pc:chgData name="Ross Phillips" userId="S::r.phillips@uwtsd.ac.uk::c604230b-847d-4cb1-9e23-f810d4c0fde1" providerId="AD" clId="Web-{D4615386-3AB0-7045-B571-FCA48CD5DE3A}" dt="2023-09-18T13:48:48.915" v="24" actId="20577"/>
      <pc:docMkLst>
        <pc:docMk/>
      </pc:docMkLst>
      <pc:sldChg chg="modSp">
        <pc:chgData name="Ross Phillips" userId="S::r.phillips@uwtsd.ac.uk::c604230b-847d-4cb1-9e23-f810d4c0fde1" providerId="AD" clId="Web-{D4615386-3AB0-7045-B571-FCA48CD5DE3A}" dt="2023-09-18T13:26:39.893" v="10" actId="20577"/>
        <pc:sldMkLst>
          <pc:docMk/>
          <pc:sldMk cId="950614824" sldId="257"/>
        </pc:sldMkLst>
        <pc:spChg chg="mod">
          <ac:chgData name="Ross Phillips" userId="S::r.phillips@uwtsd.ac.uk::c604230b-847d-4cb1-9e23-f810d4c0fde1" providerId="AD" clId="Web-{D4615386-3AB0-7045-B571-FCA48CD5DE3A}" dt="2023-09-18T13:26:39.893" v="10" actId="20577"/>
          <ac:spMkLst>
            <pc:docMk/>
            <pc:sldMk cId="950614824" sldId="257"/>
            <ac:spMk id="2" creationId="{00000000-0000-0000-0000-000000000000}"/>
          </ac:spMkLst>
        </pc:spChg>
      </pc:sldChg>
      <pc:sldChg chg="modSp">
        <pc:chgData name="Ross Phillips" userId="S::r.phillips@uwtsd.ac.uk::c604230b-847d-4cb1-9e23-f810d4c0fde1" providerId="AD" clId="Web-{D4615386-3AB0-7045-B571-FCA48CD5DE3A}" dt="2023-09-18T13:48:48.915" v="24" actId="20577"/>
        <pc:sldMkLst>
          <pc:docMk/>
          <pc:sldMk cId="4157006025" sldId="270"/>
        </pc:sldMkLst>
        <pc:spChg chg="mod">
          <ac:chgData name="Ross Phillips" userId="S::r.phillips@uwtsd.ac.uk::c604230b-847d-4cb1-9e23-f810d4c0fde1" providerId="AD" clId="Web-{D4615386-3AB0-7045-B571-FCA48CD5DE3A}" dt="2023-09-18T13:48:48.915" v="24" actId="20577"/>
          <ac:spMkLst>
            <pc:docMk/>
            <pc:sldMk cId="4157006025" sldId="270"/>
            <ac:spMk id="3" creationId="{466FD0F9-0923-43C2-94D8-F40FD6F98EF4}"/>
          </ac:spMkLst>
        </pc:spChg>
        <pc:spChg chg="mod">
          <ac:chgData name="Ross Phillips" userId="S::r.phillips@uwtsd.ac.uk::c604230b-847d-4cb1-9e23-f810d4c0fde1" providerId="AD" clId="Web-{D4615386-3AB0-7045-B571-FCA48CD5DE3A}" dt="2023-09-18T13:48:40.212" v="20" actId="20577"/>
          <ac:spMkLst>
            <pc:docMk/>
            <pc:sldMk cId="4157006025" sldId="270"/>
            <ac:spMk id="4" creationId="{285D5D6D-87C8-48EE-B2EF-95A1F15C349C}"/>
          </ac:spMkLst>
        </pc:spChg>
      </pc:sldChg>
    </pc:docChg>
  </pc:docChgLst>
  <pc:docChgLst>
    <pc:chgData name="Lauren Thomas" userId="S::lauren.thomas@uwtsd.ac.uk::41554979-87e0-407f-9c9e-e7207cf99bf1" providerId="AD" clId="Web-{A024632F-CFED-BDED-AA7C-424C51CC3A9E}"/>
    <pc:docChg chg="modSld">
      <pc:chgData name="Lauren Thomas" userId="S::lauren.thomas@uwtsd.ac.uk::41554979-87e0-407f-9c9e-e7207cf99bf1" providerId="AD" clId="Web-{A024632F-CFED-BDED-AA7C-424C51CC3A9E}" dt="2023-09-28T11:41:51.178" v="30" actId="20577"/>
      <pc:docMkLst>
        <pc:docMk/>
      </pc:docMkLst>
      <pc:sldChg chg="modSp">
        <pc:chgData name="Lauren Thomas" userId="S::lauren.thomas@uwtsd.ac.uk::41554979-87e0-407f-9c9e-e7207cf99bf1" providerId="AD" clId="Web-{A024632F-CFED-BDED-AA7C-424C51CC3A9E}" dt="2023-09-28T11:37:51.312" v="18" actId="20577"/>
        <pc:sldMkLst>
          <pc:docMk/>
          <pc:sldMk cId="2486764573" sldId="258"/>
        </pc:sldMkLst>
        <pc:spChg chg="mod">
          <ac:chgData name="Lauren Thomas" userId="S::lauren.thomas@uwtsd.ac.uk::41554979-87e0-407f-9c9e-e7207cf99bf1" providerId="AD" clId="Web-{A024632F-CFED-BDED-AA7C-424C51CC3A9E}" dt="2023-09-28T11:37:51.312" v="18" actId="20577"/>
          <ac:spMkLst>
            <pc:docMk/>
            <pc:sldMk cId="2486764573" sldId="258"/>
            <ac:spMk id="3" creationId="{5FAACC2C-D093-4B08-A8AC-FD4204B653D6}"/>
          </ac:spMkLst>
        </pc:spChg>
        <pc:spChg chg="mod">
          <ac:chgData name="Lauren Thomas" userId="S::lauren.thomas@uwtsd.ac.uk::41554979-87e0-407f-9c9e-e7207cf99bf1" providerId="AD" clId="Web-{A024632F-CFED-BDED-AA7C-424C51CC3A9E}" dt="2023-09-28T11:36:51.763" v="3" actId="20577"/>
          <ac:spMkLst>
            <pc:docMk/>
            <pc:sldMk cId="2486764573" sldId="258"/>
            <ac:spMk id="4" creationId="{DCED8DEB-C812-4082-BD96-C0B5FDF1B2F7}"/>
          </ac:spMkLst>
        </pc:spChg>
      </pc:sldChg>
      <pc:sldChg chg="modSp">
        <pc:chgData name="Lauren Thomas" userId="S::lauren.thomas@uwtsd.ac.uk::41554979-87e0-407f-9c9e-e7207cf99bf1" providerId="AD" clId="Web-{A024632F-CFED-BDED-AA7C-424C51CC3A9E}" dt="2023-09-28T11:41:51.178" v="30" actId="20577"/>
        <pc:sldMkLst>
          <pc:docMk/>
          <pc:sldMk cId="2054677066" sldId="259"/>
        </pc:sldMkLst>
        <pc:spChg chg="mod">
          <ac:chgData name="Lauren Thomas" userId="S::lauren.thomas@uwtsd.ac.uk::41554979-87e0-407f-9c9e-e7207cf99bf1" providerId="AD" clId="Web-{A024632F-CFED-BDED-AA7C-424C51CC3A9E}" dt="2023-09-28T11:41:51.178" v="30" actId="20577"/>
          <ac:spMkLst>
            <pc:docMk/>
            <pc:sldMk cId="2054677066" sldId="259"/>
            <ac:spMk id="5" creationId="{5196CD37-B1D4-4DB1-80D2-F1C9A3780C19}"/>
          </ac:spMkLst>
        </pc:spChg>
        <pc:spChg chg="mod">
          <ac:chgData name="Lauren Thomas" userId="S::lauren.thomas@uwtsd.ac.uk::41554979-87e0-407f-9c9e-e7207cf99bf1" providerId="AD" clId="Web-{A024632F-CFED-BDED-AA7C-424C51CC3A9E}" dt="2023-09-28T11:41:09.989" v="25" actId="20577"/>
          <ac:spMkLst>
            <pc:docMk/>
            <pc:sldMk cId="2054677066" sldId="259"/>
            <ac:spMk id="6" creationId="{0DBCCDEE-2644-462C-ACBB-31CD94D9AF07}"/>
          </ac:spMkLst>
        </pc:spChg>
      </pc:sldChg>
    </pc:docChg>
  </pc:docChgLst>
  <pc:docChgLst>
    <pc:chgData name="Ross Phillips" userId="c604230b-847d-4cb1-9e23-f810d4c0fde1" providerId="ADAL" clId="{7AA234F6-F875-4D04-B603-C181B258164F}"/>
    <pc:docChg chg="undo redo custSel addSld delSld modSld sldOrd">
      <pc:chgData name="Ross Phillips" userId="c604230b-847d-4cb1-9e23-f810d4c0fde1" providerId="ADAL" clId="{7AA234F6-F875-4D04-B603-C181B258164F}" dt="2023-08-14T09:43:08.406" v="262" actId="20577"/>
      <pc:docMkLst>
        <pc:docMk/>
      </pc:docMkLst>
      <pc:sldChg chg="modSp mod">
        <pc:chgData name="Ross Phillips" userId="c604230b-847d-4cb1-9e23-f810d4c0fde1" providerId="ADAL" clId="{7AA234F6-F875-4D04-B603-C181B258164F}" dt="2023-08-14T09:26:39.092" v="3" actId="6549"/>
        <pc:sldMkLst>
          <pc:docMk/>
          <pc:sldMk cId="2486764573" sldId="258"/>
        </pc:sldMkLst>
        <pc:spChg chg="mod">
          <ac:chgData name="Ross Phillips" userId="c604230b-847d-4cb1-9e23-f810d4c0fde1" providerId="ADAL" clId="{7AA234F6-F875-4D04-B603-C181B258164F}" dt="2023-08-14T09:26:39.092" v="3" actId="6549"/>
          <ac:spMkLst>
            <pc:docMk/>
            <pc:sldMk cId="2486764573" sldId="258"/>
            <ac:spMk id="3" creationId="{5FAACC2C-D093-4B08-A8AC-FD4204B653D6}"/>
          </ac:spMkLst>
        </pc:spChg>
        <pc:spChg chg="mod">
          <ac:chgData name="Ross Phillips" userId="c604230b-847d-4cb1-9e23-f810d4c0fde1" providerId="ADAL" clId="{7AA234F6-F875-4D04-B603-C181B258164F}" dt="2023-08-14T09:26:34.500" v="2"/>
          <ac:spMkLst>
            <pc:docMk/>
            <pc:sldMk cId="2486764573" sldId="258"/>
            <ac:spMk id="4" creationId="{DCED8DEB-C812-4082-BD96-C0B5FDF1B2F7}"/>
          </ac:spMkLst>
        </pc:spChg>
      </pc:sldChg>
      <pc:sldChg chg="modSp mod">
        <pc:chgData name="Ross Phillips" userId="c604230b-847d-4cb1-9e23-f810d4c0fde1" providerId="ADAL" clId="{7AA234F6-F875-4D04-B603-C181B258164F}" dt="2023-08-14T09:27:23.242" v="22" actId="6549"/>
        <pc:sldMkLst>
          <pc:docMk/>
          <pc:sldMk cId="2054677066" sldId="259"/>
        </pc:sldMkLst>
        <pc:spChg chg="mod">
          <ac:chgData name="Ross Phillips" userId="c604230b-847d-4cb1-9e23-f810d4c0fde1" providerId="ADAL" clId="{7AA234F6-F875-4D04-B603-C181B258164F}" dt="2023-08-14T09:27:23.242" v="22" actId="6549"/>
          <ac:spMkLst>
            <pc:docMk/>
            <pc:sldMk cId="2054677066" sldId="259"/>
            <ac:spMk id="5" creationId="{5196CD37-B1D4-4DB1-80D2-F1C9A3780C19}"/>
          </ac:spMkLst>
        </pc:spChg>
        <pc:spChg chg="mod">
          <ac:chgData name="Ross Phillips" userId="c604230b-847d-4cb1-9e23-f810d4c0fde1" providerId="ADAL" clId="{7AA234F6-F875-4D04-B603-C181B258164F}" dt="2023-08-14T09:27:19.789" v="21" actId="27636"/>
          <ac:spMkLst>
            <pc:docMk/>
            <pc:sldMk cId="2054677066" sldId="259"/>
            <ac:spMk id="6" creationId="{0DBCCDEE-2644-462C-ACBB-31CD94D9AF07}"/>
          </ac:spMkLst>
        </pc:spChg>
      </pc:sldChg>
      <pc:sldChg chg="modSp mod">
        <pc:chgData name="Ross Phillips" userId="c604230b-847d-4cb1-9e23-f810d4c0fde1" providerId="ADAL" clId="{7AA234F6-F875-4D04-B603-C181B258164F}" dt="2023-08-14T09:30:58.057" v="53" actId="27636"/>
        <pc:sldMkLst>
          <pc:docMk/>
          <pc:sldMk cId="1151007135" sldId="260"/>
        </pc:sldMkLst>
        <pc:spChg chg="mod">
          <ac:chgData name="Ross Phillips" userId="c604230b-847d-4cb1-9e23-f810d4c0fde1" providerId="ADAL" clId="{7AA234F6-F875-4D04-B603-C181B258164F}" dt="2023-08-14T09:30:58.055" v="52" actId="27636"/>
          <ac:spMkLst>
            <pc:docMk/>
            <pc:sldMk cId="1151007135" sldId="260"/>
            <ac:spMk id="3" creationId="{8FE6583B-1399-450C-9E3F-719233380B55}"/>
          </ac:spMkLst>
        </pc:spChg>
        <pc:spChg chg="mod">
          <ac:chgData name="Ross Phillips" userId="c604230b-847d-4cb1-9e23-f810d4c0fde1" providerId="ADAL" clId="{7AA234F6-F875-4D04-B603-C181B258164F}" dt="2023-08-14T09:30:58.057" v="53" actId="27636"/>
          <ac:spMkLst>
            <pc:docMk/>
            <pc:sldMk cId="1151007135" sldId="260"/>
            <ac:spMk id="4" creationId="{2D92334E-D9E4-42D7-B91E-83C774456917}"/>
          </ac:spMkLst>
        </pc:spChg>
      </pc:sldChg>
      <pc:sldChg chg="del">
        <pc:chgData name="Ross Phillips" userId="c604230b-847d-4cb1-9e23-f810d4c0fde1" providerId="ADAL" clId="{7AA234F6-F875-4D04-B603-C181B258164F}" dt="2023-08-14T09:38:06.495" v="196" actId="47"/>
        <pc:sldMkLst>
          <pc:docMk/>
          <pc:sldMk cId="407917627" sldId="261"/>
        </pc:sldMkLst>
      </pc:sldChg>
      <pc:sldChg chg="del">
        <pc:chgData name="Ross Phillips" userId="c604230b-847d-4cb1-9e23-f810d4c0fde1" providerId="ADAL" clId="{7AA234F6-F875-4D04-B603-C181B258164F}" dt="2023-08-14T09:38:09.643" v="197" actId="47"/>
        <pc:sldMkLst>
          <pc:docMk/>
          <pc:sldMk cId="2550064914" sldId="262"/>
        </pc:sldMkLst>
      </pc:sldChg>
      <pc:sldChg chg="modSp mod">
        <pc:chgData name="Ross Phillips" userId="c604230b-847d-4cb1-9e23-f810d4c0fde1" providerId="ADAL" clId="{7AA234F6-F875-4D04-B603-C181B258164F}" dt="2023-08-14T09:34:37.928" v="138" actId="20577"/>
        <pc:sldMkLst>
          <pc:docMk/>
          <pc:sldMk cId="2898292999" sldId="263"/>
        </pc:sldMkLst>
        <pc:graphicFrameChg chg="mod modGraphic">
          <ac:chgData name="Ross Phillips" userId="c604230b-847d-4cb1-9e23-f810d4c0fde1" providerId="ADAL" clId="{7AA234F6-F875-4D04-B603-C181B258164F}" dt="2023-08-14T09:34:37.928" v="138" actId="20577"/>
          <ac:graphicFrameMkLst>
            <pc:docMk/>
            <pc:sldMk cId="2898292999" sldId="263"/>
            <ac:graphicFrameMk id="3" creationId="{2E8C0328-B58E-3AE3-F579-9531B069EA92}"/>
          </ac:graphicFrameMkLst>
        </pc:graphicFrameChg>
      </pc:sldChg>
      <pc:sldChg chg="add del">
        <pc:chgData name="Ross Phillips" userId="c604230b-847d-4cb1-9e23-f810d4c0fde1" providerId="ADAL" clId="{7AA234F6-F875-4D04-B603-C181B258164F}" dt="2023-08-14T09:38:22.397" v="200" actId="47"/>
        <pc:sldMkLst>
          <pc:docMk/>
          <pc:sldMk cId="1520144701" sldId="265"/>
        </pc:sldMkLst>
      </pc:sldChg>
      <pc:sldChg chg="del">
        <pc:chgData name="Ross Phillips" userId="c604230b-847d-4cb1-9e23-f810d4c0fde1" providerId="ADAL" clId="{7AA234F6-F875-4D04-B603-C181B258164F}" dt="2023-08-14T09:38:25.970" v="201" actId="47"/>
        <pc:sldMkLst>
          <pc:docMk/>
          <pc:sldMk cId="761935026" sldId="266"/>
        </pc:sldMkLst>
      </pc:sldChg>
      <pc:sldChg chg="modSp mod">
        <pc:chgData name="Ross Phillips" userId="c604230b-847d-4cb1-9e23-f810d4c0fde1" providerId="ADAL" clId="{7AA234F6-F875-4D04-B603-C181B258164F}" dt="2023-08-14T09:40:49.744" v="231" actId="13926"/>
        <pc:sldMkLst>
          <pc:docMk/>
          <pc:sldMk cId="475387639" sldId="268"/>
        </pc:sldMkLst>
        <pc:spChg chg="mod">
          <ac:chgData name="Ross Phillips" userId="c604230b-847d-4cb1-9e23-f810d4c0fde1" providerId="ADAL" clId="{7AA234F6-F875-4D04-B603-C181B258164F}" dt="2023-08-14T09:39:02.400" v="212" actId="20577"/>
          <ac:spMkLst>
            <pc:docMk/>
            <pc:sldMk cId="475387639" sldId="268"/>
            <ac:spMk id="2" creationId="{B723C29B-6E5B-421D-AC5C-D388F6C6C9A7}"/>
          </ac:spMkLst>
        </pc:spChg>
        <pc:spChg chg="mod">
          <ac:chgData name="Ross Phillips" userId="c604230b-847d-4cb1-9e23-f810d4c0fde1" providerId="ADAL" clId="{7AA234F6-F875-4D04-B603-C181B258164F}" dt="2023-08-14T09:40:49.744" v="231" actId="13926"/>
          <ac:spMkLst>
            <pc:docMk/>
            <pc:sldMk cId="475387639" sldId="268"/>
            <ac:spMk id="3" creationId="{67FB6508-FA1E-4DB5-8947-F4F4C4FC938A}"/>
          </ac:spMkLst>
        </pc:spChg>
        <pc:spChg chg="mod">
          <ac:chgData name="Ross Phillips" userId="c604230b-847d-4cb1-9e23-f810d4c0fde1" providerId="ADAL" clId="{7AA234F6-F875-4D04-B603-C181B258164F}" dt="2023-08-14T09:40:46.038" v="230" actId="13926"/>
          <ac:spMkLst>
            <pc:docMk/>
            <pc:sldMk cId="475387639" sldId="268"/>
            <ac:spMk id="4" creationId="{2CD15A35-CAEA-4C23-AAB0-CD25F1D9A5EA}"/>
          </ac:spMkLst>
        </pc:spChg>
      </pc:sldChg>
      <pc:sldChg chg="del">
        <pc:chgData name="Ross Phillips" userId="c604230b-847d-4cb1-9e23-f810d4c0fde1" providerId="ADAL" clId="{7AA234F6-F875-4D04-B603-C181B258164F}" dt="2023-08-14T09:40:38.110" v="229" actId="47"/>
        <pc:sldMkLst>
          <pc:docMk/>
          <pc:sldMk cId="2130122660" sldId="269"/>
        </pc:sldMkLst>
      </pc:sldChg>
      <pc:sldChg chg="modSp mod ord">
        <pc:chgData name="Ross Phillips" userId="c604230b-847d-4cb1-9e23-f810d4c0fde1" providerId="ADAL" clId="{7AA234F6-F875-4D04-B603-C181B258164F}" dt="2023-08-14T09:40:28.318" v="228" actId="20577"/>
        <pc:sldMkLst>
          <pc:docMk/>
          <pc:sldMk cId="4157006025" sldId="270"/>
        </pc:sldMkLst>
        <pc:spChg chg="mod">
          <ac:chgData name="Ross Phillips" userId="c604230b-847d-4cb1-9e23-f810d4c0fde1" providerId="ADAL" clId="{7AA234F6-F875-4D04-B603-C181B258164F}" dt="2023-08-14T09:40:28.318" v="228" actId="20577"/>
          <ac:spMkLst>
            <pc:docMk/>
            <pc:sldMk cId="4157006025" sldId="270"/>
            <ac:spMk id="2" creationId="{3AE37D02-1BF7-4C0F-A615-C8555AC9DD62}"/>
          </ac:spMkLst>
        </pc:spChg>
      </pc:sldChg>
      <pc:sldChg chg="modSp mod">
        <pc:chgData name="Ross Phillips" userId="c604230b-847d-4cb1-9e23-f810d4c0fde1" providerId="ADAL" clId="{7AA234F6-F875-4D04-B603-C181B258164F}" dt="2023-08-14T09:31:08.069" v="55" actId="6549"/>
        <pc:sldMkLst>
          <pc:docMk/>
          <pc:sldMk cId="1865866858" sldId="275"/>
        </pc:sldMkLst>
        <pc:spChg chg="mod">
          <ac:chgData name="Ross Phillips" userId="c604230b-847d-4cb1-9e23-f810d4c0fde1" providerId="ADAL" clId="{7AA234F6-F875-4D04-B603-C181B258164F}" dt="2023-08-14T09:31:08.069" v="55" actId="6549"/>
          <ac:spMkLst>
            <pc:docMk/>
            <pc:sldMk cId="1865866858" sldId="275"/>
            <ac:spMk id="3" creationId="{3E0AA3C9-6A3C-4981-90E7-C4F84D78E505}"/>
          </ac:spMkLst>
        </pc:spChg>
        <pc:spChg chg="mod">
          <ac:chgData name="Ross Phillips" userId="c604230b-847d-4cb1-9e23-f810d4c0fde1" providerId="ADAL" clId="{7AA234F6-F875-4D04-B603-C181B258164F}" dt="2023-08-14T09:31:03.004" v="54"/>
          <ac:spMkLst>
            <pc:docMk/>
            <pc:sldMk cId="1865866858" sldId="275"/>
            <ac:spMk id="4" creationId="{680B6058-76FA-46BB-84D3-6B15184DC94B}"/>
          </ac:spMkLst>
        </pc:spChg>
      </pc:sldChg>
      <pc:sldChg chg="addSp delSp modSp mod modNotesTx">
        <pc:chgData name="Ross Phillips" userId="c604230b-847d-4cb1-9e23-f810d4c0fde1" providerId="ADAL" clId="{7AA234F6-F875-4D04-B603-C181B258164F}" dt="2023-08-14T09:35:28.197" v="169" actId="20577"/>
        <pc:sldMkLst>
          <pc:docMk/>
          <pc:sldMk cId="3290859145" sldId="276"/>
        </pc:sldMkLst>
        <pc:spChg chg="add del">
          <ac:chgData name="Ross Phillips" userId="c604230b-847d-4cb1-9e23-f810d4c0fde1" providerId="ADAL" clId="{7AA234F6-F875-4D04-B603-C181B258164F}" dt="2023-08-14T09:34:50.530" v="140" actId="22"/>
          <ac:spMkLst>
            <pc:docMk/>
            <pc:sldMk cId="3290859145" sldId="276"/>
            <ac:spMk id="5" creationId="{77B64E15-63FB-DF4F-21E8-F49DAD34D34D}"/>
          </ac:spMkLst>
        </pc:spChg>
        <pc:spChg chg="add del">
          <ac:chgData name="Ross Phillips" userId="c604230b-847d-4cb1-9e23-f810d4c0fde1" providerId="ADAL" clId="{7AA234F6-F875-4D04-B603-C181B258164F}" dt="2023-08-14T09:35:02.645" v="144" actId="22"/>
          <ac:spMkLst>
            <pc:docMk/>
            <pc:sldMk cId="3290859145" sldId="276"/>
            <ac:spMk id="7" creationId="{3992E1A8-0523-A79B-76C5-FAF26186FCD3}"/>
          </ac:spMkLst>
        </pc:spChg>
        <pc:graphicFrameChg chg="del modGraphic">
          <ac:chgData name="Ross Phillips" userId="c604230b-847d-4cb1-9e23-f810d4c0fde1" providerId="ADAL" clId="{7AA234F6-F875-4D04-B603-C181B258164F}" dt="2023-08-14T09:34:59.287" v="142" actId="478"/>
          <ac:graphicFrameMkLst>
            <pc:docMk/>
            <pc:sldMk cId="3290859145" sldId="276"/>
            <ac:graphicFrameMk id="3" creationId="{3EDEE3A8-E514-F071-5F09-41F06C94E23E}"/>
          </ac:graphicFrameMkLst>
        </pc:graphicFrameChg>
        <pc:graphicFrameChg chg="add mod">
          <ac:chgData name="Ross Phillips" userId="c604230b-847d-4cb1-9e23-f810d4c0fde1" providerId="ADAL" clId="{7AA234F6-F875-4D04-B603-C181B258164F}" dt="2023-08-14T09:35:19.071" v="146" actId="1076"/>
          <ac:graphicFrameMkLst>
            <pc:docMk/>
            <pc:sldMk cId="3290859145" sldId="276"/>
            <ac:graphicFrameMk id="9" creationId="{1541DA52-2D3C-9CE7-8A6F-F863F1FE8E96}"/>
          </ac:graphicFrameMkLst>
        </pc:graphicFrameChg>
      </pc:sldChg>
      <pc:sldChg chg="modSp add del mod">
        <pc:chgData name="Ross Phillips" userId="c604230b-847d-4cb1-9e23-f810d4c0fde1" providerId="ADAL" clId="{7AA234F6-F875-4D04-B603-C181B258164F}" dt="2023-08-14T09:40:21.398" v="224" actId="47"/>
        <pc:sldMkLst>
          <pc:docMk/>
          <pc:sldMk cId="495489171" sldId="277"/>
        </pc:sldMkLst>
        <pc:spChg chg="mod">
          <ac:chgData name="Ross Phillips" userId="c604230b-847d-4cb1-9e23-f810d4c0fde1" providerId="ADAL" clId="{7AA234F6-F875-4D04-B603-C181B258164F}" dt="2023-08-14T09:39:26.204" v="214" actId="20577"/>
          <ac:spMkLst>
            <pc:docMk/>
            <pc:sldMk cId="495489171" sldId="277"/>
            <ac:spMk id="2" creationId="{CE934679-ED90-456F-A04A-20154EBFC604}"/>
          </ac:spMkLst>
        </pc:spChg>
        <pc:spChg chg="mod">
          <ac:chgData name="Ross Phillips" userId="c604230b-847d-4cb1-9e23-f810d4c0fde1" providerId="ADAL" clId="{7AA234F6-F875-4D04-B603-C181B258164F}" dt="2023-08-14T09:38:46.842" v="207" actId="27636"/>
          <ac:spMkLst>
            <pc:docMk/>
            <pc:sldMk cId="495489171" sldId="277"/>
            <ac:spMk id="3" creationId="{929231B9-80B5-4BFE-88B4-CA88C8527B52}"/>
          </ac:spMkLst>
        </pc:spChg>
        <pc:spChg chg="mod">
          <ac:chgData name="Ross Phillips" userId="c604230b-847d-4cb1-9e23-f810d4c0fde1" providerId="ADAL" clId="{7AA234F6-F875-4D04-B603-C181B258164F}" dt="2023-08-14T09:38:46.840" v="206" actId="27636"/>
          <ac:spMkLst>
            <pc:docMk/>
            <pc:sldMk cId="495489171" sldId="277"/>
            <ac:spMk id="4" creationId="{219C0018-564C-42D1-AFFC-CD313A0F96B6}"/>
          </ac:spMkLst>
        </pc:spChg>
      </pc:sldChg>
      <pc:sldChg chg="modSp del mod">
        <pc:chgData name="Ross Phillips" userId="c604230b-847d-4cb1-9e23-f810d4c0fde1" providerId="ADAL" clId="{7AA234F6-F875-4D04-B603-C181B258164F}" dt="2023-08-14T09:39:39.400" v="217" actId="47"/>
        <pc:sldMkLst>
          <pc:docMk/>
          <pc:sldMk cId="672019113" sldId="300"/>
        </pc:sldMkLst>
        <pc:spChg chg="mod">
          <ac:chgData name="Ross Phillips" userId="c604230b-847d-4cb1-9e23-f810d4c0fde1" providerId="ADAL" clId="{7AA234F6-F875-4D04-B603-C181B258164F}" dt="2023-08-14T09:37:34.121" v="192" actId="20577"/>
          <ac:spMkLst>
            <pc:docMk/>
            <pc:sldMk cId="672019113" sldId="300"/>
            <ac:spMk id="23553" creationId="{00000000-0000-0000-0000-000000000000}"/>
          </ac:spMkLst>
        </pc:spChg>
        <pc:spChg chg="mod">
          <ac:chgData name="Ross Phillips" userId="c604230b-847d-4cb1-9e23-f810d4c0fde1" providerId="ADAL" clId="{7AA234F6-F875-4D04-B603-C181B258164F}" dt="2023-08-14T09:37:53.703" v="195" actId="27636"/>
          <ac:spMkLst>
            <pc:docMk/>
            <pc:sldMk cId="672019113" sldId="300"/>
            <ac:spMk id="23554" creationId="{00000000-0000-0000-0000-000000000000}"/>
          </ac:spMkLst>
        </pc:spChg>
        <pc:spChg chg="mod">
          <ac:chgData name="Ross Phillips" userId="c604230b-847d-4cb1-9e23-f810d4c0fde1" providerId="ADAL" clId="{7AA234F6-F875-4D04-B603-C181B258164F}" dt="2023-08-14T09:37:53.701" v="194" actId="27636"/>
          <ac:spMkLst>
            <pc:docMk/>
            <pc:sldMk cId="672019113" sldId="300"/>
            <ac:spMk id="23555" creationId="{00000000-0000-0000-0000-000000000000}"/>
          </ac:spMkLst>
        </pc:spChg>
      </pc:sldChg>
      <pc:sldChg chg="modSp mod">
        <pc:chgData name="Ross Phillips" userId="c604230b-847d-4cb1-9e23-f810d4c0fde1" providerId="ADAL" clId="{7AA234F6-F875-4D04-B603-C181B258164F}" dt="2023-08-14T09:36:20.703" v="187" actId="27636"/>
        <pc:sldMkLst>
          <pc:docMk/>
          <pc:sldMk cId="1282723986" sldId="301"/>
        </pc:sldMkLst>
        <pc:spChg chg="mod">
          <ac:chgData name="Ross Phillips" userId="c604230b-847d-4cb1-9e23-f810d4c0fde1" providerId="ADAL" clId="{7AA234F6-F875-4D04-B603-C181B258164F}" dt="2023-08-14T09:35:56.031" v="183" actId="20577"/>
          <ac:spMkLst>
            <pc:docMk/>
            <pc:sldMk cId="1282723986" sldId="301"/>
            <ac:spMk id="21505" creationId="{00000000-0000-0000-0000-000000000000}"/>
          </ac:spMkLst>
        </pc:spChg>
        <pc:spChg chg="mod">
          <ac:chgData name="Ross Phillips" userId="c604230b-847d-4cb1-9e23-f810d4c0fde1" providerId="ADAL" clId="{7AA234F6-F875-4D04-B603-C181B258164F}" dt="2023-08-14T09:36:20.703" v="187" actId="27636"/>
          <ac:spMkLst>
            <pc:docMk/>
            <pc:sldMk cId="1282723986" sldId="301"/>
            <ac:spMk id="21506" creationId="{00000000-0000-0000-0000-000000000000}"/>
          </ac:spMkLst>
        </pc:spChg>
        <pc:spChg chg="mod">
          <ac:chgData name="Ross Phillips" userId="c604230b-847d-4cb1-9e23-f810d4c0fde1" providerId="ADAL" clId="{7AA234F6-F875-4D04-B603-C181B258164F}" dt="2023-08-14T09:36:20.702" v="186" actId="27636"/>
          <ac:spMkLst>
            <pc:docMk/>
            <pc:sldMk cId="1282723986" sldId="301"/>
            <ac:spMk id="21507" creationId="{00000000-0000-0000-0000-000000000000}"/>
          </ac:spMkLst>
        </pc:spChg>
      </pc:sldChg>
      <pc:sldChg chg="modSp mod ord">
        <pc:chgData name="Ross Phillips" userId="c604230b-847d-4cb1-9e23-f810d4c0fde1" providerId="ADAL" clId="{7AA234F6-F875-4D04-B603-C181B258164F}" dt="2023-08-14T09:39:49.218" v="219" actId="20577"/>
        <pc:sldMkLst>
          <pc:docMk/>
          <pc:sldMk cId="0" sldId="302"/>
        </pc:sldMkLst>
        <pc:spChg chg="mod">
          <ac:chgData name="Ross Phillips" userId="c604230b-847d-4cb1-9e23-f810d4c0fde1" providerId="ADAL" clId="{7AA234F6-F875-4D04-B603-C181B258164F}" dt="2023-08-14T09:39:49.218" v="219" actId="20577"/>
          <ac:spMkLst>
            <pc:docMk/>
            <pc:sldMk cId="0" sldId="302"/>
            <ac:spMk id="4" creationId="{E538791D-C2D3-B63A-D8E2-193F19598480}"/>
          </ac:spMkLst>
        </pc:spChg>
      </pc:sldChg>
      <pc:sldChg chg="modSp mod">
        <pc:chgData name="Ross Phillips" userId="c604230b-847d-4cb1-9e23-f810d4c0fde1" providerId="ADAL" clId="{7AA234F6-F875-4D04-B603-C181B258164F}" dt="2023-08-14T09:41:37.810" v="234" actId="13926"/>
        <pc:sldMkLst>
          <pc:docMk/>
          <pc:sldMk cId="3340640799" sldId="303"/>
        </pc:sldMkLst>
        <pc:spChg chg="mod">
          <ac:chgData name="Ross Phillips" userId="c604230b-847d-4cb1-9e23-f810d4c0fde1" providerId="ADAL" clId="{7AA234F6-F875-4D04-B603-C181B258164F}" dt="2023-08-14T09:41:37.810" v="234" actId="13926"/>
          <ac:spMkLst>
            <pc:docMk/>
            <pc:sldMk cId="3340640799" sldId="303"/>
            <ac:spMk id="26627" creationId="{00000000-0000-0000-0000-000000000000}"/>
          </ac:spMkLst>
        </pc:spChg>
      </pc:sldChg>
      <pc:sldChg chg="modNotesTx">
        <pc:chgData name="Ross Phillips" userId="c604230b-847d-4cb1-9e23-f810d4c0fde1" providerId="ADAL" clId="{7AA234F6-F875-4D04-B603-C181B258164F}" dt="2023-08-14T09:42:00.859" v="250" actId="20577"/>
        <pc:sldMkLst>
          <pc:docMk/>
          <pc:sldMk cId="3078790907" sldId="304"/>
        </pc:sldMkLst>
      </pc:sldChg>
      <pc:sldChg chg="ord">
        <pc:chgData name="Ross Phillips" userId="c604230b-847d-4cb1-9e23-f810d4c0fde1" providerId="ADAL" clId="{7AA234F6-F875-4D04-B603-C181B258164F}" dt="2023-08-14T09:41:18.029" v="233"/>
        <pc:sldMkLst>
          <pc:docMk/>
          <pc:sldMk cId="1052348798" sldId="308"/>
        </pc:sldMkLst>
      </pc:sldChg>
      <pc:sldChg chg="modNotesTx">
        <pc:chgData name="Ross Phillips" userId="c604230b-847d-4cb1-9e23-f810d4c0fde1" providerId="ADAL" clId="{7AA234F6-F875-4D04-B603-C181B258164F}" dt="2023-08-14T09:43:08.406" v="262" actId="20577"/>
        <pc:sldMkLst>
          <pc:docMk/>
          <pc:sldMk cId="3418782132" sldId="314"/>
        </pc:sldMkLst>
      </pc:sldChg>
      <pc:sldChg chg="modNotesTx">
        <pc:chgData name="Ross Phillips" userId="c604230b-847d-4cb1-9e23-f810d4c0fde1" providerId="ADAL" clId="{7AA234F6-F875-4D04-B603-C181B258164F}" dt="2023-08-14T09:35:46.269" v="182" actId="20577"/>
        <pc:sldMkLst>
          <pc:docMk/>
          <pc:sldMk cId="659935969" sldId="352"/>
        </pc:sldMkLst>
      </pc:sldChg>
      <pc:sldChg chg="modSp mod ord">
        <pc:chgData name="Ross Phillips" userId="c604230b-847d-4cb1-9e23-f810d4c0fde1" providerId="ADAL" clId="{7AA234F6-F875-4D04-B603-C181B258164F}" dt="2023-08-14T09:39:53.259" v="221" actId="20577"/>
        <pc:sldMkLst>
          <pc:docMk/>
          <pc:sldMk cId="1506888417" sldId="353"/>
        </pc:sldMkLst>
        <pc:spChg chg="mod">
          <ac:chgData name="Ross Phillips" userId="c604230b-847d-4cb1-9e23-f810d4c0fde1" providerId="ADAL" clId="{7AA234F6-F875-4D04-B603-C181B258164F}" dt="2023-08-14T09:39:53.259" v="221" actId="20577"/>
          <ac:spMkLst>
            <pc:docMk/>
            <pc:sldMk cId="1506888417" sldId="353"/>
            <ac:spMk id="4" creationId="{E538791D-C2D3-B63A-D8E2-193F19598480}"/>
          </ac:spMkLst>
        </pc:spChg>
      </pc:sldChg>
    </pc:docChg>
  </pc:docChgLst>
  <pc:docChgLst>
    <pc:chgData name="Ross Phillips" userId="S::r.phillips@uwtsd.ac.uk::c604230b-847d-4cb1-9e23-f810d4c0fde1" providerId="AD" clId="Web-{41EB673B-62C8-5DB3-94FE-6CF7A3EF50FD}"/>
    <pc:docChg chg="modSld">
      <pc:chgData name="Ross Phillips" userId="S::r.phillips@uwtsd.ac.uk::c604230b-847d-4cb1-9e23-f810d4c0fde1" providerId="AD" clId="Web-{41EB673B-62C8-5DB3-94FE-6CF7A3EF50FD}" dt="2023-09-26T15:38:58.310" v="7" actId="20577"/>
      <pc:docMkLst>
        <pc:docMk/>
      </pc:docMkLst>
      <pc:sldChg chg="modSp">
        <pc:chgData name="Ross Phillips" userId="S::r.phillips@uwtsd.ac.uk::c604230b-847d-4cb1-9e23-f810d4c0fde1" providerId="AD" clId="Web-{41EB673B-62C8-5DB3-94FE-6CF7A3EF50FD}" dt="2023-09-26T15:38:58.310" v="7" actId="20577"/>
        <pc:sldMkLst>
          <pc:docMk/>
          <pc:sldMk cId="1282723986" sldId="301"/>
        </pc:sldMkLst>
        <pc:spChg chg="mod">
          <ac:chgData name="Ross Phillips" userId="S::r.phillips@uwtsd.ac.uk::c604230b-847d-4cb1-9e23-f810d4c0fde1" providerId="AD" clId="Web-{41EB673B-62C8-5DB3-94FE-6CF7A3EF50FD}" dt="2023-09-26T15:38:58.310" v="7" actId="20577"/>
          <ac:spMkLst>
            <pc:docMk/>
            <pc:sldMk cId="1282723986" sldId="301"/>
            <ac:spMk id="21506" creationId="{00000000-0000-0000-0000-000000000000}"/>
          </ac:spMkLst>
        </pc:spChg>
        <pc:spChg chg="mod">
          <ac:chgData name="Ross Phillips" userId="S::r.phillips@uwtsd.ac.uk::c604230b-847d-4cb1-9e23-f810d4c0fde1" providerId="AD" clId="Web-{41EB673B-62C8-5DB3-94FE-6CF7A3EF50FD}" dt="2023-09-26T15:38:49.434" v="6" actId="20577"/>
          <ac:spMkLst>
            <pc:docMk/>
            <pc:sldMk cId="1282723986" sldId="301"/>
            <ac:spMk id="21507" creationId="{00000000-0000-0000-0000-000000000000}"/>
          </ac:spMkLst>
        </pc:spChg>
      </pc:sldChg>
    </pc:docChg>
  </pc:docChgLst>
  <pc:docChgLst>
    <pc:chgData name="Ross Phillips" userId="S::r.phillips@uwtsd.ac.uk::c604230b-847d-4cb1-9e23-f810d4c0fde1" providerId="AD" clId="Web-{05EAA113-4020-D654-ED0A-3C1F1BCB7171}"/>
    <pc:docChg chg="modSld">
      <pc:chgData name="Ross Phillips" userId="S::r.phillips@uwtsd.ac.uk::c604230b-847d-4cb1-9e23-f810d4c0fde1" providerId="AD" clId="Web-{05EAA113-4020-D654-ED0A-3C1F1BCB7171}" dt="2023-09-19T09:44:47.227" v="13" actId="20577"/>
      <pc:docMkLst>
        <pc:docMk/>
      </pc:docMkLst>
      <pc:sldChg chg="modSp delAnim">
        <pc:chgData name="Ross Phillips" userId="S::r.phillips@uwtsd.ac.uk::c604230b-847d-4cb1-9e23-f810d4c0fde1" providerId="AD" clId="Web-{05EAA113-4020-D654-ED0A-3C1F1BCB7171}" dt="2023-09-19T09:27:58.890" v="6"/>
        <pc:sldMkLst>
          <pc:docMk/>
          <pc:sldMk cId="950614824" sldId="257"/>
        </pc:sldMkLst>
        <pc:spChg chg="mod">
          <ac:chgData name="Ross Phillips" userId="S::r.phillips@uwtsd.ac.uk::c604230b-847d-4cb1-9e23-f810d4c0fde1" providerId="AD" clId="Web-{05EAA113-4020-D654-ED0A-3C1F1BCB7171}" dt="2023-09-19T09:26:37.338" v="2" actId="20577"/>
          <ac:spMkLst>
            <pc:docMk/>
            <pc:sldMk cId="950614824" sldId="257"/>
            <ac:spMk id="2" creationId="{00000000-0000-0000-0000-000000000000}"/>
          </ac:spMkLst>
        </pc:spChg>
      </pc:sldChg>
      <pc:sldChg chg="modSp">
        <pc:chgData name="Ross Phillips" userId="S::r.phillips@uwtsd.ac.uk::c604230b-847d-4cb1-9e23-f810d4c0fde1" providerId="AD" clId="Web-{05EAA113-4020-D654-ED0A-3C1F1BCB7171}" dt="2023-09-19T09:27:31.373" v="5"/>
        <pc:sldMkLst>
          <pc:docMk/>
          <pc:sldMk cId="3290859145" sldId="276"/>
        </pc:sldMkLst>
        <pc:graphicFrameChg chg="mod modGraphic">
          <ac:chgData name="Ross Phillips" userId="S::r.phillips@uwtsd.ac.uk::c604230b-847d-4cb1-9e23-f810d4c0fde1" providerId="AD" clId="Web-{05EAA113-4020-D654-ED0A-3C1F1BCB7171}" dt="2023-09-19T09:27:31.373" v="5"/>
          <ac:graphicFrameMkLst>
            <pc:docMk/>
            <pc:sldMk cId="3290859145" sldId="276"/>
            <ac:graphicFrameMk id="9" creationId="{1541DA52-2D3C-9CE7-8A6F-F863F1FE8E96}"/>
          </ac:graphicFrameMkLst>
        </pc:graphicFrameChg>
      </pc:sldChg>
      <pc:sldChg chg="modSp">
        <pc:chgData name="Ross Phillips" userId="S::r.phillips@uwtsd.ac.uk::c604230b-847d-4cb1-9e23-f810d4c0fde1" providerId="AD" clId="Web-{05EAA113-4020-D654-ED0A-3C1F1BCB7171}" dt="2023-09-19T09:44:32.523" v="9" actId="20577"/>
        <pc:sldMkLst>
          <pc:docMk/>
          <pc:sldMk cId="0" sldId="302"/>
        </pc:sldMkLst>
        <pc:spChg chg="mod">
          <ac:chgData name="Ross Phillips" userId="S::r.phillips@uwtsd.ac.uk::c604230b-847d-4cb1-9e23-f810d4c0fde1" providerId="AD" clId="Web-{05EAA113-4020-D654-ED0A-3C1F1BCB7171}" dt="2023-09-19T09:44:32.523" v="9" actId="20577"/>
          <ac:spMkLst>
            <pc:docMk/>
            <pc:sldMk cId="0" sldId="302"/>
            <ac:spMk id="25603" creationId="{00000000-0000-0000-0000-000000000000}"/>
          </ac:spMkLst>
        </pc:spChg>
      </pc:sldChg>
      <pc:sldChg chg="modSp">
        <pc:chgData name="Ross Phillips" userId="S::r.phillips@uwtsd.ac.uk::c604230b-847d-4cb1-9e23-f810d4c0fde1" providerId="AD" clId="Web-{05EAA113-4020-D654-ED0A-3C1F1BCB7171}" dt="2023-09-19T09:44:47.227" v="13" actId="20577"/>
        <pc:sldMkLst>
          <pc:docMk/>
          <pc:sldMk cId="1506888417" sldId="353"/>
        </pc:sldMkLst>
        <pc:spChg chg="mod">
          <ac:chgData name="Ross Phillips" userId="S::r.phillips@uwtsd.ac.uk::c604230b-847d-4cb1-9e23-f810d4c0fde1" providerId="AD" clId="Web-{05EAA113-4020-D654-ED0A-3C1F1BCB7171}" dt="2023-09-19T09:44:47.227" v="13" actId="20577"/>
          <ac:spMkLst>
            <pc:docMk/>
            <pc:sldMk cId="1506888417" sldId="353"/>
            <ac:spMk id="25603" creationId="{00000000-0000-0000-0000-000000000000}"/>
          </ac:spMkLst>
        </pc:spChg>
      </pc:sldChg>
    </pc:docChg>
  </pc:docChgLst>
  <pc:docChgLst>
    <pc:chgData name="Ross Phillips" userId="S::r.phillips@uwtsd.ac.uk::c604230b-847d-4cb1-9e23-f810d4c0fde1" providerId="AD" clId="Web-{2E40BA18-E0D8-02A3-9D90-87A4D45F3717}"/>
    <pc:docChg chg="addSld modSld">
      <pc:chgData name="Ross Phillips" userId="S::r.phillips@uwtsd.ac.uk::c604230b-847d-4cb1-9e23-f810d4c0fde1" providerId="AD" clId="Web-{2E40BA18-E0D8-02A3-9D90-87A4D45F3717}" dt="2023-09-21T11:54:07.514" v="11" actId="20577"/>
      <pc:docMkLst>
        <pc:docMk/>
      </pc:docMkLst>
      <pc:sldChg chg="addSp modSp mod modClrScheme chgLayout">
        <pc:chgData name="Ross Phillips" userId="S::r.phillips@uwtsd.ac.uk::c604230b-847d-4cb1-9e23-f810d4c0fde1" providerId="AD" clId="Web-{2E40BA18-E0D8-02A3-9D90-87A4D45F3717}" dt="2023-09-21T11:53:46.982" v="8" actId="20577"/>
        <pc:sldMkLst>
          <pc:docMk/>
          <pc:sldMk cId="0" sldId="302"/>
        </pc:sldMkLst>
        <pc:spChg chg="add mod ord">
          <ac:chgData name="Ross Phillips" userId="S::r.phillips@uwtsd.ac.uk::c604230b-847d-4cb1-9e23-f810d4c0fde1" providerId="AD" clId="Web-{2E40BA18-E0D8-02A3-9D90-87A4D45F3717}" dt="2023-09-21T11:53:46.982" v="8" actId="20577"/>
          <ac:spMkLst>
            <pc:docMk/>
            <pc:sldMk cId="0" sldId="302"/>
            <ac:spMk id="2" creationId="{5FA04FD7-94CA-62B6-A13A-FF131627D97F}"/>
          </ac:spMkLst>
        </pc:spChg>
        <pc:spChg chg="mod ord">
          <ac:chgData name="Ross Phillips" userId="S::r.phillips@uwtsd.ac.uk::c604230b-847d-4cb1-9e23-f810d4c0fde1" providerId="AD" clId="Web-{2E40BA18-E0D8-02A3-9D90-87A4D45F3717}" dt="2023-09-21T11:53:27.122" v="4"/>
          <ac:spMkLst>
            <pc:docMk/>
            <pc:sldMk cId="0" sldId="302"/>
            <ac:spMk id="4" creationId="{E538791D-C2D3-B63A-D8E2-193F19598480}"/>
          </ac:spMkLst>
        </pc:spChg>
        <pc:spChg chg="mod ord">
          <ac:chgData name="Ross Phillips" userId="S::r.phillips@uwtsd.ac.uk::c604230b-847d-4cb1-9e23-f810d4c0fde1" providerId="AD" clId="Web-{2E40BA18-E0D8-02A3-9D90-87A4D45F3717}" dt="2023-09-21T11:53:42.029" v="6" actId="20577"/>
          <ac:spMkLst>
            <pc:docMk/>
            <pc:sldMk cId="0" sldId="302"/>
            <ac:spMk id="25603" creationId="{00000000-0000-0000-0000-000000000000}"/>
          </ac:spMkLst>
        </pc:spChg>
      </pc:sldChg>
      <pc:sldChg chg="modSp new">
        <pc:chgData name="Ross Phillips" userId="S::r.phillips@uwtsd.ac.uk::c604230b-847d-4cb1-9e23-f810d4c0fde1" providerId="AD" clId="Web-{2E40BA18-E0D8-02A3-9D90-87A4D45F3717}" dt="2023-09-21T11:54:07.514" v="11" actId="20577"/>
        <pc:sldMkLst>
          <pc:docMk/>
          <pc:sldMk cId="2443538927" sldId="354"/>
        </pc:sldMkLst>
        <pc:spChg chg="mod">
          <ac:chgData name="Ross Phillips" userId="S::r.phillips@uwtsd.ac.uk::c604230b-847d-4cb1-9e23-f810d4c0fde1" providerId="AD" clId="Web-{2E40BA18-E0D8-02A3-9D90-87A4D45F3717}" dt="2023-09-21T11:53:18.200" v="3" actId="20577"/>
          <ac:spMkLst>
            <pc:docMk/>
            <pc:sldMk cId="2443538927" sldId="354"/>
            <ac:spMk id="2" creationId="{A6F8D979-7D9D-5238-4193-6F4E827F403D}"/>
          </ac:spMkLst>
        </pc:spChg>
        <pc:spChg chg="mod">
          <ac:chgData name="Ross Phillips" userId="S::r.phillips@uwtsd.ac.uk::c604230b-847d-4cb1-9e23-f810d4c0fde1" providerId="AD" clId="Web-{2E40BA18-E0D8-02A3-9D90-87A4D45F3717}" dt="2023-09-21T11:54:07.514" v="11" actId="20577"/>
          <ac:spMkLst>
            <pc:docMk/>
            <pc:sldMk cId="2443538927" sldId="354"/>
            <ac:spMk id="4" creationId="{5B860088-653B-2947-F57C-EE3A1BCD8630}"/>
          </ac:spMkLst>
        </pc:spChg>
      </pc:sldChg>
    </pc:docChg>
  </pc:docChgLst>
  <pc:docChgLst>
    <pc:chgData name="Geraint Lloyd" userId="S::g.lloyd@uwtsd.ac.uk::71cc8f3a-a706-4b7f-b30e-9a347e773498" providerId="AD" clId="Web-{E02F4C83-76BB-ED1D-0055-726DF64A3F56}"/>
    <pc:docChg chg="modSld sldOrd">
      <pc:chgData name="Geraint Lloyd" userId="S::g.lloyd@uwtsd.ac.uk::71cc8f3a-a706-4b7f-b30e-9a347e773498" providerId="AD" clId="Web-{E02F4C83-76BB-ED1D-0055-726DF64A3F56}" dt="2023-09-20T13:30:43.286" v="141" actId="20577"/>
      <pc:docMkLst>
        <pc:docMk/>
      </pc:docMkLst>
      <pc:sldChg chg="modSp">
        <pc:chgData name="Geraint Lloyd" userId="S::g.lloyd@uwtsd.ac.uk::71cc8f3a-a706-4b7f-b30e-9a347e773498" providerId="AD" clId="Web-{E02F4C83-76BB-ED1D-0055-726DF64A3F56}" dt="2023-09-20T10:34:00.843" v="1" actId="20577"/>
        <pc:sldMkLst>
          <pc:docMk/>
          <pc:sldMk cId="950614824" sldId="257"/>
        </pc:sldMkLst>
        <pc:spChg chg="mod">
          <ac:chgData name="Geraint Lloyd" userId="S::g.lloyd@uwtsd.ac.uk::71cc8f3a-a706-4b7f-b30e-9a347e773498" providerId="AD" clId="Web-{E02F4C83-76BB-ED1D-0055-726DF64A3F56}" dt="2023-09-20T10:34:00.843" v="1" actId="20577"/>
          <ac:spMkLst>
            <pc:docMk/>
            <pc:sldMk cId="950614824" sldId="257"/>
            <ac:spMk id="2" creationId="{00000000-0000-0000-0000-000000000000}"/>
          </ac:spMkLst>
        </pc:spChg>
      </pc:sldChg>
      <pc:sldChg chg="modSp">
        <pc:chgData name="Geraint Lloyd" userId="S::g.lloyd@uwtsd.ac.uk::71cc8f3a-a706-4b7f-b30e-9a347e773498" providerId="AD" clId="Web-{E02F4C83-76BB-ED1D-0055-726DF64A3F56}" dt="2023-09-20T10:54:41.560" v="46" actId="20577"/>
        <pc:sldMkLst>
          <pc:docMk/>
          <pc:sldMk cId="2054677066" sldId="259"/>
        </pc:sldMkLst>
        <pc:spChg chg="mod">
          <ac:chgData name="Geraint Lloyd" userId="S::g.lloyd@uwtsd.ac.uk::71cc8f3a-a706-4b7f-b30e-9a347e773498" providerId="AD" clId="Web-{E02F4C83-76BB-ED1D-0055-726DF64A3F56}" dt="2023-09-20T10:54:41.560" v="46" actId="20577"/>
          <ac:spMkLst>
            <pc:docMk/>
            <pc:sldMk cId="2054677066" sldId="259"/>
            <ac:spMk id="5" creationId="{5196CD37-B1D4-4DB1-80D2-F1C9A3780C19}"/>
          </ac:spMkLst>
        </pc:spChg>
        <pc:spChg chg="mod">
          <ac:chgData name="Geraint Lloyd" userId="S::g.lloyd@uwtsd.ac.uk::71cc8f3a-a706-4b7f-b30e-9a347e773498" providerId="AD" clId="Web-{E02F4C83-76BB-ED1D-0055-726DF64A3F56}" dt="2023-09-20T10:41:06.297" v="43" actId="20577"/>
          <ac:spMkLst>
            <pc:docMk/>
            <pc:sldMk cId="2054677066" sldId="259"/>
            <ac:spMk id="6" creationId="{0DBCCDEE-2644-462C-ACBB-31CD94D9AF07}"/>
          </ac:spMkLst>
        </pc:spChg>
      </pc:sldChg>
      <pc:sldChg chg="ord">
        <pc:chgData name="Geraint Lloyd" userId="S::g.lloyd@uwtsd.ac.uk::71cc8f3a-a706-4b7f-b30e-9a347e773498" providerId="AD" clId="Web-{E02F4C83-76BB-ED1D-0055-726DF64A3F56}" dt="2023-09-20T12:09:44.001" v="110"/>
        <pc:sldMkLst>
          <pc:docMk/>
          <pc:sldMk cId="4157006025" sldId="270"/>
        </pc:sldMkLst>
      </pc:sldChg>
      <pc:sldChg chg="modSp">
        <pc:chgData name="Geraint Lloyd" userId="S::g.lloyd@uwtsd.ac.uk::71cc8f3a-a706-4b7f-b30e-9a347e773498" providerId="AD" clId="Web-{E02F4C83-76BB-ED1D-0055-726DF64A3F56}" dt="2023-09-20T12:11:13.082" v="112" actId="20577"/>
        <pc:sldMkLst>
          <pc:docMk/>
          <pc:sldMk cId="4183863026" sldId="273"/>
        </pc:sldMkLst>
        <pc:spChg chg="mod">
          <ac:chgData name="Geraint Lloyd" userId="S::g.lloyd@uwtsd.ac.uk::71cc8f3a-a706-4b7f-b30e-9a347e773498" providerId="AD" clId="Web-{E02F4C83-76BB-ED1D-0055-726DF64A3F56}" dt="2023-09-20T12:11:13.082" v="112" actId="20577"/>
          <ac:spMkLst>
            <pc:docMk/>
            <pc:sldMk cId="4183863026" sldId="273"/>
            <ac:spMk id="5" creationId="{1E34BA9D-A22A-41DD-A103-F9C9050E0F6D}"/>
          </ac:spMkLst>
        </pc:spChg>
      </pc:sldChg>
      <pc:sldChg chg="modSp">
        <pc:chgData name="Geraint Lloyd" userId="S::g.lloyd@uwtsd.ac.uk::71cc8f3a-a706-4b7f-b30e-9a347e773498" providerId="AD" clId="Web-{E02F4C83-76BB-ED1D-0055-726DF64A3F56}" dt="2023-09-20T13:30:43.286" v="141" actId="20577"/>
        <pc:sldMkLst>
          <pc:docMk/>
          <pc:sldMk cId="3290859145" sldId="276"/>
        </pc:sldMkLst>
        <pc:spChg chg="mod">
          <ac:chgData name="Geraint Lloyd" userId="S::g.lloyd@uwtsd.ac.uk::71cc8f3a-a706-4b7f-b30e-9a347e773498" providerId="AD" clId="Web-{E02F4C83-76BB-ED1D-0055-726DF64A3F56}" dt="2023-09-20T13:30:43.286" v="141" actId="20577"/>
          <ac:spMkLst>
            <pc:docMk/>
            <pc:sldMk cId="3290859145" sldId="276"/>
            <ac:spMk id="2" creationId="{CF62E10D-11B6-45D5-B0E2-D6A24459575A}"/>
          </ac:spMkLst>
        </pc:spChg>
        <pc:graphicFrameChg chg="mod modGraphic">
          <ac:chgData name="Geraint Lloyd" userId="S::g.lloyd@uwtsd.ac.uk::71cc8f3a-a706-4b7f-b30e-9a347e773498" providerId="AD" clId="Web-{E02F4C83-76BB-ED1D-0055-726DF64A3F56}" dt="2023-09-20T12:02:47.033" v="99"/>
          <ac:graphicFrameMkLst>
            <pc:docMk/>
            <pc:sldMk cId="3290859145" sldId="276"/>
            <ac:graphicFrameMk id="9" creationId="{1541DA52-2D3C-9CE7-8A6F-F863F1FE8E96}"/>
          </ac:graphicFrameMkLst>
        </pc:graphicFrameChg>
      </pc:sldChg>
      <pc:sldChg chg="modSp">
        <pc:chgData name="Geraint Lloyd" userId="S::g.lloyd@uwtsd.ac.uk::71cc8f3a-a706-4b7f-b30e-9a347e773498" providerId="AD" clId="Web-{E02F4C83-76BB-ED1D-0055-726DF64A3F56}" dt="2023-09-20T10:35:39.101" v="6" actId="20577"/>
        <pc:sldMkLst>
          <pc:docMk/>
          <pc:sldMk cId="0" sldId="279"/>
        </pc:sldMkLst>
        <pc:spChg chg="mod">
          <ac:chgData name="Geraint Lloyd" userId="S::g.lloyd@uwtsd.ac.uk::71cc8f3a-a706-4b7f-b30e-9a347e773498" providerId="AD" clId="Web-{E02F4C83-76BB-ED1D-0055-726DF64A3F56}" dt="2023-09-20T10:35:39.101" v="6" actId="20577"/>
          <ac:spMkLst>
            <pc:docMk/>
            <pc:sldMk cId="0" sldId="279"/>
            <ac:spMk id="16386" creationId="{00000000-0000-0000-0000-000000000000}"/>
          </ac:spMkLst>
        </pc:spChg>
      </pc:sldChg>
      <pc:sldChg chg="modSp">
        <pc:chgData name="Geraint Lloyd" userId="S::g.lloyd@uwtsd.ac.uk::71cc8f3a-a706-4b7f-b30e-9a347e773498" providerId="AD" clId="Web-{E02F4C83-76BB-ED1D-0055-726DF64A3F56}" dt="2023-09-20T12:09:12.594" v="109" actId="20577"/>
        <pc:sldMkLst>
          <pc:docMk/>
          <pc:sldMk cId="0" sldId="302"/>
        </pc:sldMkLst>
        <pc:spChg chg="mod">
          <ac:chgData name="Geraint Lloyd" userId="S::g.lloyd@uwtsd.ac.uk::71cc8f3a-a706-4b7f-b30e-9a347e773498" providerId="AD" clId="Web-{E02F4C83-76BB-ED1D-0055-726DF64A3F56}" dt="2023-09-20T12:09:12.594" v="109" actId="20577"/>
          <ac:spMkLst>
            <pc:docMk/>
            <pc:sldMk cId="0" sldId="302"/>
            <ac:spMk id="25603" creationId="{00000000-0000-0000-0000-000000000000}"/>
          </ac:spMkLst>
        </pc:spChg>
      </pc:sldChg>
      <pc:sldChg chg="modSp">
        <pc:chgData name="Geraint Lloyd" userId="S::g.lloyd@uwtsd.ac.uk::71cc8f3a-a706-4b7f-b30e-9a347e773498" providerId="AD" clId="Web-{E02F4C83-76BB-ED1D-0055-726DF64A3F56}" dt="2023-09-20T13:23:15.995" v="139" actId="20577"/>
        <pc:sldMkLst>
          <pc:docMk/>
          <pc:sldMk cId="1743079578" sldId="311"/>
        </pc:sldMkLst>
        <pc:spChg chg="mod">
          <ac:chgData name="Geraint Lloyd" userId="S::g.lloyd@uwtsd.ac.uk::71cc8f3a-a706-4b7f-b30e-9a347e773498" providerId="AD" clId="Web-{E02F4C83-76BB-ED1D-0055-726DF64A3F56}" dt="2023-09-20T13:23:15.995" v="139" actId="20577"/>
          <ac:spMkLst>
            <pc:docMk/>
            <pc:sldMk cId="1743079578" sldId="311"/>
            <ac:spMk id="3" creationId="{CBD93812-F196-4D58-1465-C1BE848C8771}"/>
          </ac:spMkLst>
        </pc:spChg>
      </pc:sldChg>
      <pc:sldChg chg="modSp">
        <pc:chgData name="Geraint Lloyd" userId="S::g.lloyd@uwtsd.ac.uk::71cc8f3a-a706-4b7f-b30e-9a347e773498" providerId="AD" clId="Web-{E02F4C83-76BB-ED1D-0055-726DF64A3F56}" dt="2023-09-20T12:14:31.465" v="121" actId="20577"/>
        <pc:sldMkLst>
          <pc:docMk/>
          <pc:sldMk cId="225057393" sldId="312"/>
        </pc:sldMkLst>
        <pc:spChg chg="mod">
          <ac:chgData name="Geraint Lloyd" userId="S::g.lloyd@uwtsd.ac.uk::71cc8f3a-a706-4b7f-b30e-9a347e773498" providerId="AD" clId="Web-{E02F4C83-76BB-ED1D-0055-726DF64A3F56}" dt="2023-09-20T12:14:31.465" v="121" actId="20577"/>
          <ac:spMkLst>
            <pc:docMk/>
            <pc:sldMk cId="225057393" sldId="312"/>
            <ac:spMk id="2" creationId="{00000000-0000-0000-0000-000000000000}"/>
          </ac:spMkLst>
        </pc:spChg>
        <pc:spChg chg="mod">
          <ac:chgData name="Geraint Lloyd" userId="S::g.lloyd@uwtsd.ac.uk::71cc8f3a-a706-4b7f-b30e-9a347e773498" providerId="AD" clId="Web-{E02F4C83-76BB-ED1D-0055-726DF64A3F56}" dt="2023-09-20T12:13:26.634" v="118" actId="20577"/>
          <ac:spMkLst>
            <pc:docMk/>
            <pc:sldMk cId="225057393" sldId="312"/>
            <ac:spMk id="8" creationId="{FFF6EE07-2CDC-AA6D-0A68-C3F5A786A7A9}"/>
          </ac:spMkLst>
        </pc:spChg>
      </pc:sldChg>
      <pc:sldChg chg="modSp">
        <pc:chgData name="Geraint Lloyd" userId="S::g.lloyd@uwtsd.ac.uk::71cc8f3a-a706-4b7f-b30e-9a347e773498" providerId="AD" clId="Web-{E02F4C83-76BB-ED1D-0055-726DF64A3F56}" dt="2023-09-20T13:21:25.258" v="133" actId="20577"/>
        <pc:sldMkLst>
          <pc:docMk/>
          <pc:sldMk cId="2663024244" sldId="313"/>
        </pc:sldMkLst>
        <pc:spChg chg="mod">
          <ac:chgData name="Geraint Lloyd" userId="S::g.lloyd@uwtsd.ac.uk::71cc8f3a-a706-4b7f-b30e-9a347e773498" providerId="AD" clId="Web-{E02F4C83-76BB-ED1D-0055-726DF64A3F56}" dt="2023-09-20T13:21:25.258" v="133" actId="20577"/>
          <ac:spMkLst>
            <pc:docMk/>
            <pc:sldMk cId="2663024244" sldId="313"/>
            <ac:spMk id="2" creationId="{00000000-0000-0000-0000-000000000000}"/>
          </ac:spMkLst>
        </pc:spChg>
      </pc:sldChg>
      <pc:sldChg chg="modSp">
        <pc:chgData name="Geraint Lloyd" userId="S::g.lloyd@uwtsd.ac.uk::71cc8f3a-a706-4b7f-b30e-9a347e773498" providerId="AD" clId="Web-{E02F4C83-76BB-ED1D-0055-726DF64A3F56}" dt="2023-09-20T12:03:38.503" v="100" actId="20577"/>
        <pc:sldMkLst>
          <pc:docMk/>
          <pc:sldMk cId="456266176" sldId="351"/>
        </pc:sldMkLst>
        <pc:spChg chg="mod">
          <ac:chgData name="Geraint Lloyd" userId="S::g.lloyd@uwtsd.ac.uk::71cc8f3a-a706-4b7f-b30e-9a347e773498" providerId="AD" clId="Web-{E02F4C83-76BB-ED1D-0055-726DF64A3F56}" dt="2023-09-20T12:03:38.503" v="100" actId="20577"/>
          <ac:spMkLst>
            <pc:docMk/>
            <pc:sldMk cId="456266176" sldId="351"/>
            <ac:spMk id="4" creationId="{174C68E9-7004-C803-4881-7ABEB45C6D66}"/>
          </ac:spMkLst>
        </pc:spChg>
      </pc:sldChg>
      <pc:sldChg chg="ord">
        <pc:chgData name="Geraint Lloyd" userId="S::g.lloyd@uwtsd.ac.uk::71cc8f3a-a706-4b7f-b30e-9a347e773498" providerId="AD" clId="Web-{E02F4C83-76BB-ED1D-0055-726DF64A3F56}" dt="2023-09-20T12:08:37.655" v="107"/>
        <pc:sldMkLst>
          <pc:docMk/>
          <pc:sldMk cId="1506888417" sldId="35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BA3153-AE01-4928-B7BB-A71E54ED963F}" type="datetimeFigureOut">
              <a:rPr lang="en-GB" smtClean="0"/>
              <a:t>28/09/2023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858290-36E8-4BD8-92B0-9B5587FFBB44}" type="slidenum">
              <a:rPr lang="en-GB" smtClean="0"/>
              <a:t>‹#›</a:t>
            </a:fld>
            <a:endParaRPr lang="en-GB"/>
          </a:p>
        </p:txBody>
      </p:sp>
    </p:spTree>
    <p:extLst>
      <p:ext uri="{BB962C8B-B14F-4D97-AF65-F5344CB8AC3E}">
        <p14:creationId xmlns:p14="http://schemas.microsoft.com/office/powerpoint/2010/main" val="3143165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mailto:Dolan.Thomas@uwtsd.ac.u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hwb@uwtsd.ac.uk</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Direct to correct team to deal with.</a:t>
            </a:r>
          </a:p>
          <a:p>
            <a:endParaRPr lang="en-GB" dirty="0"/>
          </a:p>
        </p:txBody>
      </p:sp>
      <p:sp>
        <p:nvSpPr>
          <p:cNvPr id="4" name="Slide Number Placeholder 3"/>
          <p:cNvSpPr>
            <a:spLocks noGrp="1"/>
          </p:cNvSpPr>
          <p:nvPr>
            <p:ph type="sldNum" sz="quarter" idx="5"/>
          </p:nvPr>
        </p:nvSpPr>
        <p:spPr/>
        <p:txBody>
          <a:bodyPr/>
          <a:lstStyle/>
          <a:p>
            <a:fld id="{CE858290-36E8-4BD8-92B0-9B5587FFBB44}" type="slidenum">
              <a:rPr lang="en-GB" smtClean="0"/>
              <a:t>2</a:t>
            </a:fld>
            <a:endParaRPr lang="en-GB"/>
          </a:p>
        </p:txBody>
      </p:sp>
    </p:spTree>
    <p:extLst>
      <p:ext uri="{BB962C8B-B14F-4D97-AF65-F5344CB8AC3E}">
        <p14:creationId xmlns:p14="http://schemas.microsoft.com/office/powerpoint/2010/main" val="1740182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directions to correct tile once moodle resets</a:t>
            </a:r>
          </a:p>
        </p:txBody>
      </p:sp>
      <p:sp>
        <p:nvSpPr>
          <p:cNvPr id="4" name="Slide Number Placeholder 3"/>
          <p:cNvSpPr>
            <a:spLocks noGrp="1"/>
          </p:cNvSpPr>
          <p:nvPr>
            <p:ph type="sldNum" sz="quarter" idx="5"/>
          </p:nvPr>
        </p:nvSpPr>
        <p:spPr/>
        <p:txBody>
          <a:bodyPr/>
          <a:lstStyle/>
          <a:p>
            <a:fld id="{CE858290-36E8-4BD8-92B0-9B5587FFBB44}" type="slidenum">
              <a:rPr lang="en-GB" smtClean="0"/>
              <a:t>5</a:t>
            </a:fld>
            <a:endParaRPr lang="en-GB"/>
          </a:p>
        </p:txBody>
      </p:sp>
    </p:spTree>
    <p:extLst>
      <p:ext uri="{BB962C8B-B14F-4D97-AF65-F5344CB8AC3E}">
        <p14:creationId xmlns:p14="http://schemas.microsoft.com/office/powerpoint/2010/main" val="2973325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CE858290-36E8-4BD8-92B0-9B5587FFBB44}" type="slidenum">
              <a:rPr lang="en-GB" smtClean="0"/>
              <a:t>9</a:t>
            </a:fld>
            <a:endParaRPr lang="en-GB"/>
          </a:p>
        </p:txBody>
      </p:sp>
    </p:spTree>
    <p:extLst>
      <p:ext uri="{BB962C8B-B14F-4D97-AF65-F5344CB8AC3E}">
        <p14:creationId xmlns:p14="http://schemas.microsoft.com/office/powerpoint/2010/main" val="3973377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Needs to be translated </a:t>
            </a:r>
          </a:p>
        </p:txBody>
      </p:sp>
      <p:sp>
        <p:nvSpPr>
          <p:cNvPr id="4" name="Slide Number Placeholder 3"/>
          <p:cNvSpPr>
            <a:spLocks noGrp="1"/>
          </p:cNvSpPr>
          <p:nvPr>
            <p:ph type="sldNum" sz="quarter" idx="5"/>
          </p:nvPr>
        </p:nvSpPr>
        <p:spPr/>
        <p:txBody>
          <a:bodyPr/>
          <a:lstStyle/>
          <a:p>
            <a:fld id="{CE858290-36E8-4BD8-92B0-9B5587FFBB44}" type="slidenum">
              <a:rPr lang="en-GB" smtClean="0"/>
              <a:t>10</a:t>
            </a:fld>
            <a:endParaRPr lang="en-GB"/>
          </a:p>
        </p:txBody>
      </p:sp>
    </p:spTree>
    <p:extLst>
      <p:ext uri="{BB962C8B-B14F-4D97-AF65-F5344CB8AC3E}">
        <p14:creationId xmlns:p14="http://schemas.microsoft.com/office/powerpoint/2010/main" val="3099309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CE858290-36E8-4BD8-92B0-9B5587FFBB44}" type="slidenum">
              <a:rPr lang="en-GB" smtClean="0"/>
              <a:t>13</a:t>
            </a:fld>
            <a:endParaRPr lang="en-GB"/>
          </a:p>
        </p:txBody>
      </p:sp>
    </p:spTree>
    <p:extLst>
      <p:ext uri="{BB962C8B-B14F-4D97-AF65-F5344CB8AC3E}">
        <p14:creationId xmlns:p14="http://schemas.microsoft.com/office/powerpoint/2010/main" val="31883964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recording via teams and download do not move on until everyone is happy.</a:t>
            </a:r>
          </a:p>
        </p:txBody>
      </p:sp>
      <p:sp>
        <p:nvSpPr>
          <p:cNvPr id="4" name="Slide Number Placeholder 3"/>
          <p:cNvSpPr>
            <a:spLocks noGrp="1"/>
          </p:cNvSpPr>
          <p:nvPr>
            <p:ph type="sldNum" sz="quarter" idx="5"/>
          </p:nvPr>
        </p:nvSpPr>
        <p:spPr/>
        <p:txBody>
          <a:bodyPr/>
          <a:lstStyle/>
          <a:p>
            <a:fld id="{CE858290-36E8-4BD8-92B0-9B5587FFBB44}" type="slidenum">
              <a:rPr lang="en-GB" smtClean="0"/>
              <a:t>17</a:t>
            </a:fld>
            <a:endParaRPr lang="en-GB"/>
          </a:p>
        </p:txBody>
      </p:sp>
    </p:spTree>
    <p:extLst>
      <p:ext uri="{BB962C8B-B14F-4D97-AF65-F5344CB8AC3E}">
        <p14:creationId xmlns:p14="http://schemas.microsoft.com/office/powerpoint/2010/main" val="2261249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Post it notes?</a:t>
            </a:r>
          </a:p>
        </p:txBody>
      </p:sp>
      <p:sp>
        <p:nvSpPr>
          <p:cNvPr id="4" name="Slide Number Placeholder 3"/>
          <p:cNvSpPr>
            <a:spLocks noGrp="1"/>
          </p:cNvSpPr>
          <p:nvPr>
            <p:ph type="sldNum" sz="quarter" idx="5"/>
          </p:nvPr>
        </p:nvSpPr>
        <p:spPr/>
        <p:txBody>
          <a:bodyPr/>
          <a:lstStyle/>
          <a:p>
            <a:fld id="{CE858290-36E8-4BD8-92B0-9B5587FFBB44}" type="slidenum">
              <a:rPr lang="en-GB" smtClean="0"/>
              <a:t>21</a:t>
            </a:fld>
            <a:endParaRPr lang="en-GB"/>
          </a:p>
        </p:txBody>
      </p:sp>
    </p:spTree>
    <p:extLst>
      <p:ext uri="{BB962C8B-B14F-4D97-AF65-F5344CB8AC3E}">
        <p14:creationId xmlns:p14="http://schemas.microsoft.com/office/powerpoint/2010/main" val="387795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Point 1 over view Boolean search terms ‘AND’ ‘OR’ ‘NOT’</a:t>
            </a:r>
          </a:p>
          <a:p>
            <a:endParaRPr lang="en-GB" dirty="0"/>
          </a:p>
          <a:p>
            <a:r>
              <a:rPr lang="en-GB" dirty="0"/>
              <a:t>Link google scholar profile to UWTSD library gives way more access</a:t>
            </a:r>
          </a:p>
          <a:p>
            <a:endParaRPr lang="en-GB" dirty="0"/>
          </a:p>
          <a:p>
            <a:r>
              <a:rPr lang="en-GB" dirty="0"/>
              <a:t>Caveat Wikipedia with can be a good starting point for understanding a topic and MAY give some useful academic sources in the citations but not to be relied on.</a:t>
            </a:r>
          </a:p>
        </p:txBody>
      </p:sp>
      <p:sp>
        <p:nvSpPr>
          <p:cNvPr id="4" name="Slide Number Placeholder 3"/>
          <p:cNvSpPr>
            <a:spLocks noGrp="1"/>
          </p:cNvSpPr>
          <p:nvPr>
            <p:ph type="sldNum" sz="quarter" idx="5"/>
          </p:nvPr>
        </p:nvSpPr>
        <p:spPr/>
        <p:txBody>
          <a:bodyPr/>
          <a:lstStyle/>
          <a:p>
            <a:fld id="{8229FA93-661E-44AD-B0E3-728F0D7632AA}" type="slidenum">
              <a:rPr lang="en-GB" smtClean="0"/>
              <a:t>23</a:t>
            </a:fld>
            <a:endParaRPr lang="en-GB"/>
          </a:p>
        </p:txBody>
      </p:sp>
    </p:spTree>
    <p:extLst>
      <p:ext uri="{BB962C8B-B14F-4D97-AF65-F5344CB8AC3E}">
        <p14:creationId xmlns:p14="http://schemas.microsoft.com/office/powerpoint/2010/main" val="1484263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CRAAP test</a:t>
            </a:r>
          </a:p>
        </p:txBody>
      </p:sp>
      <p:sp>
        <p:nvSpPr>
          <p:cNvPr id="4" name="Slide Number Placeholder 3"/>
          <p:cNvSpPr>
            <a:spLocks noGrp="1"/>
          </p:cNvSpPr>
          <p:nvPr>
            <p:ph type="sldNum" sz="quarter" idx="5"/>
          </p:nvPr>
        </p:nvSpPr>
        <p:spPr/>
        <p:txBody>
          <a:bodyPr/>
          <a:lstStyle/>
          <a:p>
            <a:fld id="{CE858290-36E8-4BD8-92B0-9B5587FFBB44}" type="slidenum">
              <a:rPr lang="en-GB" smtClean="0"/>
              <a:t>26</a:t>
            </a:fld>
            <a:endParaRPr lang="en-GB"/>
          </a:p>
        </p:txBody>
      </p:sp>
    </p:spTree>
    <p:extLst>
      <p:ext uri="{BB962C8B-B14F-4D97-AF65-F5344CB8AC3E}">
        <p14:creationId xmlns:p14="http://schemas.microsoft.com/office/powerpoint/2010/main" val="3939595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Booked for 2pm</a:t>
            </a:r>
          </a:p>
        </p:txBody>
      </p:sp>
      <p:sp>
        <p:nvSpPr>
          <p:cNvPr id="4" name="Slide Number Placeholder 3"/>
          <p:cNvSpPr>
            <a:spLocks noGrp="1"/>
          </p:cNvSpPr>
          <p:nvPr>
            <p:ph type="sldNum" sz="quarter" idx="5"/>
          </p:nvPr>
        </p:nvSpPr>
        <p:spPr/>
        <p:txBody>
          <a:bodyPr/>
          <a:lstStyle/>
          <a:p>
            <a:fld id="{CE858290-36E8-4BD8-92B0-9B5587FFBB44}" type="slidenum">
              <a:rPr lang="en-GB" smtClean="0"/>
              <a:t>30</a:t>
            </a:fld>
            <a:endParaRPr lang="en-GB"/>
          </a:p>
        </p:txBody>
      </p:sp>
    </p:spTree>
    <p:extLst>
      <p:ext uri="{BB962C8B-B14F-4D97-AF65-F5344CB8AC3E}">
        <p14:creationId xmlns:p14="http://schemas.microsoft.com/office/powerpoint/2010/main" val="37308458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330EA680-D336-4FF7-8B7A-9848BB0A1C32}"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0231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5135268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0283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990855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28/09/2023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5924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28/09/2023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715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42439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58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41947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65340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01515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645752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192225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00285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617008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00153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86117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62566208-3A8D-4936-943E-8325FD4CA997}" type="slidenum">
              <a:rPr lang="en-GB" smtClean="0"/>
              <a:pPr>
                <a:defRPr/>
              </a:pPr>
              <a:t>‹#›</a:t>
            </a:fld>
            <a:endParaRPr lang="en-GB"/>
          </a:p>
        </p:txBody>
      </p:sp>
      <p:sp>
        <p:nvSpPr>
          <p:cNvPr id="9" name="Content Placeholder 8"/>
          <p:cNvSpPr>
            <a:spLocks noGrp="1"/>
          </p:cNvSpPr>
          <p:nvPr>
            <p:ph sz="quarter" idx="13"/>
          </p:nvPr>
        </p:nvSpPr>
        <p:spPr>
          <a:xfrm>
            <a:off x="1389888" y="2313432"/>
            <a:ext cx="4559808"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6193536" y="2313431"/>
            <a:ext cx="4559808"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87574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46CE7D5-CF57-46EF-B807-FDD0502418D4}" type="datetimeFigureOut">
              <a:rPr lang="en-GB" smtClean="0"/>
              <a:t>28/09/2023</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413648811"/>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6E2E74-06CA-4173-B7B0-204D27B19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sp>
        <p:nvSpPr>
          <p:cNvPr id="10" name="Rectangle 9">
            <a:extLst>
              <a:ext uri="{FF2B5EF4-FFF2-40B4-BE49-F238E27FC236}">
                <a16:creationId xmlns:a16="http://schemas.microsoft.com/office/drawing/2014/main" id="{6970E1C9-C9F9-481F-894F-6978A15CF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5201" y="965200"/>
            <a:ext cx="10286108" cy="4927600"/>
          </a:xfrm>
          <a:prstGeom prst="rect">
            <a:avLst/>
          </a:prstGeom>
          <a:solidFill>
            <a:schemeClr val="bg1">
              <a:lumMod val="95000"/>
            </a:schemeClr>
          </a:solid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95FB36-9688-49FD-8F26-AD6071762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347" y="1129284"/>
            <a:ext cx="9957816" cy="4599432"/>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67543" y="1588168"/>
            <a:ext cx="9149156" cy="2644719"/>
          </a:xfrm>
        </p:spPr>
        <p:txBody>
          <a:bodyPr anchor="ctr">
            <a:normAutofit fontScale="90000"/>
          </a:bodyPr>
          <a:lstStyle/>
          <a:p>
            <a:r>
              <a:rPr lang="cy-GB" sz="4800" dirty="0"/>
              <a:t>Sicrhau Sgiliau Astudio Llwyddiannus</a:t>
            </a:r>
            <a:r>
              <a:rPr lang="en-GB" sz="4800" dirty="0"/>
              <a:t> </a:t>
            </a:r>
            <a:br>
              <a:rPr lang="en-GB" sz="4800" dirty="0"/>
            </a:br>
            <a:r>
              <a:rPr lang="en-GB" sz="4800" dirty="0"/>
              <a:t> </a:t>
            </a:r>
            <a:br>
              <a:rPr lang="en-GB" sz="4800" dirty="0"/>
            </a:br>
            <a:r>
              <a:rPr lang="en-GB" sz="4800" dirty="0"/>
              <a:t>Securing Successful Study Skills</a:t>
            </a:r>
            <a:endParaRPr lang="en-US"/>
          </a:p>
        </p:txBody>
      </p:sp>
      <p:sp>
        <p:nvSpPr>
          <p:cNvPr id="3" name="Subtitle 2"/>
          <p:cNvSpPr>
            <a:spLocks noGrp="1"/>
          </p:cNvSpPr>
          <p:nvPr>
            <p:ph type="subTitle" idx="1"/>
          </p:nvPr>
        </p:nvSpPr>
        <p:spPr>
          <a:xfrm>
            <a:off x="1828801" y="4777740"/>
            <a:ext cx="8626640" cy="504682"/>
          </a:xfrm>
        </p:spPr>
        <p:txBody>
          <a:bodyPr>
            <a:normAutofit/>
          </a:bodyPr>
          <a:lstStyle/>
          <a:p>
            <a:endParaRPr lang="en-GB"/>
          </a:p>
        </p:txBody>
      </p:sp>
      <p:cxnSp>
        <p:nvCxnSpPr>
          <p:cNvPr id="14" name="Straight Connector 13">
            <a:extLst>
              <a:ext uri="{FF2B5EF4-FFF2-40B4-BE49-F238E27FC236}">
                <a16:creationId xmlns:a16="http://schemas.microsoft.com/office/drawing/2014/main" id="{DE8DFF79-735F-44E8-8B9C-D1F28BED79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600" y="4663440"/>
            <a:ext cx="1828800" cy="0"/>
          </a:xfrm>
          <a:prstGeom prst="line">
            <a:avLst/>
          </a:prstGeom>
          <a:ln w="15875">
            <a:solidFill>
              <a:schemeClr val="accent2"/>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614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4"/>
          <p:cNvSpPr>
            <a:spLocks noGrp="1" noChangeArrowheads="1"/>
          </p:cNvSpPr>
          <p:nvPr>
            <p:ph type="title"/>
          </p:nvPr>
        </p:nvSpPr>
        <p:spPr/>
        <p:txBody>
          <a:bodyPr>
            <a:normAutofit fontScale="90000"/>
          </a:bodyPr>
          <a:lstStyle/>
          <a:p>
            <a:pPr>
              <a:spcBef>
                <a:spcPct val="50000"/>
              </a:spcBef>
            </a:pPr>
            <a:br>
              <a:rPr lang="en-GB" dirty="0"/>
            </a:br>
            <a:r>
              <a:rPr lang="cy-GB" b="1" dirty="0">
                <a:latin typeface="Century Gothic" panose="020B0502020202020204" pitchFamily="34" charset="0"/>
              </a:rPr>
              <a:t>Yr wythnos gyntaf yn y Brifysgol</a:t>
            </a:r>
            <a:r>
              <a:rPr lang="en-GB" b="1" dirty="0">
                <a:latin typeface="Century Gothic" panose="020B0502020202020204" pitchFamily="34" charset="0"/>
              </a:rPr>
              <a:t>…</a:t>
            </a:r>
            <a:br>
              <a:rPr lang="en-GB" b="1" dirty="0">
                <a:latin typeface="Century Gothic" panose="020B0502020202020204" pitchFamily="34" charset="0"/>
              </a:rPr>
            </a:br>
            <a:r>
              <a:rPr lang="en-GB" b="1" i="1" dirty="0">
                <a:latin typeface="Century Gothic" panose="020B0502020202020204" pitchFamily="34" charset="0"/>
              </a:rPr>
              <a:t>First week at University…</a:t>
            </a:r>
            <a:br>
              <a:rPr lang="en-GB" dirty="0"/>
            </a:br>
            <a:endParaRPr lang="en-GB" dirty="0"/>
          </a:p>
        </p:txBody>
      </p:sp>
      <p:sp>
        <p:nvSpPr>
          <p:cNvPr id="4" name="Text Placeholder 3">
            <a:extLst>
              <a:ext uri="{FF2B5EF4-FFF2-40B4-BE49-F238E27FC236}">
                <a16:creationId xmlns:a16="http://schemas.microsoft.com/office/drawing/2014/main" id="{7737C082-13A8-52DA-871C-4410F50C7D2F}"/>
              </a:ext>
            </a:extLst>
          </p:cNvPr>
          <p:cNvSpPr>
            <a:spLocks noGrp="1"/>
          </p:cNvSpPr>
          <p:nvPr>
            <p:ph type="body" idx="1"/>
          </p:nvPr>
        </p:nvSpPr>
        <p:spPr/>
        <p:txBody>
          <a:bodyPr/>
          <a:lstStyle/>
          <a:p>
            <a:r>
              <a:rPr lang="cy-GB" dirty="0"/>
              <a:t>Oes angen help arnoch gyda’r canlynol?</a:t>
            </a:r>
          </a:p>
        </p:txBody>
      </p:sp>
      <p:sp>
        <p:nvSpPr>
          <p:cNvPr id="16386" name="Rectangle 5"/>
          <p:cNvSpPr>
            <a:spLocks noGrp="1" noChangeArrowheads="1"/>
          </p:cNvSpPr>
          <p:nvPr>
            <p:ph sz="half" idx="2"/>
          </p:nvPr>
        </p:nvSpPr>
        <p:spPr/>
        <p:txBody>
          <a:bodyPr>
            <a:normAutofit/>
          </a:bodyPr>
          <a:lstStyle/>
          <a:p>
            <a:r>
              <a:rPr lang="cy-GB" dirty="0"/>
              <a:t>Cofrestru</a:t>
            </a:r>
          </a:p>
          <a:p>
            <a:r>
              <a:rPr lang="cy-GB" dirty="0"/>
              <a:t>Llyfrgell</a:t>
            </a:r>
          </a:p>
          <a:p>
            <a:r>
              <a:rPr lang="cy-GB" dirty="0"/>
              <a:t>Mewngofnodi i’ch  cyfrif e-bost</a:t>
            </a:r>
          </a:p>
          <a:p>
            <a:r>
              <a:rPr lang="en-GB" dirty="0"/>
              <a:t>Moodle</a:t>
            </a:r>
          </a:p>
          <a:p>
            <a:r>
              <a:rPr lang="en-GB" dirty="0"/>
              <a:t> Teams</a:t>
            </a:r>
          </a:p>
          <a:p>
            <a:endParaRPr lang="en-GB" dirty="0"/>
          </a:p>
          <a:p>
            <a:endParaRPr lang="en-GB" dirty="0"/>
          </a:p>
          <a:p>
            <a:endParaRPr lang="en-GB" dirty="0"/>
          </a:p>
        </p:txBody>
      </p:sp>
      <p:sp>
        <p:nvSpPr>
          <p:cNvPr id="5" name="Text Placeholder 4">
            <a:extLst>
              <a:ext uri="{FF2B5EF4-FFF2-40B4-BE49-F238E27FC236}">
                <a16:creationId xmlns:a16="http://schemas.microsoft.com/office/drawing/2014/main" id="{D3A07277-FC3E-D1F4-80CC-29826E81D3C0}"/>
              </a:ext>
            </a:extLst>
          </p:cNvPr>
          <p:cNvSpPr>
            <a:spLocks noGrp="1"/>
          </p:cNvSpPr>
          <p:nvPr>
            <p:ph type="body" sz="quarter" idx="3"/>
          </p:nvPr>
        </p:nvSpPr>
        <p:spPr/>
        <p:txBody>
          <a:bodyPr/>
          <a:lstStyle/>
          <a:p>
            <a:r>
              <a:rPr lang="en-GB" dirty="0"/>
              <a:t>Are you having any problems with the following?</a:t>
            </a:r>
          </a:p>
        </p:txBody>
      </p:sp>
      <p:sp>
        <p:nvSpPr>
          <p:cNvPr id="16387" name="Rectangle 6"/>
          <p:cNvSpPr>
            <a:spLocks noGrp="1" noChangeArrowheads="1"/>
          </p:cNvSpPr>
          <p:nvPr>
            <p:ph sz="quarter" idx="4"/>
          </p:nvPr>
        </p:nvSpPr>
        <p:spPr/>
        <p:txBody>
          <a:bodyPr>
            <a:normAutofit/>
          </a:bodyPr>
          <a:lstStyle/>
          <a:p>
            <a:r>
              <a:rPr lang="en-GB" dirty="0"/>
              <a:t>Registration</a:t>
            </a:r>
          </a:p>
          <a:p>
            <a:r>
              <a:rPr lang="en-GB" dirty="0"/>
              <a:t>Library</a:t>
            </a:r>
          </a:p>
          <a:p>
            <a:r>
              <a:rPr lang="en-GB" dirty="0"/>
              <a:t>Log-on for your email</a:t>
            </a:r>
          </a:p>
          <a:p>
            <a:r>
              <a:rPr lang="en-GB" dirty="0"/>
              <a:t>Moodle</a:t>
            </a:r>
          </a:p>
          <a:p>
            <a:r>
              <a:rPr lang="en-GB" dirty="0"/>
              <a:t>Teams</a:t>
            </a:r>
          </a:p>
          <a:p>
            <a:endParaRPr lang="en-GB" dirty="0"/>
          </a:p>
          <a:p>
            <a:endParaRPr lang="en-GB" dirty="0"/>
          </a:p>
        </p:txBody>
      </p:sp>
      <p:pic>
        <p:nvPicPr>
          <p:cNvPr id="1026" name="Picture 2">
            <a:extLst>
              <a:ext uri="{C183D7F6-B498-43B3-948B-1728B52AA6E4}">
                <adec:decorative xmlns:adec="http://schemas.microsoft.com/office/drawing/2017/decorative" val="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59818" y="892064"/>
            <a:ext cx="873560" cy="12483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normAutofit/>
          </a:bodyPr>
          <a:lstStyle/>
          <a:p>
            <a:r>
              <a:rPr lang="cy-GB" sz="3200" b="1" dirty="0"/>
              <a:t>Sesiwn 1 </a:t>
            </a:r>
            <a:br>
              <a:rPr lang="cy-GB" sz="3200" b="1" dirty="0"/>
            </a:br>
            <a:r>
              <a:rPr lang="en-GB" sz="3200" b="1" dirty="0"/>
              <a:t>Session 1 </a:t>
            </a:r>
          </a:p>
        </p:txBody>
      </p:sp>
      <p:sp>
        <p:nvSpPr>
          <p:cNvPr id="17410" name="Rectangle 4"/>
          <p:cNvSpPr>
            <a:spLocks noGrp="1" noChangeArrowheads="1"/>
          </p:cNvSpPr>
          <p:nvPr>
            <p:ph sz="half" idx="1"/>
          </p:nvPr>
        </p:nvSpPr>
        <p:spPr/>
        <p:txBody>
          <a:bodyPr>
            <a:normAutofit fontScale="92500" lnSpcReduction="10000"/>
          </a:bodyPr>
          <a:lstStyle/>
          <a:p>
            <a:r>
              <a:rPr lang="cy-GB" sz="2500" dirty="0"/>
              <a:t>Cyflwyniad i’r modwl</a:t>
            </a:r>
          </a:p>
          <a:p>
            <a:r>
              <a:rPr lang="cy-GB" sz="2500" dirty="0"/>
              <a:t>Cipolwg ar y Llawlyfr Rhaglen Astudio</a:t>
            </a:r>
          </a:p>
          <a:p>
            <a:r>
              <a:rPr lang="cy-GB" sz="2500" dirty="0"/>
              <a:t>Amcanion y Modwl</a:t>
            </a:r>
          </a:p>
          <a:p>
            <a:r>
              <a:rPr lang="cy-GB" sz="2500" dirty="0"/>
              <a:t>Deilliannau Dysgu</a:t>
            </a:r>
          </a:p>
          <a:p>
            <a:r>
              <a:rPr lang="cy-GB" sz="2500" dirty="0"/>
              <a:t>Cynnwys </a:t>
            </a:r>
          </a:p>
          <a:p>
            <a:r>
              <a:rPr lang="cy-GB" sz="2500" dirty="0"/>
              <a:t>Asesu</a:t>
            </a:r>
          </a:p>
          <a:p>
            <a:pPr eaLnBrk="1" hangingPunct="1"/>
            <a:endParaRPr lang="en-GB" sz="2500" dirty="0"/>
          </a:p>
        </p:txBody>
      </p:sp>
      <p:sp>
        <p:nvSpPr>
          <p:cNvPr id="17411" name="Rectangle 5"/>
          <p:cNvSpPr>
            <a:spLocks noGrp="1" noChangeArrowheads="1"/>
          </p:cNvSpPr>
          <p:nvPr>
            <p:ph sz="half" idx="2"/>
          </p:nvPr>
        </p:nvSpPr>
        <p:spPr/>
        <p:txBody>
          <a:bodyPr>
            <a:normAutofit fontScale="92500" lnSpcReduction="10000"/>
          </a:bodyPr>
          <a:lstStyle/>
          <a:p>
            <a:r>
              <a:rPr lang="en-GB" sz="2500" dirty="0"/>
              <a:t>Introduction to the module</a:t>
            </a:r>
          </a:p>
          <a:p>
            <a:r>
              <a:rPr lang="en-GB" sz="2500" dirty="0"/>
              <a:t>A look through the Programme of Study Handbook</a:t>
            </a:r>
          </a:p>
          <a:p>
            <a:r>
              <a:rPr lang="en-GB" sz="2500" dirty="0"/>
              <a:t>Aims of Module</a:t>
            </a:r>
          </a:p>
          <a:p>
            <a:r>
              <a:rPr lang="en-GB" sz="2500" dirty="0"/>
              <a:t>Learning Outcomes</a:t>
            </a:r>
          </a:p>
          <a:p>
            <a:r>
              <a:rPr lang="en-GB" sz="2500" dirty="0"/>
              <a:t>Content</a:t>
            </a:r>
          </a:p>
          <a:p>
            <a:r>
              <a:rPr lang="en-GB" sz="2500" dirty="0"/>
              <a:t>Assessment </a:t>
            </a:r>
          </a:p>
          <a:p>
            <a:pPr eaLnBrk="1" hangingPunct="1"/>
            <a:endParaRPr lang="en-GB" sz="2500" dirty="0"/>
          </a:p>
        </p:txBody>
      </p:sp>
    </p:spTree>
    <p:extLst>
      <p:ext uri="{BB962C8B-B14F-4D97-AF65-F5344CB8AC3E}">
        <p14:creationId xmlns:p14="http://schemas.microsoft.com/office/powerpoint/2010/main" val="387615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9FBA3-E140-77E7-A191-E29A1E1C0A6F}"/>
              </a:ext>
            </a:extLst>
          </p:cNvPr>
          <p:cNvSpPr>
            <a:spLocks noGrp="1"/>
          </p:cNvSpPr>
          <p:nvPr>
            <p:ph type="title"/>
          </p:nvPr>
        </p:nvSpPr>
        <p:spPr/>
        <p:txBody>
          <a:bodyPr>
            <a:normAutofit fontScale="90000"/>
          </a:bodyPr>
          <a:lstStyle/>
          <a:p>
            <a:r>
              <a:rPr lang="cy-GB" dirty="0"/>
              <a:t>Amcanion y Sesiwn</a:t>
            </a:r>
            <a:br>
              <a:rPr lang="en-GB" dirty="0"/>
            </a:br>
            <a:r>
              <a:rPr lang="en-GB" dirty="0"/>
              <a:t>Session objectives</a:t>
            </a:r>
          </a:p>
        </p:txBody>
      </p:sp>
      <p:sp>
        <p:nvSpPr>
          <p:cNvPr id="3" name="Content Placeholder 2">
            <a:extLst>
              <a:ext uri="{FF2B5EF4-FFF2-40B4-BE49-F238E27FC236}">
                <a16:creationId xmlns:a16="http://schemas.microsoft.com/office/drawing/2014/main" id="{B82370DE-8AA7-2C6A-DD20-1C98AB15C433}"/>
              </a:ext>
            </a:extLst>
          </p:cNvPr>
          <p:cNvSpPr>
            <a:spLocks noGrp="1"/>
          </p:cNvSpPr>
          <p:nvPr>
            <p:ph sz="half" idx="1"/>
          </p:nvPr>
        </p:nvSpPr>
        <p:spPr/>
        <p:txBody>
          <a:bodyPr/>
          <a:lstStyle/>
          <a:p>
            <a:pPr marL="285750" marR="0" lvl="0"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Ar ddiwedd y sesiwn hon </a:t>
            </a:r>
            <a:r>
              <a:rPr kumimoji="0" lang="cy-GB" sz="2400" b="0" i="0" u="none" strike="noStrike" kern="1200" cap="none" spc="0" normalizeH="0" baseline="0" dirty="0">
                <a:ln>
                  <a:noFill/>
                </a:ln>
                <a:solidFill>
                  <a:prstClr val="black">
                    <a:lumMod val="85000"/>
                    <a:lumOff val="15000"/>
                  </a:prstClr>
                </a:solidFill>
                <a:effectLst/>
                <a:uLnTx/>
                <a:uFillTx/>
                <a:latin typeface="Garamond" panose="02020404030301010803"/>
                <a:ea typeface="+mn-ea"/>
                <a:cs typeface="+mn-cs"/>
              </a:rPr>
              <a:t>byddw</a:t>
            </a:r>
            <a:r>
              <a:rPr lang="cy-GB" dirty="0">
                <a:solidFill>
                  <a:prstClr val="black">
                    <a:lumMod val="85000"/>
                    <a:lumOff val="15000"/>
                  </a:prstClr>
                </a:solidFill>
                <a:latin typeface="Garamond" panose="02020404030301010803"/>
              </a:rPr>
              <a:t>ch yn gallu</a:t>
            </a:r>
            <a:r>
              <a:rPr kumimoji="0" lang="cy-GB"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Cofio amserlen y modwl hwn</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Disgrifio’r aseiniadau</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Gwybod ble i gael cymorth</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Dynodi rhai sgiliau astudio allweddol</a:t>
            </a:r>
          </a:p>
          <a:p>
            <a:endParaRPr lang="en-GB" dirty="0"/>
          </a:p>
        </p:txBody>
      </p:sp>
      <p:sp>
        <p:nvSpPr>
          <p:cNvPr id="4" name="Content Placeholder 3">
            <a:extLst>
              <a:ext uri="{FF2B5EF4-FFF2-40B4-BE49-F238E27FC236}">
                <a16:creationId xmlns:a16="http://schemas.microsoft.com/office/drawing/2014/main" id="{F89A4197-28A6-A37E-B0DD-6224D03B38EC}"/>
              </a:ext>
            </a:extLst>
          </p:cNvPr>
          <p:cNvSpPr>
            <a:spLocks noGrp="1"/>
          </p:cNvSpPr>
          <p:nvPr>
            <p:ph sz="half" idx="2"/>
          </p:nvPr>
        </p:nvSpPr>
        <p:spPr/>
        <p:txBody>
          <a:bodyPr/>
          <a:lstStyle/>
          <a:p>
            <a:r>
              <a:rPr lang="en-GB" dirty="0"/>
              <a:t>At the end of this session you will be able to: </a:t>
            </a:r>
          </a:p>
          <a:p>
            <a:pPr lvl="1"/>
            <a:r>
              <a:rPr lang="en-GB" dirty="0"/>
              <a:t>Recall the timetable for this module</a:t>
            </a:r>
          </a:p>
          <a:p>
            <a:pPr lvl="1"/>
            <a:r>
              <a:rPr lang="en-GB" dirty="0"/>
              <a:t>Describe the assignments</a:t>
            </a:r>
          </a:p>
          <a:p>
            <a:pPr lvl="1"/>
            <a:r>
              <a:rPr lang="en-GB" dirty="0"/>
              <a:t>Know where to find support</a:t>
            </a:r>
          </a:p>
          <a:p>
            <a:pPr lvl="1"/>
            <a:r>
              <a:rPr lang="en-GB" dirty="0"/>
              <a:t>Identify some key study skills</a:t>
            </a:r>
          </a:p>
        </p:txBody>
      </p:sp>
    </p:spTree>
    <p:extLst>
      <p:ext uri="{BB962C8B-B14F-4D97-AF65-F5344CB8AC3E}">
        <p14:creationId xmlns:p14="http://schemas.microsoft.com/office/powerpoint/2010/main" val="1932986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81029-39EE-14F5-5586-A90A39F884AD}"/>
              </a:ext>
            </a:extLst>
          </p:cNvPr>
          <p:cNvSpPr>
            <a:spLocks noGrp="1"/>
          </p:cNvSpPr>
          <p:nvPr>
            <p:ph type="title"/>
          </p:nvPr>
        </p:nvSpPr>
        <p:spPr/>
        <p:txBody>
          <a:bodyPr>
            <a:normAutofit fontScale="90000"/>
          </a:bodyPr>
          <a:lstStyle/>
          <a:p>
            <a:r>
              <a:rPr lang="cy-GB" dirty="0"/>
              <a:t>Llawlyfr</a:t>
            </a:r>
            <a:br>
              <a:rPr lang="en-GB" dirty="0"/>
            </a:br>
            <a:r>
              <a:rPr lang="en-GB" dirty="0"/>
              <a:t>Handbook</a:t>
            </a:r>
          </a:p>
        </p:txBody>
      </p:sp>
      <p:sp>
        <p:nvSpPr>
          <p:cNvPr id="3" name="Content Placeholder 2">
            <a:extLst>
              <a:ext uri="{FF2B5EF4-FFF2-40B4-BE49-F238E27FC236}">
                <a16:creationId xmlns:a16="http://schemas.microsoft.com/office/drawing/2014/main" id="{0B815DD1-2AA0-259A-1E0C-D4782CEC4087}"/>
              </a:ext>
            </a:extLst>
          </p:cNvPr>
          <p:cNvSpPr>
            <a:spLocks noGrp="1"/>
          </p:cNvSpPr>
          <p:nvPr>
            <p:ph sz="half" idx="1"/>
          </p:nvPr>
        </p:nvSpPr>
        <p:spPr/>
        <p:txBody>
          <a:bodyPr/>
          <a:lstStyle/>
          <a:p>
            <a:r>
              <a:rPr lang="cy-GB" dirty="0"/>
              <a:t>Agorwch y llawlyfr ar </a:t>
            </a:r>
            <a:r>
              <a:rPr lang="en-GB" dirty="0"/>
              <a:t>Moodle -</a:t>
            </a:r>
          </a:p>
        </p:txBody>
      </p:sp>
      <p:sp>
        <p:nvSpPr>
          <p:cNvPr id="4" name="Content Placeholder 3">
            <a:extLst>
              <a:ext uri="{FF2B5EF4-FFF2-40B4-BE49-F238E27FC236}">
                <a16:creationId xmlns:a16="http://schemas.microsoft.com/office/drawing/2014/main" id="{C326BB8D-0526-89BA-170B-3CD7E517E0CB}"/>
              </a:ext>
            </a:extLst>
          </p:cNvPr>
          <p:cNvSpPr>
            <a:spLocks noGrp="1"/>
          </p:cNvSpPr>
          <p:nvPr>
            <p:ph sz="half" idx="2"/>
          </p:nvPr>
        </p:nvSpPr>
        <p:spPr/>
        <p:txBody>
          <a:bodyPr/>
          <a:lstStyle/>
          <a:p>
            <a:r>
              <a:rPr lang="en-GB" dirty="0"/>
              <a:t>Please open the handbook on moodle - </a:t>
            </a:r>
          </a:p>
        </p:txBody>
      </p:sp>
    </p:spTree>
    <p:extLst>
      <p:ext uri="{BB962C8B-B14F-4D97-AF65-F5344CB8AC3E}">
        <p14:creationId xmlns:p14="http://schemas.microsoft.com/office/powerpoint/2010/main" val="2527059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F471F-65FB-4D7C-AB6F-5CC95D3A9AEE}"/>
              </a:ext>
            </a:extLst>
          </p:cNvPr>
          <p:cNvSpPr>
            <a:spLocks noGrp="1"/>
          </p:cNvSpPr>
          <p:nvPr>
            <p:ph type="title"/>
          </p:nvPr>
        </p:nvSpPr>
        <p:spPr/>
        <p:txBody>
          <a:bodyPr/>
          <a:lstStyle/>
          <a:p>
            <a:r>
              <a:rPr lang="cy-GB" dirty="0"/>
              <a:t>Nodau</a:t>
            </a:r>
            <a:r>
              <a:rPr lang="en-GB" dirty="0"/>
              <a:t> / Aims</a:t>
            </a:r>
          </a:p>
        </p:txBody>
      </p:sp>
      <p:sp>
        <p:nvSpPr>
          <p:cNvPr id="3" name="Content Placeholder 2">
            <a:extLst>
              <a:ext uri="{FF2B5EF4-FFF2-40B4-BE49-F238E27FC236}">
                <a16:creationId xmlns:a16="http://schemas.microsoft.com/office/drawing/2014/main" id="{5FAACC2C-D093-4B08-A8AC-FD4204B653D6}"/>
              </a:ext>
            </a:extLst>
          </p:cNvPr>
          <p:cNvSpPr>
            <a:spLocks noGrp="1"/>
          </p:cNvSpPr>
          <p:nvPr>
            <p:ph sz="half" idx="1"/>
          </p:nvPr>
        </p:nvSpPr>
        <p:spPr/>
        <p:txBody>
          <a:bodyPr>
            <a:normAutofit/>
          </a:bodyPr>
          <a:lstStyle/>
          <a:p>
            <a:r>
              <a:rPr lang="cy-GB" dirty="0">
                <a:solidFill>
                  <a:srgbClr val="000000"/>
                </a:solidFill>
                <a:latin typeface="Garamond"/>
                <a:cs typeface="Arial"/>
              </a:rPr>
              <a:t>Cyflwyno sgiliau academaidd addysg uwch a fydd yn ffurfio sylfeini ar gyfer cwblhau'r rhaglen radd yn llwyddiannus a chefnogi cyflogaeth yn y dyfodol.</a:t>
            </a:r>
          </a:p>
        </p:txBody>
      </p:sp>
      <p:sp>
        <p:nvSpPr>
          <p:cNvPr id="4" name="Content Placeholder 3">
            <a:extLst>
              <a:ext uri="{FF2B5EF4-FFF2-40B4-BE49-F238E27FC236}">
                <a16:creationId xmlns:a16="http://schemas.microsoft.com/office/drawing/2014/main" id="{DCED8DEB-C812-4082-BD96-C0B5FDF1B2F7}"/>
              </a:ext>
            </a:extLst>
          </p:cNvPr>
          <p:cNvSpPr>
            <a:spLocks noGrp="1"/>
          </p:cNvSpPr>
          <p:nvPr>
            <p:ph sz="half" idx="2"/>
          </p:nvPr>
        </p:nvSpPr>
        <p:spPr/>
        <p:txBody>
          <a:bodyPr/>
          <a:lstStyle/>
          <a:p>
            <a:r>
              <a:rPr lang="en-GB" dirty="0">
                <a:latin typeface="Garamond"/>
              </a:rPr>
              <a:t>To introduce higher education academic skills which will form the foundations for successful completion of the degree programme and support future employment.</a:t>
            </a:r>
            <a:r>
              <a:rPr lang="en-GB" dirty="0">
                <a:latin typeface="Garamond"/>
                <a:ea typeface="Arial"/>
                <a:cs typeface="Arial"/>
              </a:rPr>
              <a:t> </a:t>
            </a:r>
            <a:endParaRPr lang="en-GB" dirty="0">
              <a:latin typeface="Garamond"/>
            </a:endParaRPr>
          </a:p>
        </p:txBody>
      </p:sp>
    </p:spTree>
    <p:extLst>
      <p:ext uri="{BB962C8B-B14F-4D97-AF65-F5344CB8AC3E}">
        <p14:creationId xmlns:p14="http://schemas.microsoft.com/office/powerpoint/2010/main" val="2486764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45CF55-9729-431D-BD32-7A4824320D68}"/>
              </a:ext>
            </a:extLst>
          </p:cNvPr>
          <p:cNvSpPr>
            <a:spLocks noGrp="1"/>
          </p:cNvSpPr>
          <p:nvPr>
            <p:ph type="title"/>
          </p:nvPr>
        </p:nvSpPr>
        <p:spPr/>
        <p:txBody>
          <a:bodyPr/>
          <a:lstStyle/>
          <a:p>
            <a:r>
              <a:rPr lang="cy-GB" dirty="0"/>
              <a:t>Amcanion</a:t>
            </a:r>
            <a:r>
              <a:rPr lang="en-GB" dirty="0"/>
              <a:t> / Objectives</a:t>
            </a:r>
          </a:p>
        </p:txBody>
      </p:sp>
      <p:sp>
        <p:nvSpPr>
          <p:cNvPr id="5" name="Content Placeholder 4">
            <a:extLst>
              <a:ext uri="{FF2B5EF4-FFF2-40B4-BE49-F238E27FC236}">
                <a16:creationId xmlns:a16="http://schemas.microsoft.com/office/drawing/2014/main" id="{5196CD37-B1D4-4DB1-80D2-F1C9A3780C19}"/>
              </a:ext>
            </a:extLst>
          </p:cNvPr>
          <p:cNvSpPr>
            <a:spLocks noGrp="1"/>
          </p:cNvSpPr>
          <p:nvPr>
            <p:ph sz="half" idx="1"/>
          </p:nvPr>
        </p:nvSpPr>
        <p:spPr/>
        <p:txBody>
          <a:bodyPr>
            <a:normAutofit fontScale="85000" lnSpcReduction="10000"/>
          </a:bodyPr>
          <a:lstStyle/>
          <a:p>
            <a:r>
              <a:rPr lang="cy-GB" dirty="0"/>
              <a:t>Ar ôl cwblhau’r modwl hwn yn llwyddiannus, dylai’r myfyriwr allu:</a:t>
            </a:r>
          </a:p>
          <a:p>
            <a:pPr algn="just"/>
            <a:r>
              <a:rPr lang="cy-GB" sz="1800" dirty="0">
                <a:latin typeface="Garamond"/>
                <a:cs typeface="Arial"/>
              </a:rPr>
              <a:t>cymryd rhan, a chydnabod pwysigrwydd darllen academaidd, ysgrifennu, cyfeirio a datblygu hyder wrth gyfathrebu a chyflwyno i wahanol gynulleidfaoedd ac at wahanol ddibenion; </a:t>
            </a:r>
          </a:p>
          <a:p>
            <a:pPr algn="just">
              <a:buSzPct val="114999"/>
            </a:pPr>
            <a:r>
              <a:rPr lang="cy-GB" sz="1800" dirty="0">
                <a:latin typeface="Garamond"/>
                <a:cs typeface="Arial"/>
              </a:rPr>
              <a:t>datblygu arddulliau a systemau cyfathrebu effeithiol drwy ddatblygu sgiliau cymhwysedd digidol yn unol â gofynion academaidd y rhaglen.</a:t>
            </a:r>
          </a:p>
          <a:p>
            <a:pPr>
              <a:buSzPct val="114999"/>
            </a:pPr>
            <a:endParaRPr lang="cy-GB" sz="1800" dirty="0"/>
          </a:p>
        </p:txBody>
      </p:sp>
      <p:sp>
        <p:nvSpPr>
          <p:cNvPr id="6" name="Content Placeholder 5">
            <a:extLst>
              <a:ext uri="{FF2B5EF4-FFF2-40B4-BE49-F238E27FC236}">
                <a16:creationId xmlns:a16="http://schemas.microsoft.com/office/drawing/2014/main" id="{0DBCCDEE-2644-462C-ACBB-31CD94D9AF07}"/>
              </a:ext>
            </a:extLst>
          </p:cNvPr>
          <p:cNvSpPr>
            <a:spLocks noGrp="1"/>
          </p:cNvSpPr>
          <p:nvPr>
            <p:ph sz="half" idx="2"/>
          </p:nvPr>
        </p:nvSpPr>
        <p:spPr/>
        <p:txBody>
          <a:bodyPr>
            <a:normAutofit fontScale="85000" lnSpcReduction="10000"/>
          </a:bodyPr>
          <a:lstStyle/>
          <a:p>
            <a:r>
              <a:rPr lang="en-GB" dirty="0"/>
              <a:t>Upon the successful completion of this module, the student should be able to:</a:t>
            </a:r>
          </a:p>
          <a:p>
            <a:pPr algn="just">
              <a:buSzPct val="114999"/>
            </a:pPr>
            <a:r>
              <a:rPr lang="en-GB" sz="2000" dirty="0">
                <a:latin typeface="Garamond"/>
                <a:cs typeface="Arial"/>
              </a:rPr>
              <a:t>engage in, and recognise the importance of academic reading, writing, referencing and develop confidence in communication and presenting to different audiences and for different purposes; </a:t>
            </a:r>
          </a:p>
          <a:p>
            <a:pPr algn="just">
              <a:buSzPct val="114999"/>
            </a:pPr>
            <a:r>
              <a:rPr lang="en-GB" sz="2000" dirty="0">
                <a:latin typeface="Garamond"/>
                <a:cs typeface="Arial"/>
              </a:rPr>
              <a:t>develop effective communication styles and systems and develop digital competency skills in line with the academic demands of the programme.</a:t>
            </a:r>
          </a:p>
          <a:p>
            <a:pPr>
              <a:buSzPct val="114999"/>
            </a:pPr>
            <a:endParaRPr lang="en-GB" dirty="0"/>
          </a:p>
          <a:p>
            <a:pPr lvl="1"/>
            <a:endParaRPr lang="en-GB" dirty="0"/>
          </a:p>
          <a:p>
            <a:endParaRPr lang="en-GB" dirty="0"/>
          </a:p>
        </p:txBody>
      </p:sp>
    </p:spTree>
    <p:extLst>
      <p:ext uri="{BB962C8B-B14F-4D97-AF65-F5344CB8AC3E}">
        <p14:creationId xmlns:p14="http://schemas.microsoft.com/office/powerpoint/2010/main" val="2054677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A13AA-84B9-4F83-B705-61BABA388621}"/>
              </a:ext>
            </a:extLst>
          </p:cNvPr>
          <p:cNvSpPr>
            <a:spLocks noGrp="1"/>
          </p:cNvSpPr>
          <p:nvPr>
            <p:ph type="title"/>
          </p:nvPr>
        </p:nvSpPr>
        <p:spPr/>
        <p:txBody>
          <a:bodyPr/>
          <a:lstStyle/>
          <a:p>
            <a:r>
              <a:rPr lang="cy-GB" dirty="0"/>
              <a:t>Cynnwys </a:t>
            </a:r>
            <a:r>
              <a:rPr lang="en-GB" dirty="0"/>
              <a:t>/ Content</a:t>
            </a:r>
          </a:p>
        </p:txBody>
      </p:sp>
      <p:sp>
        <p:nvSpPr>
          <p:cNvPr id="3" name="Content Placeholder 2">
            <a:extLst>
              <a:ext uri="{FF2B5EF4-FFF2-40B4-BE49-F238E27FC236}">
                <a16:creationId xmlns:a16="http://schemas.microsoft.com/office/drawing/2014/main" id="{8FE6583B-1399-450C-9E3F-719233380B55}"/>
              </a:ext>
            </a:extLst>
          </p:cNvPr>
          <p:cNvSpPr>
            <a:spLocks noGrp="1"/>
          </p:cNvSpPr>
          <p:nvPr>
            <p:ph sz="half" idx="1"/>
          </p:nvPr>
        </p:nvSpPr>
        <p:spPr>
          <a:xfrm>
            <a:off x="1298448" y="2560320"/>
            <a:ext cx="4718304" cy="3700780"/>
          </a:xfrm>
        </p:spPr>
        <p:txBody>
          <a:bodyPr>
            <a:normAutofit fontScale="85000" lnSpcReduction="20000"/>
          </a:bodyPr>
          <a:lstStyle/>
          <a:p>
            <a:r>
              <a:rPr lang="cy-GB" dirty="0"/>
              <a:t>datblygu sgiliau darllen myfyrwyr a strategaethau sy’n briodol i astudiaeth academaidd e.e. darllen beirniadol a gwerthusol, defnydd effeithiol o adnoddau electronig, adnoddau cynradd ac eilaidd;</a:t>
            </a:r>
          </a:p>
          <a:p>
            <a:r>
              <a:rPr lang="cy-GB" dirty="0"/>
              <a:t>datblygu dealltwriaeth o bwysigrwydd cyfeirnodi mewn perthynas â rhaglen astudio myfyrwyr; pwysigrwydd cydnabod gwaith eraill a sut i osgoi llên-ladrad;</a:t>
            </a:r>
          </a:p>
          <a:p>
            <a:r>
              <a:rPr lang="cy-GB" dirty="0"/>
              <a:t>archwilio sgiliau llafar a chyflwyno. Bydd myfyrwyr yn archwilio'r defnydd o gyflwyniadau poster unigol a grŵp;</a:t>
            </a:r>
          </a:p>
        </p:txBody>
      </p:sp>
      <p:sp>
        <p:nvSpPr>
          <p:cNvPr id="4" name="Content Placeholder 3">
            <a:extLst>
              <a:ext uri="{FF2B5EF4-FFF2-40B4-BE49-F238E27FC236}">
                <a16:creationId xmlns:a16="http://schemas.microsoft.com/office/drawing/2014/main" id="{2D92334E-D9E4-42D7-B91E-83C774456917}"/>
              </a:ext>
            </a:extLst>
          </p:cNvPr>
          <p:cNvSpPr>
            <a:spLocks noGrp="1"/>
          </p:cNvSpPr>
          <p:nvPr>
            <p:ph sz="half" idx="2"/>
          </p:nvPr>
        </p:nvSpPr>
        <p:spPr>
          <a:xfrm>
            <a:off x="6181344" y="2560320"/>
            <a:ext cx="4718304" cy="3700780"/>
          </a:xfrm>
        </p:spPr>
        <p:txBody>
          <a:bodyPr>
            <a:normAutofit fontScale="85000" lnSpcReduction="20000"/>
          </a:bodyPr>
          <a:lstStyle/>
          <a:p>
            <a:r>
              <a:rPr lang="en-GB" dirty="0"/>
              <a:t>developing students’ reading skills and strategies appropriate to academic study e.g. critical and evaluative reading, effective use of electronic resources, primary and secondary resources; </a:t>
            </a:r>
          </a:p>
          <a:p>
            <a:r>
              <a:rPr lang="en-GB" dirty="0"/>
              <a:t>developing an understanding of the importance of referencing in relation to students’ programme of study; the importance of acknowledging the work of others and how to avoid plagiarism;</a:t>
            </a:r>
          </a:p>
          <a:p>
            <a:r>
              <a:rPr lang="en-GB" dirty="0"/>
              <a:t>exploring verbal and presentation skills. Students will examine the use of individual and group poster presentations;</a:t>
            </a:r>
          </a:p>
        </p:txBody>
      </p:sp>
    </p:spTree>
    <p:extLst>
      <p:ext uri="{BB962C8B-B14F-4D97-AF65-F5344CB8AC3E}">
        <p14:creationId xmlns:p14="http://schemas.microsoft.com/office/powerpoint/2010/main" val="1151007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661AC-5191-43A6-87CC-FB568531257D}"/>
              </a:ext>
            </a:extLst>
          </p:cNvPr>
          <p:cNvSpPr>
            <a:spLocks noGrp="1"/>
          </p:cNvSpPr>
          <p:nvPr>
            <p:ph type="title"/>
          </p:nvPr>
        </p:nvSpPr>
        <p:spPr/>
        <p:txBody>
          <a:bodyPr/>
          <a:lstStyle/>
          <a:p>
            <a:r>
              <a:rPr lang="cy-GB" dirty="0"/>
              <a:t>Cynnwys</a:t>
            </a:r>
            <a:r>
              <a:rPr lang="en-GB" dirty="0"/>
              <a:t> / Content</a:t>
            </a:r>
          </a:p>
        </p:txBody>
      </p:sp>
      <p:sp>
        <p:nvSpPr>
          <p:cNvPr id="3" name="Content Placeholder 2">
            <a:extLst>
              <a:ext uri="{FF2B5EF4-FFF2-40B4-BE49-F238E27FC236}">
                <a16:creationId xmlns:a16="http://schemas.microsoft.com/office/drawing/2014/main" id="{3E0AA3C9-6A3C-4981-90E7-C4F84D78E505}"/>
              </a:ext>
            </a:extLst>
          </p:cNvPr>
          <p:cNvSpPr>
            <a:spLocks noGrp="1"/>
          </p:cNvSpPr>
          <p:nvPr>
            <p:ph sz="half" idx="1"/>
          </p:nvPr>
        </p:nvSpPr>
        <p:spPr>
          <a:xfrm>
            <a:off x="822385" y="2576596"/>
            <a:ext cx="5188272" cy="3293852"/>
          </a:xfrm>
        </p:spPr>
        <p:txBody>
          <a:bodyPr>
            <a:noAutofit/>
          </a:bodyPr>
          <a:lstStyle/>
          <a:p>
            <a:pPr>
              <a:lnSpc>
                <a:spcPct val="80000"/>
              </a:lnSpc>
              <a:spcBef>
                <a:spcPts val="400"/>
              </a:spcBef>
            </a:pPr>
            <a:r>
              <a:rPr lang="cy-GB" sz="1700" dirty="0"/>
              <a:t>datblygu ystod o fformatau a strwythurau cyfathrebu ysgrifenedig priodol; gan gynnwys cymryd nodiadau, cynllunio ac ysgrifennu traethodau, crynhoi, gosodiad, aralleirio, ysgrifennu myfyriol, ysgrifennu adroddiadau;</a:t>
            </a:r>
          </a:p>
          <a:p>
            <a:pPr>
              <a:lnSpc>
                <a:spcPct val="80000"/>
              </a:lnSpc>
              <a:spcBef>
                <a:spcPts val="400"/>
              </a:spcBef>
            </a:pPr>
            <a:r>
              <a:rPr lang="cy-GB" sz="1700" dirty="0"/>
              <a:t>archwilio sut i ysgogi a chynnal agwedd gadarnhaol at astudio a datblygu strategaethau ar gyfer llwyddiant yn y dyfodol e.e. rheoli amser, cynllunio effeithiol, cymhelliant, cwrdd â therfynau amser a chydweithio;</a:t>
            </a:r>
          </a:p>
          <a:p>
            <a:pPr>
              <a:lnSpc>
                <a:spcPct val="80000"/>
              </a:lnSpc>
              <a:spcBef>
                <a:spcPts val="400"/>
              </a:spcBef>
            </a:pPr>
            <a:r>
              <a:rPr lang="cy-GB" sz="1700" dirty="0"/>
              <a:t>ymgyfarwyddo a datblygu cymhwysedd a hyder yn y defnydd effeithiol o lythrennedd digidol ar gyfer astudio ar y lefel briodol.</a:t>
            </a:r>
          </a:p>
        </p:txBody>
      </p:sp>
      <p:sp>
        <p:nvSpPr>
          <p:cNvPr id="4" name="Content Placeholder 3">
            <a:extLst>
              <a:ext uri="{FF2B5EF4-FFF2-40B4-BE49-F238E27FC236}">
                <a16:creationId xmlns:a16="http://schemas.microsoft.com/office/drawing/2014/main" id="{680B6058-76FA-46BB-84D3-6B15184DC94B}"/>
              </a:ext>
            </a:extLst>
          </p:cNvPr>
          <p:cNvSpPr>
            <a:spLocks noGrp="1"/>
          </p:cNvSpPr>
          <p:nvPr>
            <p:ph sz="half" idx="2"/>
          </p:nvPr>
        </p:nvSpPr>
        <p:spPr/>
        <p:txBody>
          <a:bodyPr>
            <a:normAutofit fontScale="70000" lnSpcReduction="20000"/>
          </a:bodyPr>
          <a:lstStyle/>
          <a:p>
            <a:r>
              <a:rPr lang="en-GB" dirty="0"/>
              <a:t>developing a range of appropriate written communication formats and structures; including note taking, essay planning and writing, summarising, layout, paraphrasing,  reflective writing, report writing;</a:t>
            </a:r>
          </a:p>
          <a:p>
            <a:r>
              <a:rPr lang="en-GB" dirty="0"/>
              <a:t>exploring how to stimulate and maintain a positive attitude to study and develop strategies for future success e.g. time management, effective planning, motivation, meeting deadlines and collaboration;</a:t>
            </a:r>
          </a:p>
          <a:p>
            <a:r>
              <a:rPr lang="en-GB" dirty="0"/>
              <a:t>familiarising with and developing competency and confidence in the effective use of digital literacy for study at the appropriate level.</a:t>
            </a:r>
          </a:p>
        </p:txBody>
      </p:sp>
    </p:spTree>
    <p:extLst>
      <p:ext uri="{BB962C8B-B14F-4D97-AF65-F5344CB8AC3E}">
        <p14:creationId xmlns:p14="http://schemas.microsoft.com/office/powerpoint/2010/main" val="1865866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12E5215-2D30-4674-B035-42B84CF4E7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10" name="Straight Connector 9">
            <a:extLst>
              <a:ext uri="{FF2B5EF4-FFF2-40B4-BE49-F238E27FC236}">
                <a16:creationId xmlns:a16="http://schemas.microsoft.com/office/drawing/2014/main" id="{B38567EC-BA84-4C6C-AC2C-E07382B106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pic>
        <p:nvPicPr>
          <p:cNvPr id="12" name="Picture 11">
            <a:extLst>
              <a:ext uri="{FF2B5EF4-FFF2-40B4-BE49-F238E27FC236}">
                <a16:creationId xmlns:a16="http://schemas.microsoft.com/office/drawing/2014/main" id="{C12F9D32-251F-4D78-B1BA-DCCE50D3D2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CF62E10D-11B6-45D5-B0E2-D6A24459575A}"/>
              </a:ext>
            </a:extLst>
          </p:cNvPr>
          <p:cNvSpPr>
            <a:spLocks noGrp="1"/>
          </p:cNvSpPr>
          <p:nvPr>
            <p:ph type="title"/>
          </p:nvPr>
        </p:nvSpPr>
        <p:spPr>
          <a:xfrm>
            <a:off x="8013290" y="1041401"/>
            <a:ext cx="3079006" cy="2345264"/>
          </a:xfrm>
        </p:spPr>
        <p:txBody>
          <a:bodyPr vert="horz" lIns="91440" tIns="45720" rIns="91440" bIns="45720" rtlCol="0" anchor="b">
            <a:normAutofit/>
          </a:bodyPr>
          <a:lstStyle/>
          <a:p>
            <a:r>
              <a:rPr lang="cy-GB" sz="5400"/>
              <a:t>Amserlen:</a:t>
            </a:r>
            <a:r>
              <a:rPr lang="en-US" sz="5400" dirty="0"/>
              <a:t> </a:t>
            </a:r>
          </a:p>
        </p:txBody>
      </p:sp>
      <p:sp>
        <p:nvSpPr>
          <p:cNvPr id="14" name="Rectangle 13">
            <a:extLst>
              <a:ext uri="{FF2B5EF4-FFF2-40B4-BE49-F238E27FC236}">
                <a16:creationId xmlns:a16="http://schemas.microsoft.com/office/drawing/2014/main" id="{C507429E-866E-4EA2-96D0-1A47D83FC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6432130"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3DD931CC-F9EA-4AA5-B787-BBC988B2E2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9431" y="3509772"/>
            <a:ext cx="3074977" cy="12359"/>
          </a:xfrm>
          <a:prstGeom prst="line">
            <a:avLst/>
          </a:prstGeom>
        </p:spPr>
        <p:style>
          <a:lnRef idx="2">
            <a:schemeClr val="accent1"/>
          </a:lnRef>
          <a:fillRef idx="0">
            <a:schemeClr val="accent1"/>
          </a:fillRef>
          <a:effectRef idx="1">
            <a:schemeClr val="accent1"/>
          </a:effectRef>
          <a:fontRef idx="minor">
            <a:schemeClr val="tx1"/>
          </a:fontRef>
        </p:style>
      </p:cxnSp>
      <p:graphicFrame>
        <p:nvGraphicFramePr>
          <p:cNvPr id="9" name="Table 8">
            <a:extLst>
              <a:ext uri="{FF2B5EF4-FFF2-40B4-BE49-F238E27FC236}">
                <a16:creationId xmlns:a16="http://schemas.microsoft.com/office/drawing/2014/main" id="{1541DA52-2D3C-9CE7-8A6F-F863F1FE8E96}"/>
              </a:ext>
            </a:extLst>
          </p:cNvPr>
          <p:cNvGraphicFramePr>
            <a:graphicFrameLocks noGrp="1"/>
          </p:cNvGraphicFramePr>
          <p:nvPr>
            <p:extLst>
              <p:ext uri="{D42A27DB-BD31-4B8C-83A1-F6EECF244321}">
                <p14:modId xmlns:p14="http://schemas.microsoft.com/office/powerpoint/2010/main" val="717208096"/>
              </p:ext>
            </p:extLst>
          </p:nvPr>
        </p:nvGraphicFramePr>
        <p:xfrm>
          <a:off x="1708378" y="1371979"/>
          <a:ext cx="5052994" cy="4082439"/>
        </p:xfrm>
        <a:graphic>
          <a:graphicData uri="http://schemas.openxmlformats.org/drawingml/2006/table">
            <a:tbl>
              <a:tblPr firstRow="1" firstCol="1" bandRow="1">
                <a:tableStyleId>{D7AC3CCA-C797-4891-BE02-D94E43425B78}</a:tableStyleId>
              </a:tblPr>
              <a:tblGrid>
                <a:gridCol w="1232295">
                  <a:extLst>
                    <a:ext uri="{9D8B030D-6E8A-4147-A177-3AD203B41FA5}">
                      <a16:colId xmlns:a16="http://schemas.microsoft.com/office/drawing/2014/main" val="2803179314"/>
                    </a:ext>
                  </a:extLst>
                </a:gridCol>
                <a:gridCol w="3820699">
                  <a:extLst>
                    <a:ext uri="{9D8B030D-6E8A-4147-A177-3AD203B41FA5}">
                      <a16:colId xmlns:a16="http://schemas.microsoft.com/office/drawing/2014/main" val="2261518723"/>
                    </a:ext>
                  </a:extLst>
                </a:gridCol>
              </a:tblGrid>
              <a:tr h="316209">
                <a:tc>
                  <a:txBody>
                    <a:bodyPr/>
                    <a:lstStyle/>
                    <a:p>
                      <a:pPr>
                        <a:lnSpc>
                          <a:spcPct val="115000"/>
                        </a:lnSpc>
                      </a:pPr>
                      <a:r>
                        <a:rPr lang="cy-GB" sz="1300" noProof="0" dirty="0">
                          <a:effectLst/>
                        </a:rPr>
                        <a:t>Dyddiad / Amser</a:t>
                      </a:r>
                      <a:endParaRPr lang="cy-GB" sz="1300" noProof="0" dirty="0">
                        <a:effectLst/>
                        <a:latin typeface="Arial"/>
                        <a:ea typeface="Times New Roman" panose="02020603050405020304" pitchFamily="18" charset="0"/>
                        <a:cs typeface="Times New Roman"/>
                      </a:endParaRPr>
                    </a:p>
                  </a:txBody>
                  <a:tcPr marL="74496" marR="74496" marT="0" marB="0"/>
                </a:tc>
                <a:tc>
                  <a:txBody>
                    <a:bodyPr/>
                    <a:lstStyle/>
                    <a:p>
                      <a:pPr>
                        <a:lnSpc>
                          <a:spcPct val="115000"/>
                        </a:lnSpc>
                      </a:pPr>
                      <a:r>
                        <a:rPr lang="cy-GB" sz="1300" noProof="0" dirty="0">
                          <a:effectLst/>
                        </a:rPr>
                        <a:t>Sesiwn</a:t>
                      </a:r>
                      <a:endParaRPr lang="cy-GB" sz="1300" noProof="0" dirty="0">
                        <a:effectLst/>
                        <a:latin typeface="Arial"/>
                        <a:ea typeface="Times New Roman" panose="02020603050405020304" pitchFamily="18" charset="0"/>
                        <a:cs typeface="Times New Roman"/>
                      </a:endParaRPr>
                    </a:p>
                  </a:txBody>
                  <a:tcPr marL="74496" marR="74496" marT="0" marB="0"/>
                </a:tc>
                <a:extLst>
                  <a:ext uri="{0D108BD9-81ED-4DB2-BD59-A6C34878D82A}">
                    <a16:rowId xmlns:a16="http://schemas.microsoft.com/office/drawing/2014/main" val="2772898258"/>
                  </a:ext>
                </a:extLst>
              </a:tr>
              <a:tr h="606556">
                <a:tc>
                  <a:txBody>
                    <a:bodyPr/>
                    <a:lstStyle/>
                    <a:p>
                      <a:pPr>
                        <a:lnSpc>
                          <a:spcPct val="115000"/>
                        </a:lnSpc>
                      </a:pPr>
                      <a:r>
                        <a:rPr lang="cy-GB" sz="1300" noProof="0" dirty="0">
                          <a:effectLst/>
                        </a:rPr>
                        <a:t>03/10 0930 – 1500</a:t>
                      </a:r>
                      <a:endParaRPr lang="cy-GB" sz="1300" noProof="0" dirty="0">
                        <a:effectLst/>
                        <a:latin typeface="Arial"/>
                        <a:ea typeface="Times New Roman" panose="02020603050405020304" pitchFamily="18" charset="0"/>
                        <a:cs typeface="Times New Roman"/>
                      </a:endParaRPr>
                    </a:p>
                  </a:txBody>
                  <a:tcPr marL="74496" marR="74496" marT="0" marB="0"/>
                </a:tc>
                <a:tc>
                  <a:txBody>
                    <a:bodyPr/>
                    <a:lstStyle/>
                    <a:p>
                      <a:pPr>
                        <a:lnSpc>
                          <a:spcPct val="115000"/>
                        </a:lnSpc>
                      </a:pPr>
                      <a:r>
                        <a:rPr lang="cy-GB" sz="1300" noProof="0" dirty="0">
                          <a:effectLst/>
                          <a:latin typeface="Arial"/>
                        </a:rPr>
                        <a:t>Cyflwyniad i'r modwl, Briff yr aseiniad, Defnyddio'r llyfrgell</a:t>
                      </a:r>
                      <a:endParaRPr lang="cy-GB" sz="1300" noProof="0" dirty="0">
                        <a:effectLst/>
                        <a:latin typeface="Arial"/>
                        <a:ea typeface="Times New Roman" panose="02020603050405020304" pitchFamily="18" charset="0"/>
                        <a:cs typeface="Times New Roman"/>
                      </a:endParaRPr>
                    </a:p>
                  </a:txBody>
                  <a:tcPr marL="74496" marR="74496" marT="0" marB="0"/>
                </a:tc>
                <a:extLst>
                  <a:ext uri="{0D108BD9-81ED-4DB2-BD59-A6C34878D82A}">
                    <a16:rowId xmlns:a16="http://schemas.microsoft.com/office/drawing/2014/main" val="2122494382"/>
                  </a:ext>
                </a:extLst>
              </a:tr>
              <a:tr h="606556">
                <a:tc>
                  <a:txBody>
                    <a:bodyPr/>
                    <a:lstStyle/>
                    <a:p>
                      <a:pPr>
                        <a:lnSpc>
                          <a:spcPct val="115000"/>
                        </a:lnSpc>
                      </a:pPr>
                      <a:r>
                        <a:rPr lang="cy-GB" sz="1300" noProof="0" dirty="0">
                          <a:effectLst/>
                        </a:rPr>
                        <a:t>04/10 0930 – 1230</a:t>
                      </a:r>
                      <a:endParaRPr lang="cy-GB" sz="1300" noProof="0" dirty="0">
                        <a:effectLst/>
                        <a:latin typeface="Arial"/>
                        <a:ea typeface="Times New Roman" panose="02020603050405020304" pitchFamily="18" charset="0"/>
                        <a:cs typeface="Times New Roman"/>
                      </a:endParaRPr>
                    </a:p>
                  </a:txBody>
                  <a:tcPr marL="74496" marR="74496" marT="0" marB="0"/>
                </a:tc>
                <a:tc>
                  <a:txBody>
                    <a:bodyPr/>
                    <a:lstStyle/>
                    <a:p>
                      <a:pPr>
                        <a:lnSpc>
                          <a:spcPct val="115000"/>
                        </a:lnSpc>
                      </a:pPr>
                      <a:r>
                        <a:rPr lang="cy-GB" sz="1300" noProof="0" dirty="0">
                          <a:effectLst/>
                          <a:latin typeface="Arial"/>
                        </a:rPr>
                        <a:t>Cyfeirnodi, Dyfynnu, Aralleirio, Llên-ladrad</a:t>
                      </a:r>
                      <a:endParaRPr lang="cy-GB" sz="1300" noProof="0" dirty="0">
                        <a:effectLst/>
                        <a:latin typeface="Arial"/>
                        <a:ea typeface="Times New Roman" panose="02020603050405020304" pitchFamily="18" charset="0"/>
                        <a:cs typeface="Times New Roman"/>
                      </a:endParaRPr>
                    </a:p>
                  </a:txBody>
                  <a:tcPr marL="74496" marR="74496" marT="0" marB="0"/>
                </a:tc>
                <a:extLst>
                  <a:ext uri="{0D108BD9-81ED-4DB2-BD59-A6C34878D82A}">
                    <a16:rowId xmlns:a16="http://schemas.microsoft.com/office/drawing/2014/main" val="578948174"/>
                  </a:ext>
                </a:extLst>
              </a:tr>
              <a:tr h="606556">
                <a:tc>
                  <a:txBody>
                    <a:bodyPr/>
                    <a:lstStyle/>
                    <a:p>
                      <a:pPr>
                        <a:lnSpc>
                          <a:spcPct val="115000"/>
                        </a:lnSpc>
                      </a:pPr>
                      <a:r>
                        <a:rPr lang="cy-GB" sz="1300" noProof="0" dirty="0">
                          <a:effectLst/>
                        </a:rPr>
                        <a:t>10/10 0930 – 1500</a:t>
                      </a:r>
                      <a:endParaRPr lang="cy-GB" sz="1300" noProof="0" dirty="0">
                        <a:effectLst/>
                        <a:latin typeface="Arial"/>
                        <a:ea typeface="Times New Roman" panose="02020603050405020304" pitchFamily="18" charset="0"/>
                        <a:cs typeface="Times New Roman"/>
                      </a:endParaRPr>
                    </a:p>
                  </a:txBody>
                  <a:tcPr marL="74496" marR="74496" marT="0" marB="0"/>
                </a:tc>
                <a:tc>
                  <a:txBody>
                    <a:bodyPr/>
                    <a:lstStyle/>
                    <a:p>
                      <a:pPr>
                        <a:lnSpc>
                          <a:spcPct val="115000"/>
                        </a:lnSpc>
                      </a:pPr>
                      <a:r>
                        <a:rPr lang="cy-GB" sz="1300" noProof="0" dirty="0">
                          <a:effectLst/>
                          <a:latin typeface="Arial"/>
                          <a:ea typeface="Times New Roman" panose="02020603050405020304" pitchFamily="18" charset="0"/>
                          <a:cs typeface="Times New Roman"/>
                        </a:rPr>
                        <a:t>Cyfeirnodi, Dyfynnu, Aralleirio, Llên-ladrad</a:t>
                      </a:r>
                    </a:p>
                    <a:p>
                      <a:pPr>
                        <a:lnSpc>
                          <a:spcPct val="115000"/>
                        </a:lnSpc>
                      </a:pPr>
                      <a:r>
                        <a:rPr lang="cy-GB" sz="1300" noProof="0" dirty="0">
                          <a:effectLst/>
                          <a:latin typeface="Arial"/>
                          <a:ea typeface="Times New Roman" panose="02020603050405020304" pitchFamily="18" charset="0"/>
                          <a:cs typeface="Times New Roman"/>
                        </a:rPr>
                        <a:t>Meddwl yn feirniadol, ysgrifennu beirniadol</a:t>
                      </a:r>
                    </a:p>
                  </a:txBody>
                  <a:tcPr marL="74496" marR="74496" marT="0" marB="0"/>
                </a:tc>
                <a:extLst>
                  <a:ext uri="{0D108BD9-81ED-4DB2-BD59-A6C34878D82A}">
                    <a16:rowId xmlns:a16="http://schemas.microsoft.com/office/drawing/2014/main" val="3687854805"/>
                  </a:ext>
                </a:extLst>
              </a:tr>
              <a:tr h="606556">
                <a:tc>
                  <a:txBody>
                    <a:bodyPr/>
                    <a:lstStyle/>
                    <a:p>
                      <a:pPr>
                        <a:lnSpc>
                          <a:spcPct val="115000"/>
                        </a:lnSpc>
                      </a:pPr>
                      <a:r>
                        <a:rPr lang="cy-GB" sz="1300" noProof="0" dirty="0">
                          <a:effectLst/>
                        </a:rPr>
                        <a:t>11/10 0930 – 1230</a:t>
                      </a:r>
                      <a:endParaRPr lang="cy-GB" sz="1300" noProof="0" dirty="0">
                        <a:effectLst/>
                        <a:latin typeface="Arial"/>
                        <a:ea typeface="Times New Roman" panose="02020603050405020304" pitchFamily="18" charset="0"/>
                        <a:cs typeface="Times New Roman"/>
                      </a:endParaRPr>
                    </a:p>
                  </a:txBody>
                  <a:tcPr marL="74496" marR="74496" marT="0" marB="0"/>
                </a:tc>
                <a:tc>
                  <a:txBody>
                    <a:bodyPr/>
                    <a:lstStyle/>
                    <a:p>
                      <a:pPr>
                        <a:lnSpc>
                          <a:spcPct val="115000"/>
                        </a:lnSpc>
                      </a:pPr>
                      <a:r>
                        <a:rPr lang="cy-GB" sz="1300" noProof="0" dirty="0">
                          <a:effectLst/>
                          <a:latin typeface="Arial"/>
                          <a:ea typeface="Times New Roman" panose="02020603050405020304" pitchFamily="18" charset="0"/>
                          <a:cs typeface="Times New Roman"/>
                        </a:rPr>
                        <a:t>AI mewn addysg uwch</a:t>
                      </a:r>
                    </a:p>
                  </a:txBody>
                  <a:tcPr marL="74496" marR="74496" marT="0" marB="0"/>
                </a:tc>
                <a:extLst>
                  <a:ext uri="{0D108BD9-81ED-4DB2-BD59-A6C34878D82A}">
                    <a16:rowId xmlns:a16="http://schemas.microsoft.com/office/drawing/2014/main" val="3492381802"/>
                  </a:ext>
                </a:extLst>
              </a:tr>
              <a:tr h="606556">
                <a:tc>
                  <a:txBody>
                    <a:bodyPr/>
                    <a:lstStyle/>
                    <a:p>
                      <a:pPr>
                        <a:lnSpc>
                          <a:spcPct val="115000"/>
                        </a:lnSpc>
                      </a:pPr>
                      <a:r>
                        <a:rPr lang="cy-GB" sz="1300" noProof="0" dirty="0">
                          <a:effectLst/>
                        </a:rPr>
                        <a:t>17/10 0930 – 1500</a:t>
                      </a:r>
                      <a:endParaRPr lang="cy-GB" sz="1300" noProof="0" dirty="0">
                        <a:effectLst/>
                        <a:latin typeface="Arial"/>
                        <a:ea typeface="Times New Roman" panose="02020603050405020304" pitchFamily="18" charset="0"/>
                        <a:cs typeface="Times New Roman"/>
                      </a:endParaRPr>
                    </a:p>
                  </a:txBody>
                  <a:tcPr marL="74496" marR="74496" marT="0" marB="0"/>
                </a:tc>
                <a:tc>
                  <a:txBody>
                    <a:bodyPr/>
                    <a:lstStyle/>
                    <a:p>
                      <a:pPr>
                        <a:lnSpc>
                          <a:spcPct val="115000"/>
                        </a:lnSpc>
                      </a:pPr>
                      <a:r>
                        <a:rPr lang="cy-GB" sz="1300" noProof="0" dirty="0">
                          <a:effectLst/>
                          <a:latin typeface="Arial"/>
                          <a:ea typeface="Times New Roman" panose="02020603050405020304" pitchFamily="18" charset="0"/>
                          <a:cs typeface="Times New Roman"/>
                        </a:rPr>
                        <a:t>Sgiliau Cyflwyno Ystwythder Dysgu</a:t>
                      </a:r>
                    </a:p>
                  </a:txBody>
                  <a:tcPr marL="74496" marR="74496" marT="0" marB="0"/>
                </a:tc>
                <a:extLst>
                  <a:ext uri="{0D108BD9-81ED-4DB2-BD59-A6C34878D82A}">
                    <a16:rowId xmlns:a16="http://schemas.microsoft.com/office/drawing/2014/main" val="464249022"/>
                  </a:ext>
                </a:extLst>
              </a:tr>
              <a:tr h="606556">
                <a:tc>
                  <a:txBody>
                    <a:bodyPr/>
                    <a:lstStyle/>
                    <a:p>
                      <a:pPr>
                        <a:lnSpc>
                          <a:spcPct val="115000"/>
                        </a:lnSpc>
                      </a:pPr>
                      <a:r>
                        <a:rPr lang="cy-GB" sz="1300" noProof="0" dirty="0">
                          <a:effectLst/>
                        </a:rPr>
                        <a:t>18/10 0930 – 1230</a:t>
                      </a:r>
                      <a:endParaRPr lang="cy-GB" sz="1300" noProof="0" dirty="0">
                        <a:effectLst/>
                        <a:latin typeface="Arial"/>
                        <a:ea typeface="Times New Roman" panose="02020603050405020304" pitchFamily="18" charset="0"/>
                        <a:cs typeface="Times New Roman"/>
                      </a:endParaRPr>
                    </a:p>
                  </a:txBody>
                  <a:tcPr marL="74496" marR="74496" marT="0" marB="0"/>
                </a:tc>
                <a:tc>
                  <a:txBody>
                    <a:bodyPr/>
                    <a:lstStyle/>
                    <a:p>
                      <a:pPr>
                        <a:lnSpc>
                          <a:spcPct val="115000"/>
                        </a:lnSpc>
                      </a:pPr>
                      <a:r>
                        <a:rPr lang="cy-GB" sz="1300" noProof="0" dirty="0">
                          <a:effectLst/>
                          <a:latin typeface="Arial"/>
                          <a:ea typeface="Times New Roman" panose="02020603050405020304" pitchFamily="18" charset="0"/>
                          <a:cs typeface="Times New Roman"/>
                        </a:rPr>
                        <a:t>DPP, crynodeb o'r aseiniad.</a:t>
                      </a:r>
                    </a:p>
                  </a:txBody>
                  <a:tcPr marL="74496" marR="74496" marT="0" marB="0"/>
                </a:tc>
                <a:extLst>
                  <a:ext uri="{0D108BD9-81ED-4DB2-BD59-A6C34878D82A}">
                    <a16:rowId xmlns:a16="http://schemas.microsoft.com/office/drawing/2014/main" val="2645787106"/>
                  </a:ext>
                </a:extLst>
              </a:tr>
            </a:tbl>
          </a:graphicData>
        </a:graphic>
      </p:graphicFrame>
    </p:spTree>
    <p:extLst>
      <p:ext uri="{BB962C8B-B14F-4D97-AF65-F5344CB8AC3E}">
        <p14:creationId xmlns:p14="http://schemas.microsoft.com/office/powerpoint/2010/main" val="3290859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12E5215-2D30-4674-B035-42B84CF4E7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10" name="Straight Connector 9">
            <a:extLst>
              <a:ext uri="{FF2B5EF4-FFF2-40B4-BE49-F238E27FC236}">
                <a16:creationId xmlns:a16="http://schemas.microsoft.com/office/drawing/2014/main" id="{B38567EC-BA84-4C6C-AC2C-E07382B106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pic>
        <p:nvPicPr>
          <p:cNvPr id="12" name="Picture 11">
            <a:extLst>
              <a:ext uri="{FF2B5EF4-FFF2-40B4-BE49-F238E27FC236}">
                <a16:creationId xmlns:a16="http://schemas.microsoft.com/office/drawing/2014/main" id="{C12F9D32-251F-4D78-B1BA-DCCE50D3D2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CF62E10D-11B6-45D5-B0E2-D6A24459575A}"/>
              </a:ext>
            </a:extLst>
          </p:cNvPr>
          <p:cNvSpPr>
            <a:spLocks noGrp="1"/>
          </p:cNvSpPr>
          <p:nvPr>
            <p:ph type="title"/>
          </p:nvPr>
        </p:nvSpPr>
        <p:spPr>
          <a:xfrm>
            <a:off x="8013290" y="1041401"/>
            <a:ext cx="3079006" cy="2345264"/>
          </a:xfrm>
        </p:spPr>
        <p:txBody>
          <a:bodyPr vert="horz" lIns="91440" tIns="45720" rIns="91440" bIns="45720" rtlCol="0" anchor="b">
            <a:normAutofit/>
          </a:bodyPr>
          <a:lstStyle/>
          <a:p>
            <a:r>
              <a:rPr lang="en-US" sz="5400"/>
              <a:t>Timetable: </a:t>
            </a:r>
          </a:p>
        </p:txBody>
      </p:sp>
      <p:sp>
        <p:nvSpPr>
          <p:cNvPr id="14" name="Rectangle 13">
            <a:extLst>
              <a:ext uri="{FF2B5EF4-FFF2-40B4-BE49-F238E27FC236}">
                <a16:creationId xmlns:a16="http://schemas.microsoft.com/office/drawing/2014/main" id="{C507429E-866E-4EA2-96D0-1A47D83FC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6432130"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3DD931CC-F9EA-4AA5-B787-BBC988B2E2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9431" y="3509772"/>
            <a:ext cx="3074977" cy="12359"/>
          </a:xfrm>
          <a:prstGeom prst="line">
            <a:avLst/>
          </a:prstGeom>
        </p:spPr>
        <p:style>
          <a:lnRef idx="2">
            <a:schemeClr val="accent1"/>
          </a:lnRef>
          <a:fillRef idx="0">
            <a:schemeClr val="accent1"/>
          </a:fillRef>
          <a:effectRef idx="1">
            <a:schemeClr val="accent1"/>
          </a:effectRef>
          <a:fontRef idx="minor">
            <a:schemeClr val="tx1"/>
          </a:fontRef>
        </p:style>
      </p:cxnSp>
      <p:graphicFrame>
        <p:nvGraphicFramePr>
          <p:cNvPr id="3" name="Table 2">
            <a:extLst>
              <a:ext uri="{FF2B5EF4-FFF2-40B4-BE49-F238E27FC236}">
                <a16:creationId xmlns:a16="http://schemas.microsoft.com/office/drawing/2014/main" id="{2E8C0328-B58E-3AE3-F579-9531B069EA92}"/>
              </a:ext>
            </a:extLst>
          </p:cNvPr>
          <p:cNvGraphicFramePr>
            <a:graphicFrameLocks noGrp="1"/>
          </p:cNvGraphicFramePr>
          <p:nvPr>
            <p:extLst>
              <p:ext uri="{D42A27DB-BD31-4B8C-83A1-F6EECF244321}">
                <p14:modId xmlns:p14="http://schemas.microsoft.com/office/powerpoint/2010/main" val="1417039270"/>
              </p:ext>
            </p:extLst>
          </p:nvPr>
        </p:nvGraphicFramePr>
        <p:xfrm>
          <a:off x="1778228" y="1410208"/>
          <a:ext cx="5052994" cy="3955545"/>
        </p:xfrm>
        <a:graphic>
          <a:graphicData uri="http://schemas.openxmlformats.org/drawingml/2006/table">
            <a:tbl>
              <a:tblPr firstRow="1" firstCol="1" bandRow="1">
                <a:tableStyleId>{D7AC3CCA-C797-4891-BE02-D94E43425B78}</a:tableStyleId>
              </a:tblPr>
              <a:tblGrid>
                <a:gridCol w="1232295">
                  <a:extLst>
                    <a:ext uri="{9D8B030D-6E8A-4147-A177-3AD203B41FA5}">
                      <a16:colId xmlns:a16="http://schemas.microsoft.com/office/drawing/2014/main" val="2803179314"/>
                    </a:ext>
                  </a:extLst>
                </a:gridCol>
                <a:gridCol w="3820699">
                  <a:extLst>
                    <a:ext uri="{9D8B030D-6E8A-4147-A177-3AD203B41FA5}">
                      <a16:colId xmlns:a16="http://schemas.microsoft.com/office/drawing/2014/main" val="2261518723"/>
                    </a:ext>
                  </a:extLst>
                </a:gridCol>
              </a:tblGrid>
              <a:tr h="316209">
                <a:tc>
                  <a:txBody>
                    <a:bodyPr/>
                    <a:lstStyle/>
                    <a:p>
                      <a:pPr>
                        <a:lnSpc>
                          <a:spcPct val="115000"/>
                        </a:lnSpc>
                      </a:pPr>
                      <a:r>
                        <a:rPr lang="en-GB" sz="1300">
                          <a:effectLst/>
                        </a:rPr>
                        <a:t>Date / Time</a:t>
                      </a:r>
                      <a:endParaRPr lang="en-GB" sz="130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tc>
                  <a:txBody>
                    <a:bodyPr/>
                    <a:lstStyle/>
                    <a:p>
                      <a:pPr>
                        <a:lnSpc>
                          <a:spcPct val="115000"/>
                        </a:lnSpc>
                      </a:pPr>
                      <a:r>
                        <a:rPr lang="en-GB" sz="1300">
                          <a:effectLst/>
                        </a:rPr>
                        <a:t>Session</a:t>
                      </a:r>
                      <a:endParaRPr lang="en-GB" sz="130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extLst>
                  <a:ext uri="{0D108BD9-81ED-4DB2-BD59-A6C34878D82A}">
                    <a16:rowId xmlns:a16="http://schemas.microsoft.com/office/drawing/2014/main" val="2772898258"/>
                  </a:ext>
                </a:extLst>
              </a:tr>
              <a:tr h="606556">
                <a:tc>
                  <a:txBody>
                    <a:bodyPr/>
                    <a:lstStyle/>
                    <a:p>
                      <a:pPr>
                        <a:lnSpc>
                          <a:spcPct val="115000"/>
                        </a:lnSpc>
                      </a:pPr>
                      <a:r>
                        <a:rPr lang="en-GB" sz="1300" dirty="0">
                          <a:effectLst/>
                        </a:rPr>
                        <a:t>03/10 0930 – 1500</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tc>
                  <a:txBody>
                    <a:bodyPr/>
                    <a:lstStyle/>
                    <a:p>
                      <a:pPr>
                        <a:lnSpc>
                          <a:spcPct val="115000"/>
                        </a:lnSpc>
                      </a:pPr>
                      <a:r>
                        <a:rPr lang="en-GB" sz="1300" dirty="0">
                          <a:effectLst/>
                        </a:rPr>
                        <a:t>Module introduction, Assignment brief, Using the library</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extLst>
                  <a:ext uri="{0D108BD9-81ED-4DB2-BD59-A6C34878D82A}">
                    <a16:rowId xmlns:a16="http://schemas.microsoft.com/office/drawing/2014/main" val="2122494382"/>
                  </a:ext>
                </a:extLst>
              </a:tr>
              <a:tr h="606556">
                <a:tc>
                  <a:txBody>
                    <a:bodyPr/>
                    <a:lstStyle/>
                    <a:p>
                      <a:pPr>
                        <a:lnSpc>
                          <a:spcPct val="115000"/>
                        </a:lnSpc>
                      </a:pPr>
                      <a:r>
                        <a:rPr lang="en-GB" sz="1300" dirty="0">
                          <a:effectLst/>
                        </a:rPr>
                        <a:t>04/10 0930 – 1230</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tc>
                  <a:txBody>
                    <a:bodyPr/>
                    <a:lstStyle/>
                    <a:p>
                      <a:pPr>
                        <a:lnSpc>
                          <a:spcPct val="115000"/>
                        </a:lnSpc>
                      </a:pPr>
                      <a:r>
                        <a:rPr lang="en-GB" sz="1300" dirty="0">
                          <a:effectLst/>
                        </a:rPr>
                        <a:t>Referencing, Quoting, Paraphrasing, Plagiarism</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extLst>
                  <a:ext uri="{0D108BD9-81ED-4DB2-BD59-A6C34878D82A}">
                    <a16:rowId xmlns:a16="http://schemas.microsoft.com/office/drawing/2014/main" val="578948174"/>
                  </a:ext>
                </a:extLst>
              </a:tr>
              <a:tr h="606556">
                <a:tc>
                  <a:txBody>
                    <a:bodyPr/>
                    <a:lstStyle/>
                    <a:p>
                      <a:pPr>
                        <a:lnSpc>
                          <a:spcPct val="115000"/>
                        </a:lnSpc>
                      </a:pPr>
                      <a:r>
                        <a:rPr lang="en-GB" sz="1300" dirty="0">
                          <a:effectLst/>
                        </a:rPr>
                        <a:t>10/10 0930 – 1500</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tc>
                  <a:txBody>
                    <a:bodyPr/>
                    <a:lstStyle/>
                    <a:p>
                      <a:pPr>
                        <a:lnSpc>
                          <a:spcPct val="115000"/>
                        </a:lnSpc>
                      </a:pPr>
                      <a:r>
                        <a:rPr lang="en-GB" sz="1300" dirty="0">
                          <a:effectLst/>
                        </a:rPr>
                        <a:t>Referencing, Quoting, Paraphrasing, Plagiarism</a:t>
                      </a:r>
                    </a:p>
                    <a:p>
                      <a:pPr>
                        <a:lnSpc>
                          <a:spcPct val="115000"/>
                        </a:lnSpc>
                      </a:pPr>
                      <a:r>
                        <a:rPr lang="en-GB" sz="1300" dirty="0">
                          <a:effectLst/>
                        </a:rPr>
                        <a:t>Critical thinking, Critical writing</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extLst>
                  <a:ext uri="{0D108BD9-81ED-4DB2-BD59-A6C34878D82A}">
                    <a16:rowId xmlns:a16="http://schemas.microsoft.com/office/drawing/2014/main" val="3687854805"/>
                  </a:ext>
                </a:extLst>
              </a:tr>
              <a:tr h="606556">
                <a:tc>
                  <a:txBody>
                    <a:bodyPr/>
                    <a:lstStyle/>
                    <a:p>
                      <a:pPr>
                        <a:lnSpc>
                          <a:spcPct val="115000"/>
                        </a:lnSpc>
                      </a:pPr>
                      <a:r>
                        <a:rPr lang="en-GB" sz="1300" dirty="0">
                          <a:effectLst/>
                        </a:rPr>
                        <a:t>11/10 0930 – 1230</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tc>
                  <a:txBody>
                    <a:bodyPr/>
                    <a:lstStyle/>
                    <a:p>
                      <a:pPr>
                        <a:lnSpc>
                          <a:spcPct val="115000"/>
                        </a:lnSpc>
                      </a:pPr>
                      <a:r>
                        <a:rPr lang="en-GB" sz="1300" dirty="0">
                          <a:effectLst/>
                        </a:rPr>
                        <a:t>AI in higher education</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extLst>
                  <a:ext uri="{0D108BD9-81ED-4DB2-BD59-A6C34878D82A}">
                    <a16:rowId xmlns:a16="http://schemas.microsoft.com/office/drawing/2014/main" val="3492381802"/>
                  </a:ext>
                </a:extLst>
              </a:tr>
              <a:tr h="606556">
                <a:tc>
                  <a:txBody>
                    <a:bodyPr/>
                    <a:lstStyle/>
                    <a:p>
                      <a:pPr>
                        <a:lnSpc>
                          <a:spcPct val="115000"/>
                        </a:lnSpc>
                      </a:pPr>
                      <a:r>
                        <a:rPr lang="en-GB" sz="1300" dirty="0">
                          <a:effectLst/>
                        </a:rPr>
                        <a:t>17/10 0930 – 1500</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tc>
                  <a:txBody>
                    <a:bodyPr/>
                    <a:lstStyle/>
                    <a:p>
                      <a:pPr>
                        <a:lnSpc>
                          <a:spcPct val="115000"/>
                        </a:lnSpc>
                      </a:pPr>
                      <a:r>
                        <a:rPr lang="en-GB" sz="1300" dirty="0">
                          <a:effectLst/>
                        </a:rPr>
                        <a:t>Presentation Skills Learning Agility</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extLst>
                  <a:ext uri="{0D108BD9-81ED-4DB2-BD59-A6C34878D82A}">
                    <a16:rowId xmlns:a16="http://schemas.microsoft.com/office/drawing/2014/main" val="464249022"/>
                  </a:ext>
                </a:extLst>
              </a:tr>
              <a:tr h="606556">
                <a:tc>
                  <a:txBody>
                    <a:bodyPr/>
                    <a:lstStyle/>
                    <a:p>
                      <a:pPr>
                        <a:lnSpc>
                          <a:spcPct val="115000"/>
                        </a:lnSpc>
                      </a:pPr>
                      <a:r>
                        <a:rPr lang="en-GB" sz="1300" dirty="0">
                          <a:effectLst/>
                        </a:rPr>
                        <a:t>18/10 0930 – 1230</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tc>
                  <a:txBody>
                    <a:bodyPr/>
                    <a:lstStyle/>
                    <a:p>
                      <a:pPr>
                        <a:lnSpc>
                          <a:spcPct val="115000"/>
                        </a:lnSpc>
                      </a:pPr>
                      <a:r>
                        <a:rPr lang="en-GB" sz="1300" dirty="0">
                          <a:effectLst/>
                        </a:rPr>
                        <a:t>CPD, Assignment recap.</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74496" marR="74496" marT="0" marB="0"/>
                </a:tc>
                <a:extLst>
                  <a:ext uri="{0D108BD9-81ED-4DB2-BD59-A6C34878D82A}">
                    <a16:rowId xmlns:a16="http://schemas.microsoft.com/office/drawing/2014/main" val="2645787106"/>
                  </a:ext>
                </a:extLst>
              </a:tr>
            </a:tbl>
          </a:graphicData>
        </a:graphic>
      </p:graphicFrame>
    </p:spTree>
    <p:extLst>
      <p:ext uri="{BB962C8B-B14F-4D97-AF65-F5344CB8AC3E}">
        <p14:creationId xmlns:p14="http://schemas.microsoft.com/office/powerpoint/2010/main" val="2898292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2B8F1-9124-9C76-3FBB-B6CDEA12D469}"/>
              </a:ext>
            </a:extLst>
          </p:cNvPr>
          <p:cNvSpPr>
            <a:spLocks noGrp="1"/>
          </p:cNvSpPr>
          <p:nvPr>
            <p:ph type="title"/>
          </p:nvPr>
        </p:nvSpPr>
        <p:spPr/>
        <p:txBody>
          <a:bodyPr/>
          <a:lstStyle/>
          <a:p>
            <a:r>
              <a:rPr lang="en-GB" dirty="0"/>
              <a:t>Moodle</a:t>
            </a:r>
          </a:p>
        </p:txBody>
      </p:sp>
      <p:sp>
        <p:nvSpPr>
          <p:cNvPr id="3" name="Content Placeholder 2">
            <a:extLst>
              <a:ext uri="{FF2B5EF4-FFF2-40B4-BE49-F238E27FC236}">
                <a16:creationId xmlns:a16="http://schemas.microsoft.com/office/drawing/2014/main" id="{D496F336-6E78-9256-6A4F-9E431E463B1C}"/>
              </a:ext>
            </a:extLst>
          </p:cNvPr>
          <p:cNvSpPr>
            <a:spLocks noGrp="1"/>
          </p:cNvSpPr>
          <p:nvPr>
            <p:ph sz="half" idx="1"/>
          </p:nvPr>
        </p:nvSpPr>
        <p:spPr/>
        <p:txBody>
          <a:bodyPr/>
          <a:lstStyle/>
          <a:p>
            <a:r>
              <a:rPr lang="cy-GB" dirty="0"/>
              <a:t>Rhestr ddarllen</a:t>
            </a:r>
          </a:p>
          <a:p>
            <a:r>
              <a:rPr lang="cy-GB" dirty="0"/>
              <a:t>Tiwtorialau</a:t>
            </a:r>
          </a:p>
          <a:p>
            <a:r>
              <a:rPr lang="en-GB" dirty="0"/>
              <a:t>Turnitin</a:t>
            </a:r>
          </a:p>
        </p:txBody>
      </p:sp>
      <p:sp>
        <p:nvSpPr>
          <p:cNvPr id="4" name="Content Placeholder 3">
            <a:extLst>
              <a:ext uri="{FF2B5EF4-FFF2-40B4-BE49-F238E27FC236}">
                <a16:creationId xmlns:a16="http://schemas.microsoft.com/office/drawing/2014/main" id="{A4924769-4A30-1380-06A1-6E88D82E1013}"/>
              </a:ext>
            </a:extLst>
          </p:cNvPr>
          <p:cNvSpPr>
            <a:spLocks noGrp="1"/>
          </p:cNvSpPr>
          <p:nvPr>
            <p:ph sz="half" idx="2"/>
          </p:nvPr>
        </p:nvSpPr>
        <p:spPr/>
        <p:txBody>
          <a:bodyPr/>
          <a:lstStyle/>
          <a:p>
            <a:r>
              <a:rPr lang="en-GB" dirty="0"/>
              <a:t>Reading list</a:t>
            </a:r>
          </a:p>
          <a:p>
            <a:r>
              <a:rPr lang="en-GB" dirty="0"/>
              <a:t>Tutorials</a:t>
            </a:r>
          </a:p>
          <a:p>
            <a:r>
              <a:rPr lang="en-GB" dirty="0"/>
              <a:t>Turnitin</a:t>
            </a:r>
          </a:p>
        </p:txBody>
      </p:sp>
    </p:spTree>
    <p:extLst>
      <p:ext uri="{BB962C8B-B14F-4D97-AF65-F5344CB8AC3E}">
        <p14:creationId xmlns:p14="http://schemas.microsoft.com/office/powerpoint/2010/main" val="10523487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normAutofit fontScale="90000"/>
          </a:bodyPr>
          <a:lstStyle/>
          <a:p>
            <a:r>
              <a:rPr lang="en-GB" dirty="0"/>
              <a:t> </a:t>
            </a:r>
            <a:r>
              <a:rPr lang="cy-GB" dirty="0"/>
              <a:t>Asesiadau</a:t>
            </a:r>
            <a:r>
              <a:rPr lang="en-GB" dirty="0"/>
              <a:t> </a:t>
            </a:r>
            <a:br>
              <a:rPr lang="en-GB" dirty="0"/>
            </a:br>
            <a:r>
              <a:rPr lang="en-GB" dirty="0"/>
              <a:t>Assessment</a:t>
            </a:r>
          </a:p>
        </p:txBody>
      </p:sp>
      <p:sp>
        <p:nvSpPr>
          <p:cNvPr id="21506" name="Rectangle 4"/>
          <p:cNvSpPr>
            <a:spLocks noGrp="1" noChangeArrowheads="1"/>
          </p:cNvSpPr>
          <p:nvPr>
            <p:ph sz="half" idx="1"/>
          </p:nvPr>
        </p:nvSpPr>
        <p:spPr/>
        <p:txBody>
          <a:bodyPr>
            <a:normAutofit fontScale="55000" lnSpcReduction="20000"/>
          </a:bodyPr>
          <a:lstStyle/>
          <a:p>
            <a:pPr>
              <a:spcBef>
                <a:spcPts val="20"/>
              </a:spcBef>
              <a:buSzPct val="114999"/>
            </a:pPr>
            <a:r>
              <a:rPr lang="cy-GB" dirty="0">
                <a:ea typeface="+mn-lt"/>
                <a:cs typeface="+mn-lt"/>
              </a:rPr>
              <a:t>Rhan 1: Cyflwyniad</a:t>
            </a:r>
          </a:p>
          <a:p>
            <a:pPr>
              <a:spcBef>
                <a:spcPts val="20"/>
              </a:spcBef>
              <a:buSzPct val="114999"/>
            </a:pPr>
            <a:endParaRPr lang="cy-GB" dirty="0">
              <a:ea typeface="+mn-lt"/>
              <a:cs typeface="+mn-lt"/>
            </a:endParaRPr>
          </a:p>
          <a:p>
            <a:pPr>
              <a:spcBef>
                <a:spcPts val="20"/>
              </a:spcBef>
              <a:buSzPct val="114999"/>
            </a:pPr>
            <a:r>
              <a:rPr lang="cy-GB" dirty="0">
                <a:ea typeface="+mn-lt"/>
                <a:cs typeface="+mn-lt"/>
              </a:rPr>
              <a:t>Dyluniwch a datblygwch gyflwyniad fideo pum munud a recordio’ch hun drwy ddefnyddio Microsoft </a:t>
            </a:r>
            <a:r>
              <a:rPr lang="cy-GB" dirty="0" err="1">
                <a:ea typeface="+mn-lt"/>
                <a:cs typeface="+mn-lt"/>
              </a:rPr>
              <a:t>Presentation</a:t>
            </a:r>
            <a:r>
              <a:rPr lang="cy-GB" dirty="0">
                <a:ea typeface="+mn-lt"/>
                <a:cs typeface="+mn-lt"/>
              </a:rPr>
              <a:t> </a:t>
            </a:r>
            <a:r>
              <a:rPr lang="cy-GB" dirty="0" err="1">
                <a:ea typeface="+mn-lt"/>
                <a:cs typeface="+mn-lt"/>
              </a:rPr>
              <a:t>Coach</a:t>
            </a:r>
            <a:r>
              <a:rPr lang="cy-GB" dirty="0">
                <a:ea typeface="+mn-lt"/>
                <a:cs typeface="+mn-lt"/>
              </a:rPr>
              <a:t> (gweler y canllawiau ar sut i ddefnyddio Microsoft </a:t>
            </a:r>
            <a:r>
              <a:rPr lang="cy-GB" dirty="0" err="1">
                <a:ea typeface="+mn-lt"/>
                <a:cs typeface="+mn-lt"/>
              </a:rPr>
              <a:t>Coach</a:t>
            </a:r>
            <a:r>
              <a:rPr lang="cy-GB" dirty="0">
                <a:ea typeface="+mn-lt"/>
                <a:cs typeface="+mn-lt"/>
              </a:rPr>
              <a:t> ar Moodle, caiff hyn ei esbonio’n llawn i chi yn y dosbarth hefyd). Rhaid i’ch cyflwyniad gynnwys y paramedrau a ganlyn:</a:t>
            </a:r>
          </a:p>
          <a:p>
            <a:pPr>
              <a:buSzPct val="114999"/>
            </a:pPr>
            <a:endParaRPr lang="cy-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21507" name="Rectangle 5"/>
          <p:cNvSpPr>
            <a:spLocks noGrp="1" noChangeArrowheads="1"/>
          </p:cNvSpPr>
          <p:nvPr>
            <p:ph sz="half" idx="2"/>
          </p:nvPr>
        </p:nvSpPr>
        <p:spPr/>
        <p:txBody>
          <a:bodyPr>
            <a:normAutofit fontScale="55000" lnSpcReduction="20000"/>
          </a:bodyPr>
          <a:lstStyle/>
          <a:p>
            <a:r>
              <a:rPr lang="en-GB" dirty="0" err="1"/>
              <a:t>Dewiswch</a:t>
            </a:r>
            <a:r>
              <a:rPr lang="en-GB" dirty="0"/>
              <a:t> un (1) </a:t>
            </a:r>
            <a:r>
              <a:rPr lang="en-GB" dirty="0" err="1"/>
              <a:t>sgil</a:t>
            </a:r>
            <a:r>
              <a:rPr lang="en-GB" dirty="0"/>
              <a:t> </a:t>
            </a:r>
            <a:r>
              <a:rPr lang="en-GB" dirty="0" err="1"/>
              <a:t>rydych</a:t>
            </a:r>
            <a:r>
              <a:rPr lang="en-GB" dirty="0"/>
              <a:t> </a:t>
            </a:r>
            <a:r>
              <a:rPr lang="en-GB" dirty="0" err="1"/>
              <a:t>yn</a:t>
            </a:r>
            <a:r>
              <a:rPr lang="en-GB" dirty="0"/>
              <a:t> </a:t>
            </a:r>
            <a:r>
              <a:rPr lang="en-GB" dirty="0" err="1"/>
              <a:t>teimlo</a:t>
            </a:r>
            <a:r>
              <a:rPr lang="en-GB" dirty="0"/>
              <a:t> </a:t>
            </a:r>
            <a:r>
              <a:rPr lang="en-GB" dirty="0" err="1"/>
              <a:t>sy’n</a:t>
            </a:r>
            <a:r>
              <a:rPr lang="en-GB" dirty="0"/>
              <a:t> </a:t>
            </a:r>
            <a:r>
              <a:rPr lang="en-GB" dirty="0" err="1"/>
              <a:t>fwyaf</a:t>
            </a:r>
            <a:r>
              <a:rPr lang="en-GB" dirty="0"/>
              <a:t> </a:t>
            </a:r>
            <a:r>
              <a:rPr lang="en-GB" dirty="0" err="1"/>
              <a:t>pwysig</a:t>
            </a:r>
            <a:r>
              <a:rPr lang="en-GB" dirty="0"/>
              <a:t> </a:t>
            </a:r>
            <a:r>
              <a:rPr lang="en-GB" dirty="0" err="1"/>
              <a:t>ar</a:t>
            </a:r>
            <a:r>
              <a:rPr lang="en-GB" dirty="0"/>
              <a:t> </a:t>
            </a:r>
            <a:r>
              <a:rPr lang="en-GB" dirty="0" err="1"/>
              <a:t>gyfer</a:t>
            </a:r>
            <a:r>
              <a:rPr lang="en-GB" dirty="0"/>
              <a:t> </a:t>
            </a:r>
            <a:r>
              <a:rPr lang="en-GB" dirty="0" err="1"/>
              <a:t>eich</a:t>
            </a:r>
            <a:r>
              <a:rPr lang="en-GB" dirty="0"/>
              <a:t> </a:t>
            </a:r>
            <a:r>
              <a:rPr lang="en-GB" dirty="0" err="1"/>
              <a:t>astudiaethau</a:t>
            </a:r>
            <a:r>
              <a:rPr lang="en-GB" dirty="0"/>
              <a:t> </a:t>
            </a:r>
            <a:r>
              <a:rPr lang="en-GB" dirty="0" err="1"/>
              <a:t>i’r</a:t>
            </a:r>
            <a:r>
              <a:rPr lang="en-GB" dirty="0"/>
              <a:t> </a:t>
            </a:r>
            <a:r>
              <a:rPr lang="en-GB" dirty="0" err="1"/>
              <a:t>dyfodol</a:t>
            </a:r>
            <a:r>
              <a:rPr lang="en-GB" dirty="0"/>
              <a:t>.</a:t>
            </a:r>
          </a:p>
          <a:p>
            <a:r>
              <a:rPr lang="en-GB" dirty="0" err="1"/>
              <a:t>Gallech</a:t>
            </a:r>
            <a:r>
              <a:rPr lang="en-GB" dirty="0"/>
              <a:t> </a:t>
            </a:r>
            <a:r>
              <a:rPr lang="en-GB" dirty="0" err="1"/>
              <a:t>ystyried</a:t>
            </a:r>
            <a:r>
              <a:rPr lang="en-GB" dirty="0"/>
              <a:t> y </a:t>
            </a:r>
            <a:r>
              <a:rPr lang="en-GB" dirty="0" err="1"/>
              <a:t>canlynol</a:t>
            </a:r>
            <a:r>
              <a:rPr lang="en-GB" dirty="0"/>
              <a:t>:</a:t>
            </a:r>
          </a:p>
          <a:p>
            <a:pPr lvl="1"/>
            <a:r>
              <a:rPr lang="en-GB" dirty="0" err="1"/>
              <a:t>Cyfeirnodi</a:t>
            </a:r>
            <a:r>
              <a:rPr lang="en-GB" dirty="0"/>
              <a:t>.</a:t>
            </a:r>
          </a:p>
          <a:p>
            <a:pPr lvl="1"/>
            <a:r>
              <a:rPr lang="en-GB" dirty="0" err="1"/>
              <a:t>Aralleirio</a:t>
            </a:r>
            <a:r>
              <a:rPr lang="en-GB" dirty="0"/>
              <a:t>.</a:t>
            </a:r>
          </a:p>
          <a:p>
            <a:pPr lvl="1"/>
            <a:r>
              <a:rPr lang="en-GB" dirty="0" err="1"/>
              <a:t>Rheoli</a:t>
            </a:r>
            <a:r>
              <a:rPr lang="en-GB" dirty="0"/>
              <a:t> </a:t>
            </a:r>
            <a:r>
              <a:rPr lang="en-GB" dirty="0" err="1"/>
              <a:t>amser</a:t>
            </a:r>
            <a:r>
              <a:rPr lang="en-GB" dirty="0"/>
              <a:t>.</a:t>
            </a:r>
          </a:p>
          <a:p>
            <a:pPr lvl="1"/>
            <a:r>
              <a:rPr lang="en-GB" dirty="0" err="1"/>
              <a:t>Meddwl</a:t>
            </a:r>
            <a:r>
              <a:rPr lang="en-GB" dirty="0"/>
              <a:t> </a:t>
            </a:r>
            <a:r>
              <a:rPr lang="en-GB" dirty="0" err="1"/>
              <a:t>yn</a:t>
            </a:r>
            <a:r>
              <a:rPr lang="en-GB" dirty="0"/>
              <a:t> </a:t>
            </a:r>
            <a:r>
              <a:rPr lang="en-GB" dirty="0" err="1"/>
              <a:t>feirniadol</a:t>
            </a:r>
            <a:r>
              <a:rPr lang="en-GB" dirty="0"/>
              <a:t>.</a:t>
            </a:r>
          </a:p>
          <a:p>
            <a:pPr lvl="1"/>
            <a:r>
              <a:rPr lang="en-GB" dirty="0" err="1"/>
              <a:t>Adfyfyrio</a:t>
            </a:r>
            <a:r>
              <a:rPr lang="en-GB" dirty="0"/>
              <a:t>.</a:t>
            </a:r>
          </a:p>
          <a:p>
            <a:pPr lvl="1"/>
            <a:r>
              <a:rPr lang="en-GB" dirty="0" err="1"/>
              <a:t>Llythrennedd</a:t>
            </a:r>
            <a:r>
              <a:rPr lang="en-GB" dirty="0"/>
              <a:t> </a:t>
            </a:r>
            <a:r>
              <a:rPr lang="en-GB" dirty="0" err="1"/>
              <a:t>digidol</a:t>
            </a:r>
            <a:r>
              <a:rPr lang="en-GB" dirty="0"/>
              <a:t>.</a:t>
            </a:r>
          </a:p>
          <a:p>
            <a:r>
              <a:rPr lang="en-GB" dirty="0" err="1"/>
              <a:t>Unrhyw</a:t>
            </a:r>
            <a:r>
              <a:rPr lang="en-GB" dirty="0"/>
              <a:t> rai </a:t>
            </a:r>
            <a:r>
              <a:rPr lang="en-GB" dirty="0" err="1"/>
              <a:t>o’r</a:t>
            </a:r>
            <a:r>
              <a:rPr lang="en-GB" dirty="0"/>
              <a:t> </a:t>
            </a:r>
            <a:r>
              <a:rPr lang="en-GB" dirty="0" err="1"/>
              <a:t>sgiliau</a:t>
            </a:r>
            <a:r>
              <a:rPr lang="en-GB" dirty="0"/>
              <a:t> </a:t>
            </a:r>
            <a:r>
              <a:rPr lang="en-GB" dirty="0" err="1"/>
              <a:t>astudio</a:t>
            </a:r>
            <a:r>
              <a:rPr lang="en-GB" dirty="0"/>
              <a:t> </a:t>
            </a:r>
            <a:r>
              <a:rPr lang="en-GB" dirty="0" err="1"/>
              <a:t>eraill</a:t>
            </a:r>
            <a:r>
              <a:rPr lang="en-GB" dirty="0"/>
              <a:t> </a:t>
            </a:r>
            <a:r>
              <a:rPr lang="en-GB" dirty="0" err="1"/>
              <a:t>rydym</a:t>
            </a:r>
            <a:r>
              <a:rPr lang="en-GB" dirty="0"/>
              <a:t> </a:t>
            </a:r>
            <a:r>
              <a:rPr lang="en-GB" dirty="0" err="1"/>
              <a:t>wedi’u</a:t>
            </a:r>
            <a:r>
              <a:rPr lang="en-GB" dirty="0"/>
              <a:t> </a:t>
            </a:r>
            <a:r>
              <a:rPr lang="en-GB" dirty="0" err="1"/>
              <a:t>trafod</a:t>
            </a:r>
            <a:r>
              <a:rPr lang="en-GB" dirty="0"/>
              <a:t> </a:t>
            </a:r>
            <a:r>
              <a:rPr lang="en-GB" dirty="0" err="1"/>
              <a:t>yn</a:t>
            </a:r>
            <a:r>
              <a:rPr lang="en-GB" dirty="0"/>
              <a:t> y </a:t>
            </a:r>
            <a:r>
              <a:rPr lang="en-GB" dirty="0" err="1"/>
              <a:t>modwl</a:t>
            </a:r>
            <a:r>
              <a:rPr lang="en-GB" dirty="0"/>
              <a:t> </a:t>
            </a:r>
            <a:r>
              <a:rPr lang="en-GB" dirty="0" err="1"/>
              <a:t>hwn</a:t>
            </a:r>
            <a:r>
              <a:rPr lang="en-GB" dirty="0"/>
              <a:t>.</a:t>
            </a:r>
          </a:p>
          <a:p>
            <a:pPr lvl="1"/>
            <a:r>
              <a:rPr lang="en-GB" dirty="0" err="1"/>
              <a:t>Trafodwch</a:t>
            </a:r>
            <a:r>
              <a:rPr lang="en-GB" dirty="0"/>
              <a:t> pam bod y </a:t>
            </a:r>
            <a:r>
              <a:rPr lang="en-GB" dirty="0" err="1"/>
              <a:t>rhain</a:t>
            </a:r>
            <a:r>
              <a:rPr lang="en-GB" dirty="0"/>
              <a:t> </a:t>
            </a:r>
            <a:r>
              <a:rPr lang="en-GB" dirty="0" err="1"/>
              <a:t>yn</a:t>
            </a:r>
            <a:r>
              <a:rPr lang="en-GB" dirty="0"/>
              <a:t> </a:t>
            </a:r>
            <a:r>
              <a:rPr lang="en-GB" dirty="0" err="1"/>
              <a:t>sgiliau</a:t>
            </a:r>
            <a:r>
              <a:rPr lang="en-GB" dirty="0"/>
              <a:t> </a:t>
            </a:r>
            <a:r>
              <a:rPr lang="en-GB" dirty="0" err="1"/>
              <a:t>pwysig</a:t>
            </a:r>
            <a:r>
              <a:rPr lang="en-GB" dirty="0"/>
              <a:t> </a:t>
            </a:r>
            <a:r>
              <a:rPr lang="en-GB" dirty="0" err="1"/>
              <a:t>yn</a:t>
            </a:r>
            <a:r>
              <a:rPr lang="en-GB" dirty="0"/>
              <a:t> y </a:t>
            </a:r>
            <a:r>
              <a:rPr lang="en-GB" dirty="0" err="1"/>
              <a:t>brifysgol</a:t>
            </a:r>
            <a:r>
              <a:rPr lang="en-GB" dirty="0"/>
              <a:t>.</a:t>
            </a:r>
          </a:p>
          <a:p>
            <a:pPr lvl="1"/>
            <a:r>
              <a:rPr lang="en-GB" dirty="0" err="1"/>
              <a:t>Dylech</a:t>
            </a:r>
            <a:r>
              <a:rPr lang="en-GB" dirty="0"/>
              <a:t> </a:t>
            </a:r>
            <a:r>
              <a:rPr lang="en-GB" dirty="0" err="1"/>
              <a:t>gynnwys</a:t>
            </a:r>
            <a:r>
              <a:rPr lang="en-GB" dirty="0"/>
              <a:t> </a:t>
            </a:r>
            <a:r>
              <a:rPr lang="en-GB" dirty="0" err="1"/>
              <a:t>pwyntiau</a:t>
            </a:r>
            <a:r>
              <a:rPr lang="en-GB" dirty="0"/>
              <a:t> </a:t>
            </a:r>
            <a:r>
              <a:rPr lang="en-GB" dirty="0" err="1"/>
              <a:t>gweithredu</a:t>
            </a:r>
            <a:r>
              <a:rPr lang="en-GB" dirty="0"/>
              <a:t> </a:t>
            </a:r>
            <a:r>
              <a:rPr lang="en-GB" dirty="0" err="1"/>
              <a:t>ar</a:t>
            </a:r>
            <a:r>
              <a:rPr lang="en-GB" dirty="0"/>
              <a:t> </a:t>
            </a:r>
            <a:r>
              <a:rPr lang="en-GB" dirty="0" err="1"/>
              <a:t>gyfer</a:t>
            </a:r>
            <a:r>
              <a:rPr lang="en-GB" dirty="0"/>
              <a:t> </a:t>
            </a:r>
            <a:r>
              <a:rPr lang="en-GB" dirty="0" err="1"/>
              <a:t>datblygiad</a:t>
            </a:r>
            <a:r>
              <a:rPr lang="en-GB" dirty="0"/>
              <a:t> </a:t>
            </a:r>
            <a:r>
              <a:rPr lang="en-GB" dirty="0" err="1"/>
              <a:t>personol</a:t>
            </a:r>
            <a:r>
              <a:rPr lang="en-GB" dirty="0"/>
              <a:t> </a:t>
            </a:r>
            <a:r>
              <a:rPr lang="en-GB" dirty="0" err="1"/>
              <a:t>pellach</a:t>
            </a:r>
            <a:r>
              <a:rPr lang="en-GB" dirty="0"/>
              <a:t> </a:t>
            </a:r>
            <a:r>
              <a:rPr lang="en-GB" dirty="0" err="1"/>
              <a:t>yn</a:t>
            </a:r>
            <a:r>
              <a:rPr lang="en-GB" dirty="0"/>
              <a:t> y </a:t>
            </a:r>
            <a:r>
              <a:rPr lang="en-GB" dirty="0" err="1"/>
              <a:t>sgiliau</a:t>
            </a:r>
            <a:r>
              <a:rPr lang="en-GB" dirty="0"/>
              <a:t> </a:t>
            </a:r>
            <a:r>
              <a:rPr lang="en-GB" dirty="0" err="1"/>
              <a:t>astudio</a:t>
            </a:r>
            <a:r>
              <a:rPr lang="en-GB" dirty="0"/>
              <a:t> </a:t>
            </a:r>
            <a:r>
              <a:rPr lang="en-GB" dirty="0" err="1"/>
              <a:t>hyn</a:t>
            </a:r>
            <a:r>
              <a:rPr lang="en-GB" dirty="0"/>
              <a:t>.</a:t>
            </a:r>
          </a:p>
          <a:p>
            <a:endParaRPr lang="en-GB" dirty="0"/>
          </a:p>
        </p:txBody>
      </p:sp>
    </p:spTree>
    <p:extLst>
      <p:ext uri="{BB962C8B-B14F-4D97-AF65-F5344CB8AC3E}">
        <p14:creationId xmlns:p14="http://schemas.microsoft.com/office/powerpoint/2010/main" val="1282723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38791D-C2D3-B63A-D8E2-193F19598480}"/>
              </a:ext>
            </a:extLst>
          </p:cNvPr>
          <p:cNvSpPr>
            <a:spLocks noGrp="1"/>
          </p:cNvSpPr>
          <p:nvPr>
            <p:ph type="title"/>
          </p:nvPr>
        </p:nvSpPr>
        <p:spPr/>
        <p:txBody>
          <a:bodyPr/>
          <a:lstStyle/>
          <a:p>
            <a:r>
              <a:rPr lang="cy-GB" dirty="0">
                <a:solidFill>
                  <a:schemeClr val="tx1"/>
                </a:solidFill>
              </a:rPr>
              <a:t>Aseiniad - Trosolwg</a:t>
            </a:r>
          </a:p>
        </p:txBody>
      </p:sp>
      <p:sp>
        <p:nvSpPr>
          <p:cNvPr id="25603" name="Content Placeholder 6"/>
          <p:cNvSpPr>
            <a:spLocks noGrp="1"/>
          </p:cNvSpPr>
          <p:nvPr>
            <p:ph sz="half" idx="1"/>
          </p:nvPr>
        </p:nvSpPr>
        <p:spPr/>
        <p:txBody>
          <a:bodyPr>
            <a:normAutofit fontScale="70000" lnSpcReduction="20000"/>
          </a:bodyPr>
          <a:lstStyle/>
          <a:p>
            <a:pPr algn="just">
              <a:lnSpc>
                <a:spcPct val="150000"/>
              </a:lnSpc>
            </a:pPr>
            <a:r>
              <a:rPr lang="cy-GB" sz="2000" b="1" dirty="0">
                <a:effectLst/>
                <a:latin typeface="Arial" panose="020B0604020202020204" pitchFamily="34" charset="0"/>
                <a:cs typeface="Times New Roman" panose="02020603050405020304" pitchFamily="18" charset="0"/>
              </a:rPr>
              <a:t>Rhan 2: Darn adfyfyriol (1000 o eiriau)</a:t>
            </a:r>
            <a:endParaRPr lang="en-GB" sz="2000" b="1" dirty="0">
              <a:effectLst/>
              <a:latin typeface="Arial" panose="020B0604020202020204" pitchFamily="34" charset="0"/>
              <a:cs typeface="Times New Roman" panose="02020603050405020304" pitchFamily="18" charset="0"/>
            </a:endParaRPr>
          </a:p>
          <a:p>
            <a:pPr marL="685800" algn="just">
              <a:lnSpc>
                <a:spcPct val="115000"/>
              </a:lnSpc>
            </a:pPr>
            <a:endParaRPr lang="en-GB" sz="2000" dirty="0">
              <a:effectLst/>
              <a:latin typeface="Arial" panose="020B0604020202020204" pitchFamily="34" charset="0"/>
              <a:ea typeface="Times New Roman" panose="02020603050405020304" pitchFamily="18" charset="0"/>
              <a:cs typeface="Times New Roman" panose="02020603050405020304" pitchFamily="18" charset="0"/>
            </a:endParaRPr>
          </a:p>
          <a:p>
            <a:pPr lvl="1" algn="just">
              <a:lnSpc>
                <a:spcPct val="115000"/>
              </a:lnSpc>
            </a:pPr>
            <a:r>
              <a:rPr lang="cy-GB" dirty="0">
                <a:effectLst/>
                <a:latin typeface="Arial" panose="020B0604020202020204" pitchFamily="34" charset="0"/>
                <a:ea typeface="Times New Roman" panose="02020603050405020304" pitchFamily="18" charset="0"/>
                <a:cs typeface="Arial" panose="020B0604020202020204" pitchFamily="34" charset="0"/>
              </a:rPr>
              <a:t>Yn dilyn eich cyflwyniad trwy Microsoft </a:t>
            </a:r>
            <a:r>
              <a:rPr lang="cy-GB" dirty="0" err="1">
                <a:effectLst/>
                <a:latin typeface="Arial" panose="020B0604020202020204" pitchFamily="34" charset="0"/>
                <a:ea typeface="Times New Roman" panose="02020603050405020304" pitchFamily="18" charset="0"/>
                <a:cs typeface="Arial" panose="020B0604020202020204" pitchFamily="34" charset="0"/>
              </a:rPr>
              <a:t>Coach</a:t>
            </a:r>
            <a:r>
              <a:rPr lang="cy-GB" dirty="0">
                <a:effectLst/>
                <a:latin typeface="Arial" panose="020B0604020202020204" pitchFamily="34" charset="0"/>
                <a:ea typeface="Times New Roman" panose="02020603050405020304" pitchFamily="18" charset="0"/>
                <a:cs typeface="Arial" panose="020B0604020202020204" pitchFamily="34" charset="0"/>
              </a:rPr>
              <a:t>, byddwch yn cael adroddiad ymarfer electronig. Eich darn adfyfyriol yw eich cyfle i adfyfyrio ar, a thrafod, eich adborth gan yr hyfforddwr ymarfer yn ogystal â’ch meddyliau a’ch teimladau am eich cyflwyniad.  Ystyriwch gryfderau a gwendidau eich cyflwyniad ac unrhyw newidiadau y byddech yn eu gwneud i gyflwyniadau yn y dyfodol. Bydd angen i chi gefnogi eich adfyfyrio gyda llenyddiaeth berthnasol.</a:t>
            </a:r>
            <a:r>
              <a:rPr lang="en-GB" dirty="0">
                <a:solidFill>
                  <a:srgbClr val="FF0000"/>
                </a:solidFill>
              </a:rPr>
              <a:t>       </a:t>
            </a:r>
          </a:p>
          <a:p>
            <a:endParaRPr lang="en-GB" dirty="0"/>
          </a:p>
        </p:txBody>
      </p:sp>
      <p:sp>
        <p:nvSpPr>
          <p:cNvPr id="2" name="Content Placeholder 1">
            <a:extLst>
              <a:ext uri="{FF2B5EF4-FFF2-40B4-BE49-F238E27FC236}">
                <a16:creationId xmlns:a16="http://schemas.microsoft.com/office/drawing/2014/main" id="{5FA04FD7-94CA-62B6-A13A-FF131627D97F}"/>
              </a:ext>
            </a:extLst>
          </p:cNvPr>
          <p:cNvSpPr>
            <a:spLocks noGrp="1"/>
          </p:cNvSpPr>
          <p:nvPr>
            <p:ph sz="half" idx="2"/>
          </p:nvPr>
        </p:nvSpPr>
        <p:spPr/>
        <p:txBody>
          <a:bodyPr>
            <a:normAutofit fontScale="70000" lnSpcReduction="20000"/>
          </a:bodyPr>
          <a:lstStyle/>
          <a:p>
            <a:pPr algn="just">
              <a:lnSpc>
                <a:spcPct val="115000"/>
              </a:lnSpc>
            </a:pPr>
            <a:r>
              <a:rPr lang="cy-GB" sz="1800" dirty="0">
                <a:effectLst/>
                <a:latin typeface="Arial" panose="020B0604020202020204" pitchFamily="34" charset="0"/>
                <a:ea typeface="Times New Roman" panose="02020603050405020304" pitchFamily="18" charset="0"/>
                <a:cs typeface="Arial" panose="020B0604020202020204" pitchFamily="34" charset="0"/>
              </a:rPr>
              <a:t>Dylai eich darn adfyfyriol gynnwys y ganlynol: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cy-GB" sz="1400" dirty="0">
                <a:effectLst/>
                <a:latin typeface="Arial" panose="020B0604020202020204" pitchFamily="34" charset="0"/>
                <a:ea typeface="Times New Roman" panose="02020603050405020304" pitchFamily="18" charset="0"/>
                <a:cs typeface="Arial" panose="020B0604020202020204" pitchFamily="34" charset="0"/>
              </a:rPr>
              <a:t>Cyflwyniad byr i’r darn adfyfyriol, eich meddyliau cychwynnol am gyflwyno a sut y gwnaethoch deimlo am gynnal cyflwyniad.</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cy-GB" sz="1400" dirty="0">
                <a:effectLst/>
                <a:latin typeface="Arial" panose="020B0604020202020204" pitchFamily="34" charset="0"/>
                <a:ea typeface="Times New Roman" panose="02020603050405020304" pitchFamily="18" charset="0"/>
                <a:cs typeface="Arial" panose="020B0604020202020204" pitchFamily="34" charset="0"/>
              </a:rPr>
              <a:t>Bydd yr adroddiad ymarfer yn rhoi gwybodaeth i chi am eich cyflymdra, goslef, defnydd o eiriau llanw, iaith a bydd yn rhoi i chi awgrymiadau ar gyfer gwella. Bydd angen i chi drafod yr adborth hwn ac unrhyw beth arall rydych chi’n teimlo sy’n berthnasol yn fanwl a chefnogi’r drafodaeth hon gyda llenyddiaeth berthnasol.</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cy-GB" sz="1400" dirty="0">
                <a:effectLst/>
                <a:latin typeface="Arial" panose="020B0604020202020204" pitchFamily="34" charset="0"/>
                <a:ea typeface="Times New Roman" panose="02020603050405020304" pitchFamily="18" charset="0"/>
                <a:cs typeface="Arial" panose="020B0604020202020204" pitchFamily="34" charset="0"/>
              </a:rPr>
              <a:t>Unrhyw heriau wrth gyflwyno? Pam? Meysydd rydych chi’n teimlo fuodd yn fwyaf llwyddiannus yn y cyflwyniad. Ydych chi’n teimlo eich bod wedi straffaglu gydag unrhyw beth?</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cy-GB" sz="1400" dirty="0">
                <a:effectLst/>
                <a:latin typeface="Arial" panose="020B0604020202020204" pitchFamily="34" charset="0"/>
                <a:ea typeface="Times New Roman" panose="02020603050405020304" pitchFamily="18" charset="0"/>
                <a:cs typeface="Arial" panose="020B0604020202020204" pitchFamily="34" charset="0"/>
              </a:rPr>
              <a:t>Oes yna unrhyw beth y gallech chi fod wedi’i wneud yn wahanol/byddech chi’n ei wneud yn wahanol pe baech chi’n cyflwyno eto? Sut byddwch chi’n datblygu eich sgiliau cyflwyno ymhellach wrth astudio ar gyfer eich gradd?</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cy-GB" sz="1400" dirty="0">
                <a:effectLst/>
                <a:latin typeface="Arial" panose="020B0604020202020204" pitchFamily="34" charset="0"/>
                <a:ea typeface="Times New Roman" panose="02020603050405020304" pitchFamily="18" charset="0"/>
                <a:cs typeface="Arial" panose="020B0604020202020204" pitchFamily="34" charset="0"/>
              </a:rPr>
              <a:t>Dylech gynnwys ciplun o’r adroddiad ymarfer cyflwyniad yn eich darn adfyfyriol.</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a:buSzPct val="114999"/>
            </a:pP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38791D-C2D3-B63A-D8E2-193F19598480}"/>
              </a:ext>
            </a:extLst>
          </p:cNvPr>
          <p:cNvSpPr>
            <a:spLocks noGrp="1"/>
          </p:cNvSpPr>
          <p:nvPr>
            <p:ph type="title"/>
          </p:nvPr>
        </p:nvSpPr>
        <p:spPr/>
        <p:txBody>
          <a:bodyPr/>
          <a:lstStyle/>
          <a:p>
            <a:r>
              <a:rPr lang="en-GB" dirty="0"/>
              <a:t>Assignment - Overview</a:t>
            </a:r>
          </a:p>
        </p:txBody>
      </p:sp>
      <p:sp>
        <p:nvSpPr>
          <p:cNvPr id="25603" name="Content Placeholder 6"/>
          <p:cNvSpPr>
            <a:spLocks noGrp="1"/>
          </p:cNvSpPr>
          <p:nvPr>
            <p:ph sz="half" idx="1"/>
          </p:nvPr>
        </p:nvSpPr>
        <p:spPr/>
        <p:txBody>
          <a:bodyPr>
            <a:normAutofit fontScale="55000" lnSpcReduction="20000"/>
          </a:bodyPr>
          <a:lstStyle/>
          <a:p>
            <a:r>
              <a:rPr lang="en-GB" sz="3300" dirty="0"/>
              <a:t>Part 1: Presentation</a:t>
            </a:r>
          </a:p>
          <a:p>
            <a:r>
              <a:rPr lang="en-GB" sz="3300" dirty="0"/>
              <a:t>Design and develop a five-minute video presentation and record yourself using Microsoft Presentation Coach (see guidance of how to use Microsoft Coach on Moodle, this will also be fully explained to you in class) Your presentation must include the following parameters:</a:t>
            </a:r>
          </a:p>
          <a:p>
            <a:endParaRPr lang="en-GB" sz="3300" dirty="0"/>
          </a:p>
          <a:p>
            <a:r>
              <a:rPr lang="en-GB" sz="3300" dirty="0"/>
              <a:t>Choose one (1) skill that you feel is the most important for your future studies.</a:t>
            </a:r>
          </a:p>
          <a:p>
            <a:endParaRPr lang="en-GB" sz="2900" dirty="0"/>
          </a:p>
          <a:p>
            <a:endParaRPr lang="en-GB" dirty="0"/>
          </a:p>
        </p:txBody>
      </p:sp>
      <p:sp>
        <p:nvSpPr>
          <p:cNvPr id="2" name="Content Placeholder 1">
            <a:extLst>
              <a:ext uri="{FF2B5EF4-FFF2-40B4-BE49-F238E27FC236}">
                <a16:creationId xmlns:a16="http://schemas.microsoft.com/office/drawing/2014/main" id="{D2B0AEBB-9CAB-E6A5-E7B9-97916A0C9C8D}"/>
              </a:ext>
            </a:extLst>
          </p:cNvPr>
          <p:cNvSpPr>
            <a:spLocks noGrp="1"/>
          </p:cNvSpPr>
          <p:nvPr>
            <p:ph sz="half" idx="2"/>
          </p:nvPr>
        </p:nvSpPr>
        <p:spPr/>
        <p:txBody>
          <a:bodyPr>
            <a:normAutofit fontScale="55000" lnSpcReduction="20000"/>
          </a:bodyPr>
          <a:lstStyle/>
          <a:p>
            <a:r>
              <a:rPr lang="en-GB" sz="2500" dirty="0"/>
              <a:t>You may wish to consider:</a:t>
            </a:r>
          </a:p>
          <a:p>
            <a:pPr lvl="1"/>
            <a:r>
              <a:rPr lang="en-GB" sz="2500" dirty="0"/>
              <a:t>Referencing.</a:t>
            </a:r>
          </a:p>
          <a:p>
            <a:pPr lvl="1"/>
            <a:r>
              <a:rPr lang="en-GB" sz="2500" dirty="0"/>
              <a:t>Paraphrasing.</a:t>
            </a:r>
          </a:p>
          <a:p>
            <a:pPr lvl="1"/>
            <a:r>
              <a:rPr lang="en-GB" sz="2500" dirty="0"/>
              <a:t>Time management.</a:t>
            </a:r>
          </a:p>
          <a:p>
            <a:pPr lvl="1"/>
            <a:r>
              <a:rPr lang="en-GB" sz="2500" dirty="0"/>
              <a:t>Critical thinking.</a:t>
            </a:r>
          </a:p>
          <a:p>
            <a:pPr lvl="1"/>
            <a:r>
              <a:rPr lang="en-GB" sz="2500" dirty="0"/>
              <a:t>Reflection.</a:t>
            </a:r>
          </a:p>
          <a:p>
            <a:pPr lvl="1"/>
            <a:r>
              <a:rPr lang="en-GB" sz="2500" dirty="0"/>
              <a:t>Digital literacy.</a:t>
            </a:r>
          </a:p>
          <a:p>
            <a:r>
              <a:rPr lang="en-GB" sz="2500" dirty="0"/>
              <a:t>Any of the other study skills we have discussed in this module.</a:t>
            </a:r>
          </a:p>
          <a:p>
            <a:pPr lvl="1"/>
            <a:r>
              <a:rPr lang="en-GB" sz="2500" dirty="0"/>
              <a:t>Discuss why these are important skills for university.</a:t>
            </a:r>
          </a:p>
          <a:p>
            <a:pPr lvl="1"/>
            <a:r>
              <a:rPr lang="en-GB" sz="2500" dirty="0"/>
              <a:t>Include action points for further personal development in these study skills.</a:t>
            </a:r>
          </a:p>
          <a:p>
            <a:endParaRPr lang="en-GB" dirty="0"/>
          </a:p>
        </p:txBody>
      </p:sp>
    </p:spTree>
    <p:extLst>
      <p:ext uri="{BB962C8B-B14F-4D97-AF65-F5344CB8AC3E}">
        <p14:creationId xmlns:p14="http://schemas.microsoft.com/office/powerpoint/2010/main" val="1506888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8D979-7D9D-5238-4193-6F4E827F403D}"/>
              </a:ext>
            </a:extLst>
          </p:cNvPr>
          <p:cNvSpPr>
            <a:spLocks noGrp="1"/>
          </p:cNvSpPr>
          <p:nvPr>
            <p:ph type="title"/>
          </p:nvPr>
        </p:nvSpPr>
        <p:spPr>
          <a:xfrm>
            <a:off x="1295402" y="982132"/>
            <a:ext cx="9601196" cy="1303867"/>
          </a:xfrm>
        </p:spPr>
        <p:txBody>
          <a:bodyPr/>
          <a:lstStyle/>
          <a:p>
            <a:r>
              <a:rPr lang="en-GB" dirty="0"/>
              <a:t>Assignment - Overview</a:t>
            </a:r>
            <a:endParaRPr lang="en-US" dirty="0"/>
          </a:p>
        </p:txBody>
      </p:sp>
      <p:sp>
        <p:nvSpPr>
          <p:cNvPr id="7" name="Content Placeholder 6">
            <a:extLst>
              <a:ext uri="{FF2B5EF4-FFF2-40B4-BE49-F238E27FC236}">
                <a16:creationId xmlns:a16="http://schemas.microsoft.com/office/drawing/2014/main" id="{87B3D70F-E017-4AFE-EA02-0306B4D0F689}"/>
              </a:ext>
            </a:extLst>
          </p:cNvPr>
          <p:cNvSpPr>
            <a:spLocks noGrp="1"/>
          </p:cNvSpPr>
          <p:nvPr>
            <p:ph sz="half" idx="1"/>
          </p:nvPr>
        </p:nvSpPr>
        <p:spPr>
          <a:xfrm>
            <a:off x="1298448" y="2560319"/>
            <a:ext cx="4718304" cy="3430577"/>
          </a:xfrm>
        </p:spPr>
        <p:txBody>
          <a:bodyPr>
            <a:normAutofit fontScale="25000" lnSpcReduction="20000"/>
          </a:bodyPr>
          <a:lstStyle/>
          <a:p>
            <a:pPr algn="just">
              <a:lnSpc>
                <a:spcPct val="150000"/>
              </a:lnSpc>
            </a:pPr>
            <a:r>
              <a:rPr lang="en-GB" sz="6400" b="1" dirty="0">
                <a:effectLst/>
                <a:latin typeface="Arial" panose="020B0604020202020204" pitchFamily="34" charset="0"/>
                <a:cs typeface="Times New Roman" panose="02020603050405020304" pitchFamily="18" charset="0"/>
              </a:rPr>
              <a:t>Part 2: Reflective piece (1000 words)</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endParaRPr lang="en-GB" sz="6400" dirty="0">
              <a:effectLst/>
              <a:latin typeface="Arial" panose="020B0604020202020204" pitchFamily="34" charset="0"/>
              <a:ea typeface="Times New Roman" panose="02020603050405020304" pitchFamily="18" charset="0"/>
              <a:cs typeface="Times New Roman" panose="02020603050405020304" pitchFamily="18" charset="0"/>
            </a:endParaRPr>
          </a:p>
          <a:p>
            <a:pPr lvl="1" algn="just">
              <a:lnSpc>
                <a:spcPct val="115000"/>
              </a:lnSpc>
            </a:pPr>
            <a:r>
              <a:rPr lang="en-GB" sz="6400" dirty="0">
                <a:effectLst/>
                <a:latin typeface="Arial" panose="020B0604020202020204" pitchFamily="34" charset="0"/>
                <a:ea typeface="Times New Roman" panose="02020603050405020304" pitchFamily="18" charset="0"/>
                <a:cs typeface="Arial" panose="020B0604020202020204" pitchFamily="34" charset="0"/>
              </a:rPr>
              <a:t>Following your presentation through Microsoft Coach you will be provided an electronic rehearsal report. Your reflective piece is your opportunity to reflect and discuss your feedback from the rehearsal coach and also your thoughts and feelings about your presentation. Consider the strengths and weaknesses of your presentation and any changes you would make to future presentations. You will need to support your reflection with relevant literature.</a:t>
            </a:r>
            <a:endParaRPr lang="en-GB" sz="6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Content Placeholder 3">
            <a:extLst>
              <a:ext uri="{FF2B5EF4-FFF2-40B4-BE49-F238E27FC236}">
                <a16:creationId xmlns:a16="http://schemas.microsoft.com/office/drawing/2014/main" id="{5B860088-653B-2947-F57C-EE3A1BCD8630}"/>
              </a:ext>
            </a:extLst>
          </p:cNvPr>
          <p:cNvSpPr>
            <a:spLocks noGrp="1"/>
          </p:cNvSpPr>
          <p:nvPr>
            <p:ph sz="half" idx="2"/>
          </p:nvPr>
        </p:nvSpPr>
        <p:spPr>
          <a:xfrm>
            <a:off x="6175250" y="2465725"/>
            <a:ext cx="4718304" cy="3619763"/>
          </a:xfrm>
        </p:spPr>
        <p:txBody>
          <a:bodyPr>
            <a:normAutofit fontScale="25000" lnSpcReduction="20000"/>
          </a:bodyPr>
          <a:lstStyle/>
          <a:p>
            <a:pPr algn="just">
              <a:lnSpc>
                <a:spcPct val="115000"/>
              </a:lnSpc>
            </a:pPr>
            <a:r>
              <a:rPr lang="en-GB" sz="4400" dirty="0">
                <a:effectLst/>
                <a:latin typeface="Arial" panose="020B0604020202020204" pitchFamily="34" charset="0"/>
                <a:ea typeface="Times New Roman" panose="02020603050405020304" pitchFamily="18" charset="0"/>
                <a:cs typeface="Arial" panose="020B0604020202020204" pitchFamily="34" charset="0"/>
              </a:rPr>
              <a:t>Your reflective piece should include the following:</a:t>
            </a:r>
            <a:endParaRPr lang="en-GB" sz="4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en-GB" sz="4400" dirty="0">
                <a:effectLst/>
                <a:latin typeface="Arial" panose="020B0604020202020204" pitchFamily="34" charset="0"/>
                <a:ea typeface="Times New Roman" panose="02020603050405020304" pitchFamily="18" charset="0"/>
                <a:cs typeface="Arial" panose="020B0604020202020204" pitchFamily="34" charset="0"/>
              </a:rPr>
              <a:t>Brief introduction to the reflective piece, your initial thoughts of presenting and how you felt about carrying out a presentation.</a:t>
            </a:r>
            <a:endParaRPr lang="en-GB" sz="4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en-GB" sz="4400" dirty="0">
                <a:effectLst/>
                <a:latin typeface="Arial" panose="020B0604020202020204" pitchFamily="34" charset="0"/>
                <a:ea typeface="Times New Roman" panose="02020603050405020304" pitchFamily="18" charset="0"/>
                <a:cs typeface="Arial" panose="020B0604020202020204" pitchFamily="34" charset="0"/>
              </a:rPr>
              <a:t>The rehearsal report will provide you information about your pacing, pitch, use of filler words, language and will provide you with suggestions for improvements. You will need to discuss this feedback and anything else you feel relevant in detail and support this discussion with relevant literature.</a:t>
            </a:r>
            <a:endParaRPr lang="en-GB" sz="4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en-GB" sz="4400" dirty="0">
                <a:effectLst/>
                <a:latin typeface="Arial" panose="020B0604020202020204" pitchFamily="34" charset="0"/>
                <a:ea typeface="Times New Roman" panose="02020603050405020304" pitchFamily="18" charset="0"/>
                <a:cs typeface="Arial" panose="020B0604020202020204" pitchFamily="34" charset="0"/>
              </a:rPr>
              <a:t>Any challenges when presenting? Why? Areas that you feel that you have succeeded with the most in the presentation. Is there anything you feel you struggled with?</a:t>
            </a:r>
            <a:endParaRPr lang="en-GB" sz="4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en-GB" sz="4400" dirty="0">
                <a:effectLst/>
                <a:latin typeface="Arial" panose="020B0604020202020204" pitchFamily="34" charset="0"/>
                <a:ea typeface="Times New Roman" panose="02020603050405020304" pitchFamily="18" charset="0"/>
                <a:cs typeface="Arial" panose="020B0604020202020204" pitchFamily="34" charset="0"/>
              </a:rPr>
              <a:t>Is there anything you could have done differently/would do differently if you were to present again? How will you develop your presentation skills further whilst studying for your degree?</a:t>
            </a:r>
            <a:endParaRPr lang="en-GB" sz="44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gn="just">
              <a:lnSpc>
                <a:spcPct val="115000"/>
              </a:lnSpc>
              <a:buFont typeface="Symbol" panose="05050102010706020507" pitchFamily="18" charset="2"/>
              <a:buChar char=""/>
            </a:pPr>
            <a:r>
              <a:rPr lang="en-GB" sz="4400" dirty="0">
                <a:effectLst/>
                <a:latin typeface="Arial" panose="020B0604020202020204" pitchFamily="34" charset="0"/>
                <a:ea typeface="Times New Roman" panose="02020603050405020304" pitchFamily="18" charset="0"/>
                <a:cs typeface="Arial" panose="020B0604020202020204" pitchFamily="34" charset="0"/>
              </a:rPr>
              <a:t>Please include a screenshot of the presentation rehearsal report in your reflective piece.</a:t>
            </a:r>
            <a:endParaRPr lang="en-GB" sz="4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43538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37D02-1BF7-4C0F-A615-C8555AC9DD62}"/>
              </a:ext>
            </a:extLst>
          </p:cNvPr>
          <p:cNvSpPr>
            <a:spLocks noGrp="1"/>
          </p:cNvSpPr>
          <p:nvPr>
            <p:ph type="title"/>
          </p:nvPr>
        </p:nvSpPr>
        <p:spPr/>
        <p:txBody>
          <a:bodyPr>
            <a:normAutofit fontScale="90000"/>
          </a:bodyPr>
          <a:lstStyle/>
          <a:p>
            <a:r>
              <a:rPr lang="cy-GB" dirty="0"/>
              <a:t>Aseiniad – Cyflwyno’r gwaith</a:t>
            </a:r>
            <a:br>
              <a:rPr lang="en-GB" dirty="0"/>
            </a:br>
            <a:r>
              <a:rPr lang="en-GB" dirty="0"/>
              <a:t>Assignment - Submission</a:t>
            </a:r>
          </a:p>
        </p:txBody>
      </p:sp>
      <p:sp>
        <p:nvSpPr>
          <p:cNvPr id="3" name="Content Placeholder 2">
            <a:extLst>
              <a:ext uri="{FF2B5EF4-FFF2-40B4-BE49-F238E27FC236}">
                <a16:creationId xmlns:a16="http://schemas.microsoft.com/office/drawing/2014/main" id="{466FD0F9-0923-43C2-94D8-F40FD6F98EF4}"/>
              </a:ext>
            </a:extLst>
          </p:cNvPr>
          <p:cNvSpPr>
            <a:spLocks noGrp="1"/>
          </p:cNvSpPr>
          <p:nvPr>
            <p:ph sz="half" idx="1"/>
          </p:nvPr>
        </p:nvSpPr>
        <p:spPr/>
        <p:txBody>
          <a:bodyPr>
            <a:normAutofit lnSpcReduction="10000"/>
          </a:bodyPr>
          <a:lstStyle/>
          <a:p>
            <a:r>
              <a:rPr lang="cy-GB" dirty="0"/>
              <a:t>Dylid cyflwyno eich eitemau gweledol ategol a dolen i’ch fideo i </a:t>
            </a:r>
            <a:r>
              <a:rPr lang="cy-GB" noProof="1"/>
              <a:t>Turnitin</a:t>
            </a:r>
            <a:r>
              <a:rPr lang="cy-GB" dirty="0"/>
              <a:t> ac fe ddylech gynnwys tudalen flaen a rhestr o gyfeiriadau</a:t>
            </a:r>
          </a:p>
          <a:p>
            <a:r>
              <a:rPr lang="cy-GB" dirty="0"/>
              <a:t>Dyddiad Cyflwyno: 30/10/23</a:t>
            </a:r>
          </a:p>
          <a:p>
            <a:r>
              <a:rPr lang="cy-GB" dirty="0"/>
              <a:t>Dyddiad Adborth: 27/11/2023</a:t>
            </a:r>
          </a:p>
          <a:p>
            <a:r>
              <a:rPr lang="cy-GB" dirty="0"/>
              <a:t>Gwnewch yn siŵr fod y gosodiadau yn caniatáu i mi weld y fideo.</a:t>
            </a:r>
          </a:p>
        </p:txBody>
      </p:sp>
      <p:sp>
        <p:nvSpPr>
          <p:cNvPr id="4" name="Content Placeholder 3">
            <a:extLst>
              <a:ext uri="{FF2B5EF4-FFF2-40B4-BE49-F238E27FC236}">
                <a16:creationId xmlns:a16="http://schemas.microsoft.com/office/drawing/2014/main" id="{285D5D6D-87C8-48EE-B2EF-95A1F15C349C}"/>
              </a:ext>
            </a:extLst>
          </p:cNvPr>
          <p:cNvSpPr>
            <a:spLocks noGrp="1"/>
          </p:cNvSpPr>
          <p:nvPr>
            <p:ph sz="half" idx="2"/>
          </p:nvPr>
        </p:nvSpPr>
        <p:spPr/>
        <p:txBody>
          <a:bodyPr>
            <a:normAutofit lnSpcReduction="10000"/>
          </a:bodyPr>
          <a:lstStyle/>
          <a:p>
            <a:r>
              <a:rPr lang="en-GB" dirty="0"/>
              <a:t>Your supporting visuals and a link to your video should be submitted to Turnitin and include a cover page and list of references.</a:t>
            </a:r>
          </a:p>
          <a:p>
            <a:r>
              <a:rPr lang="en-GB" dirty="0"/>
              <a:t>Submission Date: 30/10/23</a:t>
            </a:r>
          </a:p>
          <a:p>
            <a:r>
              <a:rPr lang="en-GB" dirty="0"/>
              <a:t>Feedback Date: 27/11/2023</a:t>
            </a:r>
          </a:p>
          <a:p>
            <a:r>
              <a:rPr lang="en-GB" dirty="0"/>
              <a:t>Please ensure that the settings allow me to view the video.</a:t>
            </a:r>
          </a:p>
          <a:p>
            <a:endParaRPr lang="en-GB" dirty="0"/>
          </a:p>
        </p:txBody>
      </p:sp>
    </p:spTree>
    <p:extLst>
      <p:ext uri="{BB962C8B-B14F-4D97-AF65-F5344CB8AC3E}">
        <p14:creationId xmlns:p14="http://schemas.microsoft.com/office/powerpoint/2010/main" val="4157006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3C29B-6E5B-421D-AC5C-D388F6C6C9A7}"/>
              </a:ext>
            </a:extLst>
          </p:cNvPr>
          <p:cNvSpPr>
            <a:spLocks noGrp="1"/>
          </p:cNvSpPr>
          <p:nvPr>
            <p:ph type="title"/>
          </p:nvPr>
        </p:nvSpPr>
        <p:spPr/>
        <p:txBody>
          <a:bodyPr>
            <a:normAutofit fontScale="90000"/>
          </a:bodyPr>
          <a:lstStyle/>
          <a:p>
            <a:r>
              <a:rPr lang="cy-GB" dirty="0"/>
              <a:t>Aseiniad  – Meini Prawf Marcio</a:t>
            </a:r>
            <a:br>
              <a:rPr lang="en-GB" dirty="0"/>
            </a:br>
            <a:r>
              <a:rPr lang="en-GB" dirty="0"/>
              <a:t>Assignment - Marking Criteria</a:t>
            </a:r>
          </a:p>
        </p:txBody>
      </p:sp>
      <p:sp>
        <p:nvSpPr>
          <p:cNvPr id="3" name="Content Placeholder 2">
            <a:extLst>
              <a:ext uri="{FF2B5EF4-FFF2-40B4-BE49-F238E27FC236}">
                <a16:creationId xmlns:a16="http://schemas.microsoft.com/office/drawing/2014/main" id="{67FB6508-FA1E-4DB5-8947-F4F4C4FC938A}"/>
              </a:ext>
            </a:extLst>
          </p:cNvPr>
          <p:cNvSpPr>
            <a:spLocks noGrp="1"/>
          </p:cNvSpPr>
          <p:nvPr>
            <p:ph sz="half" idx="1"/>
          </p:nvPr>
        </p:nvSpPr>
        <p:spPr/>
        <p:txBody>
          <a:bodyPr/>
          <a:lstStyle/>
          <a:p>
            <a:r>
              <a:rPr lang="cy-GB" dirty="0"/>
              <a:t>Cyfeiriwch at dudalen 9 y llawlyfr neu’r daflen </a:t>
            </a:r>
            <a:r>
              <a:rPr lang="cy-GB" dirty="0">
                <a:latin typeface="+mj-lt"/>
                <a:cs typeface="Arial" panose="020B0604020202020204" pitchFamily="34" charset="0"/>
              </a:rPr>
              <a:t>briff aseiniad</a:t>
            </a:r>
          </a:p>
        </p:txBody>
      </p:sp>
      <p:sp>
        <p:nvSpPr>
          <p:cNvPr id="4" name="Content Placeholder 3">
            <a:extLst>
              <a:ext uri="{FF2B5EF4-FFF2-40B4-BE49-F238E27FC236}">
                <a16:creationId xmlns:a16="http://schemas.microsoft.com/office/drawing/2014/main" id="{2CD15A35-CAEA-4C23-AAB0-CD25F1D9A5EA}"/>
              </a:ext>
            </a:extLst>
          </p:cNvPr>
          <p:cNvSpPr>
            <a:spLocks noGrp="1"/>
          </p:cNvSpPr>
          <p:nvPr>
            <p:ph sz="half" idx="2"/>
          </p:nvPr>
        </p:nvSpPr>
        <p:spPr/>
        <p:txBody>
          <a:bodyPr/>
          <a:lstStyle/>
          <a:p>
            <a:r>
              <a:rPr lang="en-GB" dirty="0"/>
              <a:t>Please refer to page 9 of the handbook or the assignment brief sheet</a:t>
            </a:r>
          </a:p>
          <a:p>
            <a:endParaRPr lang="en-GB" dirty="0"/>
          </a:p>
        </p:txBody>
      </p:sp>
    </p:spTree>
    <p:extLst>
      <p:ext uri="{BB962C8B-B14F-4D97-AF65-F5344CB8AC3E}">
        <p14:creationId xmlns:p14="http://schemas.microsoft.com/office/powerpoint/2010/main" val="475387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12E5215-2D30-4674-B035-42B84CF4E7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15" name="Straight Connector 14">
            <a:extLst>
              <a:ext uri="{FF2B5EF4-FFF2-40B4-BE49-F238E27FC236}">
                <a16:creationId xmlns:a16="http://schemas.microsoft.com/office/drawing/2014/main" id="{B38567EC-BA84-4C6C-AC2C-E07382B106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pic>
        <p:nvPicPr>
          <p:cNvPr id="17" name="Picture 16">
            <a:extLst>
              <a:ext uri="{FF2B5EF4-FFF2-40B4-BE49-F238E27FC236}">
                <a16:creationId xmlns:a16="http://schemas.microsoft.com/office/drawing/2014/main" id="{C3456036-7333-4039-9718-BFBD558765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5" name="Title 4">
            <a:extLst>
              <a:ext uri="{FF2B5EF4-FFF2-40B4-BE49-F238E27FC236}">
                <a16:creationId xmlns:a16="http://schemas.microsoft.com/office/drawing/2014/main" id="{1E34BA9D-A22A-41DD-A103-F9C9050E0F6D}"/>
              </a:ext>
            </a:extLst>
          </p:cNvPr>
          <p:cNvSpPr>
            <a:spLocks noGrp="1"/>
          </p:cNvSpPr>
          <p:nvPr>
            <p:ph type="title"/>
          </p:nvPr>
        </p:nvSpPr>
        <p:spPr>
          <a:xfrm>
            <a:off x="4636481" y="1041401"/>
            <a:ext cx="6455815" cy="2345264"/>
          </a:xfrm>
        </p:spPr>
        <p:txBody>
          <a:bodyPr vert="horz" lIns="91440" tIns="45720" rIns="91440" bIns="45720" rtlCol="0" anchor="b">
            <a:normAutofit/>
          </a:bodyPr>
          <a:lstStyle/>
          <a:p>
            <a:pPr>
              <a:lnSpc>
                <a:spcPct val="90000"/>
              </a:lnSpc>
            </a:pPr>
            <a:r>
              <a:rPr lang="cy-GB" sz="5400" dirty="0"/>
              <a:t>Cwestiynau</a:t>
            </a:r>
            <a:r>
              <a:rPr lang="en-US" sz="5400" dirty="0"/>
              <a:t>?</a:t>
            </a:r>
            <a:br>
              <a:rPr lang="en-US" sz="5400" dirty="0"/>
            </a:br>
            <a:br>
              <a:rPr lang="en-US" sz="5400" dirty="0"/>
            </a:br>
            <a:r>
              <a:rPr lang="en-US" sz="5400" dirty="0"/>
              <a:t>Questions?</a:t>
            </a:r>
          </a:p>
        </p:txBody>
      </p:sp>
      <p:sp>
        <p:nvSpPr>
          <p:cNvPr id="6" name="Text Placeholder 5">
            <a:extLst>
              <a:ext uri="{FF2B5EF4-FFF2-40B4-BE49-F238E27FC236}">
                <a16:creationId xmlns:a16="http://schemas.microsoft.com/office/drawing/2014/main" id="{DD3586B7-0EBE-464C-AFFF-E8D9DC628490}"/>
              </a:ext>
              <a:ext uri="{C183D7F6-B498-43B3-948B-1728B52AA6E4}">
                <adec:decorative xmlns:adec="http://schemas.microsoft.com/office/drawing/2017/decorative" val="1"/>
              </a:ext>
            </a:extLst>
          </p:cNvPr>
          <p:cNvSpPr>
            <a:spLocks noGrp="1"/>
          </p:cNvSpPr>
          <p:nvPr>
            <p:ph type="body" idx="1"/>
          </p:nvPr>
        </p:nvSpPr>
        <p:spPr>
          <a:xfrm>
            <a:off x="4636481" y="3657596"/>
            <a:ext cx="6455816" cy="1949707"/>
          </a:xfrm>
        </p:spPr>
        <p:txBody>
          <a:bodyPr vert="horz" lIns="91440" tIns="45720" rIns="91440" bIns="45720" rtlCol="0" anchor="t">
            <a:normAutofit/>
          </a:bodyPr>
          <a:lstStyle/>
          <a:p>
            <a:endParaRPr lang="en-US" sz="2100"/>
          </a:p>
        </p:txBody>
      </p:sp>
      <p:sp>
        <p:nvSpPr>
          <p:cNvPr id="19" name="Rectangle 18">
            <a:extLst>
              <a:ext uri="{FF2B5EF4-FFF2-40B4-BE49-F238E27FC236}">
                <a16:creationId xmlns:a16="http://schemas.microsoft.com/office/drawing/2014/main" id="{8495F284-8394-4916-94A2-A50C3AB0E0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9" descr="Questions">
            <a:extLst>
              <a:ext uri="{FF2B5EF4-FFF2-40B4-BE49-F238E27FC236}">
                <a16:creationId xmlns:a16="http://schemas.microsoft.com/office/drawing/2014/main" id="{D75988B5-6E59-48AB-4B4D-3DE333FAD10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12683" y="2122701"/>
            <a:ext cx="2433793" cy="2433793"/>
          </a:xfrm>
          <a:prstGeom prst="rect">
            <a:avLst/>
          </a:prstGeom>
        </p:spPr>
      </p:pic>
      <p:cxnSp>
        <p:nvCxnSpPr>
          <p:cNvPr id="21" name="Straight Connector 20">
            <a:extLst>
              <a:ext uri="{FF2B5EF4-FFF2-40B4-BE49-F238E27FC236}">
                <a16:creationId xmlns:a16="http://schemas.microsoft.com/office/drawing/2014/main" id="{F85A1062-E6A3-44C1-A507-A57C1C7CAD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36481" y="3522131"/>
            <a:ext cx="6437927"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3863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9"/>
          <p:cNvSpPr>
            <a:spLocks noGrp="1" noChangeArrowheads="1"/>
          </p:cNvSpPr>
          <p:nvPr>
            <p:ph type="title"/>
          </p:nvPr>
        </p:nvSpPr>
        <p:spPr/>
        <p:txBody>
          <a:bodyPr>
            <a:normAutofit fontScale="90000"/>
          </a:bodyPr>
          <a:lstStyle/>
          <a:p>
            <a:br>
              <a:rPr lang="en-GB" sz="3200" b="1" dirty="0"/>
            </a:br>
            <a:r>
              <a:rPr lang="cy-GB" sz="3200" b="1" dirty="0"/>
              <a:t>Heddiw</a:t>
            </a:r>
            <a:br>
              <a:rPr lang="en-GB" sz="3200" b="1" dirty="0"/>
            </a:br>
            <a:r>
              <a:rPr lang="en-GB" sz="3200" b="1" dirty="0"/>
              <a:t>Today</a:t>
            </a:r>
          </a:p>
        </p:txBody>
      </p:sp>
      <p:sp>
        <p:nvSpPr>
          <p:cNvPr id="26626" name="Rectangle 10"/>
          <p:cNvSpPr>
            <a:spLocks noGrp="1" noChangeArrowheads="1"/>
          </p:cNvSpPr>
          <p:nvPr>
            <p:ph sz="half" idx="1"/>
          </p:nvPr>
        </p:nvSpPr>
        <p:spPr/>
        <p:txBody>
          <a:bodyPr/>
          <a:lstStyle/>
          <a:p>
            <a:r>
              <a:rPr lang="cy-GB" sz="2500" dirty="0"/>
              <a:t>Gweithgareddau Grŵp – Sgiliau Dysgu</a:t>
            </a:r>
          </a:p>
          <a:p>
            <a:r>
              <a:rPr lang="cy-GB" sz="2500" dirty="0"/>
              <a:t>Trafod ac Adborth</a:t>
            </a:r>
          </a:p>
          <a:p>
            <a:r>
              <a:rPr lang="cy-GB" sz="2500" dirty="0"/>
              <a:t>Taith o gwmpas y Llyfrgell</a:t>
            </a:r>
          </a:p>
          <a:p>
            <a:r>
              <a:rPr lang="cy-GB" sz="2500" dirty="0"/>
              <a:t>Tasg Grŵp</a:t>
            </a:r>
          </a:p>
          <a:p>
            <a:pPr eaLnBrk="1" hangingPunct="1">
              <a:buFont typeface="Wingdings" pitchFamily="-72" charset="2"/>
              <a:buNone/>
            </a:pPr>
            <a:endParaRPr lang="en-GB" sz="2500" dirty="0"/>
          </a:p>
        </p:txBody>
      </p:sp>
      <p:sp>
        <p:nvSpPr>
          <p:cNvPr id="26627" name="Rectangle 11"/>
          <p:cNvSpPr>
            <a:spLocks noGrp="1" noChangeArrowheads="1"/>
          </p:cNvSpPr>
          <p:nvPr>
            <p:ph sz="half" idx="2"/>
          </p:nvPr>
        </p:nvSpPr>
        <p:spPr/>
        <p:txBody>
          <a:bodyPr/>
          <a:lstStyle/>
          <a:p>
            <a:r>
              <a:rPr lang="en-GB" sz="2500" dirty="0"/>
              <a:t>Group Activities – Learning Skills</a:t>
            </a:r>
          </a:p>
          <a:p>
            <a:r>
              <a:rPr lang="en-GB" sz="2500" dirty="0"/>
              <a:t>Discussion and Feedback</a:t>
            </a:r>
          </a:p>
          <a:p>
            <a:r>
              <a:rPr lang="en-GB" sz="2500" dirty="0"/>
              <a:t>Library Tour</a:t>
            </a:r>
          </a:p>
          <a:p>
            <a:r>
              <a:rPr lang="en-GB" sz="2500" dirty="0"/>
              <a:t>Group task</a:t>
            </a:r>
          </a:p>
          <a:p>
            <a:pPr eaLnBrk="1" hangingPunct="1"/>
            <a:endParaRPr lang="en-GB" sz="2500" dirty="0"/>
          </a:p>
        </p:txBody>
      </p:sp>
    </p:spTree>
    <p:extLst>
      <p:ext uri="{BB962C8B-B14F-4D97-AF65-F5344CB8AC3E}">
        <p14:creationId xmlns:p14="http://schemas.microsoft.com/office/powerpoint/2010/main" val="33406407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normAutofit/>
          </a:bodyPr>
          <a:lstStyle/>
          <a:p>
            <a:r>
              <a:rPr lang="cy-GB" sz="3200" b="1" dirty="0"/>
              <a:t>Gweithgaredd Grŵp </a:t>
            </a:r>
            <a:br>
              <a:rPr lang="en-GB" sz="3200" b="1" dirty="0"/>
            </a:br>
            <a:r>
              <a:rPr lang="en-GB" sz="3200" b="1" dirty="0"/>
              <a:t>Group Activity</a:t>
            </a:r>
            <a:endParaRPr lang="en-GB" sz="3200" dirty="0"/>
          </a:p>
        </p:txBody>
      </p:sp>
      <p:sp>
        <p:nvSpPr>
          <p:cNvPr id="41986" name="Rectangle 4"/>
          <p:cNvSpPr>
            <a:spLocks noGrp="1" noChangeArrowheads="1"/>
          </p:cNvSpPr>
          <p:nvPr>
            <p:ph sz="half" idx="1"/>
          </p:nvPr>
        </p:nvSpPr>
        <p:spPr/>
        <p:txBody>
          <a:bodyPr/>
          <a:lstStyle/>
          <a:p>
            <a:r>
              <a:rPr lang="cy-GB" sz="2500" dirty="0"/>
              <a:t>Nodwch y Sgiliau Dysgu mae’u hangen arnoch chi ar lefel AU</a:t>
            </a:r>
          </a:p>
          <a:p>
            <a:endParaRPr lang="cy-GB" sz="2500" dirty="0"/>
          </a:p>
          <a:p>
            <a:r>
              <a:rPr lang="cy-GB" sz="2500" dirty="0"/>
              <a:t>Trafodaeth ac adborth</a:t>
            </a:r>
          </a:p>
          <a:p>
            <a:pPr marL="68580" indent="0">
              <a:buNone/>
            </a:pPr>
            <a:endParaRPr lang="en-GB" sz="2500" dirty="0"/>
          </a:p>
        </p:txBody>
      </p:sp>
      <p:sp>
        <p:nvSpPr>
          <p:cNvPr id="41987" name="Rectangle 5"/>
          <p:cNvSpPr>
            <a:spLocks noGrp="1" noChangeArrowheads="1"/>
          </p:cNvSpPr>
          <p:nvPr>
            <p:ph sz="half" idx="2"/>
          </p:nvPr>
        </p:nvSpPr>
        <p:spPr/>
        <p:txBody>
          <a:bodyPr/>
          <a:lstStyle/>
          <a:p>
            <a:r>
              <a:rPr lang="en-GB" sz="2500" dirty="0"/>
              <a:t>Identify the Learning Skills you need at HE level</a:t>
            </a:r>
          </a:p>
          <a:p>
            <a:endParaRPr lang="en-GB" sz="2500" dirty="0"/>
          </a:p>
          <a:p>
            <a:r>
              <a:rPr lang="en-GB" sz="2500" dirty="0"/>
              <a:t>Discussion and feedback</a:t>
            </a:r>
          </a:p>
          <a:p>
            <a:pPr eaLnBrk="1" hangingPunct="1"/>
            <a:endParaRPr lang="en-GB" sz="2500" dirty="0"/>
          </a:p>
        </p:txBody>
      </p:sp>
    </p:spTree>
    <p:extLst>
      <p:ext uri="{BB962C8B-B14F-4D97-AF65-F5344CB8AC3E}">
        <p14:creationId xmlns:p14="http://schemas.microsoft.com/office/powerpoint/2010/main" val="30787909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p:txBody>
          <a:bodyPr>
            <a:normAutofit fontScale="90000"/>
          </a:bodyPr>
          <a:lstStyle/>
          <a:p>
            <a:br>
              <a:rPr lang="en-GB" sz="3200" b="1" dirty="0"/>
            </a:br>
            <a:r>
              <a:rPr lang="cy-GB" sz="3200" b="1" dirty="0"/>
              <a:t>Gweithgaredd Grŵp</a:t>
            </a:r>
            <a:br>
              <a:rPr lang="en-GB" sz="3200" b="1" dirty="0"/>
            </a:br>
            <a:r>
              <a:rPr lang="en-GB" sz="3200" b="1" dirty="0"/>
              <a:t>Group Activity</a:t>
            </a:r>
          </a:p>
        </p:txBody>
      </p:sp>
      <p:sp>
        <p:nvSpPr>
          <p:cNvPr id="43010" name="Rectangle 4"/>
          <p:cNvSpPr>
            <a:spLocks noGrp="1" noChangeArrowheads="1"/>
          </p:cNvSpPr>
          <p:nvPr>
            <p:ph sz="half" idx="1"/>
          </p:nvPr>
        </p:nvSpPr>
        <p:spPr/>
        <p:txBody>
          <a:bodyPr>
            <a:normAutofit/>
          </a:bodyPr>
          <a:lstStyle/>
          <a:p>
            <a:r>
              <a:rPr lang="cy-GB" sz="2500" dirty="0"/>
              <a:t>Sut gellid datblygu neu wella rhai o’r sgiliau hyn?</a:t>
            </a:r>
          </a:p>
          <a:p>
            <a:pPr>
              <a:buNone/>
            </a:pPr>
            <a:r>
              <a:rPr lang="cy-GB" sz="2500" dirty="0"/>
              <a:t> </a:t>
            </a:r>
          </a:p>
          <a:p>
            <a:r>
              <a:rPr lang="cy-GB" sz="2500" dirty="0"/>
              <a:t>Trafodaeth ac adborth </a:t>
            </a:r>
          </a:p>
          <a:p>
            <a:endParaRPr lang="en-GB" sz="2500" dirty="0"/>
          </a:p>
        </p:txBody>
      </p:sp>
      <p:sp>
        <p:nvSpPr>
          <p:cNvPr id="43011" name="Rectangle 5"/>
          <p:cNvSpPr>
            <a:spLocks noGrp="1" noChangeArrowheads="1"/>
          </p:cNvSpPr>
          <p:nvPr>
            <p:ph sz="half" idx="2"/>
          </p:nvPr>
        </p:nvSpPr>
        <p:spPr/>
        <p:txBody>
          <a:bodyPr>
            <a:normAutofit/>
          </a:bodyPr>
          <a:lstStyle/>
          <a:p>
            <a:r>
              <a:rPr lang="en-GB" sz="2500" dirty="0"/>
              <a:t>How could some of these skills be developed or improved?</a:t>
            </a:r>
          </a:p>
          <a:p>
            <a:endParaRPr lang="en-GB" sz="2500" dirty="0"/>
          </a:p>
          <a:p>
            <a:r>
              <a:rPr lang="en-GB" sz="2500" dirty="0"/>
              <a:t>Discussion and feedback</a:t>
            </a:r>
          </a:p>
          <a:p>
            <a:pPr eaLnBrk="1" hangingPunct="1"/>
            <a:endParaRPr lang="en-GB" sz="2500" dirty="0"/>
          </a:p>
        </p:txBody>
      </p:sp>
    </p:spTree>
    <p:extLst>
      <p:ext uri="{BB962C8B-B14F-4D97-AF65-F5344CB8AC3E}">
        <p14:creationId xmlns:p14="http://schemas.microsoft.com/office/powerpoint/2010/main" val="799001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cy-GB" dirty="0"/>
              <a:t>Chwilio Ar-lein</a:t>
            </a:r>
            <a:br>
              <a:rPr lang="en-GB" dirty="0"/>
            </a:br>
            <a:r>
              <a:rPr lang="en-GB" dirty="0"/>
              <a:t>Searching Online</a:t>
            </a:r>
          </a:p>
        </p:txBody>
      </p:sp>
      <p:sp>
        <p:nvSpPr>
          <p:cNvPr id="2" name="Content Placeholder 1"/>
          <p:cNvSpPr>
            <a:spLocks noGrp="1"/>
          </p:cNvSpPr>
          <p:nvPr>
            <p:ph sz="half" idx="1"/>
          </p:nvPr>
        </p:nvSpPr>
        <p:spPr/>
        <p:txBody>
          <a:bodyPr>
            <a:normAutofit fontScale="77500" lnSpcReduction="20000"/>
          </a:bodyPr>
          <a:lstStyle/>
          <a:p>
            <a:r>
              <a:rPr lang="cy-GB" dirty="0"/>
              <a:t>Byddwch yn benodol wrth chwilio (peidiwch â chwilio am bynciau bras yn unig)</a:t>
            </a:r>
          </a:p>
          <a:p>
            <a:r>
              <a:rPr lang="cy-GB" dirty="0"/>
              <a:t>Defnyddiwch Google </a:t>
            </a:r>
            <a:r>
              <a:rPr lang="cy-GB" noProof="1"/>
              <a:t>Scholar</a:t>
            </a:r>
            <a:r>
              <a:rPr lang="cy-GB" dirty="0"/>
              <a:t> (cofiwch na allwch gael mynediad i’r holl erthyglau)</a:t>
            </a:r>
          </a:p>
          <a:p>
            <a:r>
              <a:rPr lang="cy-GB" dirty="0"/>
              <a:t>Llyfrgell Ar-lein Y Drindod Dewi Sant </a:t>
            </a:r>
          </a:p>
          <a:p>
            <a:r>
              <a:rPr lang="cy-GB" dirty="0"/>
              <a:t>cyfeiriad ar y we yn gorffen ag .ac.uk, .</a:t>
            </a:r>
            <a:r>
              <a:rPr lang="cy-GB" dirty="0" err="1"/>
              <a:t>edu</a:t>
            </a:r>
            <a:r>
              <a:rPr lang="cy-GB" dirty="0"/>
              <a:t>, .edu.au, neu .llyw, .</a:t>
            </a:r>
            <a:r>
              <a:rPr lang="cy-GB" dirty="0" err="1"/>
              <a:t>gov</a:t>
            </a:r>
            <a:r>
              <a:rPr lang="cy-GB" dirty="0"/>
              <a:t> – fel arfer mae’r rhain yn wefannau academaidd neu swyddogol</a:t>
            </a:r>
          </a:p>
          <a:p>
            <a:r>
              <a:rPr lang="cy-GB" b="1" dirty="0"/>
              <a:t>Peidiwch â chyfeirnodi </a:t>
            </a:r>
            <a:r>
              <a:rPr lang="cy-GB" b="1" noProof="1"/>
              <a:t>Wicipedia</a:t>
            </a:r>
            <a:r>
              <a:rPr lang="en-GB" b="1" dirty="0"/>
              <a:t>!!!!</a:t>
            </a:r>
          </a:p>
          <a:p>
            <a:endParaRPr lang="en-GB" dirty="0"/>
          </a:p>
        </p:txBody>
      </p:sp>
      <p:sp>
        <p:nvSpPr>
          <p:cNvPr id="8" name="Content Placeholder 7">
            <a:extLst>
              <a:ext uri="{FF2B5EF4-FFF2-40B4-BE49-F238E27FC236}">
                <a16:creationId xmlns:a16="http://schemas.microsoft.com/office/drawing/2014/main" id="{FFF6EE07-2CDC-AA6D-0A68-C3F5A786A7A9}"/>
              </a:ext>
            </a:extLst>
          </p:cNvPr>
          <p:cNvSpPr>
            <a:spLocks noGrp="1"/>
          </p:cNvSpPr>
          <p:nvPr>
            <p:ph sz="half" idx="2"/>
          </p:nvPr>
        </p:nvSpPr>
        <p:spPr/>
        <p:txBody>
          <a:bodyPr>
            <a:normAutofit fontScale="77500" lnSpcReduction="20000"/>
          </a:bodyPr>
          <a:lstStyle/>
          <a:p>
            <a:r>
              <a:rPr lang="en-GB" dirty="0"/>
              <a:t>Be specific in your search (do not simply search for broad topics)</a:t>
            </a:r>
          </a:p>
          <a:p>
            <a:r>
              <a:rPr lang="en-GB" dirty="0"/>
              <a:t>Use Google Scholar (be mindful that you may not be able to access all articles)</a:t>
            </a:r>
          </a:p>
          <a:p>
            <a:r>
              <a:rPr lang="en-GB" dirty="0"/>
              <a:t>UWTSD Online Library </a:t>
            </a:r>
          </a:p>
          <a:p>
            <a:r>
              <a:rPr lang="en-GB" dirty="0"/>
              <a:t>web address ends in .ac.uk, .</a:t>
            </a:r>
            <a:r>
              <a:rPr lang="en-GB" dirty="0" err="1"/>
              <a:t>edu</a:t>
            </a:r>
            <a:r>
              <a:rPr lang="en-GB" dirty="0"/>
              <a:t>, .edu.au, or .gov - these are usually academic or official sites</a:t>
            </a:r>
          </a:p>
          <a:p>
            <a:r>
              <a:rPr lang="en-GB" b="1" dirty="0"/>
              <a:t>Do not cite Wikipedia!!!!</a:t>
            </a:r>
          </a:p>
          <a:p>
            <a:endParaRPr lang="en-GB" dirty="0"/>
          </a:p>
        </p:txBody>
      </p:sp>
      <p:pic>
        <p:nvPicPr>
          <p:cNvPr id="5" name="Picture 2">
            <a:extLst>
              <a:ext uri="{FF2B5EF4-FFF2-40B4-BE49-F238E27FC236}">
                <a16:creationId xmlns:a16="http://schemas.microsoft.com/office/drawing/2014/main" id="{5BE800F1-42FA-C9DD-3A78-0F78266C0640}"/>
              </a:ext>
              <a:ext uri="{C183D7F6-B498-43B3-948B-1728B52AA6E4}">
                <adec:decorative xmlns:adec="http://schemas.microsoft.com/office/drawing/2017/decorative" val="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17961" y="701971"/>
            <a:ext cx="1520072" cy="1520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57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cy-GB" dirty="0"/>
              <a:t>Gwefannau </a:t>
            </a:r>
            <a:br>
              <a:rPr lang="cy-GB" dirty="0"/>
            </a:br>
            <a:r>
              <a:rPr lang="en-GB" dirty="0"/>
              <a:t>Websites</a:t>
            </a:r>
          </a:p>
        </p:txBody>
      </p:sp>
      <p:sp>
        <p:nvSpPr>
          <p:cNvPr id="5" name="Content Placeholder 4"/>
          <p:cNvSpPr>
            <a:spLocks noGrp="1"/>
          </p:cNvSpPr>
          <p:nvPr>
            <p:ph sz="half" idx="1"/>
          </p:nvPr>
        </p:nvSpPr>
        <p:spPr/>
        <p:txBody>
          <a:bodyPr/>
          <a:lstStyle/>
          <a:p>
            <a:r>
              <a:rPr lang="cy-GB" dirty="0"/>
              <a:t>Defnyddiwch wefannau .ac / .</a:t>
            </a:r>
            <a:r>
              <a:rPr lang="cy-GB" noProof="1"/>
              <a:t>gov /.llyw / .org</a:t>
            </a:r>
          </a:p>
          <a:p>
            <a:r>
              <a:rPr lang="cy-GB" dirty="0"/>
              <a:t>Peidiwch â defnyddio </a:t>
            </a:r>
            <a:r>
              <a:rPr lang="cy-GB" noProof="1"/>
              <a:t>Wicipedia</a:t>
            </a:r>
          </a:p>
          <a:p>
            <a:r>
              <a:rPr lang="cy-GB" dirty="0"/>
              <a:t>Peidiwch â defnyddio gwefannau yn unig ar gyfer eich darllen/ ymchwil</a:t>
            </a:r>
          </a:p>
        </p:txBody>
      </p:sp>
      <p:sp>
        <p:nvSpPr>
          <p:cNvPr id="6" name="Content Placeholder 5"/>
          <p:cNvSpPr>
            <a:spLocks noGrp="1"/>
          </p:cNvSpPr>
          <p:nvPr>
            <p:ph sz="half" idx="2"/>
          </p:nvPr>
        </p:nvSpPr>
        <p:spPr/>
        <p:txBody>
          <a:bodyPr/>
          <a:lstStyle/>
          <a:p>
            <a:r>
              <a:rPr lang="en-GB" dirty="0"/>
              <a:t>Use .ac / .</a:t>
            </a:r>
            <a:r>
              <a:rPr lang="en-GB" dirty="0" err="1"/>
              <a:t>gov</a:t>
            </a:r>
            <a:r>
              <a:rPr lang="en-GB" dirty="0"/>
              <a:t> / .org websites</a:t>
            </a:r>
          </a:p>
          <a:p>
            <a:r>
              <a:rPr lang="en-GB" dirty="0"/>
              <a:t>Do not use Wikipedia</a:t>
            </a:r>
          </a:p>
          <a:p>
            <a:r>
              <a:rPr lang="en-GB" dirty="0"/>
              <a:t>Do not use websites only for your reading / research </a:t>
            </a:r>
          </a:p>
        </p:txBody>
      </p:sp>
      <p:pic>
        <p:nvPicPr>
          <p:cNvPr id="11266" name="Picture 2">
            <a:extLst>
              <a:ext uri="{C183D7F6-B498-43B3-948B-1728B52AA6E4}">
                <adec:decorative xmlns:adec="http://schemas.microsoft.com/office/drawing/2017/decorative" val="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17961" y="701971"/>
            <a:ext cx="1520072" cy="1520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427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cy-GB" dirty="0"/>
              <a:t>Tasg Chwilio</a:t>
            </a:r>
            <a:br>
              <a:rPr lang="en-GB" dirty="0"/>
            </a:br>
            <a:r>
              <a:rPr lang="en-GB" dirty="0"/>
              <a:t>Search Task</a:t>
            </a:r>
          </a:p>
        </p:txBody>
      </p:sp>
      <p:sp>
        <p:nvSpPr>
          <p:cNvPr id="2" name="Content Placeholder 1"/>
          <p:cNvSpPr>
            <a:spLocks noGrp="1"/>
          </p:cNvSpPr>
          <p:nvPr>
            <p:ph sz="half" idx="1"/>
          </p:nvPr>
        </p:nvSpPr>
        <p:spPr/>
        <p:txBody>
          <a:bodyPr>
            <a:normAutofit fontScale="62500" lnSpcReduction="20000"/>
          </a:bodyPr>
          <a:lstStyle/>
          <a:p>
            <a:r>
              <a:rPr lang="cy-GB" dirty="0"/>
              <a:t>Cewch eich rhannu’n grwpiau:</a:t>
            </a:r>
          </a:p>
          <a:p>
            <a:r>
              <a:rPr lang="cy-GB" dirty="0"/>
              <a:t>Dewiswch bwnc (yn ymwneud ag addysg) </a:t>
            </a:r>
          </a:p>
          <a:p>
            <a:r>
              <a:rPr lang="cy-GB" dirty="0"/>
              <a:t>Rhaid i bob aelod o’r grŵp ddefnyddio’r rhyngrwyd i ddod o hyd i wefan a fydd yn eich helpu i rannu gwybodaeth am eich dewis bwnc. Rhaid iddi beidio â bod yn wefan sy’n adnabyddus yn genedlaethol.</a:t>
            </a:r>
          </a:p>
          <a:p>
            <a:r>
              <a:rPr lang="cy-GB" dirty="0"/>
              <a:t>Defnyddiwch y daflen </a:t>
            </a:r>
            <a:r>
              <a:rPr lang="cy-GB" noProof="1"/>
              <a:t>bromtio</a:t>
            </a:r>
            <a:r>
              <a:rPr lang="cy-GB" dirty="0"/>
              <a:t> i’ch helpu (</a:t>
            </a:r>
            <a:r>
              <a:rPr lang="cy-GB" noProof="1"/>
              <a:t>Moodle</a:t>
            </a:r>
            <a:r>
              <a:rPr lang="cy-GB" dirty="0"/>
              <a:t>)</a:t>
            </a:r>
          </a:p>
          <a:p>
            <a:r>
              <a:rPr lang="cy-GB" dirty="0"/>
              <a:t>Ar ôl trafodaeth grŵp defnyddiwch un wefan, y wefan a fydd yn eich helpu orau i gyflwyno eich syniadau i weddill y dosbarth</a:t>
            </a:r>
          </a:p>
          <a:p>
            <a:r>
              <a:rPr lang="cy-GB" dirty="0"/>
              <a:t>Cyflwynwch eich canfyddiadau i weddill y dosbarth</a:t>
            </a:r>
          </a:p>
          <a:p>
            <a:endParaRPr lang="en-GB" dirty="0"/>
          </a:p>
          <a:p>
            <a:endParaRPr lang="en-GB" dirty="0"/>
          </a:p>
          <a:p>
            <a:endParaRPr lang="en-GB" dirty="0"/>
          </a:p>
          <a:p>
            <a:endParaRPr lang="en-GB" dirty="0"/>
          </a:p>
          <a:p>
            <a:endParaRPr lang="en-GB" dirty="0"/>
          </a:p>
          <a:p>
            <a:endParaRPr lang="en-GB" dirty="0"/>
          </a:p>
        </p:txBody>
      </p:sp>
      <p:sp>
        <p:nvSpPr>
          <p:cNvPr id="8" name="Content Placeholder 7">
            <a:extLst>
              <a:ext uri="{FF2B5EF4-FFF2-40B4-BE49-F238E27FC236}">
                <a16:creationId xmlns:a16="http://schemas.microsoft.com/office/drawing/2014/main" id="{B3303728-6B81-A690-84D5-C4D7E96C0B73}"/>
              </a:ext>
            </a:extLst>
          </p:cNvPr>
          <p:cNvSpPr>
            <a:spLocks noGrp="1"/>
          </p:cNvSpPr>
          <p:nvPr>
            <p:ph sz="half" idx="2"/>
          </p:nvPr>
        </p:nvSpPr>
        <p:spPr/>
        <p:txBody>
          <a:bodyPr>
            <a:normAutofit fontScale="62500" lnSpcReduction="20000"/>
          </a:bodyPr>
          <a:lstStyle/>
          <a:p>
            <a:r>
              <a:rPr lang="en-GB" dirty="0"/>
              <a:t>You will be split into groups:</a:t>
            </a:r>
          </a:p>
          <a:p>
            <a:r>
              <a:rPr lang="en-GB" dirty="0"/>
              <a:t>Choose a topic (relating to education) </a:t>
            </a:r>
          </a:p>
          <a:p>
            <a:r>
              <a:rPr lang="en-GB" dirty="0"/>
              <a:t>Each member of the group must use the internet to find a site that will help you share knowledge about your chosen topic.  It must not be a nationally renowned site.</a:t>
            </a:r>
          </a:p>
          <a:p>
            <a:r>
              <a:rPr lang="en-GB" dirty="0"/>
              <a:t>Use prompt sheet to help you (Moodle)</a:t>
            </a:r>
          </a:p>
          <a:p>
            <a:r>
              <a:rPr lang="en-GB" dirty="0"/>
              <a:t>After group discussion use one site, the one that will help your deliver your ideas best to the rest of the class</a:t>
            </a:r>
          </a:p>
          <a:p>
            <a:r>
              <a:rPr lang="en-GB" dirty="0"/>
              <a:t>Present your findings to the rest of the class</a:t>
            </a:r>
          </a:p>
          <a:p>
            <a:endParaRPr lang="en-GB" dirty="0"/>
          </a:p>
        </p:txBody>
      </p:sp>
    </p:spTree>
    <p:extLst>
      <p:ext uri="{BB962C8B-B14F-4D97-AF65-F5344CB8AC3E}">
        <p14:creationId xmlns:p14="http://schemas.microsoft.com/office/powerpoint/2010/main" val="2663024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cy-GB" dirty="0"/>
              <a:t>Ffynonellau Dibynadwy</a:t>
            </a:r>
            <a:br>
              <a:rPr lang="en-GB" dirty="0"/>
            </a:br>
            <a:r>
              <a:rPr lang="en-GB" dirty="0"/>
              <a:t>Reliable Sources</a:t>
            </a:r>
          </a:p>
        </p:txBody>
      </p:sp>
      <p:sp>
        <p:nvSpPr>
          <p:cNvPr id="2" name="Content Placeholder 1"/>
          <p:cNvSpPr>
            <a:spLocks noGrp="1"/>
          </p:cNvSpPr>
          <p:nvPr>
            <p:ph sz="half" idx="1"/>
          </p:nvPr>
        </p:nvSpPr>
        <p:spPr/>
        <p:txBody>
          <a:bodyPr>
            <a:normAutofit fontScale="92500"/>
          </a:bodyPr>
          <a:lstStyle/>
          <a:p>
            <a:r>
              <a:rPr lang="en-GB" dirty="0"/>
              <a:t>Da:    .ac.uk, .gov.uk, </a:t>
            </a:r>
            <a:r>
              <a:rPr lang="cy-GB" noProof="1"/>
              <a:t>.edu, llyw.cymru</a:t>
            </a:r>
          </a:p>
          <a:p>
            <a:r>
              <a:rPr lang="cy-GB" dirty="0"/>
              <a:t>Gwael:  Unrhyw beth arall!</a:t>
            </a:r>
          </a:p>
          <a:p>
            <a:r>
              <a:rPr lang="cy-GB" dirty="0"/>
              <a:t>O wefannau efallai yr hoffech gasglu ffynonellau megis :</a:t>
            </a:r>
          </a:p>
          <a:p>
            <a:pPr lvl="1"/>
            <a:r>
              <a:rPr lang="cy-GB" dirty="0"/>
              <a:t>Polisïau </a:t>
            </a:r>
          </a:p>
          <a:p>
            <a:pPr lvl="1"/>
            <a:r>
              <a:rPr lang="cy-GB" dirty="0"/>
              <a:t>Dogfennau deddfwriaeth</a:t>
            </a:r>
          </a:p>
          <a:p>
            <a:pPr lvl="1"/>
            <a:r>
              <a:rPr lang="cy-GB" dirty="0"/>
              <a:t>Erthyglau</a:t>
            </a:r>
          </a:p>
        </p:txBody>
      </p:sp>
      <p:sp>
        <p:nvSpPr>
          <p:cNvPr id="8" name="Content Placeholder 7">
            <a:extLst>
              <a:ext uri="{FF2B5EF4-FFF2-40B4-BE49-F238E27FC236}">
                <a16:creationId xmlns:a16="http://schemas.microsoft.com/office/drawing/2014/main" id="{4CA2F98D-C933-4FAF-647D-A50F2BF2BA34}"/>
              </a:ext>
            </a:extLst>
          </p:cNvPr>
          <p:cNvSpPr>
            <a:spLocks noGrp="1"/>
          </p:cNvSpPr>
          <p:nvPr>
            <p:ph sz="half" idx="2"/>
          </p:nvPr>
        </p:nvSpPr>
        <p:spPr/>
        <p:txBody>
          <a:bodyPr>
            <a:normAutofit fontScale="92500"/>
          </a:bodyPr>
          <a:lstStyle/>
          <a:p>
            <a:r>
              <a:rPr lang="en-GB" dirty="0"/>
              <a:t>Good:    .ac.uk, .gov.uk, .</a:t>
            </a:r>
            <a:r>
              <a:rPr lang="en-GB" noProof="1"/>
              <a:t>edu, gov.wales</a:t>
            </a:r>
          </a:p>
          <a:p>
            <a:r>
              <a:rPr lang="en-GB" dirty="0"/>
              <a:t>Bad:  Anything else!</a:t>
            </a:r>
          </a:p>
          <a:p>
            <a:r>
              <a:rPr lang="en-GB" dirty="0"/>
              <a:t>From websites you may want gather sources such as:</a:t>
            </a:r>
          </a:p>
          <a:p>
            <a:pPr lvl="1"/>
            <a:r>
              <a:rPr lang="en-GB" dirty="0"/>
              <a:t>Policies </a:t>
            </a:r>
          </a:p>
          <a:p>
            <a:pPr lvl="1"/>
            <a:r>
              <a:rPr lang="en-GB" dirty="0"/>
              <a:t>Legislation documents</a:t>
            </a:r>
          </a:p>
          <a:p>
            <a:pPr lvl="1"/>
            <a:r>
              <a:rPr lang="en-GB" dirty="0"/>
              <a:t>Articles </a:t>
            </a:r>
          </a:p>
          <a:p>
            <a:endParaRPr lang="en-GB" dirty="0"/>
          </a:p>
        </p:txBody>
      </p:sp>
    </p:spTree>
    <p:extLst>
      <p:ext uri="{BB962C8B-B14F-4D97-AF65-F5344CB8AC3E}">
        <p14:creationId xmlns:p14="http://schemas.microsoft.com/office/powerpoint/2010/main" val="3418782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AB9C6-73C9-3C44-99DD-E9BD783BD1C2}"/>
              </a:ext>
            </a:extLst>
          </p:cNvPr>
          <p:cNvSpPr>
            <a:spLocks noGrp="1"/>
          </p:cNvSpPr>
          <p:nvPr>
            <p:ph type="title"/>
          </p:nvPr>
        </p:nvSpPr>
        <p:spPr/>
        <p:txBody>
          <a:bodyPr/>
          <a:lstStyle/>
          <a:p>
            <a:r>
              <a:rPr lang="cy-GB" dirty="0"/>
              <a:t>Tasg Grŵp:</a:t>
            </a:r>
            <a:br>
              <a:rPr lang="en-GB" dirty="0"/>
            </a:br>
            <a:r>
              <a:rPr lang="en-GB" dirty="0"/>
              <a:t>Group Task:</a:t>
            </a:r>
          </a:p>
        </p:txBody>
      </p:sp>
      <p:sp>
        <p:nvSpPr>
          <p:cNvPr id="3" name="Text Placeholder 2">
            <a:extLst>
              <a:ext uri="{FF2B5EF4-FFF2-40B4-BE49-F238E27FC236}">
                <a16:creationId xmlns:a16="http://schemas.microsoft.com/office/drawing/2014/main" id="{51E7B32C-0C85-67A1-F529-5771C166F9CA}"/>
              </a:ext>
            </a:extLst>
          </p:cNvPr>
          <p:cNvSpPr>
            <a:spLocks noGrp="1"/>
          </p:cNvSpPr>
          <p:nvPr>
            <p:ph type="body" idx="1"/>
          </p:nvPr>
        </p:nvSpPr>
        <p:spPr/>
        <p:txBody>
          <a:bodyPr>
            <a:normAutofit lnSpcReduction="10000"/>
          </a:bodyPr>
          <a:lstStyle/>
          <a:p>
            <a:r>
              <a:rPr lang="cy-GB" dirty="0"/>
              <a:t>Cyflwynwch eich canfyddiadau</a:t>
            </a:r>
          </a:p>
          <a:p>
            <a:r>
              <a:rPr lang="en-GB" dirty="0"/>
              <a:t>Present your findings</a:t>
            </a:r>
          </a:p>
        </p:txBody>
      </p:sp>
    </p:spTree>
    <p:extLst>
      <p:ext uri="{BB962C8B-B14F-4D97-AF65-F5344CB8AC3E}">
        <p14:creationId xmlns:p14="http://schemas.microsoft.com/office/powerpoint/2010/main" val="3789487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12E5215-2D30-4674-B035-42B84CF4E7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13" name="Straight Connector 12">
            <a:extLst>
              <a:ext uri="{FF2B5EF4-FFF2-40B4-BE49-F238E27FC236}">
                <a16:creationId xmlns:a16="http://schemas.microsoft.com/office/drawing/2014/main" id="{B38567EC-BA84-4C6C-AC2C-E07382B106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9E383E2A-4F9B-4B7F-9B08-C845241F92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AEF28F8E-5F81-42E1-9210-B6FE9ACF2282}"/>
              </a:ext>
            </a:extLst>
          </p:cNvPr>
          <p:cNvSpPr>
            <a:spLocks noGrp="1"/>
          </p:cNvSpPr>
          <p:nvPr>
            <p:ph type="title"/>
          </p:nvPr>
        </p:nvSpPr>
        <p:spPr>
          <a:xfrm>
            <a:off x="1072267" y="1041401"/>
            <a:ext cx="6528018" cy="2345264"/>
          </a:xfrm>
        </p:spPr>
        <p:txBody>
          <a:bodyPr vert="horz" lIns="91440" tIns="45720" rIns="91440" bIns="45720" rtlCol="0" anchor="b">
            <a:normAutofit fontScale="90000"/>
          </a:bodyPr>
          <a:lstStyle/>
          <a:p>
            <a:r>
              <a:rPr lang="cy-GB" sz="5400" dirty="0"/>
              <a:t>Taith o gwmpas y Llyfrgell</a:t>
            </a:r>
            <a:br>
              <a:rPr lang="cy-GB" sz="5400" dirty="0"/>
            </a:br>
            <a:r>
              <a:rPr lang="en-US" sz="5400" dirty="0"/>
              <a:t>Library Tour</a:t>
            </a:r>
          </a:p>
        </p:txBody>
      </p:sp>
      <p:sp>
        <p:nvSpPr>
          <p:cNvPr id="4" name="Text Placeholder 3">
            <a:extLst>
              <a:ext uri="{FF2B5EF4-FFF2-40B4-BE49-F238E27FC236}">
                <a16:creationId xmlns:a16="http://schemas.microsoft.com/office/drawing/2014/main" id="{56E7BA96-FACE-C07B-B97F-5E42ED0210F1}"/>
              </a:ext>
            </a:extLst>
          </p:cNvPr>
          <p:cNvSpPr>
            <a:spLocks noGrp="1"/>
          </p:cNvSpPr>
          <p:nvPr>
            <p:ph type="body" idx="1"/>
          </p:nvPr>
        </p:nvSpPr>
        <p:spPr>
          <a:xfrm>
            <a:off x="1072267" y="3657597"/>
            <a:ext cx="6528018" cy="1320802"/>
          </a:xfrm>
        </p:spPr>
        <p:txBody>
          <a:bodyPr vert="horz" lIns="91440" tIns="45720" rIns="91440" bIns="45720" rtlCol="0" anchor="t">
            <a:normAutofit/>
          </a:bodyPr>
          <a:lstStyle/>
          <a:p>
            <a:endParaRPr lang="en-US" sz="2100"/>
          </a:p>
        </p:txBody>
      </p:sp>
      <p:cxnSp>
        <p:nvCxnSpPr>
          <p:cNvPr id="17" name="Straight Connector 16">
            <a:extLst>
              <a:ext uri="{FF2B5EF4-FFF2-40B4-BE49-F238E27FC236}">
                <a16:creationId xmlns:a16="http://schemas.microsoft.com/office/drawing/2014/main" id="{CCF954D9-A588-465F-8E94-AF744F47B7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8045" y="3541181"/>
            <a:ext cx="6492240" cy="0"/>
          </a:xfrm>
          <a:prstGeom prst="line">
            <a:avLst/>
          </a:prstGeom>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5C68B8F7-ECBC-41D2-AD01-04A86A37A7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54662"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7" descr="Books">
            <a:extLst>
              <a:ext uri="{FF2B5EF4-FFF2-40B4-BE49-F238E27FC236}">
                <a16:creationId xmlns:a16="http://schemas.microsoft.com/office/drawing/2014/main" id="{987E56BF-7660-3D6C-750F-ECFBDC119CD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374701" y="2122701"/>
            <a:ext cx="2433793" cy="2433793"/>
          </a:xfrm>
          <a:prstGeom prst="rect">
            <a:avLst/>
          </a:prstGeom>
        </p:spPr>
      </p:pic>
    </p:spTree>
    <p:extLst>
      <p:ext uri="{BB962C8B-B14F-4D97-AF65-F5344CB8AC3E}">
        <p14:creationId xmlns:p14="http://schemas.microsoft.com/office/powerpoint/2010/main" val="21019830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29AC2-7EAE-477B-5962-152798DEAE42}"/>
              </a:ext>
            </a:extLst>
          </p:cNvPr>
          <p:cNvSpPr>
            <a:spLocks noGrp="1"/>
          </p:cNvSpPr>
          <p:nvPr>
            <p:ph type="title"/>
          </p:nvPr>
        </p:nvSpPr>
        <p:spPr/>
        <p:txBody>
          <a:bodyPr>
            <a:normAutofit fontScale="90000"/>
          </a:bodyPr>
          <a:lstStyle/>
          <a:p>
            <a:r>
              <a:rPr lang="cy-GB" dirty="0"/>
              <a:t>Tasg Lyfrgell</a:t>
            </a:r>
            <a:br>
              <a:rPr lang="en-GB" dirty="0"/>
            </a:br>
            <a:r>
              <a:rPr lang="en-GB" dirty="0"/>
              <a:t>Library Task</a:t>
            </a:r>
          </a:p>
        </p:txBody>
      </p:sp>
      <p:sp>
        <p:nvSpPr>
          <p:cNvPr id="3" name="Content Placeholder 2">
            <a:extLst>
              <a:ext uri="{FF2B5EF4-FFF2-40B4-BE49-F238E27FC236}">
                <a16:creationId xmlns:a16="http://schemas.microsoft.com/office/drawing/2014/main" id="{CBD93812-F196-4D58-1465-C1BE848C8771}"/>
              </a:ext>
            </a:extLst>
          </p:cNvPr>
          <p:cNvSpPr>
            <a:spLocks noGrp="1"/>
          </p:cNvSpPr>
          <p:nvPr>
            <p:ph sz="half" idx="1"/>
          </p:nvPr>
        </p:nvSpPr>
        <p:spPr/>
        <p:txBody>
          <a:bodyPr>
            <a:normAutofit fontScale="92500" lnSpcReduction="20000"/>
          </a:bodyPr>
          <a:lstStyle/>
          <a:p>
            <a:r>
              <a:rPr lang="cy-GB" dirty="0"/>
              <a:t>Ewch i’r llyfrgell a dod o hyd i’r canlynol:</a:t>
            </a:r>
          </a:p>
          <a:p>
            <a:pPr lvl="1"/>
            <a:r>
              <a:rPr lang="cy-GB" dirty="0"/>
              <a:t>Llyfr ag un awdur</a:t>
            </a:r>
          </a:p>
          <a:p>
            <a:pPr lvl="1">
              <a:buSzPct val="114999"/>
            </a:pPr>
            <a:r>
              <a:rPr lang="cy-GB" dirty="0"/>
              <a:t>Llyfr â thri neu ragor o awduron</a:t>
            </a:r>
          </a:p>
          <a:p>
            <a:pPr lvl="1">
              <a:buSzPct val="114999"/>
            </a:pPr>
            <a:r>
              <a:rPr lang="cy-GB" dirty="0"/>
              <a:t>Llyfr a olygir gan ... </a:t>
            </a:r>
          </a:p>
          <a:p>
            <a:r>
              <a:rPr lang="cy-GB" dirty="0"/>
              <a:t>Gwnewch nodyn o’r rhif degol </a:t>
            </a:r>
            <a:r>
              <a:rPr lang="cy-GB" noProof="1"/>
              <a:t>Dewey</a:t>
            </a:r>
            <a:r>
              <a:rPr lang="cy-GB" dirty="0"/>
              <a:t> a benthycwch y llyfr o’r llyfrgell </a:t>
            </a:r>
          </a:p>
          <a:p>
            <a:r>
              <a:rPr lang="cy-GB" dirty="0"/>
              <a:t>Dewch â’r rhain i’n sesiwn yfory. </a:t>
            </a:r>
          </a:p>
          <a:p>
            <a:endParaRPr lang="en-GB" dirty="0"/>
          </a:p>
        </p:txBody>
      </p:sp>
      <p:sp>
        <p:nvSpPr>
          <p:cNvPr id="4" name="Content Placeholder 3">
            <a:extLst>
              <a:ext uri="{FF2B5EF4-FFF2-40B4-BE49-F238E27FC236}">
                <a16:creationId xmlns:a16="http://schemas.microsoft.com/office/drawing/2014/main" id="{F81DAE72-79F4-4800-5C80-261D4AA107D4}"/>
              </a:ext>
            </a:extLst>
          </p:cNvPr>
          <p:cNvSpPr>
            <a:spLocks noGrp="1"/>
          </p:cNvSpPr>
          <p:nvPr>
            <p:ph sz="half" idx="2"/>
          </p:nvPr>
        </p:nvSpPr>
        <p:spPr/>
        <p:txBody>
          <a:bodyPr>
            <a:normAutofit fontScale="92500" lnSpcReduction="20000"/>
          </a:bodyPr>
          <a:lstStyle/>
          <a:p>
            <a:r>
              <a:rPr lang="en-GB" dirty="0"/>
              <a:t>Visit the library and locate the following:</a:t>
            </a:r>
          </a:p>
          <a:p>
            <a:pPr lvl="1"/>
            <a:r>
              <a:rPr lang="en-GB" dirty="0"/>
              <a:t>A book with one author</a:t>
            </a:r>
          </a:p>
          <a:p>
            <a:pPr lvl="1">
              <a:buSzPct val="114999"/>
            </a:pPr>
            <a:r>
              <a:rPr lang="en-GB" dirty="0"/>
              <a:t>A book with three or more authors</a:t>
            </a:r>
          </a:p>
          <a:p>
            <a:pPr lvl="1">
              <a:buSzPct val="114999"/>
            </a:pPr>
            <a:r>
              <a:rPr lang="en-GB" dirty="0"/>
              <a:t>A book that is edited by ... </a:t>
            </a:r>
          </a:p>
          <a:p>
            <a:r>
              <a:rPr lang="en-GB" dirty="0"/>
              <a:t>Make a note of the Dewey decimal number and take the book out of the library </a:t>
            </a:r>
          </a:p>
          <a:p>
            <a:r>
              <a:rPr lang="en-GB" dirty="0"/>
              <a:t>Bring these to our session tomorrow.</a:t>
            </a:r>
          </a:p>
        </p:txBody>
      </p:sp>
    </p:spTree>
    <p:extLst>
      <p:ext uri="{BB962C8B-B14F-4D97-AF65-F5344CB8AC3E}">
        <p14:creationId xmlns:p14="http://schemas.microsoft.com/office/powerpoint/2010/main" val="1743079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9FBA3-E140-77E7-A191-E29A1E1C0A6F}"/>
              </a:ext>
            </a:extLst>
          </p:cNvPr>
          <p:cNvSpPr>
            <a:spLocks noGrp="1"/>
          </p:cNvSpPr>
          <p:nvPr>
            <p:ph type="title"/>
          </p:nvPr>
        </p:nvSpPr>
        <p:spPr/>
        <p:txBody>
          <a:bodyPr>
            <a:normAutofit fontScale="90000"/>
          </a:bodyPr>
          <a:lstStyle/>
          <a:p>
            <a:r>
              <a:rPr lang="cy-GB" dirty="0"/>
              <a:t>Amcanion y sesiwn</a:t>
            </a:r>
            <a:br>
              <a:rPr lang="en-GB" dirty="0"/>
            </a:br>
            <a:r>
              <a:rPr lang="en-GB" dirty="0"/>
              <a:t>Session objectives</a:t>
            </a:r>
          </a:p>
        </p:txBody>
      </p:sp>
      <p:sp>
        <p:nvSpPr>
          <p:cNvPr id="3" name="Content Placeholder 2">
            <a:extLst>
              <a:ext uri="{FF2B5EF4-FFF2-40B4-BE49-F238E27FC236}">
                <a16:creationId xmlns:a16="http://schemas.microsoft.com/office/drawing/2014/main" id="{B82370DE-8AA7-2C6A-DD20-1C98AB15C433}"/>
              </a:ext>
            </a:extLst>
          </p:cNvPr>
          <p:cNvSpPr>
            <a:spLocks noGrp="1"/>
          </p:cNvSpPr>
          <p:nvPr>
            <p:ph sz="half" idx="1"/>
          </p:nvPr>
        </p:nvSpPr>
        <p:spPr/>
        <p:txBody>
          <a:bodyPr/>
          <a:lstStyle/>
          <a:p>
            <a:pPr marL="285750" marR="0" lvl="0"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Ar ddiwedd y sesiwn hon </a:t>
            </a:r>
            <a:r>
              <a:rPr kumimoji="0" lang="cy-GB" sz="2400" b="0" i="0" u="none" strike="noStrike" kern="1200" cap="none" spc="0" normalizeH="0" baseline="0" dirty="0">
                <a:ln>
                  <a:noFill/>
                </a:ln>
                <a:solidFill>
                  <a:prstClr val="black">
                    <a:lumMod val="85000"/>
                    <a:lumOff val="15000"/>
                  </a:prstClr>
                </a:solidFill>
                <a:effectLst/>
                <a:uLnTx/>
                <a:uFillTx/>
                <a:latin typeface="Garamond" panose="02020404030301010803"/>
                <a:ea typeface="+mn-ea"/>
                <a:cs typeface="+mn-cs"/>
              </a:rPr>
              <a:t>byddw</a:t>
            </a:r>
            <a:r>
              <a:rPr lang="cy-GB" dirty="0">
                <a:solidFill>
                  <a:prstClr val="black">
                    <a:lumMod val="85000"/>
                    <a:lumOff val="15000"/>
                  </a:prstClr>
                </a:solidFill>
                <a:latin typeface="Garamond" panose="02020404030301010803"/>
              </a:rPr>
              <a:t>ch yn gallu</a:t>
            </a:r>
            <a:r>
              <a:rPr kumimoji="0" lang="cy-GB"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Cofio amserlen y modwl hwn</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Disgrifio’r aseiniadau</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Gwybod ble i gael cymorth</a:t>
            </a:r>
          </a:p>
          <a:p>
            <a:pPr marL="742950" marR="0" lvl="1" indent="-285750" algn="l" defTabSz="457200" rtl="0" eaLnBrk="1" fontAlgn="auto" latinLnBrk="0" hangingPunct="1">
              <a:lnSpc>
                <a:spcPct val="100000"/>
              </a:lnSpc>
              <a:spcBef>
                <a:spcPct val="20000"/>
              </a:spcBef>
              <a:spcAft>
                <a:spcPts val="600"/>
              </a:spcAft>
              <a:buClr>
                <a:srgbClr val="AB946B"/>
              </a:buClr>
              <a:buSzPct val="115000"/>
              <a:buFont typeface="Arial"/>
              <a:buChar char="•"/>
              <a:tabLst/>
              <a:defRPr/>
            </a:pPr>
            <a:r>
              <a:rPr kumimoji="0" lang="cy-GB" sz="20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Dynodi rhai sgiliau astudio allweddol</a:t>
            </a:r>
          </a:p>
          <a:p>
            <a:endParaRPr lang="en-GB" dirty="0"/>
          </a:p>
        </p:txBody>
      </p:sp>
      <p:sp>
        <p:nvSpPr>
          <p:cNvPr id="4" name="Content Placeholder 3">
            <a:extLst>
              <a:ext uri="{FF2B5EF4-FFF2-40B4-BE49-F238E27FC236}">
                <a16:creationId xmlns:a16="http://schemas.microsoft.com/office/drawing/2014/main" id="{F89A4197-28A6-A37E-B0DD-6224D03B38EC}"/>
              </a:ext>
            </a:extLst>
          </p:cNvPr>
          <p:cNvSpPr>
            <a:spLocks noGrp="1"/>
          </p:cNvSpPr>
          <p:nvPr>
            <p:ph sz="half" idx="2"/>
          </p:nvPr>
        </p:nvSpPr>
        <p:spPr/>
        <p:txBody>
          <a:bodyPr/>
          <a:lstStyle/>
          <a:p>
            <a:r>
              <a:rPr lang="en-GB" dirty="0"/>
              <a:t>At the end of this session are you  able to: </a:t>
            </a:r>
          </a:p>
          <a:p>
            <a:pPr lvl="1"/>
            <a:r>
              <a:rPr lang="en-GB" dirty="0"/>
              <a:t>Recall the timetable for this module</a:t>
            </a:r>
          </a:p>
          <a:p>
            <a:pPr lvl="1"/>
            <a:r>
              <a:rPr lang="en-GB" dirty="0"/>
              <a:t>Describe the assignments</a:t>
            </a:r>
          </a:p>
          <a:p>
            <a:pPr lvl="1"/>
            <a:r>
              <a:rPr lang="en-GB" dirty="0"/>
              <a:t>Know where to find support</a:t>
            </a:r>
          </a:p>
          <a:p>
            <a:pPr lvl="1"/>
            <a:r>
              <a:rPr lang="en-GB" dirty="0"/>
              <a:t>Identify some key study skills</a:t>
            </a:r>
          </a:p>
        </p:txBody>
      </p:sp>
    </p:spTree>
    <p:extLst>
      <p:ext uri="{BB962C8B-B14F-4D97-AF65-F5344CB8AC3E}">
        <p14:creationId xmlns:p14="http://schemas.microsoft.com/office/powerpoint/2010/main" val="1301623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287</TotalTime>
  <Words>2603</Words>
  <Application>Microsoft Office PowerPoint</Application>
  <PresentationFormat>Widescreen</PresentationFormat>
  <Paragraphs>300</Paragraphs>
  <Slides>30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Century Gothic</vt:lpstr>
      <vt:lpstr>Garamond</vt:lpstr>
      <vt:lpstr>Symbol</vt:lpstr>
      <vt:lpstr>Wingdings</vt:lpstr>
      <vt:lpstr>Organic</vt:lpstr>
      <vt:lpstr>Sicrhau Sgiliau Astudio Llwyddiannus    Securing Successful Study Skills</vt:lpstr>
      <vt:lpstr> Yr wythnos gyntaf yn y Brifysgol… First week at University… </vt:lpstr>
      <vt:lpstr>Sesiwn 1  Session 1 </vt:lpstr>
      <vt:lpstr>Amcanion y Sesiwn Session objectives</vt:lpstr>
      <vt:lpstr>Llawlyfr Handbook</vt:lpstr>
      <vt:lpstr>Nodau / Aims</vt:lpstr>
      <vt:lpstr>Amcanion / Objectives</vt:lpstr>
      <vt:lpstr>Cynnwys / Content</vt:lpstr>
      <vt:lpstr>Cynnwys / Content</vt:lpstr>
      <vt:lpstr>Amserlen: </vt:lpstr>
      <vt:lpstr>Timetable: </vt:lpstr>
      <vt:lpstr>Moodle</vt:lpstr>
      <vt:lpstr> Asesiadau  Assessment</vt:lpstr>
      <vt:lpstr>Aseiniad - Trosolwg</vt:lpstr>
      <vt:lpstr>Assignment - Overview</vt:lpstr>
      <vt:lpstr>Assignment - Overview</vt:lpstr>
      <vt:lpstr>Aseiniad – Cyflwyno’r gwaith Assignment - Submission</vt:lpstr>
      <vt:lpstr>Aseiniad  – Meini Prawf Marcio Assignment - Marking Criteria</vt:lpstr>
      <vt:lpstr>Cwestiynau?  Questions?</vt:lpstr>
      <vt:lpstr> Heddiw Today</vt:lpstr>
      <vt:lpstr>Gweithgaredd Grŵp  Group Activity</vt:lpstr>
      <vt:lpstr> Gweithgaredd Grŵp Group Activity</vt:lpstr>
      <vt:lpstr>Chwilio Ar-lein Searching Online</vt:lpstr>
      <vt:lpstr>Gwefannau  Websites</vt:lpstr>
      <vt:lpstr>Tasg Chwilio Search Task</vt:lpstr>
      <vt:lpstr>Ffynonellau Dibynadwy Reliable Sources</vt:lpstr>
      <vt:lpstr>Tasg Grŵp: Group Task:</vt:lpstr>
      <vt:lpstr>Taith o gwmpas y Llyfrgell Library Tour</vt:lpstr>
      <vt:lpstr>Tasg Lyfrgell Library Task</vt:lpstr>
      <vt:lpstr>Amcanion y sesiwn Session objectives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Jones</dc:creator>
  <cp:lastModifiedBy>Ross Phillips</cp:lastModifiedBy>
  <cp:revision>145</cp:revision>
  <dcterms:created xsi:type="dcterms:W3CDTF">2022-07-12T12:34:34Z</dcterms:created>
  <dcterms:modified xsi:type="dcterms:W3CDTF">2023-09-28T13:41:51Z</dcterms:modified>
</cp:coreProperties>
</file>