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los Gal (2514520)" userId="4f72920b-c90d-460a-97c1-6578b6e779b2" providerId="ADAL" clId="{9B459E67-F110-48F9-AAF0-219C3C0DDD10}"/>
    <pc:docChg chg="undo custSel addSld modSld">
      <pc:chgData name="Miklos Gal (2514520)" userId="4f72920b-c90d-460a-97c1-6578b6e779b2" providerId="ADAL" clId="{9B459E67-F110-48F9-AAF0-219C3C0DDD10}" dt="2025-11-20T23:34:13.299" v="2905" actId="20577"/>
      <pc:docMkLst>
        <pc:docMk/>
      </pc:docMkLst>
      <pc:sldChg chg="modSp mod">
        <pc:chgData name="Miklos Gal (2514520)" userId="4f72920b-c90d-460a-97c1-6578b6e779b2" providerId="ADAL" clId="{9B459E67-F110-48F9-AAF0-219C3C0DDD10}" dt="2025-11-18T16:26:59.518" v="2773" actId="114"/>
        <pc:sldMkLst>
          <pc:docMk/>
          <pc:sldMk cId="979612133" sldId="256"/>
        </pc:sldMkLst>
        <pc:spChg chg="mod">
          <ac:chgData name="Miklos Gal (2514520)" userId="4f72920b-c90d-460a-97c1-6578b6e779b2" providerId="ADAL" clId="{9B459E67-F110-48F9-AAF0-219C3C0DDD10}" dt="2025-11-18T16:26:48.658" v="2770" actId="115"/>
          <ac:spMkLst>
            <pc:docMk/>
            <pc:sldMk cId="979612133" sldId="256"/>
            <ac:spMk id="2" creationId="{FAEEFD29-33AB-AD61-D79F-C7C0C6191062}"/>
          </ac:spMkLst>
        </pc:spChg>
        <pc:spChg chg="mod">
          <ac:chgData name="Miklos Gal (2514520)" userId="4f72920b-c90d-460a-97c1-6578b6e779b2" providerId="ADAL" clId="{9B459E67-F110-48F9-AAF0-219C3C0DDD10}" dt="2025-11-18T16:26:59.518" v="2773" actId="114"/>
          <ac:spMkLst>
            <pc:docMk/>
            <pc:sldMk cId="979612133" sldId="256"/>
            <ac:spMk id="3" creationId="{0FA81BD7-C6D7-5550-C0CC-4458E6C4429E}"/>
          </ac:spMkLst>
        </pc:spChg>
      </pc:sldChg>
      <pc:sldChg chg="addSp delSp modSp new mod setBg modAnim">
        <pc:chgData name="Miklos Gal (2514520)" userId="4f72920b-c90d-460a-97c1-6578b6e779b2" providerId="ADAL" clId="{9B459E67-F110-48F9-AAF0-219C3C0DDD10}" dt="2025-11-18T16:58:55.795" v="2878"/>
        <pc:sldMkLst>
          <pc:docMk/>
          <pc:sldMk cId="3943777522" sldId="257"/>
        </pc:sldMkLst>
        <pc:spChg chg="mod">
          <ac:chgData name="Miklos Gal (2514520)" userId="4f72920b-c90d-460a-97c1-6578b6e779b2" providerId="ADAL" clId="{9B459E67-F110-48F9-AAF0-219C3C0DDD10}" dt="2025-11-18T15:53:08.087" v="1289" actId="115"/>
          <ac:spMkLst>
            <pc:docMk/>
            <pc:sldMk cId="3943777522" sldId="257"/>
            <ac:spMk id="2" creationId="{473854A1-DE4E-E634-7A8B-58FA9E78681A}"/>
          </ac:spMkLst>
        </pc:spChg>
        <pc:spChg chg="add">
          <ac:chgData name="Miklos Gal (2514520)" userId="4f72920b-c90d-460a-97c1-6578b6e779b2" providerId="ADAL" clId="{9B459E67-F110-48F9-AAF0-219C3C0DDD10}" dt="2025-11-18T15:35:30.335" v="559" actId="26606"/>
          <ac:spMkLst>
            <pc:docMk/>
            <pc:sldMk cId="3943777522" sldId="257"/>
            <ac:spMk id="9" creationId="{3FD711E9-7F79-40A9-8D9E-4AE293C154A5}"/>
          </ac:spMkLst>
        </pc:spChg>
        <pc:graphicFrameChg chg="add mod">
          <ac:chgData name="Miklos Gal (2514520)" userId="4f72920b-c90d-460a-97c1-6578b6e779b2" providerId="ADAL" clId="{9B459E67-F110-48F9-AAF0-219C3C0DDD10}" dt="2025-11-18T15:36:13.266" v="565" actId="255"/>
          <ac:graphicFrameMkLst>
            <pc:docMk/>
            <pc:sldMk cId="3943777522" sldId="257"/>
            <ac:graphicFrameMk id="5" creationId="{EC8BF4DF-8822-674F-B110-CC307B3A2CAA}"/>
          </ac:graphicFrameMkLst>
        </pc:graphicFrameChg>
      </pc:sldChg>
      <pc:sldChg chg="addSp delSp modSp new mod setBg modAnim">
        <pc:chgData name="Miklos Gal (2514520)" userId="4f72920b-c90d-460a-97c1-6578b6e779b2" providerId="ADAL" clId="{9B459E67-F110-48F9-AAF0-219C3C0DDD10}" dt="2025-11-18T16:58:52.011" v="2877"/>
        <pc:sldMkLst>
          <pc:docMk/>
          <pc:sldMk cId="930174780" sldId="258"/>
        </pc:sldMkLst>
        <pc:spChg chg="mod">
          <ac:chgData name="Miklos Gal (2514520)" userId="4f72920b-c90d-460a-97c1-6578b6e779b2" providerId="ADAL" clId="{9B459E67-F110-48F9-AAF0-219C3C0DDD10}" dt="2025-11-18T16:09:03.777" v="1975" actId="255"/>
          <ac:spMkLst>
            <pc:docMk/>
            <pc:sldMk cId="930174780" sldId="258"/>
            <ac:spMk id="2" creationId="{68CF6794-A6E6-FEC1-3B40-8DA7B31FAEA0}"/>
          </ac:spMkLst>
        </pc:spChg>
        <pc:spChg chg="add">
          <ac:chgData name="Miklos Gal (2514520)" userId="4f72920b-c90d-460a-97c1-6578b6e779b2" providerId="ADAL" clId="{9B459E67-F110-48F9-AAF0-219C3C0DDD10}" dt="2025-11-18T15:52:02.737" v="1281" actId="26606"/>
          <ac:spMkLst>
            <pc:docMk/>
            <pc:sldMk cId="930174780" sldId="258"/>
            <ac:spMk id="14" creationId="{BCFFB95F-D901-4937-8084-8A7BAA84FAFB}"/>
          </ac:spMkLst>
        </pc:spChg>
        <pc:grpChg chg="add">
          <ac:chgData name="Miklos Gal (2514520)" userId="4f72920b-c90d-460a-97c1-6578b6e779b2" providerId="ADAL" clId="{9B459E67-F110-48F9-AAF0-219C3C0DDD10}" dt="2025-11-18T15:52:02.737" v="1281" actId="26606"/>
          <ac:grpSpMkLst>
            <pc:docMk/>
            <pc:sldMk cId="930174780" sldId="258"/>
            <ac:grpSpMk id="11" creationId="{60F473BD-3FD3-4548-A8F5-11D3C9CB88BC}"/>
          </ac:grpSpMkLst>
        </pc:grpChg>
        <pc:graphicFrameChg chg="add modGraphic">
          <ac:chgData name="Miklos Gal (2514520)" userId="4f72920b-c90d-460a-97c1-6578b6e779b2" providerId="ADAL" clId="{9B459E67-F110-48F9-AAF0-219C3C0DDD10}" dt="2025-11-18T16:23:34.945" v="2768" actId="20577"/>
          <ac:graphicFrameMkLst>
            <pc:docMk/>
            <pc:sldMk cId="930174780" sldId="258"/>
            <ac:graphicFrameMk id="15" creationId="{11CC3766-C4C9-31E3-ACBD-374202DEEC0C}"/>
          </ac:graphicFrameMkLst>
        </pc:graphicFrameChg>
      </pc:sldChg>
      <pc:sldChg chg="addSp delSp modSp new mod setBg modAnim">
        <pc:chgData name="Miklos Gal (2514520)" userId="4f72920b-c90d-460a-97c1-6578b6e779b2" providerId="ADAL" clId="{9B459E67-F110-48F9-AAF0-219C3C0DDD10}" dt="2025-11-20T23:34:13.299" v="2905" actId="20577"/>
        <pc:sldMkLst>
          <pc:docMk/>
          <pc:sldMk cId="68252808" sldId="259"/>
        </pc:sldMkLst>
        <pc:spChg chg="mod">
          <ac:chgData name="Miklos Gal (2514520)" userId="4f72920b-c90d-460a-97c1-6578b6e779b2" providerId="ADAL" clId="{9B459E67-F110-48F9-AAF0-219C3C0DDD10}" dt="2025-11-18T16:06:37.136" v="1947" actId="26606"/>
          <ac:spMkLst>
            <pc:docMk/>
            <pc:sldMk cId="68252808" sldId="259"/>
            <ac:spMk id="2" creationId="{53F19650-A1A6-39DB-ABBA-7C00DCBE1FBD}"/>
          </ac:spMkLst>
        </pc:spChg>
        <pc:spChg chg="add">
          <ac:chgData name="Miklos Gal (2514520)" userId="4f72920b-c90d-460a-97c1-6578b6e779b2" providerId="ADAL" clId="{9B459E67-F110-48F9-AAF0-219C3C0DDD10}" dt="2025-11-18T16:06:37.136" v="1947" actId="26606"/>
          <ac:spMkLst>
            <pc:docMk/>
            <pc:sldMk cId="68252808" sldId="259"/>
            <ac:spMk id="43" creationId="{3FD711E9-7F79-40A9-8D9E-4AE293C154A5}"/>
          </ac:spMkLst>
        </pc:spChg>
        <pc:graphicFrameChg chg="add mod modGraphic">
          <ac:chgData name="Miklos Gal (2514520)" userId="4f72920b-c90d-460a-97c1-6578b6e779b2" providerId="ADAL" clId="{9B459E67-F110-48F9-AAF0-219C3C0DDD10}" dt="2025-11-20T23:34:13.299" v="2905" actId="20577"/>
          <ac:graphicFrameMkLst>
            <pc:docMk/>
            <pc:sldMk cId="68252808" sldId="259"/>
            <ac:graphicFrameMk id="11" creationId="{3201F03F-4A1E-CEFC-0EC1-6E4740FEC95A}"/>
          </ac:graphicFrameMkLst>
        </pc:graphicFrameChg>
      </pc:sldChg>
      <pc:sldChg chg="addSp delSp modSp new mod setBg modAnim">
        <pc:chgData name="Miklos Gal (2514520)" userId="4f72920b-c90d-460a-97c1-6578b6e779b2" providerId="ADAL" clId="{9B459E67-F110-48F9-AAF0-219C3C0DDD10}" dt="2025-11-18T16:58:46.997" v="2875"/>
        <pc:sldMkLst>
          <pc:docMk/>
          <pc:sldMk cId="2043343711" sldId="260"/>
        </pc:sldMkLst>
        <pc:spChg chg="mod">
          <ac:chgData name="Miklos Gal (2514520)" userId="4f72920b-c90d-460a-97c1-6578b6e779b2" providerId="ADAL" clId="{9B459E67-F110-48F9-AAF0-219C3C0DDD10}" dt="2025-11-18T16:16:18.634" v="2391" actId="26606"/>
          <ac:spMkLst>
            <pc:docMk/>
            <pc:sldMk cId="2043343711" sldId="260"/>
            <ac:spMk id="2" creationId="{58A905B0-7967-F66A-9787-C923C9931305}"/>
          </ac:spMkLst>
        </pc:spChg>
        <pc:spChg chg="add">
          <ac:chgData name="Miklos Gal (2514520)" userId="4f72920b-c90d-460a-97c1-6578b6e779b2" providerId="ADAL" clId="{9B459E67-F110-48F9-AAF0-219C3C0DDD10}" dt="2025-11-18T16:16:18.634" v="2391" actId="26606"/>
          <ac:spMkLst>
            <pc:docMk/>
            <pc:sldMk cId="2043343711" sldId="260"/>
            <ac:spMk id="23" creationId="{3FD711E9-7F79-40A9-8D9E-4AE293C154A5}"/>
          </ac:spMkLst>
        </pc:spChg>
        <pc:graphicFrameChg chg="add mod modGraphic">
          <ac:chgData name="Miklos Gal (2514520)" userId="4f72920b-c90d-460a-97c1-6578b6e779b2" providerId="ADAL" clId="{9B459E67-F110-48F9-AAF0-219C3C0DDD10}" dt="2025-11-18T16:29:07.185" v="2775" actId="20577"/>
          <ac:graphicFrameMkLst>
            <pc:docMk/>
            <pc:sldMk cId="2043343711" sldId="260"/>
            <ac:graphicFrameMk id="5" creationId="{34443477-AD32-A9D2-2F20-17EBE4564E9C}"/>
          </ac:graphicFrameMkLst>
        </pc:graphicFrameChg>
      </pc:sldChg>
      <pc:sldChg chg="addSp modSp new mod setBg modAnim">
        <pc:chgData name="Miklos Gal (2514520)" userId="4f72920b-c90d-460a-97c1-6578b6e779b2" providerId="ADAL" clId="{9B459E67-F110-48F9-AAF0-219C3C0DDD10}" dt="2025-11-18T17:06:09.064" v="2883" actId="20577"/>
        <pc:sldMkLst>
          <pc:docMk/>
          <pc:sldMk cId="2985202368" sldId="261"/>
        </pc:sldMkLst>
        <pc:spChg chg="mod">
          <ac:chgData name="Miklos Gal (2514520)" userId="4f72920b-c90d-460a-97c1-6578b6e779b2" providerId="ADAL" clId="{9B459E67-F110-48F9-AAF0-219C3C0DDD10}" dt="2025-11-18T16:22:06.342" v="2765" actId="26606"/>
          <ac:spMkLst>
            <pc:docMk/>
            <pc:sldMk cId="2985202368" sldId="261"/>
            <ac:spMk id="2" creationId="{7BCAD32C-C4FB-790A-E02D-C8B72542802A}"/>
          </ac:spMkLst>
        </pc:spChg>
        <pc:spChg chg="mod">
          <ac:chgData name="Miklos Gal (2514520)" userId="4f72920b-c90d-460a-97c1-6578b6e779b2" providerId="ADAL" clId="{9B459E67-F110-48F9-AAF0-219C3C0DDD10}" dt="2025-11-18T17:06:09.064" v="2883" actId="20577"/>
          <ac:spMkLst>
            <pc:docMk/>
            <pc:sldMk cId="2985202368" sldId="261"/>
            <ac:spMk id="3" creationId="{18CD2B9E-213E-ECB1-0E61-E9B77F4FEAE5}"/>
          </ac:spMkLst>
        </pc:spChg>
        <pc:spChg chg="add">
          <ac:chgData name="Miklos Gal (2514520)" userId="4f72920b-c90d-460a-97c1-6578b6e779b2" providerId="ADAL" clId="{9B459E67-F110-48F9-AAF0-219C3C0DDD10}" dt="2025-11-18T16:22:06.342" v="2765" actId="26606"/>
          <ac:spMkLst>
            <pc:docMk/>
            <pc:sldMk cId="2985202368" sldId="261"/>
            <ac:spMk id="9" creationId="{D8AFD15B-CF29-4306-884F-47675092F91F}"/>
          </ac:spMkLst>
        </pc:spChg>
        <pc:spChg chg="add">
          <ac:chgData name="Miklos Gal (2514520)" userId="4f72920b-c90d-460a-97c1-6578b6e779b2" providerId="ADAL" clId="{9B459E67-F110-48F9-AAF0-219C3C0DDD10}" dt="2025-11-18T16:22:06.342" v="2765" actId="26606"/>
          <ac:spMkLst>
            <pc:docMk/>
            <pc:sldMk cId="2985202368" sldId="261"/>
            <ac:spMk id="11" creationId="{96349AB3-1BD3-41E1-8979-1DBDCB5CDCF9}"/>
          </ac:spMkLst>
        </pc:spChg>
        <pc:grpChg chg="add">
          <ac:chgData name="Miklos Gal (2514520)" userId="4f72920b-c90d-460a-97c1-6578b6e779b2" providerId="ADAL" clId="{9B459E67-F110-48F9-AAF0-219C3C0DDD10}" dt="2025-11-18T16:22:06.342" v="2765" actId="26606"/>
          <ac:grpSpMkLst>
            <pc:docMk/>
            <pc:sldMk cId="2985202368" sldId="261"/>
            <ac:grpSpMk id="13" creationId="{54CA915D-BDF0-41F8-B00E-FB186EFF7BD6}"/>
          </ac:grpSpMkLst>
        </pc:grpChg>
        <pc:picChg chg="add mod">
          <ac:chgData name="Miklos Gal (2514520)" userId="4f72920b-c90d-460a-97c1-6578b6e779b2" providerId="ADAL" clId="{9B459E67-F110-48F9-AAF0-219C3C0DDD10}" dt="2025-11-18T16:22:09.206" v="2766" actId="27614"/>
          <ac:picMkLst>
            <pc:docMk/>
            <pc:sldMk cId="2985202368" sldId="261"/>
            <ac:picMk id="5" creationId="{D1106CDC-45F7-6E85-12F4-C3C3ECCACEE2}"/>
          </ac:picMkLst>
        </pc:picChg>
      </pc:sldChg>
      <pc:sldChg chg="addSp delSp modSp new mod setBg">
        <pc:chgData name="Miklos Gal (2514520)" userId="4f72920b-c90d-460a-97c1-6578b6e779b2" providerId="ADAL" clId="{9B459E67-F110-48F9-AAF0-219C3C0DDD10}" dt="2025-11-18T16:55:32.029" v="2859" actId="1076"/>
        <pc:sldMkLst>
          <pc:docMk/>
          <pc:sldMk cId="4045291156" sldId="262"/>
        </pc:sldMkLst>
        <pc:spChg chg="mod">
          <ac:chgData name="Miklos Gal (2514520)" userId="4f72920b-c90d-460a-97c1-6578b6e779b2" providerId="ADAL" clId="{9B459E67-F110-48F9-AAF0-219C3C0DDD10}" dt="2025-11-18T16:54:10.418" v="2813" actId="115"/>
          <ac:spMkLst>
            <pc:docMk/>
            <pc:sldMk cId="4045291156" sldId="262"/>
            <ac:spMk id="2" creationId="{45E977DF-92A6-5252-35BE-7FC6986DC3A4}"/>
          </ac:spMkLst>
        </pc:spChg>
        <pc:spChg chg="add del mod ord">
          <ac:chgData name="Miklos Gal (2514520)" userId="4f72920b-c90d-460a-97c1-6578b6e779b2" providerId="ADAL" clId="{9B459E67-F110-48F9-AAF0-219C3C0DDD10}" dt="2025-11-18T16:55:32.029" v="2859" actId="1076"/>
          <ac:spMkLst>
            <pc:docMk/>
            <pc:sldMk cId="4045291156" sldId="262"/>
            <ac:spMk id="3" creationId="{E43E7F89-F792-3054-D289-EC45B9C1C4E6}"/>
          </ac:spMkLst>
        </pc:spChg>
        <pc:spChg chg="add">
          <ac:chgData name="Miklos Gal (2514520)" userId="4f72920b-c90d-460a-97c1-6578b6e779b2" providerId="ADAL" clId="{9B459E67-F110-48F9-AAF0-219C3C0DDD10}" dt="2025-11-18T16:52:20.137" v="2796" actId="26606"/>
          <ac:spMkLst>
            <pc:docMk/>
            <pc:sldMk cId="4045291156" sldId="262"/>
            <ac:spMk id="10" creationId="{B16070FD-9EB8-4AC8-A8E2-267228385B79}"/>
          </ac:spMkLst>
        </pc:spChg>
        <pc:picChg chg="add">
          <ac:chgData name="Miklos Gal (2514520)" userId="4f72920b-c90d-460a-97c1-6578b6e779b2" providerId="ADAL" clId="{9B459E67-F110-48F9-AAF0-219C3C0DDD10}" dt="2025-11-18T16:52:20.137" v="2796" actId="26606"/>
          <ac:picMkLst>
            <pc:docMk/>
            <pc:sldMk cId="4045291156" sldId="262"/>
            <ac:picMk id="7" creationId="{DF3A4595-36EC-064A-F2EF-3A3448AA668F}"/>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DC5237-E7F5-4F33-9E0E-C3F67C7FE79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244DF37-4454-4AD8-81CD-A9C8F4E86CDD}">
      <dgm:prSet custT="1"/>
      <dgm:spPr/>
      <dgm:t>
        <a:bodyPr/>
        <a:lstStyle/>
        <a:p>
          <a:r>
            <a:rPr lang="en-GB" sz="2800" b="1" dirty="0"/>
            <a:t>Topic/Focus</a:t>
          </a:r>
          <a:br>
            <a:rPr lang="en-GB" sz="1600" dirty="0"/>
          </a:br>
          <a:r>
            <a:rPr lang="en-GB" sz="1600" dirty="0"/>
            <a:t>        </a:t>
          </a:r>
          <a:br>
            <a:rPr lang="en-GB" sz="1600" dirty="0"/>
          </a:br>
          <a:r>
            <a:rPr lang="en-GB" sz="1600" dirty="0"/>
            <a:t>         -My report focused on how digital tools bring both challenges and        opportunities for student int the digital era.</a:t>
          </a:r>
          <a:endParaRPr lang="en-US" sz="1600" dirty="0"/>
        </a:p>
      </dgm:t>
    </dgm:pt>
    <dgm:pt modelId="{6E5BB68C-5903-4EF8-B4F6-2D8CB00194FB}" type="parTrans" cxnId="{25F5E3C0-FE9F-4890-BDB7-93A74D2EDCA7}">
      <dgm:prSet/>
      <dgm:spPr/>
      <dgm:t>
        <a:bodyPr/>
        <a:lstStyle/>
        <a:p>
          <a:endParaRPr lang="en-US"/>
        </a:p>
      </dgm:t>
    </dgm:pt>
    <dgm:pt modelId="{CE32F00E-D6B8-4C6B-8151-3C9D7DBDEF6F}" type="sibTrans" cxnId="{25F5E3C0-FE9F-4890-BDB7-93A74D2EDCA7}">
      <dgm:prSet/>
      <dgm:spPr/>
      <dgm:t>
        <a:bodyPr/>
        <a:lstStyle/>
        <a:p>
          <a:endParaRPr lang="en-US"/>
        </a:p>
      </dgm:t>
    </dgm:pt>
    <dgm:pt modelId="{B26873BA-078D-4A06-97A0-CA28758E5EB0}">
      <dgm:prSet custT="1"/>
      <dgm:spPr/>
      <dgm:t>
        <a:bodyPr/>
        <a:lstStyle/>
        <a:p>
          <a:r>
            <a:rPr lang="en-GB" sz="2800" b="1" dirty="0"/>
            <a:t>Key Finding</a:t>
          </a:r>
          <a:br>
            <a:rPr lang="en-GB" sz="1600" dirty="0"/>
          </a:br>
          <a:r>
            <a:rPr lang="en-GB" sz="1600" dirty="0"/>
            <a:t>       </a:t>
          </a:r>
          <a:br>
            <a:rPr lang="en-GB" sz="1600" dirty="0"/>
          </a:br>
          <a:r>
            <a:rPr lang="en-GB" sz="1600" dirty="0"/>
            <a:t>         -The main conclusion I reached is that digital tool can really support students, especially with organisation and access to information, but they also come with risks like depending too much on AI.</a:t>
          </a:r>
          <a:br>
            <a:rPr lang="en-GB" sz="1600" dirty="0"/>
          </a:br>
          <a:r>
            <a:rPr lang="en-GB" sz="1600" dirty="0"/>
            <a:t>         </a:t>
          </a:r>
          <a:br>
            <a:rPr lang="en-GB" sz="1600" dirty="0"/>
          </a:br>
          <a:r>
            <a:rPr lang="en-GB" sz="1600" dirty="0"/>
            <a:t>        -Finding a balance is important for learning effectively.</a:t>
          </a:r>
          <a:endParaRPr lang="en-US" sz="1600" dirty="0"/>
        </a:p>
      </dgm:t>
    </dgm:pt>
    <dgm:pt modelId="{5BA0B015-A0F4-4B7B-9F78-0A92F12A1640}" type="parTrans" cxnId="{A4A22883-539B-46B2-83A5-D4E7B57CE567}">
      <dgm:prSet/>
      <dgm:spPr/>
      <dgm:t>
        <a:bodyPr/>
        <a:lstStyle/>
        <a:p>
          <a:endParaRPr lang="en-US"/>
        </a:p>
      </dgm:t>
    </dgm:pt>
    <dgm:pt modelId="{014E589F-EFE5-4ED3-8771-A07A50ED5DF8}" type="sibTrans" cxnId="{A4A22883-539B-46B2-83A5-D4E7B57CE567}">
      <dgm:prSet/>
      <dgm:spPr/>
      <dgm:t>
        <a:bodyPr/>
        <a:lstStyle/>
        <a:p>
          <a:endParaRPr lang="en-US"/>
        </a:p>
      </dgm:t>
    </dgm:pt>
    <dgm:pt modelId="{6D0A9718-58C1-4453-9066-A7C58867BF7F}" type="pres">
      <dgm:prSet presAssocID="{7EDC5237-E7F5-4F33-9E0E-C3F67C7FE79F}" presName="hierChild1" presStyleCnt="0">
        <dgm:presLayoutVars>
          <dgm:chPref val="1"/>
          <dgm:dir/>
          <dgm:animOne val="branch"/>
          <dgm:animLvl val="lvl"/>
          <dgm:resizeHandles/>
        </dgm:presLayoutVars>
      </dgm:prSet>
      <dgm:spPr/>
    </dgm:pt>
    <dgm:pt modelId="{FC0F95DD-5F50-4E26-90E5-64B9FD1EA389}" type="pres">
      <dgm:prSet presAssocID="{F244DF37-4454-4AD8-81CD-A9C8F4E86CDD}" presName="hierRoot1" presStyleCnt="0"/>
      <dgm:spPr/>
    </dgm:pt>
    <dgm:pt modelId="{005B6080-83DE-4768-87AF-FDF000DC5302}" type="pres">
      <dgm:prSet presAssocID="{F244DF37-4454-4AD8-81CD-A9C8F4E86CDD}" presName="composite" presStyleCnt="0"/>
      <dgm:spPr/>
    </dgm:pt>
    <dgm:pt modelId="{B5799EB5-23B1-4D39-B145-23590CCA9705}" type="pres">
      <dgm:prSet presAssocID="{F244DF37-4454-4AD8-81CD-A9C8F4E86CDD}" presName="background" presStyleLbl="node0" presStyleIdx="0" presStyleCnt="2"/>
      <dgm:spPr/>
    </dgm:pt>
    <dgm:pt modelId="{0246BE28-1617-4647-8461-AFE710DDDD86}" type="pres">
      <dgm:prSet presAssocID="{F244DF37-4454-4AD8-81CD-A9C8F4E86CDD}" presName="text" presStyleLbl="fgAcc0" presStyleIdx="0" presStyleCnt="2">
        <dgm:presLayoutVars>
          <dgm:chPref val="3"/>
        </dgm:presLayoutVars>
      </dgm:prSet>
      <dgm:spPr/>
    </dgm:pt>
    <dgm:pt modelId="{ADAC57C7-0038-406B-8F43-3BDD3F76769F}" type="pres">
      <dgm:prSet presAssocID="{F244DF37-4454-4AD8-81CD-A9C8F4E86CDD}" presName="hierChild2" presStyleCnt="0"/>
      <dgm:spPr/>
    </dgm:pt>
    <dgm:pt modelId="{D87DA7ED-4AD3-426A-A4A6-310BA90DA2A8}" type="pres">
      <dgm:prSet presAssocID="{B26873BA-078D-4A06-97A0-CA28758E5EB0}" presName="hierRoot1" presStyleCnt="0"/>
      <dgm:spPr/>
    </dgm:pt>
    <dgm:pt modelId="{A7240D51-AD19-4112-B784-A2F450380491}" type="pres">
      <dgm:prSet presAssocID="{B26873BA-078D-4A06-97A0-CA28758E5EB0}" presName="composite" presStyleCnt="0"/>
      <dgm:spPr/>
    </dgm:pt>
    <dgm:pt modelId="{D5EF979F-F3C1-44E1-9A67-E153441D5B1E}" type="pres">
      <dgm:prSet presAssocID="{B26873BA-078D-4A06-97A0-CA28758E5EB0}" presName="background" presStyleLbl="node0" presStyleIdx="1" presStyleCnt="2"/>
      <dgm:spPr/>
    </dgm:pt>
    <dgm:pt modelId="{CE366D97-5D8C-46FB-949C-7F3863FABAE2}" type="pres">
      <dgm:prSet presAssocID="{B26873BA-078D-4A06-97A0-CA28758E5EB0}" presName="text" presStyleLbl="fgAcc0" presStyleIdx="1" presStyleCnt="2">
        <dgm:presLayoutVars>
          <dgm:chPref val="3"/>
        </dgm:presLayoutVars>
      </dgm:prSet>
      <dgm:spPr/>
    </dgm:pt>
    <dgm:pt modelId="{B984A3AB-30C3-45B0-B78C-7F476738A427}" type="pres">
      <dgm:prSet presAssocID="{B26873BA-078D-4A06-97A0-CA28758E5EB0}" presName="hierChild2" presStyleCnt="0"/>
      <dgm:spPr/>
    </dgm:pt>
  </dgm:ptLst>
  <dgm:cxnLst>
    <dgm:cxn modelId="{705D9E59-FB9D-48A4-97C5-D40B01284A25}" type="presOf" srcId="{B26873BA-078D-4A06-97A0-CA28758E5EB0}" destId="{CE366D97-5D8C-46FB-949C-7F3863FABAE2}" srcOrd="0" destOrd="0" presId="urn:microsoft.com/office/officeart/2005/8/layout/hierarchy1"/>
    <dgm:cxn modelId="{E85BF67D-DAF6-4F3A-B07E-8AB9274E26DF}" type="presOf" srcId="{F244DF37-4454-4AD8-81CD-A9C8F4E86CDD}" destId="{0246BE28-1617-4647-8461-AFE710DDDD86}" srcOrd="0" destOrd="0" presId="urn:microsoft.com/office/officeart/2005/8/layout/hierarchy1"/>
    <dgm:cxn modelId="{A4A22883-539B-46B2-83A5-D4E7B57CE567}" srcId="{7EDC5237-E7F5-4F33-9E0E-C3F67C7FE79F}" destId="{B26873BA-078D-4A06-97A0-CA28758E5EB0}" srcOrd="1" destOrd="0" parTransId="{5BA0B015-A0F4-4B7B-9F78-0A92F12A1640}" sibTransId="{014E589F-EFE5-4ED3-8771-A07A50ED5DF8}"/>
    <dgm:cxn modelId="{2AADEBBA-2546-4989-90D8-BD2E6A065E3E}" type="presOf" srcId="{7EDC5237-E7F5-4F33-9E0E-C3F67C7FE79F}" destId="{6D0A9718-58C1-4453-9066-A7C58867BF7F}" srcOrd="0" destOrd="0" presId="urn:microsoft.com/office/officeart/2005/8/layout/hierarchy1"/>
    <dgm:cxn modelId="{25F5E3C0-FE9F-4890-BDB7-93A74D2EDCA7}" srcId="{7EDC5237-E7F5-4F33-9E0E-C3F67C7FE79F}" destId="{F244DF37-4454-4AD8-81CD-A9C8F4E86CDD}" srcOrd="0" destOrd="0" parTransId="{6E5BB68C-5903-4EF8-B4F6-2D8CB00194FB}" sibTransId="{CE32F00E-D6B8-4C6B-8151-3C9D7DBDEF6F}"/>
    <dgm:cxn modelId="{4AB36E2A-D51C-466F-9C6E-BE6F60D7A88E}" type="presParOf" srcId="{6D0A9718-58C1-4453-9066-A7C58867BF7F}" destId="{FC0F95DD-5F50-4E26-90E5-64B9FD1EA389}" srcOrd="0" destOrd="0" presId="urn:microsoft.com/office/officeart/2005/8/layout/hierarchy1"/>
    <dgm:cxn modelId="{E3876DAD-B5CB-4F63-8EA7-478B884A0335}" type="presParOf" srcId="{FC0F95DD-5F50-4E26-90E5-64B9FD1EA389}" destId="{005B6080-83DE-4768-87AF-FDF000DC5302}" srcOrd="0" destOrd="0" presId="urn:microsoft.com/office/officeart/2005/8/layout/hierarchy1"/>
    <dgm:cxn modelId="{29623134-4EF6-4BB4-AEA3-612A3194698C}" type="presParOf" srcId="{005B6080-83DE-4768-87AF-FDF000DC5302}" destId="{B5799EB5-23B1-4D39-B145-23590CCA9705}" srcOrd="0" destOrd="0" presId="urn:microsoft.com/office/officeart/2005/8/layout/hierarchy1"/>
    <dgm:cxn modelId="{C0073EF0-B938-4DD4-A839-C638F882B5A1}" type="presParOf" srcId="{005B6080-83DE-4768-87AF-FDF000DC5302}" destId="{0246BE28-1617-4647-8461-AFE710DDDD86}" srcOrd="1" destOrd="0" presId="urn:microsoft.com/office/officeart/2005/8/layout/hierarchy1"/>
    <dgm:cxn modelId="{1DE24E93-6C9F-4FEC-9C8C-48B32954416C}" type="presParOf" srcId="{FC0F95DD-5F50-4E26-90E5-64B9FD1EA389}" destId="{ADAC57C7-0038-406B-8F43-3BDD3F76769F}" srcOrd="1" destOrd="0" presId="urn:microsoft.com/office/officeart/2005/8/layout/hierarchy1"/>
    <dgm:cxn modelId="{53D9BB64-6E8B-439C-951F-44D6DA6CFA4A}" type="presParOf" srcId="{6D0A9718-58C1-4453-9066-A7C58867BF7F}" destId="{D87DA7ED-4AD3-426A-A4A6-310BA90DA2A8}" srcOrd="1" destOrd="0" presId="urn:microsoft.com/office/officeart/2005/8/layout/hierarchy1"/>
    <dgm:cxn modelId="{B852BEBF-C924-4B14-B89A-095DF2631E92}" type="presParOf" srcId="{D87DA7ED-4AD3-426A-A4A6-310BA90DA2A8}" destId="{A7240D51-AD19-4112-B784-A2F450380491}" srcOrd="0" destOrd="0" presId="urn:microsoft.com/office/officeart/2005/8/layout/hierarchy1"/>
    <dgm:cxn modelId="{8064E96E-9CBE-436F-9E76-8383A5B92C69}" type="presParOf" srcId="{A7240D51-AD19-4112-B784-A2F450380491}" destId="{D5EF979F-F3C1-44E1-9A67-E153441D5B1E}" srcOrd="0" destOrd="0" presId="urn:microsoft.com/office/officeart/2005/8/layout/hierarchy1"/>
    <dgm:cxn modelId="{13061723-B9D8-43A8-A7A5-D4834B06F480}" type="presParOf" srcId="{A7240D51-AD19-4112-B784-A2F450380491}" destId="{CE366D97-5D8C-46FB-949C-7F3863FABAE2}" srcOrd="1" destOrd="0" presId="urn:microsoft.com/office/officeart/2005/8/layout/hierarchy1"/>
    <dgm:cxn modelId="{2421C65C-2CA0-420C-8C42-DB2D228EF8B6}" type="presParOf" srcId="{D87DA7ED-4AD3-426A-A4A6-310BA90DA2A8}" destId="{B984A3AB-30C3-45B0-B78C-7F476738A42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0087D3-849E-4EC4-A6A1-BFD4D470FB5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534231-B224-4281-A13B-5E27DB7C1395}">
      <dgm:prSet/>
      <dgm:spPr/>
      <dgm:t>
        <a:bodyPr/>
        <a:lstStyle/>
        <a:p>
          <a:r>
            <a:rPr lang="en-GB" dirty="0"/>
            <a:t>I found my sources by using the University Library and Google Scholar and I tried different keywords and filtered by recent years, because I needed up-to-date studies.</a:t>
          </a:r>
          <a:endParaRPr lang="en-US" dirty="0"/>
        </a:p>
      </dgm:t>
    </dgm:pt>
    <dgm:pt modelId="{0B712B9C-CB84-4763-963A-9EA03330EAF2}" type="parTrans" cxnId="{8BEEF74A-6BB0-4741-8339-6BC64C818233}">
      <dgm:prSet/>
      <dgm:spPr/>
      <dgm:t>
        <a:bodyPr/>
        <a:lstStyle/>
        <a:p>
          <a:endParaRPr lang="en-US"/>
        </a:p>
      </dgm:t>
    </dgm:pt>
    <dgm:pt modelId="{021A0A05-74CB-40AA-BF90-74FD534F2E36}" type="sibTrans" cxnId="{8BEEF74A-6BB0-4741-8339-6BC64C818233}">
      <dgm:prSet/>
      <dgm:spPr/>
      <dgm:t>
        <a:bodyPr/>
        <a:lstStyle/>
        <a:p>
          <a:endParaRPr lang="en-US"/>
        </a:p>
      </dgm:t>
    </dgm:pt>
    <dgm:pt modelId="{02D4404C-FE95-44E9-9F7F-2200D02C7836}">
      <dgm:prSet/>
      <dgm:spPr/>
      <dgm:t>
        <a:bodyPr/>
        <a:lstStyle/>
        <a:p>
          <a:r>
            <a:rPr lang="en-GB"/>
            <a:t>I also used the CRAAP test to check the credibility of each source and make sure it was suitable for academic work.</a:t>
          </a:r>
          <a:endParaRPr lang="en-US"/>
        </a:p>
      </dgm:t>
    </dgm:pt>
    <dgm:pt modelId="{286B1EA1-A790-4D02-96CD-8C4CCD31B21B}" type="parTrans" cxnId="{484C6C27-A4B1-4A81-81D6-DEB35EDCE5BD}">
      <dgm:prSet/>
      <dgm:spPr/>
      <dgm:t>
        <a:bodyPr/>
        <a:lstStyle/>
        <a:p>
          <a:endParaRPr lang="en-US"/>
        </a:p>
      </dgm:t>
    </dgm:pt>
    <dgm:pt modelId="{74B915FA-0689-4175-AE91-C516086F8BB0}" type="sibTrans" cxnId="{484C6C27-A4B1-4A81-81D6-DEB35EDCE5BD}">
      <dgm:prSet/>
      <dgm:spPr/>
      <dgm:t>
        <a:bodyPr/>
        <a:lstStyle/>
        <a:p>
          <a:endParaRPr lang="en-US"/>
        </a:p>
      </dgm:t>
    </dgm:pt>
    <dgm:pt modelId="{AB9C71DF-262E-4CF6-8419-BC6C1B89AA10}">
      <dgm:prSet/>
      <dgm:spPr/>
      <dgm:t>
        <a:bodyPr/>
        <a:lstStyle/>
        <a:p>
          <a:r>
            <a:rPr lang="en-GB"/>
            <a:t>Finding general information was easy, but finding sources that matched my exact topic and were recent was much harder.</a:t>
          </a:r>
          <a:endParaRPr lang="en-US"/>
        </a:p>
      </dgm:t>
    </dgm:pt>
    <dgm:pt modelId="{BA671D5F-477D-4ABD-844B-DE232E0EBC7A}" type="parTrans" cxnId="{08B99D24-7322-4F93-BA85-130A19D2E7EC}">
      <dgm:prSet/>
      <dgm:spPr/>
      <dgm:t>
        <a:bodyPr/>
        <a:lstStyle/>
        <a:p>
          <a:endParaRPr lang="en-US"/>
        </a:p>
      </dgm:t>
    </dgm:pt>
    <dgm:pt modelId="{BEAC987E-B4F6-4EE9-8944-88BF83148F87}" type="sibTrans" cxnId="{08B99D24-7322-4F93-BA85-130A19D2E7EC}">
      <dgm:prSet/>
      <dgm:spPr/>
      <dgm:t>
        <a:bodyPr/>
        <a:lstStyle/>
        <a:p>
          <a:endParaRPr lang="en-US"/>
        </a:p>
      </dgm:t>
    </dgm:pt>
    <dgm:pt modelId="{13CFA229-8486-4933-82B5-A5EBD1DF8890}">
      <dgm:prSet/>
      <dgm:spPr/>
      <dgm:t>
        <a:bodyPr/>
        <a:lstStyle/>
        <a:p>
          <a:r>
            <a:rPr lang="en-GB" dirty="0"/>
            <a:t>Research has made my perspective because I realised how important it is to check every source carefully and also I learned that good research takes time and that using different tools together can make the process more effective.</a:t>
          </a:r>
          <a:endParaRPr lang="en-US" dirty="0"/>
        </a:p>
      </dgm:t>
    </dgm:pt>
    <dgm:pt modelId="{DBD812E6-6B31-4F5B-BDC5-012EC3CEBA99}" type="parTrans" cxnId="{27E74845-354F-45B6-A7C8-9B422B75074B}">
      <dgm:prSet/>
      <dgm:spPr/>
      <dgm:t>
        <a:bodyPr/>
        <a:lstStyle/>
        <a:p>
          <a:endParaRPr lang="en-US"/>
        </a:p>
      </dgm:t>
    </dgm:pt>
    <dgm:pt modelId="{FC82DD03-9F2E-4933-A16A-FDDFDA8E826E}" type="sibTrans" cxnId="{27E74845-354F-45B6-A7C8-9B422B75074B}">
      <dgm:prSet/>
      <dgm:spPr/>
      <dgm:t>
        <a:bodyPr/>
        <a:lstStyle/>
        <a:p>
          <a:endParaRPr lang="en-US"/>
        </a:p>
      </dgm:t>
    </dgm:pt>
    <dgm:pt modelId="{041A4304-8E16-40A3-AE50-71D0A3600146}" type="pres">
      <dgm:prSet presAssocID="{140087D3-849E-4EC4-A6A1-BFD4D470FB52}" presName="root" presStyleCnt="0">
        <dgm:presLayoutVars>
          <dgm:dir/>
          <dgm:resizeHandles val="exact"/>
        </dgm:presLayoutVars>
      </dgm:prSet>
      <dgm:spPr/>
    </dgm:pt>
    <dgm:pt modelId="{71903D69-D799-46EC-9ADA-334FCB93159F}" type="pres">
      <dgm:prSet presAssocID="{BD534231-B224-4281-A13B-5E27DB7C1395}" presName="compNode" presStyleCnt="0"/>
      <dgm:spPr/>
    </dgm:pt>
    <dgm:pt modelId="{A29AAED9-3333-4EE3-9421-296067640DA1}" type="pres">
      <dgm:prSet presAssocID="{BD534231-B224-4281-A13B-5E27DB7C1395}" presName="bgRect" presStyleLbl="bgShp" presStyleIdx="0" presStyleCnt="4"/>
      <dgm:spPr/>
    </dgm:pt>
    <dgm:pt modelId="{C8B3468A-B391-48A8-93A3-38DEDC65F7FA}" type="pres">
      <dgm:prSet presAssocID="{BD534231-B224-4281-A13B-5E27DB7C13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A78B6BC-795B-46F1-B73D-C1BC2287E875}" type="pres">
      <dgm:prSet presAssocID="{BD534231-B224-4281-A13B-5E27DB7C1395}" presName="spaceRect" presStyleCnt="0"/>
      <dgm:spPr/>
    </dgm:pt>
    <dgm:pt modelId="{D4F97845-AE49-4974-83D6-5574939DCFAD}" type="pres">
      <dgm:prSet presAssocID="{BD534231-B224-4281-A13B-5E27DB7C1395}" presName="parTx" presStyleLbl="revTx" presStyleIdx="0" presStyleCnt="4">
        <dgm:presLayoutVars>
          <dgm:chMax val="0"/>
          <dgm:chPref val="0"/>
        </dgm:presLayoutVars>
      </dgm:prSet>
      <dgm:spPr/>
    </dgm:pt>
    <dgm:pt modelId="{997F522D-F9FC-42C1-BDFC-8FA3C8F4EB2C}" type="pres">
      <dgm:prSet presAssocID="{021A0A05-74CB-40AA-BF90-74FD534F2E36}" presName="sibTrans" presStyleCnt="0"/>
      <dgm:spPr/>
    </dgm:pt>
    <dgm:pt modelId="{6407C3F2-9056-4849-B266-3152CDFDBC74}" type="pres">
      <dgm:prSet presAssocID="{02D4404C-FE95-44E9-9F7F-2200D02C7836}" presName="compNode" presStyleCnt="0"/>
      <dgm:spPr/>
    </dgm:pt>
    <dgm:pt modelId="{C6F3CA32-F2F9-41A0-9C16-FE2EB86EFA9C}" type="pres">
      <dgm:prSet presAssocID="{02D4404C-FE95-44E9-9F7F-2200D02C7836}" presName="bgRect" presStyleLbl="bgShp" presStyleIdx="1" presStyleCnt="4"/>
      <dgm:spPr/>
    </dgm:pt>
    <dgm:pt modelId="{6D1FB89F-9A4A-4614-ABCC-784518D23E6C}" type="pres">
      <dgm:prSet presAssocID="{02D4404C-FE95-44E9-9F7F-2200D02C78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2B591E1C-ABB8-4DCD-A72C-357484F654B7}" type="pres">
      <dgm:prSet presAssocID="{02D4404C-FE95-44E9-9F7F-2200D02C7836}" presName="spaceRect" presStyleCnt="0"/>
      <dgm:spPr/>
    </dgm:pt>
    <dgm:pt modelId="{BA9C7B0B-E49E-4B6F-B755-A1548CF66006}" type="pres">
      <dgm:prSet presAssocID="{02D4404C-FE95-44E9-9F7F-2200D02C7836}" presName="parTx" presStyleLbl="revTx" presStyleIdx="1" presStyleCnt="4">
        <dgm:presLayoutVars>
          <dgm:chMax val="0"/>
          <dgm:chPref val="0"/>
        </dgm:presLayoutVars>
      </dgm:prSet>
      <dgm:spPr/>
    </dgm:pt>
    <dgm:pt modelId="{3B4FD9D0-E2D5-4052-8C94-39EF7C349372}" type="pres">
      <dgm:prSet presAssocID="{74B915FA-0689-4175-AE91-C516086F8BB0}" presName="sibTrans" presStyleCnt="0"/>
      <dgm:spPr/>
    </dgm:pt>
    <dgm:pt modelId="{644443D1-4BA6-4EF1-B1F9-22A6DD76C963}" type="pres">
      <dgm:prSet presAssocID="{AB9C71DF-262E-4CF6-8419-BC6C1B89AA10}" presName="compNode" presStyleCnt="0"/>
      <dgm:spPr/>
    </dgm:pt>
    <dgm:pt modelId="{1F58BB45-8CDB-4A2D-B4C2-B56EE0E2A4B0}" type="pres">
      <dgm:prSet presAssocID="{AB9C71DF-262E-4CF6-8419-BC6C1B89AA10}" presName="bgRect" presStyleLbl="bgShp" presStyleIdx="2" presStyleCnt="4"/>
      <dgm:spPr/>
    </dgm:pt>
    <dgm:pt modelId="{2667F676-4ED1-427C-9D6D-196AF5C4FF91}" type="pres">
      <dgm:prSet presAssocID="{AB9C71DF-262E-4CF6-8419-BC6C1B89AA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2D65DE05-A0A8-41E0-949F-AF5E2EF50B33}" type="pres">
      <dgm:prSet presAssocID="{AB9C71DF-262E-4CF6-8419-BC6C1B89AA10}" presName="spaceRect" presStyleCnt="0"/>
      <dgm:spPr/>
    </dgm:pt>
    <dgm:pt modelId="{8802236C-B9CF-4FD3-8993-FED419CE7AF0}" type="pres">
      <dgm:prSet presAssocID="{AB9C71DF-262E-4CF6-8419-BC6C1B89AA10}" presName="parTx" presStyleLbl="revTx" presStyleIdx="2" presStyleCnt="4">
        <dgm:presLayoutVars>
          <dgm:chMax val="0"/>
          <dgm:chPref val="0"/>
        </dgm:presLayoutVars>
      </dgm:prSet>
      <dgm:spPr/>
    </dgm:pt>
    <dgm:pt modelId="{6002E10C-62B0-4314-BAB3-2D4249B931BA}" type="pres">
      <dgm:prSet presAssocID="{BEAC987E-B4F6-4EE9-8944-88BF83148F87}" presName="sibTrans" presStyleCnt="0"/>
      <dgm:spPr/>
    </dgm:pt>
    <dgm:pt modelId="{E7F88D97-AB08-4AFC-87D3-260FC191105D}" type="pres">
      <dgm:prSet presAssocID="{13CFA229-8486-4933-82B5-A5EBD1DF8890}" presName="compNode" presStyleCnt="0"/>
      <dgm:spPr/>
    </dgm:pt>
    <dgm:pt modelId="{3A39B84D-53D3-4BB5-A13F-01413A5BAD52}" type="pres">
      <dgm:prSet presAssocID="{13CFA229-8486-4933-82B5-A5EBD1DF8890}" presName="bgRect" presStyleLbl="bgShp" presStyleIdx="3" presStyleCnt="4"/>
      <dgm:spPr/>
    </dgm:pt>
    <dgm:pt modelId="{9437FDC9-69C1-466A-A8F5-44E956707E3A}" type="pres">
      <dgm:prSet presAssocID="{13CFA229-8486-4933-82B5-A5EBD1DF88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41604A7F-AC80-48C9-8827-B03739FFEDDF}" type="pres">
      <dgm:prSet presAssocID="{13CFA229-8486-4933-82B5-A5EBD1DF8890}" presName="spaceRect" presStyleCnt="0"/>
      <dgm:spPr/>
    </dgm:pt>
    <dgm:pt modelId="{F0EAB3E4-3021-443E-A4AD-BC709E4EF956}" type="pres">
      <dgm:prSet presAssocID="{13CFA229-8486-4933-82B5-A5EBD1DF8890}" presName="parTx" presStyleLbl="revTx" presStyleIdx="3" presStyleCnt="4">
        <dgm:presLayoutVars>
          <dgm:chMax val="0"/>
          <dgm:chPref val="0"/>
        </dgm:presLayoutVars>
      </dgm:prSet>
      <dgm:spPr/>
    </dgm:pt>
  </dgm:ptLst>
  <dgm:cxnLst>
    <dgm:cxn modelId="{297C0618-23A0-44FD-BD34-D4102DC8B233}" type="presOf" srcId="{13CFA229-8486-4933-82B5-A5EBD1DF8890}" destId="{F0EAB3E4-3021-443E-A4AD-BC709E4EF956}" srcOrd="0" destOrd="0" presId="urn:microsoft.com/office/officeart/2018/2/layout/IconVerticalSolidList"/>
    <dgm:cxn modelId="{08B99D24-7322-4F93-BA85-130A19D2E7EC}" srcId="{140087D3-849E-4EC4-A6A1-BFD4D470FB52}" destId="{AB9C71DF-262E-4CF6-8419-BC6C1B89AA10}" srcOrd="2" destOrd="0" parTransId="{BA671D5F-477D-4ABD-844B-DE232E0EBC7A}" sibTransId="{BEAC987E-B4F6-4EE9-8944-88BF83148F87}"/>
    <dgm:cxn modelId="{484C6C27-A4B1-4A81-81D6-DEB35EDCE5BD}" srcId="{140087D3-849E-4EC4-A6A1-BFD4D470FB52}" destId="{02D4404C-FE95-44E9-9F7F-2200D02C7836}" srcOrd="1" destOrd="0" parTransId="{286B1EA1-A790-4D02-96CD-8C4CCD31B21B}" sibTransId="{74B915FA-0689-4175-AE91-C516086F8BB0}"/>
    <dgm:cxn modelId="{27E74845-354F-45B6-A7C8-9B422B75074B}" srcId="{140087D3-849E-4EC4-A6A1-BFD4D470FB52}" destId="{13CFA229-8486-4933-82B5-A5EBD1DF8890}" srcOrd="3" destOrd="0" parTransId="{DBD812E6-6B31-4F5B-BDC5-012EC3CEBA99}" sibTransId="{FC82DD03-9F2E-4933-A16A-FDDFDA8E826E}"/>
    <dgm:cxn modelId="{8BEEF74A-6BB0-4741-8339-6BC64C818233}" srcId="{140087D3-849E-4EC4-A6A1-BFD4D470FB52}" destId="{BD534231-B224-4281-A13B-5E27DB7C1395}" srcOrd="0" destOrd="0" parTransId="{0B712B9C-CB84-4763-963A-9EA03330EAF2}" sibTransId="{021A0A05-74CB-40AA-BF90-74FD534F2E36}"/>
    <dgm:cxn modelId="{EC128E52-FB08-4ADE-BCF7-F8A69C1B24D0}" type="presOf" srcId="{BD534231-B224-4281-A13B-5E27DB7C1395}" destId="{D4F97845-AE49-4974-83D6-5574939DCFAD}" srcOrd="0" destOrd="0" presId="urn:microsoft.com/office/officeart/2018/2/layout/IconVerticalSolidList"/>
    <dgm:cxn modelId="{E0068B9B-5AFB-4B9A-B45E-4A08D485FD47}" type="presOf" srcId="{140087D3-849E-4EC4-A6A1-BFD4D470FB52}" destId="{041A4304-8E16-40A3-AE50-71D0A3600146}" srcOrd="0" destOrd="0" presId="urn:microsoft.com/office/officeart/2018/2/layout/IconVerticalSolidList"/>
    <dgm:cxn modelId="{FBCF7BA6-2D68-43DB-AAAE-85A8DA1D06FE}" type="presOf" srcId="{02D4404C-FE95-44E9-9F7F-2200D02C7836}" destId="{BA9C7B0B-E49E-4B6F-B755-A1548CF66006}" srcOrd="0" destOrd="0" presId="urn:microsoft.com/office/officeart/2018/2/layout/IconVerticalSolidList"/>
    <dgm:cxn modelId="{35C30AE7-B92F-4513-8F3E-2FAE8A1E3CBC}" type="presOf" srcId="{AB9C71DF-262E-4CF6-8419-BC6C1B89AA10}" destId="{8802236C-B9CF-4FD3-8993-FED419CE7AF0}" srcOrd="0" destOrd="0" presId="urn:microsoft.com/office/officeart/2018/2/layout/IconVerticalSolidList"/>
    <dgm:cxn modelId="{6D2CFD1C-F32A-4707-94A5-03CBA44C7DA3}" type="presParOf" srcId="{041A4304-8E16-40A3-AE50-71D0A3600146}" destId="{71903D69-D799-46EC-9ADA-334FCB93159F}" srcOrd="0" destOrd="0" presId="urn:microsoft.com/office/officeart/2018/2/layout/IconVerticalSolidList"/>
    <dgm:cxn modelId="{7066FA41-4659-4F5A-A6DA-A2F8EACCAD2A}" type="presParOf" srcId="{71903D69-D799-46EC-9ADA-334FCB93159F}" destId="{A29AAED9-3333-4EE3-9421-296067640DA1}" srcOrd="0" destOrd="0" presId="urn:microsoft.com/office/officeart/2018/2/layout/IconVerticalSolidList"/>
    <dgm:cxn modelId="{F817DC30-4BF7-47C4-8C73-7A211553553D}" type="presParOf" srcId="{71903D69-D799-46EC-9ADA-334FCB93159F}" destId="{C8B3468A-B391-48A8-93A3-38DEDC65F7FA}" srcOrd="1" destOrd="0" presId="urn:microsoft.com/office/officeart/2018/2/layout/IconVerticalSolidList"/>
    <dgm:cxn modelId="{DFF09B1C-6F29-4F59-9586-E8C9A1C295A6}" type="presParOf" srcId="{71903D69-D799-46EC-9ADA-334FCB93159F}" destId="{CA78B6BC-795B-46F1-B73D-C1BC2287E875}" srcOrd="2" destOrd="0" presId="urn:microsoft.com/office/officeart/2018/2/layout/IconVerticalSolidList"/>
    <dgm:cxn modelId="{C07366F7-1A63-4275-A69E-FAD63C6CEC22}" type="presParOf" srcId="{71903D69-D799-46EC-9ADA-334FCB93159F}" destId="{D4F97845-AE49-4974-83D6-5574939DCFAD}" srcOrd="3" destOrd="0" presId="urn:microsoft.com/office/officeart/2018/2/layout/IconVerticalSolidList"/>
    <dgm:cxn modelId="{DFD263C2-EFA0-4AC7-B339-F80739025491}" type="presParOf" srcId="{041A4304-8E16-40A3-AE50-71D0A3600146}" destId="{997F522D-F9FC-42C1-BDFC-8FA3C8F4EB2C}" srcOrd="1" destOrd="0" presId="urn:microsoft.com/office/officeart/2018/2/layout/IconVerticalSolidList"/>
    <dgm:cxn modelId="{E793B405-1718-49CD-AAC8-F055BBD710E5}" type="presParOf" srcId="{041A4304-8E16-40A3-AE50-71D0A3600146}" destId="{6407C3F2-9056-4849-B266-3152CDFDBC74}" srcOrd="2" destOrd="0" presId="urn:microsoft.com/office/officeart/2018/2/layout/IconVerticalSolidList"/>
    <dgm:cxn modelId="{D854E326-7364-4E80-885C-07F6DA1A8D68}" type="presParOf" srcId="{6407C3F2-9056-4849-B266-3152CDFDBC74}" destId="{C6F3CA32-F2F9-41A0-9C16-FE2EB86EFA9C}" srcOrd="0" destOrd="0" presId="urn:microsoft.com/office/officeart/2018/2/layout/IconVerticalSolidList"/>
    <dgm:cxn modelId="{5466C609-C825-4D23-99A5-B646CA740472}" type="presParOf" srcId="{6407C3F2-9056-4849-B266-3152CDFDBC74}" destId="{6D1FB89F-9A4A-4614-ABCC-784518D23E6C}" srcOrd="1" destOrd="0" presId="urn:microsoft.com/office/officeart/2018/2/layout/IconVerticalSolidList"/>
    <dgm:cxn modelId="{150BF8FA-0265-470B-BACB-997EEE09A9AB}" type="presParOf" srcId="{6407C3F2-9056-4849-B266-3152CDFDBC74}" destId="{2B591E1C-ABB8-4DCD-A72C-357484F654B7}" srcOrd="2" destOrd="0" presId="urn:microsoft.com/office/officeart/2018/2/layout/IconVerticalSolidList"/>
    <dgm:cxn modelId="{24A13842-802A-4EDA-82BB-DE0F79BAD2A5}" type="presParOf" srcId="{6407C3F2-9056-4849-B266-3152CDFDBC74}" destId="{BA9C7B0B-E49E-4B6F-B755-A1548CF66006}" srcOrd="3" destOrd="0" presId="urn:microsoft.com/office/officeart/2018/2/layout/IconVerticalSolidList"/>
    <dgm:cxn modelId="{3702EE3D-FF0D-4C63-83AF-BA60B1390440}" type="presParOf" srcId="{041A4304-8E16-40A3-AE50-71D0A3600146}" destId="{3B4FD9D0-E2D5-4052-8C94-39EF7C349372}" srcOrd="3" destOrd="0" presId="urn:microsoft.com/office/officeart/2018/2/layout/IconVerticalSolidList"/>
    <dgm:cxn modelId="{8FCB85BD-A33E-43C9-B801-3995228019F8}" type="presParOf" srcId="{041A4304-8E16-40A3-AE50-71D0A3600146}" destId="{644443D1-4BA6-4EF1-B1F9-22A6DD76C963}" srcOrd="4" destOrd="0" presId="urn:microsoft.com/office/officeart/2018/2/layout/IconVerticalSolidList"/>
    <dgm:cxn modelId="{DA42CC0F-FDA1-4876-BCEE-2E2B62B12D4A}" type="presParOf" srcId="{644443D1-4BA6-4EF1-B1F9-22A6DD76C963}" destId="{1F58BB45-8CDB-4A2D-B4C2-B56EE0E2A4B0}" srcOrd="0" destOrd="0" presId="urn:microsoft.com/office/officeart/2018/2/layout/IconVerticalSolidList"/>
    <dgm:cxn modelId="{8C74C8F3-E2B1-4F8D-BD99-48B3B3B989DC}" type="presParOf" srcId="{644443D1-4BA6-4EF1-B1F9-22A6DD76C963}" destId="{2667F676-4ED1-427C-9D6D-196AF5C4FF91}" srcOrd="1" destOrd="0" presId="urn:microsoft.com/office/officeart/2018/2/layout/IconVerticalSolidList"/>
    <dgm:cxn modelId="{B6678AA7-22B3-4AB8-A592-C51C1B2D5F2C}" type="presParOf" srcId="{644443D1-4BA6-4EF1-B1F9-22A6DD76C963}" destId="{2D65DE05-A0A8-41E0-949F-AF5E2EF50B33}" srcOrd="2" destOrd="0" presId="urn:microsoft.com/office/officeart/2018/2/layout/IconVerticalSolidList"/>
    <dgm:cxn modelId="{74E123E3-5160-45A0-A485-6B05ACDC000C}" type="presParOf" srcId="{644443D1-4BA6-4EF1-B1F9-22A6DD76C963}" destId="{8802236C-B9CF-4FD3-8993-FED419CE7AF0}" srcOrd="3" destOrd="0" presId="urn:microsoft.com/office/officeart/2018/2/layout/IconVerticalSolidList"/>
    <dgm:cxn modelId="{3F86E562-A1EA-49D2-A7D6-00F1DD4DB373}" type="presParOf" srcId="{041A4304-8E16-40A3-AE50-71D0A3600146}" destId="{6002E10C-62B0-4314-BAB3-2D4249B931BA}" srcOrd="5" destOrd="0" presId="urn:microsoft.com/office/officeart/2018/2/layout/IconVerticalSolidList"/>
    <dgm:cxn modelId="{3FBEC9A6-3CB3-4281-ADCE-C3F14A0E7379}" type="presParOf" srcId="{041A4304-8E16-40A3-AE50-71D0A3600146}" destId="{E7F88D97-AB08-4AFC-87D3-260FC191105D}" srcOrd="6" destOrd="0" presId="urn:microsoft.com/office/officeart/2018/2/layout/IconVerticalSolidList"/>
    <dgm:cxn modelId="{411B54B6-8B46-46F5-B8C4-80402F31E80D}" type="presParOf" srcId="{E7F88D97-AB08-4AFC-87D3-260FC191105D}" destId="{3A39B84D-53D3-4BB5-A13F-01413A5BAD52}" srcOrd="0" destOrd="0" presId="urn:microsoft.com/office/officeart/2018/2/layout/IconVerticalSolidList"/>
    <dgm:cxn modelId="{E2260681-D3A0-4600-A896-49D2EF2A4EF1}" type="presParOf" srcId="{E7F88D97-AB08-4AFC-87D3-260FC191105D}" destId="{9437FDC9-69C1-466A-A8F5-44E956707E3A}" srcOrd="1" destOrd="0" presId="urn:microsoft.com/office/officeart/2018/2/layout/IconVerticalSolidList"/>
    <dgm:cxn modelId="{0DA068F1-B49A-4610-82DB-DA523CE1FCE6}" type="presParOf" srcId="{E7F88D97-AB08-4AFC-87D3-260FC191105D}" destId="{41604A7F-AC80-48C9-8827-B03739FFEDDF}" srcOrd="2" destOrd="0" presId="urn:microsoft.com/office/officeart/2018/2/layout/IconVerticalSolidList"/>
    <dgm:cxn modelId="{3706F34A-49D2-48A3-8F00-7CB78B3926CD}" type="presParOf" srcId="{E7F88D97-AB08-4AFC-87D3-260FC191105D}" destId="{F0EAB3E4-3021-443E-A4AD-BC709E4EF95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995FD-7C19-425C-8421-37FF8424F2A6}" type="doc">
      <dgm:prSet loTypeId="urn:microsoft.com/office/officeart/2016/7/layout/LinearBlockProcessNumbered" loCatId="process" qsTypeId="urn:microsoft.com/office/officeart/2005/8/quickstyle/simple1" qsCatId="simple" csTypeId="urn:microsoft.com/office/officeart/2005/8/colors/accent6_2" csCatId="accent6" phldr="1"/>
      <dgm:spPr/>
      <dgm:t>
        <a:bodyPr/>
        <a:lstStyle/>
        <a:p>
          <a:endParaRPr lang="en-US"/>
        </a:p>
      </dgm:t>
    </dgm:pt>
    <dgm:pt modelId="{352F1FBF-13E5-40E3-8B31-A006656ECE07}">
      <dgm:prSet/>
      <dgm:spPr/>
      <dgm:t>
        <a:bodyPr/>
        <a:lstStyle/>
        <a:p>
          <a:pPr>
            <a:defRPr cap="all"/>
          </a:pPr>
          <a:r>
            <a:rPr lang="en-GB"/>
            <a:t>Planning my report was to follow the structure given in the assignment and answered each question one by one and I made a simple outline before writing, so I knew what each section had to include.</a:t>
          </a:r>
          <a:endParaRPr lang="en-US"/>
        </a:p>
      </dgm:t>
    </dgm:pt>
    <dgm:pt modelId="{8164CEAF-F96B-4AB6-8CD2-5E566FD1B626}" type="parTrans" cxnId="{72688DB8-909B-4F14-A0B5-25A7979426F5}">
      <dgm:prSet/>
      <dgm:spPr/>
      <dgm:t>
        <a:bodyPr/>
        <a:lstStyle/>
        <a:p>
          <a:endParaRPr lang="en-US"/>
        </a:p>
      </dgm:t>
    </dgm:pt>
    <dgm:pt modelId="{53ECF6EF-F2F0-4F1B-8913-D009744658DE}" type="sibTrans" cxnId="{72688DB8-909B-4F14-A0B5-25A7979426F5}">
      <dgm:prSet phldrT="01" phldr="0"/>
      <dgm:spPr/>
      <dgm:t>
        <a:bodyPr/>
        <a:lstStyle/>
        <a:p>
          <a:r>
            <a:rPr lang="en-US"/>
            <a:t>01</a:t>
          </a:r>
        </a:p>
      </dgm:t>
    </dgm:pt>
    <dgm:pt modelId="{99DDBA75-E025-4F89-9DB9-0CDD6FB6964C}">
      <dgm:prSet/>
      <dgm:spPr/>
      <dgm:t>
        <a:bodyPr/>
        <a:lstStyle/>
        <a:p>
          <a:pPr>
            <a:defRPr cap="all"/>
          </a:pPr>
          <a:r>
            <a:rPr lang="en-GB" dirty="0"/>
            <a:t>I used some strategies what helped me was breaking the work into small steps or keeping track of my sources as I went and using the Pomodoro technique was very helpful (</a:t>
          </a:r>
          <a:r>
            <a:rPr lang="en-GB" dirty="0" err="1"/>
            <a:t>cirillo</a:t>
          </a:r>
          <a:r>
            <a:rPr lang="en-GB" dirty="0"/>
            <a:t>, 2018).</a:t>
          </a:r>
          <a:endParaRPr lang="en-US" dirty="0"/>
        </a:p>
      </dgm:t>
    </dgm:pt>
    <dgm:pt modelId="{5B365D3D-ECFF-4FA7-B3EC-B091F2F30817}" type="parTrans" cxnId="{434AFAA0-A7C2-4BED-AE09-732DE8996B4A}">
      <dgm:prSet/>
      <dgm:spPr/>
      <dgm:t>
        <a:bodyPr/>
        <a:lstStyle/>
        <a:p>
          <a:endParaRPr lang="en-US"/>
        </a:p>
      </dgm:t>
    </dgm:pt>
    <dgm:pt modelId="{0E383581-0E8D-4783-899B-90DEA7FA2240}" type="sibTrans" cxnId="{434AFAA0-A7C2-4BED-AE09-732DE8996B4A}">
      <dgm:prSet phldrT="02" phldr="0"/>
      <dgm:spPr/>
      <dgm:t>
        <a:bodyPr/>
        <a:lstStyle/>
        <a:p>
          <a:r>
            <a:rPr lang="en-US"/>
            <a:t>02</a:t>
          </a:r>
        </a:p>
      </dgm:t>
    </dgm:pt>
    <dgm:pt modelId="{DF792937-5B1A-498E-B55F-DCFC832AEFB2}">
      <dgm:prSet/>
      <dgm:spPr/>
      <dgm:t>
        <a:bodyPr/>
        <a:lstStyle/>
        <a:p>
          <a:pPr>
            <a:defRPr cap="all"/>
          </a:pPr>
          <a:r>
            <a:rPr lang="en-GB"/>
            <a:t>The most difficult part for me was to connecting my ideas smoothly without repeating myself or to find the right word and keep the writing clear.</a:t>
          </a:r>
          <a:endParaRPr lang="en-US"/>
        </a:p>
      </dgm:t>
    </dgm:pt>
    <dgm:pt modelId="{B59206E9-3CC3-473C-9C7D-C0AAF89C29E9}" type="parTrans" cxnId="{2711C894-9CD9-4370-BEE4-47C93AAF23C4}">
      <dgm:prSet/>
      <dgm:spPr/>
      <dgm:t>
        <a:bodyPr/>
        <a:lstStyle/>
        <a:p>
          <a:endParaRPr lang="en-US"/>
        </a:p>
      </dgm:t>
    </dgm:pt>
    <dgm:pt modelId="{4E4DCBED-C8A5-4671-B994-E2DB5501E638}" type="sibTrans" cxnId="{2711C894-9CD9-4370-BEE4-47C93AAF23C4}">
      <dgm:prSet phldrT="03" phldr="0"/>
      <dgm:spPr/>
      <dgm:t>
        <a:bodyPr/>
        <a:lstStyle/>
        <a:p>
          <a:r>
            <a:rPr lang="en-US"/>
            <a:t>03</a:t>
          </a:r>
        </a:p>
      </dgm:t>
    </dgm:pt>
    <dgm:pt modelId="{D4271C70-AC7F-4A05-A507-D36E0721EA52}" type="pres">
      <dgm:prSet presAssocID="{97F995FD-7C19-425C-8421-37FF8424F2A6}" presName="Name0" presStyleCnt="0">
        <dgm:presLayoutVars>
          <dgm:animLvl val="lvl"/>
          <dgm:resizeHandles val="exact"/>
        </dgm:presLayoutVars>
      </dgm:prSet>
      <dgm:spPr/>
    </dgm:pt>
    <dgm:pt modelId="{F8927B1B-A096-42F5-92D8-FF24FAD3E4EE}" type="pres">
      <dgm:prSet presAssocID="{352F1FBF-13E5-40E3-8B31-A006656ECE07}" presName="compositeNode" presStyleCnt="0">
        <dgm:presLayoutVars>
          <dgm:bulletEnabled val="1"/>
        </dgm:presLayoutVars>
      </dgm:prSet>
      <dgm:spPr/>
    </dgm:pt>
    <dgm:pt modelId="{6BAABC4A-6246-4A85-861A-DBA4255D3A7A}" type="pres">
      <dgm:prSet presAssocID="{352F1FBF-13E5-40E3-8B31-A006656ECE07}" presName="bgRect" presStyleLbl="alignNode1" presStyleIdx="0" presStyleCnt="3"/>
      <dgm:spPr/>
    </dgm:pt>
    <dgm:pt modelId="{91CEA5D0-90D2-42B4-8088-87AB56A656CA}" type="pres">
      <dgm:prSet presAssocID="{53ECF6EF-F2F0-4F1B-8913-D009744658DE}" presName="sibTransNodeRect" presStyleLbl="alignNode1" presStyleIdx="0" presStyleCnt="3">
        <dgm:presLayoutVars>
          <dgm:chMax val="0"/>
          <dgm:bulletEnabled val="1"/>
        </dgm:presLayoutVars>
      </dgm:prSet>
      <dgm:spPr/>
    </dgm:pt>
    <dgm:pt modelId="{45C6F3CA-8A19-48C9-8957-20A8130F7050}" type="pres">
      <dgm:prSet presAssocID="{352F1FBF-13E5-40E3-8B31-A006656ECE07}" presName="nodeRect" presStyleLbl="alignNode1" presStyleIdx="0" presStyleCnt="3">
        <dgm:presLayoutVars>
          <dgm:bulletEnabled val="1"/>
        </dgm:presLayoutVars>
      </dgm:prSet>
      <dgm:spPr/>
    </dgm:pt>
    <dgm:pt modelId="{223982FA-9485-45EF-BE51-D6CB78F7BB3F}" type="pres">
      <dgm:prSet presAssocID="{53ECF6EF-F2F0-4F1B-8913-D009744658DE}" presName="sibTrans" presStyleCnt="0"/>
      <dgm:spPr/>
    </dgm:pt>
    <dgm:pt modelId="{E6162BC8-FF27-434A-B313-EFDD0E68EB1F}" type="pres">
      <dgm:prSet presAssocID="{99DDBA75-E025-4F89-9DB9-0CDD6FB6964C}" presName="compositeNode" presStyleCnt="0">
        <dgm:presLayoutVars>
          <dgm:bulletEnabled val="1"/>
        </dgm:presLayoutVars>
      </dgm:prSet>
      <dgm:spPr/>
    </dgm:pt>
    <dgm:pt modelId="{8FD3F140-05DE-4C2E-A91A-C07748D4CEA8}" type="pres">
      <dgm:prSet presAssocID="{99DDBA75-E025-4F89-9DB9-0CDD6FB6964C}" presName="bgRect" presStyleLbl="alignNode1" presStyleIdx="1" presStyleCnt="3"/>
      <dgm:spPr/>
    </dgm:pt>
    <dgm:pt modelId="{09DDA3C8-4D76-4BA8-AEF9-029B744097C9}" type="pres">
      <dgm:prSet presAssocID="{0E383581-0E8D-4783-899B-90DEA7FA2240}" presName="sibTransNodeRect" presStyleLbl="alignNode1" presStyleIdx="1" presStyleCnt="3">
        <dgm:presLayoutVars>
          <dgm:chMax val="0"/>
          <dgm:bulletEnabled val="1"/>
        </dgm:presLayoutVars>
      </dgm:prSet>
      <dgm:spPr/>
    </dgm:pt>
    <dgm:pt modelId="{CB12210C-B58A-4047-9005-760A3C81F6DA}" type="pres">
      <dgm:prSet presAssocID="{99DDBA75-E025-4F89-9DB9-0CDD6FB6964C}" presName="nodeRect" presStyleLbl="alignNode1" presStyleIdx="1" presStyleCnt="3">
        <dgm:presLayoutVars>
          <dgm:bulletEnabled val="1"/>
        </dgm:presLayoutVars>
      </dgm:prSet>
      <dgm:spPr/>
    </dgm:pt>
    <dgm:pt modelId="{F92703C4-6DDA-4A91-93E9-11494639D227}" type="pres">
      <dgm:prSet presAssocID="{0E383581-0E8D-4783-899B-90DEA7FA2240}" presName="sibTrans" presStyleCnt="0"/>
      <dgm:spPr/>
    </dgm:pt>
    <dgm:pt modelId="{9D15790C-7914-448E-9FDC-26225E5958D9}" type="pres">
      <dgm:prSet presAssocID="{DF792937-5B1A-498E-B55F-DCFC832AEFB2}" presName="compositeNode" presStyleCnt="0">
        <dgm:presLayoutVars>
          <dgm:bulletEnabled val="1"/>
        </dgm:presLayoutVars>
      </dgm:prSet>
      <dgm:spPr/>
    </dgm:pt>
    <dgm:pt modelId="{2A91F0DA-A5EA-4257-90B2-74CF99803438}" type="pres">
      <dgm:prSet presAssocID="{DF792937-5B1A-498E-B55F-DCFC832AEFB2}" presName="bgRect" presStyleLbl="alignNode1" presStyleIdx="2" presStyleCnt="3"/>
      <dgm:spPr/>
    </dgm:pt>
    <dgm:pt modelId="{AFDD486A-B4A7-416E-8917-5D6BBC5EAF59}" type="pres">
      <dgm:prSet presAssocID="{4E4DCBED-C8A5-4671-B994-E2DB5501E638}" presName="sibTransNodeRect" presStyleLbl="alignNode1" presStyleIdx="2" presStyleCnt="3">
        <dgm:presLayoutVars>
          <dgm:chMax val="0"/>
          <dgm:bulletEnabled val="1"/>
        </dgm:presLayoutVars>
      </dgm:prSet>
      <dgm:spPr/>
    </dgm:pt>
    <dgm:pt modelId="{FFC670A8-EF56-49BB-BCD8-B2DFA52751B0}" type="pres">
      <dgm:prSet presAssocID="{DF792937-5B1A-498E-B55F-DCFC832AEFB2}" presName="nodeRect" presStyleLbl="alignNode1" presStyleIdx="2" presStyleCnt="3">
        <dgm:presLayoutVars>
          <dgm:bulletEnabled val="1"/>
        </dgm:presLayoutVars>
      </dgm:prSet>
      <dgm:spPr/>
    </dgm:pt>
  </dgm:ptLst>
  <dgm:cxnLst>
    <dgm:cxn modelId="{8BF8EE08-C7C4-4D04-8EDF-5E31C48AEB53}" type="presOf" srcId="{352F1FBF-13E5-40E3-8B31-A006656ECE07}" destId="{45C6F3CA-8A19-48C9-8957-20A8130F7050}" srcOrd="1" destOrd="0" presId="urn:microsoft.com/office/officeart/2016/7/layout/LinearBlockProcessNumbered"/>
    <dgm:cxn modelId="{E88C742A-9BD6-448D-884B-E058D9B6261C}" type="presOf" srcId="{352F1FBF-13E5-40E3-8B31-A006656ECE07}" destId="{6BAABC4A-6246-4A85-861A-DBA4255D3A7A}" srcOrd="0" destOrd="0" presId="urn:microsoft.com/office/officeart/2016/7/layout/LinearBlockProcessNumbered"/>
    <dgm:cxn modelId="{988BD934-68FA-450B-9968-20EECF98C471}" type="presOf" srcId="{99DDBA75-E025-4F89-9DB9-0CDD6FB6964C}" destId="{8FD3F140-05DE-4C2E-A91A-C07748D4CEA8}" srcOrd="0" destOrd="0" presId="urn:microsoft.com/office/officeart/2016/7/layout/LinearBlockProcessNumbered"/>
    <dgm:cxn modelId="{28923B3F-A0CC-4EB7-A6CF-5278C7AA69B1}" type="presOf" srcId="{4E4DCBED-C8A5-4671-B994-E2DB5501E638}" destId="{AFDD486A-B4A7-416E-8917-5D6BBC5EAF59}" srcOrd="0" destOrd="0" presId="urn:microsoft.com/office/officeart/2016/7/layout/LinearBlockProcessNumbered"/>
    <dgm:cxn modelId="{A72B3B6F-8181-458B-BE22-74BA422A03CB}" type="presOf" srcId="{53ECF6EF-F2F0-4F1B-8913-D009744658DE}" destId="{91CEA5D0-90D2-42B4-8088-87AB56A656CA}" srcOrd="0" destOrd="0" presId="urn:microsoft.com/office/officeart/2016/7/layout/LinearBlockProcessNumbered"/>
    <dgm:cxn modelId="{219D938F-6C55-46E9-9978-E9C22E5375A7}" type="presOf" srcId="{99DDBA75-E025-4F89-9DB9-0CDD6FB6964C}" destId="{CB12210C-B58A-4047-9005-760A3C81F6DA}" srcOrd="1" destOrd="0" presId="urn:microsoft.com/office/officeart/2016/7/layout/LinearBlockProcessNumbered"/>
    <dgm:cxn modelId="{7068D191-A5F6-4A2B-8F3E-268AAEF75C80}" type="presOf" srcId="{0E383581-0E8D-4783-899B-90DEA7FA2240}" destId="{09DDA3C8-4D76-4BA8-AEF9-029B744097C9}" srcOrd="0" destOrd="0" presId="urn:microsoft.com/office/officeart/2016/7/layout/LinearBlockProcessNumbered"/>
    <dgm:cxn modelId="{2711C894-9CD9-4370-BEE4-47C93AAF23C4}" srcId="{97F995FD-7C19-425C-8421-37FF8424F2A6}" destId="{DF792937-5B1A-498E-B55F-DCFC832AEFB2}" srcOrd="2" destOrd="0" parTransId="{B59206E9-3CC3-473C-9C7D-C0AAF89C29E9}" sibTransId="{4E4DCBED-C8A5-4671-B994-E2DB5501E638}"/>
    <dgm:cxn modelId="{434AFAA0-A7C2-4BED-AE09-732DE8996B4A}" srcId="{97F995FD-7C19-425C-8421-37FF8424F2A6}" destId="{99DDBA75-E025-4F89-9DB9-0CDD6FB6964C}" srcOrd="1" destOrd="0" parTransId="{5B365D3D-ECFF-4FA7-B3EC-B091F2F30817}" sibTransId="{0E383581-0E8D-4783-899B-90DEA7FA2240}"/>
    <dgm:cxn modelId="{72688DB8-909B-4F14-A0B5-25A7979426F5}" srcId="{97F995FD-7C19-425C-8421-37FF8424F2A6}" destId="{352F1FBF-13E5-40E3-8B31-A006656ECE07}" srcOrd="0" destOrd="0" parTransId="{8164CEAF-F96B-4AB6-8CD2-5E566FD1B626}" sibTransId="{53ECF6EF-F2F0-4F1B-8913-D009744658DE}"/>
    <dgm:cxn modelId="{6587A7E6-646C-485C-86E6-FD43B5D93C46}" type="presOf" srcId="{97F995FD-7C19-425C-8421-37FF8424F2A6}" destId="{D4271C70-AC7F-4A05-A507-D36E0721EA52}" srcOrd="0" destOrd="0" presId="urn:microsoft.com/office/officeart/2016/7/layout/LinearBlockProcessNumbered"/>
    <dgm:cxn modelId="{2AF01BEE-C700-48D9-8206-E3E32735BCED}" type="presOf" srcId="{DF792937-5B1A-498E-B55F-DCFC832AEFB2}" destId="{FFC670A8-EF56-49BB-BCD8-B2DFA52751B0}" srcOrd="1" destOrd="0" presId="urn:microsoft.com/office/officeart/2016/7/layout/LinearBlockProcessNumbered"/>
    <dgm:cxn modelId="{1CD33FEE-4051-4556-A9A5-743A99E42B08}" type="presOf" srcId="{DF792937-5B1A-498E-B55F-DCFC832AEFB2}" destId="{2A91F0DA-A5EA-4257-90B2-74CF99803438}" srcOrd="0" destOrd="0" presId="urn:microsoft.com/office/officeart/2016/7/layout/LinearBlockProcessNumbered"/>
    <dgm:cxn modelId="{4CF3A686-2333-4196-8A87-1AB94D852FA3}" type="presParOf" srcId="{D4271C70-AC7F-4A05-A507-D36E0721EA52}" destId="{F8927B1B-A096-42F5-92D8-FF24FAD3E4EE}" srcOrd="0" destOrd="0" presId="urn:microsoft.com/office/officeart/2016/7/layout/LinearBlockProcessNumbered"/>
    <dgm:cxn modelId="{D7432B7D-7B26-48E7-AE9B-88F7BD2B4D05}" type="presParOf" srcId="{F8927B1B-A096-42F5-92D8-FF24FAD3E4EE}" destId="{6BAABC4A-6246-4A85-861A-DBA4255D3A7A}" srcOrd="0" destOrd="0" presId="urn:microsoft.com/office/officeart/2016/7/layout/LinearBlockProcessNumbered"/>
    <dgm:cxn modelId="{33CACEC7-0581-47D0-A78D-D3F927102B0D}" type="presParOf" srcId="{F8927B1B-A096-42F5-92D8-FF24FAD3E4EE}" destId="{91CEA5D0-90D2-42B4-8088-87AB56A656CA}" srcOrd="1" destOrd="0" presId="urn:microsoft.com/office/officeart/2016/7/layout/LinearBlockProcessNumbered"/>
    <dgm:cxn modelId="{E2D86EB7-7904-4F18-B6D3-ED66414CDA74}" type="presParOf" srcId="{F8927B1B-A096-42F5-92D8-FF24FAD3E4EE}" destId="{45C6F3CA-8A19-48C9-8957-20A8130F7050}" srcOrd="2" destOrd="0" presId="urn:microsoft.com/office/officeart/2016/7/layout/LinearBlockProcessNumbered"/>
    <dgm:cxn modelId="{735C894C-19CD-4950-850F-09706E4109FC}" type="presParOf" srcId="{D4271C70-AC7F-4A05-A507-D36E0721EA52}" destId="{223982FA-9485-45EF-BE51-D6CB78F7BB3F}" srcOrd="1" destOrd="0" presId="urn:microsoft.com/office/officeart/2016/7/layout/LinearBlockProcessNumbered"/>
    <dgm:cxn modelId="{8CADAD1F-56F4-492A-BC38-1A9FFE14E435}" type="presParOf" srcId="{D4271C70-AC7F-4A05-A507-D36E0721EA52}" destId="{E6162BC8-FF27-434A-B313-EFDD0E68EB1F}" srcOrd="2" destOrd="0" presId="urn:microsoft.com/office/officeart/2016/7/layout/LinearBlockProcessNumbered"/>
    <dgm:cxn modelId="{279386AE-405D-42AE-AD40-1B49F0610835}" type="presParOf" srcId="{E6162BC8-FF27-434A-B313-EFDD0E68EB1F}" destId="{8FD3F140-05DE-4C2E-A91A-C07748D4CEA8}" srcOrd="0" destOrd="0" presId="urn:microsoft.com/office/officeart/2016/7/layout/LinearBlockProcessNumbered"/>
    <dgm:cxn modelId="{4FD4FE39-291A-4976-AF8E-D413AC4995F6}" type="presParOf" srcId="{E6162BC8-FF27-434A-B313-EFDD0E68EB1F}" destId="{09DDA3C8-4D76-4BA8-AEF9-029B744097C9}" srcOrd="1" destOrd="0" presId="urn:microsoft.com/office/officeart/2016/7/layout/LinearBlockProcessNumbered"/>
    <dgm:cxn modelId="{3E5CB3E0-A23F-4403-96BC-701FBE493A6F}" type="presParOf" srcId="{E6162BC8-FF27-434A-B313-EFDD0E68EB1F}" destId="{CB12210C-B58A-4047-9005-760A3C81F6DA}" srcOrd="2" destOrd="0" presId="urn:microsoft.com/office/officeart/2016/7/layout/LinearBlockProcessNumbered"/>
    <dgm:cxn modelId="{9EAF77A8-2EAE-4BAE-8EDC-A1BE40ED7043}" type="presParOf" srcId="{D4271C70-AC7F-4A05-A507-D36E0721EA52}" destId="{F92703C4-6DDA-4A91-93E9-11494639D227}" srcOrd="3" destOrd="0" presId="urn:microsoft.com/office/officeart/2016/7/layout/LinearBlockProcessNumbered"/>
    <dgm:cxn modelId="{3200319D-C0BC-49EB-BF02-96D865B58D46}" type="presParOf" srcId="{D4271C70-AC7F-4A05-A507-D36E0721EA52}" destId="{9D15790C-7914-448E-9FDC-26225E5958D9}" srcOrd="4" destOrd="0" presId="urn:microsoft.com/office/officeart/2016/7/layout/LinearBlockProcessNumbered"/>
    <dgm:cxn modelId="{FF5AD72D-782D-4D94-9D77-275F7BA939C6}" type="presParOf" srcId="{9D15790C-7914-448E-9FDC-26225E5958D9}" destId="{2A91F0DA-A5EA-4257-90B2-74CF99803438}" srcOrd="0" destOrd="0" presId="urn:microsoft.com/office/officeart/2016/7/layout/LinearBlockProcessNumbered"/>
    <dgm:cxn modelId="{F6C53C03-7B33-4CF6-AA4B-329DA391FCD2}" type="presParOf" srcId="{9D15790C-7914-448E-9FDC-26225E5958D9}" destId="{AFDD486A-B4A7-416E-8917-5D6BBC5EAF59}" srcOrd="1" destOrd="0" presId="urn:microsoft.com/office/officeart/2016/7/layout/LinearBlockProcessNumbered"/>
    <dgm:cxn modelId="{19BE3519-2127-4C8E-BAE6-2379E385C23B}" type="presParOf" srcId="{9D15790C-7914-448E-9FDC-26225E5958D9}" destId="{FFC670A8-EF56-49BB-BCD8-B2DFA52751B0}"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39B4F9-CC3D-4D4E-8D98-35D3BACE310D}" type="doc">
      <dgm:prSet loTypeId="urn:microsoft.com/office/officeart/2005/8/layout/process5" loCatId="process" qsTypeId="urn:microsoft.com/office/officeart/2005/8/quickstyle/simple1" qsCatId="simple" csTypeId="urn:microsoft.com/office/officeart/2005/8/colors/accent4_2" csCatId="accent4" phldr="1"/>
      <dgm:spPr/>
      <dgm:t>
        <a:bodyPr/>
        <a:lstStyle/>
        <a:p>
          <a:endParaRPr lang="en-US"/>
        </a:p>
      </dgm:t>
    </dgm:pt>
    <dgm:pt modelId="{44C3F5E7-1FFD-4C23-8FFC-B913BBC383F4}">
      <dgm:prSet/>
      <dgm:spPr/>
      <dgm:t>
        <a:bodyPr/>
        <a:lstStyle/>
        <a:p>
          <a:r>
            <a:rPr lang="en-GB"/>
            <a:t>One of my biggest challenge was managing my time and dealing with the amount of reading and writing and to find sources that were both academic and recent was sometimes frustrating.</a:t>
          </a:r>
          <a:endParaRPr lang="en-US"/>
        </a:p>
      </dgm:t>
    </dgm:pt>
    <dgm:pt modelId="{BF027C6F-3819-4C17-B082-899818017866}" type="parTrans" cxnId="{CC4D9E97-BE9C-4BF8-8F84-FCBD4D8E4012}">
      <dgm:prSet/>
      <dgm:spPr/>
      <dgm:t>
        <a:bodyPr/>
        <a:lstStyle/>
        <a:p>
          <a:endParaRPr lang="en-US"/>
        </a:p>
      </dgm:t>
    </dgm:pt>
    <dgm:pt modelId="{8758C9FB-57C3-4EBF-8023-B9E2AF61E861}" type="sibTrans" cxnId="{CC4D9E97-BE9C-4BF8-8F84-FCBD4D8E4012}">
      <dgm:prSet/>
      <dgm:spPr/>
      <dgm:t>
        <a:bodyPr/>
        <a:lstStyle/>
        <a:p>
          <a:endParaRPr lang="en-US"/>
        </a:p>
      </dgm:t>
    </dgm:pt>
    <dgm:pt modelId="{2C9BFA63-6634-434A-8F7A-00C0C678C09C}">
      <dgm:prSet/>
      <dgm:spPr/>
      <dgm:t>
        <a:bodyPr/>
        <a:lstStyle/>
        <a:p>
          <a:r>
            <a:rPr lang="en-GB" dirty="0"/>
            <a:t>But I managed to overcame with a perfectly made weekly plan and setting up a specific amount of hours each day to focus on this assignment. </a:t>
          </a:r>
          <a:endParaRPr lang="en-US" dirty="0"/>
        </a:p>
      </dgm:t>
    </dgm:pt>
    <dgm:pt modelId="{F5BA4EF2-54A2-409C-8FB9-9CDF29D03B8E}" type="parTrans" cxnId="{B91067DE-96C5-4C52-907B-18E25BD25564}">
      <dgm:prSet/>
      <dgm:spPr/>
      <dgm:t>
        <a:bodyPr/>
        <a:lstStyle/>
        <a:p>
          <a:endParaRPr lang="en-US"/>
        </a:p>
      </dgm:t>
    </dgm:pt>
    <dgm:pt modelId="{A152D82A-A1D0-4871-8F3B-7196DA0F83D3}" type="sibTrans" cxnId="{B91067DE-96C5-4C52-907B-18E25BD25564}">
      <dgm:prSet/>
      <dgm:spPr/>
      <dgm:t>
        <a:bodyPr/>
        <a:lstStyle/>
        <a:p>
          <a:endParaRPr lang="en-US"/>
        </a:p>
      </dgm:t>
    </dgm:pt>
    <dgm:pt modelId="{188C7A06-0A20-496E-B3B5-E5593D218456}" type="pres">
      <dgm:prSet presAssocID="{3139B4F9-CC3D-4D4E-8D98-35D3BACE310D}" presName="diagram" presStyleCnt="0">
        <dgm:presLayoutVars>
          <dgm:dir/>
          <dgm:resizeHandles val="exact"/>
        </dgm:presLayoutVars>
      </dgm:prSet>
      <dgm:spPr/>
    </dgm:pt>
    <dgm:pt modelId="{EE4AC20B-B829-46DD-B08B-C8DDB1CC281C}" type="pres">
      <dgm:prSet presAssocID="{44C3F5E7-1FFD-4C23-8FFC-B913BBC383F4}" presName="node" presStyleLbl="node1" presStyleIdx="0" presStyleCnt="2">
        <dgm:presLayoutVars>
          <dgm:bulletEnabled val="1"/>
        </dgm:presLayoutVars>
      </dgm:prSet>
      <dgm:spPr/>
    </dgm:pt>
    <dgm:pt modelId="{66DF0B93-34AB-4B18-BA9F-5B38234E5354}" type="pres">
      <dgm:prSet presAssocID="{8758C9FB-57C3-4EBF-8023-B9E2AF61E861}" presName="sibTrans" presStyleLbl="sibTrans2D1" presStyleIdx="0" presStyleCnt="1"/>
      <dgm:spPr/>
    </dgm:pt>
    <dgm:pt modelId="{9B04B200-40F3-49CF-8532-BC6789A69719}" type="pres">
      <dgm:prSet presAssocID="{8758C9FB-57C3-4EBF-8023-B9E2AF61E861}" presName="connectorText" presStyleLbl="sibTrans2D1" presStyleIdx="0" presStyleCnt="1"/>
      <dgm:spPr/>
    </dgm:pt>
    <dgm:pt modelId="{2AC99B60-B535-41B1-BA51-E4F37E92AB32}" type="pres">
      <dgm:prSet presAssocID="{2C9BFA63-6634-434A-8F7A-00C0C678C09C}" presName="node" presStyleLbl="node1" presStyleIdx="1" presStyleCnt="2">
        <dgm:presLayoutVars>
          <dgm:bulletEnabled val="1"/>
        </dgm:presLayoutVars>
      </dgm:prSet>
      <dgm:spPr/>
    </dgm:pt>
  </dgm:ptLst>
  <dgm:cxnLst>
    <dgm:cxn modelId="{9DF1F062-4DB0-4D40-8F88-3FCAEEF426A3}" type="presOf" srcId="{44C3F5E7-1FFD-4C23-8FFC-B913BBC383F4}" destId="{EE4AC20B-B829-46DD-B08B-C8DDB1CC281C}" srcOrd="0" destOrd="0" presId="urn:microsoft.com/office/officeart/2005/8/layout/process5"/>
    <dgm:cxn modelId="{1BF7BF7E-63B1-4A37-8750-A2928C42E722}" type="presOf" srcId="{8758C9FB-57C3-4EBF-8023-B9E2AF61E861}" destId="{9B04B200-40F3-49CF-8532-BC6789A69719}" srcOrd="1" destOrd="0" presId="urn:microsoft.com/office/officeart/2005/8/layout/process5"/>
    <dgm:cxn modelId="{C419B884-5F05-4340-AC74-C42A4CF6888E}" type="presOf" srcId="{8758C9FB-57C3-4EBF-8023-B9E2AF61E861}" destId="{66DF0B93-34AB-4B18-BA9F-5B38234E5354}" srcOrd="0" destOrd="0" presId="urn:microsoft.com/office/officeart/2005/8/layout/process5"/>
    <dgm:cxn modelId="{CC4D9E97-BE9C-4BF8-8F84-FCBD4D8E4012}" srcId="{3139B4F9-CC3D-4D4E-8D98-35D3BACE310D}" destId="{44C3F5E7-1FFD-4C23-8FFC-B913BBC383F4}" srcOrd="0" destOrd="0" parTransId="{BF027C6F-3819-4C17-B082-899818017866}" sibTransId="{8758C9FB-57C3-4EBF-8023-B9E2AF61E861}"/>
    <dgm:cxn modelId="{0B40B69B-04AA-4955-AAB7-84BDD7DAE8E7}" type="presOf" srcId="{2C9BFA63-6634-434A-8F7A-00C0C678C09C}" destId="{2AC99B60-B535-41B1-BA51-E4F37E92AB32}" srcOrd="0" destOrd="0" presId="urn:microsoft.com/office/officeart/2005/8/layout/process5"/>
    <dgm:cxn modelId="{B91067DE-96C5-4C52-907B-18E25BD25564}" srcId="{3139B4F9-CC3D-4D4E-8D98-35D3BACE310D}" destId="{2C9BFA63-6634-434A-8F7A-00C0C678C09C}" srcOrd="1" destOrd="0" parTransId="{F5BA4EF2-54A2-409C-8FB9-9CDF29D03B8E}" sibTransId="{A152D82A-A1D0-4871-8F3B-7196DA0F83D3}"/>
    <dgm:cxn modelId="{13CDC4F2-F8CF-489A-BA5C-FE6BFC7B9EC4}" type="presOf" srcId="{3139B4F9-CC3D-4D4E-8D98-35D3BACE310D}" destId="{188C7A06-0A20-496E-B3B5-E5593D218456}" srcOrd="0" destOrd="0" presId="urn:microsoft.com/office/officeart/2005/8/layout/process5"/>
    <dgm:cxn modelId="{199DDC69-3541-4020-8AC9-E0D5D5B14443}" type="presParOf" srcId="{188C7A06-0A20-496E-B3B5-E5593D218456}" destId="{EE4AC20B-B829-46DD-B08B-C8DDB1CC281C}" srcOrd="0" destOrd="0" presId="urn:microsoft.com/office/officeart/2005/8/layout/process5"/>
    <dgm:cxn modelId="{36473F34-F32C-43A1-932E-148EFC15B121}" type="presParOf" srcId="{188C7A06-0A20-496E-B3B5-E5593D218456}" destId="{66DF0B93-34AB-4B18-BA9F-5B38234E5354}" srcOrd="1" destOrd="0" presId="urn:microsoft.com/office/officeart/2005/8/layout/process5"/>
    <dgm:cxn modelId="{54A516A9-D69A-4840-9E70-CC5F88C83331}" type="presParOf" srcId="{66DF0B93-34AB-4B18-BA9F-5B38234E5354}" destId="{9B04B200-40F3-49CF-8532-BC6789A69719}" srcOrd="0" destOrd="0" presId="urn:microsoft.com/office/officeart/2005/8/layout/process5"/>
    <dgm:cxn modelId="{BFD6D470-25A7-41C7-A450-5A463573AF02}" type="presParOf" srcId="{188C7A06-0A20-496E-B3B5-E5593D218456}" destId="{2AC99B60-B535-41B1-BA51-E4F37E92AB32}" srcOrd="2"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9EB5-23B1-4D39-B145-23590CCA9705}">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46BE28-1617-4647-8461-AFE710DDDD86}">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Topic/Focus</a:t>
          </a:r>
          <a:br>
            <a:rPr lang="en-GB" sz="1600" kern="1200" dirty="0"/>
          </a:br>
          <a:r>
            <a:rPr lang="en-GB" sz="1600" kern="1200" dirty="0"/>
            <a:t>        </a:t>
          </a:r>
          <a:br>
            <a:rPr lang="en-GB" sz="1600" kern="1200" dirty="0"/>
          </a:br>
          <a:r>
            <a:rPr lang="en-GB" sz="1600" kern="1200" dirty="0"/>
            <a:t>         -My report focused on how digital tools bring both challenges and        opportunities for student int the digital era.</a:t>
          </a:r>
          <a:endParaRPr lang="en-US" sz="1600" kern="1200" dirty="0"/>
        </a:p>
      </dsp:txBody>
      <dsp:txXfrm>
        <a:off x="560236" y="748205"/>
        <a:ext cx="4149382" cy="2576345"/>
      </dsp:txXfrm>
    </dsp:sp>
    <dsp:sp modelId="{D5EF979F-F3C1-44E1-9A67-E153441D5B1E}">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366D97-5D8C-46FB-949C-7F3863FABAE2}">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Key Finding</a:t>
          </a:r>
          <a:br>
            <a:rPr lang="en-GB" sz="1600" kern="1200" dirty="0"/>
          </a:br>
          <a:r>
            <a:rPr lang="en-GB" sz="1600" kern="1200" dirty="0"/>
            <a:t>       </a:t>
          </a:r>
          <a:br>
            <a:rPr lang="en-GB" sz="1600" kern="1200" dirty="0"/>
          </a:br>
          <a:r>
            <a:rPr lang="en-GB" sz="1600" kern="1200" dirty="0"/>
            <a:t>         -The main conclusion I reached is that digital tool can really support students, especially with organisation and access to information, but they also come with risks like depending too much on AI.</a:t>
          </a:r>
          <a:br>
            <a:rPr lang="en-GB" sz="1600" kern="1200" dirty="0"/>
          </a:br>
          <a:r>
            <a:rPr lang="en-GB" sz="1600" kern="1200" dirty="0"/>
            <a:t>         </a:t>
          </a:r>
          <a:br>
            <a:rPr lang="en-GB" sz="1600" kern="1200" dirty="0"/>
          </a:br>
          <a:r>
            <a:rPr lang="en-GB" sz="1600" kern="1200" dirty="0"/>
            <a:t>        -Finding a balance is important for learning effectively.</a:t>
          </a:r>
          <a:endParaRPr lang="en-US" sz="1600" kern="1200" dirty="0"/>
        </a:p>
      </dsp:txBody>
      <dsp:txXfrm>
        <a:off x="5827635" y="748205"/>
        <a:ext cx="4149382" cy="2576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AAED9-3333-4EE3-9421-296067640DA1}">
      <dsp:nvSpPr>
        <dsp:cNvPr id="0" name=""/>
        <dsp:cNvSpPr/>
      </dsp:nvSpPr>
      <dsp:spPr>
        <a:xfrm>
          <a:off x="0" y="2319"/>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3468A-B391-48A8-93A3-38DEDC65F7FA}">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F97845-AE49-4974-83D6-5574939DCFAD}">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622300">
            <a:lnSpc>
              <a:spcPct val="90000"/>
            </a:lnSpc>
            <a:spcBef>
              <a:spcPct val="0"/>
            </a:spcBef>
            <a:spcAft>
              <a:spcPct val="35000"/>
            </a:spcAft>
            <a:buNone/>
          </a:pPr>
          <a:r>
            <a:rPr lang="en-GB" sz="1400" kern="1200" dirty="0"/>
            <a:t>I found my sources by using the University Library and Google Scholar and I tried different keywords and filtered by recent years, because I needed up-to-date studies.</a:t>
          </a:r>
          <a:endParaRPr lang="en-US" sz="1400" kern="1200" dirty="0"/>
        </a:p>
      </dsp:txBody>
      <dsp:txXfrm>
        <a:off x="1357638" y="2319"/>
        <a:ext cx="5214611" cy="1175444"/>
      </dsp:txXfrm>
    </dsp:sp>
    <dsp:sp modelId="{C6F3CA32-F2F9-41A0-9C16-FE2EB86EFA9C}">
      <dsp:nvSpPr>
        <dsp:cNvPr id="0" name=""/>
        <dsp:cNvSpPr/>
      </dsp:nvSpPr>
      <dsp:spPr>
        <a:xfrm>
          <a:off x="0" y="1471624"/>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1FB89F-9A4A-4614-ABCC-784518D23E6C}">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9C7B0B-E49E-4B6F-B755-A1548CF66006}">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622300">
            <a:lnSpc>
              <a:spcPct val="90000"/>
            </a:lnSpc>
            <a:spcBef>
              <a:spcPct val="0"/>
            </a:spcBef>
            <a:spcAft>
              <a:spcPct val="35000"/>
            </a:spcAft>
            <a:buNone/>
          </a:pPr>
          <a:r>
            <a:rPr lang="en-GB" sz="1400" kern="1200"/>
            <a:t>I also used the CRAAP test to check the credibility of each source and make sure it was suitable for academic work.</a:t>
          </a:r>
          <a:endParaRPr lang="en-US" sz="1400" kern="1200"/>
        </a:p>
      </dsp:txBody>
      <dsp:txXfrm>
        <a:off x="1357638" y="1471624"/>
        <a:ext cx="5214611" cy="1175444"/>
      </dsp:txXfrm>
    </dsp:sp>
    <dsp:sp modelId="{1F58BB45-8CDB-4A2D-B4C2-B56EE0E2A4B0}">
      <dsp:nvSpPr>
        <dsp:cNvPr id="0" name=""/>
        <dsp:cNvSpPr/>
      </dsp:nvSpPr>
      <dsp:spPr>
        <a:xfrm>
          <a:off x="0" y="2940930"/>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7F676-4ED1-427C-9D6D-196AF5C4FF91}">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02236C-B9CF-4FD3-8993-FED419CE7AF0}">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622300">
            <a:lnSpc>
              <a:spcPct val="90000"/>
            </a:lnSpc>
            <a:spcBef>
              <a:spcPct val="0"/>
            </a:spcBef>
            <a:spcAft>
              <a:spcPct val="35000"/>
            </a:spcAft>
            <a:buNone/>
          </a:pPr>
          <a:r>
            <a:rPr lang="en-GB" sz="1400" kern="1200"/>
            <a:t>Finding general information was easy, but finding sources that matched my exact topic and were recent was much harder.</a:t>
          </a:r>
          <a:endParaRPr lang="en-US" sz="1400" kern="1200"/>
        </a:p>
      </dsp:txBody>
      <dsp:txXfrm>
        <a:off x="1357638" y="2940930"/>
        <a:ext cx="5214611" cy="1175444"/>
      </dsp:txXfrm>
    </dsp:sp>
    <dsp:sp modelId="{3A39B84D-53D3-4BB5-A13F-01413A5BAD52}">
      <dsp:nvSpPr>
        <dsp:cNvPr id="0" name=""/>
        <dsp:cNvSpPr/>
      </dsp:nvSpPr>
      <dsp:spPr>
        <a:xfrm>
          <a:off x="0" y="4410236"/>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7FDC9-69C1-466A-A8F5-44E956707E3A}">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EAB3E4-3021-443E-A4AD-BC709E4EF956}">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622300">
            <a:lnSpc>
              <a:spcPct val="90000"/>
            </a:lnSpc>
            <a:spcBef>
              <a:spcPct val="0"/>
            </a:spcBef>
            <a:spcAft>
              <a:spcPct val="35000"/>
            </a:spcAft>
            <a:buNone/>
          </a:pPr>
          <a:r>
            <a:rPr lang="en-GB" sz="1400" kern="1200" dirty="0"/>
            <a:t>Research has made my perspective because I realised how important it is to check every source carefully and also I learned that good research takes time and that using different tools together can make the process more effective.</a:t>
          </a:r>
          <a:endParaRPr lang="en-US" sz="1400" kern="1200" dirty="0"/>
        </a:p>
      </dsp:txBody>
      <dsp:txXfrm>
        <a:off x="1357638" y="4410236"/>
        <a:ext cx="5214611" cy="1175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ABC4A-6246-4A85-861A-DBA4255D3A7A}">
      <dsp:nvSpPr>
        <dsp:cNvPr id="0" name=""/>
        <dsp:cNvSpPr/>
      </dsp:nvSpPr>
      <dsp:spPr>
        <a:xfrm>
          <a:off x="785" y="0"/>
          <a:ext cx="3182540" cy="3617845"/>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622300">
            <a:lnSpc>
              <a:spcPct val="90000"/>
            </a:lnSpc>
            <a:spcBef>
              <a:spcPct val="0"/>
            </a:spcBef>
            <a:spcAft>
              <a:spcPct val="35000"/>
            </a:spcAft>
            <a:buNone/>
            <a:defRPr cap="all"/>
          </a:pPr>
          <a:r>
            <a:rPr lang="en-GB" sz="1400" kern="1200"/>
            <a:t>Planning my report was to follow the structure given in the assignment and answered each question one by one and I made a simple outline before writing, so I knew what each section had to include.</a:t>
          </a:r>
          <a:endParaRPr lang="en-US" sz="1400" kern="1200"/>
        </a:p>
      </dsp:txBody>
      <dsp:txXfrm>
        <a:off x="785" y="1447138"/>
        <a:ext cx="3182540" cy="2170707"/>
      </dsp:txXfrm>
    </dsp:sp>
    <dsp:sp modelId="{91CEA5D0-90D2-42B4-8088-87AB56A656CA}">
      <dsp:nvSpPr>
        <dsp:cNvPr id="0" name=""/>
        <dsp:cNvSpPr/>
      </dsp:nvSpPr>
      <dsp:spPr>
        <a:xfrm>
          <a:off x="785" y="0"/>
          <a:ext cx="3182540" cy="144713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85" y="0"/>
        <a:ext cx="3182540" cy="1447138"/>
      </dsp:txXfrm>
    </dsp:sp>
    <dsp:sp modelId="{8FD3F140-05DE-4C2E-A91A-C07748D4CEA8}">
      <dsp:nvSpPr>
        <dsp:cNvPr id="0" name=""/>
        <dsp:cNvSpPr/>
      </dsp:nvSpPr>
      <dsp:spPr>
        <a:xfrm>
          <a:off x="3437929" y="0"/>
          <a:ext cx="3182540" cy="3617845"/>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622300">
            <a:lnSpc>
              <a:spcPct val="90000"/>
            </a:lnSpc>
            <a:spcBef>
              <a:spcPct val="0"/>
            </a:spcBef>
            <a:spcAft>
              <a:spcPct val="35000"/>
            </a:spcAft>
            <a:buNone/>
            <a:defRPr cap="all"/>
          </a:pPr>
          <a:r>
            <a:rPr lang="en-GB" sz="1400" kern="1200" dirty="0"/>
            <a:t>I used some strategies what helped me was breaking the work into small steps or keeping track of my sources as I went and using the Pomodoro technique was very helpful (</a:t>
          </a:r>
          <a:r>
            <a:rPr lang="en-GB" sz="1400" kern="1200" dirty="0" err="1"/>
            <a:t>cirillo</a:t>
          </a:r>
          <a:r>
            <a:rPr lang="en-GB" sz="1400" kern="1200" dirty="0"/>
            <a:t>, 2018).</a:t>
          </a:r>
          <a:endParaRPr lang="en-US" sz="1400" kern="1200" dirty="0"/>
        </a:p>
      </dsp:txBody>
      <dsp:txXfrm>
        <a:off x="3437929" y="1447138"/>
        <a:ext cx="3182540" cy="2170707"/>
      </dsp:txXfrm>
    </dsp:sp>
    <dsp:sp modelId="{09DDA3C8-4D76-4BA8-AEF9-029B744097C9}">
      <dsp:nvSpPr>
        <dsp:cNvPr id="0" name=""/>
        <dsp:cNvSpPr/>
      </dsp:nvSpPr>
      <dsp:spPr>
        <a:xfrm>
          <a:off x="3437929" y="0"/>
          <a:ext cx="3182540" cy="144713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437929" y="0"/>
        <a:ext cx="3182540" cy="1447138"/>
      </dsp:txXfrm>
    </dsp:sp>
    <dsp:sp modelId="{2A91F0DA-A5EA-4257-90B2-74CF99803438}">
      <dsp:nvSpPr>
        <dsp:cNvPr id="0" name=""/>
        <dsp:cNvSpPr/>
      </dsp:nvSpPr>
      <dsp:spPr>
        <a:xfrm>
          <a:off x="6875073" y="0"/>
          <a:ext cx="3182540" cy="3617845"/>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622300">
            <a:lnSpc>
              <a:spcPct val="90000"/>
            </a:lnSpc>
            <a:spcBef>
              <a:spcPct val="0"/>
            </a:spcBef>
            <a:spcAft>
              <a:spcPct val="35000"/>
            </a:spcAft>
            <a:buNone/>
            <a:defRPr cap="all"/>
          </a:pPr>
          <a:r>
            <a:rPr lang="en-GB" sz="1400" kern="1200"/>
            <a:t>The most difficult part for me was to connecting my ideas smoothly without repeating myself or to find the right word and keep the writing clear.</a:t>
          </a:r>
          <a:endParaRPr lang="en-US" sz="1400" kern="1200"/>
        </a:p>
      </dsp:txBody>
      <dsp:txXfrm>
        <a:off x="6875073" y="1447138"/>
        <a:ext cx="3182540" cy="2170707"/>
      </dsp:txXfrm>
    </dsp:sp>
    <dsp:sp modelId="{AFDD486A-B4A7-416E-8917-5D6BBC5EAF59}">
      <dsp:nvSpPr>
        <dsp:cNvPr id="0" name=""/>
        <dsp:cNvSpPr/>
      </dsp:nvSpPr>
      <dsp:spPr>
        <a:xfrm>
          <a:off x="6875073" y="0"/>
          <a:ext cx="3182540" cy="144713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875073" y="0"/>
        <a:ext cx="3182540" cy="1447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AC20B-B829-46DD-B08B-C8DDB1CC281C}">
      <dsp:nvSpPr>
        <dsp:cNvPr id="0" name=""/>
        <dsp:cNvSpPr/>
      </dsp:nvSpPr>
      <dsp:spPr>
        <a:xfrm>
          <a:off x="1964" y="552113"/>
          <a:ext cx="4189362" cy="251361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One of my biggest challenge was managing my time and dealing with the amount of reading and writing and to find sources that were both academic and recent was sometimes frustrating.</a:t>
          </a:r>
          <a:endParaRPr lang="en-US" sz="2200" kern="1200"/>
        </a:p>
      </dsp:txBody>
      <dsp:txXfrm>
        <a:off x="75585" y="625734"/>
        <a:ext cx="4042120" cy="2366375"/>
      </dsp:txXfrm>
    </dsp:sp>
    <dsp:sp modelId="{66DF0B93-34AB-4B18-BA9F-5B38234E5354}">
      <dsp:nvSpPr>
        <dsp:cNvPr id="0" name=""/>
        <dsp:cNvSpPr/>
      </dsp:nvSpPr>
      <dsp:spPr>
        <a:xfrm>
          <a:off x="4559991" y="1289441"/>
          <a:ext cx="888144" cy="1038961"/>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559991" y="1497233"/>
        <a:ext cx="621701" cy="623377"/>
      </dsp:txXfrm>
    </dsp:sp>
    <dsp:sp modelId="{2AC99B60-B535-41B1-BA51-E4F37E92AB32}">
      <dsp:nvSpPr>
        <dsp:cNvPr id="0" name=""/>
        <dsp:cNvSpPr/>
      </dsp:nvSpPr>
      <dsp:spPr>
        <a:xfrm>
          <a:off x="5867072" y="552113"/>
          <a:ext cx="4189362" cy="251361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But I managed to overcame with a perfectly made weekly plan and setting up a specific amount of hours each day to focus on this assignment. </a:t>
          </a:r>
          <a:endParaRPr lang="en-US" sz="2200" kern="1200" dirty="0"/>
        </a:p>
      </dsp:txBody>
      <dsp:txXfrm>
        <a:off x="5940693" y="625734"/>
        <a:ext cx="4042120" cy="23663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6E0444-5995-4B8D-990A-08030E99381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9AD57B6-B372-4934-8640-C25A734F44C3}" type="slidenum">
              <a:rPr lang="en-GB" smtClean="0"/>
              <a:t>‹#›</a:t>
            </a:fld>
            <a:endParaRPr lang="en-GB"/>
          </a:p>
        </p:txBody>
      </p:sp>
    </p:spTree>
    <p:extLst>
      <p:ext uri="{BB962C8B-B14F-4D97-AF65-F5344CB8AC3E}">
        <p14:creationId xmlns:p14="http://schemas.microsoft.com/office/powerpoint/2010/main" val="4194726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0444-5995-4B8D-990A-08030E99381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1231783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16E0444-5995-4B8D-990A-08030E99381F}" type="datetimeFigureOut">
              <a:rPr lang="en-GB" smtClean="0"/>
              <a:t>20/11/2025</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9AD57B6-B372-4934-8640-C25A734F44C3}" type="slidenum">
              <a:rPr lang="en-GB" smtClean="0"/>
              <a:t>‹#›</a:t>
            </a:fld>
            <a:endParaRPr lang="en-GB"/>
          </a:p>
        </p:txBody>
      </p:sp>
    </p:spTree>
    <p:extLst>
      <p:ext uri="{BB962C8B-B14F-4D97-AF65-F5344CB8AC3E}">
        <p14:creationId xmlns:p14="http://schemas.microsoft.com/office/powerpoint/2010/main" val="4190958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6E0444-5995-4B8D-990A-08030E99381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1961393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6E0444-5995-4B8D-990A-08030E99381F}"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4261026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6E0444-5995-4B8D-990A-08030E99381F}"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131956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6E0444-5995-4B8D-990A-08030E99381F}"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3363982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6E0444-5995-4B8D-990A-08030E99381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2518436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6E0444-5995-4B8D-990A-08030E99381F}" type="datetimeFigureOut">
              <a:rPr lang="en-GB" smtClean="0"/>
              <a:t>20/11/2025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1785280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0444-5995-4B8D-990A-08030E99381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48847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E0444-5995-4B8D-990A-08030E99381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AD57B6-B372-4934-8640-C25A734F44C3}" type="slidenum">
              <a:rPr lang="en-GB" smtClean="0"/>
              <a:t>‹#›</a:t>
            </a:fld>
            <a:endParaRPr lang="en-GB"/>
          </a:p>
        </p:txBody>
      </p:sp>
    </p:spTree>
    <p:extLst>
      <p:ext uri="{BB962C8B-B14F-4D97-AF65-F5344CB8AC3E}">
        <p14:creationId xmlns:p14="http://schemas.microsoft.com/office/powerpoint/2010/main" val="1580898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16E0444-5995-4B8D-990A-08030E99381F}" type="datetimeFigureOut">
              <a:rPr lang="en-GB" smtClean="0"/>
              <a:t>20/11/2025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9AD57B6-B372-4934-8640-C25A734F44C3}" type="slidenum">
              <a:rPr lang="en-GB" smtClean="0"/>
              <a:t>‹#›</a:t>
            </a:fld>
            <a:endParaRPr lang="en-GB"/>
          </a:p>
        </p:txBody>
      </p:sp>
    </p:spTree>
    <p:extLst>
      <p:ext uri="{BB962C8B-B14F-4D97-AF65-F5344CB8AC3E}">
        <p14:creationId xmlns:p14="http://schemas.microsoft.com/office/powerpoint/2010/main" val="23089456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microsoft.com/office/2007/relationships/hdphoto" Target="../media/hdphoto2.wdp"/><Relationship Id="rId7" Type="http://schemas.openxmlformats.org/officeDocument/2006/relationships/diagramQuickStyle" Target="../diagrams/quickStyle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2.wdp"/><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FD29-33AB-AD61-D79F-C7C0C6191062}"/>
              </a:ext>
            </a:extLst>
          </p:cNvPr>
          <p:cNvSpPr>
            <a:spLocks noGrp="1"/>
          </p:cNvSpPr>
          <p:nvPr>
            <p:ph type="ctrTitle"/>
          </p:nvPr>
        </p:nvSpPr>
        <p:spPr>
          <a:xfrm>
            <a:off x="923800" y="2039105"/>
            <a:ext cx="9144000" cy="1148735"/>
          </a:xfrm>
        </p:spPr>
        <p:txBody>
          <a:bodyPr/>
          <a:lstStyle/>
          <a:p>
            <a:r>
              <a:rPr lang="en-GB" b="1" u="sng" dirty="0"/>
              <a:t>Reflective presentation</a:t>
            </a:r>
          </a:p>
        </p:txBody>
      </p:sp>
      <p:sp>
        <p:nvSpPr>
          <p:cNvPr id="3" name="Subtitle 2">
            <a:extLst>
              <a:ext uri="{FF2B5EF4-FFF2-40B4-BE49-F238E27FC236}">
                <a16:creationId xmlns:a16="http://schemas.microsoft.com/office/drawing/2014/main" id="{0FA81BD7-C6D7-5550-C0CC-4458E6C4429E}"/>
              </a:ext>
            </a:extLst>
          </p:cNvPr>
          <p:cNvSpPr>
            <a:spLocks noGrp="1"/>
          </p:cNvSpPr>
          <p:nvPr>
            <p:ph type="subTitle" idx="1"/>
          </p:nvPr>
        </p:nvSpPr>
        <p:spPr>
          <a:xfrm>
            <a:off x="8900463" y="5217229"/>
            <a:ext cx="2939845" cy="448852"/>
          </a:xfrm>
        </p:spPr>
        <p:txBody>
          <a:bodyPr/>
          <a:lstStyle/>
          <a:p>
            <a:r>
              <a:rPr lang="en-GB" b="1" i="1" u="sng" dirty="0"/>
              <a:t>Miklos Mark Gal</a:t>
            </a:r>
          </a:p>
        </p:txBody>
      </p:sp>
    </p:spTree>
    <p:extLst>
      <p:ext uri="{BB962C8B-B14F-4D97-AF65-F5344CB8AC3E}">
        <p14:creationId xmlns:p14="http://schemas.microsoft.com/office/powerpoint/2010/main" val="979612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54A1-DE4E-E634-7A8B-58FA9E78681A}"/>
              </a:ext>
            </a:extLst>
          </p:cNvPr>
          <p:cNvSpPr>
            <a:spLocks noGrp="1"/>
          </p:cNvSpPr>
          <p:nvPr>
            <p:ph type="title"/>
          </p:nvPr>
        </p:nvSpPr>
        <p:spPr>
          <a:xfrm>
            <a:off x="1066800" y="0"/>
            <a:ext cx="10058400" cy="1609344"/>
          </a:xfrm>
        </p:spPr>
        <p:txBody>
          <a:bodyPr>
            <a:normAutofit/>
          </a:bodyPr>
          <a:lstStyle/>
          <a:p>
            <a:pPr algn="ctr"/>
            <a:r>
              <a:rPr lang="en-GB" b="1" u="sng" dirty="0"/>
              <a:t>introduction</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8BF4DF-8822-674F-B110-CC307B3A2CAA}"/>
              </a:ext>
            </a:extLst>
          </p:cNvPr>
          <p:cNvGraphicFramePr>
            <a:graphicFrameLocks noGrp="1"/>
          </p:cNvGraphicFramePr>
          <p:nvPr>
            <p:ph idx="1"/>
            <p:extLst>
              <p:ext uri="{D42A27DB-BD31-4B8C-83A1-F6EECF244321}">
                <p14:modId xmlns:p14="http://schemas.microsoft.com/office/powerpoint/2010/main" val="113154772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43777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F6794-A6E6-FEC1-3B40-8DA7B31FAEA0}"/>
              </a:ext>
            </a:extLst>
          </p:cNvPr>
          <p:cNvSpPr>
            <a:spLocks noGrp="1"/>
          </p:cNvSpPr>
          <p:nvPr>
            <p:ph type="title"/>
          </p:nvPr>
        </p:nvSpPr>
        <p:spPr>
          <a:xfrm>
            <a:off x="8479777" y="639763"/>
            <a:ext cx="3046073" cy="5177377"/>
          </a:xfrm>
          <a:ln>
            <a:noFill/>
          </a:ln>
        </p:spPr>
        <p:txBody>
          <a:bodyPr>
            <a:normAutofit/>
          </a:bodyPr>
          <a:lstStyle/>
          <a:p>
            <a:pPr algn="ctr"/>
            <a:r>
              <a:rPr lang="en-GB" sz="4400" b="1" u="sng" dirty="0"/>
              <a:t>Research</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5" name="Content Placeholder 2">
            <a:extLst>
              <a:ext uri="{FF2B5EF4-FFF2-40B4-BE49-F238E27FC236}">
                <a16:creationId xmlns:a16="http://schemas.microsoft.com/office/drawing/2014/main" id="{11CC3766-C4C9-31E3-ACBD-374202DEEC0C}"/>
              </a:ext>
            </a:extLst>
          </p:cNvPr>
          <p:cNvGraphicFramePr>
            <a:graphicFrameLocks noGrp="1"/>
          </p:cNvGraphicFramePr>
          <p:nvPr>
            <p:ph idx="1"/>
            <p:extLst>
              <p:ext uri="{D42A27DB-BD31-4B8C-83A1-F6EECF244321}">
                <p14:modId xmlns:p14="http://schemas.microsoft.com/office/powerpoint/2010/main" val="3158027083"/>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0174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9650-A1A6-39DB-ABBA-7C00DCBE1FBD}"/>
              </a:ext>
            </a:extLst>
          </p:cNvPr>
          <p:cNvSpPr>
            <a:spLocks noGrp="1"/>
          </p:cNvSpPr>
          <p:nvPr>
            <p:ph type="title"/>
          </p:nvPr>
        </p:nvSpPr>
        <p:spPr>
          <a:xfrm>
            <a:off x="1069848" y="484632"/>
            <a:ext cx="10058400" cy="1609344"/>
          </a:xfrm>
        </p:spPr>
        <p:txBody>
          <a:bodyPr>
            <a:normAutofit/>
          </a:bodyPr>
          <a:lstStyle/>
          <a:p>
            <a:r>
              <a:rPr lang="en-GB" b="1" u="sng" dirty="0"/>
              <a:t>Planning &amp; writing</a:t>
            </a:r>
          </a:p>
        </p:txBody>
      </p:sp>
      <p:sp>
        <p:nvSpPr>
          <p:cNvPr id="43" name="Rectangle 42">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3201F03F-4A1E-CEFC-0EC1-6E4740FEC95A}"/>
              </a:ext>
            </a:extLst>
          </p:cNvPr>
          <p:cNvGraphicFramePr>
            <a:graphicFrameLocks noGrp="1"/>
          </p:cNvGraphicFramePr>
          <p:nvPr>
            <p:ph idx="1"/>
            <p:extLst>
              <p:ext uri="{D42A27DB-BD31-4B8C-83A1-F6EECF244321}">
                <p14:modId xmlns:p14="http://schemas.microsoft.com/office/powerpoint/2010/main" val="137613498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252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05B0-7967-F66A-9787-C923C9931305}"/>
              </a:ext>
            </a:extLst>
          </p:cNvPr>
          <p:cNvSpPr>
            <a:spLocks noGrp="1"/>
          </p:cNvSpPr>
          <p:nvPr>
            <p:ph type="title"/>
          </p:nvPr>
        </p:nvSpPr>
        <p:spPr>
          <a:xfrm>
            <a:off x="1069848" y="484632"/>
            <a:ext cx="10058400" cy="1609344"/>
          </a:xfrm>
        </p:spPr>
        <p:txBody>
          <a:bodyPr>
            <a:normAutofit/>
          </a:bodyPr>
          <a:lstStyle/>
          <a:p>
            <a:r>
              <a:rPr lang="en-GB" b="1" u="sng" dirty="0"/>
              <a:t>Challenges</a:t>
            </a:r>
          </a:p>
        </p:txBody>
      </p:sp>
      <p:sp>
        <p:nvSpPr>
          <p:cNvPr id="23" name="Rectangle 22">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443477-AD32-A9D2-2F20-17EBE4564E9C}"/>
              </a:ext>
            </a:extLst>
          </p:cNvPr>
          <p:cNvGraphicFramePr>
            <a:graphicFrameLocks noGrp="1"/>
          </p:cNvGraphicFramePr>
          <p:nvPr>
            <p:ph idx="1"/>
            <p:extLst>
              <p:ext uri="{D42A27DB-BD31-4B8C-83A1-F6EECF244321}">
                <p14:modId xmlns:p14="http://schemas.microsoft.com/office/powerpoint/2010/main" val="169376389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4334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AD32C-C4FB-790A-E02D-C8B72542802A}"/>
              </a:ext>
            </a:extLst>
          </p:cNvPr>
          <p:cNvSpPr>
            <a:spLocks noGrp="1"/>
          </p:cNvSpPr>
          <p:nvPr>
            <p:ph type="title"/>
          </p:nvPr>
        </p:nvSpPr>
        <p:spPr>
          <a:xfrm>
            <a:off x="6587544" y="1382165"/>
            <a:ext cx="4869179" cy="1517984"/>
          </a:xfrm>
        </p:spPr>
        <p:txBody>
          <a:bodyPr>
            <a:normAutofit/>
          </a:bodyPr>
          <a:lstStyle/>
          <a:p>
            <a:r>
              <a:rPr lang="en-GB" sz="4800" b="1" u="sng" dirty="0">
                <a:solidFill>
                  <a:srgbClr val="000000"/>
                </a:solidFill>
              </a:rPr>
              <a:t>Successes</a:t>
            </a:r>
          </a:p>
        </p:txBody>
      </p:sp>
      <p:pic>
        <p:nvPicPr>
          <p:cNvPr id="5" name="Picture 4" descr="A book on a table&#10;&#10;AI-generated content may be incorrect.">
            <a:extLst>
              <a:ext uri="{FF2B5EF4-FFF2-40B4-BE49-F238E27FC236}">
                <a16:creationId xmlns:a16="http://schemas.microsoft.com/office/drawing/2014/main" id="{D1106CDC-45F7-6E85-12F4-C3C3ECCACEE2}"/>
              </a:ext>
            </a:extLst>
          </p:cNvPr>
          <p:cNvPicPr>
            <a:picLocks noChangeAspect="1"/>
          </p:cNvPicPr>
          <p:nvPr/>
        </p:nvPicPr>
        <p:blipFill>
          <a:blip r:embed="rId2"/>
          <a:srcRect l="21080" r="25634" b="-1"/>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18CD2B9E-213E-ECB1-0E61-E9B77F4FEAE5}"/>
              </a:ext>
            </a:extLst>
          </p:cNvPr>
          <p:cNvSpPr>
            <a:spLocks noGrp="1"/>
          </p:cNvSpPr>
          <p:nvPr>
            <p:ph idx="1"/>
          </p:nvPr>
        </p:nvSpPr>
        <p:spPr>
          <a:xfrm>
            <a:off x="6587545" y="3007389"/>
            <a:ext cx="4869179" cy="3065865"/>
          </a:xfrm>
        </p:spPr>
        <p:txBody>
          <a:bodyPr anchor="t">
            <a:normAutofit/>
          </a:bodyPr>
          <a:lstStyle/>
          <a:p>
            <a:r>
              <a:rPr lang="en-GB" sz="1800" dirty="0">
                <a:solidFill>
                  <a:srgbClr val="000000"/>
                </a:solidFill>
              </a:rPr>
              <a:t>This is my first academic report in English, so finishing it feels like a big achievement for me, and even though I am overwhelmed at one point, I stayed consistent and completed everything with a clear structure and good sources. </a:t>
            </a: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2985202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3E7F89-F792-3054-D289-EC45B9C1C4E6}"/>
              </a:ext>
            </a:extLst>
          </p:cNvPr>
          <p:cNvSpPr>
            <a:spLocks noGrp="1"/>
          </p:cNvSpPr>
          <p:nvPr>
            <p:ph idx="1"/>
          </p:nvPr>
        </p:nvSpPr>
        <p:spPr>
          <a:xfrm flipH="1">
            <a:off x="932763" y="3956817"/>
            <a:ext cx="4296696" cy="670021"/>
          </a:xfrm>
        </p:spPr>
        <p:txBody>
          <a:bodyPr>
            <a:normAutofit/>
          </a:bodyPr>
          <a:lstStyle/>
          <a:p>
            <a:pPr marL="0" indent="0" algn="ctr">
              <a:buNone/>
            </a:pPr>
            <a:r>
              <a:rPr lang="en-GB" sz="4000" b="1" i="1" u="sng" dirty="0"/>
              <a:t>Have a nice day</a:t>
            </a:r>
          </a:p>
        </p:txBody>
      </p:sp>
      <p:sp>
        <p:nvSpPr>
          <p:cNvPr id="2" name="Title 1">
            <a:extLst>
              <a:ext uri="{FF2B5EF4-FFF2-40B4-BE49-F238E27FC236}">
                <a16:creationId xmlns:a16="http://schemas.microsoft.com/office/drawing/2014/main" id="{45E977DF-92A6-5252-35BE-7FC6986DC3A4}"/>
              </a:ext>
            </a:extLst>
          </p:cNvPr>
          <p:cNvSpPr>
            <a:spLocks noGrp="1"/>
          </p:cNvSpPr>
          <p:nvPr>
            <p:ph type="title"/>
          </p:nvPr>
        </p:nvSpPr>
        <p:spPr>
          <a:xfrm>
            <a:off x="715886" y="2654098"/>
            <a:ext cx="4730451" cy="1637730"/>
          </a:xfrm>
        </p:spPr>
        <p:txBody>
          <a:bodyPr>
            <a:normAutofit/>
          </a:bodyPr>
          <a:lstStyle/>
          <a:p>
            <a:pPr algn="ctr"/>
            <a:r>
              <a:rPr lang="en-GB" sz="7200" b="1" u="sng" dirty="0"/>
              <a:t>Thank you!</a:t>
            </a:r>
          </a:p>
        </p:txBody>
      </p:sp>
      <p:sp>
        <p:nvSpPr>
          <p:cNvPr id="10" name="Freeform: Shape 9">
            <a:extLst>
              <a:ext uri="{FF2B5EF4-FFF2-40B4-BE49-F238E27FC236}">
                <a16:creationId xmlns:a16="http://schemas.microsoft.com/office/drawing/2014/main" id="{B16070FD-9EB8-4AC8-A8E2-267228385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4"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miling Face with No Fill">
            <a:extLst>
              <a:ext uri="{FF2B5EF4-FFF2-40B4-BE49-F238E27FC236}">
                <a16:creationId xmlns:a16="http://schemas.microsoft.com/office/drawing/2014/main" id="{DF3A4595-36EC-064A-F2EF-3A3448AA66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3809" y="847514"/>
            <a:ext cx="3613168" cy="3613168"/>
          </a:xfrm>
          <a:prstGeom prst="rect">
            <a:avLst/>
          </a:prstGeom>
        </p:spPr>
      </p:pic>
    </p:spTree>
    <p:extLst>
      <p:ext uri="{BB962C8B-B14F-4D97-AF65-F5344CB8AC3E}">
        <p14:creationId xmlns:p14="http://schemas.microsoft.com/office/powerpoint/2010/main" val="40452911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7b72cc7848a70eab1d3c9a4a5990d937">
  <xsd:schema xmlns:xsd="http://www.w3.org/2001/XMLSchema" xmlns:xs="http://www.w3.org/2001/XMLSchema" xmlns:p="http://schemas.microsoft.com/office/2006/metadata/properties" xmlns:ns3="b4f9f7ee-5770-4a14-8925-17f3d16e50b7" targetNamespace="http://schemas.microsoft.com/office/2006/metadata/properties" ma:root="true" ma:fieldsID="9fc1137eb235ff964b004302f6531c15"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element ref="ns3:MediaServiceSystemTags"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E2B9A9A9-2768-4C1A-8B1C-1D6A9BC5FD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56B91B-9D51-4C5A-85BF-E189F2582518}">
  <ds:schemaRefs>
    <ds:schemaRef ds:uri="http://schemas.microsoft.com/sharepoint/v3/contenttype/forms"/>
  </ds:schemaRefs>
</ds:datastoreItem>
</file>

<file path=customXml/itemProps3.xml><?xml version="1.0" encoding="utf-8"?>
<ds:datastoreItem xmlns:ds="http://schemas.openxmlformats.org/officeDocument/2006/customXml" ds:itemID="{4F3C5219-3FD0-440E-BBBF-C05584FB4347}">
  <ds:schemaRefs>
    <ds:schemaRef ds:uri="http://schemas.microsoft.com/office/infopath/2007/PartnerControls"/>
    <ds:schemaRef ds:uri="http://purl.org/dc/dcmitype/"/>
    <ds:schemaRef ds:uri="http://schemas.microsoft.com/office/2006/documentManagement/types"/>
    <ds:schemaRef ds:uri="http://www.w3.org/XML/1998/namespace"/>
    <ds:schemaRef ds:uri="http://purl.org/dc/terms/"/>
    <ds:schemaRef ds:uri="http://purl.org/dc/elements/1.1/"/>
    <ds:schemaRef ds:uri="http://schemas.openxmlformats.org/package/2006/metadata/core-properties"/>
    <ds:schemaRef ds:uri="b4f9f7ee-5770-4a14-8925-17f3d16e50b7"/>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Wood Type</Template>
  <TotalTime>110</TotalTime>
  <Words>419</Words>
  <Application>Microsoft Office PowerPoint</Application>
  <PresentationFormat>Widescreen</PresentationFormat>
  <Paragraphs>22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Rockwell</vt:lpstr>
      <vt:lpstr>Rockwell Condensed</vt:lpstr>
      <vt:lpstr>Rockwell Extra Bold</vt:lpstr>
      <vt:lpstr>Wingdings</vt:lpstr>
      <vt:lpstr>Wood Type</vt:lpstr>
      <vt:lpstr>Reflective presentation</vt:lpstr>
      <vt:lpstr>introduction</vt:lpstr>
      <vt:lpstr>Research</vt:lpstr>
      <vt:lpstr>Planning &amp; writing</vt:lpstr>
      <vt:lpstr>Challenges</vt:lpstr>
      <vt:lpstr>Successes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Miklos Gal (2514520)</dc:creator>
  <cp:lastModifiedBy>Miklos Gal (2514520)</cp:lastModifiedBy>
  <cp:revision>1</cp:revision>
  <dcterms:created xsi:type="dcterms:W3CDTF">2025-11-18T11:27:09Z</dcterms:created>
  <dcterms:modified xsi:type="dcterms:W3CDTF">2025-11-20T23:37:31Z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