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</p:sldIdLst>
  <p:sldSz cx="6858000" cy="9144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3B6B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tableStyles" Target="tableStyles.xml" /><Relationship Id="rId5" Type="http://schemas.openxmlformats.org/officeDocument/2006/relationships/theme" Target="theme/theme1.xml" /><Relationship Id="rId4" Type="http://schemas.openxmlformats.org/officeDocument/2006/relationships/viewProps" Target="viewProp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496484"/>
            <a:ext cx="5829300" cy="3183467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4802717"/>
            <a:ext cx="5143500" cy="2207683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10/30/2021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43176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10/30/2021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79948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279653"/>
            <a:ext cx="5915025" cy="3803649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119286"/>
            <a:ext cx="5915025" cy="2000249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10/30/2021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28739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434167"/>
            <a:ext cx="2914650" cy="580178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434167"/>
            <a:ext cx="2914650" cy="580178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10/30/2021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10186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486836"/>
            <a:ext cx="5915025" cy="176741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241551"/>
            <a:ext cx="2901255" cy="1098549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340100"/>
            <a:ext cx="2901255" cy="491278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241551"/>
            <a:ext cx="2915543" cy="1098549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340100"/>
            <a:ext cx="2915543" cy="491278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10/30/2021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81673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10/30/2021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15732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10/30/2021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06665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09600"/>
            <a:ext cx="2211884" cy="21336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316569"/>
            <a:ext cx="3471863" cy="6498167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743200"/>
            <a:ext cx="2211884" cy="508211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10/30/2021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32042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09600"/>
            <a:ext cx="2211884" cy="21336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316569"/>
            <a:ext cx="3471863" cy="6498167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743200"/>
            <a:ext cx="2211884" cy="508211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10/30/2021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79526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10/30/2021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5446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486834"/>
            <a:ext cx="1478756" cy="7749117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486834"/>
            <a:ext cx="4350544" cy="7749117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10/30/2021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74765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486836"/>
            <a:ext cx="5915025" cy="176741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434167"/>
            <a:ext cx="5915025" cy="58017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8475136"/>
            <a:ext cx="154305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10/30/2021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8475136"/>
            <a:ext cx="2314575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8475136"/>
            <a:ext cx="154305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63005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Cafemez@hoteltrinity.co.uk" TargetMode="External" /><Relationship Id="rId1" Type="http://schemas.openxmlformats.org/officeDocument/2006/relationships/slideLayout" Target="../slideLayouts/slideLayout1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3B6B6">
            <a:alpha val="2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51ACB0F-433F-48B9-A486-5E263AEF6857}"/>
              </a:ext>
            </a:extLst>
          </p:cNvPr>
          <p:cNvSpPr txBox="1"/>
          <p:nvPr/>
        </p:nvSpPr>
        <p:spPr>
          <a:xfrm>
            <a:off x="-18593" y="-125327"/>
            <a:ext cx="6860753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6000" b="1" dirty="0">
                <a:latin typeface="Palace Script MT"/>
                <a:cs typeface="Calibri"/>
              </a:rPr>
              <a:t>Café Mez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76B6820-A69E-4EB5-B7A7-35B8E11AEA2A}"/>
              </a:ext>
            </a:extLst>
          </p:cNvPr>
          <p:cNvSpPr txBox="1"/>
          <p:nvPr/>
        </p:nvSpPr>
        <p:spPr>
          <a:xfrm>
            <a:off x="-18593" y="1193931"/>
            <a:ext cx="6853868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800" i="1" dirty="0">
                <a:latin typeface="Amasis MT Pro"/>
                <a:cs typeface="Calibri"/>
              </a:rPr>
              <a:t>Drinks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7D6BD27-3746-40BE-9E24-F36C5C57F8C2}"/>
              </a:ext>
            </a:extLst>
          </p:cNvPr>
          <p:cNvSpPr txBox="1"/>
          <p:nvPr/>
        </p:nvSpPr>
        <p:spPr>
          <a:xfrm>
            <a:off x="-18593" y="1653992"/>
            <a:ext cx="6853868" cy="298543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400" dirty="0">
                <a:latin typeface="Amasis MT Pro"/>
                <a:cs typeface="Calibri"/>
              </a:rPr>
              <a:t>Tè... </a:t>
            </a:r>
            <a:r>
              <a:rPr lang="en-US" sz="1400">
                <a:latin typeface="Amasis MT Pro"/>
                <a:cs typeface="Calibri"/>
              </a:rPr>
              <a:t>£1.10</a:t>
            </a:r>
            <a:endParaRPr lang="en-US" sz="1400">
              <a:latin typeface="Amasis MT Pro"/>
              <a:cs typeface="Arabic Typesetting"/>
            </a:endParaRPr>
          </a:p>
          <a:p>
            <a:pPr algn="ctr"/>
            <a:r>
              <a:rPr lang="en-US" sz="1400" dirty="0">
                <a:latin typeface="Amasis MT Pro"/>
                <a:cs typeface="Calibri"/>
              </a:rPr>
              <a:t>Coffi...£1.10</a:t>
            </a:r>
          </a:p>
          <a:p>
            <a:pPr algn="ctr"/>
            <a:r>
              <a:rPr lang="en-US" sz="1400" dirty="0">
                <a:latin typeface="Amasis MT Pro"/>
                <a:cs typeface="Calibri"/>
              </a:rPr>
              <a:t>Cappuccino...£1.50</a:t>
            </a:r>
          </a:p>
          <a:p>
            <a:pPr algn="ctr"/>
            <a:r>
              <a:rPr lang="en-US" sz="1400" dirty="0" err="1">
                <a:latin typeface="Amasis MT Pro"/>
                <a:cs typeface="Calibri"/>
              </a:rPr>
              <a:t>Siocled</a:t>
            </a:r>
            <a:r>
              <a:rPr lang="en-US" sz="1400" dirty="0">
                <a:latin typeface="Amasis MT Pro"/>
                <a:cs typeface="Calibri"/>
              </a:rPr>
              <a:t> </a:t>
            </a:r>
            <a:r>
              <a:rPr lang="en-US" sz="1400" dirty="0" err="1">
                <a:latin typeface="Amasis MT Pro"/>
                <a:cs typeface="Calibri"/>
              </a:rPr>
              <a:t>poeth</a:t>
            </a:r>
            <a:r>
              <a:rPr lang="en-US" sz="1400" dirty="0">
                <a:latin typeface="Amasis MT Pro"/>
                <a:cs typeface="Calibri"/>
              </a:rPr>
              <a:t>...£1.50</a:t>
            </a:r>
          </a:p>
          <a:p>
            <a:pPr algn="ctr"/>
            <a:r>
              <a:rPr lang="en-US" sz="1400" dirty="0" err="1">
                <a:latin typeface="Amasis MT Pro"/>
                <a:cs typeface="Calibri"/>
              </a:rPr>
              <a:t>Ysgtlaeth</a:t>
            </a:r>
            <a:r>
              <a:rPr lang="en-US" sz="1400" dirty="0">
                <a:latin typeface="Amasis MT Pro"/>
                <a:cs typeface="Calibri"/>
              </a:rPr>
              <a:t>...£1.80</a:t>
            </a:r>
          </a:p>
          <a:p>
            <a:pPr algn="ctr"/>
            <a:r>
              <a:rPr lang="en-US" sz="1400" dirty="0" err="1">
                <a:latin typeface="Amasis MT Pro"/>
                <a:cs typeface="Calibri"/>
              </a:rPr>
              <a:t>Lemoned</a:t>
            </a:r>
            <a:r>
              <a:rPr lang="en-US" sz="1400" dirty="0">
                <a:latin typeface="Amasis MT Pro"/>
                <a:cs typeface="Calibri"/>
              </a:rPr>
              <a:t>...£1.50</a:t>
            </a:r>
          </a:p>
          <a:p>
            <a:pPr algn="ctr"/>
            <a:r>
              <a:rPr lang="en-US" sz="1400" dirty="0">
                <a:latin typeface="Amasis MT Pro"/>
                <a:cs typeface="Calibri"/>
              </a:rPr>
              <a:t>Potel o </a:t>
            </a:r>
            <a:r>
              <a:rPr lang="en-US" sz="1400" dirty="0" err="1">
                <a:latin typeface="Amasis MT Pro"/>
                <a:cs typeface="Calibri"/>
              </a:rPr>
              <a:t>ddwr</a:t>
            </a:r>
            <a:r>
              <a:rPr lang="en-US" sz="1400" dirty="0">
                <a:latin typeface="Amasis MT Pro"/>
                <a:cs typeface="Calibri"/>
              </a:rPr>
              <a:t>...£1.00</a:t>
            </a:r>
          </a:p>
          <a:p>
            <a:pPr algn="ctr"/>
            <a:endParaRPr lang="en-US" dirty="0">
              <a:latin typeface="Amasis MT Pro"/>
              <a:ea typeface="+mn-lt"/>
              <a:cs typeface="+mn-lt"/>
            </a:endParaRPr>
          </a:p>
          <a:p>
            <a:pPr algn="ctr"/>
            <a:endParaRPr lang="en-US" dirty="0">
              <a:latin typeface="Amasis MT Pro"/>
              <a:cs typeface="Calibri" panose="020F0502020204030204"/>
            </a:endParaRPr>
          </a:p>
          <a:p>
            <a:pPr algn="ctr"/>
            <a:endParaRPr lang="en-US" dirty="0">
              <a:latin typeface="Amasis MT Pro"/>
              <a:cs typeface="Calibri" panose="020F0502020204030204"/>
            </a:endParaRPr>
          </a:p>
          <a:p>
            <a:pPr algn="ctr"/>
            <a:endParaRPr lang="en-US">
              <a:latin typeface="Calibri" panose="020F0502020204030204"/>
              <a:cs typeface="Calibri"/>
            </a:endParaRPr>
          </a:p>
          <a:p>
            <a:pPr algn="ctr"/>
            <a:endParaRPr lang="en-US" dirty="0">
              <a:latin typeface="Amasis MT Pro"/>
              <a:cs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3020931-96B7-4730-BAB5-C15C7D820E07}"/>
              </a:ext>
            </a:extLst>
          </p:cNvPr>
          <p:cNvSpPr txBox="1"/>
          <p:nvPr/>
        </p:nvSpPr>
        <p:spPr>
          <a:xfrm>
            <a:off x="-11708" y="3212277"/>
            <a:ext cx="6853868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800" i="1" dirty="0">
                <a:latin typeface="Amasis MT Pro"/>
                <a:cs typeface="Calibri"/>
              </a:rPr>
              <a:t>Sandwiches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C63E9B9-1BC3-4EC8-A17C-5276C58C6E75}"/>
              </a:ext>
            </a:extLst>
          </p:cNvPr>
          <p:cNvSpPr txBox="1"/>
          <p:nvPr/>
        </p:nvSpPr>
        <p:spPr>
          <a:xfrm>
            <a:off x="2036741" y="3686923"/>
            <a:ext cx="2743200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400" dirty="0" err="1">
                <a:latin typeface="Amasis MT Pro"/>
                <a:cs typeface="Segoe UI"/>
              </a:rPr>
              <a:t>Brechdan</a:t>
            </a:r>
            <a:r>
              <a:rPr lang="en-US" sz="1400" dirty="0">
                <a:latin typeface="Amasis MT Pro"/>
                <a:cs typeface="Segoe UI"/>
              </a:rPr>
              <a:t> </a:t>
            </a:r>
            <a:r>
              <a:rPr lang="en-US" sz="1400" dirty="0" err="1">
                <a:latin typeface="Amasis MT Pro"/>
                <a:cs typeface="Segoe UI"/>
              </a:rPr>
              <a:t>gaws</a:t>
            </a:r>
            <a:r>
              <a:rPr lang="en-US" sz="1400" dirty="0">
                <a:latin typeface="Amasis MT Pro"/>
                <a:cs typeface="Segoe UI"/>
              </a:rPr>
              <a:t>...£2.00</a:t>
            </a:r>
          </a:p>
          <a:p>
            <a:pPr algn="ctr"/>
            <a:r>
              <a:rPr lang="en-US" sz="1400" dirty="0" err="1">
                <a:latin typeface="Amasis MT Pro"/>
                <a:cs typeface="Segoe UI"/>
              </a:rPr>
              <a:t>Brechdan</a:t>
            </a:r>
            <a:r>
              <a:rPr lang="en-US" sz="1400" dirty="0">
                <a:latin typeface="Amasis MT Pro"/>
                <a:cs typeface="Segoe UI"/>
              </a:rPr>
              <a:t> ham...£2.00</a:t>
            </a:r>
          </a:p>
          <a:p>
            <a:pPr algn="ctr"/>
            <a:r>
              <a:rPr lang="en-US" sz="1400" b="0" i="0">
                <a:solidFill>
                  <a:srgbClr val="000000"/>
                </a:solidFill>
                <a:effectLst/>
                <a:latin typeface="Century Gothic" panose="020B0502020202020204" pitchFamily="34" charset="0"/>
              </a:rPr>
              <a:t>Ⓥ</a:t>
            </a:r>
            <a:r>
              <a:rPr lang="en-US" sz="1400">
                <a:latin typeface="Amasis MT Pro"/>
                <a:cs typeface="Segoe UI"/>
              </a:rPr>
              <a:t>Brechdan </a:t>
            </a:r>
            <a:r>
              <a:rPr lang="en-US" sz="1400" dirty="0" err="1">
                <a:latin typeface="Amasis MT Pro"/>
                <a:cs typeface="Segoe UI"/>
              </a:rPr>
              <a:t>tiwna</a:t>
            </a:r>
            <a:r>
              <a:rPr lang="en-US" sz="1400" dirty="0">
                <a:latin typeface="Amasis MT Pro"/>
                <a:cs typeface="Segoe UI"/>
              </a:rPr>
              <a:t>...£2.10</a:t>
            </a:r>
          </a:p>
          <a:p>
            <a:pPr algn="ctr"/>
            <a:r>
              <a:rPr lang="en-US" sz="1400" dirty="0" err="1">
                <a:latin typeface="Amasis MT Pro"/>
                <a:cs typeface="Segoe UI"/>
              </a:rPr>
              <a:t>Brechdan</a:t>
            </a:r>
            <a:r>
              <a:rPr lang="en-US" sz="1400" dirty="0">
                <a:latin typeface="Amasis MT Pro"/>
                <a:cs typeface="Segoe UI"/>
              </a:rPr>
              <a:t> </a:t>
            </a:r>
            <a:r>
              <a:rPr lang="en-US" sz="1400" dirty="0" err="1">
                <a:latin typeface="Amasis MT Pro"/>
                <a:cs typeface="Segoe UI"/>
              </a:rPr>
              <a:t>cyw</a:t>
            </a:r>
            <a:r>
              <a:rPr lang="en-US" sz="1400" dirty="0">
                <a:latin typeface="Amasis MT Pro"/>
                <a:cs typeface="Segoe UI"/>
              </a:rPr>
              <a:t> </a:t>
            </a:r>
            <a:r>
              <a:rPr lang="en-US" sz="1400" dirty="0" err="1">
                <a:latin typeface="Amasis MT Pro"/>
                <a:cs typeface="Segoe UI"/>
              </a:rPr>
              <a:t>iar</a:t>
            </a:r>
            <a:r>
              <a:rPr lang="en-US" sz="1400" dirty="0">
                <a:latin typeface="Amasis MT Pro"/>
                <a:cs typeface="Segoe UI"/>
              </a:rPr>
              <a:t>...£2.10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8A6CC15-5E1E-4460-B668-C252D06530BC}"/>
              </a:ext>
            </a:extLst>
          </p:cNvPr>
          <p:cNvSpPr txBox="1"/>
          <p:nvPr/>
        </p:nvSpPr>
        <p:spPr>
          <a:xfrm>
            <a:off x="-18592" y="4720443"/>
            <a:ext cx="6853867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800" i="1" dirty="0">
                <a:latin typeface="Amasis MT Pro"/>
                <a:cs typeface="Calibri" panose="020F0502020204030204"/>
              </a:rPr>
              <a:t>Bakery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53C8039-54A0-4FED-A30C-D3B012BA2294}"/>
              </a:ext>
            </a:extLst>
          </p:cNvPr>
          <p:cNvSpPr txBox="1"/>
          <p:nvPr/>
        </p:nvSpPr>
        <p:spPr>
          <a:xfrm>
            <a:off x="-11708" y="5208410"/>
            <a:ext cx="6853868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400" b="0" i="0">
                <a:solidFill>
                  <a:srgbClr val="000000"/>
                </a:solidFill>
                <a:effectLst/>
                <a:latin typeface="Century Gothic" panose="020B0502020202020204" pitchFamily="34" charset="0"/>
              </a:rPr>
              <a:t>Ⓥ</a:t>
            </a:r>
            <a:r>
              <a:rPr lang="en-US" sz="1400">
                <a:latin typeface="Amasis MT Pro"/>
                <a:cs typeface="Segoe UI"/>
              </a:rPr>
              <a:t>Crossaint</a:t>
            </a:r>
            <a:r>
              <a:rPr lang="en-US" sz="1400" dirty="0">
                <a:latin typeface="Amasis MT Pro"/>
                <a:cs typeface="Segoe UI"/>
              </a:rPr>
              <a:t>...60p</a:t>
            </a:r>
          </a:p>
          <a:p>
            <a:pPr algn="ctr"/>
            <a:r>
              <a:rPr lang="en-US" sz="1400" dirty="0">
                <a:latin typeface="Amasis MT Pro"/>
                <a:cs typeface="Segoe UI"/>
              </a:rPr>
              <a:t>Tosen...80p</a:t>
            </a:r>
          </a:p>
          <a:p>
            <a:pPr algn="ctr"/>
            <a:r>
              <a:rPr lang="en-US" sz="1400" dirty="0">
                <a:latin typeface="Amasis MT Pro"/>
                <a:cs typeface="Segoe UI"/>
              </a:rPr>
              <a:t>Twist </a:t>
            </a:r>
            <a:r>
              <a:rPr lang="en-US" sz="1400" dirty="0" err="1">
                <a:latin typeface="Amasis MT Pro"/>
                <a:cs typeface="Segoe UI"/>
              </a:rPr>
              <a:t>siocled</a:t>
            </a:r>
            <a:r>
              <a:rPr lang="en-US" sz="1400" dirty="0">
                <a:latin typeface="Amasis MT Pro"/>
                <a:cs typeface="Segoe UI"/>
              </a:rPr>
              <a:t>...80p</a:t>
            </a:r>
          </a:p>
          <a:p>
            <a:pPr algn="ctr"/>
            <a:r>
              <a:rPr lang="en-US" sz="1400" dirty="0" err="1">
                <a:latin typeface="Amasis MT Pro"/>
                <a:cs typeface="Segoe UI"/>
              </a:rPr>
              <a:t>Rholyn</a:t>
            </a:r>
            <a:r>
              <a:rPr lang="en-US" sz="1400" dirty="0">
                <a:latin typeface="Amasis MT Pro"/>
                <a:cs typeface="Segoe UI"/>
              </a:rPr>
              <a:t> </a:t>
            </a:r>
            <a:r>
              <a:rPr lang="en-US" sz="1400" dirty="0" err="1">
                <a:latin typeface="Amasis MT Pro"/>
                <a:cs typeface="Segoe UI"/>
              </a:rPr>
              <a:t>selsig</a:t>
            </a:r>
            <a:r>
              <a:rPr lang="en-US" sz="1400" dirty="0">
                <a:latin typeface="Amasis MT Pro"/>
                <a:cs typeface="Segoe UI"/>
              </a:rPr>
              <a:t>...£1.20</a:t>
            </a:r>
          </a:p>
          <a:p>
            <a:pPr algn="ctr"/>
            <a:r>
              <a:rPr lang="en-US" sz="1400" dirty="0" err="1">
                <a:latin typeface="Amasis MT Pro"/>
                <a:cs typeface="Segoe UI"/>
              </a:rPr>
              <a:t>Sleisen</a:t>
            </a:r>
            <a:r>
              <a:rPr lang="en-US" sz="1400" dirty="0">
                <a:latin typeface="Amasis MT Pro"/>
                <a:cs typeface="Segoe UI"/>
              </a:rPr>
              <a:t> o </a:t>
            </a:r>
            <a:r>
              <a:rPr lang="en-US" sz="1400" dirty="0" err="1">
                <a:latin typeface="Amasis MT Pro"/>
                <a:cs typeface="Segoe UI"/>
              </a:rPr>
              <a:t>gacen</a:t>
            </a:r>
            <a:r>
              <a:rPr lang="en-US" sz="1400" dirty="0">
                <a:latin typeface="Amasis MT Pro"/>
                <a:cs typeface="Segoe UI"/>
              </a:rPr>
              <a:t>...£1.50</a:t>
            </a:r>
          </a:p>
          <a:p>
            <a:pPr algn="ctr"/>
            <a:r>
              <a:rPr lang="en-US" sz="1400" b="0" i="0">
                <a:solidFill>
                  <a:srgbClr val="000000"/>
                </a:solidFill>
                <a:effectLst/>
                <a:latin typeface="Century Gothic" panose="020B0502020202020204" pitchFamily="34" charset="0"/>
              </a:rPr>
              <a:t>Ⓥ</a:t>
            </a:r>
            <a:r>
              <a:rPr lang="en-US" sz="1400">
                <a:latin typeface="Amasis MT Pro"/>
                <a:cs typeface="Segoe UI"/>
              </a:rPr>
              <a:t>Pasteiod </a:t>
            </a:r>
            <a:r>
              <a:rPr lang="en-US" sz="1400" dirty="0" err="1">
                <a:latin typeface="Amasis MT Pro"/>
                <a:cs typeface="Segoe UI"/>
              </a:rPr>
              <a:t>ffrwythau</a:t>
            </a:r>
            <a:r>
              <a:rPr lang="en-US" sz="1400" dirty="0">
                <a:latin typeface="Amasis MT Pro"/>
                <a:cs typeface="Segoe UI"/>
              </a:rPr>
              <a:t>...£3.10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C99D733-5261-4748-ADDD-975C79266582}"/>
              </a:ext>
            </a:extLst>
          </p:cNvPr>
          <p:cNvSpPr txBox="1"/>
          <p:nvPr/>
        </p:nvSpPr>
        <p:spPr>
          <a:xfrm>
            <a:off x="-11708" y="807605"/>
            <a:ext cx="68779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>
                <a:solidFill>
                  <a:schemeClr val="tx1">
                    <a:lumMod val="25000"/>
                    <a:lumOff val="75000"/>
                  </a:schemeClr>
                </a:solidFill>
              </a:rPr>
              <a:t>Hotel Trinity Dine in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C088CC7-4B00-1444-9F51-7B6E0873016F}"/>
              </a:ext>
            </a:extLst>
          </p:cNvPr>
          <p:cNvSpPr txBox="1"/>
          <p:nvPr/>
        </p:nvSpPr>
        <p:spPr>
          <a:xfrm>
            <a:off x="-18594" y="6682504"/>
            <a:ext cx="6853867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i="1">
                <a:latin typeface="Amasis MT Pro"/>
              </a:rPr>
              <a:t>Bakers Special</a:t>
            </a:r>
            <a:endParaRPr lang="en-US" sz="280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5F938DE-9C65-3C41-B013-A3BCE16672BA}"/>
              </a:ext>
            </a:extLst>
          </p:cNvPr>
          <p:cNvSpPr txBox="1"/>
          <p:nvPr/>
        </p:nvSpPr>
        <p:spPr>
          <a:xfrm>
            <a:off x="1" y="7205723"/>
            <a:ext cx="683527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>
                <a:latin typeface="Amasis MT Pro"/>
                <a:cs typeface="Segoe UI"/>
              </a:rPr>
              <a:t>Parau rhosyn gyda hambwrdd caws…£7.50</a:t>
            </a:r>
          </a:p>
          <a:p>
            <a:pPr algn="ctr"/>
            <a:r>
              <a:rPr lang="en-US" sz="1400">
                <a:latin typeface="Amasis MT Pro" panose="02040504050005020304" pitchFamily="18" charset="0"/>
              </a:rPr>
              <a:t>S</a:t>
            </a:r>
            <a:r>
              <a:rPr lang="cy-GB" sz="1400">
                <a:latin typeface="Amasis MT Pro" panose="02040504050005020304" pitchFamily="18" charset="0"/>
              </a:rPr>
              <a:t>alad selsig sizzling gyda sauvignon blanc</a:t>
            </a:r>
            <a:r>
              <a:rPr lang="en-US" sz="1400">
                <a:latin typeface="Amasis MT Pro" panose="02040504050005020304" pitchFamily="18" charset="0"/>
              </a:rPr>
              <a:t>…£7.50</a:t>
            </a:r>
            <a:endParaRPr lang="en-US" sz="1400">
              <a:latin typeface="Amasis MT Pro" panose="02040504050005020304" pitchFamily="18" charset="0"/>
              <a:cs typeface="Segoe UI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44F9298-C274-0548-88C8-08E9024673F8}"/>
              </a:ext>
            </a:extLst>
          </p:cNvPr>
          <p:cNvSpPr txBox="1"/>
          <p:nvPr/>
        </p:nvSpPr>
        <p:spPr>
          <a:xfrm>
            <a:off x="-18593" y="7849547"/>
            <a:ext cx="685386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>
                <a:latin typeface="Amasis MT Pro Light" panose="02040504050005020304" pitchFamily="18" charset="0"/>
              </a:rPr>
              <a:t>Please speak to staff if you suffer from any food allergies and intolerance before odering</a:t>
            </a:r>
          </a:p>
          <a:p>
            <a:pPr algn="ctr"/>
            <a:r>
              <a:rPr lang="en-US" sz="1200">
                <a:latin typeface="Amasis MT Pro Light" panose="02040504050005020304" pitchFamily="18" charset="0"/>
              </a:rPr>
              <a:t>Open everyday of the week 6am-9pm</a:t>
            </a:r>
          </a:p>
          <a:p>
            <a:pPr algn="ctr"/>
            <a:r>
              <a:rPr lang="en-US" sz="1200">
                <a:latin typeface="Amasis MT Pro Light" panose="02040504050005020304" pitchFamily="18" charset="0"/>
              </a:rPr>
              <a:t>Contact us on 076524987542 or at </a:t>
            </a:r>
            <a:r>
              <a:rPr lang="en-US" sz="1200">
                <a:latin typeface="Amasis MT Pro Light" panose="02040504050005020304" pitchFamily="18" charset="0"/>
                <a:hlinkClick r:id="rId2"/>
              </a:rPr>
              <a:t>Cafemez@hoteltrinity.co.uk</a:t>
            </a:r>
            <a:endParaRPr lang="en-US" sz="1200">
              <a:latin typeface="Amasis MT Pro Light" panose="02040504050005020304" pitchFamily="18" charset="0"/>
            </a:endParaRPr>
          </a:p>
          <a:p>
            <a:pPr algn="ctr"/>
            <a:r>
              <a:rPr lang="en-US" sz="1200">
                <a:latin typeface="Amasis MT Pro Light" panose="02040504050005020304" pitchFamily="18" charset="0"/>
              </a:rPr>
              <a:t>Take both cash and card payment</a:t>
            </a:r>
          </a:p>
          <a:p>
            <a:pPr algn="ctr"/>
            <a:endParaRPr lang="en-US" sz="1200">
              <a:latin typeface="Amasis MT Pro Light" panose="020405040500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On-screen Show (4:3)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shifa begum</cp:lastModifiedBy>
  <cp:revision>326</cp:revision>
  <dcterms:created xsi:type="dcterms:W3CDTF">2021-10-30T13:54:50Z</dcterms:created>
  <dcterms:modified xsi:type="dcterms:W3CDTF">2021-10-30T15:44:35Z</dcterms:modified>
</cp:coreProperties>
</file>