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Default Extension="jpeg" ContentType="image/jpeg"/>
  <Default Extension="xml" ContentType="application/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sldIdLst>
    <p:sldId id="256" r:id="rId2"/>
    <p:sldId id="257" r:id="rId3"/>
    <p:sldId id="270" r:id="rId4"/>
    <p:sldId id="260" r:id="rId5"/>
    <p:sldId id="269" r:id="rId6"/>
    <p:sldId id="261" r:id="rId7"/>
    <p:sldId id="262" r:id="rId8"/>
    <p:sldId id="258" r:id="rId9"/>
    <p:sldId id="259" r:id="rId10"/>
    <p:sldId id="271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680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2BE0152-CBE1-4A3D-B4A0-7655313BD74F}" type="datetimeFigureOut">
              <a:rPr lang="en-GB" smtClean="0"/>
              <a:pPr/>
              <a:t>10/6/15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Douglas (1970), </a:t>
            </a:r>
            <a:r>
              <a:rPr lang="en-GB" i="1" dirty="0" smtClean="0"/>
              <a:t>Purity &amp; Danger</a:t>
            </a:r>
            <a:endParaRPr lang="en-GB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25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The Body is </a:t>
            </a:r>
            <a:r>
              <a:rPr lang="en-GB" dirty="0" smtClean="0"/>
              <a:t>Society</a:t>
            </a:r>
          </a:p>
          <a:p>
            <a:pPr lvl="0"/>
            <a:r>
              <a:rPr lang="en-GB" dirty="0" smtClean="0"/>
              <a:t>‘the body is a model that can stand for any bounded system’ (ibid: 142) </a:t>
            </a:r>
          </a:p>
          <a:p>
            <a:pPr lvl="0"/>
            <a:r>
              <a:rPr lang="en-GB" dirty="0" smtClean="0"/>
              <a:t>The body is a complex structure</a:t>
            </a:r>
          </a:p>
          <a:p>
            <a:pPr lvl="1"/>
            <a:r>
              <a:rPr lang="en-GB" dirty="0" smtClean="0"/>
              <a:t>Multiple component parts that function in their own way to keep </a:t>
            </a:r>
            <a:r>
              <a:rPr lang="en-GB" dirty="0" smtClean="0"/>
              <a:t>the body, as a whole, functioning</a:t>
            </a:r>
            <a:endParaRPr lang="en-GB" dirty="0" smtClean="0"/>
          </a:p>
          <a:p>
            <a:r>
              <a:rPr lang="en-US" dirty="0" smtClean="0"/>
              <a:t>As such it is a source of symbols for other complex structures</a:t>
            </a:r>
          </a:p>
          <a:p>
            <a:pPr lvl="1"/>
            <a:r>
              <a:rPr lang="en-US" dirty="0" smtClean="0"/>
              <a:t>i.e. society</a:t>
            </a:r>
            <a:endParaRPr lang="en-US" dirty="0" smtClean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36198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828801"/>
            <a:ext cx="7610476" cy="3429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‘[</a:t>
            </a:r>
            <a:r>
              <a:rPr lang="en-GB" sz="3600" dirty="0" err="1" smtClean="0"/>
              <a:t>j]ust</a:t>
            </a:r>
            <a:r>
              <a:rPr lang="en-GB" sz="3600" dirty="0" smtClean="0"/>
              <a:t> as it is true that everything symbolizes the body, so it is equally true that the body symbolizes everything else</a:t>
            </a:r>
            <a:r>
              <a:rPr lang="en-GB" sz="3600" dirty="0" smtClean="0"/>
              <a:t>’ (1966: 122) </a:t>
            </a:r>
            <a:endParaRPr lang="en-GB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0"/>
            <a:ext cx="8913813" cy="11238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does body as a symbol </a:t>
            </a:r>
            <a:r>
              <a:rPr lang="en-GB" dirty="0" smtClean="0"/>
              <a:t>of society mean?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Body as metaphor and mirror</a:t>
            </a:r>
          </a:p>
          <a:p>
            <a:r>
              <a:rPr lang="en-GB" sz="2800" dirty="0" smtClean="0"/>
              <a:t> Matter that crosses the boundaries of the body crosses society </a:t>
            </a:r>
          </a:p>
          <a:p>
            <a:r>
              <a:rPr lang="en-GB" sz="2800" dirty="0" smtClean="0"/>
              <a:t> That which is dangerous to the body is dangerous to society </a:t>
            </a:r>
          </a:p>
          <a:p>
            <a:r>
              <a:rPr lang="en-GB" sz="2800" dirty="0" smtClean="0"/>
              <a:t>Rich symbolism and understanding of ritual practice in context. </a:t>
            </a:r>
            <a:endParaRPr lang="en-GB" sz="2800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5185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Margins as Danger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3581399"/>
          </a:xfrm>
        </p:spPr>
        <p:txBody>
          <a:bodyPr>
            <a:normAutofit/>
          </a:bodyPr>
          <a:lstStyle/>
          <a:p>
            <a:r>
              <a:rPr lang="en-GB" dirty="0" smtClean="0"/>
              <a:t>Influence of Van </a:t>
            </a:r>
            <a:r>
              <a:rPr lang="en-GB" dirty="0" err="1" smtClean="0"/>
              <a:t>Gennep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Margins of the body and margins of society </a:t>
            </a:r>
          </a:p>
          <a:p>
            <a:r>
              <a:rPr lang="en-GB" dirty="0" smtClean="0"/>
              <a:t>Bodily </a:t>
            </a:r>
            <a:r>
              <a:rPr lang="en-GB" dirty="0" smtClean="0"/>
              <a:t>orifices are the most vulnerable points </a:t>
            </a:r>
          </a:p>
          <a:p>
            <a:pPr lvl="1"/>
            <a:r>
              <a:rPr lang="en-GB" dirty="0" smtClean="0"/>
              <a:t>And matter coming from them is marginal stuff  </a:t>
            </a:r>
          </a:p>
          <a:p>
            <a:r>
              <a:rPr lang="en-GB" dirty="0" smtClean="0"/>
              <a:t>They transgress boundaries </a:t>
            </a:r>
          </a:p>
          <a:p>
            <a:pPr lvl="1"/>
            <a:r>
              <a:rPr lang="en-GB" dirty="0" smtClean="0"/>
              <a:t>Blood, milk, urine, faeces etc</a:t>
            </a:r>
          </a:p>
          <a:p>
            <a:r>
              <a:rPr lang="en-GB" dirty="0" smtClean="0"/>
              <a:t>There is a power here (not always negative)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Notions of Purity and 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Ethnographic Example: </a:t>
            </a:r>
          </a:p>
          <a:p>
            <a:pPr lvl="1"/>
            <a:r>
              <a:rPr lang="en-GB" sz="2600" dirty="0" smtClean="0"/>
              <a:t>The Hindu Caste System</a:t>
            </a:r>
            <a:endParaRPr lang="en-GB" sz="2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0" y="2286000"/>
            <a:ext cx="3810000" cy="4572000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23010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371601"/>
            <a:ext cx="7610476" cy="35814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‘…the revulsion </a:t>
            </a:r>
            <a:r>
              <a:rPr lang="en-GB" sz="2800" dirty="0" smtClean="0"/>
              <a:t>from touching corpses and excreta does not merely express the order of caste in the system as a whole. The anxiety about bodily margins expresses danger to group survival’ (153-4)</a:t>
            </a:r>
            <a:endParaRPr lang="en-GB" sz="2800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23010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8913813" cy="13524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can this tell us, perhaps, about the </a:t>
            </a:r>
            <a:r>
              <a:rPr lang="en-GB" dirty="0" smtClean="0"/>
              <a:t>control of female sexuality?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2147770"/>
            <a:ext cx="3413210" cy="4710230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381426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0"/>
            <a:ext cx="8913813" cy="990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Colonial context: Women as racial gatekeepers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2" y="2358226"/>
            <a:ext cx="4469258" cy="32043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200" y="1600200"/>
            <a:ext cx="2933700" cy="4394200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6335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762000"/>
            <a:ext cx="8913813" cy="1066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Are these structural functional arguments relevant anymore?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133600"/>
            <a:ext cx="7610476" cy="4132729"/>
          </a:xfrm>
        </p:spPr>
        <p:txBody>
          <a:bodyPr/>
          <a:lstStyle/>
          <a:p>
            <a:r>
              <a:rPr lang="en-GB" dirty="0" smtClean="0"/>
              <a:t>Abbots (2013) Expats in Ecuador</a:t>
            </a:r>
          </a:p>
          <a:p>
            <a:r>
              <a:rPr lang="en-GB" dirty="0" smtClean="0"/>
              <a:t>‘</a:t>
            </a:r>
            <a:r>
              <a:rPr lang="en-GB" i="1" dirty="0" smtClean="0"/>
              <a:t>Negotiating Foreign Bodies</a:t>
            </a:r>
            <a:r>
              <a:rPr lang="en-GB" dirty="0" smtClean="0"/>
              <a:t>’</a:t>
            </a:r>
          </a:p>
          <a:p>
            <a:pPr lvl="1"/>
            <a:r>
              <a:rPr lang="en-GB" dirty="0" smtClean="0"/>
              <a:t>Definitely not structural functionalist but…..</a:t>
            </a:r>
          </a:p>
          <a:p>
            <a:pPr lvl="1"/>
            <a:r>
              <a:rPr lang="en-GB" dirty="0" smtClean="0"/>
              <a:t>Douglas can help think through migrants’ food practices</a:t>
            </a:r>
          </a:p>
          <a:p>
            <a:pPr lvl="2"/>
            <a:r>
              <a:rPr lang="en-GB" dirty="0" smtClean="0"/>
              <a:t>Notions of pollution and sterility </a:t>
            </a:r>
          </a:p>
          <a:p>
            <a:pPr lvl="2"/>
            <a:r>
              <a:rPr lang="en-GB" dirty="0" smtClean="0"/>
              <a:t>A</a:t>
            </a:r>
            <a:r>
              <a:rPr lang="en-GB" dirty="0" smtClean="0"/>
              <a:t>nd ideas about safe and unsafe food </a:t>
            </a:r>
          </a:p>
          <a:p>
            <a:pPr lvl="2"/>
            <a:r>
              <a:rPr lang="en-GB" dirty="0" smtClean="0"/>
              <a:t>Reflect fears and uncertainty about ‘foreign bodies’</a:t>
            </a:r>
          </a:p>
          <a:p>
            <a:pPr lvl="2"/>
            <a:r>
              <a:rPr lang="en-GB" dirty="0" smtClean="0"/>
              <a:t>The foreign bodies are bacteria, foods, people and society more generally </a:t>
            </a:r>
          </a:p>
          <a:p>
            <a:pPr lvl="2"/>
            <a:r>
              <a:rPr lang="en-GB" dirty="0" smtClean="0"/>
              <a:t>Take measures to manage risks and ‘bound’ the body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115</TotalTime>
  <Words>360</Words>
  <Application>Microsoft Macintosh PowerPoint</Application>
  <PresentationFormat>On-screen Show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Perspective</vt:lpstr>
      <vt:lpstr>Douglas (1970), Purity &amp; Danger</vt:lpstr>
      <vt:lpstr>Key Points</vt:lpstr>
      <vt:lpstr>Slide 3</vt:lpstr>
      <vt:lpstr>What does body as a symbol of society mean? </vt:lpstr>
      <vt:lpstr>Margins as Danger </vt:lpstr>
      <vt:lpstr>Notions of Purity and Pollution</vt:lpstr>
      <vt:lpstr>Slide 7</vt:lpstr>
      <vt:lpstr>What can this tell us, perhaps, about the control of female sexuality?</vt:lpstr>
      <vt:lpstr>Colonial context: Women as racial gatekeepers </vt:lpstr>
      <vt:lpstr>Are these structural functional arguments relevant anymore?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Body, Culture and Society</dc:title>
  <dc:creator>Rachel Casiday</dc:creator>
  <cp:lastModifiedBy>Emma-Jayne Abbots</cp:lastModifiedBy>
  <cp:revision>12</cp:revision>
  <dcterms:created xsi:type="dcterms:W3CDTF">2015-10-06T12:19:49Z</dcterms:created>
  <dcterms:modified xsi:type="dcterms:W3CDTF">2015-10-06T13:09:21Z</dcterms:modified>
</cp:coreProperties>
</file>