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6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E5B6DDE-B6CF-4005-A0A6-79165E424A2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D8989C6-E46F-4CFF-AFB3-591BA534D6DA}">
      <dgm:prSet/>
      <dgm:spPr/>
      <dgm:t>
        <a:bodyPr/>
        <a:lstStyle/>
        <a:p>
          <a:r>
            <a:rPr lang="en-GB" dirty="0"/>
            <a:t>Ensured that all further improvement goals are SMART </a:t>
          </a:r>
          <a:endParaRPr lang="en-US" dirty="0"/>
        </a:p>
      </dgm:t>
    </dgm:pt>
    <dgm:pt modelId="{7C003DE4-E9A1-49D8-A1EB-6E625ACA8835}" type="parTrans" cxnId="{412A91BD-0B01-4594-8E23-D654784A375C}">
      <dgm:prSet/>
      <dgm:spPr/>
      <dgm:t>
        <a:bodyPr/>
        <a:lstStyle/>
        <a:p>
          <a:endParaRPr lang="en-US"/>
        </a:p>
      </dgm:t>
    </dgm:pt>
    <dgm:pt modelId="{49E99417-4E83-4066-8CD3-BF1EF59266A9}" type="sibTrans" cxnId="{412A91BD-0B01-4594-8E23-D654784A375C}">
      <dgm:prSet/>
      <dgm:spPr/>
      <dgm:t>
        <a:bodyPr/>
        <a:lstStyle/>
        <a:p>
          <a:endParaRPr lang="en-US"/>
        </a:p>
      </dgm:t>
    </dgm:pt>
    <dgm:pt modelId="{4E26D374-B53D-4895-8BD3-0E7E066A371A}">
      <dgm:prSet/>
      <dgm:spPr/>
      <dgm:t>
        <a:bodyPr/>
        <a:lstStyle/>
        <a:p>
          <a:r>
            <a:rPr lang="en-GB" dirty="0"/>
            <a:t>Take advantage of the free digital literacy courses on LinkedIn</a:t>
          </a:r>
          <a:endParaRPr lang="en-US" dirty="0"/>
        </a:p>
      </dgm:t>
    </dgm:pt>
    <dgm:pt modelId="{BB72D3DF-ED82-432A-BFE8-ECBDBF0A6A0A}" type="parTrans" cxnId="{913F5830-AC1E-4D1A-AC1A-26E5A6966764}">
      <dgm:prSet/>
      <dgm:spPr/>
      <dgm:t>
        <a:bodyPr/>
        <a:lstStyle/>
        <a:p>
          <a:endParaRPr lang="en-US"/>
        </a:p>
      </dgm:t>
    </dgm:pt>
    <dgm:pt modelId="{03ECC625-0844-4C49-810F-AAC67F1B8426}" type="sibTrans" cxnId="{913F5830-AC1E-4D1A-AC1A-26E5A6966764}">
      <dgm:prSet/>
      <dgm:spPr/>
      <dgm:t>
        <a:bodyPr/>
        <a:lstStyle/>
        <a:p>
          <a:endParaRPr lang="en-US"/>
        </a:p>
      </dgm:t>
    </dgm:pt>
    <dgm:pt modelId="{545B2398-5355-4D3B-B792-F1FBE2E3911A}">
      <dgm:prSet/>
      <dgm:spPr/>
      <dgm:t>
        <a:bodyPr/>
        <a:lstStyle/>
        <a:p>
          <a:r>
            <a:rPr lang="en-GB" dirty="0"/>
            <a:t>I will continue practicing using the 365 applications. Practice makes Perfect!</a:t>
          </a:r>
          <a:endParaRPr lang="en-US" dirty="0"/>
        </a:p>
      </dgm:t>
    </dgm:pt>
    <dgm:pt modelId="{D33B15C9-6DDE-49C3-AEF9-17766F2C6B6D}" type="parTrans" cxnId="{C45B092A-FC94-43C7-8EFD-7194F22120D2}">
      <dgm:prSet/>
      <dgm:spPr/>
      <dgm:t>
        <a:bodyPr/>
        <a:lstStyle/>
        <a:p>
          <a:endParaRPr lang="en-US"/>
        </a:p>
      </dgm:t>
    </dgm:pt>
    <dgm:pt modelId="{5602B040-3EA5-4D10-9701-CDD86A0A331C}" type="sibTrans" cxnId="{C45B092A-FC94-43C7-8EFD-7194F22120D2}">
      <dgm:prSet/>
      <dgm:spPr/>
      <dgm:t>
        <a:bodyPr/>
        <a:lstStyle/>
        <a:p>
          <a:endParaRPr lang="en-US"/>
        </a:p>
      </dgm:t>
    </dgm:pt>
    <dgm:pt modelId="{A696354B-9A2B-4E07-90F8-F2016FDACDE5}" type="pres">
      <dgm:prSet presAssocID="{AE5B6DDE-B6CF-4005-A0A6-79165E424A2D}" presName="root" presStyleCnt="0">
        <dgm:presLayoutVars>
          <dgm:dir/>
          <dgm:resizeHandles val="exact"/>
        </dgm:presLayoutVars>
      </dgm:prSet>
      <dgm:spPr/>
    </dgm:pt>
    <dgm:pt modelId="{3118D453-B261-48E1-A981-E7B579474CCF}" type="pres">
      <dgm:prSet presAssocID="{DD8989C6-E46F-4CFF-AFB3-591BA534D6DA}" presName="compNode" presStyleCnt="0"/>
      <dgm:spPr/>
    </dgm:pt>
    <dgm:pt modelId="{E689D479-C0EF-49FB-9F45-69D6098344A5}" type="pres">
      <dgm:prSet presAssocID="{DD8989C6-E46F-4CFF-AFB3-591BA534D6DA}" presName="bgRect" presStyleLbl="bgShp" presStyleIdx="0" presStyleCnt="3"/>
      <dgm:spPr/>
    </dgm:pt>
    <dgm:pt modelId="{6CA0B870-106C-4609-93FF-254D4A626CCB}" type="pres">
      <dgm:prSet presAssocID="{DD8989C6-E46F-4CFF-AFB3-591BA534D6D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F13D3A4C-E3DE-424C-8F0F-4DDDAF60CE72}" type="pres">
      <dgm:prSet presAssocID="{DD8989C6-E46F-4CFF-AFB3-591BA534D6DA}" presName="spaceRect" presStyleCnt="0"/>
      <dgm:spPr/>
    </dgm:pt>
    <dgm:pt modelId="{968180C1-331E-48D0-A015-290E6D045815}" type="pres">
      <dgm:prSet presAssocID="{DD8989C6-E46F-4CFF-AFB3-591BA534D6DA}" presName="parTx" presStyleLbl="revTx" presStyleIdx="0" presStyleCnt="3">
        <dgm:presLayoutVars>
          <dgm:chMax val="0"/>
          <dgm:chPref val="0"/>
        </dgm:presLayoutVars>
      </dgm:prSet>
      <dgm:spPr/>
    </dgm:pt>
    <dgm:pt modelId="{23D9F45C-1838-4041-95BB-15A8F6481FE6}" type="pres">
      <dgm:prSet presAssocID="{49E99417-4E83-4066-8CD3-BF1EF59266A9}" presName="sibTrans" presStyleCnt="0"/>
      <dgm:spPr/>
    </dgm:pt>
    <dgm:pt modelId="{9F0EEBF3-08B4-4E46-B144-2A63BECC72E9}" type="pres">
      <dgm:prSet presAssocID="{4E26D374-B53D-4895-8BD3-0E7E066A371A}" presName="compNode" presStyleCnt="0"/>
      <dgm:spPr/>
    </dgm:pt>
    <dgm:pt modelId="{D2F239B2-2D9F-4E3B-918B-F12507F5038F}" type="pres">
      <dgm:prSet presAssocID="{4E26D374-B53D-4895-8BD3-0E7E066A371A}" presName="bgRect" presStyleLbl="bgShp" presStyleIdx="1" presStyleCnt="3"/>
      <dgm:spPr/>
    </dgm:pt>
    <dgm:pt modelId="{12574AFF-4850-44E8-BDEE-9B37195F08EA}" type="pres">
      <dgm:prSet presAssocID="{4E26D374-B53D-4895-8BD3-0E7E066A371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AB8A0949-9AF3-4D4B-9357-23D111CDE820}" type="pres">
      <dgm:prSet presAssocID="{4E26D374-B53D-4895-8BD3-0E7E066A371A}" presName="spaceRect" presStyleCnt="0"/>
      <dgm:spPr/>
    </dgm:pt>
    <dgm:pt modelId="{BA1E301F-96D8-4BAB-BDF2-06D62C279CDE}" type="pres">
      <dgm:prSet presAssocID="{4E26D374-B53D-4895-8BD3-0E7E066A371A}" presName="parTx" presStyleLbl="revTx" presStyleIdx="1" presStyleCnt="3">
        <dgm:presLayoutVars>
          <dgm:chMax val="0"/>
          <dgm:chPref val="0"/>
        </dgm:presLayoutVars>
      </dgm:prSet>
      <dgm:spPr/>
    </dgm:pt>
    <dgm:pt modelId="{C104C08B-0925-40DE-9556-A9F2ACFDC338}" type="pres">
      <dgm:prSet presAssocID="{03ECC625-0844-4C49-810F-AAC67F1B8426}" presName="sibTrans" presStyleCnt="0"/>
      <dgm:spPr/>
    </dgm:pt>
    <dgm:pt modelId="{9DF2EB48-025B-4AAA-8036-1ABA7828E9D1}" type="pres">
      <dgm:prSet presAssocID="{545B2398-5355-4D3B-B792-F1FBE2E3911A}" presName="compNode" presStyleCnt="0"/>
      <dgm:spPr/>
    </dgm:pt>
    <dgm:pt modelId="{77A37A0F-16DE-4023-B737-97B502911CA1}" type="pres">
      <dgm:prSet presAssocID="{545B2398-5355-4D3B-B792-F1FBE2E3911A}" presName="bgRect" presStyleLbl="bgShp" presStyleIdx="2" presStyleCnt="3"/>
      <dgm:spPr/>
    </dgm:pt>
    <dgm:pt modelId="{96F9FBC5-0306-4A1F-853E-23F7080AE95A}" type="pres">
      <dgm:prSet presAssocID="{545B2398-5355-4D3B-B792-F1FBE2E3911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E2B998EB-3F1D-4457-AD07-D18AC31A20CE}" type="pres">
      <dgm:prSet presAssocID="{545B2398-5355-4D3B-B792-F1FBE2E3911A}" presName="spaceRect" presStyleCnt="0"/>
      <dgm:spPr/>
    </dgm:pt>
    <dgm:pt modelId="{16056AE3-9480-452D-9E93-BE183EA210D9}" type="pres">
      <dgm:prSet presAssocID="{545B2398-5355-4D3B-B792-F1FBE2E3911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45B092A-FC94-43C7-8EFD-7194F22120D2}" srcId="{AE5B6DDE-B6CF-4005-A0A6-79165E424A2D}" destId="{545B2398-5355-4D3B-B792-F1FBE2E3911A}" srcOrd="2" destOrd="0" parTransId="{D33B15C9-6DDE-49C3-AEF9-17766F2C6B6D}" sibTransId="{5602B040-3EA5-4D10-9701-CDD86A0A331C}"/>
    <dgm:cxn modelId="{913F5830-AC1E-4D1A-AC1A-26E5A6966764}" srcId="{AE5B6DDE-B6CF-4005-A0A6-79165E424A2D}" destId="{4E26D374-B53D-4895-8BD3-0E7E066A371A}" srcOrd="1" destOrd="0" parTransId="{BB72D3DF-ED82-432A-BFE8-ECBDBF0A6A0A}" sibTransId="{03ECC625-0844-4C49-810F-AAC67F1B8426}"/>
    <dgm:cxn modelId="{1917F06D-D266-43A9-940B-571C1875D6F7}" type="presOf" srcId="{545B2398-5355-4D3B-B792-F1FBE2E3911A}" destId="{16056AE3-9480-452D-9E93-BE183EA210D9}" srcOrd="0" destOrd="0" presId="urn:microsoft.com/office/officeart/2018/2/layout/IconVerticalSolidList"/>
    <dgm:cxn modelId="{12AAC150-9CB7-4B36-852E-C17C62B38C29}" type="presOf" srcId="{DD8989C6-E46F-4CFF-AFB3-591BA534D6DA}" destId="{968180C1-331E-48D0-A015-290E6D045815}" srcOrd="0" destOrd="0" presId="urn:microsoft.com/office/officeart/2018/2/layout/IconVerticalSolidList"/>
    <dgm:cxn modelId="{1448B9A8-378D-4DF2-A830-635A95B76659}" type="presOf" srcId="{4E26D374-B53D-4895-8BD3-0E7E066A371A}" destId="{BA1E301F-96D8-4BAB-BDF2-06D62C279CDE}" srcOrd="0" destOrd="0" presId="urn:microsoft.com/office/officeart/2018/2/layout/IconVerticalSolidList"/>
    <dgm:cxn modelId="{412A91BD-0B01-4594-8E23-D654784A375C}" srcId="{AE5B6DDE-B6CF-4005-A0A6-79165E424A2D}" destId="{DD8989C6-E46F-4CFF-AFB3-591BA534D6DA}" srcOrd="0" destOrd="0" parTransId="{7C003DE4-E9A1-49D8-A1EB-6E625ACA8835}" sibTransId="{49E99417-4E83-4066-8CD3-BF1EF59266A9}"/>
    <dgm:cxn modelId="{A89F19CA-DE3D-4DE4-8BE8-5647FF42C84E}" type="presOf" srcId="{AE5B6DDE-B6CF-4005-A0A6-79165E424A2D}" destId="{A696354B-9A2B-4E07-90F8-F2016FDACDE5}" srcOrd="0" destOrd="0" presId="urn:microsoft.com/office/officeart/2018/2/layout/IconVerticalSolidList"/>
    <dgm:cxn modelId="{ABDE1CC8-36C7-487E-A1B3-FE2F58526E5F}" type="presParOf" srcId="{A696354B-9A2B-4E07-90F8-F2016FDACDE5}" destId="{3118D453-B261-48E1-A981-E7B579474CCF}" srcOrd="0" destOrd="0" presId="urn:microsoft.com/office/officeart/2018/2/layout/IconVerticalSolidList"/>
    <dgm:cxn modelId="{316AA839-FCEC-4B4E-AF94-07D49EB9ABEF}" type="presParOf" srcId="{3118D453-B261-48E1-A981-E7B579474CCF}" destId="{E689D479-C0EF-49FB-9F45-69D6098344A5}" srcOrd="0" destOrd="0" presId="urn:microsoft.com/office/officeart/2018/2/layout/IconVerticalSolidList"/>
    <dgm:cxn modelId="{C48F66CF-7D14-49C4-A804-960037C728ED}" type="presParOf" srcId="{3118D453-B261-48E1-A981-E7B579474CCF}" destId="{6CA0B870-106C-4609-93FF-254D4A626CCB}" srcOrd="1" destOrd="0" presId="urn:microsoft.com/office/officeart/2018/2/layout/IconVerticalSolidList"/>
    <dgm:cxn modelId="{12240DAF-5BB6-4C41-8076-41E21BBBB041}" type="presParOf" srcId="{3118D453-B261-48E1-A981-E7B579474CCF}" destId="{F13D3A4C-E3DE-424C-8F0F-4DDDAF60CE72}" srcOrd="2" destOrd="0" presId="urn:microsoft.com/office/officeart/2018/2/layout/IconVerticalSolidList"/>
    <dgm:cxn modelId="{CB53B1E8-C9B0-4727-ADDF-E7A0E0038F7C}" type="presParOf" srcId="{3118D453-B261-48E1-A981-E7B579474CCF}" destId="{968180C1-331E-48D0-A015-290E6D045815}" srcOrd="3" destOrd="0" presId="urn:microsoft.com/office/officeart/2018/2/layout/IconVerticalSolidList"/>
    <dgm:cxn modelId="{7E157144-9A64-4852-80EC-D08A6D7B81D4}" type="presParOf" srcId="{A696354B-9A2B-4E07-90F8-F2016FDACDE5}" destId="{23D9F45C-1838-4041-95BB-15A8F6481FE6}" srcOrd="1" destOrd="0" presId="urn:microsoft.com/office/officeart/2018/2/layout/IconVerticalSolidList"/>
    <dgm:cxn modelId="{50183B94-359E-4FF4-AC78-E68F2FAD97B7}" type="presParOf" srcId="{A696354B-9A2B-4E07-90F8-F2016FDACDE5}" destId="{9F0EEBF3-08B4-4E46-B144-2A63BECC72E9}" srcOrd="2" destOrd="0" presId="urn:microsoft.com/office/officeart/2018/2/layout/IconVerticalSolidList"/>
    <dgm:cxn modelId="{588FD8D3-465D-474B-A590-E430C414C883}" type="presParOf" srcId="{9F0EEBF3-08B4-4E46-B144-2A63BECC72E9}" destId="{D2F239B2-2D9F-4E3B-918B-F12507F5038F}" srcOrd="0" destOrd="0" presId="urn:microsoft.com/office/officeart/2018/2/layout/IconVerticalSolidList"/>
    <dgm:cxn modelId="{520F8EBA-8BE1-4C84-A9F7-57626925155F}" type="presParOf" srcId="{9F0EEBF3-08B4-4E46-B144-2A63BECC72E9}" destId="{12574AFF-4850-44E8-BDEE-9B37195F08EA}" srcOrd="1" destOrd="0" presId="urn:microsoft.com/office/officeart/2018/2/layout/IconVerticalSolidList"/>
    <dgm:cxn modelId="{673A883F-B101-49CA-B383-B5EB1E4663D2}" type="presParOf" srcId="{9F0EEBF3-08B4-4E46-B144-2A63BECC72E9}" destId="{AB8A0949-9AF3-4D4B-9357-23D111CDE820}" srcOrd="2" destOrd="0" presId="urn:microsoft.com/office/officeart/2018/2/layout/IconVerticalSolidList"/>
    <dgm:cxn modelId="{26B5A8D1-9C5E-4208-A576-3AD8E85D2340}" type="presParOf" srcId="{9F0EEBF3-08B4-4E46-B144-2A63BECC72E9}" destId="{BA1E301F-96D8-4BAB-BDF2-06D62C279CDE}" srcOrd="3" destOrd="0" presId="urn:microsoft.com/office/officeart/2018/2/layout/IconVerticalSolidList"/>
    <dgm:cxn modelId="{566E81FC-652E-4C38-88E7-69084644E0D3}" type="presParOf" srcId="{A696354B-9A2B-4E07-90F8-F2016FDACDE5}" destId="{C104C08B-0925-40DE-9556-A9F2ACFDC338}" srcOrd="3" destOrd="0" presId="urn:microsoft.com/office/officeart/2018/2/layout/IconVerticalSolidList"/>
    <dgm:cxn modelId="{7A26D384-1A58-4DDA-B2C8-0D5929FB39A1}" type="presParOf" srcId="{A696354B-9A2B-4E07-90F8-F2016FDACDE5}" destId="{9DF2EB48-025B-4AAA-8036-1ABA7828E9D1}" srcOrd="4" destOrd="0" presId="urn:microsoft.com/office/officeart/2018/2/layout/IconVerticalSolidList"/>
    <dgm:cxn modelId="{B6798BB3-5A7E-41E9-B4F8-A55FD05EC13F}" type="presParOf" srcId="{9DF2EB48-025B-4AAA-8036-1ABA7828E9D1}" destId="{77A37A0F-16DE-4023-B737-97B502911CA1}" srcOrd="0" destOrd="0" presId="urn:microsoft.com/office/officeart/2018/2/layout/IconVerticalSolidList"/>
    <dgm:cxn modelId="{8969F3CB-9D8C-4299-96DA-2A496C129420}" type="presParOf" srcId="{9DF2EB48-025B-4AAA-8036-1ABA7828E9D1}" destId="{96F9FBC5-0306-4A1F-853E-23F7080AE95A}" srcOrd="1" destOrd="0" presId="urn:microsoft.com/office/officeart/2018/2/layout/IconVerticalSolidList"/>
    <dgm:cxn modelId="{23A355C1-4E4B-48C7-B101-44786FFD380F}" type="presParOf" srcId="{9DF2EB48-025B-4AAA-8036-1ABA7828E9D1}" destId="{E2B998EB-3F1D-4457-AD07-D18AC31A20CE}" srcOrd="2" destOrd="0" presId="urn:microsoft.com/office/officeart/2018/2/layout/IconVerticalSolidList"/>
    <dgm:cxn modelId="{A2695CC6-EC0A-4234-AD81-F61965D20953}" type="presParOf" srcId="{9DF2EB48-025B-4AAA-8036-1ABA7828E9D1}" destId="{16056AE3-9480-452D-9E93-BE183EA210D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17A2E92-8680-47B4-B1BD-440118AA4065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F43D97F-498A-47E8-AE43-7BF5385C494C}">
      <dgm:prSet/>
      <dgm:spPr/>
      <dgm:t>
        <a:bodyPr/>
        <a:lstStyle/>
        <a:p>
          <a:r>
            <a:rPr lang="en-GB"/>
            <a:t>Importance and Relevance of LinkedIn – learned how to create an engaging profile and how to network with others</a:t>
          </a:r>
          <a:endParaRPr lang="en-US"/>
        </a:p>
      </dgm:t>
    </dgm:pt>
    <dgm:pt modelId="{52A408E7-5DA9-4131-B57C-EB0D0FA6CD95}" type="parTrans" cxnId="{77929DEB-A22B-4AA2-B089-EB2CBEC13F16}">
      <dgm:prSet/>
      <dgm:spPr/>
      <dgm:t>
        <a:bodyPr/>
        <a:lstStyle/>
        <a:p>
          <a:endParaRPr lang="en-US"/>
        </a:p>
      </dgm:t>
    </dgm:pt>
    <dgm:pt modelId="{440C167B-6D4B-4F9D-ACBB-302355FD7C61}" type="sibTrans" cxnId="{77929DEB-A22B-4AA2-B089-EB2CBEC13F16}">
      <dgm:prSet/>
      <dgm:spPr/>
      <dgm:t>
        <a:bodyPr/>
        <a:lstStyle/>
        <a:p>
          <a:endParaRPr lang="en-US"/>
        </a:p>
      </dgm:t>
    </dgm:pt>
    <dgm:pt modelId="{D2191935-829B-44E8-A322-1076CFFB9AEC}">
      <dgm:prSet/>
      <dgm:spPr/>
      <dgm:t>
        <a:bodyPr/>
        <a:lstStyle/>
        <a:p>
          <a:r>
            <a:rPr lang="en-GB" dirty="0"/>
            <a:t>Courses – completed different courses to improve my digital skills – earned both proficiency in using the software and certificates as a sign of my success. (Pictures of the badges on the last slide)</a:t>
          </a:r>
          <a:endParaRPr lang="en-US" dirty="0"/>
        </a:p>
      </dgm:t>
    </dgm:pt>
    <dgm:pt modelId="{8DFC7A8F-3376-4744-9491-6D52DBCB8C3D}" type="parTrans" cxnId="{56B2E418-E4CC-4772-87B0-A7A7C00D0ACF}">
      <dgm:prSet/>
      <dgm:spPr/>
      <dgm:t>
        <a:bodyPr/>
        <a:lstStyle/>
        <a:p>
          <a:endParaRPr lang="en-US"/>
        </a:p>
      </dgm:t>
    </dgm:pt>
    <dgm:pt modelId="{114D0C68-98CD-4573-B70F-B6F4D684D6F4}" type="sibTrans" cxnId="{56B2E418-E4CC-4772-87B0-A7A7C00D0ACF}">
      <dgm:prSet/>
      <dgm:spPr/>
      <dgm:t>
        <a:bodyPr/>
        <a:lstStyle/>
        <a:p>
          <a:endParaRPr lang="en-US"/>
        </a:p>
      </dgm:t>
    </dgm:pt>
    <dgm:pt modelId="{2BEAA1AE-A169-4737-A4D9-62E9C379E8B9}" type="pres">
      <dgm:prSet presAssocID="{717A2E92-8680-47B4-B1BD-440118AA406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B0DE6F4-7485-4F6A-861F-83B5808A2AC4}" type="pres">
      <dgm:prSet presAssocID="{EF43D97F-498A-47E8-AE43-7BF5385C494C}" presName="hierRoot1" presStyleCnt="0"/>
      <dgm:spPr/>
    </dgm:pt>
    <dgm:pt modelId="{D76D840F-C191-4B94-995D-BDE9912CA0AC}" type="pres">
      <dgm:prSet presAssocID="{EF43D97F-498A-47E8-AE43-7BF5385C494C}" presName="composite" presStyleCnt="0"/>
      <dgm:spPr/>
    </dgm:pt>
    <dgm:pt modelId="{FD47DEA7-837F-4CDC-A4DC-9FB641034AE5}" type="pres">
      <dgm:prSet presAssocID="{EF43D97F-498A-47E8-AE43-7BF5385C494C}" presName="background" presStyleLbl="node0" presStyleIdx="0" presStyleCnt="2"/>
      <dgm:spPr/>
    </dgm:pt>
    <dgm:pt modelId="{72B15464-F3DA-47ED-80D0-1DDCB6B1D163}" type="pres">
      <dgm:prSet presAssocID="{EF43D97F-498A-47E8-AE43-7BF5385C494C}" presName="text" presStyleLbl="fgAcc0" presStyleIdx="0" presStyleCnt="2">
        <dgm:presLayoutVars>
          <dgm:chPref val="3"/>
        </dgm:presLayoutVars>
      </dgm:prSet>
      <dgm:spPr/>
    </dgm:pt>
    <dgm:pt modelId="{957640C7-B241-4FD9-8E90-B4FF2352DBA9}" type="pres">
      <dgm:prSet presAssocID="{EF43D97F-498A-47E8-AE43-7BF5385C494C}" presName="hierChild2" presStyleCnt="0"/>
      <dgm:spPr/>
    </dgm:pt>
    <dgm:pt modelId="{4F54F19C-9CF9-4305-BBAF-EE3D7BF60E00}" type="pres">
      <dgm:prSet presAssocID="{D2191935-829B-44E8-A322-1076CFFB9AEC}" presName="hierRoot1" presStyleCnt="0"/>
      <dgm:spPr/>
    </dgm:pt>
    <dgm:pt modelId="{D1AEEFFE-68F9-4B9F-8340-875667BFD050}" type="pres">
      <dgm:prSet presAssocID="{D2191935-829B-44E8-A322-1076CFFB9AEC}" presName="composite" presStyleCnt="0"/>
      <dgm:spPr/>
    </dgm:pt>
    <dgm:pt modelId="{4F100319-100C-47F9-8A58-4858FAE8DD56}" type="pres">
      <dgm:prSet presAssocID="{D2191935-829B-44E8-A322-1076CFFB9AEC}" presName="background" presStyleLbl="node0" presStyleIdx="1" presStyleCnt="2"/>
      <dgm:spPr/>
    </dgm:pt>
    <dgm:pt modelId="{EBEA2C5B-3186-4297-8CAB-3B36E0A215BD}" type="pres">
      <dgm:prSet presAssocID="{D2191935-829B-44E8-A322-1076CFFB9AEC}" presName="text" presStyleLbl="fgAcc0" presStyleIdx="1" presStyleCnt="2">
        <dgm:presLayoutVars>
          <dgm:chPref val="3"/>
        </dgm:presLayoutVars>
      </dgm:prSet>
      <dgm:spPr/>
    </dgm:pt>
    <dgm:pt modelId="{22F17E96-160C-49D4-BC04-7A696B46A149}" type="pres">
      <dgm:prSet presAssocID="{D2191935-829B-44E8-A322-1076CFFB9AEC}" presName="hierChild2" presStyleCnt="0"/>
      <dgm:spPr/>
    </dgm:pt>
  </dgm:ptLst>
  <dgm:cxnLst>
    <dgm:cxn modelId="{29C2AF09-DE0A-45FD-86AF-DD72910C12CF}" type="presOf" srcId="{EF43D97F-498A-47E8-AE43-7BF5385C494C}" destId="{72B15464-F3DA-47ED-80D0-1DDCB6B1D163}" srcOrd="0" destOrd="0" presId="urn:microsoft.com/office/officeart/2005/8/layout/hierarchy1"/>
    <dgm:cxn modelId="{56B2E418-E4CC-4772-87B0-A7A7C00D0ACF}" srcId="{717A2E92-8680-47B4-B1BD-440118AA4065}" destId="{D2191935-829B-44E8-A322-1076CFFB9AEC}" srcOrd="1" destOrd="0" parTransId="{8DFC7A8F-3376-4744-9491-6D52DBCB8C3D}" sibTransId="{114D0C68-98CD-4573-B70F-B6F4D684D6F4}"/>
    <dgm:cxn modelId="{D916AF41-B5D9-49F4-8909-726107887F3D}" type="presOf" srcId="{717A2E92-8680-47B4-B1BD-440118AA4065}" destId="{2BEAA1AE-A169-4737-A4D9-62E9C379E8B9}" srcOrd="0" destOrd="0" presId="urn:microsoft.com/office/officeart/2005/8/layout/hierarchy1"/>
    <dgm:cxn modelId="{AA727684-D265-44CB-B9B7-1502BD16A141}" type="presOf" srcId="{D2191935-829B-44E8-A322-1076CFFB9AEC}" destId="{EBEA2C5B-3186-4297-8CAB-3B36E0A215BD}" srcOrd="0" destOrd="0" presId="urn:microsoft.com/office/officeart/2005/8/layout/hierarchy1"/>
    <dgm:cxn modelId="{77929DEB-A22B-4AA2-B089-EB2CBEC13F16}" srcId="{717A2E92-8680-47B4-B1BD-440118AA4065}" destId="{EF43D97F-498A-47E8-AE43-7BF5385C494C}" srcOrd="0" destOrd="0" parTransId="{52A408E7-5DA9-4131-B57C-EB0D0FA6CD95}" sibTransId="{440C167B-6D4B-4F9D-ACBB-302355FD7C61}"/>
    <dgm:cxn modelId="{9B6F4717-E2C3-40BD-A739-53395A97E858}" type="presParOf" srcId="{2BEAA1AE-A169-4737-A4D9-62E9C379E8B9}" destId="{5B0DE6F4-7485-4F6A-861F-83B5808A2AC4}" srcOrd="0" destOrd="0" presId="urn:microsoft.com/office/officeart/2005/8/layout/hierarchy1"/>
    <dgm:cxn modelId="{9692932D-4BB1-4121-A8AA-D2B3417F1330}" type="presParOf" srcId="{5B0DE6F4-7485-4F6A-861F-83B5808A2AC4}" destId="{D76D840F-C191-4B94-995D-BDE9912CA0AC}" srcOrd="0" destOrd="0" presId="urn:microsoft.com/office/officeart/2005/8/layout/hierarchy1"/>
    <dgm:cxn modelId="{2DA54D3F-66CF-45C0-82E8-9F3152660F26}" type="presParOf" srcId="{D76D840F-C191-4B94-995D-BDE9912CA0AC}" destId="{FD47DEA7-837F-4CDC-A4DC-9FB641034AE5}" srcOrd="0" destOrd="0" presId="urn:microsoft.com/office/officeart/2005/8/layout/hierarchy1"/>
    <dgm:cxn modelId="{827D94EC-2347-4815-BCD2-93B48FA8916F}" type="presParOf" srcId="{D76D840F-C191-4B94-995D-BDE9912CA0AC}" destId="{72B15464-F3DA-47ED-80D0-1DDCB6B1D163}" srcOrd="1" destOrd="0" presId="urn:microsoft.com/office/officeart/2005/8/layout/hierarchy1"/>
    <dgm:cxn modelId="{C4500D9C-0639-4B6F-93F5-88B9B805A1E6}" type="presParOf" srcId="{5B0DE6F4-7485-4F6A-861F-83B5808A2AC4}" destId="{957640C7-B241-4FD9-8E90-B4FF2352DBA9}" srcOrd="1" destOrd="0" presId="urn:microsoft.com/office/officeart/2005/8/layout/hierarchy1"/>
    <dgm:cxn modelId="{D88681C7-8E36-4336-8F89-55E7ADD76BFF}" type="presParOf" srcId="{2BEAA1AE-A169-4737-A4D9-62E9C379E8B9}" destId="{4F54F19C-9CF9-4305-BBAF-EE3D7BF60E00}" srcOrd="1" destOrd="0" presId="urn:microsoft.com/office/officeart/2005/8/layout/hierarchy1"/>
    <dgm:cxn modelId="{CD324406-4111-4857-96BF-A6D1BCDBE186}" type="presParOf" srcId="{4F54F19C-9CF9-4305-BBAF-EE3D7BF60E00}" destId="{D1AEEFFE-68F9-4B9F-8340-875667BFD050}" srcOrd="0" destOrd="0" presId="urn:microsoft.com/office/officeart/2005/8/layout/hierarchy1"/>
    <dgm:cxn modelId="{D58FBE29-40C3-4807-A96F-0A3DD94BE7A5}" type="presParOf" srcId="{D1AEEFFE-68F9-4B9F-8340-875667BFD050}" destId="{4F100319-100C-47F9-8A58-4858FAE8DD56}" srcOrd="0" destOrd="0" presId="urn:microsoft.com/office/officeart/2005/8/layout/hierarchy1"/>
    <dgm:cxn modelId="{180D24ED-EB4C-4286-8222-C5620654BBE4}" type="presParOf" srcId="{D1AEEFFE-68F9-4B9F-8340-875667BFD050}" destId="{EBEA2C5B-3186-4297-8CAB-3B36E0A215BD}" srcOrd="1" destOrd="0" presId="urn:microsoft.com/office/officeart/2005/8/layout/hierarchy1"/>
    <dgm:cxn modelId="{42527BF7-A718-433C-B7F4-D5653221719E}" type="presParOf" srcId="{4F54F19C-9CF9-4305-BBAF-EE3D7BF60E00}" destId="{22F17E96-160C-49D4-BC04-7A696B46A14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1FE72D2-9388-4B78-B83F-B80D3872C727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739B3F5-5183-43D3-A1C5-899DE4F37F2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/>
            <a:t>Allocate more time for research and learning – research takes far more time than I expected</a:t>
          </a:r>
          <a:endParaRPr lang="en-US" sz="1800" dirty="0"/>
        </a:p>
      </dgm:t>
    </dgm:pt>
    <dgm:pt modelId="{67F6BAFA-FBC6-4A89-85F6-3CEE717743B2}" type="parTrans" cxnId="{FFCF40A3-12EF-4372-B95A-AA02BD951E9B}">
      <dgm:prSet/>
      <dgm:spPr/>
      <dgm:t>
        <a:bodyPr/>
        <a:lstStyle/>
        <a:p>
          <a:endParaRPr lang="en-US"/>
        </a:p>
      </dgm:t>
    </dgm:pt>
    <dgm:pt modelId="{DEB924E6-DEC2-45A9-B696-C1BF9165F17A}" type="sibTrans" cxnId="{FFCF40A3-12EF-4372-B95A-AA02BD951E9B}">
      <dgm:prSet/>
      <dgm:spPr/>
      <dgm:t>
        <a:bodyPr/>
        <a:lstStyle/>
        <a:p>
          <a:endParaRPr lang="en-US"/>
        </a:p>
      </dgm:t>
    </dgm:pt>
    <dgm:pt modelId="{4EDD2366-C924-44D2-A09D-811F1791274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/>
            <a:t>Would be more Proactive and start work on my assignments earlier</a:t>
          </a:r>
          <a:endParaRPr lang="en-US" sz="1800" dirty="0"/>
        </a:p>
      </dgm:t>
    </dgm:pt>
    <dgm:pt modelId="{1A106C49-2999-472E-9668-65A1BD89602E}" type="parTrans" cxnId="{AC566C45-3325-490F-8EF3-895755C994F5}">
      <dgm:prSet/>
      <dgm:spPr/>
      <dgm:t>
        <a:bodyPr/>
        <a:lstStyle/>
        <a:p>
          <a:endParaRPr lang="en-US"/>
        </a:p>
      </dgm:t>
    </dgm:pt>
    <dgm:pt modelId="{3D7A715A-7CD1-46C0-AA69-F4778635DEFF}" type="sibTrans" cxnId="{AC566C45-3325-490F-8EF3-895755C994F5}">
      <dgm:prSet/>
      <dgm:spPr/>
      <dgm:t>
        <a:bodyPr/>
        <a:lstStyle/>
        <a:p>
          <a:endParaRPr lang="en-US"/>
        </a:p>
      </dgm:t>
    </dgm:pt>
    <dgm:pt modelId="{7FB41EAC-193A-4C3C-9363-9BBDE12E18D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/>
            <a:t>I will ask my tutors for support if I do not understand something instead of pretending to know and figuring it out by myself</a:t>
          </a:r>
          <a:endParaRPr lang="en-US" sz="1800" dirty="0"/>
        </a:p>
      </dgm:t>
    </dgm:pt>
    <dgm:pt modelId="{9E4B4D5A-2764-4DF4-A29E-AB07F455610E}" type="parTrans" cxnId="{CEECAF24-E197-444F-9DDB-EBBCE4529335}">
      <dgm:prSet/>
      <dgm:spPr/>
      <dgm:t>
        <a:bodyPr/>
        <a:lstStyle/>
        <a:p>
          <a:endParaRPr lang="en-US"/>
        </a:p>
      </dgm:t>
    </dgm:pt>
    <dgm:pt modelId="{E16EBB47-B9B9-44A7-85D5-7B375DEB22EF}" type="sibTrans" cxnId="{CEECAF24-E197-444F-9DDB-EBBCE4529335}">
      <dgm:prSet/>
      <dgm:spPr/>
      <dgm:t>
        <a:bodyPr/>
        <a:lstStyle/>
        <a:p>
          <a:endParaRPr lang="en-US"/>
        </a:p>
      </dgm:t>
    </dgm:pt>
    <dgm:pt modelId="{BC8AC12F-C8F4-40F0-AB6C-2691D00FDC35}" type="pres">
      <dgm:prSet presAssocID="{D1FE72D2-9388-4B78-B83F-B80D3872C727}" presName="root" presStyleCnt="0">
        <dgm:presLayoutVars>
          <dgm:dir/>
          <dgm:resizeHandles val="exact"/>
        </dgm:presLayoutVars>
      </dgm:prSet>
      <dgm:spPr/>
    </dgm:pt>
    <dgm:pt modelId="{456A5F02-CB43-45E9-A694-DC2A9D7684DE}" type="pres">
      <dgm:prSet presAssocID="{3739B3F5-5183-43D3-A1C5-899DE4F37F2B}" presName="compNode" presStyleCnt="0"/>
      <dgm:spPr/>
    </dgm:pt>
    <dgm:pt modelId="{2FAFA89E-68C0-4B4C-B448-245C16F35E4A}" type="pres">
      <dgm:prSet presAssocID="{3739B3F5-5183-43D3-A1C5-899DE4F37F2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862A5CD5-A0FE-425B-9A1B-7355830EF043}" type="pres">
      <dgm:prSet presAssocID="{3739B3F5-5183-43D3-A1C5-899DE4F37F2B}" presName="spaceRect" presStyleCnt="0"/>
      <dgm:spPr/>
    </dgm:pt>
    <dgm:pt modelId="{D4369FF4-81DB-49F6-BE17-316AC7CD1663}" type="pres">
      <dgm:prSet presAssocID="{3739B3F5-5183-43D3-A1C5-899DE4F37F2B}" presName="textRect" presStyleLbl="revTx" presStyleIdx="0" presStyleCnt="3">
        <dgm:presLayoutVars>
          <dgm:chMax val="1"/>
          <dgm:chPref val="1"/>
        </dgm:presLayoutVars>
      </dgm:prSet>
      <dgm:spPr/>
    </dgm:pt>
    <dgm:pt modelId="{6AC0E95F-F06D-457E-8B4A-F390F58F9FF6}" type="pres">
      <dgm:prSet presAssocID="{DEB924E6-DEC2-45A9-B696-C1BF9165F17A}" presName="sibTrans" presStyleCnt="0"/>
      <dgm:spPr/>
    </dgm:pt>
    <dgm:pt modelId="{1C1DB6A3-721E-4588-97CB-063858F5A368}" type="pres">
      <dgm:prSet presAssocID="{4EDD2366-C924-44D2-A09D-811F17912743}" presName="compNode" presStyleCnt="0"/>
      <dgm:spPr/>
    </dgm:pt>
    <dgm:pt modelId="{43943AA1-CDDD-4B1F-9AFA-7028FDEE40B2}" type="pres">
      <dgm:prSet presAssocID="{4EDD2366-C924-44D2-A09D-811F1791274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C841A313-67B6-499D-B569-B50D64931823}" type="pres">
      <dgm:prSet presAssocID="{4EDD2366-C924-44D2-A09D-811F17912743}" presName="spaceRect" presStyleCnt="0"/>
      <dgm:spPr/>
    </dgm:pt>
    <dgm:pt modelId="{3C8979AF-4D07-4D09-8424-81DDA36F50A0}" type="pres">
      <dgm:prSet presAssocID="{4EDD2366-C924-44D2-A09D-811F17912743}" presName="textRect" presStyleLbl="revTx" presStyleIdx="1" presStyleCnt="3">
        <dgm:presLayoutVars>
          <dgm:chMax val="1"/>
          <dgm:chPref val="1"/>
        </dgm:presLayoutVars>
      </dgm:prSet>
      <dgm:spPr/>
    </dgm:pt>
    <dgm:pt modelId="{057CBF19-CE02-4E71-896A-34ECD777A4CE}" type="pres">
      <dgm:prSet presAssocID="{3D7A715A-7CD1-46C0-AA69-F4778635DEFF}" presName="sibTrans" presStyleCnt="0"/>
      <dgm:spPr/>
    </dgm:pt>
    <dgm:pt modelId="{3B6F3973-912D-4F10-A63F-E235977E0C6E}" type="pres">
      <dgm:prSet presAssocID="{7FB41EAC-193A-4C3C-9363-9BBDE12E18D1}" presName="compNode" presStyleCnt="0"/>
      <dgm:spPr/>
    </dgm:pt>
    <dgm:pt modelId="{9BBF2F70-FB2B-45AC-BEC4-47A22F17F63C}" type="pres">
      <dgm:prSet presAssocID="{7FB41EAC-193A-4C3C-9363-9BBDE12E18D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23E38DF1-F4A1-4591-BD55-23D396A127C8}" type="pres">
      <dgm:prSet presAssocID="{7FB41EAC-193A-4C3C-9363-9BBDE12E18D1}" presName="spaceRect" presStyleCnt="0"/>
      <dgm:spPr/>
    </dgm:pt>
    <dgm:pt modelId="{C8C094A9-A0AD-453B-99CF-4F3CD999BFAF}" type="pres">
      <dgm:prSet presAssocID="{7FB41EAC-193A-4C3C-9363-9BBDE12E18D1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F4C3C005-709F-46A6-A515-1AC5D1AA9545}" type="presOf" srcId="{4EDD2366-C924-44D2-A09D-811F17912743}" destId="{3C8979AF-4D07-4D09-8424-81DDA36F50A0}" srcOrd="0" destOrd="0" presId="urn:microsoft.com/office/officeart/2018/2/layout/IconLabelList"/>
    <dgm:cxn modelId="{CEECAF24-E197-444F-9DDB-EBBCE4529335}" srcId="{D1FE72D2-9388-4B78-B83F-B80D3872C727}" destId="{7FB41EAC-193A-4C3C-9363-9BBDE12E18D1}" srcOrd="2" destOrd="0" parTransId="{9E4B4D5A-2764-4DF4-A29E-AB07F455610E}" sibTransId="{E16EBB47-B9B9-44A7-85D5-7B375DEB22EF}"/>
    <dgm:cxn modelId="{9E258536-547F-439B-AE85-0451E11C78A3}" type="presOf" srcId="{D1FE72D2-9388-4B78-B83F-B80D3872C727}" destId="{BC8AC12F-C8F4-40F0-AB6C-2691D00FDC35}" srcOrd="0" destOrd="0" presId="urn:microsoft.com/office/officeart/2018/2/layout/IconLabelList"/>
    <dgm:cxn modelId="{AC566C45-3325-490F-8EF3-895755C994F5}" srcId="{D1FE72D2-9388-4B78-B83F-B80D3872C727}" destId="{4EDD2366-C924-44D2-A09D-811F17912743}" srcOrd="1" destOrd="0" parTransId="{1A106C49-2999-472E-9668-65A1BD89602E}" sibTransId="{3D7A715A-7CD1-46C0-AA69-F4778635DEFF}"/>
    <dgm:cxn modelId="{053A6A47-1E5C-4592-B7C0-45862DC2E825}" type="presOf" srcId="{3739B3F5-5183-43D3-A1C5-899DE4F37F2B}" destId="{D4369FF4-81DB-49F6-BE17-316AC7CD1663}" srcOrd="0" destOrd="0" presId="urn:microsoft.com/office/officeart/2018/2/layout/IconLabelList"/>
    <dgm:cxn modelId="{57C9FD4C-E1D3-4007-8FAC-492D102DBCC1}" type="presOf" srcId="{7FB41EAC-193A-4C3C-9363-9BBDE12E18D1}" destId="{C8C094A9-A0AD-453B-99CF-4F3CD999BFAF}" srcOrd="0" destOrd="0" presId="urn:microsoft.com/office/officeart/2018/2/layout/IconLabelList"/>
    <dgm:cxn modelId="{FFCF40A3-12EF-4372-B95A-AA02BD951E9B}" srcId="{D1FE72D2-9388-4B78-B83F-B80D3872C727}" destId="{3739B3F5-5183-43D3-A1C5-899DE4F37F2B}" srcOrd="0" destOrd="0" parTransId="{67F6BAFA-FBC6-4A89-85F6-3CEE717743B2}" sibTransId="{DEB924E6-DEC2-45A9-B696-C1BF9165F17A}"/>
    <dgm:cxn modelId="{4BAA1FFD-EB5C-4136-919B-F443F27AD9CE}" type="presParOf" srcId="{BC8AC12F-C8F4-40F0-AB6C-2691D00FDC35}" destId="{456A5F02-CB43-45E9-A694-DC2A9D7684DE}" srcOrd="0" destOrd="0" presId="urn:microsoft.com/office/officeart/2018/2/layout/IconLabelList"/>
    <dgm:cxn modelId="{7DDCD110-5796-4BE0-AAA4-F34C5A101D79}" type="presParOf" srcId="{456A5F02-CB43-45E9-A694-DC2A9D7684DE}" destId="{2FAFA89E-68C0-4B4C-B448-245C16F35E4A}" srcOrd="0" destOrd="0" presId="urn:microsoft.com/office/officeart/2018/2/layout/IconLabelList"/>
    <dgm:cxn modelId="{077B38F4-E684-4A16-A0DE-4D2CC32B37F6}" type="presParOf" srcId="{456A5F02-CB43-45E9-A694-DC2A9D7684DE}" destId="{862A5CD5-A0FE-425B-9A1B-7355830EF043}" srcOrd="1" destOrd="0" presId="urn:microsoft.com/office/officeart/2018/2/layout/IconLabelList"/>
    <dgm:cxn modelId="{03F7C786-8581-40CD-A993-8CBDEB4BBC60}" type="presParOf" srcId="{456A5F02-CB43-45E9-A694-DC2A9D7684DE}" destId="{D4369FF4-81DB-49F6-BE17-316AC7CD1663}" srcOrd="2" destOrd="0" presId="urn:microsoft.com/office/officeart/2018/2/layout/IconLabelList"/>
    <dgm:cxn modelId="{E96FDAAB-FE40-4EF1-B785-FD007D3DE7E0}" type="presParOf" srcId="{BC8AC12F-C8F4-40F0-AB6C-2691D00FDC35}" destId="{6AC0E95F-F06D-457E-8B4A-F390F58F9FF6}" srcOrd="1" destOrd="0" presId="urn:microsoft.com/office/officeart/2018/2/layout/IconLabelList"/>
    <dgm:cxn modelId="{1277FBF5-ED81-4179-B391-2CD489414799}" type="presParOf" srcId="{BC8AC12F-C8F4-40F0-AB6C-2691D00FDC35}" destId="{1C1DB6A3-721E-4588-97CB-063858F5A368}" srcOrd="2" destOrd="0" presId="urn:microsoft.com/office/officeart/2018/2/layout/IconLabelList"/>
    <dgm:cxn modelId="{3871DC35-DB7A-43CF-BEB3-D1FC6AA5F25A}" type="presParOf" srcId="{1C1DB6A3-721E-4588-97CB-063858F5A368}" destId="{43943AA1-CDDD-4B1F-9AFA-7028FDEE40B2}" srcOrd="0" destOrd="0" presId="urn:microsoft.com/office/officeart/2018/2/layout/IconLabelList"/>
    <dgm:cxn modelId="{C0BA9C27-FCD7-4FF6-98E0-843887351897}" type="presParOf" srcId="{1C1DB6A3-721E-4588-97CB-063858F5A368}" destId="{C841A313-67B6-499D-B569-B50D64931823}" srcOrd="1" destOrd="0" presId="urn:microsoft.com/office/officeart/2018/2/layout/IconLabelList"/>
    <dgm:cxn modelId="{B2E34BD0-10A7-4CC0-9379-3E6D8A94C622}" type="presParOf" srcId="{1C1DB6A3-721E-4588-97CB-063858F5A368}" destId="{3C8979AF-4D07-4D09-8424-81DDA36F50A0}" srcOrd="2" destOrd="0" presId="urn:microsoft.com/office/officeart/2018/2/layout/IconLabelList"/>
    <dgm:cxn modelId="{03B2F8DD-C8BE-4C09-BCD1-4C1452144569}" type="presParOf" srcId="{BC8AC12F-C8F4-40F0-AB6C-2691D00FDC35}" destId="{057CBF19-CE02-4E71-896A-34ECD777A4CE}" srcOrd="3" destOrd="0" presId="urn:microsoft.com/office/officeart/2018/2/layout/IconLabelList"/>
    <dgm:cxn modelId="{A575EDCC-5A0C-4575-9CD5-6A1E663719DF}" type="presParOf" srcId="{BC8AC12F-C8F4-40F0-AB6C-2691D00FDC35}" destId="{3B6F3973-912D-4F10-A63F-E235977E0C6E}" srcOrd="4" destOrd="0" presId="urn:microsoft.com/office/officeart/2018/2/layout/IconLabelList"/>
    <dgm:cxn modelId="{173EFA67-D300-417F-815C-BC2047ADC8D1}" type="presParOf" srcId="{3B6F3973-912D-4F10-A63F-E235977E0C6E}" destId="{9BBF2F70-FB2B-45AC-BEC4-47A22F17F63C}" srcOrd="0" destOrd="0" presId="urn:microsoft.com/office/officeart/2018/2/layout/IconLabelList"/>
    <dgm:cxn modelId="{51D37672-0CDC-4A79-8068-16C243B66610}" type="presParOf" srcId="{3B6F3973-912D-4F10-A63F-E235977E0C6E}" destId="{23E38DF1-F4A1-4591-BD55-23D396A127C8}" srcOrd="1" destOrd="0" presId="urn:microsoft.com/office/officeart/2018/2/layout/IconLabelList"/>
    <dgm:cxn modelId="{9BC2D582-A863-4507-9813-8C6F13DE9E83}" type="presParOf" srcId="{3B6F3973-912D-4F10-A63F-E235977E0C6E}" destId="{C8C094A9-A0AD-453B-99CF-4F3CD999BFA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89D479-C0EF-49FB-9F45-69D6098344A5}">
      <dsp:nvSpPr>
        <dsp:cNvPr id="0" name=""/>
        <dsp:cNvSpPr/>
      </dsp:nvSpPr>
      <dsp:spPr>
        <a:xfrm>
          <a:off x="0" y="623"/>
          <a:ext cx="7216416" cy="14600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A0B870-106C-4609-93FF-254D4A626CCB}">
      <dsp:nvSpPr>
        <dsp:cNvPr id="0" name=""/>
        <dsp:cNvSpPr/>
      </dsp:nvSpPr>
      <dsp:spPr>
        <a:xfrm>
          <a:off x="441651" y="329124"/>
          <a:ext cx="803001" cy="8030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8180C1-331E-48D0-A015-290E6D045815}">
      <dsp:nvSpPr>
        <dsp:cNvPr id="0" name=""/>
        <dsp:cNvSpPr/>
      </dsp:nvSpPr>
      <dsp:spPr>
        <a:xfrm>
          <a:off x="1686304" y="623"/>
          <a:ext cx="5530111" cy="14600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517" tIns="154517" rIns="154517" bIns="15451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Ensured that all further improvement goals are SMART </a:t>
          </a:r>
          <a:endParaRPr lang="en-US" sz="2500" kern="1200" dirty="0"/>
        </a:p>
      </dsp:txBody>
      <dsp:txXfrm>
        <a:off x="1686304" y="623"/>
        <a:ext cx="5530111" cy="1460003"/>
      </dsp:txXfrm>
    </dsp:sp>
    <dsp:sp modelId="{D2F239B2-2D9F-4E3B-918B-F12507F5038F}">
      <dsp:nvSpPr>
        <dsp:cNvPr id="0" name=""/>
        <dsp:cNvSpPr/>
      </dsp:nvSpPr>
      <dsp:spPr>
        <a:xfrm>
          <a:off x="0" y="1825628"/>
          <a:ext cx="7216416" cy="14600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574AFF-4850-44E8-BDEE-9B37195F08EA}">
      <dsp:nvSpPr>
        <dsp:cNvPr id="0" name=""/>
        <dsp:cNvSpPr/>
      </dsp:nvSpPr>
      <dsp:spPr>
        <a:xfrm>
          <a:off x="441651" y="2154129"/>
          <a:ext cx="803001" cy="8030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1E301F-96D8-4BAB-BDF2-06D62C279CDE}">
      <dsp:nvSpPr>
        <dsp:cNvPr id="0" name=""/>
        <dsp:cNvSpPr/>
      </dsp:nvSpPr>
      <dsp:spPr>
        <a:xfrm>
          <a:off x="1686304" y="1825628"/>
          <a:ext cx="5530111" cy="14600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517" tIns="154517" rIns="154517" bIns="15451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Take advantage of the free digital literacy courses on LinkedIn</a:t>
          </a:r>
          <a:endParaRPr lang="en-US" sz="2500" kern="1200" dirty="0"/>
        </a:p>
      </dsp:txBody>
      <dsp:txXfrm>
        <a:off x="1686304" y="1825628"/>
        <a:ext cx="5530111" cy="1460003"/>
      </dsp:txXfrm>
    </dsp:sp>
    <dsp:sp modelId="{77A37A0F-16DE-4023-B737-97B502911CA1}">
      <dsp:nvSpPr>
        <dsp:cNvPr id="0" name=""/>
        <dsp:cNvSpPr/>
      </dsp:nvSpPr>
      <dsp:spPr>
        <a:xfrm>
          <a:off x="0" y="3650632"/>
          <a:ext cx="7216416" cy="14600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F9FBC5-0306-4A1F-853E-23F7080AE95A}">
      <dsp:nvSpPr>
        <dsp:cNvPr id="0" name=""/>
        <dsp:cNvSpPr/>
      </dsp:nvSpPr>
      <dsp:spPr>
        <a:xfrm>
          <a:off x="441651" y="3979133"/>
          <a:ext cx="803001" cy="80300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056AE3-9480-452D-9E93-BE183EA210D9}">
      <dsp:nvSpPr>
        <dsp:cNvPr id="0" name=""/>
        <dsp:cNvSpPr/>
      </dsp:nvSpPr>
      <dsp:spPr>
        <a:xfrm>
          <a:off x="1686304" y="3650632"/>
          <a:ext cx="5530111" cy="14600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517" tIns="154517" rIns="154517" bIns="15451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I will continue practicing using the 365 applications. Practice makes Perfect!</a:t>
          </a:r>
          <a:endParaRPr lang="en-US" sz="2500" kern="1200" dirty="0"/>
        </a:p>
      </dsp:txBody>
      <dsp:txXfrm>
        <a:off x="1686304" y="3650632"/>
        <a:ext cx="5530111" cy="146000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47DEA7-837F-4CDC-A4DC-9FB641034AE5}">
      <dsp:nvSpPr>
        <dsp:cNvPr id="0" name=""/>
        <dsp:cNvSpPr/>
      </dsp:nvSpPr>
      <dsp:spPr>
        <a:xfrm>
          <a:off x="1265" y="201038"/>
          <a:ext cx="4440287" cy="28195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B15464-F3DA-47ED-80D0-1DDCB6B1D163}">
      <dsp:nvSpPr>
        <dsp:cNvPr id="0" name=""/>
        <dsp:cNvSpPr/>
      </dsp:nvSpPr>
      <dsp:spPr>
        <a:xfrm>
          <a:off x="494630" y="669735"/>
          <a:ext cx="4440287" cy="281958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Importance and Relevance of LinkedIn – learned how to create an engaging profile and how to network with others</a:t>
          </a:r>
          <a:endParaRPr lang="en-US" sz="2400" kern="1200"/>
        </a:p>
      </dsp:txBody>
      <dsp:txXfrm>
        <a:off x="577213" y="752318"/>
        <a:ext cx="4275121" cy="2654416"/>
      </dsp:txXfrm>
    </dsp:sp>
    <dsp:sp modelId="{4F100319-100C-47F9-8A58-4858FAE8DD56}">
      <dsp:nvSpPr>
        <dsp:cNvPr id="0" name=""/>
        <dsp:cNvSpPr/>
      </dsp:nvSpPr>
      <dsp:spPr>
        <a:xfrm>
          <a:off x="5428282" y="201038"/>
          <a:ext cx="4440287" cy="28195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EA2C5B-3186-4297-8CAB-3B36E0A215BD}">
      <dsp:nvSpPr>
        <dsp:cNvPr id="0" name=""/>
        <dsp:cNvSpPr/>
      </dsp:nvSpPr>
      <dsp:spPr>
        <a:xfrm>
          <a:off x="5921647" y="669735"/>
          <a:ext cx="4440287" cy="281958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Courses – completed different courses to improve my digital skills – earned both proficiency in using the software and certificates as a sign of my success. (Pictures of the badges on the last slide)</a:t>
          </a:r>
          <a:endParaRPr lang="en-US" sz="2400" kern="1200" dirty="0"/>
        </a:p>
      </dsp:txBody>
      <dsp:txXfrm>
        <a:off x="6004230" y="752318"/>
        <a:ext cx="4275121" cy="265441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AFA89E-68C0-4B4C-B448-245C16F35E4A}">
      <dsp:nvSpPr>
        <dsp:cNvPr id="0" name=""/>
        <dsp:cNvSpPr/>
      </dsp:nvSpPr>
      <dsp:spPr>
        <a:xfrm>
          <a:off x="845316" y="1404116"/>
          <a:ext cx="1092048" cy="109204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369FF4-81DB-49F6-BE17-316AC7CD1663}">
      <dsp:nvSpPr>
        <dsp:cNvPr id="0" name=""/>
        <dsp:cNvSpPr/>
      </dsp:nvSpPr>
      <dsp:spPr>
        <a:xfrm>
          <a:off x="177952" y="2980967"/>
          <a:ext cx="2426775" cy="1653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Allocate more time for research and learning – research takes far more time than I expected</a:t>
          </a:r>
          <a:endParaRPr lang="en-US" sz="1800" kern="1200" dirty="0"/>
        </a:p>
      </dsp:txBody>
      <dsp:txXfrm>
        <a:off x="177952" y="2980967"/>
        <a:ext cx="2426775" cy="1653750"/>
      </dsp:txXfrm>
    </dsp:sp>
    <dsp:sp modelId="{43943AA1-CDDD-4B1F-9AFA-7028FDEE40B2}">
      <dsp:nvSpPr>
        <dsp:cNvPr id="0" name=""/>
        <dsp:cNvSpPr/>
      </dsp:nvSpPr>
      <dsp:spPr>
        <a:xfrm>
          <a:off x="3696777" y="1404116"/>
          <a:ext cx="1092048" cy="109204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8979AF-4D07-4D09-8424-81DDA36F50A0}">
      <dsp:nvSpPr>
        <dsp:cNvPr id="0" name=""/>
        <dsp:cNvSpPr/>
      </dsp:nvSpPr>
      <dsp:spPr>
        <a:xfrm>
          <a:off x="3029413" y="2980967"/>
          <a:ext cx="2426775" cy="1653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Would be more Proactive and start work on my assignments earlier</a:t>
          </a:r>
          <a:endParaRPr lang="en-US" sz="1800" kern="1200" dirty="0"/>
        </a:p>
      </dsp:txBody>
      <dsp:txXfrm>
        <a:off x="3029413" y="2980967"/>
        <a:ext cx="2426775" cy="1653750"/>
      </dsp:txXfrm>
    </dsp:sp>
    <dsp:sp modelId="{9BBF2F70-FB2B-45AC-BEC4-47A22F17F63C}">
      <dsp:nvSpPr>
        <dsp:cNvPr id="0" name=""/>
        <dsp:cNvSpPr/>
      </dsp:nvSpPr>
      <dsp:spPr>
        <a:xfrm>
          <a:off x="6548238" y="1404116"/>
          <a:ext cx="1092048" cy="109204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C094A9-A0AD-453B-99CF-4F3CD999BFAF}">
      <dsp:nvSpPr>
        <dsp:cNvPr id="0" name=""/>
        <dsp:cNvSpPr/>
      </dsp:nvSpPr>
      <dsp:spPr>
        <a:xfrm>
          <a:off x="5880874" y="2980967"/>
          <a:ext cx="2426775" cy="1653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 will ask my tutors for support if I do not understand something instead of pretending to know and figuring it out by myself</a:t>
          </a:r>
          <a:endParaRPr lang="en-US" sz="1800" kern="1200" dirty="0"/>
        </a:p>
      </dsp:txBody>
      <dsp:txXfrm>
        <a:off x="5880874" y="2980967"/>
        <a:ext cx="2426775" cy="16537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43406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54731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60684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11/26/2025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71627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11/26/2025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62874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11/26/2025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59958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11/26/2025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8974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11/26/2025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65650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11/26/2025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2250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51241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69178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1012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cop.edu/local-human-resources/_files/performance-appraisal/How+to+write+SMART+Goals+v2.pdf" TargetMode="Externa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Yellow seats in the stadium">
            <a:extLst>
              <a:ext uri="{FF2B5EF4-FFF2-40B4-BE49-F238E27FC236}">
                <a16:creationId xmlns:a16="http://schemas.microsoft.com/office/drawing/2014/main" id="{06138A7E-06F7-9B51-E592-4FF812778E5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91" t="9934" b="13458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122AB34F-E75C-451A-8410-05B6C249E9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648484" y="0"/>
            <a:ext cx="8543515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6CCC98-AC42-489F-5C74-D5E7CD7644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38061" y="914400"/>
            <a:ext cx="4892948" cy="3427867"/>
          </a:xfrm>
        </p:spPr>
        <p:txBody>
          <a:bodyPr anchor="t">
            <a:normAutofit fontScale="90000"/>
          </a:bodyPr>
          <a:lstStyle/>
          <a:p>
            <a:pPr algn="r">
              <a:lnSpc>
                <a:spcPct val="90000"/>
              </a:lnSpc>
            </a:pPr>
            <a:r>
              <a:rPr lang="en-GB" sz="4200" dirty="0">
                <a:solidFill>
                  <a:srgbClr val="FFFFFF"/>
                </a:solidFill>
              </a:rPr>
              <a:t>A Reflective Presentation on What I Have Learned This Semester. Linked with Tasks One through Three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BA3638-3B23-D326-A8F4-77499E6614E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89835" y="5253051"/>
            <a:ext cx="4941173" cy="812923"/>
          </a:xfrm>
        </p:spPr>
        <p:txBody>
          <a:bodyPr anchor="t">
            <a:normAutofit fontScale="92500" lnSpcReduction="10000"/>
          </a:bodyPr>
          <a:lstStyle/>
          <a:p>
            <a:pPr algn="r"/>
            <a:r>
              <a:rPr lang="en-GB" dirty="0">
                <a:solidFill>
                  <a:srgbClr val="FFFFFF"/>
                </a:solidFill>
              </a:rPr>
              <a:t>Presented by: PAMELA KOTSEVA</a:t>
            </a:r>
          </a:p>
          <a:p>
            <a:pPr algn="r"/>
            <a:r>
              <a:rPr lang="en-GB" dirty="0">
                <a:solidFill>
                  <a:srgbClr val="FFFFFF"/>
                </a:solidFill>
              </a:rPr>
              <a:t>STUDENT number-2405343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97CC2FE6-3AD0-4131-B4BC-1F4D65E25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438375" y="4861206"/>
            <a:ext cx="978862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D4899FC5-C274-D9E9-B5F2-C25E684B18E6}"/>
              </a:ext>
            </a:extLst>
          </p:cNvPr>
          <p:cNvSpPr txBox="1"/>
          <p:nvPr/>
        </p:nvSpPr>
        <p:spPr>
          <a:xfrm>
            <a:off x="7408376" y="4069180"/>
            <a:ext cx="4453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Elements of the Gibbs Reflective cycles have been used</a:t>
            </a: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A7E0D1A5-4739-3091-B67E-4A67214D2BAA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30878" y="4659157"/>
            <a:ext cx="1150070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(Gibbs, 1988)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59761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548023-24F9-B207-56D4-341B8A4E6B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253" y="255719"/>
            <a:ext cx="10847494" cy="1171069"/>
          </a:xfrm>
        </p:spPr>
        <p:txBody>
          <a:bodyPr anchor="t">
            <a:normAutofit/>
          </a:bodyPr>
          <a:lstStyle/>
          <a:p>
            <a:r>
              <a:rPr lang="en-GB" sz="3700" dirty="0"/>
              <a:t>JISC Assessment Results and What I have Learned</a:t>
            </a:r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7A3B028C-7D23-3820-294A-3310F88744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3232" y="1316739"/>
            <a:ext cx="6159239" cy="4408332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47E6CB-2472-A1D6-09AC-22AB9A5B03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5150" y="1682507"/>
            <a:ext cx="4563618" cy="4334239"/>
          </a:xfrm>
        </p:spPr>
        <p:txBody>
          <a:bodyPr anchor="t">
            <a:normAutofit lnSpcReduction="10000"/>
          </a:bodyPr>
          <a:lstStyle/>
          <a:p>
            <a:r>
              <a:rPr lang="en-GB" dirty="0"/>
              <a:t>Learned about the JISC platform which proved a powerful self-assessment tool</a:t>
            </a:r>
          </a:p>
          <a:p>
            <a:r>
              <a:rPr lang="en-GB" dirty="0"/>
              <a:t>Used JISC to identify my digital strengths – Digital Communications and Digital Wellbeing</a:t>
            </a:r>
          </a:p>
          <a:p>
            <a:r>
              <a:rPr lang="en-GB" dirty="0"/>
              <a:t>Used JISC to identify my digital Weaknesses – Digital Innovation and Digital Creation</a:t>
            </a:r>
          </a:p>
          <a:p>
            <a:r>
              <a:rPr lang="en-GB" dirty="0"/>
              <a:t>Created a SMART action plan for further development</a:t>
            </a:r>
          </a:p>
          <a:p>
            <a:endParaRPr lang="en-GB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EA0F4A6-3CC9-C9E2-BA02-58FA29F7D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1">
            <a:extLst>
              <a:ext uri="{FF2B5EF4-FFF2-40B4-BE49-F238E27FC236}">
                <a16:creationId xmlns:a16="http://schemas.microsoft.com/office/drawing/2014/main" id="{E6B7AF53-FA92-CAB3-71EF-B88390427645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50684" y="2536587"/>
            <a:ext cx="1133856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Jisc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2025)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129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F0A43D-14F4-9B1E-FFCE-770205CDFF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252" y="1366976"/>
            <a:ext cx="3000587" cy="4160520"/>
          </a:xfrm>
        </p:spPr>
        <p:txBody>
          <a:bodyPr anchor="t">
            <a:normAutofit/>
          </a:bodyPr>
          <a:lstStyle/>
          <a:p>
            <a:r>
              <a:rPr lang="en-GB" sz="3600" dirty="0"/>
              <a:t>Action Plan for Improvement of my Digital Skills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082C81C-E3F6-2AC6-EC9B-93B2D97EE2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34638199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Rectangle 2">
            <a:extLst>
              <a:ext uri="{FF2B5EF4-FFF2-40B4-BE49-F238E27FC236}">
                <a16:creationId xmlns:a16="http://schemas.microsoft.com/office/drawing/2014/main" id="{224DAFFB-630E-5B55-E6C2-99A2648ADB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27877" y="1854061"/>
            <a:ext cx="1133856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(CFI , 2022)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C17FE1FF-F5A8-D690-36EA-E4326A200FF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085832" y="3813500"/>
            <a:ext cx="1433916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(LinkedIn, 2025)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31667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637580D-1176-4083-A9A1-BD8ED0899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AFBEEB-A9CA-BA46-C56E-A0C51B19E2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0"/>
            <a:ext cx="10360152" cy="113991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dirty="0"/>
              <a:t>How I have used LinkedIn to improve my digital skills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9C96FDC-E4C2-7D8A-44BA-572E7CD9E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1585" y="1027306"/>
            <a:ext cx="1020883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2457897-C300-D7E3-98CA-8E885937E9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2458230"/>
              </p:ext>
            </p:extLst>
          </p:nvPr>
        </p:nvGraphicFramePr>
        <p:xfrm>
          <a:off x="914400" y="2607561"/>
          <a:ext cx="10363200" cy="36903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ectangle 1">
            <a:extLst>
              <a:ext uri="{FF2B5EF4-FFF2-40B4-BE49-F238E27FC236}">
                <a16:creationId xmlns:a16="http://schemas.microsoft.com/office/drawing/2014/main" id="{5ED65F43-3A76-39DD-0EB3-12285D1948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55848" y="5744721"/>
            <a:ext cx="2535905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(nationalcareers.service.gov.uk, 2025)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72172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FF017D-8810-F532-B117-A872588C39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852160" cy="109728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500"/>
              <a:t>Reflecting on my MS Excel Research and Creating an Embedded Table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6281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121FC8-241A-E25C-5DD0-D98B3404AE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633236"/>
            <a:ext cx="5852160" cy="3664685"/>
          </a:xfrm>
        </p:spPr>
        <p:txBody>
          <a:bodyPr>
            <a:normAutofit/>
          </a:bodyPr>
          <a:lstStyle/>
          <a:p>
            <a:r>
              <a:rPr lang="en-GB" dirty="0"/>
              <a:t>Realized that MS Excel is a powerful  and  versatile programme with many functions.</a:t>
            </a:r>
          </a:p>
          <a:p>
            <a:r>
              <a:rPr lang="en-GB" dirty="0"/>
              <a:t>Learned many different formulas and how to use them – i.e. SUM , AVERAGE, IF ,NOT </a:t>
            </a:r>
          </a:p>
          <a:p>
            <a:r>
              <a:rPr lang="en-GB" dirty="0"/>
              <a:t>Created my own personal budget table and learned how to embed files in MS Word. </a:t>
            </a:r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25F5A0D5-4FE2-52E2-40DD-3AAA73C1653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855" r="32975" b="-1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9CB85C5C-DF16-03FB-28BC-3AC7968FA39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37760" y="4226204"/>
            <a:ext cx="1158240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(Awan, 2022)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87820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8D8140-6E9D-3B95-42D4-8DAA7D3B3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852160" cy="109728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/>
              <a:t>Additional Skills I have acquired during my Studies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6281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DDE3B5-5B8A-3903-3443-F0FB56F229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633236"/>
            <a:ext cx="5852160" cy="3664685"/>
          </a:xfrm>
        </p:spPr>
        <p:txBody>
          <a:bodyPr>
            <a:normAutofit fontScale="92500"/>
          </a:bodyPr>
          <a:lstStyle/>
          <a:p>
            <a:r>
              <a:rPr lang="en-GB" dirty="0"/>
              <a:t>Recognising reliable sources – journals, books, videos, podcasts, databases (using the CRAAP test)</a:t>
            </a:r>
          </a:p>
          <a:p>
            <a:r>
              <a:rPr lang="en-GB" dirty="0"/>
              <a:t>Fact-checking my information – trying to be critical with my information and seek additional resources that agree/disagree</a:t>
            </a:r>
          </a:p>
          <a:p>
            <a:r>
              <a:rPr lang="en-GB" dirty="0"/>
              <a:t>Improvements in my public speaking confidence – already had an opportunity to publicly present</a:t>
            </a:r>
          </a:p>
          <a:p>
            <a:r>
              <a:rPr lang="en-GB" dirty="0"/>
              <a:t>Noticeable improvement in my proficiency in using MS 365 software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7FC8616-EA89-574C-54B2-9EEF03DBB42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847" r="32403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8F31229A-5A89-28A4-79D3-2B8F288A14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32704" y="3290500"/>
            <a:ext cx="1499616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(Van Kampen, 2023)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6C183701-93D6-7930-F9FB-F524423F121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71800" y="4465578"/>
            <a:ext cx="2212848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(Aberystwyth University, 2024)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78070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A637580D-1176-4083-A9A1-BD8ED0899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7D33A0-51E0-7406-0F32-311767693A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769" y="1676188"/>
            <a:ext cx="2652779" cy="4150811"/>
          </a:xfrm>
        </p:spPr>
        <p:txBody>
          <a:bodyPr>
            <a:normAutofit/>
          </a:bodyPr>
          <a:lstStyle/>
          <a:p>
            <a:r>
              <a:rPr lang="en-GB" sz="3400" dirty="0"/>
              <a:t>What I Would do Differently if I Had Another Go?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1A85A180-17F0-9F5F-51D9-6D242E7884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AC76A77F-977A-32EC-42B6-6EFC7CD1FD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1168863"/>
              </p:ext>
            </p:extLst>
          </p:nvPr>
        </p:nvGraphicFramePr>
        <p:xfrm>
          <a:off x="3066317" y="828691"/>
          <a:ext cx="8485603" cy="60388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ectangle 1">
            <a:extLst>
              <a:ext uri="{FF2B5EF4-FFF2-40B4-BE49-F238E27FC236}">
                <a16:creationId xmlns:a16="http://schemas.microsoft.com/office/drawing/2014/main" id="{0253CEA7-4794-A38F-7678-A427784C132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31152" y="4938543"/>
            <a:ext cx="207352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(University of Edinburgh, 2024)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16350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5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CFD1D2CD-954D-4C4D-B505-05EAD159B2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338CAD-D51D-73F4-1665-B83D48FCA0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117" y="952500"/>
            <a:ext cx="4124557" cy="352425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 for Your Attention!</a:t>
            </a:r>
            <a:b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Any Questions?</a:t>
            </a:r>
            <a:b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32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A2D508B3-A66C-833E-D929-8DC2116356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2088" y="4882722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qr code on a black background&#10;&#10;AI-generated content may be incorrect.">
            <a:extLst>
              <a:ext uri="{FF2B5EF4-FFF2-40B4-BE49-F238E27FC236}">
                <a16:creationId xmlns:a16="http://schemas.microsoft.com/office/drawing/2014/main" id="{3D99AD51-B16F-426C-64B3-5A6AA21C91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1039"/>
          <a:stretch>
            <a:fillRect/>
          </a:stretch>
        </p:blipFill>
        <p:spPr>
          <a:xfrm>
            <a:off x="5261956" y="10"/>
            <a:ext cx="693004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10798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4D2260-06DD-187A-423B-6450E941A8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95672" y="231339"/>
            <a:ext cx="5977526" cy="79966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Reference List</a:t>
            </a:r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0D728D6E-1FD0-3FBC-41D6-FC93DD77BAC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539" r="-1" b="-1"/>
          <a:stretch>
            <a:fillRect/>
          </a:stretch>
        </p:blipFill>
        <p:spPr>
          <a:xfrm>
            <a:off x="20" y="10"/>
            <a:ext cx="4270228" cy="6857990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CA391F1-4B2C-521B-F6A5-52C74B3034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675848" y="4711579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0BE5D6E0-FC2B-4A72-486F-BD0933DBFB5B}"/>
              </a:ext>
            </a:extLst>
          </p:cNvPr>
          <p:cNvSpPr txBox="1"/>
          <p:nvPr/>
        </p:nvSpPr>
        <p:spPr>
          <a:xfrm>
            <a:off x="4995672" y="1316178"/>
            <a:ext cx="6964680" cy="44564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indent="-228600" algn="l">
              <a:lnSpc>
                <a:spcPts val="1800"/>
              </a:lnSpc>
              <a:buFont typeface="+mj-lt"/>
              <a:buAutoNum type="arabicPeriod"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Gibbs, G. (1988). 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Learning by doing: A guide to teaching and learning methods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London: Oxford Further Education Unit.</a:t>
            </a:r>
          </a:p>
          <a:p>
            <a:pPr marL="228600" indent="-228600" algn="l">
              <a:lnSpc>
                <a:spcPts val="1800"/>
              </a:lnSpc>
              <a:buFont typeface="+mj-lt"/>
              <a:buAutoNum type="arabicPeriod"/>
            </a:pPr>
            <a:r>
              <a:rPr lang="en-GB" sz="1200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Luić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L. and Alić, M. (2022). THE IMPORTANCE OF DEVELOPING STUDENTS’ DIGITAL SKILLS FOR THE DIGITAL TRANSFORMATION OF THE CURRICULUM. 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INTED2022 Proceedings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doi:https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://doi.org/10.21125/inted.2022.1826.</a:t>
            </a:r>
          </a:p>
          <a:p>
            <a:pPr marL="228600" indent="-228600" algn="l">
              <a:lnSpc>
                <a:spcPts val="1800"/>
              </a:lnSpc>
              <a:buFont typeface="+mj-lt"/>
              <a:buAutoNum type="arabicPeriod"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NHS (2023). 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Student Stress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nhs.uk. Available at: https://www.nhs.uk/mental-health/children-and-young-adults/help-for-teenagers-young-adults-and-students/student-stress-self-help-tips/.</a:t>
            </a:r>
          </a:p>
          <a:p>
            <a:pPr marL="228600" indent="-228600" algn="l">
              <a:lnSpc>
                <a:spcPts val="1800"/>
              </a:lnSpc>
              <a:buFont typeface="+mj-lt"/>
              <a:buAutoNum type="arabicPeriod"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NRPC Editorial (2024). 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The Gift of Failure: Failure Can Be Positive - NRPC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Nrpc.co.uk. Available at: https://www.nrpc.co.uk/the-gift-of-failure-failure-can-be-positive/ [Accessed 28 Nov. 2025].</a:t>
            </a:r>
          </a:p>
          <a:p>
            <a:pPr marL="228600" indent="-228600" algn="l">
              <a:lnSpc>
                <a:spcPts val="1800"/>
              </a:lnSpc>
              <a:buFont typeface="+mj-lt"/>
              <a:buAutoNum type="arabicPeriod"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Sicilia, M.,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Barriocanal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E.G., Alonso, S.,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Rózewski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P.,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Kieruzel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M., Lipczynski, T., Royo, C., Uras, F. and Hamill, C. (2018). Digital skills training in Higher Education: insights about the perceptions of different stakeholders. 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TEEM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doi:https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://doi.org/10.1145/3284179.3284312.</a:t>
            </a:r>
          </a:p>
          <a:p>
            <a:pPr marL="228600" indent="-228600" algn="l">
              <a:lnSpc>
                <a:spcPts val="1800"/>
              </a:lnSpc>
              <a:buFont typeface="+mj-lt"/>
              <a:buAutoNum type="arabicPeriod"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University of California (2016). 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SMART Goals: a How to Guide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University of California. Available at: 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3"/>
              </a:rPr>
              <a:t>https://www.ucop.edu/local-human-resources/_files/performance-appraisal/How+to+write+SMART+Goals+v2.pdf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</a:t>
            </a:r>
          </a:p>
          <a:p>
            <a:pPr marL="228600" indent="-228600">
              <a:lnSpc>
                <a:spcPts val="1800"/>
              </a:lnSpc>
              <a:buFont typeface="+mj-lt"/>
              <a:buAutoNum type="arabicPeriod"/>
            </a:pPr>
            <a:r>
              <a:rPr lang="en-US" alt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University of Edinburgh (2024). </a:t>
            </a:r>
            <a:r>
              <a:rPr lang="en-US" alt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Being proactive | Careers Service | Careers Service</a:t>
            </a:r>
            <a:r>
              <a:rPr lang="en-US" alt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Careers Service. Available at: https://careers.ed.ac.uk/graduates/be-professional/being-proactive [Accessed 29 Nov. 2025].</a:t>
            </a:r>
            <a:endParaRPr lang="en-US" altLang="en-US" dirty="0">
              <a:latin typeface="Arial" panose="020B0604020202020204" pitchFamily="34" charset="0"/>
            </a:endParaRPr>
          </a:p>
          <a:p>
            <a:pPr marL="228600" indent="-228600" algn="l">
              <a:lnSpc>
                <a:spcPts val="1800"/>
              </a:lnSpc>
              <a:buFont typeface="+mj-lt"/>
              <a:buAutoNum type="arabicPeriod"/>
            </a:pPr>
            <a:endParaRPr lang="en-GB" sz="1200" b="0" i="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1432147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922055-A766-6BA9-2BA0-D97D90028C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4520" y="914400"/>
            <a:ext cx="10020496" cy="111770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/>
              <a:t>LinkedIn Certificates 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8CED01B4-40F2-4CAE-8062-1D4CE8454C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32706" y="231116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 descr="A close-up of a certificate&#10;&#10;AI-generated content may be incorrect.">
            <a:extLst>
              <a:ext uri="{FF2B5EF4-FFF2-40B4-BE49-F238E27FC236}">
                <a16:creationId xmlns:a16="http://schemas.microsoft.com/office/drawing/2014/main" id="{8227CA62-8309-580C-61DB-2D3C6AD258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0742" y="3566160"/>
            <a:ext cx="3365459" cy="2633472"/>
          </a:xfrm>
          <a:prstGeom prst="rect">
            <a:avLst/>
          </a:prstGeom>
        </p:spPr>
      </p:pic>
      <p:pic>
        <p:nvPicPr>
          <p:cNvPr id="9" name="Content Placeholder 8" descr="A certificate of microsoft excel&#10;&#10;AI-generated content may be incorrect.">
            <a:extLst>
              <a:ext uri="{FF2B5EF4-FFF2-40B4-BE49-F238E27FC236}">
                <a16:creationId xmlns:a16="http://schemas.microsoft.com/office/drawing/2014/main" id="{14EED9DB-1A1B-EDE1-4F4A-3AE884DC160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1327" y="3566160"/>
            <a:ext cx="3387102" cy="2633472"/>
          </a:xfrm>
          <a:prstGeom prst="rect">
            <a:avLst/>
          </a:prstGeom>
        </p:spPr>
      </p:pic>
      <p:pic>
        <p:nvPicPr>
          <p:cNvPr id="13" name="Picture 12" descr="A certificate of microsoft word&#10;&#10;AI-generated content may be incorrect.">
            <a:extLst>
              <a:ext uri="{FF2B5EF4-FFF2-40B4-BE49-F238E27FC236}">
                <a16:creationId xmlns:a16="http://schemas.microsoft.com/office/drawing/2014/main" id="{0205BE43-133F-D558-24EA-FAA98792494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43554" y="3566160"/>
            <a:ext cx="3420094" cy="2633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8028922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7169</TotalTime>
  <Words>780</Words>
  <Application>Microsoft Office PowerPoint</Application>
  <PresentationFormat>Widescreen</PresentationFormat>
  <Paragraphs>48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Grandview Display</vt:lpstr>
      <vt:lpstr>Times New Roman</vt:lpstr>
      <vt:lpstr>DashVTI</vt:lpstr>
      <vt:lpstr>A Reflective Presentation on What I Have Learned This Semester. Linked with Tasks One through Three</vt:lpstr>
      <vt:lpstr>JISC Assessment Results and What I have Learned</vt:lpstr>
      <vt:lpstr>Action Plan for Improvement of my Digital Skills</vt:lpstr>
      <vt:lpstr>How I have used LinkedIn to improve my digital skills</vt:lpstr>
      <vt:lpstr>Reflecting on my MS Excel Research and Creating an Embedded Table</vt:lpstr>
      <vt:lpstr>Additional Skills I have acquired during my Studies</vt:lpstr>
      <vt:lpstr>What I Would do Differently if I Had Another Go?</vt:lpstr>
      <vt:lpstr>Thank You for Your Attention!    Any Questions? </vt:lpstr>
      <vt:lpstr>Reference List</vt:lpstr>
      <vt:lpstr>LinkedIn Certificates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Pamela Kotseva (2405343)</dc:creator>
  <cp:lastModifiedBy>Pamela Kotseva (2405343)</cp:lastModifiedBy>
  <cp:revision>12</cp:revision>
  <dcterms:created xsi:type="dcterms:W3CDTF">2025-11-24T14:20:56Z</dcterms:created>
  <dcterms:modified xsi:type="dcterms:W3CDTF">2025-11-29T17:53:28Z</dcterms:modified>
</cp:coreProperties>
</file>