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5"/>
  </p:notesMasterIdLst>
  <p:sldIdLst>
    <p:sldId id="256" r:id="rId2"/>
    <p:sldId id="441" r:id="rId3"/>
    <p:sldId id="413" r:id="rId4"/>
    <p:sldId id="258" r:id="rId5"/>
    <p:sldId id="452" r:id="rId6"/>
    <p:sldId id="456" r:id="rId7"/>
    <p:sldId id="457" r:id="rId8"/>
    <p:sldId id="458" r:id="rId9"/>
    <p:sldId id="459" r:id="rId10"/>
    <p:sldId id="460" r:id="rId11"/>
    <p:sldId id="461" r:id="rId12"/>
    <p:sldId id="462" r:id="rId13"/>
    <p:sldId id="463" r:id="rId14"/>
    <p:sldId id="464" r:id="rId15"/>
    <p:sldId id="465" r:id="rId16"/>
    <p:sldId id="466" r:id="rId17"/>
    <p:sldId id="467" r:id="rId18"/>
    <p:sldId id="468" r:id="rId19"/>
    <p:sldId id="469" r:id="rId20"/>
    <p:sldId id="470" r:id="rId21"/>
    <p:sldId id="471" r:id="rId22"/>
    <p:sldId id="370" r:id="rId23"/>
    <p:sldId id="472" r:id="rId24"/>
    <p:sldId id="473" r:id="rId25"/>
    <p:sldId id="474" r:id="rId26"/>
    <p:sldId id="475" r:id="rId27"/>
    <p:sldId id="476" r:id="rId28"/>
    <p:sldId id="477" r:id="rId29"/>
    <p:sldId id="478" r:id="rId30"/>
    <p:sldId id="418" r:id="rId31"/>
    <p:sldId id="419" r:id="rId32"/>
    <p:sldId id="480" r:id="rId33"/>
    <p:sldId id="481" r:id="rId34"/>
    <p:sldId id="482" r:id="rId35"/>
    <p:sldId id="483" r:id="rId36"/>
    <p:sldId id="484" r:id="rId37"/>
    <p:sldId id="485" r:id="rId38"/>
    <p:sldId id="333" r:id="rId39"/>
    <p:sldId id="439" r:id="rId40"/>
    <p:sldId id="335" r:id="rId41"/>
    <p:sldId id="375" r:id="rId42"/>
    <p:sldId id="376" r:id="rId43"/>
    <p:sldId id="392" r:id="rId44"/>
    <p:sldId id="393" r:id="rId45"/>
    <p:sldId id="379" r:id="rId46"/>
    <p:sldId id="380" r:id="rId47"/>
    <p:sldId id="412" r:id="rId48"/>
    <p:sldId id="382" r:id="rId49"/>
    <p:sldId id="414" r:id="rId50"/>
    <p:sldId id="383" r:id="rId51"/>
    <p:sldId id="411" r:id="rId52"/>
    <p:sldId id="397" r:id="rId53"/>
    <p:sldId id="399" r:id="rId54"/>
    <p:sldId id="400" r:id="rId55"/>
    <p:sldId id="398" r:id="rId56"/>
    <p:sldId id="401" r:id="rId57"/>
    <p:sldId id="402" r:id="rId58"/>
    <p:sldId id="487" r:id="rId59"/>
    <p:sldId id="403" r:id="rId60"/>
    <p:sldId id="404" r:id="rId61"/>
    <p:sldId id="405" r:id="rId62"/>
    <p:sldId id="406" r:id="rId63"/>
    <p:sldId id="407" r:id="rId64"/>
    <p:sldId id="408" r:id="rId65"/>
    <p:sldId id="409" r:id="rId66"/>
    <p:sldId id="304" r:id="rId67"/>
    <p:sldId id="305" r:id="rId68"/>
    <p:sldId id="486" r:id="rId69"/>
    <p:sldId id="306" r:id="rId70"/>
    <p:sldId id="309" r:id="rId71"/>
    <p:sldId id="310" r:id="rId72"/>
    <p:sldId id="311" r:id="rId73"/>
    <p:sldId id="312" r:id="rId74"/>
    <p:sldId id="313" r:id="rId75"/>
    <p:sldId id="314" r:id="rId76"/>
    <p:sldId id="315" r:id="rId77"/>
    <p:sldId id="316" r:id="rId78"/>
    <p:sldId id="317" r:id="rId79"/>
    <p:sldId id="318" r:id="rId80"/>
    <p:sldId id="321" r:id="rId81"/>
    <p:sldId id="488" r:id="rId82"/>
    <p:sldId id="330" r:id="rId83"/>
    <p:sldId id="410" r:id="rId84"/>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6F29E8-8E30-F9C1-5993-3CF87E0BA78F}" v="1067" dt="2026-06-02T21:45:57.442"/>
    <p1510:client id="{6358222E-EC85-F4C6-0C98-BD0A656612CA}" v="79" dt="2026-06-01T07:06:16.596"/>
    <p1510:client id="{EA0C3246-4DF6-BFD3-2ADA-7AAB96F90A61}" v="1819" dt="2026-06-02T20:32:35.676"/>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microsoft.com/office/2016/11/relationships/changesInfo" Target="changesInfos/changesInfo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316F29E8-8E30-F9C1-5993-3CF87E0BA78F}"/>
    <pc:docChg chg="addSld delSld modSld">
      <pc:chgData name="Rebecca Francis-Davies" userId="S::r.francis-davies@uwtsd.ac.uk::caf69e2c-2198-47a4-8268-c57958bd4ca9" providerId="AD" clId="Web-{316F29E8-8E30-F9C1-5993-3CF87E0BA78F}" dt="2026-06-02T21:45:57.442" v="1246" actId="20577"/>
      <pc:docMkLst>
        <pc:docMk/>
      </pc:docMkLst>
      <pc:sldChg chg="del">
        <pc:chgData name="Rebecca Francis-Davies" userId="S::r.francis-davies@uwtsd.ac.uk::caf69e2c-2198-47a4-8268-c57958bd4ca9" providerId="AD" clId="Web-{316F29E8-8E30-F9C1-5993-3CF87E0BA78F}" dt="2026-06-02T21:27:43.058" v="1020"/>
        <pc:sldMkLst>
          <pc:docMk/>
          <pc:sldMk cId="3670432317" sldId="336"/>
        </pc:sldMkLst>
      </pc:sldChg>
      <pc:sldChg chg="del">
        <pc:chgData name="Rebecca Francis-Davies" userId="S::r.francis-davies@uwtsd.ac.uk::caf69e2c-2198-47a4-8268-c57958bd4ca9" providerId="AD" clId="Web-{316F29E8-8E30-F9C1-5993-3CF87E0BA78F}" dt="2026-06-02T21:28:19.733" v="1026"/>
        <pc:sldMkLst>
          <pc:docMk/>
          <pc:sldMk cId="3585847416" sldId="337"/>
        </pc:sldMkLst>
      </pc:sldChg>
      <pc:sldChg chg="del">
        <pc:chgData name="Rebecca Francis-Davies" userId="S::r.francis-davies@uwtsd.ac.uk::caf69e2c-2198-47a4-8268-c57958bd4ca9" providerId="AD" clId="Web-{316F29E8-8E30-F9C1-5993-3CF87E0BA78F}" dt="2026-06-02T21:28:28.375" v="1028"/>
        <pc:sldMkLst>
          <pc:docMk/>
          <pc:sldMk cId="689406186" sldId="339"/>
        </pc:sldMkLst>
      </pc:sldChg>
      <pc:sldChg chg="del">
        <pc:chgData name="Rebecca Francis-Davies" userId="S::r.francis-davies@uwtsd.ac.uk::caf69e2c-2198-47a4-8268-c57958bd4ca9" providerId="AD" clId="Web-{316F29E8-8E30-F9C1-5993-3CF87E0BA78F}" dt="2026-06-02T21:28:30.468" v="1029"/>
        <pc:sldMkLst>
          <pc:docMk/>
          <pc:sldMk cId="3165237831" sldId="340"/>
        </pc:sldMkLst>
      </pc:sldChg>
      <pc:sldChg chg="del">
        <pc:chgData name="Rebecca Francis-Davies" userId="S::r.francis-davies@uwtsd.ac.uk::caf69e2c-2198-47a4-8268-c57958bd4ca9" providerId="AD" clId="Web-{316F29E8-8E30-F9C1-5993-3CF87E0BA78F}" dt="2026-06-02T21:28:16.170" v="1025"/>
        <pc:sldMkLst>
          <pc:docMk/>
          <pc:sldMk cId="33117598" sldId="347"/>
        </pc:sldMkLst>
      </pc:sldChg>
      <pc:sldChg chg="del">
        <pc:chgData name="Rebecca Francis-Davies" userId="S::r.francis-davies@uwtsd.ac.uk::caf69e2c-2198-47a4-8268-c57958bd4ca9" providerId="AD" clId="Web-{316F29E8-8E30-F9C1-5993-3CF87E0BA78F}" dt="2026-06-02T21:27:31.276" v="1019"/>
        <pc:sldMkLst>
          <pc:docMk/>
          <pc:sldMk cId="1994729083" sldId="349"/>
        </pc:sldMkLst>
      </pc:sldChg>
      <pc:sldChg chg="del">
        <pc:chgData name="Rebecca Francis-Davies" userId="S::r.francis-davies@uwtsd.ac.uk::caf69e2c-2198-47a4-8268-c57958bd4ca9" providerId="AD" clId="Web-{316F29E8-8E30-F9C1-5993-3CF87E0BA78F}" dt="2026-06-02T21:27:51.981" v="1021"/>
        <pc:sldMkLst>
          <pc:docMk/>
          <pc:sldMk cId="1918066844" sldId="351"/>
        </pc:sldMkLst>
      </pc:sldChg>
      <pc:sldChg chg="del">
        <pc:chgData name="Rebecca Francis-Davies" userId="S::r.francis-davies@uwtsd.ac.uk::caf69e2c-2198-47a4-8268-c57958bd4ca9" providerId="AD" clId="Web-{316F29E8-8E30-F9C1-5993-3CF87E0BA78F}" dt="2026-06-02T21:28:33.687" v="1030"/>
        <pc:sldMkLst>
          <pc:docMk/>
          <pc:sldMk cId="2479317728" sldId="356"/>
        </pc:sldMkLst>
      </pc:sldChg>
      <pc:sldChg chg="del">
        <pc:chgData name="Rebecca Francis-Davies" userId="S::r.francis-davies@uwtsd.ac.uk::caf69e2c-2198-47a4-8268-c57958bd4ca9" providerId="AD" clId="Web-{316F29E8-8E30-F9C1-5993-3CF87E0BA78F}" dt="2026-06-02T21:27:11.447" v="1017"/>
        <pc:sldMkLst>
          <pc:docMk/>
          <pc:sldMk cId="4090518625" sldId="373"/>
        </pc:sldMkLst>
      </pc:sldChg>
      <pc:sldChg chg="del">
        <pc:chgData name="Rebecca Francis-Davies" userId="S::r.francis-davies@uwtsd.ac.uk::caf69e2c-2198-47a4-8268-c57958bd4ca9" providerId="AD" clId="Web-{316F29E8-8E30-F9C1-5993-3CF87E0BA78F}" dt="2026-06-02T21:28:22.249" v="1027"/>
        <pc:sldMkLst>
          <pc:docMk/>
          <pc:sldMk cId="1313929688" sldId="374"/>
        </pc:sldMkLst>
      </pc:sldChg>
      <pc:sldChg chg="del">
        <pc:chgData name="Rebecca Francis-Davies" userId="S::r.francis-davies@uwtsd.ac.uk::caf69e2c-2198-47a4-8268-c57958bd4ca9" providerId="AD" clId="Web-{316F29E8-8E30-F9C1-5993-3CF87E0BA78F}" dt="2026-06-02T21:29:11.862" v="1032"/>
        <pc:sldMkLst>
          <pc:docMk/>
          <pc:sldMk cId="3068677703" sldId="378"/>
        </pc:sldMkLst>
      </pc:sldChg>
      <pc:sldChg chg="modSp">
        <pc:chgData name="Rebecca Francis-Davies" userId="S::r.francis-davies@uwtsd.ac.uk::caf69e2c-2198-47a4-8268-c57958bd4ca9" providerId="AD" clId="Web-{316F29E8-8E30-F9C1-5993-3CF87E0BA78F}" dt="2026-06-02T21:32:17.221" v="1035" actId="20577"/>
        <pc:sldMkLst>
          <pc:docMk/>
          <pc:sldMk cId="2909396469" sldId="383"/>
        </pc:sldMkLst>
        <pc:spChg chg="mod">
          <ac:chgData name="Rebecca Francis-Davies" userId="S::r.francis-davies@uwtsd.ac.uk::caf69e2c-2198-47a4-8268-c57958bd4ca9" providerId="AD" clId="Web-{316F29E8-8E30-F9C1-5993-3CF87E0BA78F}" dt="2026-06-02T21:32:17.221" v="1035" actId="20577"/>
          <ac:spMkLst>
            <pc:docMk/>
            <pc:sldMk cId="2909396469" sldId="383"/>
            <ac:spMk id="3" creationId="{45C76561-27B9-7747-CB07-2BE761A62D2C}"/>
          </ac:spMkLst>
        </pc:spChg>
      </pc:sldChg>
      <pc:sldChg chg="del">
        <pc:chgData name="Rebecca Francis-Davies" userId="S::r.francis-davies@uwtsd.ac.uk::caf69e2c-2198-47a4-8268-c57958bd4ca9" providerId="AD" clId="Web-{316F29E8-8E30-F9C1-5993-3CF87E0BA78F}" dt="2026-06-02T21:28:37.016" v="1031"/>
        <pc:sldMkLst>
          <pc:docMk/>
          <pc:sldMk cId="2028947993" sldId="396"/>
        </pc:sldMkLst>
      </pc:sldChg>
      <pc:sldChg chg="modSp">
        <pc:chgData name="Rebecca Francis-Davies" userId="S::r.francis-davies@uwtsd.ac.uk::caf69e2c-2198-47a4-8268-c57958bd4ca9" providerId="AD" clId="Web-{316F29E8-8E30-F9C1-5993-3CF87E0BA78F}" dt="2026-06-02T21:45:57.442" v="1246" actId="20577"/>
        <pc:sldMkLst>
          <pc:docMk/>
          <pc:sldMk cId="3068375593" sldId="410"/>
        </pc:sldMkLst>
        <pc:spChg chg="mod">
          <ac:chgData name="Rebecca Francis-Davies" userId="S::r.francis-davies@uwtsd.ac.uk::caf69e2c-2198-47a4-8268-c57958bd4ca9" providerId="AD" clId="Web-{316F29E8-8E30-F9C1-5993-3CF87E0BA78F}" dt="2026-06-02T21:45:57.442" v="1246" actId="20577"/>
          <ac:spMkLst>
            <pc:docMk/>
            <pc:sldMk cId="3068375593" sldId="410"/>
            <ac:spMk id="3" creationId="{75425A9B-10B3-BE8E-812A-61265A9F26BE}"/>
          </ac:spMkLst>
        </pc:spChg>
      </pc:sldChg>
      <pc:sldChg chg="del">
        <pc:chgData name="Rebecca Francis-Davies" userId="S::r.francis-davies@uwtsd.ac.uk::caf69e2c-2198-47a4-8268-c57958bd4ca9" providerId="AD" clId="Web-{316F29E8-8E30-F9C1-5993-3CF87E0BA78F}" dt="2026-06-02T20:56:08.503" v="394"/>
        <pc:sldMkLst>
          <pc:docMk/>
          <pc:sldMk cId="1788893285" sldId="416"/>
        </pc:sldMkLst>
      </pc:sldChg>
      <pc:sldChg chg="modNotes">
        <pc:chgData name="Rebecca Francis-Davies" userId="S::r.francis-davies@uwtsd.ac.uk::caf69e2c-2198-47a4-8268-c57958bd4ca9" providerId="AD" clId="Web-{316F29E8-8E30-F9C1-5993-3CF87E0BA78F}" dt="2026-06-02T20:59:59.380" v="427"/>
        <pc:sldMkLst>
          <pc:docMk/>
          <pc:sldMk cId="541577753" sldId="418"/>
        </pc:sldMkLst>
      </pc:sldChg>
      <pc:sldChg chg="modNotes">
        <pc:chgData name="Rebecca Francis-Davies" userId="S::r.francis-davies@uwtsd.ac.uk::caf69e2c-2198-47a4-8268-c57958bd4ca9" providerId="AD" clId="Web-{316F29E8-8E30-F9C1-5993-3CF87E0BA78F}" dt="2026-06-02T21:03:16.021" v="429"/>
        <pc:sldMkLst>
          <pc:docMk/>
          <pc:sldMk cId="604849942" sldId="419"/>
        </pc:sldMkLst>
      </pc:sldChg>
      <pc:sldChg chg="del">
        <pc:chgData name="Rebecca Francis-Davies" userId="S::r.francis-davies@uwtsd.ac.uk::caf69e2c-2198-47a4-8268-c57958bd4ca9" providerId="AD" clId="Web-{316F29E8-8E30-F9C1-5993-3CF87E0BA78F}" dt="2026-06-02T21:07:47.855" v="609"/>
        <pc:sldMkLst>
          <pc:docMk/>
          <pc:sldMk cId="491953416" sldId="420"/>
        </pc:sldMkLst>
      </pc:sldChg>
      <pc:sldChg chg="del">
        <pc:chgData name="Rebecca Francis-Davies" userId="S::r.francis-davies@uwtsd.ac.uk::caf69e2c-2198-47a4-8268-c57958bd4ca9" providerId="AD" clId="Web-{316F29E8-8E30-F9C1-5993-3CF87E0BA78F}" dt="2026-06-02T21:07:44.152" v="608"/>
        <pc:sldMkLst>
          <pc:docMk/>
          <pc:sldMk cId="858612854" sldId="421"/>
        </pc:sldMkLst>
      </pc:sldChg>
      <pc:sldChg chg="del">
        <pc:chgData name="Rebecca Francis-Davies" userId="S::r.francis-davies@uwtsd.ac.uk::caf69e2c-2198-47a4-8268-c57958bd4ca9" providerId="AD" clId="Web-{316F29E8-8E30-F9C1-5993-3CF87E0BA78F}" dt="2026-06-02T21:07:51.261" v="610"/>
        <pc:sldMkLst>
          <pc:docMk/>
          <pc:sldMk cId="1052855545" sldId="423"/>
        </pc:sldMkLst>
      </pc:sldChg>
      <pc:sldChg chg="del">
        <pc:chgData name="Rebecca Francis-Davies" userId="S::r.francis-davies@uwtsd.ac.uk::caf69e2c-2198-47a4-8268-c57958bd4ca9" providerId="AD" clId="Web-{316F29E8-8E30-F9C1-5993-3CF87E0BA78F}" dt="2026-06-02T21:09:06.877" v="617"/>
        <pc:sldMkLst>
          <pc:docMk/>
          <pc:sldMk cId="1702197232" sldId="424"/>
        </pc:sldMkLst>
      </pc:sldChg>
      <pc:sldChg chg="del">
        <pc:chgData name="Rebecca Francis-Davies" userId="S::r.francis-davies@uwtsd.ac.uk::caf69e2c-2198-47a4-8268-c57958bd4ca9" providerId="AD" clId="Web-{316F29E8-8E30-F9C1-5993-3CF87E0BA78F}" dt="2026-06-02T21:32:37.754" v="1036"/>
        <pc:sldMkLst>
          <pc:docMk/>
          <pc:sldMk cId="1373476549" sldId="425"/>
        </pc:sldMkLst>
      </pc:sldChg>
      <pc:sldChg chg="del">
        <pc:chgData name="Rebecca Francis-Davies" userId="S::r.francis-davies@uwtsd.ac.uk::caf69e2c-2198-47a4-8268-c57958bd4ca9" providerId="AD" clId="Web-{316F29E8-8E30-F9C1-5993-3CF87E0BA78F}" dt="2026-06-02T21:07:59.246" v="612"/>
        <pc:sldMkLst>
          <pc:docMk/>
          <pc:sldMk cId="2228087457" sldId="426"/>
        </pc:sldMkLst>
      </pc:sldChg>
      <pc:sldChg chg="del">
        <pc:chgData name="Rebecca Francis-Davies" userId="S::r.francis-davies@uwtsd.ac.uk::caf69e2c-2198-47a4-8268-c57958bd4ca9" providerId="AD" clId="Web-{316F29E8-8E30-F9C1-5993-3CF87E0BA78F}" dt="2026-06-02T21:08:02.153" v="613"/>
        <pc:sldMkLst>
          <pc:docMk/>
          <pc:sldMk cId="247705789" sldId="427"/>
        </pc:sldMkLst>
      </pc:sldChg>
      <pc:sldChg chg="del">
        <pc:chgData name="Rebecca Francis-Davies" userId="S::r.francis-davies@uwtsd.ac.uk::caf69e2c-2198-47a4-8268-c57958bd4ca9" providerId="AD" clId="Web-{316F29E8-8E30-F9C1-5993-3CF87E0BA78F}" dt="2026-06-02T21:08:05.013" v="614"/>
        <pc:sldMkLst>
          <pc:docMk/>
          <pc:sldMk cId="253951785" sldId="428"/>
        </pc:sldMkLst>
      </pc:sldChg>
      <pc:sldChg chg="del">
        <pc:chgData name="Rebecca Francis-Davies" userId="S::r.francis-davies@uwtsd.ac.uk::caf69e2c-2198-47a4-8268-c57958bd4ca9" providerId="AD" clId="Web-{316F29E8-8E30-F9C1-5993-3CF87E0BA78F}" dt="2026-06-02T21:08:05.606" v="615"/>
        <pc:sldMkLst>
          <pc:docMk/>
          <pc:sldMk cId="692810522" sldId="430"/>
        </pc:sldMkLst>
      </pc:sldChg>
      <pc:sldChg chg="del">
        <pc:chgData name="Rebecca Francis-Davies" userId="S::r.francis-davies@uwtsd.ac.uk::caf69e2c-2198-47a4-8268-c57958bd4ca9" providerId="AD" clId="Web-{316F29E8-8E30-F9C1-5993-3CF87E0BA78F}" dt="2026-06-02T21:08:07.669" v="616"/>
        <pc:sldMkLst>
          <pc:docMk/>
          <pc:sldMk cId="220430026" sldId="431"/>
        </pc:sldMkLst>
      </pc:sldChg>
      <pc:sldChg chg="del">
        <pc:chgData name="Rebecca Francis-Davies" userId="S::r.francis-davies@uwtsd.ac.uk::caf69e2c-2198-47a4-8268-c57958bd4ca9" providerId="AD" clId="Web-{316F29E8-8E30-F9C1-5993-3CF87E0BA78F}" dt="2026-06-02T21:27:56.794" v="1022"/>
        <pc:sldMkLst>
          <pc:docMk/>
          <pc:sldMk cId="775091930" sldId="433"/>
        </pc:sldMkLst>
      </pc:sldChg>
      <pc:sldChg chg="del">
        <pc:chgData name="Rebecca Francis-Davies" userId="S::r.francis-davies@uwtsd.ac.uk::caf69e2c-2198-47a4-8268-c57958bd4ca9" providerId="AD" clId="Web-{316F29E8-8E30-F9C1-5993-3CF87E0BA78F}" dt="2026-06-02T21:28:10.451" v="1023"/>
        <pc:sldMkLst>
          <pc:docMk/>
          <pc:sldMk cId="2419591657" sldId="434"/>
        </pc:sldMkLst>
      </pc:sldChg>
      <pc:sldChg chg="del">
        <pc:chgData name="Rebecca Francis-Davies" userId="S::r.francis-davies@uwtsd.ac.uk::caf69e2c-2198-47a4-8268-c57958bd4ca9" providerId="AD" clId="Web-{316F29E8-8E30-F9C1-5993-3CF87E0BA78F}" dt="2026-06-02T21:28:14.373" v="1024"/>
        <pc:sldMkLst>
          <pc:docMk/>
          <pc:sldMk cId="3159636205" sldId="435"/>
        </pc:sldMkLst>
      </pc:sldChg>
      <pc:sldChg chg="del">
        <pc:chgData name="Rebecca Francis-Davies" userId="S::r.francis-davies@uwtsd.ac.uk::caf69e2c-2198-47a4-8268-c57958bd4ca9" providerId="AD" clId="Web-{316F29E8-8E30-F9C1-5993-3CF87E0BA78F}" dt="2026-06-02T21:07:57.543" v="611"/>
        <pc:sldMkLst>
          <pc:docMk/>
          <pc:sldMk cId="1376864238" sldId="437"/>
        </pc:sldMkLst>
      </pc:sldChg>
      <pc:sldChg chg="del">
        <pc:chgData name="Rebecca Francis-Davies" userId="S::r.francis-davies@uwtsd.ac.uk::caf69e2c-2198-47a4-8268-c57958bd4ca9" providerId="AD" clId="Web-{316F29E8-8E30-F9C1-5993-3CF87E0BA78F}" dt="2026-06-02T21:25:42.330" v="1015"/>
        <pc:sldMkLst>
          <pc:docMk/>
          <pc:sldMk cId="614764715" sldId="438"/>
        </pc:sldMkLst>
      </pc:sldChg>
      <pc:sldChg chg="del">
        <pc:chgData name="Rebecca Francis-Davies" userId="S::r.francis-davies@uwtsd.ac.uk::caf69e2c-2198-47a4-8268-c57958bd4ca9" providerId="AD" clId="Web-{316F29E8-8E30-F9C1-5993-3CF87E0BA78F}" dt="2026-06-02T21:26:34.600" v="1016"/>
        <pc:sldMkLst>
          <pc:docMk/>
          <pc:sldMk cId="1605149026" sldId="440"/>
        </pc:sldMkLst>
      </pc:sldChg>
      <pc:sldChg chg="del">
        <pc:chgData name="Rebecca Francis-Davies" userId="S::r.francis-davies@uwtsd.ac.uk::caf69e2c-2198-47a4-8268-c57958bd4ca9" providerId="AD" clId="Web-{316F29E8-8E30-F9C1-5993-3CF87E0BA78F}" dt="2026-06-02T20:56:54.725" v="395"/>
        <pc:sldMkLst>
          <pc:docMk/>
          <pc:sldMk cId="2323278848" sldId="442"/>
        </pc:sldMkLst>
      </pc:sldChg>
      <pc:sldChg chg="del">
        <pc:chgData name="Rebecca Francis-Davies" userId="S::r.francis-davies@uwtsd.ac.uk::caf69e2c-2198-47a4-8268-c57958bd4ca9" providerId="AD" clId="Web-{316F29E8-8E30-F9C1-5993-3CF87E0BA78F}" dt="2026-06-02T20:55:46.423" v="388"/>
        <pc:sldMkLst>
          <pc:docMk/>
          <pc:sldMk cId="1886138993" sldId="443"/>
        </pc:sldMkLst>
      </pc:sldChg>
      <pc:sldChg chg="del">
        <pc:chgData name="Rebecca Francis-Davies" userId="S::r.francis-davies@uwtsd.ac.uk::caf69e2c-2198-47a4-8268-c57958bd4ca9" providerId="AD" clId="Web-{316F29E8-8E30-F9C1-5993-3CF87E0BA78F}" dt="2026-06-02T20:55:51.752" v="389"/>
        <pc:sldMkLst>
          <pc:docMk/>
          <pc:sldMk cId="2069165149" sldId="444"/>
        </pc:sldMkLst>
      </pc:sldChg>
      <pc:sldChg chg="del">
        <pc:chgData name="Rebecca Francis-Davies" userId="S::r.francis-davies@uwtsd.ac.uk::caf69e2c-2198-47a4-8268-c57958bd4ca9" providerId="AD" clId="Web-{316F29E8-8E30-F9C1-5993-3CF87E0BA78F}" dt="2026-06-02T20:55:54.127" v="390"/>
        <pc:sldMkLst>
          <pc:docMk/>
          <pc:sldMk cId="2545062501" sldId="445"/>
        </pc:sldMkLst>
      </pc:sldChg>
      <pc:sldChg chg="del">
        <pc:chgData name="Rebecca Francis-Davies" userId="S::r.francis-davies@uwtsd.ac.uk::caf69e2c-2198-47a4-8268-c57958bd4ca9" providerId="AD" clId="Web-{316F29E8-8E30-F9C1-5993-3CF87E0BA78F}" dt="2026-06-02T20:55:57.814" v="391"/>
        <pc:sldMkLst>
          <pc:docMk/>
          <pc:sldMk cId="1316819388" sldId="446"/>
        </pc:sldMkLst>
      </pc:sldChg>
      <pc:sldChg chg="del">
        <pc:chgData name="Rebecca Francis-Davies" userId="S::r.francis-davies@uwtsd.ac.uk::caf69e2c-2198-47a4-8268-c57958bd4ca9" providerId="AD" clId="Web-{316F29E8-8E30-F9C1-5993-3CF87E0BA78F}" dt="2026-06-02T20:56:01.596" v="392"/>
        <pc:sldMkLst>
          <pc:docMk/>
          <pc:sldMk cId="667277835" sldId="448"/>
        </pc:sldMkLst>
      </pc:sldChg>
      <pc:sldChg chg="del">
        <pc:chgData name="Rebecca Francis-Davies" userId="S::r.francis-davies@uwtsd.ac.uk::caf69e2c-2198-47a4-8268-c57958bd4ca9" providerId="AD" clId="Web-{316F29E8-8E30-F9C1-5993-3CF87E0BA78F}" dt="2026-06-02T20:56:04.456" v="393"/>
        <pc:sldMkLst>
          <pc:docMk/>
          <pc:sldMk cId="218183167" sldId="449"/>
        </pc:sldMkLst>
      </pc:sldChg>
      <pc:sldChg chg="del">
        <pc:chgData name="Rebecca Francis-Davies" userId="S::r.francis-davies@uwtsd.ac.uk::caf69e2c-2198-47a4-8268-c57958bd4ca9" providerId="AD" clId="Web-{316F29E8-8E30-F9C1-5993-3CF87E0BA78F}" dt="2026-06-02T21:27:26.807" v="1018"/>
        <pc:sldMkLst>
          <pc:docMk/>
          <pc:sldMk cId="3238633731" sldId="453"/>
        </pc:sldMkLst>
      </pc:sldChg>
      <pc:sldChg chg="del">
        <pc:chgData name="Rebecca Francis-Davies" userId="S::r.francis-davies@uwtsd.ac.uk::caf69e2c-2198-47a4-8268-c57958bd4ca9" providerId="AD" clId="Web-{316F29E8-8E30-F9C1-5993-3CF87E0BA78F}" dt="2026-06-02T20:55:32.984" v="386"/>
        <pc:sldMkLst>
          <pc:docMk/>
          <pc:sldMk cId="1302662291" sldId="454"/>
        </pc:sldMkLst>
      </pc:sldChg>
      <pc:sldChg chg="del">
        <pc:chgData name="Rebecca Francis-Davies" userId="S::r.francis-davies@uwtsd.ac.uk::caf69e2c-2198-47a4-8268-c57958bd4ca9" providerId="AD" clId="Web-{316F29E8-8E30-F9C1-5993-3CF87E0BA78F}" dt="2026-06-02T20:55:37.125" v="387"/>
        <pc:sldMkLst>
          <pc:docMk/>
          <pc:sldMk cId="1802736840" sldId="455"/>
        </pc:sldMkLst>
      </pc:sldChg>
      <pc:sldChg chg="modSp new">
        <pc:chgData name="Rebecca Francis-Davies" userId="S::r.francis-davies@uwtsd.ac.uk::caf69e2c-2198-47a4-8268-c57958bd4ca9" providerId="AD" clId="Web-{316F29E8-8E30-F9C1-5993-3CF87E0BA78F}" dt="2026-06-02T20:35:12.388" v="198" actId="20577"/>
        <pc:sldMkLst>
          <pc:docMk/>
          <pc:sldMk cId="369746018" sldId="475"/>
        </pc:sldMkLst>
        <pc:spChg chg="mod">
          <ac:chgData name="Rebecca Francis-Davies" userId="S::r.francis-davies@uwtsd.ac.uk::caf69e2c-2198-47a4-8268-c57958bd4ca9" providerId="AD" clId="Web-{316F29E8-8E30-F9C1-5993-3CF87E0BA78F}" dt="2026-06-02T20:33:46.553" v="9" actId="20577"/>
          <ac:spMkLst>
            <pc:docMk/>
            <pc:sldMk cId="369746018" sldId="475"/>
            <ac:spMk id="2" creationId="{A41619C9-1C1A-4523-DE43-CB5BFB4F39D3}"/>
          </ac:spMkLst>
        </pc:spChg>
        <pc:spChg chg="mod">
          <ac:chgData name="Rebecca Francis-Davies" userId="S::r.francis-davies@uwtsd.ac.uk::caf69e2c-2198-47a4-8268-c57958bd4ca9" providerId="AD" clId="Web-{316F29E8-8E30-F9C1-5993-3CF87E0BA78F}" dt="2026-06-02T20:35:12.388" v="198" actId="20577"/>
          <ac:spMkLst>
            <pc:docMk/>
            <pc:sldMk cId="369746018" sldId="475"/>
            <ac:spMk id="3" creationId="{F7D45BF0-FA83-A649-E4F7-8680411E3721}"/>
          </ac:spMkLst>
        </pc:spChg>
      </pc:sldChg>
      <pc:sldChg chg="del">
        <pc:chgData name="Rebecca Francis-Davies" userId="S::r.francis-davies@uwtsd.ac.uk::caf69e2c-2198-47a4-8268-c57958bd4ca9" providerId="AD" clId="Web-{316F29E8-8E30-F9C1-5993-3CF87E0BA78F}" dt="2026-06-02T20:33:34.474" v="0"/>
        <pc:sldMkLst>
          <pc:docMk/>
          <pc:sldMk cId="1116394929" sldId="475"/>
        </pc:sldMkLst>
      </pc:sldChg>
      <pc:sldChg chg="modSp new modNotes">
        <pc:chgData name="Rebecca Francis-Davies" userId="S::r.francis-davies@uwtsd.ac.uk::caf69e2c-2198-47a4-8268-c57958bd4ca9" providerId="AD" clId="Web-{316F29E8-8E30-F9C1-5993-3CF87E0BA78F}" dt="2026-06-02T20:50:32.195" v="380"/>
        <pc:sldMkLst>
          <pc:docMk/>
          <pc:sldMk cId="458269758" sldId="476"/>
        </pc:sldMkLst>
        <pc:spChg chg="mod">
          <ac:chgData name="Rebecca Francis-Davies" userId="S::r.francis-davies@uwtsd.ac.uk::caf69e2c-2198-47a4-8268-c57958bd4ca9" providerId="AD" clId="Web-{316F29E8-8E30-F9C1-5993-3CF87E0BA78F}" dt="2026-06-02T20:45:32.515" v="208" actId="20577"/>
          <ac:spMkLst>
            <pc:docMk/>
            <pc:sldMk cId="458269758" sldId="476"/>
            <ac:spMk id="2" creationId="{1AA0E320-B000-F416-6DCE-ECF25109E546}"/>
          </ac:spMkLst>
        </pc:spChg>
        <pc:spChg chg="mod">
          <ac:chgData name="Rebecca Francis-Davies" userId="S::r.francis-davies@uwtsd.ac.uk::caf69e2c-2198-47a4-8268-c57958bd4ca9" providerId="AD" clId="Web-{316F29E8-8E30-F9C1-5993-3CF87E0BA78F}" dt="2026-06-02T20:48:37.373" v="349" actId="20577"/>
          <ac:spMkLst>
            <pc:docMk/>
            <pc:sldMk cId="458269758" sldId="476"/>
            <ac:spMk id="3" creationId="{340B90CD-2042-BDD5-8060-A5CF6CBC646E}"/>
          </ac:spMkLst>
        </pc:spChg>
      </pc:sldChg>
      <pc:sldChg chg="addSp delSp modSp new del mod modClrScheme chgLayout">
        <pc:chgData name="Rebecca Francis-Davies" userId="S::r.francis-davies@uwtsd.ac.uk::caf69e2c-2198-47a4-8268-c57958bd4ca9" providerId="AD" clId="Web-{316F29E8-8E30-F9C1-5993-3CF87E0BA78F}" dt="2026-06-02T20:50:12.959" v="368"/>
        <pc:sldMkLst>
          <pc:docMk/>
          <pc:sldMk cId="359814313" sldId="477"/>
        </pc:sldMkLst>
        <pc:spChg chg="mod">
          <ac:chgData name="Rebecca Francis-Davies" userId="S::r.francis-davies@uwtsd.ac.uk::caf69e2c-2198-47a4-8268-c57958bd4ca9" providerId="AD" clId="Web-{316F29E8-8E30-F9C1-5993-3CF87E0BA78F}" dt="2026-06-02T20:50:05.459" v="366" actId="20577"/>
          <ac:spMkLst>
            <pc:docMk/>
            <pc:sldMk cId="359814313" sldId="477"/>
            <ac:spMk id="2" creationId="{C601F36C-A289-EACB-34B7-F5BA13E15158}"/>
          </ac:spMkLst>
        </pc:spChg>
        <pc:spChg chg="add del">
          <ac:chgData name="Rebecca Francis-Davies" userId="S::r.francis-davies@uwtsd.ac.uk::caf69e2c-2198-47a4-8268-c57958bd4ca9" providerId="AD" clId="Web-{316F29E8-8E30-F9C1-5993-3CF87E0BA78F}" dt="2026-06-02T20:49:56.911" v="365"/>
          <ac:spMkLst>
            <pc:docMk/>
            <pc:sldMk cId="359814313" sldId="477"/>
            <ac:spMk id="3" creationId="{9EAEC57A-2A55-A856-68B9-335DA2E7CE2B}"/>
          </ac:spMkLst>
        </pc:spChg>
        <pc:spChg chg="add del mod">
          <ac:chgData name="Rebecca Francis-Davies" userId="S::r.francis-davies@uwtsd.ac.uk::caf69e2c-2198-47a4-8268-c57958bd4ca9" providerId="AD" clId="Web-{316F29E8-8E30-F9C1-5993-3CF87E0BA78F}" dt="2026-06-02T20:49:56.911" v="364"/>
          <ac:spMkLst>
            <pc:docMk/>
            <pc:sldMk cId="359814313" sldId="477"/>
            <ac:spMk id="9" creationId="{DE89B5EE-5070-BCDC-A13E-EEA9C0C30B80}"/>
          </ac:spMkLst>
        </pc:spChg>
        <pc:spChg chg="add mod">
          <ac:chgData name="Rebecca Francis-Davies" userId="S::r.francis-davies@uwtsd.ac.uk::caf69e2c-2198-47a4-8268-c57958bd4ca9" providerId="AD" clId="Web-{316F29E8-8E30-F9C1-5993-3CF87E0BA78F}" dt="2026-06-02T20:50:09.068" v="367" actId="20577"/>
          <ac:spMkLst>
            <pc:docMk/>
            <pc:sldMk cId="359814313" sldId="477"/>
            <ac:spMk id="11" creationId="{F30B8226-ACAA-E487-415E-B167F28C133D}"/>
          </ac:spMkLst>
        </pc:spChg>
        <pc:picChg chg="add mod">
          <ac:chgData name="Rebecca Francis-Davies" userId="S::r.francis-davies@uwtsd.ac.uk::caf69e2c-2198-47a4-8268-c57958bd4ca9" providerId="AD" clId="Web-{316F29E8-8E30-F9C1-5993-3CF87E0BA78F}" dt="2026-06-02T20:49:56.911" v="365"/>
          <ac:picMkLst>
            <pc:docMk/>
            <pc:sldMk cId="359814313" sldId="477"/>
            <ac:picMk id="4" creationId="{ED3B5C3C-02EC-A1AA-3F24-3BBAD0692829}"/>
          </ac:picMkLst>
        </pc:picChg>
      </pc:sldChg>
      <pc:sldChg chg="addSp delSp modSp new mod modClrScheme chgLayout">
        <pc:chgData name="Rebecca Francis-Davies" userId="S::r.francis-davies@uwtsd.ac.uk::caf69e2c-2198-47a4-8268-c57958bd4ca9" providerId="AD" clId="Web-{316F29E8-8E30-F9C1-5993-3CF87E0BA78F}" dt="2026-06-02T20:51:39.872" v="383"/>
        <pc:sldMkLst>
          <pc:docMk/>
          <pc:sldMk cId="2962159888" sldId="477"/>
        </pc:sldMkLst>
        <pc:spChg chg="del">
          <ac:chgData name="Rebecca Francis-Davies" userId="S::r.francis-davies@uwtsd.ac.uk::caf69e2c-2198-47a4-8268-c57958bd4ca9" providerId="AD" clId="Web-{316F29E8-8E30-F9C1-5993-3CF87E0BA78F}" dt="2026-06-02T20:51:39.872" v="383"/>
          <ac:spMkLst>
            <pc:docMk/>
            <pc:sldMk cId="2962159888" sldId="477"/>
            <ac:spMk id="2" creationId="{E3C4C649-0488-575D-7376-2F7F8E12CF6E}"/>
          </ac:spMkLst>
        </pc:spChg>
        <pc:spChg chg="del">
          <ac:chgData name="Rebecca Francis-Davies" userId="S::r.francis-davies@uwtsd.ac.uk::caf69e2c-2198-47a4-8268-c57958bd4ca9" providerId="AD" clId="Web-{316F29E8-8E30-F9C1-5993-3CF87E0BA78F}" dt="2026-06-02T20:51:39.872" v="383"/>
          <ac:spMkLst>
            <pc:docMk/>
            <pc:sldMk cId="2962159888" sldId="477"/>
            <ac:spMk id="3" creationId="{FEEC885D-6A01-165E-8709-DFCAB8B7F20B}"/>
          </ac:spMkLst>
        </pc:spChg>
        <pc:picChg chg="add mod">
          <ac:chgData name="Rebecca Francis-Davies" userId="S::r.francis-davies@uwtsd.ac.uk::caf69e2c-2198-47a4-8268-c57958bd4ca9" providerId="AD" clId="Web-{316F29E8-8E30-F9C1-5993-3CF87E0BA78F}" dt="2026-06-02T20:51:39.872" v="383"/>
          <ac:picMkLst>
            <pc:docMk/>
            <pc:sldMk cId="2962159888" sldId="477"/>
            <ac:picMk id="4" creationId="{38250DC1-91F6-28DA-2DC0-68F3482F3C52}"/>
          </ac:picMkLst>
        </pc:picChg>
      </pc:sldChg>
      <pc:sldChg chg="new del">
        <pc:chgData name="Rebecca Francis-Davies" userId="S::r.francis-davies@uwtsd.ac.uk::caf69e2c-2198-47a4-8268-c57958bd4ca9" providerId="AD" clId="Web-{316F29E8-8E30-F9C1-5993-3CF87E0BA78F}" dt="2026-06-02T21:03:33.960" v="431"/>
        <pc:sldMkLst>
          <pc:docMk/>
          <pc:sldMk cId="892816835" sldId="478"/>
        </pc:sldMkLst>
      </pc:sldChg>
      <pc:sldChg chg="new del">
        <pc:chgData name="Rebecca Francis-Davies" userId="S::r.francis-davies@uwtsd.ac.uk::caf69e2c-2198-47a4-8268-c57958bd4ca9" providerId="AD" clId="Web-{316F29E8-8E30-F9C1-5993-3CF87E0BA78F}" dt="2026-06-02T20:55:28.156" v="385"/>
        <pc:sldMkLst>
          <pc:docMk/>
          <pc:sldMk cId="2734567864" sldId="478"/>
        </pc:sldMkLst>
      </pc:sldChg>
      <pc:sldChg chg="modSp new modNotes">
        <pc:chgData name="Rebecca Francis-Davies" userId="S::r.francis-davies@uwtsd.ac.uk::caf69e2c-2198-47a4-8268-c57958bd4ca9" providerId="AD" clId="Web-{316F29E8-8E30-F9C1-5993-3CF87E0BA78F}" dt="2026-06-02T21:06:15.660" v="607"/>
        <pc:sldMkLst>
          <pc:docMk/>
          <pc:sldMk cId="2924286400" sldId="478"/>
        </pc:sldMkLst>
        <pc:spChg chg="mod">
          <ac:chgData name="Rebecca Francis-Davies" userId="S::r.francis-davies@uwtsd.ac.uk::caf69e2c-2198-47a4-8268-c57958bd4ca9" providerId="AD" clId="Web-{316F29E8-8E30-F9C1-5993-3CF87E0BA78F}" dt="2026-06-02T21:03:46.336" v="440" actId="20577"/>
          <ac:spMkLst>
            <pc:docMk/>
            <pc:sldMk cId="2924286400" sldId="478"/>
            <ac:spMk id="2" creationId="{E57DA302-28F1-E1B1-E269-40B1B9701DF2}"/>
          </ac:spMkLst>
        </pc:spChg>
        <pc:spChg chg="mod">
          <ac:chgData name="Rebecca Francis-Davies" userId="S::r.francis-davies@uwtsd.ac.uk::caf69e2c-2198-47a4-8268-c57958bd4ca9" providerId="AD" clId="Web-{316F29E8-8E30-F9C1-5993-3CF87E0BA78F}" dt="2026-06-02T21:05:04.217" v="530" actId="20577"/>
          <ac:spMkLst>
            <pc:docMk/>
            <pc:sldMk cId="2924286400" sldId="478"/>
            <ac:spMk id="3" creationId="{D9947266-7A83-66AE-E97F-34AC00B8F6CB}"/>
          </ac:spMkLst>
        </pc:spChg>
      </pc:sldChg>
      <pc:sldChg chg="new del">
        <pc:chgData name="Rebecca Francis-Davies" userId="S::r.francis-davies@uwtsd.ac.uk::caf69e2c-2198-47a4-8268-c57958bd4ca9" providerId="AD" clId="Web-{316F29E8-8E30-F9C1-5993-3CF87E0BA78F}" dt="2026-06-02T21:12:31.924" v="666"/>
        <pc:sldMkLst>
          <pc:docMk/>
          <pc:sldMk cId="737028491" sldId="479"/>
        </pc:sldMkLst>
      </pc:sldChg>
      <pc:sldChg chg="new del">
        <pc:chgData name="Rebecca Francis-Davies" userId="S::r.francis-davies@uwtsd.ac.uk::caf69e2c-2198-47a4-8268-c57958bd4ca9" providerId="AD" clId="Web-{316F29E8-8E30-F9C1-5993-3CF87E0BA78F}" dt="2026-06-02T21:09:39.645" v="620"/>
        <pc:sldMkLst>
          <pc:docMk/>
          <pc:sldMk cId="1264553676" sldId="479"/>
        </pc:sldMkLst>
      </pc:sldChg>
      <pc:sldChg chg="modSp new del">
        <pc:chgData name="Rebecca Francis-Davies" userId="S::r.francis-davies@uwtsd.ac.uk::caf69e2c-2198-47a4-8268-c57958bd4ca9" providerId="AD" clId="Web-{316F29E8-8E30-F9C1-5993-3CF87E0BA78F}" dt="2026-06-02T21:10:55.510" v="641"/>
        <pc:sldMkLst>
          <pc:docMk/>
          <pc:sldMk cId="225371390" sldId="480"/>
        </pc:sldMkLst>
        <pc:spChg chg="mod">
          <ac:chgData name="Rebecca Francis-Davies" userId="S::r.francis-davies@uwtsd.ac.uk::caf69e2c-2198-47a4-8268-c57958bd4ca9" providerId="AD" clId="Web-{316F29E8-8E30-F9C1-5993-3CF87E0BA78F}" dt="2026-06-02T21:09:56.693" v="636" actId="20577"/>
          <ac:spMkLst>
            <pc:docMk/>
            <pc:sldMk cId="225371390" sldId="480"/>
            <ac:spMk id="2" creationId="{E6B9DF08-C9DB-4B3C-7E14-018869D6C99F}"/>
          </ac:spMkLst>
        </pc:spChg>
        <pc:spChg chg="mod">
          <ac:chgData name="Rebecca Francis-Davies" userId="S::r.francis-davies@uwtsd.ac.uk::caf69e2c-2198-47a4-8268-c57958bd4ca9" providerId="AD" clId="Web-{316F29E8-8E30-F9C1-5993-3CF87E0BA78F}" dt="2026-06-02T21:10:54.463" v="640" actId="20577"/>
          <ac:spMkLst>
            <pc:docMk/>
            <pc:sldMk cId="225371390" sldId="480"/>
            <ac:spMk id="3" creationId="{008B51CE-06FA-ED2D-92D3-3A07D8D03274}"/>
          </ac:spMkLst>
        </pc:spChg>
      </pc:sldChg>
      <pc:sldChg chg="modSp new">
        <pc:chgData name="Rebecca Francis-Davies" userId="S::r.francis-davies@uwtsd.ac.uk::caf69e2c-2198-47a4-8268-c57958bd4ca9" providerId="AD" clId="Web-{316F29E8-8E30-F9C1-5993-3CF87E0BA78F}" dt="2026-06-02T21:12:31.080" v="665" actId="20577"/>
        <pc:sldMkLst>
          <pc:docMk/>
          <pc:sldMk cId="3515849531" sldId="480"/>
        </pc:sldMkLst>
        <pc:spChg chg="mod">
          <ac:chgData name="Rebecca Francis-Davies" userId="S::r.francis-davies@uwtsd.ac.uk::caf69e2c-2198-47a4-8268-c57958bd4ca9" providerId="AD" clId="Web-{316F29E8-8E30-F9C1-5993-3CF87E0BA78F}" dt="2026-06-02T21:12:03.109" v="658" actId="20577"/>
          <ac:spMkLst>
            <pc:docMk/>
            <pc:sldMk cId="3515849531" sldId="480"/>
            <ac:spMk id="2" creationId="{CBB5A1AF-1B92-FBCD-5323-3964C395212F}"/>
          </ac:spMkLst>
        </pc:spChg>
        <pc:spChg chg="mod">
          <ac:chgData name="Rebecca Francis-Davies" userId="S::r.francis-davies@uwtsd.ac.uk::caf69e2c-2198-47a4-8268-c57958bd4ca9" providerId="AD" clId="Web-{316F29E8-8E30-F9C1-5993-3CF87E0BA78F}" dt="2026-06-02T21:12:31.080" v="665" actId="20577"/>
          <ac:spMkLst>
            <pc:docMk/>
            <pc:sldMk cId="3515849531" sldId="480"/>
            <ac:spMk id="3" creationId="{6EC113E4-A0D7-90B0-E40D-C8996D428C19}"/>
          </ac:spMkLst>
        </pc:spChg>
      </pc:sldChg>
      <pc:sldChg chg="modSp new modNotes">
        <pc:chgData name="Rebecca Francis-Davies" userId="S::r.francis-davies@uwtsd.ac.uk::caf69e2c-2198-47a4-8268-c57958bd4ca9" providerId="AD" clId="Web-{316F29E8-8E30-F9C1-5993-3CF87E0BA78F}" dt="2026-06-02T21:13:09.521" v="681"/>
        <pc:sldMkLst>
          <pc:docMk/>
          <pc:sldMk cId="2074481273" sldId="481"/>
        </pc:sldMkLst>
        <pc:spChg chg="mod">
          <ac:chgData name="Rebecca Francis-Davies" userId="S::r.francis-davies@uwtsd.ac.uk::caf69e2c-2198-47a4-8268-c57958bd4ca9" providerId="AD" clId="Web-{316F29E8-8E30-F9C1-5993-3CF87E0BA78F}" dt="2026-06-02T21:12:43.175" v="677" actId="20577"/>
          <ac:spMkLst>
            <pc:docMk/>
            <pc:sldMk cId="2074481273" sldId="481"/>
            <ac:spMk id="2" creationId="{D7349398-1F8C-B209-300D-9591F40500F0}"/>
          </ac:spMkLst>
        </pc:spChg>
        <pc:spChg chg="mod">
          <ac:chgData name="Rebecca Francis-Davies" userId="S::r.francis-davies@uwtsd.ac.uk::caf69e2c-2198-47a4-8268-c57958bd4ca9" providerId="AD" clId="Web-{316F29E8-8E30-F9C1-5993-3CF87E0BA78F}" dt="2026-06-02T21:13:07.193" v="680" actId="20577"/>
          <ac:spMkLst>
            <pc:docMk/>
            <pc:sldMk cId="2074481273" sldId="481"/>
            <ac:spMk id="3" creationId="{1ED9C450-D01A-ADE2-07EE-2A6CBA07904F}"/>
          </ac:spMkLst>
        </pc:spChg>
      </pc:sldChg>
      <pc:sldChg chg="modSp new">
        <pc:chgData name="Rebecca Francis-Davies" userId="S::r.francis-davies@uwtsd.ac.uk::caf69e2c-2198-47a4-8268-c57958bd4ca9" providerId="AD" clId="Web-{316F29E8-8E30-F9C1-5993-3CF87E0BA78F}" dt="2026-06-02T21:14:01.759" v="752" actId="20577"/>
        <pc:sldMkLst>
          <pc:docMk/>
          <pc:sldMk cId="3764039951" sldId="482"/>
        </pc:sldMkLst>
        <pc:spChg chg="mod">
          <ac:chgData name="Rebecca Francis-Davies" userId="S::r.francis-davies@uwtsd.ac.uk::caf69e2c-2198-47a4-8268-c57958bd4ca9" providerId="AD" clId="Web-{316F29E8-8E30-F9C1-5993-3CF87E0BA78F}" dt="2026-06-02T21:13:25.210" v="686" actId="20577"/>
          <ac:spMkLst>
            <pc:docMk/>
            <pc:sldMk cId="3764039951" sldId="482"/>
            <ac:spMk id="2" creationId="{BB5D7D9A-A9E3-0587-C64E-6C3A5EAB3A94}"/>
          </ac:spMkLst>
        </pc:spChg>
        <pc:spChg chg="mod">
          <ac:chgData name="Rebecca Francis-Davies" userId="S::r.francis-davies@uwtsd.ac.uk::caf69e2c-2198-47a4-8268-c57958bd4ca9" providerId="AD" clId="Web-{316F29E8-8E30-F9C1-5993-3CF87E0BA78F}" dt="2026-06-02T21:14:01.759" v="752" actId="20577"/>
          <ac:spMkLst>
            <pc:docMk/>
            <pc:sldMk cId="3764039951" sldId="482"/>
            <ac:spMk id="3" creationId="{C1E5AB68-B0F1-D12B-562B-3C3E6A0963B8}"/>
          </ac:spMkLst>
        </pc:spChg>
      </pc:sldChg>
      <pc:sldChg chg="modSp new">
        <pc:chgData name="Rebecca Francis-Davies" userId="S::r.francis-davies@uwtsd.ac.uk::caf69e2c-2198-47a4-8268-c57958bd4ca9" providerId="AD" clId="Web-{316F29E8-8E30-F9C1-5993-3CF87E0BA78F}" dt="2026-06-02T21:14:55.373" v="796" actId="20577"/>
        <pc:sldMkLst>
          <pc:docMk/>
          <pc:sldMk cId="2188507945" sldId="483"/>
        </pc:sldMkLst>
        <pc:spChg chg="mod">
          <ac:chgData name="Rebecca Francis-Davies" userId="S::r.francis-davies@uwtsd.ac.uk::caf69e2c-2198-47a4-8268-c57958bd4ca9" providerId="AD" clId="Web-{316F29E8-8E30-F9C1-5993-3CF87E0BA78F}" dt="2026-06-02T21:14:20.886" v="761" actId="20577"/>
          <ac:spMkLst>
            <pc:docMk/>
            <pc:sldMk cId="2188507945" sldId="483"/>
            <ac:spMk id="2" creationId="{AAAB8A04-6EEC-53F3-B983-D7554EE3203F}"/>
          </ac:spMkLst>
        </pc:spChg>
        <pc:spChg chg="mod">
          <ac:chgData name="Rebecca Francis-Davies" userId="S::r.francis-davies@uwtsd.ac.uk::caf69e2c-2198-47a4-8268-c57958bd4ca9" providerId="AD" clId="Web-{316F29E8-8E30-F9C1-5993-3CF87E0BA78F}" dt="2026-06-02T21:14:55.373" v="796" actId="20577"/>
          <ac:spMkLst>
            <pc:docMk/>
            <pc:sldMk cId="2188507945" sldId="483"/>
            <ac:spMk id="3" creationId="{72447F8F-EBD5-533E-5912-E11A253D18FB}"/>
          </ac:spMkLst>
        </pc:spChg>
      </pc:sldChg>
      <pc:sldChg chg="modSp new modNotes">
        <pc:chgData name="Rebecca Francis-Davies" userId="S::r.francis-davies@uwtsd.ac.uk::caf69e2c-2198-47a4-8268-c57958bd4ca9" providerId="AD" clId="Web-{316F29E8-8E30-F9C1-5993-3CF87E0BA78F}" dt="2026-06-02T21:22:38.441" v="986"/>
        <pc:sldMkLst>
          <pc:docMk/>
          <pc:sldMk cId="3631045285" sldId="484"/>
        </pc:sldMkLst>
        <pc:spChg chg="mod">
          <ac:chgData name="Rebecca Francis-Davies" userId="S::r.francis-davies@uwtsd.ac.uk::caf69e2c-2198-47a4-8268-c57958bd4ca9" providerId="AD" clId="Web-{316F29E8-8E30-F9C1-5993-3CF87E0BA78F}" dt="2026-06-02T21:19:40.208" v="805" actId="20577"/>
          <ac:spMkLst>
            <pc:docMk/>
            <pc:sldMk cId="3631045285" sldId="484"/>
            <ac:spMk id="2" creationId="{6EB89061-7762-B7B2-7504-14CD64B09A2D}"/>
          </ac:spMkLst>
        </pc:spChg>
        <pc:spChg chg="mod">
          <ac:chgData name="Rebecca Francis-Davies" userId="S::r.francis-davies@uwtsd.ac.uk::caf69e2c-2198-47a4-8268-c57958bd4ca9" providerId="AD" clId="Web-{316F29E8-8E30-F9C1-5993-3CF87E0BA78F}" dt="2026-06-02T21:22:14.439" v="983" actId="20577"/>
          <ac:spMkLst>
            <pc:docMk/>
            <pc:sldMk cId="3631045285" sldId="484"/>
            <ac:spMk id="3" creationId="{66596BF5-A5D3-85D1-B80A-7EEBB7EF87BD}"/>
          </ac:spMkLst>
        </pc:spChg>
      </pc:sldChg>
      <pc:sldChg chg="modSp new">
        <pc:chgData name="Rebecca Francis-Davies" userId="S::r.francis-davies@uwtsd.ac.uk::caf69e2c-2198-47a4-8268-c57958bd4ca9" providerId="AD" clId="Web-{316F29E8-8E30-F9C1-5993-3CF87E0BA78F}" dt="2026-06-02T21:24:40.716" v="1014" actId="20577"/>
        <pc:sldMkLst>
          <pc:docMk/>
          <pc:sldMk cId="1278444643" sldId="485"/>
        </pc:sldMkLst>
        <pc:spChg chg="mod">
          <ac:chgData name="Rebecca Francis-Davies" userId="S::r.francis-davies@uwtsd.ac.uk::caf69e2c-2198-47a4-8268-c57958bd4ca9" providerId="AD" clId="Web-{316F29E8-8E30-F9C1-5993-3CF87E0BA78F}" dt="2026-06-02T21:22:45.957" v="1004" actId="20577"/>
          <ac:spMkLst>
            <pc:docMk/>
            <pc:sldMk cId="1278444643" sldId="485"/>
            <ac:spMk id="2" creationId="{CB89F236-C8E4-72A2-B917-35A9096F60CE}"/>
          </ac:spMkLst>
        </pc:spChg>
        <pc:spChg chg="mod">
          <ac:chgData name="Rebecca Francis-Davies" userId="S::r.francis-davies@uwtsd.ac.uk::caf69e2c-2198-47a4-8268-c57958bd4ca9" providerId="AD" clId="Web-{316F29E8-8E30-F9C1-5993-3CF87E0BA78F}" dt="2026-06-02T21:24:40.716" v="1014" actId="20577"/>
          <ac:spMkLst>
            <pc:docMk/>
            <pc:sldMk cId="1278444643" sldId="485"/>
            <ac:spMk id="3" creationId="{BDFC8AD8-6CC1-FFA9-DE5E-9B728A9BE9F7}"/>
          </ac:spMkLst>
        </pc:spChg>
      </pc:sldChg>
      <pc:sldChg chg="modSp new">
        <pc:chgData name="Rebecca Francis-Davies" userId="S::r.francis-davies@uwtsd.ac.uk::caf69e2c-2198-47a4-8268-c57958bd4ca9" providerId="AD" clId="Web-{316F29E8-8E30-F9C1-5993-3CF87E0BA78F}" dt="2026-06-02T21:34:02.260" v="1053" actId="20577"/>
        <pc:sldMkLst>
          <pc:docMk/>
          <pc:sldMk cId="437709271" sldId="486"/>
        </pc:sldMkLst>
        <pc:spChg chg="mod">
          <ac:chgData name="Rebecca Francis-Davies" userId="S::r.francis-davies@uwtsd.ac.uk::caf69e2c-2198-47a4-8268-c57958bd4ca9" providerId="AD" clId="Web-{316F29E8-8E30-F9C1-5993-3CF87E0BA78F}" dt="2026-06-02T21:33:57.463" v="1050" actId="20577"/>
          <ac:spMkLst>
            <pc:docMk/>
            <pc:sldMk cId="437709271" sldId="486"/>
            <ac:spMk id="2" creationId="{54C35D97-F8A8-87E4-B3FC-16CED64DF790}"/>
          </ac:spMkLst>
        </pc:spChg>
        <pc:spChg chg="mod">
          <ac:chgData name="Rebecca Francis-Davies" userId="S::r.francis-davies@uwtsd.ac.uk::caf69e2c-2198-47a4-8268-c57958bd4ca9" providerId="AD" clId="Web-{316F29E8-8E30-F9C1-5993-3CF87E0BA78F}" dt="2026-06-02T21:34:02.260" v="1053" actId="20577"/>
          <ac:spMkLst>
            <pc:docMk/>
            <pc:sldMk cId="437709271" sldId="486"/>
            <ac:spMk id="3" creationId="{9ACE56E6-9FAD-E382-F716-67D70DA3376D}"/>
          </ac:spMkLst>
        </pc:spChg>
      </pc:sldChg>
      <pc:sldChg chg="modSp new">
        <pc:chgData name="Rebecca Francis-Davies" userId="S::r.francis-davies@uwtsd.ac.uk::caf69e2c-2198-47a4-8268-c57958bd4ca9" providerId="AD" clId="Web-{316F29E8-8E30-F9C1-5993-3CF87E0BA78F}" dt="2026-06-02T21:35:12.797" v="1136" actId="20577"/>
        <pc:sldMkLst>
          <pc:docMk/>
          <pc:sldMk cId="849069288" sldId="487"/>
        </pc:sldMkLst>
        <pc:spChg chg="mod">
          <ac:chgData name="Rebecca Francis-Davies" userId="S::r.francis-davies@uwtsd.ac.uk::caf69e2c-2198-47a4-8268-c57958bd4ca9" providerId="AD" clId="Web-{316F29E8-8E30-F9C1-5993-3CF87E0BA78F}" dt="2026-06-02T21:34:55.702" v="1070" actId="20577"/>
          <ac:spMkLst>
            <pc:docMk/>
            <pc:sldMk cId="849069288" sldId="487"/>
            <ac:spMk id="2" creationId="{C3938D72-5B9D-E13C-1C22-FD945DBA2491}"/>
          </ac:spMkLst>
        </pc:spChg>
        <pc:spChg chg="mod">
          <ac:chgData name="Rebecca Francis-Davies" userId="S::r.francis-davies@uwtsd.ac.uk::caf69e2c-2198-47a4-8268-c57958bd4ca9" providerId="AD" clId="Web-{316F29E8-8E30-F9C1-5993-3CF87E0BA78F}" dt="2026-06-02T21:35:12.797" v="1136" actId="20577"/>
          <ac:spMkLst>
            <pc:docMk/>
            <pc:sldMk cId="849069288" sldId="487"/>
            <ac:spMk id="3" creationId="{F0241AE2-8AED-3E3B-C9EF-89E967C38C72}"/>
          </ac:spMkLst>
        </pc:spChg>
      </pc:sldChg>
      <pc:sldChg chg="addSp modSp new">
        <pc:chgData name="Rebecca Francis-Davies" userId="S::r.francis-davies@uwtsd.ac.uk::caf69e2c-2198-47a4-8268-c57958bd4ca9" providerId="AD" clId="Web-{316F29E8-8E30-F9C1-5993-3CF87E0BA78F}" dt="2026-06-02T21:39:29.817" v="1177" actId="20577"/>
        <pc:sldMkLst>
          <pc:docMk/>
          <pc:sldMk cId="2113009424" sldId="488"/>
        </pc:sldMkLst>
        <pc:spChg chg="mod">
          <ac:chgData name="Rebecca Francis-Davies" userId="S::r.francis-davies@uwtsd.ac.uk::caf69e2c-2198-47a4-8268-c57958bd4ca9" providerId="AD" clId="Web-{316F29E8-8E30-F9C1-5993-3CF87E0BA78F}" dt="2026-06-02T21:36:45.508" v="1145" actId="20577"/>
          <ac:spMkLst>
            <pc:docMk/>
            <pc:sldMk cId="2113009424" sldId="488"/>
            <ac:spMk id="2" creationId="{5C7F8813-D873-6592-B8C6-D1C574842996}"/>
          </ac:spMkLst>
        </pc:spChg>
        <pc:spChg chg="mod">
          <ac:chgData name="Rebecca Francis-Davies" userId="S::r.francis-davies@uwtsd.ac.uk::caf69e2c-2198-47a4-8268-c57958bd4ca9" providerId="AD" clId="Web-{316F29E8-8E30-F9C1-5993-3CF87E0BA78F}" dt="2026-06-02T21:38:48.486" v="1160" actId="20577"/>
          <ac:spMkLst>
            <pc:docMk/>
            <pc:sldMk cId="2113009424" sldId="488"/>
            <ac:spMk id="3" creationId="{885EA8B0-3A66-6D08-B9C2-A1251DB3D73F}"/>
          </ac:spMkLst>
        </pc:spChg>
        <pc:spChg chg="add mod">
          <ac:chgData name="Rebecca Francis-Davies" userId="S::r.francis-davies@uwtsd.ac.uk::caf69e2c-2198-47a4-8268-c57958bd4ca9" providerId="AD" clId="Web-{316F29E8-8E30-F9C1-5993-3CF87E0BA78F}" dt="2026-06-02T21:39:29.817" v="1177" actId="20577"/>
          <ac:spMkLst>
            <pc:docMk/>
            <pc:sldMk cId="2113009424" sldId="488"/>
            <ac:spMk id="5" creationId="{3CDF0F04-E5A1-FBED-3B45-84B0315D95E5}"/>
          </ac:spMkLst>
        </pc:spChg>
        <pc:picChg chg="add mod">
          <ac:chgData name="Rebecca Francis-Davies" userId="S::r.francis-davies@uwtsd.ac.uk::caf69e2c-2198-47a4-8268-c57958bd4ca9" providerId="AD" clId="Web-{316F29E8-8E30-F9C1-5993-3CF87E0BA78F}" dt="2026-06-02T21:38:09.499" v="1148" actId="1076"/>
          <ac:picMkLst>
            <pc:docMk/>
            <pc:sldMk cId="2113009424" sldId="488"/>
            <ac:picMk id="4" creationId="{E8491F7C-9863-A38F-15C0-A832EBC373E7}"/>
          </ac:picMkLst>
        </pc:picChg>
      </pc:sldChg>
    </pc:docChg>
  </pc:docChgLst>
  <pc:docChgLst>
    <pc:chgData name="Rebecca Francis-Davies" userId="S::r.francis-davies@uwtsd.ac.uk::caf69e2c-2198-47a4-8268-c57958bd4ca9" providerId="AD" clId="Web-{EA0C3246-4DF6-BFD3-2ADA-7AAB96F90A61}"/>
    <pc:docChg chg="addSld delSld modSld sldOrd">
      <pc:chgData name="Rebecca Francis-Davies" userId="S::r.francis-davies@uwtsd.ac.uk::caf69e2c-2198-47a4-8268-c57958bd4ca9" providerId="AD" clId="Web-{EA0C3246-4DF6-BFD3-2ADA-7AAB96F90A61}" dt="2026-06-02T20:32:35.676" v="2041" actId="20577"/>
      <pc:docMkLst>
        <pc:docMk/>
      </pc:docMkLst>
      <pc:sldChg chg="ord">
        <pc:chgData name="Rebecca Francis-Davies" userId="S::r.francis-davies@uwtsd.ac.uk::caf69e2c-2198-47a4-8268-c57958bd4ca9" providerId="AD" clId="Web-{EA0C3246-4DF6-BFD3-2ADA-7AAB96F90A61}" dt="2026-06-02T20:16:38.454" v="1703"/>
        <pc:sldMkLst>
          <pc:docMk/>
          <pc:sldMk cId="887942809" sldId="370"/>
        </pc:sldMkLst>
      </pc:sldChg>
      <pc:sldChg chg="modSp new modNotes">
        <pc:chgData name="Rebecca Francis-Davies" userId="S::r.francis-davies@uwtsd.ac.uk::caf69e2c-2198-47a4-8268-c57958bd4ca9" providerId="AD" clId="Web-{EA0C3246-4DF6-BFD3-2ADA-7AAB96F90A61}" dt="2026-06-02T12:19:51.232" v="330"/>
        <pc:sldMkLst>
          <pc:docMk/>
          <pc:sldMk cId="1302662291" sldId="454"/>
        </pc:sldMkLst>
        <pc:spChg chg="mod">
          <ac:chgData name="Rebecca Francis-Davies" userId="S::r.francis-davies@uwtsd.ac.uk::caf69e2c-2198-47a4-8268-c57958bd4ca9" providerId="AD" clId="Web-{EA0C3246-4DF6-BFD3-2ADA-7AAB96F90A61}" dt="2026-06-02T12:16:20.208" v="28" actId="20577"/>
          <ac:spMkLst>
            <pc:docMk/>
            <pc:sldMk cId="1302662291" sldId="454"/>
            <ac:spMk id="2" creationId="{EECB6235-2AB0-6A5A-26D0-7D0F2A1C68FB}"/>
          </ac:spMkLst>
        </pc:spChg>
        <pc:spChg chg="mod">
          <ac:chgData name="Rebecca Francis-Davies" userId="S::r.francis-davies@uwtsd.ac.uk::caf69e2c-2198-47a4-8268-c57958bd4ca9" providerId="AD" clId="Web-{EA0C3246-4DF6-BFD3-2ADA-7AAB96F90A61}" dt="2026-06-02T12:17:39.727" v="162" actId="20577"/>
          <ac:spMkLst>
            <pc:docMk/>
            <pc:sldMk cId="1302662291" sldId="454"/>
            <ac:spMk id="3" creationId="{3864A4F1-9420-4E5B-B5D8-E48BB892D150}"/>
          </ac:spMkLst>
        </pc:spChg>
      </pc:sldChg>
      <pc:sldChg chg="modSp new">
        <pc:chgData name="Rebecca Francis-Davies" userId="S::r.francis-davies@uwtsd.ac.uk::caf69e2c-2198-47a4-8268-c57958bd4ca9" providerId="AD" clId="Web-{EA0C3246-4DF6-BFD3-2ADA-7AAB96F90A61}" dt="2026-06-02T12:21:26.595" v="419" actId="20577"/>
        <pc:sldMkLst>
          <pc:docMk/>
          <pc:sldMk cId="1802736840" sldId="455"/>
        </pc:sldMkLst>
        <pc:spChg chg="mod">
          <ac:chgData name="Rebecca Francis-Davies" userId="S::r.francis-davies@uwtsd.ac.uk::caf69e2c-2198-47a4-8268-c57958bd4ca9" providerId="AD" clId="Web-{EA0C3246-4DF6-BFD3-2ADA-7AAB96F90A61}" dt="2026-06-02T12:19:59.592" v="336" actId="20577"/>
          <ac:spMkLst>
            <pc:docMk/>
            <pc:sldMk cId="1802736840" sldId="455"/>
            <ac:spMk id="2" creationId="{75E792CF-1742-B0A3-318D-F1478AC9D858}"/>
          </ac:spMkLst>
        </pc:spChg>
        <pc:spChg chg="mod">
          <ac:chgData name="Rebecca Francis-Davies" userId="S::r.francis-davies@uwtsd.ac.uk::caf69e2c-2198-47a4-8268-c57958bd4ca9" providerId="AD" clId="Web-{EA0C3246-4DF6-BFD3-2ADA-7AAB96F90A61}" dt="2026-06-02T12:21:26.595" v="419" actId="20577"/>
          <ac:spMkLst>
            <pc:docMk/>
            <pc:sldMk cId="1802736840" sldId="455"/>
            <ac:spMk id="3" creationId="{1FF0D860-64DC-A09D-DD46-FD56FB22B053}"/>
          </ac:spMkLst>
        </pc:spChg>
      </pc:sldChg>
      <pc:sldChg chg="modSp new">
        <pc:chgData name="Rebecca Francis-Davies" userId="S::r.francis-davies@uwtsd.ac.uk::caf69e2c-2198-47a4-8268-c57958bd4ca9" providerId="AD" clId="Web-{EA0C3246-4DF6-BFD3-2ADA-7AAB96F90A61}" dt="2026-06-02T12:31:11.805" v="517" actId="20577"/>
        <pc:sldMkLst>
          <pc:docMk/>
          <pc:sldMk cId="2801503211" sldId="456"/>
        </pc:sldMkLst>
        <pc:spChg chg="mod">
          <ac:chgData name="Rebecca Francis-Davies" userId="S::r.francis-davies@uwtsd.ac.uk::caf69e2c-2198-47a4-8268-c57958bd4ca9" providerId="AD" clId="Web-{EA0C3246-4DF6-BFD3-2ADA-7AAB96F90A61}" dt="2026-06-02T12:28:15.220" v="425" actId="20577"/>
          <ac:spMkLst>
            <pc:docMk/>
            <pc:sldMk cId="2801503211" sldId="456"/>
            <ac:spMk id="2" creationId="{E7E295A6-B610-C0DE-F611-4218DC7BE254}"/>
          </ac:spMkLst>
        </pc:spChg>
        <pc:spChg chg="mod">
          <ac:chgData name="Rebecca Francis-Davies" userId="S::r.francis-davies@uwtsd.ac.uk::caf69e2c-2198-47a4-8268-c57958bd4ca9" providerId="AD" clId="Web-{EA0C3246-4DF6-BFD3-2ADA-7AAB96F90A61}" dt="2026-06-02T12:31:11.805" v="517" actId="20577"/>
          <ac:spMkLst>
            <pc:docMk/>
            <pc:sldMk cId="2801503211" sldId="456"/>
            <ac:spMk id="3" creationId="{060EF43D-6AEC-1185-9F46-3D92213478F3}"/>
          </ac:spMkLst>
        </pc:spChg>
      </pc:sldChg>
      <pc:sldChg chg="modSp new">
        <pc:chgData name="Rebecca Francis-Davies" userId="S::r.francis-davies@uwtsd.ac.uk::caf69e2c-2198-47a4-8268-c57958bd4ca9" providerId="AD" clId="Web-{EA0C3246-4DF6-BFD3-2ADA-7AAB96F90A61}" dt="2026-06-02T12:34:33.969" v="652" actId="20577"/>
        <pc:sldMkLst>
          <pc:docMk/>
          <pc:sldMk cId="2755931318" sldId="457"/>
        </pc:sldMkLst>
        <pc:spChg chg="mod">
          <ac:chgData name="Rebecca Francis-Davies" userId="S::r.francis-davies@uwtsd.ac.uk::caf69e2c-2198-47a4-8268-c57958bd4ca9" providerId="AD" clId="Web-{EA0C3246-4DF6-BFD3-2ADA-7AAB96F90A61}" dt="2026-06-02T12:31:18.040" v="520" actId="20577"/>
          <ac:spMkLst>
            <pc:docMk/>
            <pc:sldMk cId="2755931318" sldId="457"/>
            <ac:spMk id="2" creationId="{2554610A-FB81-F539-CEDD-D8807BB3C5AE}"/>
          </ac:spMkLst>
        </pc:spChg>
        <pc:spChg chg="mod">
          <ac:chgData name="Rebecca Francis-Davies" userId="S::r.francis-davies@uwtsd.ac.uk::caf69e2c-2198-47a4-8268-c57958bd4ca9" providerId="AD" clId="Web-{EA0C3246-4DF6-BFD3-2ADA-7AAB96F90A61}" dt="2026-06-02T12:34:33.969" v="652" actId="20577"/>
          <ac:spMkLst>
            <pc:docMk/>
            <pc:sldMk cId="2755931318" sldId="457"/>
            <ac:spMk id="3" creationId="{79E4AD1B-1683-B7CD-33BC-BEC94CA02349}"/>
          </ac:spMkLst>
        </pc:spChg>
      </pc:sldChg>
      <pc:sldChg chg="modSp new">
        <pc:chgData name="Rebecca Francis-Davies" userId="S::r.francis-davies@uwtsd.ac.uk::caf69e2c-2198-47a4-8268-c57958bd4ca9" providerId="AD" clId="Web-{EA0C3246-4DF6-BFD3-2ADA-7AAB96F90A61}" dt="2026-06-02T12:36:51.193" v="685" actId="20577"/>
        <pc:sldMkLst>
          <pc:docMk/>
          <pc:sldMk cId="3673705726" sldId="458"/>
        </pc:sldMkLst>
        <pc:spChg chg="mod">
          <ac:chgData name="Rebecca Francis-Davies" userId="S::r.francis-davies@uwtsd.ac.uk::caf69e2c-2198-47a4-8268-c57958bd4ca9" providerId="AD" clId="Web-{EA0C3246-4DF6-BFD3-2ADA-7AAB96F90A61}" dt="2026-06-02T12:36:30.099" v="660" actId="20577"/>
          <ac:spMkLst>
            <pc:docMk/>
            <pc:sldMk cId="3673705726" sldId="458"/>
            <ac:spMk id="2" creationId="{3E9BE077-3E11-D5BB-D46D-388E8B6D0B8B}"/>
          </ac:spMkLst>
        </pc:spChg>
        <pc:spChg chg="mod">
          <ac:chgData name="Rebecca Francis-Davies" userId="S::r.francis-davies@uwtsd.ac.uk::caf69e2c-2198-47a4-8268-c57958bd4ca9" providerId="AD" clId="Web-{EA0C3246-4DF6-BFD3-2ADA-7AAB96F90A61}" dt="2026-06-02T12:36:51.193" v="685" actId="20577"/>
          <ac:spMkLst>
            <pc:docMk/>
            <pc:sldMk cId="3673705726" sldId="458"/>
            <ac:spMk id="3" creationId="{704D8DCF-BE77-4ED7-46F4-C5AA023F3B06}"/>
          </ac:spMkLst>
        </pc:spChg>
      </pc:sldChg>
      <pc:sldChg chg="modSp new">
        <pc:chgData name="Rebecca Francis-Davies" userId="S::r.francis-davies@uwtsd.ac.uk::caf69e2c-2198-47a4-8268-c57958bd4ca9" providerId="AD" clId="Web-{EA0C3246-4DF6-BFD3-2ADA-7AAB96F90A61}" dt="2026-06-02T13:26:20.384" v="767" actId="20577"/>
        <pc:sldMkLst>
          <pc:docMk/>
          <pc:sldMk cId="3791350289" sldId="459"/>
        </pc:sldMkLst>
        <pc:spChg chg="mod">
          <ac:chgData name="Rebecca Francis-Davies" userId="S::r.francis-davies@uwtsd.ac.uk::caf69e2c-2198-47a4-8268-c57958bd4ca9" providerId="AD" clId="Web-{EA0C3246-4DF6-BFD3-2ADA-7AAB96F90A61}" dt="2026-06-02T12:38:05.540" v="688" actId="20577"/>
          <ac:spMkLst>
            <pc:docMk/>
            <pc:sldMk cId="3791350289" sldId="459"/>
            <ac:spMk id="2" creationId="{F723EE43-C644-0576-1603-0506562C7334}"/>
          </ac:spMkLst>
        </pc:spChg>
        <pc:spChg chg="mod">
          <ac:chgData name="Rebecca Francis-Davies" userId="S::r.francis-davies@uwtsd.ac.uk::caf69e2c-2198-47a4-8268-c57958bd4ca9" providerId="AD" clId="Web-{EA0C3246-4DF6-BFD3-2ADA-7AAB96F90A61}" dt="2026-06-02T13:26:20.384" v="767" actId="20577"/>
          <ac:spMkLst>
            <pc:docMk/>
            <pc:sldMk cId="3791350289" sldId="459"/>
            <ac:spMk id="3" creationId="{81334A53-351D-2EA8-52CD-4B24C3B5BE55}"/>
          </ac:spMkLst>
        </pc:spChg>
      </pc:sldChg>
      <pc:sldChg chg="modSp new">
        <pc:chgData name="Rebecca Francis-Davies" userId="S::r.francis-davies@uwtsd.ac.uk::caf69e2c-2198-47a4-8268-c57958bd4ca9" providerId="AD" clId="Web-{EA0C3246-4DF6-BFD3-2ADA-7AAB96F90A61}" dt="2026-06-02T13:47:06.615" v="815" actId="20577"/>
        <pc:sldMkLst>
          <pc:docMk/>
          <pc:sldMk cId="4192601946" sldId="460"/>
        </pc:sldMkLst>
        <pc:spChg chg="mod">
          <ac:chgData name="Rebecca Francis-Davies" userId="S::r.francis-davies@uwtsd.ac.uk::caf69e2c-2198-47a4-8268-c57958bd4ca9" providerId="AD" clId="Web-{EA0C3246-4DF6-BFD3-2ADA-7AAB96F90A61}" dt="2026-06-02T13:46:28.910" v="769" actId="20577"/>
          <ac:spMkLst>
            <pc:docMk/>
            <pc:sldMk cId="4192601946" sldId="460"/>
            <ac:spMk id="2" creationId="{3FD87B8C-07B2-B19F-A05A-CE1E28103D20}"/>
          </ac:spMkLst>
        </pc:spChg>
        <pc:spChg chg="mod">
          <ac:chgData name="Rebecca Francis-Davies" userId="S::r.francis-davies@uwtsd.ac.uk::caf69e2c-2198-47a4-8268-c57958bd4ca9" providerId="AD" clId="Web-{EA0C3246-4DF6-BFD3-2ADA-7AAB96F90A61}" dt="2026-06-02T13:47:06.615" v="815" actId="20577"/>
          <ac:spMkLst>
            <pc:docMk/>
            <pc:sldMk cId="4192601946" sldId="460"/>
            <ac:spMk id="3" creationId="{E7D82344-F353-AAAC-C599-8105224F02BE}"/>
          </ac:spMkLst>
        </pc:spChg>
      </pc:sldChg>
      <pc:sldChg chg="modSp new modNotes">
        <pc:chgData name="Rebecca Francis-Davies" userId="S::r.francis-davies@uwtsd.ac.uk::caf69e2c-2198-47a4-8268-c57958bd4ca9" providerId="AD" clId="Web-{EA0C3246-4DF6-BFD3-2ADA-7AAB96F90A61}" dt="2026-06-02T14:52:33.342" v="911"/>
        <pc:sldMkLst>
          <pc:docMk/>
          <pc:sldMk cId="1449098721" sldId="461"/>
        </pc:sldMkLst>
        <pc:spChg chg="mod">
          <ac:chgData name="Rebecca Francis-Davies" userId="S::r.francis-davies@uwtsd.ac.uk::caf69e2c-2198-47a4-8268-c57958bd4ca9" providerId="AD" clId="Web-{EA0C3246-4DF6-BFD3-2ADA-7AAB96F90A61}" dt="2026-06-02T14:48:49.404" v="827" actId="20577"/>
          <ac:spMkLst>
            <pc:docMk/>
            <pc:sldMk cId="1449098721" sldId="461"/>
            <ac:spMk id="2" creationId="{64BCA351-131E-7BFD-E20B-C0F069BB7890}"/>
          </ac:spMkLst>
        </pc:spChg>
        <pc:spChg chg="mod">
          <ac:chgData name="Rebecca Francis-Davies" userId="S::r.francis-davies@uwtsd.ac.uk::caf69e2c-2198-47a4-8268-c57958bd4ca9" providerId="AD" clId="Web-{EA0C3246-4DF6-BFD3-2ADA-7AAB96F90A61}" dt="2026-06-02T14:51:16.274" v="909" actId="20577"/>
          <ac:spMkLst>
            <pc:docMk/>
            <pc:sldMk cId="1449098721" sldId="461"/>
            <ac:spMk id="3" creationId="{9B7EDDDC-A640-E8E3-2035-03FE4BF13D03}"/>
          </ac:spMkLst>
        </pc:spChg>
      </pc:sldChg>
      <pc:sldChg chg="modSp new modNotes">
        <pc:chgData name="Rebecca Francis-Davies" userId="S::r.francis-davies@uwtsd.ac.uk::caf69e2c-2198-47a4-8268-c57958bd4ca9" providerId="AD" clId="Web-{EA0C3246-4DF6-BFD3-2ADA-7AAB96F90A61}" dt="2026-06-02T19:50:28.384" v="970"/>
        <pc:sldMkLst>
          <pc:docMk/>
          <pc:sldMk cId="4262964092" sldId="462"/>
        </pc:sldMkLst>
        <pc:spChg chg="mod">
          <ac:chgData name="Rebecca Francis-Davies" userId="S::r.francis-davies@uwtsd.ac.uk::caf69e2c-2198-47a4-8268-c57958bd4ca9" providerId="AD" clId="Web-{EA0C3246-4DF6-BFD3-2ADA-7AAB96F90A61}" dt="2026-06-02T14:52:43.639" v="922" actId="20577"/>
          <ac:spMkLst>
            <pc:docMk/>
            <pc:sldMk cId="4262964092" sldId="462"/>
            <ac:spMk id="2" creationId="{9F3A721A-C8F8-8189-54A2-DC75213F6DFD}"/>
          </ac:spMkLst>
        </pc:spChg>
        <pc:spChg chg="mod">
          <ac:chgData name="Rebecca Francis-Davies" userId="S::r.francis-davies@uwtsd.ac.uk::caf69e2c-2198-47a4-8268-c57958bd4ca9" providerId="AD" clId="Web-{EA0C3246-4DF6-BFD3-2ADA-7AAB96F90A61}" dt="2026-06-02T14:53:24.970" v="969" actId="20577"/>
          <ac:spMkLst>
            <pc:docMk/>
            <pc:sldMk cId="4262964092" sldId="462"/>
            <ac:spMk id="3" creationId="{02B59A30-42D4-A0CA-780D-DED072C0D2BE}"/>
          </ac:spMkLst>
        </pc:spChg>
      </pc:sldChg>
      <pc:sldChg chg="modSp new">
        <pc:chgData name="Rebecca Francis-Davies" userId="S::r.francis-davies@uwtsd.ac.uk::caf69e2c-2198-47a4-8268-c57958bd4ca9" providerId="AD" clId="Web-{EA0C3246-4DF6-BFD3-2ADA-7AAB96F90A61}" dt="2026-06-02T19:54:58.952" v="1084" actId="20577"/>
        <pc:sldMkLst>
          <pc:docMk/>
          <pc:sldMk cId="2372775028" sldId="463"/>
        </pc:sldMkLst>
        <pc:spChg chg="mod">
          <ac:chgData name="Rebecca Francis-Davies" userId="S::r.francis-davies@uwtsd.ac.uk::caf69e2c-2198-47a4-8268-c57958bd4ca9" providerId="AD" clId="Web-{EA0C3246-4DF6-BFD3-2ADA-7AAB96F90A61}" dt="2026-06-02T19:54:06.383" v="1039" actId="20577"/>
          <ac:spMkLst>
            <pc:docMk/>
            <pc:sldMk cId="2372775028" sldId="463"/>
            <ac:spMk id="2" creationId="{05C00BDB-42D0-87B9-0DC7-EC1F3FD3DE3B}"/>
          </ac:spMkLst>
        </pc:spChg>
        <pc:spChg chg="mod">
          <ac:chgData name="Rebecca Francis-Davies" userId="S::r.francis-davies@uwtsd.ac.uk::caf69e2c-2198-47a4-8268-c57958bd4ca9" providerId="AD" clId="Web-{EA0C3246-4DF6-BFD3-2ADA-7AAB96F90A61}" dt="2026-06-02T19:54:58.952" v="1084" actId="20577"/>
          <ac:spMkLst>
            <pc:docMk/>
            <pc:sldMk cId="2372775028" sldId="463"/>
            <ac:spMk id="3" creationId="{9C82570E-6D08-C8DB-9875-9969AFAE5724}"/>
          </ac:spMkLst>
        </pc:spChg>
      </pc:sldChg>
      <pc:sldChg chg="modSp new del">
        <pc:chgData name="Rebecca Francis-Davies" userId="S::r.francis-davies@uwtsd.ac.uk::caf69e2c-2198-47a4-8268-c57958bd4ca9" providerId="AD" clId="Web-{EA0C3246-4DF6-BFD3-2ADA-7AAB96F90A61}" dt="2026-06-02T19:53:51.021" v="1032"/>
        <pc:sldMkLst>
          <pc:docMk/>
          <pc:sldMk cId="3088719186" sldId="463"/>
        </pc:sldMkLst>
        <pc:spChg chg="mod">
          <ac:chgData name="Rebecca Francis-Davies" userId="S::r.francis-davies@uwtsd.ac.uk::caf69e2c-2198-47a4-8268-c57958bd4ca9" providerId="AD" clId="Web-{EA0C3246-4DF6-BFD3-2ADA-7AAB96F90A61}" dt="2026-06-02T19:53:47.739" v="1031" actId="20577"/>
          <ac:spMkLst>
            <pc:docMk/>
            <pc:sldMk cId="3088719186" sldId="463"/>
            <ac:spMk id="2" creationId="{DE90D934-EE79-733C-269D-02E22E5C04D7}"/>
          </ac:spMkLst>
        </pc:spChg>
        <pc:spChg chg="mod">
          <ac:chgData name="Rebecca Francis-Davies" userId="S::r.francis-davies@uwtsd.ac.uk::caf69e2c-2198-47a4-8268-c57958bd4ca9" providerId="AD" clId="Web-{EA0C3246-4DF6-BFD3-2ADA-7AAB96F90A61}" dt="2026-06-02T19:51:28.043" v="1030" actId="20577"/>
          <ac:spMkLst>
            <pc:docMk/>
            <pc:sldMk cId="3088719186" sldId="463"/>
            <ac:spMk id="3" creationId="{DA856FB4-570B-1218-6A07-55C459DD683E}"/>
          </ac:spMkLst>
        </pc:spChg>
      </pc:sldChg>
      <pc:sldChg chg="modSp new modNotes">
        <pc:chgData name="Rebecca Francis-Davies" userId="S::r.francis-davies@uwtsd.ac.uk::caf69e2c-2198-47a4-8268-c57958bd4ca9" providerId="AD" clId="Web-{EA0C3246-4DF6-BFD3-2ADA-7AAB96F90A61}" dt="2026-06-02T19:57:38.234" v="1178"/>
        <pc:sldMkLst>
          <pc:docMk/>
          <pc:sldMk cId="1178463332" sldId="464"/>
        </pc:sldMkLst>
        <pc:spChg chg="mod">
          <ac:chgData name="Rebecca Francis-Davies" userId="S::r.francis-davies@uwtsd.ac.uk::caf69e2c-2198-47a4-8268-c57958bd4ca9" providerId="AD" clId="Web-{EA0C3246-4DF6-BFD3-2ADA-7AAB96F90A61}" dt="2026-06-02T19:55:43.926" v="1096" actId="20577"/>
          <ac:spMkLst>
            <pc:docMk/>
            <pc:sldMk cId="1178463332" sldId="464"/>
            <ac:spMk id="2" creationId="{92DA827E-0910-FA3A-B5E3-D81FA8E3EA6A}"/>
          </ac:spMkLst>
        </pc:spChg>
        <pc:spChg chg="mod">
          <ac:chgData name="Rebecca Francis-Davies" userId="S::r.francis-davies@uwtsd.ac.uk::caf69e2c-2198-47a4-8268-c57958bd4ca9" providerId="AD" clId="Web-{EA0C3246-4DF6-BFD3-2ADA-7AAB96F90A61}" dt="2026-06-02T19:57:09.623" v="1176" actId="20577"/>
          <ac:spMkLst>
            <pc:docMk/>
            <pc:sldMk cId="1178463332" sldId="464"/>
            <ac:spMk id="3" creationId="{99AC69D6-16D3-7095-452A-3A4C073FA78E}"/>
          </ac:spMkLst>
        </pc:spChg>
      </pc:sldChg>
      <pc:sldChg chg="modSp new">
        <pc:chgData name="Rebecca Francis-Davies" userId="S::r.francis-davies@uwtsd.ac.uk::caf69e2c-2198-47a4-8268-c57958bd4ca9" providerId="AD" clId="Web-{EA0C3246-4DF6-BFD3-2ADA-7AAB96F90A61}" dt="2026-06-02T19:59:44.541" v="1310" actId="20577"/>
        <pc:sldMkLst>
          <pc:docMk/>
          <pc:sldMk cId="3980615309" sldId="465"/>
        </pc:sldMkLst>
        <pc:spChg chg="mod">
          <ac:chgData name="Rebecca Francis-Davies" userId="S::r.francis-davies@uwtsd.ac.uk::caf69e2c-2198-47a4-8268-c57958bd4ca9" providerId="AD" clId="Web-{EA0C3246-4DF6-BFD3-2ADA-7AAB96F90A61}" dt="2026-06-02T19:57:49.345" v="1185" actId="20577"/>
          <ac:spMkLst>
            <pc:docMk/>
            <pc:sldMk cId="3980615309" sldId="465"/>
            <ac:spMk id="2" creationId="{3ADBEFA9-6F4B-80AE-F9AD-5B769FCE0B62}"/>
          </ac:spMkLst>
        </pc:spChg>
        <pc:spChg chg="mod">
          <ac:chgData name="Rebecca Francis-Davies" userId="S::r.francis-davies@uwtsd.ac.uk::caf69e2c-2198-47a4-8268-c57958bd4ca9" providerId="AD" clId="Web-{EA0C3246-4DF6-BFD3-2ADA-7AAB96F90A61}" dt="2026-06-02T19:59:44.541" v="1310" actId="20577"/>
          <ac:spMkLst>
            <pc:docMk/>
            <pc:sldMk cId="3980615309" sldId="465"/>
            <ac:spMk id="3" creationId="{007E296F-4F7D-C885-1F2D-EDB9A0412575}"/>
          </ac:spMkLst>
        </pc:spChg>
      </pc:sldChg>
      <pc:sldChg chg="modSp new">
        <pc:chgData name="Rebecca Francis-Davies" userId="S::r.francis-davies@uwtsd.ac.uk::caf69e2c-2198-47a4-8268-c57958bd4ca9" providerId="AD" clId="Web-{EA0C3246-4DF6-BFD3-2ADA-7AAB96F90A61}" dt="2026-06-02T20:01:12.812" v="1386" actId="20577"/>
        <pc:sldMkLst>
          <pc:docMk/>
          <pc:sldMk cId="191429230" sldId="466"/>
        </pc:sldMkLst>
        <pc:spChg chg="mod">
          <ac:chgData name="Rebecca Francis-Davies" userId="S::r.francis-davies@uwtsd.ac.uk::caf69e2c-2198-47a4-8268-c57958bd4ca9" providerId="AD" clId="Web-{EA0C3246-4DF6-BFD3-2ADA-7AAB96F90A61}" dt="2026-06-02T20:00:08.886" v="1316" actId="20577"/>
          <ac:spMkLst>
            <pc:docMk/>
            <pc:sldMk cId="191429230" sldId="466"/>
            <ac:spMk id="2" creationId="{B386F771-4B93-BF6B-4B09-F3A7A6CEE919}"/>
          </ac:spMkLst>
        </pc:spChg>
        <pc:spChg chg="mod">
          <ac:chgData name="Rebecca Francis-Davies" userId="S::r.francis-davies@uwtsd.ac.uk::caf69e2c-2198-47a4-8268-c57958bd4ca9" providerId="AD" clId="Web-{EA0C3246-4DF6-BFD3-2ADA-7AAB96F90A61}" dt="2026-06-02T20:01:12.812" v="1386" actId="20577"/>
          <ac:spMkLst>
            <pc:docMk/>
            <pc:sldMk cId="191429230" sldId="466"/>
            <ac:spMk id="3" creationId="{75F1D85F-D65F-48F8-C8CC-86B2AF33B1C0}"/>
          </ac:spMkLst>
        </pc:spChg>
      </pc:sldChg>
      <pc:sldChg chg="modSp new">
        <pc:chgData name="Rebecca Francis-Davies" userId="S::r.francis-davies@uwtsd.ac.uk::caf69e2c-2198-47a4-8268-c57958bd4ca9" providerId="AD" clId="Web-{EA0C3246-4DF6-BFD3-2ADA-7AAB96F90A61}" dt="2026-06-02T20:06:03.123" v="1478" actId="20577"/>
        <pc:sldMkLst>
          <pc:docMk/>
          <pc:sldMk cId="613955304" sldId="467"/>
        </pc:sldMkLst>
        <pc:spChg chg="mod">
          <ac:chgData name="Rebecca Francis-Davies" userId="S::r.francis-davies@uwtsd.ac.uk::caf69e2c-2198-47a4-8268-c57958bd4ca9" providerId="AD" clId="Web-{EA0C3246-4DF6-BFD3-2ADA-7AAB96F90A61}" dt="2026-06-02T20:02:21.238" v="1412" actId="20577"/>
          <ac:spMkLst>
            <pc:docMk/>
            <pc:sldMk cId="613955304" sldId="467"/>
            <ac:spMk id="2" creationId="{1A676CF5-3D6E-DAB8-28D6-F12C438FE6E1}"/>
          </ac:spMkLst>
        </pc:spChg>
        <pc:spChg chg="mod">
          <ac:chgData name="Rebecca Francis-Davies" userId="S::r.francis-davies@uwtsd.ac.uk::caf69e2c-2198-47a4-8268-c57958bd4ca9" providerId="AD" clId="Web-{EA0C3246-4DF6-BFD3-2ADA-7AAB96F90A61}" dt="2026-06-02T20:06:03.123" v="1478" actId="20577"/>
          <ac:spMkLst>
            <pc:docMk/>
            <pc:sldMk cId="613955304" sldId="467"/>
            <ac:spMk id="3" creationId="{881E8F3E-E0A6-D053-484F-9F5C95C62127}"/>
          </ac:spMkLst>
        </pc:spChg>
      </pc:sldChg>
      <pc:sldChg chg="modSp new modNotes">
        <pc:chgData name="Rebecca Francis-Davies" userId="S::r.francis-davies@uwtsd.ac.uk::caf69e2c-2198-47a4-8268-c57958bd4ca9" providerId="AD" clId="Web-{EA0C3246-4DF6-BFD3-2ADA-7AAB96F90A61}" dt="2026-06-02T20:08:25.410" v="1500" actId="20577"/>
        <pc:sldMkLst>
          <pc:docMk/>
          <pc:sldMk cId="1207810732" sldId="468"/>
        </pc:sldMkLst>
        <pc:spChg chg="mod">
          <ac:chgData name="Rebecca Francis-Davies" userId="S::r.francis-davies@uwtsd.ac.uk::caf69e2c-2198-47a4-8268-c57958bd4ca9" providerId="AD" clId="Web-{EA0C3246-4DF6-BFD3-2ADA-7AAB96F90A61}" dt="2026-06-02T20:08:07.909" v="1495" actId="20577"/>
          <ac:spMkLst>
            <pc:docMk/>
            <pc:sldMk cId="1207810732" sldId="468"/>
            <ac:spMk id="2" creationId="{7A14F52C-C13E-2383-FD1D-D47396846A17}"/>
          </ac:spMkLst>
        </pc:spChg>
        <pc:spChg chg="mod">
          <ac:chgData name="Rebecca Francis-Davies" userId="S::r.francis-davies@uwtsd.ac.uk::caf69e2c-2198-47a4-8268-c57958bd4ca9" providerId="AD" clId="Web-{EA0C3246-4DF6-BFD3-2ADA-7AAB96F90A61}" dt="2026-06-02T20:08:25.410" v="1500" actId="20577"/>
          <ac:spMkLst>
            <pc:docMk/>
            <pc:sldMk cId="1207810732" sldId="468"/>
            <ac:spMk id="3" creationId="{C9C9F4F9-A30C-F434-8A80-F004411504ED}"/>
          </ac:spMkLst>
        </pc:spChg>
      </pc:sldChg>
      <pc:sldChg chg="modSp new">
        <pc:chgData name="Rebecca Francis-Davies" userId="S::r.francis-davies@uwtsd.ac.uk::caf69e2c-2198-47a4-8268-c57958bd4ca9" providerId="AD" clId="Web-{EA0C3246-4DF6-BFD3-2ADA-7AAB96F90A61}" dt="2026-06-02T20:09:15.271" v="1566" actId="20577"/>
        <pc:sldMkLst>
          <pc:docMk/>
          <pc:sldMk cId="1456528099" sldId="469"/>
        </pc:sldMkLst>
        <pc:spChg chg="mod">
          <ac:chgData name="Rebecca Francis-Davies" userId="S::r.francis-davies@uwtsd.ac.uk::caf69e2c-2198-47a4-8268-c57958bd4ca9" providerId="AD" clId="Web-{EA0C3246-4DF6-BFD3-2ADA-7AAB96F90A61}" dt="2026-06-02T20:08:31.738" v="1503" actId="20577"/>
          <ac:spMkLst>
            <pc:docMk/>
            <pc:sldMk cId="1456528099" sldId="469"/>
            <ac:spMk id="2" creationId="{796CB5E1-CFD5-2248-BEED-5E0267A4A459}"/>
          </ac:spMkLst>
        </pc:spChg>
        <pc:spChg chg="mod">
          <ac:chgData name="Rebecca Francis-Davies" userId="S::r.francis-davies@uwtsd.ac.uk::caf69e2c-2198-47a4-8268-c57958bd4ca9" providerId="AD" clId="Web-{EA0C3246-4DF6-BFD3-2ADA-7AAB96F90A61}" dt="2026-06-02T20:09:15.271" v="1566" actId="20577"/>
          <ac:spMkLst>
            <pc:docMk/>
            <pc:sldMk cId="1456528099" sldId="469"/>
            <ac:spMk id="3" creationId="{05DA152E-45B0-5F8E-4E07-F96C43BA3279}"/>
          </ac:spMkLst>
        </pc:spChg>
      </pc:sldChg>
      <pc:sldChg chg="modSp new modNotes">
        <pc:chgData name="Rebecca Francis-Davies" userId="S::r.francis-davies@uwtsd.ac.uk::caf69e2c-2198-47a4-8268-c57958bd4ca9" providerId="AD" clId="Web-{EA0C3246-4DF6-BFD3-2ADA-7AAB96F90A61}" dt="2026-06-02T20:13:32.955" v="1615"/>
        <pc:sldMkLst>
          <pc:docMk/>
          <pc:sldMk cId="3115264665" sldId="470"/>
        </pc:sldMkLst>
        <pc:spChg chg="mod">
          <ac:chgData name="Rebecca Francis-Davies" userId="S::r.francis-davies@uwtsd.ac.uk::caf69e2c-2198-47a4-8268-c57958bd4ca9" providerId="AD" clId="Web-{EA0C3246-4DF6-BFD3-2ADA-7AAB96F90A61}" dt="2026-06-02T20:12:38.527" v="1569" actId="20577"/>
          <ac:spMkLst>
            <pc:docMk/>
            <pc:sldMk cId="3115264665" sldId="470"/>
            <ac:spMk id="2" creationId="{8D8C06AB-C15B-4D65-C0DA-DB9DA74CB84D}"/>
          </ac:spMkLst>
        </pc:spChg>
        <pc:spChg chg="mod">
          <ac:chgData name="Rebecca Francis-Davies" userId="S::r.francis-davies@uwtsd.ac.uk::caf69e2c-2198-47a4-8268-c57958bd4ca9" providerId="AD" clId="Web-{EA0C3246-4DF6-BFD3-2ADA-7AAB96F90A61}" dt="2026-06-02T20:13:21.141" v="1613" actId="20577"/>
          <ac:spMkLst>
            <pc:docMk/>
            <pc:sldMk cId="3115264665" sldId="470"/>
            <ac:spMk id="3" creationId="{36CCD523-54E6-831E-88DC-F7E0C80BAC32}"/>
          </ac:spMkLst>
        </pc:spChg>
      </pc:sldChg>
      <pc:sldChg chg="modSp new modNotes">
        <pc:chgData name="Rebecca Francis-Davies" userId="S::r.francis-davies@uwtsd.ac.uk::caf69e2c-2198-47a4-8268-c57958bd4ca9" providerId="AD" clId="Web-{EA0C3246-4DF6-BFD3-2ADA-7AAB96F90A61}" dt="2026-06-02T20:15:43.857" v="1702"/>
        <pc:sldMkLst>
          <pc:docMk/>
          <pc:sldMk cId="4109817697" sldId="471"/>
        </pc:sldMkLst>
        <pc:spChg chg="mod">
          <ac:chgData name="Rebecca Francis-Davies" userId="S::r.francis-davies@uwtsd.ac.uk::caf69e2c-2198-47a4-8268-c57958bd4ca9" providerId="AD" clId="Web-{EA0C3246-4DF6-BFD3-2ADA-7AAB96F90A61}" dt="2026-06-02T20:14:23.928" v="1622" actId="20577"/>
          <ac:spMkLst>
            <pc:docMk/>
            <pc:sldMk cId="4109817697" sldId="471"/>
            <ac:spMk id="2" creationId="{67E6BC98-4D8E-5F1A-164D-AB1B019ADC0A}"/>
          </ac:spMkLst>
        </pc:spChg>
        <pc:spChg chg="mod">
          <ac:chgData name="Rebecca Francis-Davies" userId="S::r.francis-davies@uwtsd.ac.uk::caf69e2c-2198-47a4-8268-c57958bd4ca9" providerId="AD" clId="Web-{EA0C3246-4DF6-BFD3-2ADA-7AAB96F90A61}" dt="2026-06-02T20:15:13.901" v="1700" actId="20577"/>
          <ac:spMkLst>
            <pc:docMk/>
            <pc:sldMk cId="4109817697" sldId="471"/>
            <ac:spMk id="3" creationId="{E72AE0EC-7C88-8BA6-7D33-68FA1E9AC02B}"/>
          </ac:spMkLst>
        </pc:spChg>
      </pc:sldChg>
      <pc:sldChg chg="modSp new">
        <pc:chgData name="Rebecca Francis-Davies" userId="S::r.francis-davies@uwtsd.ac.uk::caf69e2c-2198-47a4-8268-c57958bd4ca9" providerId="AD" clId="Web-{EA0C3246-4DF6-BFD3-2ADA-7AAB96F90A61}" dt="2026-06-02T20:18:13.116" v="1787" actId="20577"/>
        <pc:sldMkLst>
          <pc:docMk/>
          <pc:sldMk cId="2638670054" sldId="472"/>
        </pc:sldMkLst>
        <pc:spChg chg="mod">
          <ac:chgData name="Rebecca Francis-Davies" userId="S::r.francis-davies@uwtsd.ac.uk::caf69e2c-2198-47a4-8268-c57958bd4ca9" providerId="AD" clId="Web-{EA0C3246-4DF6-BFD3-2ADA-7AAB96F90A61}" dt="2026-06-02T20:17:26.520" v="1717" actId="20577"/>
          <ac:spMkLst>
            <pc:docMk/>
            <pc:sldMk cId="2638670054" sldId="472"/>
            <ac:spMk id="2" creationId="{0592ECFB-C8C2-A922-2D1B-17B18894B49C}"/>
          </ac:spMkLst>
        </pc:spChg>
        <pc:spChg chg="mod">
          <ac:chgData name="Rebecca Francis-Davies" userId="S::r.francis-davies@uwtsd.ac.uk::caf69e2c-2198-47a4-8268-c57958bd4ca9" providerId="AD" clId="Web-{EA0C3246-4DF6-BFD3-2ADA-7AAB96F90A61}" dt="2026-06-02T20:18:13.116" v="1787" actId="20577"/>
          <ac:spMkLst>
            <pc:docMk/>
            <pc:sldMk cId="2638670054" sldId="472"/>
            <ac:spMk id="3" creationId="{B571E7F8-A98F-BFB6-E64A-E274AE32B3B9}"/>
          </ac:spMkLst>
        </pc:spChg>
      </pc:sldChg>
      <pc:sldChg chg="modSp new">
        <pc:chgData name="Rebecca Francis-Davies" userId="S::r.francis-davies@uwtsd.ac.uk::caf69e2c-2198-47a4-8268-c57958bd4ca9" providerId="AD" clId="Web-{EA0C3246-4DF6-BFD3-2ADA-7AAB96F90A61}" dt="2026-06-02T20:22:38.489" v="1973" actId="20577"/>
        <pc:sldMkLst>
          <pc:docMk/>
          <pc:sldMk cId="227237392" sldId="473"/>
        </pc:sldMkLst>
        <pc:spChg chg="mod">
          <ac:chgData name="Rebecca Francis-Davies" userId="S::r.francis-davies@uwtsd.ac.uk::caf69e2c-2198-47a4-8268-c57958bd4ca9" providerId="AD" clId="Web-{EA0C3246-4DF6-BFD3-2ADA-7AAB96F90A61}" dt="2026-06-02T20:22:38.489" v="1973" actId="20577"/>
          <ac:spMkLst>
            <pc:docMk/>
            <pc:sldMk cId="227237392" sldId="473"/>
            <ac:spMk id="2" creationId="{509EB724-D96A-50F3-D974-80FA14E0CA07}"/>
          </ac:spMkLst>
        </pc:spChg>
        <pc:spChg chg="mod">
          <ac:chgData name="Rebecca Francis-Davies" userId="S::r.francis-davies@uwtsd.ac.uk::caf69e2c-2198-47a4-8268-c57958bd4ca9" providerId="AD" clId="Web-{EA0C3246-4DF6-BFD3-2ADA-7AAB96F90A61}" dt="2026-06-02T20:22:04.956" v="1966" actId="20577"/>
          <ac:spMkLst>
            <pc:docMk/>
            <pc:sldMk cId="227237392" sldId="473"/>
            <ac:spMk id="3" creationId="{178B2B26-32C5-2AC0-CCF5-423242E6FAE8}"/>
          </ac:spMkLst>
        </pc:spChg>
      </pc:sldChg>
      <pc:sldChg chg="addSp delSp modSp new mod modClrScheme chgLayout modNotes">
        <pc:chgData name="Rebecca Francis-Davies" userId="S::r.francis-davies@uwtsd.ac.uk::caf69e2c-2198-47a4-8268-c57958bd4ca9" providerId="AD" clId="Web-{EA0C3246-4DF6-BFD3-2ADA-7AAB96F90A61}" dt="2026-06-02T20:29:50.630" v="2035"/>
        <pc:sldMkLst>
          <pc:docMk/>
          <pc:sldMk cId="3172370615" sldId="474"/>
        </pc:sldMkLst>
        <pc:spChg chg="mod">
          <ac:chgData name="Rebecca Francis-Davies" userId="S::r.francis-davies@uwtsd.ac.uk::caf69e2c-2198-47a4-8268-c57958bd4ca9" providerId="AD" clId="Web-{EA0C3246-4DF6-BFD3-2ADA-7AAB96F90A61}" dt="2026-06-02T20:26:46.155" v="1988"/>
          <ac:spMkLst>
            <pc:docMk/>
            <pc:sldMk cId="3172370615" sldId="474"/>
            <ac:spMk id="2" creationId="{712FD8FF-CD7B-155B-57F2-8A5169D621CC}"/>
          </ac:spMkLst>
        </pc:spChg>
        <pc:spChg chg="del">
          <ac:chgData name="Rebecca Francis-Davies" userId="S::r.francis-davies@uwtsd.ac.uk::caf69e2c-2198-47a4-8268-c57958bd4ca9" providerId="AD" clId="Web-{EA0C3246-4DF6-BFD3-2ADA-7AAB96F90A61}" dt="2026-06-02T20:26:46.155" v="1988"/>
          <ac:spMkLst>
            <pc:docMk/>
            <pc:sldMk cId="3172370615" sldId="474"/>
            <ac:spMk id="3" creationId="{06700E33-3926-3E41-2C8F-3E6966FA6E52}"/>
          </ac:spMkLst>
        </pc:spChg>
        <pc:picChg chg="add del mod">
          <ac:chgData name="Rebecca Francis-Davies" userId="S::r.francis-davies@uwtsd.ac.uk::caf69e2c-2198-47a4-8268-c57958bd4ca9" providerId="AD" clId="Web-{EA0C3246-4DF6-BFD3-2ADA-7AAB96F90A61}" dt="2026-06-02T20:26:55.421" v="1990"/>
          <ac:picMkLst>
            <pc:docMk/>
            <pc:sldMk cId="3172370615" sldId="474"/>
            <ac:picMk id="4" creationId="{7C2C5BC8-966B-AFE4-AD68-885C428326A7}"/>
          </ac:picMkLst>
        </pc:picChg>
        <pc:picChg chg="add mod">
          <ac:chgData name="Rebecca Francis-Davies" userId="S::r.francis-davies@uwtsd.ac.uk::caf69e2c-2198-47a4-8268-c57958bd4ca9" providerId="AD" clId="Web-{EA0C3246-4DF6-BFD3-2ADA-7AAB96F90A61}" dt="2026-06-02T20:27:18.485" v="1992" actId="14100"/>
          <ac:picMkLst>
            <pc:docMk/>
            <pc:sldMk cId="3172370615" sldId="474"/>
            <ac:picMk id="5" creationId="{9A6CA45F-DF81-BC22-9E98-07F992E5BA5D}"/>
          </ac:picMkLst>
        </pc:picChg>
      </pc:sldChg>
      <pc:sldChg chg="modSp new">
        <pc:chgData name="Rebecca Francis-Davies" userId="S::r.francis-davies@uwtsd.ac.uk::caf69e2c-2198-47a4-8268-c57958bd4ca9" providerId="AD" clId="Web-{EA0C3246-4DF6-BFD3-2ADA-7AAB96F90A61}" dt="2026-06-02T20:32:35.676" v="2041" actId="20577"/>
        <pc:sldMkLst>
          <pc:docMk/>
          <pc:sldMk cId="1116394929" sldId="475"/>
        </pc:sldMkLst>
        <pc:spChg chg="mod">
          <ac:chgData name="Rebecca Francis-Davies" userId="S::r.francis-davies@uwtsd.ac.uk::caf69e2c-2198-47a4-8268-c57958bd4ca9" providerId="AD" clId="Web-{EA0C3246-4DF6-BFD3-2ADA-7AAB96F90A61}" dt="2026-06-02T20:32:35.676" v="2041" actId="20577"/>
          <ac:spMkLst>
            <pc:docMk/>
            <pc:sldMk cId="1116394929" sldId="475"/>
            <ac:spMk id="2" creationId="{9F95DA30-F05A-B1AC-0003-6843FAA8E09F}"/>
          </ac:spMkLst>
        </pc:spChg>
      </pc:sldChg>
    </pc:docChg>
  </pc:docChgLst>
  <pc:docChgLst>
    <pc:chgData name="Rebecca Francis-Davies" userId="S::r.francis-davies@uwtsd.ac.uk::caf69e2c-2198-47a4-8268-c57958bd4ca9" providerId="AD" clId="Web-{6358222E-EC85-F4C6-0C98-BD0A656612CA}"/>
    <pc:docChg chg="delSld modSld sldOrd">
      <pc:chgData name="Rebecca Francis-Davies" userId="S::r.francis-davies@uwtsd.ac.uk::caf69e2c-2198-47a4-8268-c57958bd4ca9" providerId="AD" clId="Web-{6358222E-EC85-F4C6-0C98-BD0A656612CA}" dt="2026-06-01T07:06:12.627" v="93" actId="20577"/>
      <pc:docMkLst>
        <pc:docMk/>
      </pc:docMkLst>
      <pc:sldChg chg="modSp">
        <pc:chgData name="Rebecca Francis-Davies" userId="S::r.francis-davies@uwtsd.ac.uk::caf69e2c-2198-47a4-8268-c57958bd4ca9" providerId="AD" clId="Web-{6358222E-EC85-F4C6-0C98-BD0A656612CA}" dt="2026-05-31T21:04:34.582" v="10" actId="20577"/>
        <pc:sldMkLst>
          <pc:docMk/>
          <pc:sldMk cId="0" sldId="256"/>
        </pc:sldMkLst>
        <pc:spChg chg="mod">
          <ac:chgData name="Rebecca Francis-Davies" userId="S::r.francis-davies@uwtsd.ac.uk::caf69e2c-2198-47a4-8268-c57958bd4ca9" providerId="AD" clId="Web-{6358222E-EC85-F4C6-0C98-BD0A656612CA}" dt="2026-05-31T21:04:34.582" v="10" actId="20577"/>
          <ac:spMkLst>
            <pc:docMk/>
            <pc:sldMk cId="0" sldId="256"/>
            <ac:spMk id="94" creationId="{00000000-0000-0000-0000-000000000000}"/>
          </ac:spMkLst>
        </pc:spChg>
      </pc:sldChg>
      <pc:sldChg chg="modSp">
        <pc:chgData name="Rebecca Francis-Davies" userId="S::r.francis-davies@uwtsd.ac.uk::caf69e2c-2198-47a4-8268-c57958bd4ca9" providerId="AD" clId="Web-{6358222E-EC85-F4C6-0C98-BD0A656612CA}" dt="2026-06-01T07:06:12.627" v="93" actId="20577"/>
        <pc:sldMkLst>
          <pc:docMk/>
          <pc:sldMk cId="0" sldId="258"/>
        </pc:sldMkLst>
        <pc:spChg chg="mod">
          <ac:chgData name="Rebecca Francis-Davies" userId="S::r.francis-davies@uwtsd.ac.uk::caf69e2c-2198-47a4-8268-c57958bd4ca9" providerId="AD" clId="Web-{6358222E-EC85-F4C6-0C98-BD0A656612CA}" dt="2026-06-01T07:06:12.627" v="93" actId="20577"/>
          <ac:spMkLst>
            <pc:docMk/>
            <pc:sldMk cId="0" sldId="258"/>
            <ac:spMk id="104" creationId="{00000000-0000-0000-0000-000000000000}"/>
          </ac:spMkLst>
        </pc:spChg>
      </pc:sldChg>
      <pc:sldChg chg="modSp">
        <pc:chgData name="Rebecca Francis-Davies" userId="S::r.francis-davies@uwtsd.ac.uk::caf69e2c-2198-47a4-8268-c57958bd4ca9" providerId="AD" clId="Web-{6358222E-EC85-F4C6-0C98-BD0A656612CA}" dt="2026-05-31T21:07:25.330" v="88" actId="20577"/>
        <pc:sldMkLst>
          <pc:docMk/>
          <pc:sldMk cId="1667714829" sldId="413"/>
        </pc:sldMkLst>
        <pc:graphicFrameChg chg="modGraphic">
          <ac:chgData name="Rebecca Francis-Davies" userId="S::r.francis-davies@uwtsd.ac.uk::caf69e2c-2198-47a4-8268-c57958bd4ca9" providerId="AD" clId="Web-{6358222E-EC85-F4C6-0C98-BD0A656612CA}" dt="2026-05-31T21:07:25.330" v="88" actId="20577"/>
          <ac:graphicFrameMkLst>
            <pc:docMk/>
            <pc:sldMk cId="1667714829" sldId="413"/>
            <ac:graphicFrameMk id="5" creationId="{B0EAA398-8061-0674-7294-6AEA278D16F4}"/>
          </ac:graphicFrameMkLst>
        </pc:graphicFrameChg>
      </pc:sldChg>
      <pc:sldChg chg="ord">
        <pc:chgData name="Rebecca Francis-Davies" userId="S::r.francis-davies@uwtsd.ac.uk::caf69e2c-2198-47a4-8268-c57958bd4ca9" providerId="AD" clId="Web-{6358222E-EC85-F4C6-0C98-BD0A656612CA}" dt="2026-05-31T21:09:48.809" v="90"/>
        <pc:sldMkLst>
          <pc:docMk/>
          <pc:sldMk cId="604849942" sldId="419"/>
        </pc:sldMkLst>
      </pc:sldChg>
      <pc:sldChg chg="ord">
        <pc:chgData name="Rebecca Francis-Davies" userId="S::r.francis-davies@uwtsd.ac.uk::caf69e2c-2198-47a4-8268-c57958bd4ca9" providerId="AD" clId="Web-{6358222E-EC85-F4C6-0C98-BD0A656612CA}" dt="2026-05-31T21:09:52.715" v="91"/>
        <pc:sldMkLst>
          <pc:docMk/>
          <pc:sldMk cId="491953416" sldId="420"/>
        </pc:sldMkLst>
      </pc:sldChg>
      <pc:sldChg chg="modSp">
        <pc:chgData name="Rebecca Francis-Davies" userId="S::r.francis-davies@uwtsd.ac.uk::caf69e2c-2198-47a4-8268-c57958bd4ca9" providerId="AD" clId="Web-{6358222E-EC85-F4C6-0C98-BD0A656612CA}" dt="2026-05-31T21:06:57.124" v="71" actId="20577"/>
        <pc:sldMkLst>
          <pc:docMk/>
          <pc:sldMk cId="285583115" sldId="441"/>
        </pc:sldMkLst>
        <pc:spChg chg="mod">
          <ac:chgData name="Rebecca Francis-Davies" userId="S::r.francis-davies@uwtsd.ac.uk::caf69e2c-2198-47a4-8268-c57958bd4ca9" providerId="AD" clId="Web-{6358222E-EC85-F4C6-0C98-BD0A656612CA}" dt="2026-05-31T21:06:57.124" v="71" actId="20577"/>
          <ac:spMkLst>
            <pc:docMk/>
            <pc:sldMk cId="285583115" sldId="441"/>
            <ac:spMk id="3" creationId="{7059FE4C-C308-C120-5905-EDF323C72DE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EA2C47-E677-4183-B885-45FB5B9ADA0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9E4B432-EB07-4E21-AA68-AB3DE5FE2AA2}">
      <dgm:prSet/>
      <dgm:spPr/>
      <dgm:t>
        <a:bodyPr/>
        <a:lstStyle/>
        <a:p>
          <a:pPr algn="l" rtl="0">
            <a:lnSpc>
              <a:spcPct val="90000"/>
            </a:lnSpc>
          </a:pPr>
          <a:r>
            <a:rPr lang="en-US" sz="2100">
              <a:solidFill>
                <a:srgbClr val="FFFFFF"/>
              </a:solidFill>
              <a:latin typeface="Calibri"/>
              <a:ea typeface="Calibri"/>
              <a:cs typeface="Calibri"/>
            </a:rPr>
            <a:t>Employment Rights Act 2025 (no longer a Bill!)</a:t>
          </a:r>
        </a:p>
      </dgm:t>
    </dgm:pt>
    <dgm:pt modelId="{31E2A821-4003-4C9A-A13A-AE62664058C4}" type="parTrans" cxnId="{B85CE53A-A644-4814-95CE-C816EC8E3EBD}">
      <dgm:prSet/>
      <dgm:spPr/>
      <dgm:t>
        <a:bodyPr/>
        <a:lstStyle/>
        <a:p>
          <a:endParaRPr lang="en-US"/>
        </a:p>
      </dgm:t>
    </dgm:pt>
    <dgm:pt modelId="{28DC5E44-70FC-4C17-A195-F895CBF8711D}" type="sibTrans" cxnId="{B85CE53A-A644-4814-95CE-C816EC8E3EBD}">
      <dgm:prSet/>
      <dgm:spPr/>
      <dgm:t>
        <a:bodyPr/>
        <a:lstStyle/>
        <a:p>
          <a:endParaRPr lang="en-US"/>
        </a:p>
      </dgm:t>
    </dgm:pt>
    <dgm:pt modelId="{501357B2-77F0-4F59-8ED5-9B470B353B6D}">
      <dgm:prSet/>
      <dgm:spPr/>
      <dgm:t>
        <a:bodyPr/>
        <a:lstStyle/>
        <a:p>
          <a:pPr algn="l">
            <a:lnSpc>
              <a:spcPct val="90000"/>
            </a:lnSpc>
          </a:pPr>
          <a:r>
            <a:rPr lang="en-US" sz="2100">
              <a:solidFill>
                <a:srgbClr val="FFFFFF"/>
              </a:solidFill>
              <a:latin typeface="Calibri"/>
              <a:ea typeface="Calibri"/>
              <a:cs typeface="Calibri"/>
            </a:rPr>
            <a:t>Daniel Barnett</a:t>
          </a:r>
        </a:p>
      </dgm:t>
    </dgm:pt>
    <dgm:pt modelId="{F55AD170-3EA4-41F4-BE9D-029F0E70148F}" type="parTrans" cxnId="{4B990E64-FB36-4036-A033-3129580B806F}">
      <dgm:prSet/>
      <dgm:spPr/>
      <dgm:t>
        <a:bodyPr/>
        <a:lstStyle/>
        <a:p>
          <a:endParaRPr lang="en-US"/>
        </a:p>
      </dgm:t>
    </dgm:pt>
    <dgm:pt modelId="{1F7139AF-4D4C-44B1-89D0-318CC5C8C2F5}" type="sibTrans" cxnId="{4B990E64-FB36-4036-A033-3129580B806F}">
      <dgm:prSet/>
      <dgm:spPr/>
      <dgm:t>
        <a:bodyPr/>
        <a:lstStyle/>
        <a:p>
          <a:endParaRPr lang="en-US"/>
        </a:p>
      </dgm:t>
    </dgm:pt>
    <dgm:pt modelId="{66D066BE-42C9-4A29-8FC8-922B06E2754C}">
      <dgm:prSet/>
      <dgm:spPr/>
      <dgm:t>
        <a:bodyPr/>
        <a:lstStyle/>
        <a:p>
          <a:pPr algn="l">
            <a:lnSpc>
              <a:spcPct val="90000"/>
            </a:lnSpc>
          </a:pPr>
          <a:r>
            <a:rPr lang="en-US" sz="2100">
              <a:solidFill>
                <a:srgbClr val="FFFFFF"/>
              </a:solidFill>
              <a:latin typeface="Calibri"/>
              <a:ea typeface="Calibri"/>
              <a:cs typeface="Calibri"/>
            </a:rPr>
            <a:t>CIPD emails &amp; regional events</a:t>
          </a:r>
        </a:p>
      </dgm:t>
    </dgm:pt>
    <dgm:pt modelId="{5DA2AC94-9768-4B7D-A889-4BCE8A29520C}" type="parTrans" cxnId="{53F2E29A-04A8-438A-8B01-69D5324965EE}">
      <dgm:prSet/>
      <dgm:spPr/>
      <dgm:t>
        <a:bodyPr/>
        <a:lstStyle/>
        <a:p>
          <a:endParaRPr lang="en-US"/>
        </a:p>
      </dgm:t>
    </dgm:pt>
    <dgm:pt modelId="{1F5F173E-F7CF-478B-9057-FA7ABC2E05CA}" type="sibTrans" cxnId="{53F2E29A-04A8-438A-8B01-69D5324965EE}">
      <dgm:prSet/>
      <dgm:spPr/>
      <dgm:t>
        <a:bodyPr/>
        <a:lstStyle/>
        <a:p>
          <a:endParaRPr lang="en-US"/>
        </a:p>
      </dgm:t>
    </dgm:pt>
    <dgm:pt modelId="{6415FD7F-9BCA-412B-A135-D8FA990B9E42}">
      <dgm:prSet/>
      <dgm:spPr/>
      <dgm:t>
        <a:bodyPr/>
        <a:lstStyle/>
        <a:p>
          <a:pPr algn="l">
            <a:lnSpc>
              <a:spcPct val="90000"/>
            </a:lnSpc>
          </a:pPr>
          <a:r>
            <a:rPr lang="en-US" sz="2100">
              <a:solidFill>
                <a:srgbClr val="FFFFFF"/>
              </a:solidFill>
              <a:latin typeface="Calibri"/>
              <a:ea typeface="Calibri"/>
              <a:cs typeface="Calibri"/>
            </a:rPr>
            <a:t>Decent newspapers</a:t>
          </a:r>
        </a:p>
      </dgm:t>
    </dgm:pt>
    <dgm:pt modelId="{5BA3F835-4EC5-4859-B79C-E304D1B4A54D}" type="parTrans" cxnId="{0A7AFD94-31AB-43C5-91D3-3B868A59DDD1}">
      <dgm:prSet/>
      <dgm:spPr/>
      <dgm:t>
        <a:bodyPr/>
        <a:lstStyle/>
        <a:p>
          <a:endParaRPr lang="en-US"/>
        </a:p>
      </dgm:t>
    </dgm:pt>
    <dgm:pt modelId="{46D2AFBA-BBDB-4BB6-A665-7CF96FF2CA32}" type="sibTrans" cxnId="{0A7AFD94-31AB-43C5-91D3-3B868A59DDD1}">
      <dgm:prSet/>
      <dgm:spPr/>
      <dgm:t>
        <a:bodyPr/>
        <a:lstStyle/>
        <a:p>
          <a:endParaRPr lang="en-US"/>
        </a:p>
      </dgm:t>
    </dgm:pt>
    <dgm:pt modelId="{EFAFF56C-EBFC-4D65-A7F5-B731822EBF91}">
      <dgm:prSet/>
      <dgm:spPr/>
      <dgm:t>
        <a:bodyPr/>
        <a:lstStyle/>
        <a:p>
          <a:pPr algn="l">
            <a:lnSpc>
              <a:spcPct val="90000"/>
            </a:lnSpc>
          </a:pPr>
          <a:r>
            <a:rPr lang="en-US" sz="2100">
              <a:solidFill>
                <a:srgbClr val="FFFFFF"/>
              </a:solidFill>
              <a:latin typeface="Calibri"/>
              <a:ea typeface="Calibri"/>
              <a:cs typeface="Calibri"/>
            </a:rPr>
            <a:t>Networking</a:t>
          </a:r>
        </a:p>
      </dgm:t>
    </dgm:pt>
    <dgm:pt modelId="{8F485FA5-78EB-4ADE-9F9B-1C25C8139FA0}" type="parTrans" cxnId="{42F74759-1864-4A38-AE95-B056E095F4C3}">
      <dgm:prSet/>
      <dgm:spPr/>
      <dgm:t>
        <a:bodyPr/>
        <a:lstStyle/>
        <a:p>
          <a:endParaRPr lang="en-US"/>
        </a:p>
      </dgm:t>
    </dgm:pt>
    <dgm:pt modelId="{E1C68C98-5E12-4E2E-8422-E23A773E41F9}" type="sibTrans" cxnId="{42F74759-1864-4A38-AE95-B056E095F4C3}">
      <dgm:prSet/>
      <dgm:spPr/>
      <dgm:t>
        <a:bodyPr/>
        <a:lstStyle/>
        <a:p>
          <a:endParaRPr lang="en-US"/>
        </a:p>
      </dgm:t>
    </dgm:pt>
    <dgm:pt modelId="{8CD2185A-91DF-41D7-A332-79B527B13D2C}">
      <dgm:prSet/>
      <dgm:spPr/>
      <dgm:t>
        <a:bodyPr/>
        <a:lstStyle/>
        <a:p>
          <a:pPr algn="l">
            <a:lnSpc>
              <a:spcPct val="90000"/>
            </a:lnSpc>
          </a:pPr>
          <a:r>
            <a:rPr lang="en-US" sz="2100">
              <a:solidFill>
                <a:srgbClr val="FFFFFF"/>
              </a:solidFill>
              <a:latin typeface="Calibri"/>
              <a:ea typeface="Calibri"/>
              <a:cs typeface="Calibri"/>
            </a:rPr>
            <a:t>Continuous learning </a:t>
          </a:r>
        </a:p>
      </dgm:t>
    </dgm:pt>
    <dgm:pt modelId="{523B9349-F04B-4333-8154-F8E5FEAF437E}" type="parTrans" cxnId="{5C4A3C05-6747-4AC0-9F7B-2715CFFC8BF7}">
      <dgm:prSet/>
      <dgm:spPr/>
      <dgm:t>
        <a:bodyPr/>
        <a:lstStyle/>
        <a:p>
          <a:endParaRPr lang="en-US"/>
        </a:p>
      </dgm:t>
    </dgm:pt>
    <dgm:pt modelId="{FFDC7E07-6587-4EA9-BB0E-D8B8AD5E46D0}" type="sibTrans" cxnId="{5C4A3C05-6747-4AC0-9F7B-2715CFFC8BF7}">
      <dgm:prSet/>
      <dgm:spPr/>
      <dgm:t>
        <a:bodyPr/>
        <a:lstStyle/>
        <a:p>
          <a:endParaRPr lang="en-US"/>
        </a:p>
      </dgm:t>
    </dgm:pt>
    <dgm:pt modelId="{5DC43C0E-D85F-49C4-B426-F2EE2FCA8A98}">
      <dgm:prSet/>
      <dgm:spPr/>
      <dgm:t>
        <a:bodyPr/>
        <a:lstStyle/>
        <a:p>
          <a:pPr algn="l">
            <a:lnSpc>
              <a:spcPct val="90000"/>
            </a:lnSpc>
          </a:pPr>
          <a:r>
            <a:rPr lang="en-US" sz="2100">
              <a:solidFill>
                <a:srgbClr val="FFFFFF"/>
              </a:solidFill>
              <a:latin typeface="Calibri"/>
              <a:ea typeface="Calibri"/>
              <a:cs typeface="Calibri"/>
            </a:rPr>
            <a:t>Follow thought-leaders on </a:t>
          </a:r>
          <a:r>
            <a:rPr lang="en-US" sz="2100" err="1">
              <a:solidFill>
                <a:srgbClr val="FFFFFF"/>
              </a:solidFill>
              <a:latin typeface="Calibri"/>
              <a:ea typeface="Calibri"/>
              <a:cs typeface="Calibri"/>
            </a:rPr>
            <a:t>Linkedin</a:t>
          </a:r>
          <a:r>
            <a:rPr lang="en-US" sz="2100">
              <a:solidFill>
                <a:srgbClr val="FFFFFF"/>
              </a:solidFill>
              <a:latin typeface="Calibri"/>
              <a:ea typeface="Calibri"/>
              <a:cs typeface="Calibri"/>
            </a:rPr>
            <a:t> (Rob Briner is one of my </a:t>
          </a:r>
          <a:r>
            <a:rPr lang="en-US" sz="2100" err="1">
              <a:solidFill>
                <a:srgbClr val="FFFFFF"/>
              </a:solidFill>
              <a:latin typeface="Calibri"/>
              <a:ea typeface="Calibri"/>
              <a:cs typeface="Calibri"/>
            </a:rPr>
            <a:t>favourites</a:t>
          </a:r>
          <a:r>
            <a:rPr lang="en-US" sz="2100">
              <a:solidFill>
                <a:srgbClr val="FFFFFF"/>
              </a:solidFill>
              <a:latin typeface="Calibri"/>
              <a:ea typeface="Calibri"/>
              <a:cs typeface="Calibri"/>
            </a:rPr>
            <a:t>)</a:t>
          </a:r>
        </a:p>
      </dgm:t>
    </dgm:pt>
    <dgm:pt modelId="{A4C43A01-C92C-4CAA-B256-03348474E90B}" type="parTrans" cxnId="{91F1E63B-A9BB-49AC-B6EA-6C36BF93C805}">
      <dgm:prSet/>
      <dgm:spPr/>
      <dgm:t>
        <a:bodyPr/>
        <a:lstStyle/>
        <a:p>
          <a:endParaRPr lang="en-US"/>
        </a:p>
      </dgm:t>
    </dgm:pt>
    <dgm:pt modelId="{8AD710B5-C969-44A0-8622-EFB69D448AAB}" type="sibTrans" cxnId="{91F1E63B-A9BB-49AC-B6EA-6C36BF93C805}">
      <dgm:prSet/>
      <dgm:spPr/>
      <dgm:t>
        <a:bodyPr/>
        <a:lstStyle/>
        <a:p>
          <a:endParaRPr lang="en-US"/>
        </a:p>
      </dgm:t>
    </dgm:pt>
    <dgm:pt modelId="{DCCDA08E-3964-4B63-8925-E715CE188D1B}" type="pres">
      <dgm:prSet presAssocID="{1BEA2C47-E677-4183-B885-45FB5B9ADA02}" presName="linear" presStyleCnt="0">
        <dgm:presLayoutVars>
          <dgm:animLvl val="lvl"/>
          <dgm:resizeHandles val="exact"/>
        </dgm:presLayoutVars>
      </dgm:prSet>
      <dgm:spPr/>
    </dgm:pt>
    <dgm:pt modelId="{39459DF2-6820-4AE3-A791-336C6A6AEC77}" type="pres">
      <dgm:prSet presAssocID="{79E4B432-EB07-4E21-AA68-AB3DE5FE2AA2}" presName="parentText" presStyleLbl="node1" presStyleIdx="0" presStyleCnt="7">
        <dgm:presLayoutVars>
          <dgm:chMax val="0"/>
          <dgm:bulletEnabled val="1"/>
        </dgm:presLayoutVars>
      </dgm:prSet>
      <dgm:spPr/>
    </dgm:pt>
    <dgm:pt modelId="{3EE8B69F-BDE2-48BC-8366-2E86C9A84749}" type="pres">
      <dgm:prSet presAssocID="{28DC5E44-70FC-4C17-A195-F895CBF8711D}" presName="spacer" presStyleCnt="0"/>
      <dgm:spPr/>
    </dgm:pt>
    <dgm:pt modelId="{10E343CB-40DD-4FE7-911F-14FC18740AE1}" type="pres">
      <dgm:prSet presAssocID="{501357B2-77F0-4F59-8ED5-9B470B353B6D}" presName="parentText" presStyleLbl="node1" presStyleIdx="1" presStyleCnt="7">
        <dgm:presLayoutVars>
          <dgm:chMax val="0"/>
          <dgm:bulletEnabled val="1"/>
        </dgm:presLayoutVars>
      </dgm:prSet>
      <dgm:spPr/>
    </dgm:pt>
    <dgm:pt modelId="{3EDB15F7-593B-4224-AE8F-1A8D924A636D}" type="pres">
      <dgm:prSet presAssocID="{1F7139AF-4D4C-44B1-89D0-318CC5C8C2F5}" presName="spacer" presStyleCnt="0"/>
      <dgm:spPr/>
    </dgm:pt>
    <dgm:pt modelId="{66F6942C-CAFB-413E-B224-2EFAF3CD502E}" type="pres">
      <dgm:prSet presAssocID="{66D066BE-42C9-4A29-8FC8-922B06E2754C}" presName="parentText" presStyleLbl="node1" presStyleIdx="2" presStyleCnt="7">
        <dgm:presLayoutVars>
          <dgm:chMax val="0"/>
          <dgm:bulletEnabled val="1"/>
        </dgm:presLayoutVars>
      </dgm:prSet>
      <dgm:spPr/>
    </dgm:pt>
    <dgm:pt modelId="{D841689F-29D0-4516-8238-4D9A472D2E55}" type="pres">
      <dgm:prSet presAssocID="{1F5F173E-F7CF-478B-9057-FA7ABC2E05CA}" presName="spacer" presStyleCnt="0"/>
      <dgm:spPr/>
    </dgm:pt>
    <dgm:pt modelId="{5BA1C55D-EDB8-4CEB-8B5B-93350BBEC82F}" type="pres">
      <dgm:prSet presAssocID="{6415FD7F-9BCA-412B-A135-D8FA990B9E42}" presName="parentText" presStyleLbl="node1" presStyleIdx="3" presStyleCnt="7">
        <dgm:presLayoutVars>
          <dgm:chMax val="0"/>
          <dgm:bulletEnabled val="1"/>
        </dgm:presLayoutVars>
      </dgm:prSet>
      <dgm:spPr/>
    </dgm:pt>
    <dgm:pt modelId="{1A354215-656A-453A-A541-3EF82FA6314B}" type="pres">
      <dgm:prSet presAssocID="{46D2AFBA-BBDB-4BB6-A665-7CF96FF2CA32}" presName="spacer" presStyleCnt="0"/>
      <dgm:spPr/>
    </dgm:pt>
    <dgm:pt modelId="{E86FCFC8-ECF6-48A7-95BB-82188FCCE8EE}" type="pres">
      <dgm:prSet presAssocID="{EFAFF56C-EBFC-4D65-A7F5-B731822EBF91}" presName="parentText" presStyleLbl="node1" presStyleIdx="4" presStyleCnt="7">
        <dgm:presLayoutVars>
          <dgm:chMax val="0"/>
          <dgm:bulletEnabled val="1"/>
        </dgm:presLayoutVars>
      </dgm:prSet>
      <dgm:spPr/>
    </dgm:pt>
    <dgm:pt modelId="{59B4E960-FCE8-420B-A835-E2455E6088A3}" type="pres">
      <dgm:prSet presAssocID="{E1C68C98-5E12-4E2E-8422-E23A773E41F9}" presName="spacer" presStyleCnt="0"/>
      <dgm:spPr/>
    </dgm:pt>
    <dgm:pt modelId="{55521284-F3B9-4517-BE56-0EDCCEAB553D}" type="pres">
      <dgm:prSet presAssocID="{8CD2185A-91DF-41D7-A332-79B527B13D2C}" presName="parentText" presStyleLbl="node1" presStyleIdx="5" presStyleCnt="7">
        <dgm:presLayoutVars>
          <dgm:chMax val="0"/>
          <dgm:bulletEnabled val="1"/>
        </dgm:presLayoutVars>
      </dgm:prSet>
      <dgm:spPr/>
    </dgm:pt>
    <dgm:pt modelId="{FB57D2A1-E559-4ADC-9797-94B3FD976CC0}" type="pres">
      <dgm:prSet presAssocID="{FFDC7E07-6587-4EA9-BB0E-D8B8AD5E46D0}" presName="spacer" presStyleCnt="0"/>
      <dgm:spPr/>
    </dgm:pt>
    <dgm:pt modelId="{E32DC1C8-8865-4ABB-A85D-188C974C9A4D}" type="pres">
      <dgm:prSet presAssocID="{5DC43C0E-D85F-49C4-B426-F2EE2FCA8A98}" presName="parentText" presStyleLbl="node1" presStyleIdx="6" presStyleCnt="7">
        <dgm:presLayoutVars>
          <dgm:chMax val="0"/>
          <dgm:bulletEnabled val="1"/>
        </dgm:presLayoutVars>
      </dgm:prSet>
      <dgm:spPr/>
    </dgm:pt>
  </dgm:ptLst>
  <dgm:cxnLst>
    <dgm:cxn modelId="{5C4A3C05-6747-4AC0-9F7B-2715CFFC8BF7}" srcId="{1BEA2C47-E677-4183-B885-45FB5B9ADA02}" destId="{8CD2185A-91DF-41D7-A332-79B527B13D2C}" srcOrd="5" destOrd="0" parTransId="{523B9349-F04B-4333-8154-F8E5FEAF437E}" sibTransId="{FFDC7E07-6587-4EA9-BB0E-D8B8AD5E46D0}"/>
    <dgm:cxn modelId="{95C5860A-3073-4DB9-9810-59C24272CA67}" type="presOf" srcId="{5DC43C0E-D85F-49C4-B426-F2EE2FCA8A98}" destId="{E32DC1C8-8865-4ABB-A85D-188C974C9A4D}" srcOrd="0" destOrd="0" presId="urn:microsoft.com/office/officeart/2005/8/layout/vList2"/>
    <dgm:cxn modelId="{B85CE53A-A644-4814-95CE-C816EC8E3EBD}" srcId="{1BEA2C47-E677-4183-B885-45FB5B9ADA02}" destId="{79E4B432-EB07-4E21-AA68-AB3DE5FE2AA2}" srcOrd="0" destOrd="0" parTransId="{31E2A821-4003-4C9A-A13A-AE62664058C4}" sibTransId="{28DC5E44-70FC-4C17-A195-F895CBF8711D}"/>
    <dgm:cxn modelId="{91F1E63B-A9BB-49AC-B6EA-6C36BF93C805}" srcId="{1BEA2C47-E677-4183-B885-45FB5B9ADA02}" destId="{5DC43C0E-D85F-49C4-B426-F2EE2FCA8A98}" srcOrd="6" destOrd="0" parTransId="{A4C43A01-C92C-4CAA-B256-03348474E90B}" sibTransId="{8AD710B5-C969-44A0-8622-EFB69D448AAB}"/>
    <dgm:cxn modelId="{210C6241-03ED-4B40-94B4-6F14F1090889}" type="presOf" srcId="{501357B2-77F0-4F59-8ED5-9B470B353B6D}" destId="{10E343CB-40DD-4FE7-911F-14FC18740AE1}" srcOrd="0" destOrd="0" presId="urn:microsoft.com/office/officeart/2005/8/layout/vList2"/>
    <dgm:cxn modelId="{4B990E64-FB36-4036-A033-3129580B806F}" srcId="{1BEA2C47-E677-4183-B885-45FB5B9ADA02}" destId="{501357B2-77F0-4F59-8ED5-9B470B353B6D}" srcOrd="1" destOrd="0" parTransId="{F55AD170-3EA4-41F4-BE9D-029F0E70148F}" sibTransId="{1F7139AF-4D4C-44B1-89D0-318CC5C8C2F5}"/>
    <dgm:cxn modelId="{42F74759-1864-4A38-AE95-B056E095F4C3}" srcId="{1BEA2C47-E677-4183-B885-45FB5B9ADA02}" destId="{EFAFF56C-EBFC-4D65-A7F5-B731822EBF91}" srcOrd="4" destOrd="0" parTransId="{8F485FA5-78EB-4ADE-9F9B-1C25C8139FA0}" sibTransId="{E1C68C98-5E12-4E2E-8422-E23A773E41F9}"/>
    <dgm:cxn modelId="{0631407C-504E-45E5-9822-109A437A4026}" type="presOf" srcId="{79E4B432-EB07-4E21-AA68-AB3DE5FE2AA2}" destId="{39459DF2-6820-4AE3-A791-336C6A6AEC77}" srcOrd="0" destOrd="0" presId="urn:microsoft.com/office/officeart/2005/8/layout/vList2"/>
    <dgm:cxn modelId="{4C156681-0C84-4AC2-BAC1-17C7A67104FC}" type="presOf" srcId="{8CD2185A-91DF-41D7-A332-79B527B13D2C}" destId="{55521284-F3B9-4517-BE56-0EDCCEAB553D}" srcOrd="0" destOrd="0" presId="urn:microsoft.com/office/officeart/2005/8/layout/vList2"/>
    <dgm:cxn modelId="{0A7AFD94-31AB-43C5-91D3-3B868A59DDD1}" srcId="{1BEA2C47-E677-4183-B885-45FB5B9ADA02}" destId="{6415FD7F-9BCA-412B-A135-D8FA990B9E42}" srcOrd="3" destOrd="0" parTransId="{5BA3F835-4EC5-4859-B79C-E304D1B4A54D}" sibTransId="{46D2AFBA-BBDB-4BB6-A665-7CF96FF2CA32}"/>
    <dgm:cxn modelId="{53F2E29A-04A8-438A-8B01-69D5324965EE}" srcId="{1BEA2C47-E677-4183-B885-45FB5B9ADA02}" destId="{66D066BE-42C9-4A29-8FC8-922B06E2754C}" srcOrd="2" destOrd="0" parTransId="{5DA2AC94-9768-4B7D-A889-4BCE8A29520C}" sibTransId="{1F5F173E-F7CF-478B-9057-FA7ABC2E05CA}"/>
    <dgm:cxn modelId="{D9165EA1-405E-4FE6-B9E6-DDA5EA060455}" type="presOf" srcId="{1BEA2C47-E677-4183-B885-45FB5B9ADA02}" destId="{DCCDA08E-3964-4B63-8925-E715CE188D1B}" srcOrd="0" destOrd="0" presId="urn:microsoft.com/office/officeart/2005/8/layout/vList2"/>
    <dgm:cxn modelId="{A97C96AE-1E43-4012-9312-9E37B43B53EC}" type="presOf" srcId="{6415FD7F-9BCA-412B-A135-D8FA990B9E42}" destId="{5BA1C55D-EDB8-4CEB-8B5B-93350BBEC82F}" srcOrd="0" destOrd="0" presId="urn:microsoft.com/office/officeart/2005/8/layout/vList2"/>
    <dgm:cxn modelId="{FC55E9B5-563B-4593-8E82-52C9F179892F}" type="presOf" srcId="{EFAFF56C-EBFC-4D65-A7F5-B731822EBF91}" destId="{E86FCFC8-ECF6-48A7-95BB-82188FCCE8EE}" srcOrd="0" destOrd="0" presId="urn:microsoft.com/office/officeart/2005/8/layout/vList2"/>
    <dgm:cxn modelId="{705B03C3-A684-4FF1-BB24-6069A744A9DB}" type="presOf" srcId="{66D066BE-42C9-4A29-8FC8-922B06E2754C}" destId="{66F6942C-CAFB-413E-B224-2EFAF3CD502E}" srcOrd="0" destOrd="0" presId="urn:microsoft.com/office/officeart/2005/8/layout/vList2"/>
    <dgm:cxn modelId="{A709858E-0AB5-4C7A-A5C3-455751CE06E5}" type="presParOf" srcId="{DCCDA08E-3964-4B63-8925-E715CE188D1B}" destId="{39459DF2-6820-4AE3-A791-336C6A6AEC77}" srcOrd="0" destOrd="0" presId="urn:microsoft.com/office/officeart/2005/8/layout/vList2"/>
    <dgm:cxn modelId="{59F65E14-4ABD-454D-A0FD-E274D19E76B4}" type="presParOf" srcId="{DCCDA08E-3964-4B63-8925-E715CE188D1B}" destId="{3EE8B69F-BDE2-48BC-8366-2E86C9A84749}" srcOrd="1" destOrd="0" presId="urn:microsoft.com/office/officeart/2005/8/layout/vList2"/>
    <dgm:cxn modelId="{E4FDFFCF-6235-4D1B-B2A3-EA3C7CE10CEF}" type="presParOf" srcId="{DCCDA08E-3964-4B63-8925-E715CE188D1B}" destId="{10E343CB-40DD-4FE7-911F-14FC18740AE1}" srcOrd="2" destOrd="0" presId="urn:microsoft.com/office/officeart/2005/8/layout/vList2"/>
    <dgm:cxn modelId="{09336355-59BF-4D81-B592-ED14B45B5E1F}" type="presParOf" srcId="{DCCDA08E-3964-4B63-8925-E715CE188D1B}" destId="{3EDB15F7-593B-4224-AE8F-1A8D924A636D}" srcOrd="3" destOrd="0" presId="urn:microsoft.com/office/officeart/2005/8/layout/vList2"/>
    <dgm:cxn modelId="{E486578F-9F63-43E0-95CE-D391E2CD21F5}" type="presParOf" srcId="{DCCDA08E-3964-4B63-8925-E715CE188D1B}" destId="{66F6942C-CAFB-413E-B224-2EFAF3CD502E}" srcOrd="4" destOrd="0" presId="urn:microsoft.com/office/officeart/2005/8/layout/vList2"/>
    <dgm:cxn modelId="{9EAF0B41-33AC-4F8A-9D33-A24820B7EFE8}" type="presParOf" srcId="{DCCDA08E-3964-4B63-8925-E715CE188D1B}" destId="{D841689F-29D0-4516-8238-4D9A472D2E55}" srcOrd="5" destOrd="0" presId="urn:microsoft.com/office/officeart/2005/8/layout/vList2"/>
    <dgm:cxn modelId="{8111C4F7-543F-4327-B91A-E2CD41EF1F6C}" type="presParOf" srcId="{DCCDA08E-3964-4B63-8925-E715CE188D1B}" destId="{5BA1C55D-EDB8-4CEB-8B5B-93350BBEC82F}" srcOrd="6" destOrd="0" presId="urn:microsoft.com/office/officeart/2005/8/layout/vList2"/>
    <dgm:cxn modelId="{540F0CAD-4C32-4F01-A532-60178B42DE90}" type="presParOf" srcId="{DCCDA08E-3964-4B63-8925-E715CE188D1B}" destId="{1A354215-656A-453A-A541-3EF82FA6314B}" srcOrd="7" destOrd="0" presId="urn:microsoft.com/office/officeart/2005/8/layout/vList2"/>
    <dgm:cxn modelId="{A29EE96B-5528-4B3D-91C5-41ACEAA3BF21}" type="presParOf" srcId="{DCCDA08E-3964-4B63-8925-E715CE188D1B}" destId="{E86FCFC8-ECF6-48A7-95BB-82188FCCE8EE}" srcOrd="8" destOrd="0" presId="urn:microsoft.com/office/officeart/2005/8/layout/vList2"/>
    <dgm:cxn modelId="{5794FC8B-580F-442A-B35B-C155CFC91E33}" type="presParOf" srcId="{DCCDA08E-3964-4B63-8925-E715CE188D1B}" destId="{59B4E960-FCE8-420B-A835-E2455E6088A3}" srcOrd="9" destOrd="0" presId="urn:microsoft.com/office/officeart/2005/8/layout/vList2"/>
    <dgm:cxn modelId="{85B46F74-1E4C-4E63-AA8A-0B0C961B6BCF}" type="presParOf" srcId="{DCCDA08E-3964-4B63-8925-E715CE188D1B}" destId="{55521284-F3B9-4517-BE56-0EDCCEAB553D}" srcOrd="10" destOrd="0" presId="urn:microsoft.com/office/officeart/2005/8/layout/vList2"/>
    <dgm:cxn modelId="{F946EE85-AC8D-4DD0-82EA-807521D3EE32}" type="presParOf" srcId="{DCCDA08E-3964-4B63-8925-E715CE188D1B}" destId="{FB57D2A1-E559-4ADC-9797-94B3FD976CC0}" srcOrd="11" destOrd="0" presId="urn:microsoft.com/office/officeart/2005/8/layout/vList2"/>
    <dgm:cxn modelId="{B8EE6873-0BBE-4D80-AD09-FDFF1BDED9BC}" type="presParOf" srcId="{DCCDA08E-3964-4B63-8925-E715CE188D1B}" destId="{E32DC1C8-8865-4ABB-A85D-188C974C9A4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434591-0E3B-4033-8243-8CC1E2B755C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35EF8FA-482A-4300-B74A-C8A5A37FD367}">
      <dgm:prSet/>
      <dgm:spPr/>
      <dgm:t>
        <a:bodyPr/>
        <a:lstStyle/>
        <a:p>
          <a:r>
            <a:rPr lang="en-US"/>
            <a:t>Management and employees share common goals, values and interests</a:t>
          </a:r>
        </a:p>
      </dgm:t>
    </dgm:pt>
    <dgm:pt modelId="{F17D9D11-FF2F-4AC6-9080-510FAB67DFC1}" type="parTrans" cxnId="{D8D39434-C02B-4E1F-A147-F5AF190AFFF4}">
      <dgm:prSet/>
      <dgm:spPr/>
      <dgm:t>
        <a:bodyPr/>
        <a:lstStyle/>
        <a:p>
          <a:endParaRPr lang="en-US"/>
        </a:p>
      </dgm:t>
    </dgm:pt>
    <dgm:pt modelId="{D106A6DD-AFDD-4630-862F-4EB7367E2FB5}" type="sibTrans" cxnId="{D8D39434-C02B-4E1F-A147-F5AF190AFFF4}">
      <dgm:prSet/>
      <dgm:spPr/>
      <dgm:t>
        <a:bodyPr/>
        <a:lstStyle/>
        <a:p>
          <a:endParaRPr lang="en-US"/>
        </a:p>
      </dgm:t>
    </dgm:pt>
    <dgm:pt modelId="{B867F2F4-DF94-47AB-AC71-27AA567C05FD}">
      <dgm:prSet/>
      <dgm:spPr/>
      <dgm:t>
        <a:bodyPr/>
        <a:lstStyle/>
        <a:p>
          <a:r>
            <a:rPr lang="en-US"/>
            <a:t>Emphasis on harmony, cooperation, and loyalty</a:t>
          </a:r>
        </a:p>
      </dgm:t>
    </dgm:pt>
    <dgm:pt modelId="{B9D9DCFE-EB9C-4ACA-AF46-886B79E9B2C5}" type="parTrans" cxnId="{4E876F12-EABE-4966-8ED8-F2DF0A255855}">
      <dgm:prSet/>
      <dgm:spPr/>
      <dgm:t>
        <a:bodyPr/>
        <a:lstStyle/>
        <a:p>
          <a:endParaRPr lang="en-US"/>
        </a:p>
      </dgm:t>
    </dgm:pt>
    <dgm:pt modelId="{32BE0B7D-5426-4DC6-8F39-98B760929509}" type="sibTrans" cxnId="{4E876F12-EABE-4966-8ED8-F2DF0A255855}">
      <dgm:prSet/>
      <dgm:spPr/>
      <dgm:t>
        <a:bodyPr/>
        <a:lstStyle/>
        <a:p>
          <a:endParaRPr lang="en-US"/>
        </a:p>
      </dgm:t>
    </dgm:pt>
    <dgm:pt modelId="{995E3367-6208-4901-8B63-AE2202319588}">
      <dgm:prSet/>
      <dgm:spPr/>
      <dgm:t>
        <a:bodyPr/>
        <a:lstStyle/>
        <a:p>
          <a:r>
            <a:rPr lang="en-US"/>
            <a:t>Management is expected to provide strong leadership &amp; communication</a:t>
          </a:r>
        </a:p>
      </dgm:t>
    </dgm:pt>
    <dgm:pt modelId="{D783B0BE-D21B-423A-B675-401971C33E06}" type="parTrans" cxnId="{692735F2-39E3-4BAE-ABCB-BEC17D0A5DA7}">
      <dgm:prSet/>
      <dgm:spPr/>
      <dgm:t>
        <a:bodyPr/>
        <a:lstStyle/>
        <a:p>
          <a:endParaRPr lang="en-US"/>
        </a:p>
      </dgm:t>
    </dgm:pt>
    <dgm:pt modelId="{0BAEE363-BFAA-4D61-AAB4-44C59D1FAC79}" type="sibTrans" cxnId="{692735F2-39E3-4BAE-ABCB-BEC17D0A5DA7}">
      <dgm:prSet/>
      <dgm:spPr/>
      <dgm:t>
        <a:bodyPr/>
        <a:lstStyle/>
        <a:p>
          <a:endParaRPr lang="en-US"/>
        </a:p>
      </dgm:t>
    </dgm:pt>
    <dgm:pt modelId="{5A1C486A-8994-4A35-BF7D-A14DFEBAA267}">
      <dgm:prSet/>
      <dgm:spPr/>
      <dgm:t>
        <a:bodyPr/>
        <a:lstStyle/>
        <a:p>
          <a:r>
            <a:rPr lang="en-US"/>
            <a:t>Trade Unions are generally viewed as unnecessary or even undesirable, as they challenge the sense of unity and managerial prerogative</a:t>
          </a:r>
        </a:p>
      </dgm:t>
    </dgm:pt>
    <dgm:pt modelId="{F70A6E02-B877-4728-9EE8-598F93AA9524}" type="parTrans" cxnId="{A94BA4CA-F6C0-4389-A835-D73D97A623C5}">
      <dgm:prSet/>
      <dgm:spPr/>
      <dgm:t>
        <a:bodyPr/>
        <a:lstStyle/>
        <a:p>
          <a:endParaRPr lang="en-US"/>
        </a:p>
      </dgm:t>
    </dgm:pt>
    <dgm:pt modelId="{B79DD869-0F67-44AA-8051-184D5AD74BEF}" type="sibTrans" cxnId="{A94BA4CA-F6C0-4389-A835-D73D97A623C5}">
      <dgm:prSet/>
      <dgm:spPr/>
      <dgm:t>
        <a:bodyPr/>
        <a:lstStyle/>
        <a:p>
          <a:endParaRPr lang="en-US"/>
        </a:p>
      </dgm:t>
    </dgm:pt>
    <dgm:pt modelId="{BBAA12BD-BEC3-40BF-AE94-4757A7076B93}">
      <dgm:prSet/>
      <dgm:spPr/>
      <dgm:t>
        <a:bodyPr/>
        <a:lstStyle/>
        <a:p>
          <a:r>
            <a:rPr lang="en-US"/>
            <a:t>Paternalistic – no completing loyalties</a:t>
          </a:r>
        </a:p>
      </dgm:t>
    </dgm:pt>
    <dgm:pt modelId="{2806CF27-D707-480C-8E1B-256B784AF44A}" type="parTrans" cxnId="{27208961-15FB-443D-B8E5-784C69AF91BB}">
      <dgm:prSet/>
      <dgm:spPr/>
      <dgm:t>
        <a:bodyPr/>
        <a:lstStyle/>
        <a:p>
          <a:endParaRPr lang="en-US"/>
        </a:p>
      </dgm:t>
    </dgm:pt>
    <dgm:pt modelId="{BA306FFD-36B3-4DD4-820C-BA665CABBA53}" type="sibTrans" cxnId="{27208961-15FB-443D-B8E5-784C69AF91BB}">
      <dgm:prSet/>
      <dgm:spPr/>
      <dgm:t>
        <a:bodyPr/>
        <a:lstStyle/>
        <a:p>
          <a:endParaRPr lang="en-US"/>
        </a:p>
      </dgm:t>
    </dgm:pt>
    <dgm:pt modelId="{90929755-A17E-488E-B3E4-83ED8900C075}" type="pres">
      <dgm:prSet presAssocID="{04434591-0E3B-4033-8243-8CC1E2B755C1}" presName="root" presStyleCnt="0">
        <dgm:presLayoutVars>
          <dgm:dir/>
          <dgm:resizeHandles val="exact"/>
        </dgm:presLayoutVars>
      </dgm:prSet>
      <dgm:spPr/>
    </dgm:pt>
    <dgm:pt modelId="{14347D92-439D-4BF8-BD59-6F63AC1E6AF2}" type="pres">
      <dgm:prSet presAssocID="{335EF8FA-482A-4300-B74A-C8A5A37FD367}" presName="compNode" presStyleCnt="0"/>
      <dgm:spPr/>
    </dgm:pt>
    <dgm:pt modelId="{380389A4-F200-449C-9C9C-DDF17993B930}" type="pres">
      <dgm:prSet presAssocID="{335EF8FA-482A-4300-B74A-C8A5A37FD367}" presName="bgRect" presStyleLbl="bgShp" presStyleIdx="0" presStyleCnt="5"/>
      <dgm:spPr/>
    </dgm:pt>
    <dgm:pt modelId="{8FDDA722-7E04-4913-B993-E9700D1E21CA}" type="pres">
      <dgm:prSet presAssocID="{335EF8FA-482A-4300-B74A-C8A5A37FD36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9DDB94D7-BE55-47E0-BCD6-1128B8BB7556}" type="pres">
      <dgm:prSet presAssocID="{335EF8FA-482A-4300-B74A-C8A5A37FD367}" presName="spaceRect" presStyleCnt="0"/>
      <dgm:spPr/>
    </dgm:pt>
    <dgm:pt modelId="{A35E2004-9311-4FE7-9780-D24126AEBBBD}" type="pres">
      <dgm:prSet presAssocID="{335EF8FA-482A-4300-B74A-C8A5A37FD367}" presName="parTx" presStyleLbl="revTx" presStyleIdx="0" presStyleCnt="5">
        <dgm:presLayoutVars>
          <dgm:chMax val="0"/>
          <dgm:chPref val="0"/>
        </dgm:presLayoutVars>
      </dgm:prSet>
      <dgm:spPr/>
    </dgm:pt>
    <dgm:pt modelId="{D75896C7-0192-4A1F-9CAD-75378A070E21}" type="pres">
      <dgm:prSet presAssocID="{D106A6DD-AFDD-4630-862F-4EB7367E2FB5}" presName="sibTrans" presStyleCnt="0"/>
      <dgm:spPr/>
    </dgm:pt>
    <dgm:pt modelId="{3EE930CC-C30E-4912-A3ED-32D74A67D1FF}" type="pres">
      <dgm:prSet presAssocID="{B867F2F4-DF94-47AB-AC71-27AA567C05FD}" presName="compNode" presStyleCnt="0"/>
      <dgm:spPr/>
    </dgm:pt>
    <dgm:pt modelId="{5FF67D32-0822-4E29-B0CB-4E1911689F9A}" type="pres">
      <dgm:prSet presAssocID="{B867F2F4-DF94-47AB-AC71-27AA567C05FD}" presName="bgRect" presStyleLbl="bgShp" presStyleIdx="1" presStyleCnt="5"/>
      <dgm:spPr/>
    </dgm:pt>
    <dgm:pt modelId="{7F683DF5-9101-4343-ADA3-34357210B5B6}" type="pres">
      <dgm:prSet presAssocID="{B867F2F4-DF94-47AB-AC71-27AA567C05F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EA377E3-21FB-4718-A55B-EF0D58249F42}" type="pres">
      <dgm:prSet presAssocID="{B867F2F4-DF94-47AB-AC71-27AA567C05FD}" presName="spaceRect" presStyleCnt="0"/>
      <dgm:spPr/>
    </dgm:pt>
    <dgm:pt modelId="{C7149D1A-483E-4F59-8F9A-1165310B631F}" type="pres">
      <dgm:prSet presAssocID="{B867F2F4-DF94-47AB-AC71-27AA567C05FD}" presName="parTx" presStyleLbl="revTx" presStyleIdx="1" presStyleCnt="5">
        <dgm:presLayoutVars>
          <dgm:chMax val="0"/>
          <dgm:chPref val="0"/>
        </dgm:presLayoutVars>
      </dgm:prSet>
      <dgm:spPr/>
    </dgm:pt>
    <dgm:pt modelId="{F05D7C5F-4E51-4869-92F6-7E1CD4A1684B}" type="pres">
      <dgm:prSet presAssocID="{32BE0B7D-5426-4DC6-8F39-98B760929509}" presName="sibTrans" presStyleCnt="0"/>
      <dgm:spPr/>
    </dgm:pt>
    <dgm:pt modelId="{28BA0819-18FC-430C-B45E-BF88A3AF77C5}" type="pres">
      <dgm:prSet presAssocID="{995E3367-6208-4901-8B63-AE2202319588}" presName="compNode" presStyleCnt="0"/>
      <dgm:spPr/>
    </dgm:pt>
    <dgm:pt modelId="{90064EF0-0294-448E-AD36-DCCC7EEDC1F8}" type="pres">
      <dgm:prSet presAssocID="{995E3367-6208-4901-8B63-AE2202319588}" presName="bgRect" presStyleLbl="bgShp" presStyleIdx="2" presStyleCnt="5"/>
      <dgm:spPr/>
    </dgm:pt>
    <dgm:pt modelId="{2C01C541-D96E-4725-A6CA-BFF74C681427}" type="pres">
      <dgm:prSet presAssocID="{995E3367-6208-4901-8B63-AE220231958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E8F2502F-3144-44DF-9F85-33FE7FAC9734}" type="pres">
      <dgm:prSet presAssocID="{995E3367-6208-4901-8B63-AE2202319588}" presName="spaceRect" presStyleCnt="0"/>
      <dgm:spPr/>
    </dgm:pt>
    <dgm:pt modelId="{90B80432-CF4E-4F6B-8E7B-5226861730F8}" type="pres">
      <dgm:prSet presAssocID="{995E3367-6208-4901-8B63-AE2202319588}" presName="parTx" presStyleLbl="revTx" presStyleIdx="2" presStyleCnt="5">
        <dgm:presLayoutVars>
          <dgm:chMax val="0"/>
          <dgm:chPref val="0"/>
        </dgm:presLayoutVars>
      </dgm:prSet>
      <dgm:spPr/>
    </dgm:pt>
    <dgm:pt modelId="{9C35D36D-00D7-4BAA-85F9-526AC4D94651}" type="pres">
      <dgm:prSet presAssocID="{0BAEE363-BFAA-4D61-AAB4-44C59D1FAC79}" presName="sibTrans" presStyleCnt="0"/>
      <dgm:spPr/>
    </dgm:pt>
    <dgm:pt modelId="{3C9C344D-F837-40A5-A2F8-A61EA692C577}" type="pres">
      <dgm:prSet presAssocID="{5A1C486A-8994-4A35-BF7D-A14DFEBAA267}" presName="compNode" presStyleCnt="0"/>
      <dgm:spPr/>
    </dgm:pt>
    <dgm:pt modelId="{3DB4344A-9CB0-4057-B6C7-2A09837045BC}" type="pres">
      <dgm:prSet presAssocID="{5A1C486A-8994-4A35-BF7D-A14DFEBAA267}" presName="bgRect" presStyleLbl="bgShp" presStyleIdx="3" presStyleCnt="5"/>
      <dgm:spPr/>
    </dgm:pt>
    <dgm:pt modelId="{970A4686-F1C9-4B55-A8F6-F1D26559AF5D}" type="pres">
      <dgm:prSet presAssocID="{5A1C486A-8994-4A35-BF7D-A14DFEBAA26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8C6750D-53E2-4425-A958-2423C8023904}" type="pres">
      <dgm:prSet presAssocID="{5A1C486A-8994-4A35-BF7D-A14DFEBAA267}" presName="spaceRect" presStyleCnt="0"/>
      <dgm:spPr/>
    </dgm:pt>
    <dgm:pt modelId="{51E6CD61-831F-4592-B11D-30B6E39BC377}" type="pres">
      <dgm:prSet presAssocID="{5A1C486A-8994-4A35-BF7D-A14DFEBAA267}" presName="parTx" presStyleLbl="revTx" presStyleIdx="3" presStyleCnt="5">
        <dgm:presLayoutVars>
          <dgm:chMax val="0"/>
          <dgm:chPref val="0"/>
        </dgm:presLayoutVars>
      </dgm:prSet>
      <dgm:spPr/>
    </dgm:pt>
    <dgm:pt modelId="{01694E6C-D28F-4649-A2DE-93D320048077}" type="pres">
      <dgm:prSet presAssocID="{B79DD869-0F67-44AA-8051-184D5AD74BEF}" presName="sibTrans" presStyleCnt="0"/>
      <dgm:spPr/>
    </dgm:pt>
    <dgm:pt modelId="{415EBD91-2E4C-4152-B6FA-3AD7E3CFDBDF}" type="pres">
      <dgm:prSet presAssocID="{BBAA12BD-BEC3-40BF-AE94-4757A7076B93}" presName="compNode" presStyleCnt="0"/>
      <dgm:spPr/>
    </dgm:pt>
    <dgm:pt modelId="{3366B5A0-DC42-4080-A314-106F2D17D010}" type="pres">
      <dgm:prSet presAssocID="{BBAA12BD-BEC3-40BF-AE94-4757A7076B93}" presName="bgRect" presStyleLbl="bgShp" presStyleIdx="4" presStyleCnt="5"/>
      <dgm:spPr/>
    </dgm:pt>
    <dgm:pt modelId="{E9F46ACC-9A04-4FEB-A032-52DAC88DA788}" type="pres">
      <dgm:prSet presAssocID="{BBAA12BD-BEC3-40BF-AE94-4757A7076B9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D1671E4A-D282-4865-AE66-FF45A6838ECC}" type="pres">
      <dgm:prSet presAssocID="{BBAA12BD-BEC3-40BF-AE94-4757A7076B93}" presName="spaceRect" presStyleCnt="0"/>
      <dgm:spPr/>
    </dgm:pt>
    <dgm:pt modelId="{EA048E31-EDA1-4D73-89EF-32A4A42DAB66}" type="pres">
      <dgm:prSet presAssocID="{BBAA12BD-BEC3-40BF-AE94-4757A7076B93}" presName="parTx" presStyleLbl="revTx" presStyleIdx="4" presStyleCnt="5">
        <dgm:presLayoutVars>
          <dgm:chMax val="0"/>
          <dgm:chPref val="0"/>
        </dgm:presLayoutVars>
      </dgm:prSet>
      <dgm:spPr/>
    </dgm:pt>
  </dgm:ptLst>
  <dgm:cxnLst>
    <dgm:cxn modelId="{CB3A2B05-CEED-4B6D-9C1C-80D2093BAC4A}" type="presOf" srcId="{335EF8FA-482A-4300-B74A-C8A5A37FD367}" destId="{A35E2004-9311-4FE7-9780-D24126AEBBBD}" srcOrd="0" destOrd="0" presId="urn:microsoft.com/office/officeart/2018/2/layout/IconVerticalSolidList"/>
    <dgm:cxn modelId="{4E876F12-EABE-4966-8ED8-F2DF0A255855}" srcId="{04434591-0E3B-4033-8243-8CC1E2B755C1}" destId="{B867F2F4-DF94-47AB-AC71-27AA567C05FD}" srcOrd="1" destOrd="0" parTransId="{B9D9DCFE-EB9C-4ACA-AF46-886B79E9B2C5}" sibTransId="{32BE0B7D-5426-4DC6-8F39-98B760929509}"/>
    <dgm:cxn modelId="{0592AB33-699E-4485-8AA9-594C3BDE465A}" type="presOf" srcId="{BBAA12BD-BEC3-40BF-AE94-4757A7076B93}" destId="{EA048E31-EDA1-4D73-89EF-32A4A42DAB66}" srcOrd="0" destOrd="0" presId="urn:microsoft.com/office/officeart/2018/2/layout/IconVerticalSolidList"/>
    <dgm:cxn modelId="{D8D39434-C02B-4E1F-A147-F5AF190AFFF4}" srcId="{04434591-0E3B-4033-8243-8CC1E2B755C1}" destId="{335EF8FA-482A-4300-B74A-C8A5A37FD367}" srcOrd="0" destOrd="0" parTransId="{F17D9D11-FF2F-4AC6-9080-510FAB67DFC1}" sibTransId="{D106A6DD-AFDD-4630-862F-4EB7367E2FB5}"/>
    <dgm:cxn modelId="{516D0839-1FBB-4AFA-81B8-FB982B8B377F}" type="presOf" srcId="{5A1C486A-8994-4A35-BF7D-A14DFEBAA267}" destId="{51E6CD61-831F-4592-B11D-30B6E39BC377}" srcOrd="0" destOrd="0" presId="urn:microsoft.com/office/officeart/2018/2/layout/IconVerticalSolidList"/>
    <dgm:cxn modelId="{27208961-15FB-443D-B8E5-784C69AF91BB}" srcId="{04434591-0E3B-4033-8243-8CC1E2B755C1}" destId="{BBAA12BD-BEC3-40BF-AE94-4757A7076B93}" srcOrd="4" destOrd="0" parTransId="{2806CF27-D707-480C-8E1B-256B784AF44A}" sibTransId="{BA306FFD-36B3-4DD4-820C-BA665CABBA53}"/>
    <dgm:cxn modelId="{AA371A44-170E-4272-A323-D8F45F498D1B}" type="presOf" srcId="{04434591-0E3B-4033-8243-8CC1E2B755C1}" destId="{90929755-A17E-488E-B3E4-83ED8900C075}" srcOrd="0" destOrd="0" presId="urn:microsoft.com/office/officeart/2018/2/layout/IconVerticalSolidList"/>
    <dgm:cxn modelId="{33D6A86D-63E9-4B4A-A8AE-51F8EBFBBD6C}" type="presOf" srcId="{B867F2F4-DF94-47AB-AC71-27AA567C05FD}" destId="{C7149D1A-483E-4F59-8F9A-1165310B631F}" srcOrd="0" destOrd="0" presId="urn:microsoft.com/office/officeart/2018/2/layout/IconVerticalSolidList"/>
    <dgm:cxn modelId="{9B5C0BBB-92D7-4C61-ADC5-B826E9B1E465}" type="presOf" srcId="{995E3367-6208-4901-8B63-AE2202319588}" destId="{90B80432-CF4E-4F6B-8E7B-5226861730F8}" srcOrd="0" destOrd="0" presId="urn:microsoft.com/office/officeart/2018/2/layout/IconVerticalSolidList"/>
    <dgm:cxn modelId="{A94BA4CA-F6C0-4389-A835-D73D97A623C5}" srcId="{04434591-0E3B-4033-8243-8CC1E2B755C1}" destId="{5A1C486A-8994-4A35-BF7D-A14DFEBAA267}" srcOrd="3" destOrd="0" parTransId="{F70A6E02-B877-4728-9EE8-598F93AA9524}" sibTransId="{B79DD869-0F67-44AA-8051-184D5AD74BEF}"/>
    <dgm:cxn modelId="{692735F2-39E3-4BAE-ABCB-BEC17D0A5DA7}" srcId="{04434591-0E3B-4033-8243-8CC1E2B755C1}" destId="{995E3367-6208-4901-8B63-AE2202319588}" srcOrd="2" destOrd="0" parTransId="{D783B0BE-D21B-423A-B675-401971C33E06}" sibTransId="{0BAEE363-BFAA-4D61-AAB4-44C59D1FAC79}"/>
    <dgm:cxn modelId="{5EE9A7ED-447C-4FFA-BF5E-11A7D22BBF17}" type="presParOf" srcId="{90929755-A17E-488E-B3E4-83ED8900C075}" destId="{14347D92-439D-4BF8-BD59-6F63AC1E6AF2}" srcOrd="0" destOrd="0" presId="urn:microsoft.com/office/officeart/2018/2/layout/IconVerticalSolidList"/>
    <dgm:cxn modelId="{404DF245-94D7-48B0-AF84-3FC57D9606D7}" type="presParOf" srcId="{14347D92-439D-4BF8-BD59-6F63AC1E6AF2}" destId="{380389A4-F200-449C-9C9C-DDF17993B930}" srcOrd="0" destOrd="0" presId="urn:microsoft.com/office/officeart/2018/2/layout/IconVerticalSolidList"/>
    <dgm:cxn modelId="{91CEAB7F-0448-4E6C-AB02-D506A68C45CB}" type="presParOf" srcId="{14347D92-439D-4BF8-BD59-6F63AC1E6AF2}" destId="{8FDDA722-7E04-4913-B993-E9700D1E21CA}" srcOrd="1" destOrd="0" presId="urn:microsoft.com/office/officeart/2018/2/layout/IconVerticalSolidList"/>
    <dgm:cxn modelId="{03A84B22-8985-4814-A8C1-8F28B910BA55}" type="presParOf" srcId="{14347D92-439D-4BF8-BD59-6F63AC1E6AF2}" destId="{9DDB94D7-BE55-47E0-BCD6-1128B8BB7556}" srcOrd="2" destOrd="0" presId="urn:microsoft.com/office/officeart/2018/2/layout/IconVerticalSolidList"/>
    <dgm:cxn modelId="{35E55072-A2BC-4573-81F7-99BCD4B9C0B0}" type="presParOf" srcId="{14347D92-439D-4BF8-BD59-6F63AC1E6AF2}" destId="{A35E2004-9311-4FE7-9780-D24126AEBBBD}" srcOrd="3" destOrd="0" presId="urn:microsoft.com/office/officeart/2018/2/layout/IconVerticalSolidList"/>
    <dgm:cxn modelId="{67DBEBE8-42D3-42D0-A770-455AAD76D6EF}" type="presParOf" srcId="{90929755-A17E-488E-B3E4-83ED8900C075}" destId="{D75896C7-0192-4A1F-9CAD-75378A070E21}" srcOrd="1" destOrd="0" presId="urn:microsoft.com/office/officeart/2018/2/layout/IconVerticalSolidList"/>
    <dgm:cxn modelId="{473CC18E-F91D-4B73-A22D-7194E96FA5DD}" type="presParOf" srcId="{90929755-A17E-488E-B3E4-83ED8900C075}" destId="{3EE930CC-C30E-4912-A3ED-32D74A67D1FF}" srcOrd="2" destOrd="0" presId="urn:microsoft.com/office/officeart/2018/2/layout/IconVerticalSolidList"/>
    <dgm:cxn modelId="{9439988F-82CE-4C78-97B4-0B8005BE3EB0}" type="presParOf" srcId="{3EE930CC-C30E-4912-A3ED-32D74A67D1FF}" destId="{5FF67D32-0822-4E29-B0CB-4E1911689F9A}" srcOrd="0" destOrd="0" presId="urn:microsoft.com/office/officeart/2018/2/layout/IconVerticalSolidList"/>
    <dgm:cxn modelId="{1D2F209A-9BAE-4F72-8488-D6BB91DC1D34}" type="presParOf" srcId="{3EE930CC-C30E-4912-A3ED-32D74A67D1FF}" destId="{7F683DF5-9101-4343-ADA3-34357210B5B6}" srcOrd="1" destOrd="0" presId="urn:microsoft.com/office/officeart/2018/2/layout/IconVerticalSolidList"/>
    <dgm:cxn modelId="{FBABCA75-E030-412A-AC42-58C337058476}" type="presParOf" srcId="{3EE930CC-C30E-4912-A3ED-32D74A67D1FF}" destId="{BEA377E3-21FB-4718-A55B-EF0D58249F42}" srcOrd="2" destOrd="0" presId="urn:microsoft.com/office/officeart/2018/2/layout/IconVerticalSolidList"/>
    <dgm:cxn modelId="{9428F634-888A-4F02-84C3-2AD217D57108}" type="presParOf" srcId="{3EE930CC-C30E-4912-A3ED-32D74A67D1FF}" destId="{C7149D1A-483E-4F59-8F9A-1165310B631F}" srcOrd="3" destOrd="0" presId="urn:microsoft.com/office/officeart/2018/2/layout/IconVerticalSolidList"/>
    <dgm:cxn modelId="{25D3C714-1C17-4743-AF55-9FC010425023}" type="presParOf" srcId="{90929755-A17E-488E-B3E4-83ED8900C075}" destId="{F05D7C5F-4E51-4869-92F6-7E1CD4A1684B}" srcOrd="3" destOrd="0" presId="urn:microsoft.com/office/officeart/2018/2/layout/IconVerticalSolidList"/>
    <dgm:cxn modelId="{09B783C5-2FFD-4ED7-BB08-B7DEB44A7041}" type="presParOf" srcId="{90929755-A17E-488E-B3E4-83ED8900C075}" destId="{28BA0819-18FC-430C-B45E-BF88A3AF77C5}" srcOrd="4" destOrd="0" presId="urn:microsoft.com/office/officeart/2018/2/layout/IconVerticalSolidList"/>
    <dgm:cxn modelId="{9FE70B8E-A4A4-4243-8432-BADF2BD3DE72}" type="presParOf" srcId="{28BA0819-18FC-430C-B45E-BF88A3AF77C5}" destId="{90064EF0-0294-448E-AD36-DCCC7EEDC1F8}" srcOrd="0" destOrd="0" presId="urn:microsoft.com/office/officeart/2018/2/layout/IconVerticalSolidList"/>
    <dgm:cxn modelId="{253A3183-1B22-4450-8419-F54E218EC869}" type="presParOf" srcId="{28BA0819-18FC-430C-B45E-BF88A3AF77C5}" destId="{2C01C541-D96E-4725-A6CA-BFF74C681427}" srcOrd="1" destOrd="0" presId="urn:microsoft.com/office/officeart/2018/2/layout/IconVerticalSolidList"/>
    <dgm:cxn modelId="{634B8784-D481-4D66-8482-E782DF7E07EC}" type="presParOf" srcId="{28BA0819-18FC-430C-B45E-BF88A3AF77C5}" destId="{E8F2502F-3144-44DF-9F85-33FE7FAC9734}" srcOrd="2" destOrd="0" presId="urn:microsoft.com/office/officeart/2018/2/layout/IconVerticalSolidList"/>
    <dgm:cxn modelId="{5DCC89E6-ABDA-4D79-8A96-05522DB15C8D}" type="presParOf" srcId="{28BA0819-18FC-430C-B45E-BF88A3AF77C5}" destId="{90B80432-CF4E-4F6B-8E7B-5226861730F8}" srcOrd="3" destOrd="0" presId="urn:microsoft.com/office/officeart/2018/2/layout/IconVerticalSolidList"/>
    <dgm:cxn modelId="{75CEEC61-852A-4554-B29F-88101E1DFF61}" type="presParOf" srcId="{90929755-A17E-488E-B3E4-83ED8900C075}" destId="{9C35D36D-00D7-4BAA-85F9-526AC4D94651}" srcOrd="5" destOrd="0" presId="urn:microsoft.com/office/officeart/2018/2/layout/IconVerticalSolidList"/>
    <dgm:cxn modelId="{ED139286-3DE0-4303-90D7-60F8173F4690}" type="presParOf" srcId="{90929755-A17E-488E-B3E4-83ED8900C075}" destId="{3C9C344D-F837-40A5-A2F8-A61EA692C577}" srcOrd="6" destOrd="0" presId="urn:microsoft.com/office/officeart/2018/2/layout/IconVerticalSolidList"/>
    <dgm:cxn modelId="{026E20E3-BAD1-4723-9F80-88854CB3CBF9}" type="presParOf" srcId="{3C9C344D-F837-40A5-A2F8-A61EA692C577}" destId="{3DB4344A-9CB0-4057-B6C7-2A09837045BC}" srcOrd="0" destOrd="0" presId="urn:microsoft.com/office/officeart/2018/2/layout/IconVerticalSolidList"/>
    <dgm:cxn modelId="{48370F93-886D-4A67-A323-9BFC7AF83B46}" type="presParOf" srcId="{3C9C344D-F837-40A5-A2F8-A61EA692C577}" destId="{970A4686-F1C9-4B55-A8F6-F1D26559AF5D}" srcOrd="1" destOrd="0" presId="urn:microsoft.com/office/officeart/2018/2/layout/IconVerticalSolidList"/>
    <dgm:cxn modelId="{47AF0834-2247-478B-B969-76D71D709E70}" type="presParOf" srcId="{3C9C344D-F837-40A5-A2F8-A61EA692C577}" destId="{A8C6750D-53E2-4425-A958-2423C8023904}" srcOrd="2" destOrd="0" presId="urn:microsoft.com/office/officeart/2018/2/layout/IconVerticalSolidList"/>
    <dgm:cxn modelId="{E9C41D52-A418-480B-A7EA-9D9FF0AADEAE}" type="presParOf" srcId="{3C9C344D-F837-40A5-A2F8-A61EA692C577}" destId="{51E6CD61-831F-4592-B11D-30B6E39BC377}" srcOrd="3" destOrd="0" presId="urn:microsoft.com/office/officeart/2018/2/layout/IconVerticalSolidList"/>
    <dgm:cxn modelId="{3BFC8AD1-E5BD-4F39-9E46-ADA7F87D2DD8}" type="presParOf" srcId="{90929755-A17E-488E-B3E4-83ED8900C075}" destId="{01694E6C-D28F-4649-A2DE-93D320048077}" srcOrd="7" destOrd="0" presId="urn:microsoft.com/office/officeart/2018/2/layout/IconVerticalSolidList"/>
    <dgm:cxn modelId="{14DC1138-1887-4D6D-91B4-DDF2E9ABA0DC}" type="presParOf" srcId="{90929755-A17E-488E-B3E4-83ED8900C075}" destId="{415EBD91-2E4C-4152-B6FA-3AD7E3CFDBDF}" srcOrd="8" destOrd="0" presId="urn:microsoft.com/office/officeart/2018/2/layout/IconVerticalSolidList"/>
    <dgm:cxn modelId="{92A3AA37-A25D-4AE0-B8BD-96A0B12BA36B}" type="presParOf" srcId="{415EBD91-2E4C-4152-B6FA-3AD7E3CFDBDF}" destId="{3366B5A0-DC42-4080-A314-106F2D17D010}" srcOrd="0" destOrd="0" presId="urn:microsoft.com/office/officeart/2018/2/layout/IconVerticalSolidList"/>
    <dgm:cxn modelId="{988BF048-FDC8-446A-B8F5-8BC0FE9BFF7B}" type="presParOf" srcId="{415EBD91-2E4C-4152-B6FA-3AD7E3CFDBDF}" destId="{E9F46ACC-9A04-4FEB-A032-52DAC88DA788}" srcOrd="1" destOrd="0" presId="urn:microsoft.com/office/officeart/2018/2/layout/IconVerticalSolidList"/>
    <dgm:cxn modelId="{9F1A9848-CC0B-453C-B192-DBDBC33F4320}" type="presParOf" srcId="{415EBD91-2E4C-4152-B6FA-3AD7E3CFDBDF}" destId="{D1671E4A-D282-4865-AE66-FF45A6838ECC}" srcOrd="2" destOrd="0" presId="urn:microsoft.com/office/officeart/2018/2/layout/IconVerticalSolidList"/>
    <dgm:cxn modelId="{45C32A5D-BC05-4398-BC89-F899E3EF19B4}" type="presParOf" srcId="{415EBD91-2E4C-4152-B6FA-3AD7E3CFDBDF}" destId="{EA048E31-EDA1-4D73-89EF-32A4A42DAB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EDA68E-1466-4DEF-9863-DA13AFB88E2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EE8631-3853-4F8E-B4FE-2C7B7FE31D6E}">
      <dgm:prSet/>
      <dgm:spPr/>
      <dgm:t>
        <a:bodyPr/>
        <a:lstStyle/>
        <a:p>
          <a:r>
            <a:rPr lang="en-US"/>
            <a:t>Recognises that there are diverse groups – each with their own legitimate interests, objectives and values</a:t>
          </a:r>
        </a:p>
      </dgm:t>
    </dgm:pt>
    <dgm:pt modelId="{9D70DFA2-BC64-4EF8-B2F9-1CF287665E30}" type="parTrans" cxnId="{452A6DC1-9A2A-4CFC-8316-282971BBBE45}">
      <dgm:prSet/>
      <dgm:spPr/>
      <dgm:t>
        <a:bodyPr/>
        <a:lstStyle/>
        <a:p>
          <a:endParaRPr lang="en-US"/>
        </a:p>
      </dgm:t>
    </dgm:pt>
    <dgm:pt modelId="{45368FA1-9A5A-4B21-9458-F307689979CC}" type="sibTrans" cxnId="{452A6DC1-9A2A-4CFC-8316-282971BBBE45}">
      <dgm:prSet/>
      <dgm:spPr/>
      <dgm:t>
        <a:bodyPr/>
        <a:lstStyle/>
        <a:p>
          <a:endParaRPr lang="en-US"/>
        </a:p>
      </dgm:t>
    </dgm:pt>
    <dgm:pt modelId="{1AC88696-FDB2-4DF9-A911-62DC79413349}">
      <dgm:prSet/>
      <dgm:spPr/>
      <dgm:t>
        <a:bodyPr/>
        <a:lstStyle/>
        <a:p>
          <a:r>
            <a:rPr lang="en-US"/>
            <a:t>Recognises that conflict is natural and inevitable </a:t>
          </a:r>
        </a:p>
      </dgm:t>
    </dgm:pt>
    <dgm:pt modelId="{39D91EF7-AE91-49B7-899D-A2D7BD51D52B}" type="parTrans" cxnId="{DC29E5CD-AAC3-47CB-AD7A-FB836B7401B3}">
      <dgm:prSet/>
      <dgm:spPr/>
      <dgm:t>
        <a:bodyPr/>
        <a:lstStyle/>
        <a:p>
          <a:endParaRPr lang="en-US"/>
        </a:p>
      </dgm:t>
    </dgm:pt>
    <dgm:pt modelId="{4DF69592-EE3C-4821-BF5E-D168968101A2}" type="sibTrans" cxnId="{DC29E5CD-AAC3-47CB-AD7A-FB836B7401B3}">
      <dgm:prSet/>
      <dgm:spPr/>
      <dgm:t>
        <a:bodyPr/>
        <a:lstStyle/>
        <a:p>
          <a:endParaRPr lang="en-US"/>
        </a:p>
      </dgm:t>
    </dgm:pt>
    <dgm:pt modelId="{D230D187-20A9-43A7-8C97-0B5A2F892BBB}">
      <dgm:prSet/>
      <dgm:spPr/>
      <dgm:t>
        <a:bodyPr/>
        <a:lstStyle/>
        <a:p>
          <a:r>
            <a:rPr lang="en-US"/>
            <a:t>Often competing goals</a:t>
          </a:r>
        </a:p>
      </dgm:t>
    </dgm:pt>
    <dgm:pt modelId="{E076F61C-8E0F-43AE-9B87-A93C2014D34F}" type="parTrans" cxnId="{DB3E0F7C-CF19-4603-8440-8F27D0F7F415}">
      <dgm:prSet/>
      <dgm:spPr/>
      <dgm:t>
        <a:bodyPr/>
        <a:lstStyle/>
        <a:p>
          <a:endParaRPr lang="en-US"/>
        </a:p>
      </dgm:t>
    </dgm:pt>
    <dgm:pt modelId="{7015C236-DA92-48C9-9EB6-E3BCF95A4935}" type="sibTrans" cxnId="{DB3E0F7C-CF19-4603-8440-8F27D0F7F415}">
      <dgm:prSet/>
      <dgm:spPr/>
      <dgm:t>
        <a:bodyPr/>
        <a:lstStyle/>
        <a:p>
          <a:endParaRPr lang="en-US"/>
        </a:p>
      </dgm:t>
    </dgm:pt>
    <dgm:pt modelId="{9EFD0684-4FCE-4308-A734-7AF6D1A4FA89}">
      <dgm:prSet/>
      <dgm:spPr/>
      <dgm:t>
        <a:bodyPr/>
        <a:lstStyle/>
        <a:p>
          <a:r>
            <a:rPr lang="en-US"/>
            <a:t>Emphasis on negotiation, compromise, and collective bargaining as ways of resolving disputes and balancing the interests of all groups</a:t>
          </a:r>
        </a:p>
      </dgm:t>
    </dgm:pt>
    <dgm:pt modelId="{BF38D1B3-246D-40BE-85A8-E519794C3E5B}" type="parTrans" cxnId="{2DA6F0FD-2BD2-43CF-88F6-DFD8609EAC94}">
      <dgm:prSet/>
      <dgm:spPr/>
      <dgm:t>
        <a:bodyPr/>
        <a:lstStyle/>
        <a:p>
          <a:endParaRPr lang="en-US"/>
        </a:p>
      </dgm:t>
    </dgm:pt>
    <dgm:pt modelId="{39BFEED0-2D84-450B-B851-F78CCC7EF245}" type="sibTrans" cxnId="{2DA6F0FD-2BD2-43CF-88F6-DFD8609EAC94}">
      <dgm:prSet/>
      <dgm:spPr/>
      <dgm:t>
        <a:bodyPr/>
        <a:lstStyle/>
        <a:p>
          <a:endParaRPr lang="en-US"/>
        </a:p>
      </dgm:t>
    </dgm:pt>
    <dgm:pt modelId="{0560D461-1192-4095-BAE0-E4C8D28EDD1D}">
      <dgm:prSet/>
      <dgm:spPr/>
      <dgm:t>
        <a:bodyPr/>
        <a:lstStyle/>
        <a:p>
          <a:r>
            <a:rPr lang="en-US"/>
            <a:t>Trade Unions seen as legitimate representatives and play a crucial role</a:t>
          </a:r>
        </a:p>
      </dgm:t>
    </dgm:pt>
    <dgm:pt modelId="{4E4C941A-C66D-4574-9A99-020548EB808F}" type="parTrans" cxnId="{F30E94E8-B968-4BAF-A4FD-AD4A54DDFA41}">
      <dgm:prSet/>
      <dgm:spPr/>
      <dgm:t>
        <a:bodyPr/>
        <a:lstStyle/>
        <a:p>
          <a:endParaRPr lang="en-US"/>
        </a:p>
      </dgm:t>
    </dgm:pt>
    <dgm:pt modelId="{4CA228E0-9C38-47F0-A3E0-0EB28DB91382}" type="sibTrans" cxnId="{F30E94E8-B968-4BAF-A4FD-AD4A54DDFA41}">
      <dgm:prSet/>
      <dgm:spPr/>
      <dgm:t>
        <a:bodyPr/>
        <a:lstStyle/>
        <a:p>
          <a:endParaRPr lang="en-US"/>
        </a:p>
      </dgm:t>
    </dgm:pt>
    <dgm:pt modelId="{B8EBA33F-6130-4381-8E65-BCD4B03FC282}">
      <dgm:prSet/>
      <dgm:spPr/>
      <dgm:t>
        <a:bodyPr/>
        <a:lstStyle/>
        <a:p>
          <a:r>
            <a:rPr lang="en-US"/>
            <a:t>Decision-making is more participative as a result</a:t>
          </a:r>
        </a:p>
      </dgm:t>
    </dgm:pt>
    <dgm:pt modelId="{E9F90208-B2A5-4070-92FF-A655EABF8E71}" type="parTrans" cxnId="{B8F2B5BE-8EAA-43D9-89C4-3C43B448A7C2}">
      <dgm:prSet/>
      <dgm:spPr/>
      <dgm:t>
        <a:bodyPr/>
        <a:lstStyle/>
        <a:p>
          <a:endParaRPr lang="en-US"/>
        </a:p>
      </dgm:t>
    </dgm:pt>
    <dgm:pt modelId="{01EB3A24-65C9-46EC-86EB-5886DD6A2F1A}" type="sibTrans" cxnId="{B8F2B5BE-8EAA-43D9-89C4-3C43B448A7C2}">
      <dgm:prSet/>
      <dgm:spPr/>
      <dgm:t>
        <a:bodyPr/>
        <a:lstStyle/>
        <a:p>
          <a:endParaRPr lang="en-US"/>
        </a:p>
      </dgm:t>
    </dgm:pt>
    <dgm:pt modelId="{7D044881-3037-434B-BC2D-4D4218DB20DB}">
      <dgm:prSet/>
      <dgm:spPr/>
      <dgm:t>
        <a:bodyPr/>
        <a:lstStyle/>
        <a:p>
          <a:r>
            <a:rPr lang="en-US"/>
            <a:t>Power is decentralised </a:t>
          </a:r>
        </a:p>
      </dgm:t>
    </dgm:pt>
    <dgm:pt modelId="{C847D405-7526-46A5-AC68-5DF1B6EA8308}" type="parTrans" cxnId="{F56A864D-07C8-49EA-AC81-62161EC71C28}">
      <dgm:prSet/>
      <dgm:spPr/>
      <dgm:t>
        <a:bodyPr/>
        <a:lstStyle/>
        <a:p>
          <a:endParaRPr lang="en-US"/>
        </a:p>
      </dgm:t>
    </dgm:pt>
    <dgm:pt modelId="{58178709-A679-48EE-8F18-6197E798533C}" type="sibTrans" cxnId="{F56A864D-07C8-49EA-AC81-62161EC71C28}">
      <dgm:prSet/>
      <dgm:spPr/>
      <dgm:t>
        <a:bodyPr/>
        <a:lstStyle/>
        <a:p>
          <a:endParaRPr lang="en-US"/>
        </a:p>
      </dgm:t>
    </dgm:pt>
    <dgm:pt modelId="{0975651E-E6F7-457C-9A73-4F34F5A5C3AC}" type="pres">
      <dgm:prSet presAssocID="{48EDA68E-1466-4DEF-9863-DA13AFB88E20}" presName="vert0" presStyleCnt="0">
        <dgm:presLayoutVars>
          <dgm:dir/>
          <dgm:animOne val="branch"/>
          <dgm:animLvl val="lvl"/>
        </dgm:presLayoutVars>
      </dgm:prSet>
      <dgm:spPr/>
    </dgm:pt>
    <dgm:pt modelId="{BDAF9427-2F4A-453B-BCE8-17932C0FF563}" type="pres">
      <dgm:prSet presAssocID="{B2EE8631-3853-4F8E-B4FE-2C7B7FE31D6E}" presName="thickLine" presStyleLbl="alignNode1" presStyleIdx="0" presStyleCnt="7"/>
      <dgm:spPr/>
    </dgm:pt>
    <dgm:pt modelId="{23B3B2E5-BB04-43F5-A296-AEDE2D055E04}" type="pres">
      <dgm:prSet presAssocID="{B2EE8631-3853-4F8E-B4FE-2C7B7FE31D6E}" presName="horz1" presStyleCnt="0"/>
      <dgm:spPr/>
    </dgm:pt>
    <dgm:pt modelId="{8F6BE7D1-BF2D-4FB7-A684-A455EAD25548}" type="pres">
      <dgm:prSet presAssocID="{B2EE8631-3853-4F8E-B4FE-2C7B7FE31D6E}" presName="tx1" presStyleLbl="revTx" presStyleIdx="0" presStyleCnt="7"/>
      <dgm:spPr/>
    </dgm:pt>
    <dgm:pt modelId="{EA2A8701-195F-48D5-BA10-DF7768509F1F}" type="pres">
      <dgm:prSet presAssocID="{B2EE8631-3853-4F8E-B4FE-2C7B7FE31D6E}" presName="vert1" presStyleCnt="0"/>
      <dgm:spPr/>
    </dgm:pt>
    <dgm:pt modelId="{E5EE6FE8-C7DD-4BAC-97B6-595045607700}" type="pres">
      <dgm:prSet presAssocID="{1AC88696-FDB2-4DF9-A911-62DC79413349}" presName="thickLine" presStyleLbl="alignNode1" presStyleIdx="1" presStyleCnt="7"/>
      <dgm:spPr/>
    </dgm:pt>
    <dgm:pt modelId="{3694CE84-83F0-41D4-9A36-E13956FF3EF3}" type="pres">
      <dgm:prSet presAssocID="{1AC88696-FDB2-4DF9-A911-62DC79413349}" presName="horz1" presStyleCnt="0"/>
      <dgm:spPr/>
    </dgm:pt>
    <dgm:pt modelId="{A8E062AF-7C8E-49DB-829B-EC30304E2A15}" type="pres">
      <dgm:prSet presAssocID="{1AC88696-FDB2-4DF9-A911-62DC79413349}" presName="tx1" presStyleLbl="revTx" presStyleIdx="1" presStyleCnt="7"/>
      <dgm:spPr/>
    </dgm:pt>
    <dgm:pt modelId="{42BF1140-9BB4-40A8-A02E-B76F2A177266}" type="pres">
      <dgm:prSet presAssocID="{1AC88696-FDB2-4DF9-A911-62DC79413349}" presName="vert1" presStyleCnt="0"/>
      <dgm:spPr/>
    </dgm:pt>
    <dgm:pt modelId="{DB121ED4-3ED4-4D85-860C-FA4C8556F73B}" type="pres">
      <dgm:prSet presAssocID="{D230D187-20A9-43A7-8C97-0B5A2F892BBB}" presName="thickLine" presStyleLbl="alignNode1" presStyleIdx="2" presStyleCnt="7"/>
      <dgm:spPr/>
    </dgm:pt>
    <dgm:pt modelId="{90B9C173-D942-43E4-9F3D-D3229AA6B27A}" type="pres">
      <dgm:prSet presAssocID="{D230D187-20A9-43A7-8C97-0B5A2F892BBB}" presName="horz1" presStyleCnt="0"/>
      <dgm:spPr/>
    </dgm:pt>
    <dgm:pt modelId="{059E5576-1872-4E02-A9FD-B94425736B75}" type="pres">
      <dgm:prSet presAssocID="{D230D187-20A9-43A7-8C97-0B5A2F892BBB}" presName="tx1" presStyleLbl="revTx" presStyleIdx="2" presStyleCnt="7"/>
      <dgm:spPr/>
    </dgm:pt>
    <dgm:pt modelId="{766E4F29-89F5-4D3F-ABDB-DF4161AE9317}" type="pres">
      <dgm:prSet presAssocID="{D230D187-20A9-43A7-8C97-0B5A2F892BBB}" presName="vert1" presStyleCnt="0"/>
      <dgm:spPr/>
    </dgm:pt>
    <dgm:pt modelId="{AF33D8B5-AA84-4C4A-A7DF-DC569B702811}" type="pres">
      <dgm:prSet presAssocID="{9EFD0684-4FCE-4308-A734-7AF6D1A4FA89}" presName="thickLine" presStyleLbl="alignNode1" presStyleIdx="3" presStyleCnt="7"/>
      <dgm:spPr/>
    </dgm:pt>
    <dgm:pt modelId="{86CD0B5C-FCB6-4F5B-84E8-32699568137A}" type="pres">
      <dgm:prSet presAssocID="{9EFD0684-4FCE-4308-A734-7AF6D1A4FA89}" presName="horz1" presStyleCnt="0"/>
      <dgm:spPr/>
    </dgm:pt>
    <dgm:pt modelId="{784D2B4A-8479-4964-89F3-CE00870C5BEF}" type="pres">
      <dgm:prSet presAssocID="{9EFD0684-4FCE-4308-A734-7AF6D1A4FA89}" presName="tx1" presStyleLbl="revTx" presStyleIdx="3" presStyleCnt="7"/>
      <dgm:spPr/>
    </dgm:pt>
    <dgm:pt modelId="{EE770A1D-4F66-43B8-AC03-4F446E17CBD6}" type="pres">
      <dgm:prSet presAssocID="{9EFD0684-4FCE-4308-A734-7AF6D1A4FA89}" presName="vert1" presStyleCnt="0"/>
      <dgm:spPr/>
    </dgm:pt>
    <dgm:pt modelId="{032C200D-1D30-4CE7-AAE7-AE5BA4B6925F}" type="pres">
      <dgm:prSet presAssocID="{0560D461-1192-4095-BAE0-E4C8D28EDD1D}" presName="thickLine" presStyleLbl="alignNode1" presStyleIdx="4" presStyleCnt="7"/>
      <dgm:spPr/>
    </dgm:pt>
    <dgm:pt modelId="{A30E8C04-89CF-46EB-94E7-B45A9824AB1B}" type="pres">
      <dgm:prSet presAssocID="{0560D461-1192-4095-BAE0-E4C8D28EDD1D}" presName="horz1" presStyleCnt="0"/>
      <dgm:spPr/>
    </dgm:pt>
    <dgm:pt modelId="{775854EE-0814-4CF5-8524-70B451EF6AEC}" type="pres">
      <dgm:prSet presAssocID="{0560D461-1192-4095-BAE0-E4C8D28EDD1D}" presName="tx1" presStyleLbl="revTx" presStyleIdx="4" presStyleCnt="7"/>
      <dgm:spPr/>
    </dgm:pt>
    <dgm:pt modelId="{D2EF5A4E-9F4A-4866-A873-767BC96ECCA7}" type="pres">
      <dgm:prSet presAssocID="{0560D461-1192-4095-BAE0-E4C8D28EDD1D}" presName="vert1" presStyleCnt="0"/>
      <dgm:spPr/>
    </dgm:pt>
    <dgm:pt modelId="{0546F51B-2860-4FCA-AD50-01476E81722B}" type="pres">
      <dgm:prSet presAssocID="{B8EBA33F-6130-4381-8E65-BCD4B03FC282}" presName="thickLine" presStyleLbl="alignNode1" presStyleIdx="5" presStyleCnt="7"/>
      <dgm:spPr/>
    </dgm:pt>
    <dgm:pt modelId="{F896BA92-DEAB-4049-BCA8-E3ABF27DD949}" type="pres">
      <dgm:prSet presAssocID="{B8EBA33F-6130-4381-8E65-BCD4B03FC282}" presName="horz1" presStyleCnt="0"/>
      <dgm:spPr/>
    </dgm:pt>
    <dgm:pt modelId="{E1BF2D2D-6B9D-4939-8070-BA6DE4CC6C36}" type="pres">
      <dgm:prSet presAssocID="{B8EBA33F-6130-4381-8E65-BCD4B03FC282}" presName="tx1" presStyleLbl="revTx" presStyleIdx="5" presStyleCnt="7"/>
      <dgm:spPr/>
    </dgm:pt>
    <dgm:pt modelId="{602D4F3E-ED07-4198-9C1F-DE2BCFFB5C1D}" type="pres">
      <dgm:prSet presAssocID="{B8EBA33F-6130-4381-8E65-BCD4B03FC282}" presName="vert1" presStyleCnt="0"/>
      <dgm:spPr/>
    </dgm:pt>
    <dgm:pt modelId="{9B48FE03-83A2-4CED-BEAE-5E57D084C117}" type="pres">
      <dgm:prSet presAssocID="{7D044881-3037-434B-BC2D-4D4218DB20DB}" presName="thickLine" presStyleLbl="alignNode1" presStyleIdx="6" presStyleCnt="7"/>
      <dgm:spPr/>
    </dgm:pt>
    <dgm:pt modelId="{4C677D72-4BC7-44BF-9AF0-B3FBFE00B510}" type="pres">
      <dgm:prSet presAssocID="{7D044881-3037-434B-BC2D-4D4218DB20DB}" presName="horz1" presStyleCnt="0"/>
      <dgm:spPr/>
    </dgm:pt>
    <dgm:pt modelId="{1484212B-FF6B-4E94-B083-1B5CB16F7897}" type="pres">
      <dgm:prSet presAssocID="{7D044881-3037-434B-BC2D-4D4218DB20DB}" presName="tx1" presStyleLbl="revTx" presStyleIdx="6" presStyleCnt="7"/>
      <dgm:spPr/>
    </dgm:pt>
    <dgm:pt modelId="{06B6FCA5-ADAA-45B4-9A40-F58A38D7A6E2}" type="pres">
      <dgm:prSet presAssocID="{7D044881-3037-434B-BC2D-4D4218DB20DB}" presName="vert1" presStyleCnt="0"/>
      <dgm:spPr/>
    </dgm:pt>
  </dgm:ptLst>
  <dgm:cxnLst>
    <dgm:cxn modelId="{B1ACF510-6ECC-4FD9-AEE1-4C81C55B7711}" type="presOf" srcId="{1AC88696-FDB2-4DF9-A911-62DC79413349}" destId="{A8E062AF-7C8E-49DB-829B-EC30304E2A15}" srcOrd="0" destOrd="0" presId="urn:microsoft.com/office/officeart/2008/layout/LinedList"/>
    <dgm:cxn modelId="{BB4DB619-28EC-4B63-8952-0F201540B693}" type="presOf" srcId="{B8EBA33F-6130-4381-8E65-BCD4B03FC282}" destId="{E1BF2D2D-6B9D-4939-8070-BA6DE4CC6C36}" srcOrd="0" destOrd="0" presId="urn:microsoft.com/office/officeart/2008/layout/LinedList"/>
    <dgm:cxn modelId="{DD6A6E1B-1B12-465E-8AAA-4964C40A9B88}" type="presOf" srcId="{9EFD0684-4FCE-4308-A734-7AF6D1A4FA89}" destId="{784D2B4A-8479-4964-89F3-CE00870C5BEF}" srcOrd="0" destOrd="0" presId="urn:microsoft.com/office/officeart/2008/layout/LinedList"/>
    <dgm:cxn modelId="{44FC8A3E-0698-44B3-A125-6BAD95A644BB}" type="presOf" srcId="{B2EE8631-3853-4F8E-B4FE-2C7B7FE31D6E}" destId="{8F6BE7D1-BF2D-4FB7-A684-A455EAD25548}" srcOrd="0" destOrd="0" presId="urn:microsoft.com/office/officeart/2008/layout/LinedList"/>
    <dgm:cxn modelId="{B3B07843-BC11-4801-8BC1-B401F43E8864}" type="presOf" srcId="{7D044881-3037-434B-BC2D-4D4218DB20DB}" destId="{1484212B-FF6B-4E94-B083-1B5CB16F7897}" srcOrd="0" destOrd="0" presId="urn:microsoft.com/office/officeart/2008/layout/LinedList"/>
    <dgm:cxn modelId="{5B336964-58A7-4418-89AB-53D55017DDCB}" type="presOf" srcId="{0560D461-1192-4095-BAE0-E4C8D28EDD1D}" destId="{775854EE-0814-4CF5-8524-70B451EF6AEC}" srcOrd="0" destOrd="0" presId="urn:microsoft.com/office/officeart/2008/layout/LinedList"/>
    <dgm:cxn modelId="{F56A864D-07C8-49EA-AC81-62161EC71C28}" srcId="{48EDA68E-1466-4DEF-9863-DA13AFB88E20}" destId="{7D044881-3037-434B-BC2D-4D4218DB20DB}" srcOrd="6" destOrd="0" parTransId="{C847D405-7526-46A5-AC68-5DF1B6EA8308}" sibTransId="{58178709-A679-48EE-8F18-6197E798533C}"/>
    <dgm:cxn modelId="{DB3E0F7C-CF19-4603-8440-8F27D0F7F415}" srcId="{48EDA68E-1466-4DEF-9863-DA13AFB88E20}" destId="{D230D187-20A9-43A7-8C97-0B5A2F892BBB}" srcOrd="2" destOrd="0" parTransId="{E076F61C-8E0F-43AE-9B87-A93C2014D34F}" sibTransId="{7015C236-DA92-48C9-9EB6-E3BCF95A4935}"/>
    <dgm:cxn modelId="{01210AB3-9B45-4C46-ADB6-2E955D3A474E}" type="presOf" srcId="{48EDA68E-1466-4DEF-9863-DA13AFB88E20}" destId="{0975651E-E6F7-457C-9A73-4F34F5A5C3AC}" srcOrd="0" destOrd="0" presId="urn:microsoft.com/office/officeart/2008/layout/LinedList"/>
    <dgm:cxn modelId="{64E865B3-BAF3-46C0-88A3-6B590E6AE472}" type="presOf" srcId="{D230D187-20A9-43A7-8C97-0B5A2F892BBB}" destId="{059E5576-1872-4E02-A9FD-B94425736B75}" srcOrd="0" destOrd="0" presId="urn:microsoft.com/office/officeart/2008/layout/LinedList"/>
    <dgm:cxn modelId="{B8F2B5BE-8EAA-43D9-89C4-3C43B448A7C2}" srcId="{48EDA68E-1466-4DEF-9863-DA13AFB88E20}" destId="{B8EBA33F-6130-4381-8E65-BCD4B03FC282}" srcOrd="5" destOrd="0" parTransId="{E9F90208-B2A5-4070-92FF-A655EABF8E71}" sibTransId="{01EB3A24-65C9-46EC-86EB-5886DD6A2F1A}"/>
    <dgm:cxn modelId="{452A6DC1-9A2A-4CFC-8316-282971BBBE45}" srcId="{48EDA68E-1466-4DEF-9863-DA13AFB88E20}" destId="{B2EE8631-3853-4F8E-B4FE-2C7B7FE31D6E}" srcOrd="0" destOrd="0" parTransId="{9D70DFA2-BC64-4EF8-B2F9-1CF287665E30}" sibTransId="{45368FA1-9A5A-4B21-9458-F307689979CC}"/>
    <dgm:cxn modelId="{DC29E5CD-AAC3-47CB-AD7A-FB836B7401B3}" srcId="{48EDA68E-1466-4DEF-9863-DA13AFB88E20}" destId="{1AC88696-FDB2-4DF9-A911-62DC79413349}" srcOrd="1" destOrd="0" parTransId="{39D91EF7-AE91-49B7-899D-A2D7BD51D52B}" sibTransId="{4DF69592-EE3C-4821-BF5E-D168968101A2}"/>
    <dgm:cxn modelId="{F30E94E8-B968-4BAF-A4FD-AD4A54DDFA41}" srcId="{48EDA68E-1466-4DEF-9863-DA13AFB88E20}" destId="{0560D461-1192-4095-BAE0-E4C8D28EDD1D}" srcOrd="4" destOrd="0" parTransId="{4E4C941A-C66D-4574-9A99-020548EB808F}" sibTransId="{4CA228E0-9C38-47F0-A3E0-0EB28DB91382}"/>
    <dgm:cxn modelId="{2DA6F0FD-2BD2-43CF-88F6-DFD8609EAC94}" srcId="{48EDA68E-1466-4DEF-9863-DA13AFB88E20}" destId="{9EFD0684-4FCE-4308-A734-7AF6D1A4FA89}" srcOrd="3" destOrd="0" parTransId="{BF38D1B3-246D-40BE-85A8-E519794C3E5B}" sibTransId="{39BFEED0-2D84-450B-B851-F78CCC7EF245}"/>
    <dgm:cxn modelId="{6CD86214-2C2A-4826-B060-AFA2BA91BBC2}" type="presParOf" srcId="{0975651E-E6F7-457C-9A73-4F34F5A5C3AC}" destId="{BDAF9427-2F4A-453B-BCE8-17932C0FF563}" srcOrd="0" destOrd="0" presId="urn:microsoft.com/office/officeart/2008/layout/LinedList"/>
    <dgm:cxn modelId="{0E17FBC5-DC63-43A5-8474-B048626E4436}" type="presParOf" srcId="{0975651E-E6F7-457C-9A73-4F34F5A5C3AC}" destId="{23B3B2E5-BB04-43F5-A296-AEDE2D055E04}" srcOrd="1" destOrd="0" presId="urn:microsoft.com/office/officeart/2008/layout/LinedList"/>
    <dgm:cxn modelId="{806C4101-F5CC-4A13-81F2-B2C41051C603}" type="presParOf" srcId="{23B3B2E5-BB04-43F5-A296-AEDE2D055E04}" destId="{8F6BE7D1-BF2D-4FB7-A684-A455EAD25548}" srcOrd="0" destOrd="0" presId="urn:microsoft.com/office/officeart/2008/layout/LinedList"/>
    <dgm:cxn modelId="{E9E86133-59B5-4735-B261-53004A263341}" type="presParOf" srcId="{23B3B2E5-BB04-43F5-A296-AEDE2D055E04}" destId="{EA2A8701-195F-48D5-BA10-DF7768509F1F}" srcOrd="1" destOrd="0" presId="urn:microsoft.com/office/officeart/2008/layout/LinedList"/>
    <dgm:cxn modelId="{E8289166-2F90-469D-8533-3E12F912C8AF}" type="presParOf" srcId="{0975651E-E6F7-457C-9A73-4F34F5A5C3AC}" destId="{E5EE6FE8-C7DD-4BAC-97B6-595045607700}" srcOrd="2" destOrd="0" presId="urn:microsoft.com/office/officeart/2008/layout/LinedList"/>
    <dgm:cxn modelId="{D80D191E-B33B-4BEF-9C2F-91F3EC00B5CE}" type="presParOf" srcId="{0975651E-E6F7-457C-9A73-4F34F5A5C3AC}" destId="{3694CE84-83F0-41D4-9A36-E13956FF3EF3}" srcOrd="3" destOrd="0" presId="urn:microsoft.com/office/officeart/2008/layout/LinedList"/>
    <dgm:cxn modelId="{DBEF83CF-C5DA-4D4B-9246-BAC01751E1EB}" type="presParOf" srcId="{3694CE84-83F0-41D4-9A36-E13956FF3EF3}" destId="{A8E062AF-7C8E-49DB-829B-EC30304E2A15}" srcOrd="0" destOrd="0" presId="urn:microsoft.com/office/officeart/2008/layout/LinedList"/>
    <dgm:cxn modelId="{CA990FA1-D39D-4685-843D-B68E1A0637F8}" type="presParOf" srcId="{3694CE84-83F0-41D4-9A36-E13956FF3EF3}" destId="{42BF1140-9BB4-40A8-A02E-B76F2A177266}" srcOrd="1" destOrd="0" presId="urn:microsoft.com/office/officeart/2008/layout/LinedList"/>
    <dgm:cxn modelId="{B5CD452E-FE41-4D8A-9651-F7807EF60978}" type="presParOf" srcId="{0975651E-E6F7-457C-9A73-4F34F5A5C3AC}" destId="{DB121ED4-3ED4-4D85-860C-FA4C8556F73B}" srcOrd="4" destOrd="0" presId="urn:microsoft.com/office/officeart/2008/layout/LinedList"/>
    <dgm:cxn modelId="{E0708A44-F284-4A37-9F28-7910C1507B7C}" type="presParOf" srcId="{0975651E-E6F7-457C-9A73-4F34F5A5C3AC}" destId="{90B9C173-D942-43E4-9F3D-D3229AA6B27A}" srcOrd="5" destOrd="0" presId="urn:microsoft.com/office/officeart/2008/layout/LinedList"/>
    <dgm:cxn modelId="{BC3EDBC8-0B9E-4444-8701-0C2DB102A784}" type="presParOf" srcId="{90B9C173-D942-43E4-9F3D-D3229AA6B27A}" destId="{059E5576-1872-4E02-A9FD-B94425736B75}" srcOrd="0" destOrd="0" presId="urn:microsoft.com/office/officeart/2008/layout/LinedList"/>
    <dgm:cxn modelId="{6EE27325-1B82-487C-85EB-F4DD7C8F0F70}" type="presParOf" srcId="{90B9C173-D942-43E4-9F3D-D3229AA6B27A}" destId="{766E4F29-89F5-4D3F-ABDB-DF4161AE9317}" srcOrd="1" destOrd="0" presId="urn:microsoft.com/office/officeart/2008/layout/LinedList"/>
    <dgm:cxn modelId="{575DFD1C-C760-46D0-AAEA-07989E1A8BFF}" type="presParOf" srcId="{0975651E-E6F7-457C-9A73-4F34F5A5C3AC}" destId="{AF33D8B5-AA84-4C4A-A7DF-DC569B702811}" srcOrd="6" destOrd="0" presId="urn:microsoft.com/office/officeart/2008/layout/LinedList"/>
    <dgm:cxn modelId="{CE0CAEFF-712B-46CC-A89B-0D707E1BDDCF}" type="presParOf" srcId="{0975651E-E6F7-457C-9A73-4F34F5A5C3AC}" destId="{86CD0B5C-FCB6-4F5B-84E8-32699568137A}" srcOrd="7" destOrd="0" presId="urn:microsoft.com/office/officeart/2008/layout/LinedList"/>
    <dgm:cxn modelId="{8E04A569-7907-413E-A886-B90A8986220F}" type="presParOf" srcId="{86CD0B5C-FCB6-4F5B-84E8-32699568137A}" destId="{784D2B4A-8479-4964-89F3-CE00870C5BEF}" srcOrd="0" destOrd="0" presId="urn:microsoft.com/office/officeart/2008/layout/LinedList"/>
    <dgm:cxn modelId="{35A056A3-EB4D-4D3F-90C9-91963A4F6EAB}" type="presParOf" srcId="{86CD0B5C-FCB6-4F5B-84E8-32699568137A}" destId="{EE770A1D-4F66-43B8-AC03-4F446E17CBD6}" srcOrd="1" destOrd="0" presId="urn:microsoft.com/office/officeart/2008/layout/LinedList"/>
    <dgm:cxn modelId="{B8B27628-EC21-4E76-8A9A-A8B689FBA45F}" type="presParOf" srcId="{0975651E-E6F7-457C-9A73-4F34F5A5C3AC}" destId="{032C200D-1D30-4CE7-AAE7-AE5BA4B6925F}" srcOrd="8" destOrd="0" presId="urn:microsoft.com/office/officeart/2008/layout/LinedList"/>
    <dgm:cxn modelId="{000BAE11-FE08-488E-82DB-FC9C79F3C75C}" type="presParOf" srcId="{0975651E-E6F7-457C-9A73-4F34F5A5C3AC}" destId="{A30E8C04-89CF-46EB-94E7-B45A9824AB1B}" srcOrd="9" destOrd="0" presId="urn:microsoft.com/office/officeart/2008/layout/LinedList"/>
    <dgm:cxn modelId="{21914278-3C17-48D5-AFA2-03AF21695760}" type="presParOf" srcId="{A30E8C04-89CF-46EB-94E7-B45A9824AB1B}" destId="{775854EE-0814-4CF5-8524-70B451EF6AEC}" srcOrd="0" destOrd="0" presId="urn:microsoft.com/office/officeart/2008/layout/LinedList"/>
    <dgm:cxn modelId="{88CEF7A2-13FE-4699-BB51-A4BB9888D0BD}" type="presParOf" srcId="{A30E8C04-89CF-46EB-94E7-B45A9824AB1B}" destId="{D2EF5A4E-9F4A-4866-A873-767BC96ECCA7}" srcOrd="1" destOrd="0" presId="urn:microsoft.com/office/officeart/2008/layout/LinedList"/>
    <dgm:cxn modelId="{69E5BCA1-9848-4081-A7CF-555974AB9444}" type="presParOf" srcId="{0975651E-E6F7-457C-9A73-4F34F5A5C3AC}" destId="{0546F51B-2860-4FCA-AD50-01476E81722B}" srcOrd="10" destOrd="0" presId="urn:microsoft.com/office/officeart/2008/layout/LinedList"/>
    <dgm:cxn modelId="{93C61925-E9DA-4171-B3D2-CA0638055C1E}" type="presParOf" srcId="{0975651E-E6F7-457C-9A73-4F34F5A5C3AC}" destId="{F896BA92-DEAB-4049-BCA8-E3ABF27DD949}" srcOrd="11" destOrd="0" presId="urn:microsoft.com/office/officeart/2008/layout/LinedList"/>
    <dgm:cxn modelId="{F76FE775-4F4C-4733-A5A4-40E658DD663B}" type="presParOf" srcId="{F896BA92-DEAB-4049-BCA8-E3ABF27DD949}" destId="{E1BF2D2D-6B9D-4939-8070-BA6DE4CC6C36}" srcOrd="0" destOrd="0" presId="urn:microsoft.com/office/officeart/2008/layout/LinedList"/>
    <dgm:cxn modelId="{1E95D1A5-A95B-4EBB-AF82-A3512540B7B4}" type="presParOf" srcId="{F896BA92-DEAB-4049-BCA8-E3ABF27DD949}" destId="{602D4F3E-ED07-4198-9C1F-DE2BCFFB5C1D}" srcOrd="1" destOrd="0" presId="urn:microsoft.com/office/officeart/2008/layout/LinedList"/>
    <dgm:cxn modelId="{283C93D8-2638-4312-A4A7-679C87572439}" type="presParOf" srcId="{0975651E-E6F7-457C-9A73-4F34F5A5C3AC}" destId="{9B48FE03-83A2-4CED-BEAE-5E57D084C117}" srcOrd="12" destOrd="0" presId="urn:microsoft.com/office/officeart/2008/layout/LinedList"/>
    <dgm:cxn modelId="{87BC39E2-6BCE-4617-AC95-120E66FB0ED8}" type="presParOf" srcId="{0975651E-E6F7-457C-9A73-4F34F5A5C3AC}" destId="{4C677D72-4BC7-44BF-9AF0-B3FBFE00B510}" srcOrd="13" destOrd="0" presId="urn:microsoft.com/office/officeart/2008/layout/LinedList"/>
    <dgm:cxn modelId="{0200AAC6-099A-4417-925E-7D148526EE94}" type="presParOf" srcId="{4C677D72-4BC7-44BF-9AF0-B3FBFE00B510}" destId="{1484212B-FF6B-4E94-B083-1B5CB16F7897}" srcOrd="0" destOrd="0" presId="urn:microsoft.com/office/officeart/2008/layout/LinedList"/>
    <dgm:cxn modelId="{6B092FDD-CFC7-4842-950B-2E094847DCED}" type="presParOf" srcId="{4C677D72-4BC7-44BF-9AF0-B3FBFE00B510}" destId="{06B6FCA5-ADAA-45B4-9A40-F58A38D7A6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8A69FA-5258-4CD7-BC2F-9C90A8E93B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E86DC55-15EF-4E78-9DCB-49DD9E3D2C98}">
      <dgm:prSet/>
      <dgm:spPr/>
      <dgm:t>
        <a:bodyPr/>
        <a:lstStyle/>
        <a:p>
          <a:r>
            <a:rPr lang="en-US"/>
            <a:t>Emphasis on solutions, not blame</a:t>
          </a:r>
        </a:p>
      </dgm:t>
    </dgm:pt>
    <dgm:pt modelId="{5A545BCC-5CD4-46BF-ACE2-EA9748560310}" type="parTrans" cxnId="{0C4C9081-7E4F-47B9-9A05-DA248B809493}">
      <dgm:prSet/>
      <dgm:spPr/>
      <dgm:t>
        <a:bodyPr/>
        <a:lstStyle/>
        <a:p>
          <a:endParaRPr lang="en-US"/>
        </a:p>
      </dgm:t>
    </dgm:pt>
    <dgm:pt modelId="{04102E13-C083-49C9-897D-F3B0164243EC}" type="sibTrans" cxnId="{0C4C9081-7E4F-47B9-9A05-DA248B809493}">
      <dgm:prSet/>
      <dgm:spPr/>
      <dgm:t>
        <a:bodyPr/>
        <a:lstStyle/>
        <a:p>
          <a:endParaRPr lang="en-US"/>
        </a:p>
      </dgm:t>
    </dgm:pt>
    <dgm:pt modelId="{3A7B0A92-EAD0-49AD-BBEA-1740F0460DB4}">
      <dgm:prSet/>
      <dgm:spPr/>
      <dgm:t>
        <a:bodyPr/>
        <a:lstStyle/>
        <a:p>
          <a:r>
            <a:rPr lang="en-US"/>
            <a:t>Early and open communication</a:t>
          </a:r>
        </a:p>
      </dgm:t>
    </dgm:pt>
    <dgm:pt modelId="{C687DFC8-F36C-403E-86E2-A1B3A8B8E814}" type="parTrans" cxnId="{E8DB6FFC-6430-47E4-8251-343E56049CE3}">
      <dgm:prSet/>
      <dgm:spPr/>
      <dgm:t>
        <a:bodyPr/>
        <a:lstStyle/>
        <a:p>
          <a:endParaRPr lang="en-US"/>
        </a:p>
      </dgm:t>
    </dgm:pt>
    <dgm:pt modelId="{8074AA8C-C313-4A33-82A0-535179C9D2A8}" type="sibTrans" cxnId="{E8DB6FFC-6430-47E4-8251-343E56049CE3}">
      <dgm:prSet/>
      <dgm:spPr/>
      <dgm:t>
        <a:bodyPr/>
        <a:lstStyle/>
        <a:p>
          <a:endParaRPr lang="en-US"/>
        </a:p>
      </dgm:t>
    </dgm:pt>
    <dgm:pt modelId="{6F4D6814-8BE6-46A5-8D2F-280699C15C7F}">
      <dgm:prSet/>
      <dgm:spPr/>
      <dgm:t>
        <a:bodyPr/>
        <a:lstStyle/>
        <a:p>
          <a:r>
            <a:rPr lang="en-US"/>
            <a:t>Collaborative problem-solving</a:t>
          </a:r>
        </a:p>
      </dgm:t>
    </dgm:pt>
    <dgm:pt modelId="{908748A5-4B75-49FC-9644-460159D0FC1C}" type="parTrans" cxnId="{4476B5B7-1D2E-4D78-91AA-216002AA2537}">
      <dgm:prSet/>
      <dgm:spPr/>
      <dgm:t>
        <a:bodyPr/>
        <a:lstStyle/>
        <a:p>
          <a:endParaRPr lang="en-US"/>
        </a:p>
      </dgm:t>
    </dgm:pt>
    <dgm:pt modelId="{9801608C-3845-4C53-9C7D-171CCFC55B77}" type="sibTrans" cxnId="{4476B5B7-1D2E-4D78-91AA-216002AA2537}">
      <dgm:prSet/>
      <dgm:spPr/>
      <dgm:t>
        <a:bodyPr/>
        <a:lstStyle/>
        <a:p>
          <a:endParaRPr lang="en-US"/>
        </a:p>
      </dgm:t>
    </dgm:pt>
    <dgm:pt modelId="{371251A6-B9C1-43D8-B4C2-BC9A33B74DC6}">
      <dgm:prSet/>
      <dgm:spPr/>
      <dgm:t>
        <a:bodyPr/>
        <a:lstStyle/>
        <a:p>
          <a:r>
            <a:rPr lang="en-US"/>
            <a:t>Employee Voice and psychological safety</a:t>
          </a:r>
        </a:p>
      </dgm:t>
    </dgm:pt>
    <dgm:pt modelId="{4B814E30-673E-45A4-954D-2192CD1C1D4A}" type="parTrans" cxnId="{5F04D4A5-09C0-472D-8BA6-DA4E3808BBF7}">
      <dgm:prSet/>
      <dgm:spPr/>
      <dgm:t>
        <a:bodyPr/>
        <a:lstStyle/>
        <a:p>
          <a:endParaRPr lang="en-US"/>
        </a:p>
      </dgm:t>
    </dgm:pt>
    <dgm:pt modelId="{63F8FF7C-D2AE-4390-A411-1C126BCFE9E8}" type="sibTrans" cxnId="{5F04D4A5-09C0-472D-8BA6-DA4E3808BBF7}">
      <dgm:prSet/>
      <dgm:spPr/>
      <dgm:t>
        <a:bodyPr/>
        <a:lstStyle/>
        <a:p>
          <a:endParaRPr lang="en-US"/>
        </a:p>
      </dgm:t>
    </dgm:pt>
    <dgm:pt modelId="{1B32E3DC-E2F5-4EEB-A8DD-9B87FAD0BDE3}">
      <dgm:prSet/>
      <dgm:spPr/>
      <dgm:t>
        <a:bodyPr/>
        <a:lstStyle/>
        <a:p>
          <a:r>
            <a:rPr lang="en-US"/>
            <a:t>Alignment with organisational values</a:t>
          </a:r>
        </a:p>
      </dgm:t>
    </dgm:pt>
    <dgm:pt modelId="{CB828F5B-7D9F-4246-B09E-7B1533341D2A}" type="parTrans" cxnId="{FC20FABE-0EAA-42C7-8816-FC569B47FC6D}">
      <dgm:prSet/>
      <dgm:spPr/>
      <dgm:t>
        <a:bodyPr/>
        <a:lstStyle/>
        <a:p>
          <a:endParaRPr lang="en-US"/>
        </a:p>
      </dgm:t>
    </dgm:pt>
    <dgm:pt modelId="{8A96604A-F803-4CCD-917C-8844280F80B9}" type="sibTrans" cxnId="{FC20FABE-0EAA-42C7-8816-FC569B47FC6D}">
      <dgm:prSet/>
      <dgm:spPr/>
      <dgm:t>
        <a:bodyPr/>
        <a:lstStyle/>
        <a:p>
          <a:endParaRPr lang="en-US"/>
        </a:p>
      </dgm:t>
    </dgm:pt>
    <dgm:pt modelId="{77124294-0874-4D40-A2CE-BBA71DD2D533}" type="pres">
      <dgm:prSet presAssocID="{678A69FA-5258-4CD7-BC2F-9C90A8E93B78}" presName="root" presStyleCnt="0">
        <dgm:presLayoutVars>
          <dgm:dir/>
          <dgm:resizeHandles val="exact"/>
        </dgm:presLayoutVars>
      </dgm:prSet>
      <dgm:spPr/>
    </dgm:pt>
    <dgm:pt modelId="{8145B25B-84BB-4AB7-ADB5-EAFEBD5E3582}" type="pres">
      <dgm:prSet presAssocID="{5E86DC55-15EF-4E78-9DCB-49DD9E3D2C98}" presName="compNode" presStyleCnt="0"/>
      <dgm:spPr/>
    </dgm:pt>
    <dgm:pt modelId="{94B8F10A-FACB-4B9C-B2B5-F02EF187EEC6}" type="pres">
      <dgm:prSet presAssocID="{5E86DC55-15EF-4E78-9DCB-49DD9E3D2C98}" presName="bgRect" presStyleLbl="bgShp" presStyleIdx="0" presStyleCnt="5"/>
      <dgm:spPr/>
    </dgm:pt>
    <dgm:pt modelId="{A6FE6BA4-4AF1-48F4-8DC9-45426E36D1E4}" type="pres">
      <dgm:prSet presAssocID="{5E86DC55-15EF-4E78-9DCB-49DD9E3D2C9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o sign"/>
        </a:ext>
      </dgm:extLst>
    </dgm:pt>
    <dgm:pt modelId="{B5FDE434-2E0E-4D8C-832E-17E2121F8375}" type="pres">
      <dgm:prSet presAssocID="{5E86DC55-15EF-4E78-9DCB-49DD9E3D2C98}" presName="spaceRect" presStyleCnt="0"/>
      <dgm:spPr/>
    </dgm:pt>
    <dgm:pt modelId="{009B07BA-44C9-4169-89B6-7A32D0FA260F}" type="pres">
      <dgm:prSet presAssocID="{5E86DC55-15EF-4E78-9DCB-49DD9E3D2C98}" presName="parTx" presStyleLbl="revTx" presStyleIdx="0" presStyleCnt="5">
        <dgm:presLayoutVars>
          <dgm:chMax val="0"/>
          <dgm:chPref val="0"/>
        </dgm:presLayoutVars>
      </dgm:prSet>
      <dgm:spPr/>
    </dgm:pt>
    <dgm:pt modelId="{D3E57D82-75D4-4EFE-8BDD-45121B6F10FB}" type="pres">
      <dgm:prSet presAssocID="{04102E13-C083-49C9-897D-F3B0164243EC}" presName="sibTrans" presStyleCnt="0"/>
      <dgm:spPr/>
    </dgm:pt>
    <dgm:pt modelId="{FA4E8DFE-64D5-44AB-8E64-F909D2B8592E}" type="pres">
      <dgm:prSet presAssocID="{3A7B0A92-EAD0-49AD-BBEA-1740F0460DB4}" presName="compNode" presStyleCnt="0"/>
      <dgm:spPr/>
    </dgm:pt>
    <dgm:pt modelId="{2E813C30-3AB8-4F78-B568-A2A02C72DAD8}" type="pres">
      <dgm:prSet presAssocID="{3A7B0A92-EAD0-49AD-BBEA-1740F0460DB4}" presName="bgRect" presStyleLbl="bgShp" presStyleIdx="1" presStyleCnt="5"/>
      <dgm:spPr/>
    </dgm:pt>
    <dgm:pt modelId="{EA6C544B-D577-46FD-A0D1-2F69E2DC2E20}" type="pres">
      <dgm:prSet presAssocID="{3A7B0A92-EAD0-49AD-BBEA-1740F0460DB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3CD4B3E-82E8-4B8E-BE33-B0573F0EE508}" type="pres">
      <dgm:prSet presAssocID="{3A7B0A92-EAD0-49AD-BBEA-1740F0460DB4}" presName="spaceRect" presStyleCnt="0"/>
      <dgm:spPr/>
    </dgm:pt>
    <dgm:pt modelId="{B064A587-B239-4EFE-B434-B28CC86E87EA}" type="pres">
      <dgm:prSet presAssocID="{3A7B0A92-EAD0-49AD-BBEA-1740F0460DB4}" presName="parTx" presStyleLbl="revTx" presStyleIdx="1" presStyleCnt="5">
        <dgm:presLayoutVars>
          <dgm:chMax val="0"/>
          <dgm:chPref val="0"/>
        </dgm:presLayoutVars>
      </dgm:prSet>
      <dgm:spPr/>
    </dgm:pt>
    <dgm:pt modelId="{8A0B78F4-0B65-4F21-A56F-8FAACF75A8A1}" type="pres">
      <dgm:prSet presAssocID="{8074AA8C-C313-4A33-82A0-535179C9D2A8}" presName="sibTrans" presStyleCnt="0"/>
      <dgm:spPr/>
    </dgm:pt>
    <dgm:pt modelId="{81EC703F-BCF7-45AC-988B-AC71A064C1FA}" type="pres">
      <dgm:prSet presAssocID="{6F4D6814-8BE6-46A5-8D2F-280699C15C7F}" presName="compNode" presStyleCnt="0"/>
      <dgm:spPr/>
    </dgm:pt>
    <dgm:pt modelId="{7C2E5D5F-2985-41AB-AB24-A627C12C9949}" type="pres">
      <dgm:prSet presAssocID="{6F4D6814-8BE6-46A5-8D2F-280699C15C7F}" presName="bgRect" presStyleLbl="bgShp" presStyleIdx="2" presStyleCnt="5"/>
      <dgm:spPr/>
    </dgm:pt>
    <dgm:pt modelId="{DB7B73BD-5FA3-4FF2-BEF3-D4F49A760095}" type="pres">
      <dgm:prSet presAssocID="{6F4D6814-8BE6-46A5-8D2F-280699C15C7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BE7F379D-16A4-4238-B283-3A368C8A12FA}" type="pres">
      <dgm:prSet presAssocID="{6F4D6814-8BE6-46A5-8D2F-280699C15C7F}" presName="spaceRect" presStyleCnt="0"/>
      <dgm:spPr/>
    </dgm:pt>
    <dgm:pt modelId="{89FEEDBC-5023-4618-9065-594EE88544CD}" type="pres">
      <dgm:prSet presAssocID="{6F4D6814-8BE6-46A5-8D2F-280699C15C7F}" presName="parTx" presStyleLbl="revTx" presStyleIdx="2" presStyleCnt="5">
        <dgm:presLayoutVars>
          <dgm:chMax val="0"/>
          <dgm:chPref val="0"/>
        </dgm:presLayoutVars>
      </dgm:prSet>
      <dgm:spPr/>
    </dgm:pt>
    <dgm:pt modelId="{279D0D6C-C9B1-40A7-902A-7A84759E86CC}" type="pres">
      <dgm:prSet presAssocID="{9801608C-3845-4C53-9C7D-171CCFC55B77}" presName="sibTrans" presStyleCnt="0"/>
      <dgm:spPr/>
    </dgm:pt>
    <dgm:pt modelId="{5493AC00-B57E-4B3E-A9CE-01A55E5ED496}" type="pres">
      <dgm:prSet presAssocID="{371251A6-B9C1-43D8-B4C2-BC9A33B74DC6}" presName="compNode" presStyleCnt="0"/>
      <dgm:spPr/>
    </dgm:pt>
    <dgm:pt modelId="{5BC4687B-C2AD-4025-9B3C-83FAC6479262}" type="pres">
      <dgm:prSet presAssocID="{371251A6-B9C1-43D8-B4C2-BC9A33B74DC6}" presName="bgRect" presStyleLbl="bgShp" presStyleIdx="3" presStyleCnt="5"/>
      <dgm:spPr/>
    </dgm:pt>
    <dgm:pt modelId="{71ED1C53-E18E-4087-8B61-36308E284692}" type="pres">
      <dgm:prSet presAssocID="{371251A6-B9C1-43D8-B4C2-BC9A33B74DC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AF9E202-CCC8-4C08-A7F5-4A6884D050D7}" type="pres">
      <dgm:prSet presAssocID="{371251A6-B9C1-43D8-B4C2-BC9A33B74DC6}" presName="spaceRect" presStyleCnt="0"/>
      <dgm:spPr/>
    </dgm:pt>
    <dgm:pt modelId="{EF26D8AF-B6EB-43F2-A93F-38EE2BA5C045}" type="pres">
      <dgm:prSet presAssocID="{371251A6-B9C1-43D8-B4C2-BC9A33B74DC6}" presName="parTx" presStyleLbl="revTx" presStyleIdx="3" presStyleCnt="5">
        <dgm:presLayoutVars>
          <dgm:chMax val="0"/>
          <dgm:chPref val="0"/>
        </dgm:presLayoutVars>
      </dgm:prSet>
      <dgm:spPr/>
    </dgm:pt>
    <dgm:pt modelId="{A5D70ABD-F284-4189-85ED-2FF4BDD0B9B1}" type="pres">
      <dgm:prSet presAssocID="{63F8FF7C-D2AE-4390-A411-1C126BCFE9E8}" presName="sibTrans" presStyleCnt="0"/>
      <dgm:spPr/>
    </dgm:pt>
    <dgm:pt modelId="{1CA409E7-DE14-4E93-AB6C-7B3A5AC5B2DB}" type="pres">
      <dgm:prSet presAssocID="{1B32E3DC-E2F5-4EEB-A8DD-9B87FAD0BDE3}" presName="compNode" presStyleCnt="0"/>
      <dgm:spPr/>
    </dgm:pt>
    <dgm:pt modelId="{4E50B553-2D90-45AC-B29F-8537A1D53529}" type="pres">
      <dgm:prSet presAssocID="{1B32E3DC-E2F5-4EEB-A8DD-9B87FAD0BDE3}" presName="bgRect" presStyleLbl="bgShp" presStyleIdx="4" presStyleCnt="5"/>
      <dgm:spPr/>
    </dgm:pt>
    <dgm:pt modelId="{A9919C57-3866-4582-B177-07BC6BF4ABBC}" type="pres">
      <dgm:prSet presAssocID="{1B32E3DC-E2F5-4EEB-A8DD-9B87FAD0BDE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2A29F719-54D5-4629-BF34-5D724B010918}" type="pres">
      <dgm:prSet presAssocID="{1B32E3DC-E2F5-4EEB-A8DD-9B87FAD0BDE3}" presName="spaceRect" presStyleCnt="0"/>
      <dgm:spPr/>
    </dgm:pt>
    <dgm:pt modelId="{FA305A5E-59C4-4441-9379-391268164082}" type="pres">
      <dgm:prSet presAssocID="{1B32E3DC-E2F5-4EEB-A8DD-9B87FAD0BDE3}" presName="parTx" presStyleLbl="revTx" presStyleIdx="4" presStyleCnt="5">
        <dgm:presLayoutVars>
          <dgm:chMax val="0"/>
          <dgm:chPref val="0"/>
        </dgm:presLayoutVars>
      </dgm:prSet>
      <dgm:spPr/>
    </dgm:pt>
  </dgm:ptLst>
  <dgm:cxnLst>
    <dgm:cxn modelId="{FF1ED613-C8BE-45B4-87D6-813B2FC6F1EA}" type="presOf" srcId="{3A7B0A92-EAD0-49AD-BBEA-1740F0460DB4}" destId="{B064A587-B239-4EFE-B434-B28CC86E87EA}" srcOrd="0" destOrd="0" presId="urn:microsoft.com/office/officeart/2018/2/layout/IconVerticalSolidList"/>
    <dgm:cxn modelId="{FB92423E-05C1-4313-A9A2-376C89CD5FBB}" type="presOf" srcId="{5E86DC55-15EF-4E78-9DCB-49DD9E3D2C98}" destId="{009B07BA-44C9-4169-89B6-7A32D0FA260F}" srcOrd="0" destOrd="0" presId="urn:microsoft.com/office/officeart/2018/2/layout/IconVerticalSolidList"/>
    <dgm:cxn modelId="{73658848-4EF0-4C64-B0B1-3B9E5EC440B9}" type="presOf" srcId="{1B32E3DC-E2F5-4EEB-A8DD-9B87FAD0BDE3}" destId="{FA305A5E-59C4-4441-9379-391268164082}" srcOrd="0" destOrd="0" presId="urn:microsoft.com/office/officeart/2018/2/layout/IconVerticalSolidList"/>
    <dgm:cxn modelId="{0C4C9081-7E4F-47B9-9A05-DA248B809493}" srcId="{678A69FA-5258-4CD7-BC2F-9C90A8E93B78}" destId="{5E86DC55-15EF-4E78-9DCB-49DD9E3D2C98}" srcOrd="0" destOrd="0" parTransId="{5A545BCC-5CD4-46BF-ACE2-EA9748560310}" sibTransId="{04102E13-C083-49C9-897D-F3B0164243EC}"/>
    <dgm:cxn modelId="{5F04D4A5-09C0-472D-8BA6-DA4E3808BBF7}" srcId="{678A69FA-5258-4CD7-BC2F-9C90A8E93B78}" destId="{371251A6-B9C1-43D8-B4C2-BC9A33B74DC6}" srcOrd="3" destOrd="0" parTransId="{4B814E30-673E-45A4-954D-2192CD1C1D4A}" sibTransId="{63F8FF7C-D2AE-4390-A411-1C126BCFE9E8}"/>
    <dgm:cxn modelId="{3326E4A7-86A7-4774-9F4A-A308681FFEAF}" type="presOf" srcId="{371251A6-B9C1-43D8-B4C2-BC9A33B74DC6}" destId="{EF26D8AF-B6EB-43F2-A93F-38EE2BA5C045}" srcOrd="0" destOrd="0" presId="urn:microsoft.com/office/officeart/2018/2/layout/IconVerticalSolidList"/>
    <dgm:cxn modelId="{4476B5B7-1D2E-4D78-91AA-216002AA2537}" srcId="{678A69FA-5258-4CD7-BC2F-9C90A8E93B78}" destId="{6F4D6814-8BE6-46A5-8D2F-280699C15C7F}" srcOrd="2" destOrd="0" parTransId="{908748A5-4B75-49FC-9644-460159D0FC1C}" sibTransId="{9801608C-3845-4C53-9C7D-171CCFC55B77}"/>
    <dgm:cxn modelId="{FC20FABE-0EAA-42C7-8816-FC569B47FC6D}" srcId="{678A69FA-5258-4CD7-BC2F-9C90A8E93B78}" destId="{1B32E3DC-E2F5-4EEB-A8DD-9B87FAD0BDE3}" srcOrd="4" destOrd="0" parTransId="{CB828F5B-7D9F-4246-B09E-7B1533341D2A}" sibTransId="{8A96604A-F803-4CCD-917C-8844280F80B9}"/>
    <dgm:cxn modelId="{97AD9DD8-9198-4079-935F-798C58A7B2A4}" type="presOf" srcId="{6F4D6814-8BE6-46A5-8D2F-280699C15C7F}" destId="{89FEEDBC-5023-4618-9065-594EE88544CD}" srcOrd="0" destOrd="0" presId="urn:microsoft.com/office/officeart/2018/2/layout/IconVerticalSolidList"/>
    <dgm:cxn modelId="{39B7AAEE-ABA9-43F4-AF03-A95274F7922C}" type="presOf" srcId="{678A69FA-5258-4CD7-BC2F-9C90A8E93B78}" destId="{77124294-0874-4D40-A2CE-BBA71DD2D533}" srcOrd="0" destOrd="0" presId="urn:microsoft.com/office/officeart/2018/2/layout/IconVerticalSolidList"/>
    <dgm:cxn modelId="{E8DB6FFC-6430-47E4-8251-343E56049CE3}" srcId="{678A69FA-5258-4CD7-BC2F-9C90A8E93B78}" destId="{3A7B0A92-EAD0-49AD-BBEA-1740F0460DB4}" srcOrd="1" destOrd="0" parTransId="{C687DFC8-F36C-403E-86E2-A1B3A8B8E814}" sibTransId="{8074AA8C-C313-4A33-82A0-535179C9D2A8}"/>
    <dgm:cxn modelId="{C28C8E5C-1F04-4636-AF13-53161A5F57BA}" type="presParOf" srcId="{77124294-0874-4D40-A2CE-BBA71DD2D533}" destId="{8145B25B-84BB-4AB7-ADB5-EAFEBD5E3582}" srcOrd="0" destOrd="0" presId="urn:microsoft.com/office/officeart/2018/2/layout/IconVerticalSolidList"/>
    <dgm:cxn modelId="{1C271D97-6E8C-48B0-996F-2A5EFB9D38F9}" type="presParOf" srcId="{8145B25B-84BB-4AB7-ADB5-EAFEBD5E3582}" destId="{94B8F10A-FACB-4B9C-B2B5-F02EF187EEC6}" srcOrd="0" destOrd="0" presId="urn:microsoft.com/office/officeart/2018/2/layout/IconVerticalSolidList"/>
    <dgm:cxn modelId="{A99DC063-5C00-4918-A143-CFA8A9E3E0C9}" type="presParOf" srcId="{8145B25B-84BB-4AB7-ADB5-EAFEBD5E3582}" destId="{A6FE6BA4-4AF1-48F4-8DC9-45426E36D1E4}" srcOrd="1" destOrd="0" presId="urn:microsoft.com/office/officeart/2018/2/layout/IconVerticalSolidList"/>
    <dgm:cxn modelId="{F04B23DC-41D6-491D-B48B-0CCEAC0FC623}" type="presParOf" srcId="{8145B25B-84BB-4AB7-ADB5-EAFEBD5E3582}" destId="{B5FDE434-2E0E-4D8C-832E-17E2121F8375}" srcOrd="2" destOrd="0" presId="urn:microsoft.com/office/officeart/2018/2/layout/IconVerticalSolidList"/>
    <dgm:cxn modelId="{7D427F57-9FDE-4FFA-9308-D9956D9C1E00}" type="presParOf" srcId="{8145B25B-84BB-4AB7-ADB5-EAFEBD5E3582}" destId="{009B07BA-44C9-4169-89B6-7A32D0FA260F}" srcOrd="3" destOrd="0" presId="urn:microsoft.com/office/officeart/2018/2/layout/IconVerticalSolidList"/>
    <dgm:cxn modelId="{BA6180CC-C036-46E4-B4E0-306E54E53A86}" type="presParOf" srcId="{77124294-0874-4D40-A2CE-BBA71DD2D533}" destId="{D3E57D82-75D4-4EFE-8BDD-45121B6F10FB}" srcOrd="1" destOrd="0" presId="urn:microsoft.com/office/officeart/2018/2/layout/IconVerticalSolidList"/>
    <dgm:cxn modelId="{395BB3A9-F43E-4148-8B40-5E3DDFF3175A}" type="presParOf" srcId="{77124294-0874-4D40-A2CE-BBA71DD2D533}" destId="{FA4E8DFE-64D5-44AB-8E64-F909D2B8592E}" srcOrd="2" destOrd="0" presId="urn:microsoft.com/office/officeart/2018/2/layout/IconVerticalSolidList"/>
    <dgm:cxn modelId="{5356295B-A9C8-4408-AC19-70CCD3873CFF}" type="presParOf" srcId="{FA4E8DFE-64D5-44AB-8E64-F909D2B8592E}" destId="{2E813C30-3AB8-4F78-B568-A2A02C72DAD8}" srcOrd="0" destOrd="0" presId="urn:microsoft.com/office/officeart/2018/2/layout/IconVerticalSolidList"/>
    <dgm:cxn modelId="{C4DC2C16-1B9A-4C79-BBA0-EF55C78A0F46}" type="presParOf" srcId="{FA4E8DFE-64D5-44AB-8E64-F909D2B8592E}" destId="{EA6C544B-D577-46FD-A0D1-2F69E2DC2E20}" srcOrd="1" destOrd="0" presId="urn:microsoft.com/office/officeart/2018/2/layout/IconVerticalSolidList"/>
    <dgm:cxn modelId="{BA94D240-32AF-43E6-A062-6BDF270E51BE}" type="presParOf" srcId="{FA4E8DFE-64D5-44AB-8E64-F909D2B8592E}" destId="{D3CD4B3E-82E8-4B8E-BE33-B0573F0EE508}" srcOrd="2" destOrd="0" presId="urn:microsoft.com/office/officeart/2018/2/layout/IconVerticalSolidList"/>
    <dgm:cxn modelId="{9DEA5E95-EF04-473B-B7BE-88DB27907A24}" type="presParOf" srcId="{FA4E8DFE-64D5-44AB-8E64-F909D2B8592E}" destId="{B064A587-B239-4EFE-B434-B28CC86E87EA}" srcOrd="3" destOrd="0" presId="urn:microsoft.com/office/officeart/2018/2/layout/IconVerticalSolidList"/>
    <dgm:cxn modelId="{EF69553B-514C-4DD4-AF1A-AB0E3C19B308}" type="presParOf" srcId="{77124294-0874-4D40-A2CE-BBA71DD2D533}" destId="{8A0B78F4-0B65-4F21-A56F-8FAACF75A8A1}" srcOrd="3" destOrd="0" presId="urn:microsoft.com/office/officeart/2018/2/layout/IconVerticalSolidList"/>
    <dgm:cxn modelId="{EADF5B2B-9E42-4E8D-8133-84F5EBDF6DDC}" type="presParOf" srcId="{77124294-0874-4D40-A2CE-BBA71DD2D533}" destId="{81EC703F-BCF7-45AC-988B-AC71A064C1FA}" srcOrd="4" destOrd="0" presId="urn:microsoft.com/office/officeart/2018/2/layout/IconVerticalSolidList"/>
    <dgm:cxn modelId="{0C9D83DD-229F-4B02-A3E6-5706974B3DDC}" type="presParOf" srcId="{81EC703F-BCF7-45AC-988B-AC71A064C1FA}" destId="{7C2E5D5F-2985-41AB-AB24-A627C12C9949}" srcOrd="0" destOrd="0" presId="urn:microsoft.com/office/officeart/2018/2/layout/IconVerticalSolidList"/>
    <dgm:cxn modelId="{8E03B32E-C0EE-4AAC-8C9F-16A735B46603}" type="presParOf" srcId="{81EC703F-BCF7-45AC-988B-AC71A064C1FA}" destId="{DB7B73BD-5FA3-4FF2-BEF3-D4F49A760095}" srcOrd="1" destOrd="0" presId="urn:microsoft.com/office/officeart/2018/2/layout/IconVerticalSolidList"/>
    <dgm:cxn modelId="{A647D019-27DA-4E0D-8A9E-4AC36C32BA99}" type="presParOf" srcId="{81EC703F-BCF7-45AC-988B-AC71A064C1FA}" destId="{BE7F379D-16A4-4238-B283-3A368C8A12FA}" srcOrd="2" destOrd="0" presId="urn:microsoft.com/office/officeart/2018/2/layout/IconVerticalSolidList"/>
    <dgm:cxn modelId="{F82877DC-F49B-43D9-ADA5-72AB469899E3}" type="presParOf" srcId="{81EC703F-BCF7-45AC-988B-AC71A064C1FA}" destId="{89FEEDBC-5023-4618-9065-594EE88544CD}" srcOrd="3" destOrd="0" presId="urn:microsoft.com/office/officeart/2018/2/layout/IconVerticalSolidList"/>
    <dgm:cxn modelId="{ACEA6281-131F-4EBA-8189-42F00D0704BF}" type="presParOf" srcId="{77124294-0874-4D40-A2CE-BBA71DD2D533}" destId="{279D0D6C-C9B1-40A7-902A-7A84759E86CC}" srcOrd="5" destOrd="0" presId="urn:microsoft.com/office/officeart/2018/2/layout/IconVerticalSolidList"/>
    <dgm:cxn modelId="{74F3B16D-0F94-4820-8AA1-ED4E7648BF1F}" type="presParOf" srcId="{77124294-0874-4D40-A2CE-BBA71DD2D533}" destId="{5493AC00-B57E-4B3E-A9CE-01A55E5ED496}" srcOrd="6" destOrd="0" presId="urn:microsoft.com/office/officeart/2018/2/layout/IconVerticalSolidList"/>
    <dgm:cxn modelId="{B0BF204D-ACDE-43D9-A94C-3654E6D0194F}" type="presParOf" srcId="{5493AC00-B57E-4B3E-A9CE-01A55E5ED496}" destId="{5BC4687B-C2AD-4025-9B3C-83FAC6479262}" srcOrd="0" destOrd="0" presId="urn:microsoft.com/office/officeart/2018/2/layout/IconVerticalSolidList"/>
    <dgm:cxn modelId="{382EC5B4-7099-4C45-A00E-743CB29D5381}" type="presParOf" srcId="{5493AC00-B57E-4B3E-A9CE-01A55E5ED496}" destId="{71ED1C53-E18E-4087-8B61-36308E284692}" srcOrd="1" destOrd="0" presId="urn:microsoft.com/office/officeart/2018/2/layout/IconVerticalSolidList"/>
    <dgm:cxn modelId="{11EF0AE4-F762-4909-9B42-555D64C7AD38}" type="presParOf" srcId="{5493AC00-B57E-4B3E-A9CE-01A55E5ED496}" destId="{FAF9E202-CCC8-4C08-A7F5-4A6884D050D7}" srcOrd="2" destOrd="0" presId="urn:microsoft.com/office/officeart/2018/2/layout/IconVerticalSolidList"/>
    <dgm:cxn modelId="{C6777BC6-6A5C-4FCF-9F74-1E69146C8A26}" type="presParOf" srcId="{5493AC00-B57E-4B3E-A9CE-01A55E5ED496}" destId="{EF26D8AF-B6EB-43F2-A93F-38EE2BA5C045}" srcOrd="3" destOrd="0" presId="urn:microsoft.com/office/officeart/2018/2/layout/IconVerticalSolidList"/>
    <dgm:cxn modelId="{49567C03-F285-4DCB-A788-1288280E170C}" type="presParOf" srcId="{77124294-0874-4D40-A2CE-BBA71DD2D533}" destId="{A5D70ABD-F284-4189-85ED-2FF4BDD0B9B1}" srcOrd="7" destOrd="0" presId="urn:microsoft.com/office/officeart/2018/2/layout/IconVerticalSolidList"/>
    <dgm:cxn modelId="{D10645CC-2099-4028-A057-776092B41251}" type="presParOf" srcId="{77124294-0874-4D40-A2CE-BBA71DD2D533}" destId="{1CA409E7-DE14-4E93-AB6C-7B3A5AC5B2DB}" srcOrd="8" destOrd="0" presId="urn:microsoft.com/office/officeart/2018/2/layout/IconVerticalSolidList"/>
    <dgm:cxn modelId="{F4F1E326-6670-4C2D-BDDD-3D15EA053925}" type="presParOf" srcId="{1CA409E7-DE14-4E93-AB6C-7B3A5AC5B2DB}" destId="{4E50B553-2D90-45AC-B29F-8537A1D53529}" srcOrd="0" destOrd="0" presId="urn:microsoft.com/office/officeart/2018/2/layout/IconVerticalSolidList"/>
    <dgm:cxn modelId="{8040F056-DA2D-4DFF-B0AC-3573DCE9F443}" type="presParOf" srcId="{1CA409E7-DE14-4E93-AB6C-7B3A5AC5B2DB}" destId="{A9919C57-3866-4582-B177-07BC6BF4ABBC}" srcOrd="1" destOrd="0" presId="urn:microsoft.com/office/officeart/2018/2/layout/IconVerticalSolidList"/>
    <dgm:cxn modelId="{D270ABC1-CB4D-456B-8341-ABB5C4D33374}" type="presParOf" srcId="{1CA409E7-DE14-4E93-AB6C-7B3A5AC5B2DB}" destId="{2A29F719-54D5-4629-BF34-5D724B010918}" srcOrd="2" destOrd="0" presId="urn:microsoft.com/office/officeart/2018/2/layout/IconVerticalSolidList"/>
    <dgm:cxn modelId="{8709B5A6-E649-479A-87FF-603323384821}" type="presParOf" srcId="{1CA409E7-DE14-4E93-AB6C-7B3A5AC5B2DB}" destId="{FA305A5E-59C4-4441-9379-3912681640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129114-CDCB-4D0F-B80A-59355B5BADC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24B08C4-C012-4F17-A5DF-7DD7DF1DB3AB}">
      <dgm:prSet/>
      <dgm:spPr/>
      <dgm:t>
        <a:bodyPr/>
        <a:lstStyle/>
        <a:p>
          <a:r>
            <a:rPr lang="en-US"/>
            <a:t>In groups, discuss and analyse three causes of grievances</a:t>
          </a:r>
        </a:p>
      </dgm:t>
    </dgm:pt>
    <dgm:pt modelId="{D5A0D33D-744F-4BF7-B1DF-601ECBDF5AF0}" type="parTrans" cxnId="{100928A8-D502-4BF6-8878-C1909209894D}">
      <dgm:prSet/>
      <dgm:spPr/>
      <dgm:t>
        <a:bodyPr/>
        <a:lstStyle/>
        <a:p>
          <a:endParaRPr lang="en-US"/>
        </a:p>
      </dgm:t>
    </dgm:pt>
    <dgm:pt modelId="{D482643A-F64C-4EF8-96BD-C0F45AC43C6E}" type="sibTrans" cxnId="{100928A8-D502-4BF6-8878-C1909209894D}">
      <dgm:prSet/>
      <dgm:spPr/>
      <dgm:t>
        <a:bodyPr/>
        <a:lstStyle/>
        <a:p>
          <a:endParaRPr lang="en-US"/>
        </a:p>
      </dgm:t>
    </dgm:pt>
    <dgm:pt modelId="{9361FAA4-00C7-4D28-9BC0-ABAF94583127}">
      <dgm:prSet/>
      <dgm:spPr/>
      <dgm:t>
        <a:bodyPr/>
        <a:lstStyle/>
        <a:p>
          <a:r>
            <a:rPr lang="en-US"/>
            <a:t>Propose ways of resolving the dispute without using the grievance procedure</a:t>
          </a:r>
        </a:p>
      </dgm:t>
    </dgm:pt>
    <dgm:pt modelId="{FC1B26C9-ECA0-46D9-AF6C-A691D8E67577}" type="parTrans" cxnId="{F9413354-51D1-4B78-A265-D2E0D6E37EC4}">
      <dgm:prSet/>
      <dgm:spPr/>
      <dgm:t>
        <a:bodyPr/>
        <a:lstStyle/>
        <a:p>
          <a:endParaRPr lang="en-US"/>
        </a:p>
      </dgm:t>
    </dgm:pt>
    <dgm:pt modelId="{2CA7BE26-C43A-4ED8-A23C-741B966C8314}" type="sibTrans" cxnId="{F9413354-51D1-4B78-A265-D2E0D6E37EC4}">
      <dgm:prSet/>
      <dgm:spPr/>
      <dgm:t>
        <a:bodyPr/>
        <a:lstStyle/>
        <a:p>
          <a:endParaRPr lang="en-US"/>
        </a:p>
      </dgm:t>
    </dgm:pt>
    <dgm:pt modelId="{DD3C050A-FF38-483A-952A-926ABD420E0E}" type="pres">
      <dgm:prSet presAssocID="{47129114-CDCB-4D0F-B80A-59355B5BADC9}" presName="root" presStyleCnt="0">
        <dgm:presLayoutVars>
          <dgm:dir/>
          <dgm:resizeHandles val="exact"/>
        </dgm:presLayoutVars>
      </dgm:prSet>
      <dgm:spPr/>
    </dgm:pt>
    <dgm:pt modelId="{AC35FB8E-269D-4277-862E-E2B8A1E11AD2}" type="pres">
      <dgm:prSet presAssocID="{124B08C4-C012-4F17-A5DF-7DD7DF1DB3AB}" presName="compNode" presStyleCnt="0"/>
      <dgm:spPr/>
    </dgm:pt>
    <dgm:pt modelId="{753CCCE8-8FC0-4D2C-9E31-8AEDDFB64452}" type="pres">
      <dgm:prSet presAssocID="{124B08C4-C012-4F17-A5DF-7DD7DF1DB3A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A1455945-BB3D-4D9B-9511-C3AE412CCA2C}" type="pres">
      <dgm:prSet presAssocID="{124B08C4-C012-4F17-A5DF-7DD7DF1DB3AB}" presName="spaceRect" presStyleCnt="0"/>
      <dgm:spPr/>
    </dgm:pt>
    <dgm:pt modelId="{84589964-4068-4CE0-9B83-BFC360B5BE02}" type="pres">
      <dgm:prSet presAssocID="{124B08C4-C012-4F17-A5DF-7DD7DF1DB3AB}" presName="textRect" presStyleLbl="revTx" presStyleIdx="0" presStyleCnt="2">
        <dgm:presLayoutVars>
          <dgm:chMax val="1"/>
          <dgm:chPref val="1"/>
        </dgm:presLayoutVars>
      </dgm:prSet>
      <dgm:spPr/>
    </dgm:pt>
    <dgm:pt modelId="{B3C048AF-C3A7-4F77-90F0-1D5760829614}" type="pres">
      <dgm:prSet presAssocID="{D482643A-F64C-4EF8-96BD-C0F45AC43C6E}" presName="sibTrans" presStyleCnt="0"/>
      <dgm:spPr/>
    </dgm:pt>
    <dgm:pt modelId="{ED91CD63-240D-4190-BA55-7763D889A20A}" type="pres">
      <dgm:prSet presAssocID="{9361FAA4-00C7-4D28-9BC0-ABAF94583127}" presName="compNode" presStyleCnt="0"/>
      <dgm:spPr/>
    </dgm:pt>
    <dgm:pt modelId="{ABAAC3EB-A073-448C-924C-CFA9E6E9EA4A}" type="pres">
      <dgm:prSet presAssocID="{9361FAA4-00C7-4D28-9BC0-ABAF9458312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E98DFC65-556B-49E0-AFAB-D828439A656A}" type="pres">
      <dgm:prSet presAssocID="{9361FAA4-00C7-4D28-9BC0-ABAF94583127}" presName="spaceRect" presStyleCnt="0"/>
      <dgm:spPr/>
    </dgm:pt>
    <dgm:pt modelId="{DD3EDD0F-061C-42C0-BDB1-6978DB14BC91}" type="pres">
      <dgm:prSet presAssocID="{9361FAA4-00C7-4D28-9BC0-ABAF94583127}" presName="textRect" presStyleLbl="revTx" presStyleIdx="1" presStyleCnt="2">
        <dgm:presLayoutVars>
          <dgm:chMax val="1"/>
          <dgm:chPref val="1"/>
        </dgm:presLayoutVars>
      </dgm:prSet>
      <dgm:spPr/>
    </dgm:pt>
  </dgm:ptLst>
  <dgm:cxnLst>
    <dgm:cxn modelId="{F9413354-51D1-4B78-A265-D2E0D6E37EC4}" srcId="{47129114-CDCB-4D0F-B80A-59355B5BADC9}" destId="{9361FAA4-00C7-4D28-9BC0-ABAF94583127}" srcOrd="1" destOrd="0" parTransId="{FC1B26C9-ECA0-46D9-AF6C-A691D8E67577}" sibTransId="{2CA7BE26-C43A-4ED8-A23C-741B966C8314}"/>
    <dgm:cxn modelId="{114C5193-CD80-4F68-AD5F-434F48151078}" type="presOf" srcId="{47129114-CDCB-4D0F-B80A-59355B5BADC9}" destId="{DD3C050A-FF38-483A-952A-926ABD420E0E}" srcOrd="0" destOrd="0" presId="urn:microsoft.com/office/officeart/2018/2/layout/IconLabelList"/>
    <dgm:cxn modelId="{100928A8-D502-4BF6-8878-C1909209894D}" srcId="{47129114-CDCB-4D0F-B80A-59355B5BADC9}" destId="{124B08C4-C012-4F17-A5DF-7DD7DF1DB3AB}" srcOrd="0" destOrd="0" parTransId="{D5A0D33D-744F-4BF7-B1DF-601ECBDF5AF0}" sibTransId="{D482643A-F64C-4EF8-96BD-C0F45AC43C6E}"/>
    <dgm:cxn modelId="{FEF466AC-E20F-420A-9C08-207BC40C459B}" type="presOf" srcId="{124B08C4-C012-4F17-A5DF-7DD7DF1DB3AB}" destId="{84589964-4068-4CE0-9B83-BFC360B5BE02}" srcOrd="0" destOrd="0" presId="urn:microsoft.com/office/officeart/2018/2/layout/IconLabelList"/>
    <dgm:cxn modelId="{192824E0-6AA7-4ECF-84B5-4B7BC4B9CDAD}" type="presOf" srcId="{9361FAA4-00C7-4D28-9BC0-ABAF94583127}" destId="{DD3EDD0F-061C-42C0-BDB1-6978DB14BC91}" srcOrd="0" destOrd="0" presId="urn:microsoft.com/office/officeart/2018/2/layout/IconLabelList"/>
    <dgm:cxn modelId="{134446D8-5583-4A67-B4F7-A5687CE709A8}" type="presParOf" srcId="{DD3C050A-FF38-483A-952A-926ABD420E0E}" destId="{AC35FB8E-269D-4277-862E-E2B8A1E11AD2}" srcOrd="0" destOrd="0" presId="urn:microsoft.com/office/officeart/2018/2/layout/IconLabelList"/>
    <dgm:cxn modelId="{9EE41FB3-7F20-415A-A229-783653694775}" type="presParOf" srcId="{AC35FB8E-269D-4277-862E-E2B8A1E11AD2}" destId="{753CCCE8-8FC0-4D2C-9E31-8AEDDFB64452}" srcOrd="0" destOrd="0" presId="urn:microsoft.com/office/officeart/2018/2/layout/IconLabelList"/>
    <dgm:cxn modelId="{85ED3D55-0D87-422C-B39C-4611D671CB29}" type="presParOf" srcId="{AC35FB8E-269D-4277-862E-E2B8A1E11AD2}" destId="{A1455945-BB3D-4D9B-9511-C3AE412CCA2C}" srcOrd="1" destOrd="0" presId="urn:microsoft.com/office/officeart/2018/2/layout/IconLabelList"/>
    <dgm:cxn modelId="{34ED13F5-8D07-4020-A3A8-A24E972954CB}" type="presParOf" srcId="{AC35FB8E-269D-4277-862E-E2B8A1E11AD2}" destId="{84589964-4068-4CE0-9B83-BFC360B5BE02}" srcOrd="2" destOrd="0" presId="urn:microsoft.com/office/officeart/2018/2/layout/IconLabelList"/>
    <dgm:cxn modelId="{05768CEC-5248-4290-85C4-29D18D689A38}" type="presParOf" srcId="{DD3C050A-FF38-483A-952A-926ABD420E0E}" destId="{B3C048AF-C3A7-4F77-90F0-1D5760829614}" srcOrd="1" destOrd="0" presId="urn:microsoft.com/office/officeart/2018/2/layout/IconLabelList"/>
    <dgm:cxn modelId="{624B089D-AAF1-4F33-B0B5-3B2302A7C0C3}" type="presParOf" srcId="{DD3C050A-FF38-483A-952A-926ABD420E0E}" destId="{ED91CD63-240D-4190-BA55-7763D889A20A}" srcOrd="2" destOrd="0" presId="urn:microsoft.com/office/officeart/2018/2/layout/IconLabelList"/>
    <dgm:cxn modelId="{1F2888AF-A9E0-44AB-AA85-A46E412B1E09}" type="presParOf" srcId="{ED91CD63-240D-4190-BA55-7763D889A20A}" destId="{ABAAC3EB-A073-448C-924C-CFA9E6E9EA4A}" srcOrd="0" destOrd="0" presId="urn:microsoft.com/office/officeart/2018/2/layout/IconLabelList"/>
    <dgm:cxn modelId="{4A63953F-18CD-467A-B002-3CCD9CB5BBF6}" type="presParOf" srcId="{ED91CD63-240D-4190-BA55-7763D889A20A}" destId="{E98DFC65-556B-49E0-AFAB-D828439A656A}" srcOrd="1" destOrd="0" presId="urn:microsoft.com/office/officeart/2018/2/layout/IconLabelList"/>
    <dgm:cxn modelId="{053BDDFA-903A-4267-B51B-27C500ABAD3B}" type="presParOf" srcId="{ED91CD63-240D-4190-BA55-7763D889A20A}" destId="{DD3EDD0F-061C-42C0-BDB1-6978DB14BC9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59DF2-6820-4AE3-A791-336C6A6AEC77}">
      <dsp:nvSpPr>
        <dsp:cNvPr id="0" name=""/>
        <dsp:cNvSpPr/>
      </dsp:nvSpPr>
      <dsp:spPr>
        <a:xfrm>
          <a:off x="0" y="617443"/>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solidFill>
                <a:srgbClr val="FFFFFF"/>
              </a:solidFill>
              <a:latin typeface="Calibri"/>
              <a:ea typeface="Calibri"/>
              <a:cs typeface="Calibri"/>
            </a:rPr>
            <a:t>Employment Rights Act 2025 (no longer a Bill!)</a:t>
          </a:r>
        </a:p>
      </dsp:txBody>
      <dsp:txXfrm>
        <a:off x="24588" y="642031"/>
        <a:ext cx="8180424" cy="454509"/>
      </dsp:txXfrm>
    </dsp:sp>
    <dsp:sp modelId="{10E343CB-40DD-4FE7-911F-14FC18740AE1}">
      <dsp:nvSpPr>
        <dsp:cNvPr id="0" name=""/>
        <dsp:cNvSpPr/>
      </dsp:nvSpPr>
      <dsp:spPr>
        <a:xfrm>
          <a:off x="0" y="1181608"/>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Daniel Barnett</a:t>
          </a:r>
        </a:p>
      </dsp:txBody>
      <dsp:txXfrm>
        <a:off x="24588" y="1206196"/>
        <a:ext cx="8180424" cy="454509"/>
      </dsp:txXfrm>
    </dsp:sp>
    <dsp:sp modelId="{66F6942C-CAFB-413E-B224-2EFAF3CD502E}">
      <dsp:nvSpPr>
        <dsp:cNvPr id="0" name=""/>
        <dsp:cNvSpPr/>
      </dsp:nvSpPr>
      <dsp:spPr>
        <a:xfrm>
          <a:off x="0" y="1745773"/>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CIPD emails &amp; regional events</a:t>
          </a:r>
        </a:p>
      </dsp:txBody>
      <dsp:txXfrm>
        <a:off x="24588" y="1770361"/>
        <a:ext cx="8180424" cy="454509"/>
      </dsp:txXfrm>
    </dsp:sp>
    <dsp:sp modelId="{5BA1C55D-EDB8-4CEB-8B5B-93350BBEC82F}">
      <dsp:nvSpPr>
        <dsp:cNvPr id="0" name=""/>
        <dsp:cNvSpPr/>
      </dsp:nvSpPr>
      <dsp:spPr>
        <a:xfrm>
          <a:off x="0" y="2309938"/>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Decent newspapers</a:t>
          </a:r>
        </a:p>
      </dsp:txBody>
      <dsp:txXfrm>
        <a:off x="24588" y="2334526"/>
        <a:ext cx="8180424" cy="454509"/>
      </dsp:txXfrm>
    </dsp:sp>
    <dsp:sp modelId="{E86FCFC8-ECF6-48A7-95BB-82188FCCE8EE}">
      <dsp:nvSpPr>
        <dsp:cNvPr id="0" name=""/>
        <dsp:cNvSpPr/>
      </dsp:nvSpPr>
      <dsp:spPr>
        <a:xfrm>
          <a:off x="0" y="2874103"/>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Networking</a:t>
          </a:r>
        </a:p>
      </dsp:txBody>
      <dsp:txXfrm>
        <a:off x="24588" y="2898691"/>
        <a:ext cx="8180424" cy="454509"/>
      </dsp:txXfrm>
    </dsp:sp>
    <dsp:sp modelId="{55521284-F3B9-4517-BE56-0EDCCEAB553D}">
      <dsp:nvSpPr>
        <dsp:cNvPr id="0" name=""/>
        <dsp:cNvSpPr/>
      </dsp:nvSpPr>
      <dsp:spPr>
        <a:xfrm>
          <a:off x="0" y="3438268"/>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Continuous learning </a:t>
          </a:r>
        </a:p>
      </dsp:txBody>
      <dsp:txXfrm>
        <a:off x="24588" y="3462856"/>
        <a:ext cx="8180424" cy="454509"/>
      </dsp:txXfrm>
    </dsp:sp>
    <dsp:sp modelId="{E32DC1C8-8865-4ABB-A85D-188C974C9A4D}">
      <dsp:nvSpPr>
        <dsp:cNvPr id="0" name=""/>
        <dsp:cNvSpPr/>
      </dsp:nvSpPr>
      <dsp:spPr>
        <a:xfrm>
          <a:off x="0" y="4002433"/>
          <a:ext cx="822960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solidFill>
                <a:srgbClr val="FFFFFF"/>
              </a:solidFill>
              <a:latin typeface="Calibri"/>
              <a:ea typeface="Calibri"/>
              <a:cs typeface="Calibri"/>
            </a:rPr>
            <a:t>Follow thought-leaders on </a:t>
          </a:r>
          <a:r>
            <a:rPr lang="en-US" sz="2100" kern="1200" err="1">
              <a:solidFill>
                <a:srgbClr val="FFFFFF"/>
              </a:solidFill>
              <a:latin typeface="Calibri"/>
              <a:ea typeface="Calibri"/>
              <a:cs typeface="Calibri"/>
            </a:rPr>
            <a:t>Linkedin</a:t>
          </a:r>
          <a:r>
            <a:rPr lang="en-US" sz="2100" kern="1200">
              <a:solidFill>
                <a:srgbClr val="FFFFFF"/>
              </a:solidFill>
              <a:latin typeface="Calibri"/>
              <a:ea typeface="Calibri"/>
              <a:cs typeface="Calibri"/>
            </a:rPr>
            <a:t> (Rob Briner is one of my </a:t>
          </a:r>
          <a:r>
            <a:rPr lang="en-US" sz="2100" kern="1200" err="1">
              <a:solidFill>
                <a:srgbClr val="FFFFFF"/>
              </a:solidFill>
              <a:latin typeface="Calibri"/>
              <a:ea typeface="Calibri"/>
              <a:cs typeface="Calibri"/>
            </a:rPr>
            <a:t>favourites</a:t>
          </a:r>
          <a:r>
            <a:rPr lang="en-US" sz="2100" kern="1200">
              <a:solidFill>
                <a:srgbClr val="FFFFFF"/>
              </a:solidFill>
              <a:latin typeface="Calibri"/>
              <a:ea typeface="Calibri"/>
              <a:cs typeface="Calibri"/>
            </a:rPr>
            <a:t>)</a:t>
          </a:r>
        </a:p>
      </dsp:txBody>
      <dsp:txXfrm>
        <a:off x="24588" y="4027021"/>
        <a:ext cx="8180424"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389A4-F200-449C-9C9C-DDF17993B930}">
      <dsp:nvSpPr>
        <dsp:cNvPr id="0" name=""/>
        <dsp:cNvSpPr/>
      </dsp:nvSpPr>
      <dsp:spPr>
        <a:xfrm>
          <a:off x="0" y="3400"/>
          <a:ext cx="8229600" cy="7242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DDA722-7E04-4913-B993-E9700D1E21CA}">
      <dsp:nvSpPr>
        <dsp:cNvPr id="0" name=""/>
        <dsp:cNvSpPr/>
      </dsp:nvSpPr>
      <dsp:spPr>
        <a:xfrm>
          <a:off x="219097" y="166365"/>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5E2004-9311-4FE7-9780-D24126AEBBBD}">
      <dsp:nvSpPr>
        <dsp:cNvPr id="0" name=""/>
        <dsp:cNvSpPr/>
      </dsp:nvSpPr>
      <dsp:spPr>
        <a:xfrm>
          <a:off x="836555" y="3400"/>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Management and employees share common goals, values and interests</a:t>
          </a:r>
        </a:p>
      </dsp:txBody>
      <dsp:txXfrm>
        <a:off x="836555" y="3400"/>
        <a:ext cx="7393044" cy="724290"/>
      </dsp:txXfrm>
    </dsp:sp>
    <dsp:sp modelId="{5FF67D32-0822-4E29-B0CB-4E1911689F9A}">
      <dsp:nvSpPr>
        <dsp:cNvPr id="0" name=""/>
        <dsp:cNvSpPr/>
      </dsp:nvSpPr>
      <dsp:spPr>
        <a:xfrm>
          <a:off x="0" y="908763"/>
          <a:ext cx="8229600" cy="7242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83DF5-9101-4343-ADA3-34357210B5B6}">
      <dsp:nvSpPr>
        <dsp:cNvPr id="0" name=""/>
        <dsp:cNvSpPr/>
      </dsp:nvSpPr>
      <dsp:spPr>
        <a:xfrm>
          <a:off x="219097" y="1071728"/>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149D1A-483E-4F59-8F9A-1165310B631F}">
      <dsp:nvSpPr>
        <dsp:cNvPr id="0" name=""/>
        <dsp:cNvSpPr/>
      </dsp:nvSpPr>
      <dsp:spPr>
        <a:xfrm>
          <a:off x="836555" y="908763"/>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Emphasis on harmony, cooperation, and loyalty</a:t>
          </a:r>
        </a:p>
      </dsp:txBody>
      <dsp:txXfrm>
        <a:off x="836555" y="908763"/>
        <a:ext cx="7393044" cy="724290"/>
      </dsp:txXfrm>
    </dsp:sp>
    <dsp:sp modelId="{90064EF0-0294-448E-AD36-DCCC7EEDC1F8}">
      <dsp:nvSpPr>
        <dsp:cNvPr id="0" name=""/>
        <dsp:cNvSpPr/>
      </dsp:nvSpPr>
      <dsp:spPr>
        <a:xfrm>
          <a:off x="0" y="1814126"/>
          <a:ext cx="8229600" cy="7242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1C541-D96E-4725-A6CA-BFF74C681427}">
      <dsp:nvSpPr>
        <dsp:cNvPr id="0" name=""/>
        <dsp:cNvSpPr/>
      </dsp:nvSpPr>
      <dsp:spPr>
        <a:xfrm>
          <a:off x="219097" y="1977092"/>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B80432-CF4E-4F6B-8E7B-5226861730F8}">
      <dsp:nvSpPr>
        <dsp:cNvPr id="0" name=""/>
        <dsp:cNvSpPr/>
      </dsp:nvSpPr>
      <dsp:spPr>
        <a:xfrm>
          <a:off x="836555" y="1814126"/>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Management is expected to provide strong leadership &amp; communication</a:t>
          </a:r>
        </a:p>
      </dsp:txBody>
      <dsp:txXfrm>
        <a:off x="836555" y="1814126"/>
        <a:ext cx="7393044" cy="724290"/>
      </dsp:txXfrm>
    </dsp:sp>
    <dsp:sp modelId="{3DB4344A-9CB0-4057-B6C7-2A09837045BC}">
      <dsp:nvSpPr>
        <dsp:cNvPr id="0" name=""/>
        <dsp:cNvSpPr/>
      </dsp:nvSpPr>
      <dsp:spPr>
        <a:xfrm>
          <a:off x="0" y="2719489"/>
          <a:ext cx="8229600" cy="7242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0A4686-F1C9-4B55-A8F6-F1D26559AF5D}">
      <dsp:nvSpPr>
        <dsp:cNvPr id="0" name=""/>
        <dsp:cNvSpPr/>
      </dsp:nvSpPr>
      <dsp:spPr>
        <a:xfrm>
          <a:off x="219097" y="2882455"/>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E6CD61-831F-4592-B11D-30B6E39BC377}">
      <dsp:nvSpPr>
        <dsp:cNvPr id="0" name=""/>
        <dsp:cNvSpPr/>
      </dsp:nvSpPr>
      <dsp:spPr>
        <a:xfrm>
          <a:off x="836555" y="2719489"/>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Trade Unions are generally viewed as unnecessary or even undesirable, as they challenge the sense of unity and managerial prerogative</a:t>
          </a:r>
        </a:p>
      </dsp:txBody>
      <dsp:txXfrm>
        <a:off x="836555" y="2719489"/>
        <a:ext cx="7393044" cy="724290"/>
      </dsp:txXfrm>
    </dsp:sp>
    <dsp:sp modelId="{3366B5A0-DC42-4080-A314-106F2D17D010}">
      <dsp:nvSpPr>
        <dsp:cNvPr id="0" name=""/>
        <dsp:cNvSpPr/>
      </dsp:nvSpPr>
      <dsp:spPr>
        <a:xfrm>
          <a:off x="0" y="3624853"/>
          <a:ext cx="8229600" cy="7242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46ACC-9A04-4FEB-A032-52DAC88DA788}">
      <dsp:nvSpPr>
        <dsp:cNvPr id="0" name=""/>
        <dsp:cNvSpPr/>
      </dsp:nvSpPr>
      <dsp:spPr>
        <a:xfrm>
          <a:off x="219097" y="3787818"/>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048E31-EDA1-4D73-89EF-32A4A42DAB66}">
      <dsp:nvSpPr>
        <dsp:cNvPr id="0" name=""/>
        <dsp:cNvSpPr/>
      </dsp:nvSpPr>
      <dsp:spPr>
        <a:xfrm>
          <a:off x="836555" y="3624853"/>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Paternalistic – no completing loyalties</a:t>
          </a:r>
        </a:p>
      </dsp:txBody>
      <dsp:txXfrm>
        <a:off x="836555" y="3624853"/>
        <a:ext cx="7393044" cy="724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F9427-2F4A-453B-BCE8-17932C0FF563}">
      <dsp:nvSpPr>
        <dsp:cNvPr id="0" name=""/>
        <dsp:cNvSpPr/>
      </dsp:nvSpPr>
      <dsp:spPr>
        <a:xfrm>
          <a:off x="0" y="53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BE7D1-BF2D-4FB7-A684-A455EAD25548}">
      <dsp:nvSpPr>
        <dsp:cNvPr id="0" name=""/>
        <dsp:cNvSpPr/>
      </dsp:nvSpPr>
      <dsp:spPr>
        <a:xfrm>
          <a:off x="0" y="531"/>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Recognises that there are diverse groups – each with their own legitimate interests, objectives and values</a:t>
          </a:r>
        </a:p>
      </dsp:txBody>
      <dsp:txXfrm>
        <a:off x="0" y="531"/>
        <a:ext cx="8229600" cy="621640"/>
      </dsp:txXfrm>
    </dsp:sp>
    <dsp:sp modelId="{E5EE6FE8-C7DD-4BAC-97B6-595045607700}">
      <dsp:nvSpPr>
        <dsp:cNvPr id="0" name=""/>
        <dsp:cNvSpPr/>
      </dsp:nvSpPr>
      <dsp:spPr>
        <a:xfrm>
          <a:off x="0" y="62217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E062AF-7C8E-49DB-829B-EC30304E2A15}">
      <dsp:nvSpPr>
        <dsp:cNvPr id="0" name=""/>
        <dsp:cNvSpPr/>
      </dsp:nvSpPr>
      <dsp:spPr>
        <a:xfrm>
          <a:off x="0" y="622171"/>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Recognises that conflict is natural and inevitable </a:t>
          </a:r>
        </a:p>
      </dsp:txBody>
      <dsp:txXfrm>
        <a:off x="0" y="622171"/>
        <a:ext cx="8229600" cy="621640"/>
      </dsp:txXfrm>
    </dsp:sp>
    <dsp:sp modelId="{DB121ED4-3ED4-4D85-860C-FA4C8556F73B}">
      <dsp:nvSpPr>
        <dsp:cNvPr id="0" name=""/>
        <dsp:cNvSpPr/>
      </dsp:nvSpPr>
      <dsp:spPr>
        <a:xfrm>
          <a:off x="0" y="124381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E5576-1872-4E02-A9FD-B94425736B75}">
      <dsp:nvSpPr>
        <dsp:cNvPr id="0" name=""/>
        <dsp:cNvSpPr/>
      </dsp:nvSpPr>
      <dsp:spPr>
        <a:xfrm>
          <a:off x="0" y="1243811"/>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Often competing goals</a:t>
          </a:r>
        </a:p>
      </dsp:txBody>
      <dsp:txXfrm>
        <a:off x="0" y="1243811"/>
        <a:ext cx="8229600" cy="621640"/>
      </dsp:txXfrm>
    </dsp:sp>
    <dsp:sp modelId="{AF33D8B5-AA84-4C4A-A7DF-DC569B702811}">
      <dsp:nvSpPr>
        <dsp:cNvPr id="0" name=""/>
        <dsp:cNvSpPr/>
      </dsp:nvSpPr>
      <dsp:spPr>
        <a:xfrm>
          <a:off x="0" y="186545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4D2B4A-8479-4964-89F3-CE00870C5BEF}">
      <dsp:nvSpPr>
        <dsp:cNvPr id="0" name=""/>
        <dsp:cNvSpPr/>
      </dsp:nvSpPr>
      <dsp:spPr>
        <a:xfrm>
          <a:off x="0" y="1865451"/>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Emphasis on negotiation, compromise, and collective bargaining as ways of resolving disputes and balancing the interests of all groups</a:t>
          </a:r>
        </a:p>
      </dsp:txBody>
      <dsp:txXfrm>
        <a:off x="0" y="1865451"/>
        <a:ext cx="8229600" cy="621640"/>
      </dsp:txXfrm>
    </dsp:sp>
    <dsp:sp modelId="{032C200D-1D30-4CE7-AAE7-AE5BA4B6925F}">
      <dsp:nvSpPr>
        <dsp:cNvPr id="0" name=""/>
        <dsp:cNvSpPr/>
      </dsp:nvSpPr>
      <dsp:spPr>
        <a:xfrm>
          <a:off x="0" y="248709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5854EE-0814-4CF5-8524-70B451EF6AEC}">
      <dsp:nvSpPr>
        <dsp:cNvPr id="0" name=""/>
        <dsp:cNvSpPr/>
      </dsp:nvSpPr>
      <dsp:spPr>
        <a:xfrm>
          <a:off x="0" y="2487092"/>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Trade Unions seen as legitimate representatives and play a crucial role</a:t>
          </a:r>
        </a:p>
      </dsp:txBody>
      <dsp:txXfrm>
        <a:off x="0" y="2487092"/>
        <a:ext cx="8229600" cy="621640"/>
      </dsp:txXfrm>
    </dsp:sp>
    <dsp:sp modelId="{0546F51B-2860-4FCA-AD50-01476E81722B}">
      <dsp:nvSpPr>
        <dsp:cNvPr id="0" name=""/>
        <dsp:cNvSpPr/>
      </dsp:nvSpPr>
      <dsp:spPr>
        <a:xfrm>
          <a:off x="0" y="310873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F2D2D-6B9D-4939-8070-BA6DE4CC6C36}">
      <dsp:nvSpPr>
        <dsp:cNvPr id="0" name=""/>
        <dsp:cNvSpPr/>
      </dsp:nvSpPr>
      <dsp:spPr>
        <a:xfrm>
          <a:off x="0" y="3108732"/>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Decision-making is more participative as a result</a:t>
          </a:r>
        </a:p>
      </dsp:txBody>
      <dsp:txXfrm>
        <a:off x="0" y="3108732"/>
        <a:ext cx="8229600" cy="621640"/>
      </dsp:txXfrm>
    </dsp:sp>
    <dsp:sp modelId="{9B48FE03-83A2-4CED-BEAE-5E57D084C117}">
      <dsp:nvSpPr>
        <dsp:cNvPr id="0" name=""/>
        <dsp:cNvSpPr/>
      </dsp:nvSpPr>
      <dsp:spPr>
        <a:xfrm>
          <a:off x="0" y="373037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84212B-FF6B-4E94-B083-1B5CB16F7897}">
      <dsp:nvSpPr>
        <dsp:cNvPr id="0" name=""/>
        <dsp:cNvSpPr/>
      </dsp:nvSpPr>
      <dsp:spPr>
        <a:xfrm>
          <a:off x="0" y="3730372"/>
          <a:ext cx="8229600" cy="6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Power is decentralised </a:t>
          </a:r>
        </a:p>
      </dsp:txBody>
      <dsp:txXfrm>
        <a:off x="0" y="3730372"/>
        <a:ext cx="8229600" cy="6216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8F10A-FACB-4B9C-B2B5-F02EF187EEC6}">
      <dsp:nvSpPr>
        <dsp:cNvPr id="0" name=""/>
        <dsp:cNvSpPr/>
      </dsp:nvSpPr>
      <dsp:spPr>
        <a:xfrm>
          <a:off x="0" y="3400"/>
          <a:ext cx="8229600" cy="724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E6BA4-4AF1-48F4-8DC9-45426E36D1E4}">
      <dsp:nvSpPr>
        <dsp:cNvPr id="0" name=""/>
        <dsp:cNvSpPr/>
      </dsp:nvSpPr>
      <dsp:spPr>
        <a:xfrm>
          <a:off x="219097" y="166365"/>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9B07BA-44C9-4169-89B6-7A32D0FA260F}">
      <dsp:nvSpPr>
        <dsp:cNvPr id="0" name=""/>
        <dsp:cNvSpPr/>
      </dsp:nvSpPr>
      <dsp:spPr>
        <a:xfrm>
          <a:off x="836555" y="3400"/>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Emphasis on solutions, not blame</a:t>
          </a:r>
        </a:p>
      </dsp:txBody>
      <dsp:txXfrm>
        <a:off x="836555" y="3400"/>
        <a:ext cx="7393044" cy="724290"/>
      </dsp:txXfrm>
    </dsp:sp>
    <dsp:sp modelId="{2E813C30-3AB8-4F78-B568-A2A02C72DAD8}">
      <dsp:nvSpPr>
        <dsp:cNvPr id="0" name=""/>
        <dsp:cNvSpPr/>
      </dsp:nvSpPr>
      <dsp:spPr>
        <a:xfrm>
          <a:off x="0" y="908763"/>
          <a:ext cx="8229600" cy="724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6C544B-D577-46FD-A0D1-2F69E2DC2E20}">
      <dsp:nvSpPr>
        <dsp:cNvPr id="0" name=""/>
        <dsp:cNvSpPr/>
      </dsp:nvSpPr>
      <dsp:spPr>
        <a:xfrm>
          <a:off x="219097" y="1071728"/>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64A587-B239-4EFE-B434-B28CC86E87EA}">
      <dsp:nvSpPr>
        <dsp:cNvPr id="0" name=""/>
        <dsp:cNvSpPr/>
      </dsp:nvSpPr>
      <dsp:spPr>
        <a:xfrm>
          <a:off x="836555" y="908763"/>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Early and open communication</a:t>
          </a:r>
        </a:p>
      </dsp:txBody>
      <dsp:txXfrm>
        <a:off x="836555" y="908763"/>
        <a:ext cx="7393044" cy="724290"/>
      </dsp:txXfrm>
    </dsp:sp>
    <dsp:sp modelId="{7C2E5D5F-2985-41AB-AB24-A627C12C9949}">
      <dsp:nvSpPr>
        <dsp:cNvPr id="0" name=""/>
        <dsp:cNvSpPr/>
      </dsp:nvSpPr>
      <dsp:spPr>
        <a:xfrm>
          <a:off x="0" y="1814126"/>
          <a:ext cx="8229600" cy="724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B73BD-5FA3-4FF2-BEF3-D4F49A760095}">
      <dsp:nvSpPr>
        <dsp:cNvPr id="0" name=""/>
        <dsp:cNvSpPr/>
      </dsp:nvSpPr>
      <dsp:spPr>
        <a:xfrm>
          <a:off x="219097" y="1977092"/>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EEDBC-5023-4618-9065-594EE88544CD}">
      <dsp:nvSpPr>
        <dsp:cNvPr id="0" name=""/>
        <dsp:cNvSpPr/>
      </dsp:nvSpPr>
      <dsp:spPr>
        <a:xfrm>
          <a:off x="836555" y="1814126"/>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Collaborative problem-solving</a:t>
          </a:r>
        </a:p>
      </dsp:txBody>
      <dsp:txXfrm>
        <a:off x="836555" y="1814126"/>
        <a:ext cx="7393044" cy="724290"/>
      </dsp:txXfrm>
    </dsp:sp>
    <dsp:sp modelId="{5BC4687B-C2AD-4025-9B3C-83FAC6479262}">
      <dsp:nvSpPr>
        <dsp:cNvPr id="0" name=""/>
        <dsp:cNvSpPr/>
      </dsp:nvSpPr>
      <dsp:spPr>
        <a:xfrm>
          <a:off x="0" y="2719489"/>
          <a:ext cx="8229600" cy="724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D1C53-E18E-4087-8B61-36308E284692}">
      <dsp:nvSpPr>
        <dsp:cNvPr id="0" name=""/>
        <dsp:cNvSpPr/>
      </dsp:nvSpPr>
      <dsp:spPr>
        <a:xfrm>
          <a:off x="219097" y="2882455"/>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26D8AF-B6EB-43F2-A93F-38EE2BA5C045}">
      <dsp:nvSpPr>
        <dsp:cNvPr id="0" name=""/>
        <dsp:cNvSpPr/>
      </dsp:nvSpPr>
      <dsp:spPr>
        <a:xfrm>
          <a:off x="836555" y="2719489"/>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Employee Voice and psychological safety</a:t>
          </a:r>
        </a:p>
      </dsp:txBody>
      <dsp:txXfrm>
        <a:off x="836555" y="2719489"/>
        <a:ext cx="7393044" cy="724290"/>
      </dsp:txXfrm>
    </dsp:sp>
    <dsp:sp modelId="{4E50B553-2D90-45AC-B29F-8537A1D53529}">
      <dsp:nvSpPr>
        <dsp:cNvPr id="0" name=""/>
        <dsp:cNvSpPr/>
      </dsp:nvSpPr>
      <dsp:spPr>
        <a:xfrm>
          <a:off x="0" y="3624853"/>
          <a:ext cx="8229600" cy="724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19C57-3866-4582-B177-07BC6BF4ABBC}">
      <dsp:nvSpPr>
        <dsp:cNvPr id="0" name=""/>
        <dsp:cNvSpPr/>
      </dsp:nvSpPr>
      <dsp:spPr>
        <a:xfrm>
          <a:off x="219097" y="3787818"/>
          <a:ext cx="398359" cy="3983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305A5E-59C4-4441-9379-391268164082}">
      <dsp:nvSpPr>
        <dsp:cNvPr id="0" name=""/>
        <dsp:cNvSpPr/>
      </dsp:nvSpPr>
      <dsp:spPr>
        <a:xfrm>
          <a:off x="836555" y="3624853"/>
          <a:ext cx="7393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844550">
            <a:lnSpc>
              <a:spcPct val="90000"/>
            </a:lnSpc>
            <a:spcBef>
              <a:spcPct val="0"/>
            </a:spcBef>
            <a:spcAft>
              <a:spcPct val="35000"/>
            </a:spcAft>
            <a:buNone/>
          </a:pPr>
          <a:r>
            <a:rPr lang="en-US" sz="1900" kern="1200"/>
            <a:t>Alignment with organisational values</a:t>
          </a:r>
        </a:p>
      </dsp:txBody>
      <dsp:txXfrm>
        <a:off x="836555" y="3624853"/>
        <a:ext cx="7393044" cy="724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CCCE8-8FC0-4D2C-9E31-8AEDDFB64452}">
      <dsp:nvSpPr>
        <dsp:cNvPr id="0" name=""/>
        <dsp:cNvSpPr/>
      </dsp:nvSpPr>
      <dsp:spPr>
        <a:xfrm>
          <a:off x="1052690" y="755096"/>
          <a:ext cx="1695937" cy="1695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589964-4068-4CE0-9B83-BFC360B5BE02}">
      <dsp:nvSpPr>
        <dsp:cNvPr id="0" name=""/>
        <dsp:cNvSpPr/>
      </dsp:nvSpPr>
      <dsp:spPr>
        <a:xfrm>
          <a:off x="16284" y="2877447"/>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In groups, discuss and analyse three causes of grievances</a:t>
          </a:r>
        </a:p>
      </dsp:txBody>
      <dsp:txXfrm>
        <a:off x="16284" y="2877447"/>
        <a:ext cx="3768750" cy="720000"/>
      </dsp:txXfrm>
    </dsp:sp>
    <dsp:sp modelId="{ABAAC3EB-A073-448C-924C-CFA9E6E9EA4A}">
      <dsp:nvSpPr>
        <dsp:cNvPr id="0" name=""/>
        <dsp:cNvSpPr/>
      </dsp:nvSpPr>
      <dsp:spPr>
        <a:xfrm>
          <a:off x="5480971" y="755096"/>
          <a:ext cx="1695937" cy="1695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3EDD0F-061C-42C0-BDB1-6978DB14BC91}">
      <dsp:nvSpPr>
        <dsp:cNvPr id="0" name=""/>
        <dsp:cNvSpPr/>
      </dsp:nvSpPr>
      <dsp:spPr>
        <a:xfrm>
          <a:off x="4444565" y="2877447"/>
          <a:ext cx="37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Propose ways of resolving the dispute without using the grievance procedure</a:t>
          </a:r>
        </a:p>
      </dsp:txBody>
      <dsp:txXfrm>
        <a:off x="4444565" y="2877447"/>
        <a:ext cx="3768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t>Self-determination theory (Deci and Ryan) provides a robust theoretical underpinning. Their research shows intrinsic motivation — driven by autonomy, competence, and relatedness — produces qualitatively different and higher-quality effort than extrinsic motivation. You can pay someone to turn up; you can't pay them to care.</a:t>
            </a:r>
          </a:p>
          <a:p>
            <a:pPr algn="l"/>
            <a:r>
              <a:rPr lang="en-US"/>
              <a:t>Herzberg's two-factor theory is older but still relevant: hygiene factors (pay, conditions) prevent dissatisfaction but don't generate extra effort. Motivators (recognition, achievement, growth) are what actually drive people to go beyond the baseline.</a:t>
            </a:r>
          </a:p>
          <a:p>
            <a:endParaRPr lang="en-US"/>
          </a:p>
        </p:txBody>
      </p:sp>
    </p:spTree>
    <p:extLst>
      <p:ext uri="{BB962C8B-B14F-4D97-AF65-F5344CB8AC3E}">
        <p14:creationId xmlns:p14="http://schemas.microsoft.com/office/powerpoint/2010/main" val="2488519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t>Information flow.</a:t>
            </a:r>
            <a:r>
              <a:rPr lang="en-US"/>
              <a:t> Frontline workers often know things managers don't — about inefficiencies, risks, customer frustrations, what's actually happening on the shop floor. Voice mechanisms, when they work properly, surface that knowledge and improve </a:t>
            </a:r>
            <a:r>
              <a:rPr lang="en-US" err="1"/>
              <a:t>organisational</a:t>
            </a:r>
            <a:r>
              <a:rPr lang="en-US"/>
              <a:t> decision-making.</a:t>
            </a:r>
          </a:p>
        </p:txBody>
      </p:sp>
    </p:spTree>
    <p:extLst>
      <p:ext uri="{BB962C8B-B14F-4D97-AF65-F5344CB8AC3E}">
        <p14:creationId xmlns:p14="http://schemas.microsoft.com/office/powerpoint/2010/main" val="1284712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a:buChar char="•"/>
            </a:pPr>
            <a:r>
              <a:rPr lang="en-US" b="1"/>
              <a:t>Breach</a:t>
            </a:r>
            <a:r>
              <a:rPr lang="en-US"/>
              <a:t> is the cognitive perception that the employer has failed to fulfil obligations — "they said there would be development opportunities; there haven't been any."</a:t>
            </a:r>
          </a:p>
          <a:p>
            <a:pPr marL="285750" indent="-285750" algn="l">
              <a:buFont typeface="Arial"/>
              <a:buChar char="•"/>
            </a:pPr>
            <a:r>
              <a:rPr lang="en-US" b="1"/>
              <a:t>Violation</a:t>
            </a:r>
            <a:r>
              <a:rPr lang="en-US"/>
              <a:t> is the emotional experience that follows — feelings of anger, betrayal, or disillusionment</a:t>
            </a:r>
          </a:p>
          <a:p>
            <a:r>
              <a:rPr lang="en-US"/>
              <a:t>This distinction matters enormously for HR practice. A redundancy, a restructure, a change to working arrangements — these may all constitute breach. How they are handled, communicated, and explained determines whether employees experience violation.</a:t>
            </a:r>
          </a:p>
        </p:txBody>
      </p:sp>
    </p:spTree>
    <p:extLst>
      <p:ext uri="{BB962C8B-B14F-4D97-AF65-F5344CB8AC3E}">
        <p14:creationId xmlns:p14="http://schemas.microsoft.com/office/powerpoint/2010/main" val="26964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trade union is an </a:t>
            </a:r>
            <a:r>
              <a:rPr lang="en-US" err="1"/>
              <a:t>organised</a:t>
            </a:r>
            <a:r>
              <a:rPr lang="en-US"/>
              <a:t> association of workers formed to protect and advance their members' interests in the employment relationship. That means negotiating pay and conditions, providing representation in disciplinary and grievance processes, and advocating collectively where individual workers would have little power alone.</a:t>
            </a:r>
          </a:p>
        </p:txBody>
      </p:sp>
    </p:spTree>
    <p:extLst>
      <p:ext uri="{BB962C8B-B14F-4D97-AF65-F5344CB8AC3E}">
        <p14:creationId xmlns:p14="http://schemas.microsoft.com/office/powerpoint/2010/main" val="1004648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ERA 2025 has strengthened the statutory recognition framework, making it somewhat easier for unions to achieve recognition in previously hostile environments.</a:t>
            </a:r>
          </a:p>
        </p:txBody>
      </p:sp>
    </p:spTree>
    <p:extLst>
      <p:ext uri="{BB962C8B-B14F-4D97-AF65-F5344CB8AC3E}">
        <p14:creationId xmlns:p14="http://schemas.microsoft.com/office/powerpoint/2010/main" val="1381136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t>Collective versus individual voice</a:t>
            </a:r>
            <a:endParaRPr lang="en-US"/>
          </a:p>
          <a:p>
            <a:pPr algn="l"/>
            <a:r>
              <a:rPr lang="en-US"/>
              <a:t>This is an important distinction for Level 5 students to grasp.</a:t>
            </a:r>
          </a:p>
          <a:p>
            <a:pPr algn="l"/>
            <a:r>
              <a:rPr lang="en-US" i="1"/>
              <a:t>Individual voice</a:t>
            </a:r>
            <a:r>
              <a:rPr lang="en-US"/>
              <a:t> mechanisms — surveys, one-to-ones, open door policies, speak-up hotlines — give individual employees a channel to express views. But they are employer-controlled, employer-designed, and employer-interpreted. The employer decides what questions to ask, what to do with the answers, and whether anything changes.</a:t>
            </a:r>
          </a:p>
          <a:p>
            <a:pPr algn="l"/>
            <a:r>
              <a:rPr lang="en-US" i="1"/>
              <a:t>Collective voice</a:t>
            </a:r>
            <a:r>
              <a:rPr lang="en-US"/>
              <a:t> through trade unions is independent of the employer. The union sets its own agenda, represents members' interests rather than management's preferences, and has legal standing to compel engagement through statutory recognition. This is a qualitatively different form of voice — not just louder, but structurally different in terms of power.</a:t>
            </a:r>
          </a:p>
          <a:p>
            <a:endParaRPr lang="en-US"/>
          </a:p>
        </p:txBody>
      </p:sp>
    </p:spTree>
    <p:extLst>
      <p:ext uri="{BB962C8B-B14F-4D97-AF65-F5344CB8AC3E}">
        <p14:creationId xmlns:p14="http://schemas.microsoft.com/office/powerpoint/2010/main" val="4121825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Calibri"/>
                <a:ea typeface="Calibri"/>
                <a:cs typeface="Calibri"/>
              </a:rPr>
              <a:t>Why is union membership higher in Wales? </a:t>
            </a:r>
          </a:p>
          <a:p>
            <a:endParaRPr lang="en-US">
              <a:solidFill>
                <a:srgbClr val="000000"/>
              </a:solidFill>
              <a:latin typeface="Calibri"/>
              <a:ea typeface="Calibri"/>
              <a:cs typeface="Calibri"/>
            </a:endParaRPr>
          </a:p>
          <a:p>
            <a:endParaRPr lang="en-US">
              <a:solidFill>
                <a:srgbClr val="000000"/>
              </a:solidFill>
              <a:latin typeface="Calibri"/>
              <a:ea typeface="Calibri"/>
              <a:cs typeface="Calibri"/>
            </a:endParaRPr>
          </a:p>
        </p:txBody>
      </p:sp>
    </p:spTree>
    <p:extLst>
      <p:ext uri="{BB962C8B-B14F-4D97-AF65-F5344CB8AC3E}">
        <p14:creationId xmlns:p14="http://schemas.microsoft.com/office/powerpoint/2010/main" val="1622145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20 minutes</a:t>
            </a:r>
            <a:endParaRPr lang="en-US">
              <a:latin typeface="Calibri"/>
              <a:ea typeface="Calibri"/>
              <a:cs typeface="Calibri"/>
            </a:endParaRPr>
          </a:p>
        </p:txBody>
      </p:sp>
    </p:spTree>
    <p:extLst>
      <p:ext uri="{BB962C8B-B14F-4D97-AF65-F5344CB8AC3E}">
        <p14:creationId xmlns:p14="http://schemas.microsoft.com/office/powerpoint/2010/main" val="1301795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we are a pluralist then we understand that conflict is normal, and a potentially healthy feature of any </a:t>
            </a:r>
            <a:r>
              <a:rPr lang="en-US" err="1"/>
              <a:t>organisation</a:t>
            </a:r>
            <a:r>
              <a:rPr lang="en-US"/>
              <a:t> with lots of people.  It is explained by a divergence of interest, not because someone is being a pain or annoying.  </a:t>
            </a:r>
            <a:endParaRPr lang="en-US">
              <a:solidFill>
                <a:srgbClr val="000000"/>
              </a:solidFill>
              <a:latin typeface="Calibri"/>
              <a:ea typeface="Calibri"/>
              <a:cs typeface="Calibri"/>
            </a:endParaRPr>
          </a:p>
        </p:txBody>
      </p:sp>
    </p:spTree>
    <p:extLst>
      <p:ext uri="{BB962C8B-B14F-4D97-AF65-F5344CB8AC3E}">
        <p14:creationId xmlns:p14="http://schemas.microsoft.com/office/powerpoint/2010/main" val="2120211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t>The Unitarist Frame</a:t>
            </a:r>
            <a:endParaRPr lang="en-US"/>
          </a:p>
          <a:p>
            <a:pPr algn="l"/>
            <a:r>
              <a:rPr lang="en-US" b="1"/>
              <a:t>Core assumption:</a:t>
            </a:r>
            <a:r>
              <a:rPr lang="en-US"/>
              <a:t> the </a:t>
            </a:r>
            <a:r>
              <a:rPr lang="en-US" err="1"/>
              <a:t>organisation</a:t>
            </a:r>
            <a:r>
              <a:rPr lang="en-US"/>
              <a:t> is a harmonious, integrated whole. Employers and employees share the same interests and the same goals. There is one source of authority — management — and one focus of loyalty — the </a:t>
            </a:r>
            <a:r>
              <a:rPr lang="en-US" err="1"/>
              <a:t>organisation</a:t>
            </a:r>
            <a:r>
              <a:rPr lang="en-US"/>
              <a:t>.</a:t>
            </a:r>
          </a:p>
          <a:p>
            <a:pPr algn="l"/>
            <a:r>
              <a:rPr lang="en-US" b="1"/>
              <a:t>On conflict:</a:t>
            </a:r>
            <a:r>
              <a:rPr lang="en-US"/>
              <a:t> conflict is not a natural or inevitable feature of the employment relationship. It is a sign that something has gone wrong — poor communication, a troublemaker, a misunderstanding, or outside interference. It is therefore aberrational and should be eliminated.</a:t>
            </a:r>
          </a:p>
          <a:p>
            <a:pPr algn="l"/>
            <a:r>
              <a:rPr lang="en-US" b="1"/>
              <a:t>On trade unions:</a:t>
            </a:r>
            <a:r>
              <a:rPr lang="en-US"/>
              <a:t> unions are, at best, unnecessary and, at worst, actively harmful. If the </a:t>
            </a:r>
            <a:r>
              <a:rPr lang="en-US" err="1"/>
              <a:t>organisation</a:t>
            </a:r>
            <a:r>
              <a:rPr lang="en-US"/>
              <a:t> is genuinely looking after its employees, why would anyone need an outside body to represent them? Union presence is either a symptom of management failure or the result of external agitation.</a:t>
            </a:r>
          </a:p>
          <a:p>
            <a:pPr algn="l"/>
            <a:r>
              <a:rPr lang="en-US" b="1"/>
              <a:t>On employee voice:</a:t>
            </a:r>
            <a:r>
              <a:rPr lang="en-US"/>
              <a:t> voice mechanisms in a unitarist </a:t>
            </a:r>
            <a:r>
              <a:rPr lang="en-US" err="1"/>
              <a:t>organisation</a:t>
            </a:r>
            <a:r>
              <a:rPr lang="en-US"/>
              <a:t> tend to be direct and individual — open door policies, town halls, engagement surveys. They are designed to surface individual concerns and maintain harmony, not to provide an independent countervailing power to management.</a:t>
            </a:r>
          </a:p>
          <a:p>
            <a:pPr algn="l"/>
            <a:endParaRPr lang="en-US"/>
          </a:p>
          <a:p>
            <a:pPr algn="l"/>
            <a:r>
              <a:rPr lang="en-US"/>
              <a:t>Who: many employers "we are all one team" " we are a family"</a:t>
            </a:r>
          </a:p>
          <a:p>
            <a:pPr algn="l"/>
            <a:endParaRPr lang="en-US"/>
          </a:p>
          <a:p>
            <a:pPr algn="l"/>
            <a:endParaRPr lang="en-US"/>
          </a:p>
          <a:p>
            <a:pPr algn="l"/>
            <a:endParaRPr lang="en-US"/>
          </a:p>
          <a:p>
            <a:endParaRPr lang="en-US"/>
          </a:p>
        </p:txBody>
      </p:sp>
    </p:spTree>
    <p:extLst>
      <p:ext uri="{BB962C8B-B14F-4D97-AF65-F5344CB8AC3E}">
        <p14:creationId xmlns:p14="http://schemas.microsoft.com/office/powerpoint/2010/main" val="884112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t>The Pluralist Frame</a:t>
            </a:r>
            <a:endParaRPr lang="en-US"/>
          </a:p>
          <a:p>
            <a:pPr algn="l"/>
            <a:r>
              <a:rPr lang="en-US" b="1"/>
              <a:t>Core assumption:</a:t>
            </a:r>
            <a:r>
              <a:rPr lang="en-US"/>
              <a:t> the </a:t>
            </a:r>
            <a:r>
              <a:rPr lang="en-US" err="1"/>
              <a:t>organisation</a:t>
            </a:r>
            <a:r>
              <a:rPr lang="en-US"/>
              <a:t> contains multiple groups with different — and sometimes competing — interests. Employers, managers, different groups of workers, shareholders, and other stakeholders all have legitimate but distinct interests. No single group has an inherently superior claim.</a:t>
            </a:r>
          </a:p>
          <a:p>
            <a:pPr algn="l"/>
            <a:r>
              <a:rPr lang="en-US" b="1"/>
              <a:t>On conflict:</a:t>
            </a:r>
            <a:r>
              <a:rPr lang="en-US"/>
              <a:t> conflict is a natural, inevitable, and even potentially healthy feature of the employment relationship. It arises from genuine divergence of interest, not from misunderstanding or malice. The task is not to eliminate conflict but to manage it through legitimate, stable institutions and processes.</a:t>
            </a:r>
          </a:p>
          <a:p>
            <a:pPr algn="l"/>
            <a:r>
              <a:rPr lang="en-US" b="1"/>
              <a:t>On trade unions:</a:t>
            </a:r>
            <a:r>
              <a:rPr lang="en-US"/>
              <a:t> unions are a legitimate and functional part of the employment landscape. They give workers an </a:t>
            </a:r>
            <a:r>
              <a:rPr lang="en-US" err="1"/>
              <a:t>organised</a:t>
            </a:r>
            <a:r>
              <a:rPr lang="en-US"/>
              <a:t>, independent voice that can engage constructively with management. Collective bargaining is the primary mechanism through which the competing interests of employers and employees are reconciled.</a:t>
            </a:r>
          </a:p>
          <a:p>
            <a:pPr algn="l"/>
            <a:r>
              <a:rPr lang="en-US" b="1"/>
              <a:t>On employee voice:</a:t>
            </a:r>
            <a:r>
              <a:rPr lang="en-US"/>
              <a:t> voice in a pluralist </a:t>
            </a:r>
            <a:r>
              <a:rPr lang="en-US" err="1"/>
              <a:t>organisation</a:t>
            </a:r>
            <a:r>
              <a:rPr lang="en-US"/>
              <a:t> is both individual and collective. It includes formal union recognition, joint consultative committees, and collective bargaining — not just direct individual channels. Independent representation is valued precisely because it is independent.</a:t>
            </a:r>
          </a:p>
          <a:p>
            <a:pPr algn="l"/>
            <a:r>
              <a:rPr lang="en-US" b="1"/>
              <a:t>Who holds this view?</a:t>
            </a:r>
            <a:r>
              <a:rPr lang="en-US"/>
              <a:t> The pluralist frame has historically underpinned UK employment law and much of the academic study of industrial relations. The voluntarist tradition — employers and unions reaching their own agreements without excessive legal intervention — was essentially pluralist in character. The CIPD's good work agenda sits broadly within a pluralist tradition.</a:t>
            </a:r>
          </a:p>
          <a:p>
            <a:pPr algn="l"/>
            <a:r>
              <a:rPr lang="en-US" b="1"/>
              <a:t>The problem with pluralism:</a:t>
            </a:r>
            <a:r>
              <a:rPr lang="en-US"/>
              <a:t> it can become complacent — assuming that well-functioning institutions will always manage conflict effectively, and underestimating structural power imbalances. Critics from the radical tradition argue that pluralism </a:t>
            </a:r>
            <a:r>
              <a:rPr lang="en-US" err="1"/>
              <a:t>legitimises</a:t>
            </a:r>
            <a:r>
              <a:rPr lang="en-US"/>
              <a:t> and </a:t>
            </a:r>
            <a:r>
              <a:rPr lang="en-US" err="1"/>
              <a:t>stabilises</a:t>
            </a:r>
            <a:r>
              <a:rPr lang="en-US"/>
              <a:t> a fundamentally unequal system rather than challenging it.</a:t>
            </a:r>
          </a:p>
          <a:p>
            <a:endParaRPr lang="en-US"/>
          </a:p>
        </p:txBody>
      </p:sp>
    </p:spTree>
    <p:extLst>
      <p:ext uri="{BB962C8B-B14F-4D97-AF65-F5344CB8AC3E}">
        <p14:creationId xmlns:p14="http://schemas.microsoft.com/office/powerpoint/2010/main" val="3031738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Marchington and Wilkinson's distinction is useful here: involvement is things done </a:t>
            </a:r>
            <a:r>
              <a:rPr lang="en-US" i="1"/>
              <a:t>to</a:t>
            </a:r>
            <a:r>
              <a:rPr lang="en-US"/>
              <a:t> or </a:t>
            </a:r>
            <a:r>
              <a:rPr lang="en-US" i="1"/>
              <a:t>for</a:t>
            </a:r>
            <a:r>
              <a:rPr lang="en-US"/>
              <a:t> employees; participation is things done </a:t>
            </a:r>
            <a:r>
              <a:rPr lang="en-US" i="1"/>
              <a:t>with</a:t>
            </a:r>
            <a:r>
              <a:rPr lang="en-US"/>
              <a:t> or </a:t>
            </a:r>
            <a:r>
              <a:rPr lang="en-US" i="1"/>
              <a:t>by</a:t>
            </a:r>
            <a:r>
              <a:rPr lang="en-US"/>
              <a:t> them. The difference is fundamentally about power.</a:t>
            </a:r>
          </a:p>
        </p:txBody>
      </p:sp>
    </p:spTree>
    <p:extLst>
      <p:ext uri="{BB962C8B-B14F-4D97-AF65-F5344CB8AC3E}">
        <p14:creationId xmlns:p14="http://schemas.microsoft.com/office/powerpoint/2010/main" val="16889133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useful framework  for ordering forms of participation by the degree of influence they give employees. Most UK workplaces operate in the lower half of the ladder. The ERA 2025 moves the legislative floor upward, but genuine co-determination remains rare outside specific sectors and contexts.</a:t>
            </a:r>
            <a:endParaRPr lang="en-US">
              <a:solidFill>
                <a:srgbClr val="000000"/>
              </a:solidFill>
              <a:latin typeface="Calibri"/>
              <a:ea typeface="Calibri"/>
              <a:cs typeface="Calibri"/>
            </a:endParaRPr>
          </a:p>
        </p:txBody>
      </p:sp>
    </p:spTree>
    <p:extLst>
      <p:ext uri="{BB962C8B-B14F-4D97-AF65-F5344CB8AC3E}">
        <p14:creationId xmlns:p14="http://schemas.microsoft.com/office/powerpoint/2010/main" val="4272562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Give the groups 20 minutes to work on this </a:t>
            </a:r>
          </a:p>
        </p:txBody>
      </p:sp>
    </p:spTree>
    <p:extLst>
      <p:ext uri="{BB962C8B-B14F-4D97-AF65-F5344CB8AC3E}">
        <p14:creationId xmlns:p14="http://schemas.microsoft.com/office/powerpoint/2010/main" val="3352447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E4C43-1AEF-D415-D720-37E67ED3DF0E}"/>
            </a:ext>
          </a:extLst>
        </p:cNvPr>
        <p:cNvGrpSpPr/>
        <p:nvPr/>
      </p:nvGrpSpPr>
      <p:grpSpPr>
        <a:xfrm>
          <a:off x="0" y="0"/>
          <a:ext cx="0" cy="0"/>
          <a:chOff x="0" y="0"/>
          <a:chExt cx="0" cy="0"/>
        </a:xfrm>
      </p:grpSpPr>
      <p:sp>
        <p:nvSpPr>
          <p:cNvPr id="244" name="Shape 244">
            <a:extLst>
              <a:ext uri="{FF2B5EF4-FFF2-40B4-BE49-F238E27FC236}">
                <a16:creationId xmlns:a16="http://schemas.microsoft.com/office/drawing/2014/main" id="{6349891C-6680-6E68-E5EF-796FAEFD0E80}"/>
              </a:ext>
            </a:extLst>
          </p:cNvPr>
          <p:cNvSpPr>
            <a:spLocks noGrp="1" noRot="1" noChangeAspect="1"/>
          </p:cNvSpPr>
          <p:nvPr>
            <p:ph type="sldImg"/>
          </p:nvPr>
        </p:nvSpPr>
        <p:spPr>
          <a:prstGeom prst="rect">
            <a:avLst/>
          </a:prstGeom>
        </p:spPr>
        <p:txBody>
          <a:bodyPr/>
          <a:lstStyle/>
          <a:p>
            <a:endParaRPr/>
          </a:p>
        </p:txBody>
      </p:sp>
      <p:sp>
        <p:nvSpPr>
          <p:cNvPr id="245" name="Shape 245">
            <a:extLst>
              <a:ext uri="{FF2B5EF4-FFF2-40B4-BE49-F238E27FC236}">
                <a16:creationId xmlns:a16="http://schemas.microsoft.com/office/drawing/2014/main" id="{EE8AB413-197F-9469-FF9A-350E72C8AAD7}"/>
              </a:ext>
            </a:extLst>
          </p:cNvPr>
          <p:cNvSpPr>
            <a:spLocks noGrp="1"/>
          </p:cNvSpPr>
          <p:nvPr>
            <p:ph type="body" sz="quarter" idx="1"/>
          </p:nvPr>
        </p:nvSpPr>
        <p:spPr>
          <a:prstGeom prst="rect">
            <a:avLst/>
          </a:prstGeom>
        </p:spPr>
        <p:txBody>
          <a:bodyPr/>
          <a:lstStyle/>
          <a:p>
            <a:r>
              <a:t>In 2013, The Daily Telegraph reported that a chap called Edward Sobolewski was given an 8 year prison sentence for spraying cleaning fluid into company computers over a 3 year period.  This caused system failures and £32,000 of damage.  Why?  Because he was denied a series of pay rises.  </a:t>
            </a:r>
          </a:p>
        </p:txBody>
      </p:sp>
    </p:spTree>
    <p:extLst>
      <p:ext uri="{BB962C8B-B14F-4D97-AF65-F5344CB8AC3E}">
        <p14:creationId xmlns:p14="http://schemas.microsoft.com/office/powerpoint/2010/main" val="3681422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All ways of acting out conflict with work – anyone had any experiences of this to share? Going to lead to more problems if left to fester –managers must be trained and supported to deal with this type of </a:t>
            </a:r>
            <a:r>
              <a:rPr lang="en-US" err="1"/>
              <a:t>behaviour</a:t>
            </a:r>
            <a:r>
              <a:rPr lang="en-US"/>
              <a:t> </a:t>
            </a:r>
          </a:p>
        </p:txBody>
      </p:sp>
    </p:spTree>
    <p:extLst>
      <p:ext uri="{BB962C8B-B14F-4D97-AF65-F5344CB8AC3E}">
        <p14:creationId xmlns:p14="http://schemas.microsoft.com/office/powerpoint/2010/main" val="11045384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TUC state that TUs always try to resolve disputes through negotiation – but that doesn’t mean it will work. Law around strike action is complex and strikes must relate to a work dispute with your employer, be </a:t>
            </a:r>
            <a:r>
              <a:rPr lang="en-US" err="1"/>
              <a:t>suported</a:t>
            </a:r>
            <a:r>
              <a:rPr lang="en-US"/>
              <a:t> by a proper ballot and be carried out with notice.  Employers are entitled to withhold pay – a mistake I completely misunderstood as a new HR assistant – I had no idea that people lost pay.  Now that I have been honest about that – there are any questions people have about trade unions?</a:t>
            </a:r>
          </a:p>
        </p:txBody>
      </p:sp>
    </p:spTree>
    <p:extLst>
      <p:ext uri="{BB962C8B-B14F-4D97-AF65-F5344CB8AC3E}">
        <p14:creationId xmlns:p14="http://schemas.microsoft.com/office/powerpoint/2010/main" val="1388702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Source: Resolution Foundation (2023)</a:t>
            </a:r>
          </a:p>
        </p:txBody>
      </p:sp>
    </p:spTree>
    <p:extLst>
      <p:ext uri="{BB962C8B-B14F-4D97-AF65-F5344CB8AC3E}">
        <p14:creationId xmlns:p14="http://schemas.microsoft.com/office/powerpoint/2010/main" val="3015363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Swansea Council has renamed and revised the </a:t>
            </a:r>
            <a:r>
              <a:rPr lang="en-US" err="1"/>
              <a:t>grievanve</a:t>
            </a:r>
            <a:r>
              <a:rPr lang="en-US"/>
              <a:t> procedure and it is now called the Resolution Policy.  What does this imply?</a:t>
            </a:r>
          </a:p>
        </p:txBody>
      </p:sp>
    </p:spTree>
    <p:extLst>
      <p:ext uri="{BB962C8B-B14F-4D97-AF65-F5344CB8AC3E}">
        <p14:creationId xmlns:p14="http://schemas.microsoft.com/office/powerpoint/2010/main" val="212489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latin typeface="Calibri"/>
                <a:ea typeface="Calibri"/>
                <a:cs typeface="Calibri"/>
              </a:rPr>
              <a:t>Kathy Daniels</a:t>
            </a:r>
          </a:p>
          <a:p>
            <a:r>
              <a:rPr lang="en-US">
                <a:solidFill>
                  <a:srgbClr val="000000"/>
                </a:solidFill>
                <a:latin typeface="Calibri"/>
                <a:ea typeface="Calibri"/>
                <a:cs typeface="Calibri"/>
              </a:rPr>
              <a:t>ACAS</a:t>
            </a:r>
          </a:p>
        </p:txBody>
      </p:sp>
    </p:spTree>
    <p:extLst>
      <p:ext uri="{BB962C8B-B14F-4D97-AF65-F5344CB8AC3E}">
        <p14:creationId xmlns:p14="http://schemas.microsoft.com/office/powerpoint/2010/main" val="24057544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Really </a:t>
            </a:r>
            <a:r>
              <a:rPr lang="en-US" err="1"/>
              <a:t>emphasises</a:t>
            </a:r>
            <a:r>
              <a:rPr lang="en-US"/>
              <a:t> the importance of referring to Occupational Health and ensuring that they are asked the right questions.  </a:t>
            </a:r>
          </a:p>
        </p:txBody>
      </p:sp>
    </p:spTree>
    <p:extLst>
      <p:ext uri="{BB962C8B-B14F-4D97-AF65-F5344CB8AC3E}">
        <p14:creationId xmlns:p14="http://schemas.microsoft.com/office/powerpoint/2010/main" val="9976547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Shape 315"/>
          <p:cNvSpPr>
            <a:spLocks noGrp="1" noRot="1" noChangeAspect="1"/>
          </p:cNvSpPr>
          <p:nvPr>
            <p:ph type="sldImg"/>
          </p:nvPr>
        </p:nvSpPr>
        <p:spPr>
          <a:prstGeom prst="rect">
            <a:avLst/>
          </a:prstGeom>
        </p:spPr>
        <p:txBody>
          <a:bodyPr/>
          <a:lstStyle/>
          <a:p>
            <a:endParaRPr/>
          </a:p>
        </p:txBody>
      </p:sp>
      <p:sp>
        <p:nvSpPr>
          <p:cNvPr id="316" name="Shape 316"/>
          <p:cNvSpPr>
            <a:spLocks noGrp="1"/>
          </p:cNvSpPr>
          <p:nvPr>
            <p:ph type="body" sz="quarter" idx="1"/>
          </p:nvPr>
        </p:nvSpPr>
        <p:spPr>
          <a:prstGeom prst="rect">
            <a:avLst/>
          </a:prstGeom>
        </p:spPr>
        <p:txBody>
          <a:bodyPr/>
          <a:lstStyle/>
          <a:p>
            <a:r>
              <a:t>Will discuss automatically unfair reasons later in the slides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00000"/>
              </a:solidFill>
              <a:latin typeface="Calibri"/>
              <a:ea typeface="Calibri"/>
              <a:cs typeface="Calibri"/>
            </a:endParaRPr>
          </a:p>
        </p:txBody>
      </p:sp>
    </p:spTree>
    <p:extLst>
      <p:ext uri="{BB962C8B-B14F-4D97-AF65-F5344CB8AC3E}">
        <p14:creationId xmlns:p14="http://schemas.microsoft.com/office/powerpoint/2010/main" val="17882677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 name="Shape 353"/>
          <p:cNvSpPr>
            <a:spLocks noGrp="1" noRot="1" noChangeAspect="1"/>
          </p:cNvSpPr>
          <p:nvPr>
            <p:ph type="sldImg"/>
          </p:nvPr>
        </p:nvSpPr>
        <p:spPr>
          <a:prstGeom prst="rect">
            <a:avLst/>
          </a:prstGeom>
        </p:spPr>
        <p:txBody>
          <a:bodyPr/>
          <a:lstStyle/>
          <a:p>
            <a:endParaRPr/>
          </a:p>
        </p:txBody>
      </p:sp>
      <p:sp>
        <p:nvSpPr>
          <p:cNvPr id="354" name="Shape 354"/>
          <p:cNvSpPr>
            <a:spLocks noGrp="1"/>
          </p:cNvSpPr>
          <p:nvPr>
            <p:ph type="body" sz="quarter" idx="1"/>
          </p:nvPr>
        </p:nvSpPr>
        <p:spPr>
          <a:prstGeom prst="rect">
            <a:avLst/>
          </a:prstGeom>
        </p:spPr>
        <p:txBody>
          <a:bodyPr/>
          <a:lstStyle/>
          <a:p>
            <a:r>
              <a:t>Trade Union and Labour Relations (Consolidation) Act 1992</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 name="Shape 359"/>
          <p:cNvSpPr>
            <a:spLocks noGrp="1" noRot="1" noChangeAspect="1"/>
          </p:cNvSpPr>
          <p:nvPr>
            <p:ph type="sldImg"/>
          </p:nvPr>
        </p:nvSpPr>
        <p:spPr>
          <a:prstGeom prst="rect">
            <a:avLst/>
          </a:prstGeom>
        </p:spPr>
        <p:txBody>
          <a:bodyPr/>
          <a:lstStyle/>
          <a:p>
            <a:endParaRPr/>
          </a:p>
        </p:txBody>
      </p:sp>
      <p:sp>
        <p:nvSpPr>
          <p:cNvPr id="360" name="Shape 360"/>
          <p:cNvSpPr>
            <a:spLocks noGrp="1"/>
          </p:cNvSpPr>
          <p:nvPr>
            <p:ph type="body" sz="quarter" idx="1"/>
          </p:nvPr>
        </p:nvSpPr>
        <p:spPr>
          <a:prstGeom prst="rect">
            <a:avLst/>
          </a:prstGeom>
        </p:spPr>
        <p:txBody>
          <a:bodyPr/>
          <a:lstStyle/>
          <a:p>
            <a:pPr>
              <a:defRPr>
                <a:solidFill>
                  <a:srgbClr val="0D2046"/>
                </a:solidFill>
                <a:latin typeface="Lato"/>
                <a:ea typeface="Lato"/>
                <a:cs typeface="Lato"/>
                <a:sym typeface="Lato"/>
              </a:defRPr>
            </a:pPr>
            <a:r>
              <a:t>A refusal to postpone a disciplinary because of the unavailability of the worker’s chosen companion may make a dismissal unfair.</a:t>
            </a:r>
          </a:p>
          <a:p>
            <a:pPr>
              <a:defRPr>
                <a:solidFill>
                  <a:srgbClr val="0D2046"/>
                </a:solidFill>
                <a:latin typeface="Lato"/>
                <a:ea typeface="Lato"/>
                <a:cs typeface="Lato"/>
                <a:sym typeface="Lato"/>
              </a:defRPr>
            </a:pPr>
            <a:r>
              <a:t>Section 10 of the Employment Relations Act 1999 gives workers the right to be accompanied by a fellow worker or union official to all meetings that may result in disciplinary sanctions. If the worker’s companion is unable to attend the disciplinary meeting, the employee can ask for the meeting to be postponed. The employer must agree if the alternative time requested is reasonable and within five working days after the date originally proposed.</a:t>
            </a:r>
          </a:p>
          <a:p>
            <a:pPr>
              <a:defRPr b="1">
                <a:solidFill>
                  <a:srgbClr val="0D2046"/>
                </a:solidFill>
                <a:latin typeface="Lato"/>
                <a:ea typeface="Lato"/>
                <a:cs typeface="Lato"/>
                <a:sym typeface="Lato"/>
              </a:defRPr>
            </a:pPr>
            <a:r>
              <a:t>Background</a:t>
            </a:r>
          </a:p>
          <a:p>
            <a:pPr>
              <a:defRPr>
                <a:solidFill>
                  <a:srgbClr val="0D2046"/>
                </a:solidFill>
                <a:latin typeface="Lato"/>
                <a:ea typeface="Lato"/>
                <a:cs typeface="Lato"/>
                <a:sym typeface="Lato"/>
              </a:defRPr>
            </a:pPr>
            <a:r>
              <a:t>Mrs Smith sent an email to a customer (which she later tried to delete) referring to a colleague using insulting language. She was suspended on 29 July and invited to a disciplinary hearing on 5 September. This was postponed due to sickness and annual leave and rescheduled to 29 September. Mrs Smith wanted to be represented by her union representative. He emailed her stating he couldn’t represent her that week and his earliest availability would be just under two weeks later. The employer refused Mrs Smith’s request to postpone the disciplinary further, saying they had the right to reject the request because the union representative could not attend within five days of the date set. Mrs Smith responded that she would not attend the meeting without her chosen union representative. The employer continued in her absence and decided to summarily dismiss her. Mrs Smith appealed but the decision was upheld. She claimed unfair dismissal.</a:t>
            </a:r>
          </a:p>
          <a:p>
            <a:pPr>
              <a:defRPr>
                <a:solidFill>
                  <a:srgbClr val="0D2046"/>
                </a:solidFill>
                <a:latin typeface="Lato"/>
                <a:ea typeface="Lato"/>
                <a:cs typeface="Lato"/>
                <a:sym typeface="Lato"/>
              </a:defRPr>
            </a:pPr>
            <a:r>
              <a:t>A tribunal held that although her employer had shown a potentially fair reason for dismissal, its decision to dismiss was procedurally unfair because of its refusal to postpone the already once postponed disciplinary hearing to enable Mrs Smith to be represented by her union official:</a:t>
            </a:r>
          </a:p>
          <a:p>
            <a:pPr>
              <a:defRPr i="1">
                <a:solidFill>
                  <a:srgbClr val="0D2046"/>
                </a:solidFill>
                <a:latin typeface="Lato"/>
                <a:ea typeface="Lato"/>
                <a:cs typeface="Lato"/>
                <a:sym typeface="Lato"/>
              </a:defRPr>
            </a:pPr>
            <a:r>
              <a:t>‘It goes without saying that it is far preferable if an employee such as Mrs Smith attends her disciplinary hearing. It is her opportunity to put her case to the decision maker. All reasonable steps should be taken in order to ensure she can do so. There will be cases where it is reasonable to proceed in the absence of the employee, for example where she is being difficult or trying to inconvenience her employer. There will also, no doubt, be situations where, even without bad faith on the part of the employee, proceedings have gone on for long enough and a decision must be taken. Put shortly, none of those situations applied here. There had been no sort of misbehaviour on the part of Mrs Smith, proceedings had not been on foot for a particularly lengthy period and the further delay that would have ensured her attendance was a short one ... no reasonable employer would have refused a further short postponement and gone ahead in the absence of Mrs Smith.’</a:t>
            </a:r>
          </a:p>
          <a:p>
            <a:pPr>
              <a:defRPr>
                <a:solidFill>
                  <a:srgbClr val="0D2046"/>
                </a:solidFill>
                <a:latin typeface="Lato"/>
                <a:ea typeface="Lato"/>
                <a:cs typeface="Lato"/>
                <a:sym typeface="Lato"/>
              </a:defRPr>
            </a:pPr>
            <a:r>
              <a:t>The employer appealed, arguing that the tribunal had failed to have regard to s.10 of the Employment Relations Act.</a:t>
            </a:r>
          </a:p>
          <a:p>
            <a:pPr>
              <a:defRPr b="1">
                <a:solidFill>
                  <a:srgbClr val="0D2046"/>
                </a:solidFill>
                <a:latin typeface="Lato"/>
                <a:ea typeface="Lato"/>
                <a:cs typeface="Lato"/>
                <a:sym typeface="Lato"/>
              </a:defRPr>
            </a:pPr>
            <a:r>
              <a:t>EAT decision</a:t>
            </a:r>
          </a:p>
          <a:p>
            <a:pPr>
              <a:defRPr>
                <a:solidFill>
                  <a:srgbClr val="0D2046"/>
                </a:solidFill>
                <a:latin typeface="Lato"/>
                <a:ea typeface="Lato"/>
                <a:cs typeface="Lato"/>
                <a:sym typeface="Lato"/>
              </a:defRPr>
            </a:pPr>
            <a:r>
              <a:t>The EAT dismissed the appeal.</a:t>
            </a:r>
          </a:p>
          <a:p>
            <a:pPr>
              <a:defRPr>
                <a:solidFill>
                  <a:srgbClr val="0D2046"/>
                </a:solidFill>
                <a:latin typeface="Lato"/>
                <a:ea typeface="Lato"/>
                <a:cs typeface="Lato"/>
                <a:sym typeface="Lato"/>
              </a:defRPr>
            </a:pPr>
            <a:r>
              <a:t>It rejected the s. 10 argument - this was an unfair dismissal complaint brought under s. 98 of the Employment Rights Act and no breach of the right to accompaniment duty was being alleged. Whilst a breach of the s. 10 accompaniment right at a disciplinary meeting which results in the dismissal of an employee could well, and perhaps almost always will, result in a finding of unfair dismissal for an eligible employee, the corollary cannot be right.</a:t>
            </a:r>
          </a:p>
          <a:p>
            <a:pPr>
              <a:defRPr>
                <a:solidFill>
                  <a:srgbClr val="0D2046"/>
                </a:solidFill>
                <a:latin typeface="Lato"/>
                <a:ea typeface="Lato"/>
                <a:cs typeface="Lato"/>
                <a:sym typeface="Lato"/>
              </a:defRPr>
            </a:pPr>
            <a:r>
              <a:t>The EAT endorsed the tribunal’s view that it was unreasonable for the employer not to postpone the hearing after Mrs Smith had returned from annual leave for a short period of time and that the employer’s response fell outside the range of reasonable responses and the dismissal was unfair.</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0"/>
            <a:ext cx="7772401" cy="1470027"/>
          </a:xfrm>
          <a:prstGeom prst="rect">
            <a:avLst/>
          </a:prstGeom>
        </p:spPr>
        <p:txBody>
          <a:bodyPr/>
          <a:lstStyle/>
          <a:p>
            <a:r>
              <a:t>Title Text</a:t>
            </a:r>
          </a:p>
        </p:txBody>
      </p:sp>
      <p:sp>
        <p:nvSpPr>
          <p:cNvPr id="12" name="Body Level One…"/>
          <p:cNvSpPr txBox="1">
            <a:spLocks noGrp="1"/>
          </p:cNvSpPr>
          <p:nvPr>
            <p:ph type="body" sz="quarter" idx="1"/>
          </p:nvPr>
        </p:nvSpPr>
        <p:spPr>
          <a:xfrm>
            <a:off x="1369366" y="3744614"/>
            <a:ext cx="6400803" cy="1752602"/>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3"/>
            <a:ext cx="7772401" cy="1362076"/>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683568" y="2492896"/>
            <a:ext cx="7772401" cy="1500189"/>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2"/>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5" y="1535111"/>
            <a:ext cx="4041775" cy="639765"/>
          </a:xfrm>
          <a:prstGeom prst="rect">
            <a:avLst/>
          </a:prstGeom>
        </p:spPr>
        <p:txBody>
          <a:bodyPr anchor="b"/>
          <a:lstStyle/>
          <a:p>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5"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172174"/>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198" y="1435099"/>
            <a:ext cx="3008316" cy="4029892"/>
          </a:xfrm>
          <a:prstGeom prst="rect">
            <a:avLst/>
          </a:prstGeom>
        </p:spPr>
        <p:txBody>
          <a:bodyPr/>
          <a:lstStyle/>
          <a:p>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2" cy="566740"/>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21"/>
          </p:nvPr>
        </p:nvSpPr>
        <p:spPr>
          <a:xfrm>
            <a:off x="1792288" y="612775"/>
            <a:ext cx="5486402" cy="3824338"/>
          </a:xfrm>
          <a:prstGeom prst="rect">
            <a:avLst/>
          </a:prstGeom>
        </p:spPr>
        <p:txBody>
          <a:bodyPr lIns="91439" tIns="45719" rIns="91439" bIns="45719">
            <a:noAutofit/>
          </a:bodyPr>
          <a:lstStyle/>
          <a:p>
            <a:endParaRPr/>
          </a:p>
        </p:txBody>
      </p:sp>
      <p:sp>
        <p:nvSpPr>
          <p:cNvPr id="84" name="Body Level One…"/>
          <p:cNvSpPr txBox="1">
            <a:spLocks noGrp="1"/>
          </p:cNvSpPr>
          <p:nvPr>
            <p:ph type="body" sz="quarter" idx="1"/>
          </p:nvPr>
        </p:nvSpPr>
        <p:spPr>
          <a:xfrm>
            <a:off x="1792288" y="5157192"/>
            <a:ext cx="5486402" cy="432050"/>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8" tIns="45718" rIns="45718" bIns="45718" anchor="ctr">
            <a:normAutofit/>
          </a:bodyPr>
          <a:lstStyle/>
          <a:p>
            <a:r>
              <a:t>Title Text</a:t>
            </a:r>
          </a:p>
        </p:txBody>
      </p:sp>
      <p:sp>
        <p:nvSpPr>
          <p:cNvPr id="3" name="Body Level One…"/>
          <p:cNvSpPr txBox="1">
            <a:spLocks noGrp="1"/>
          </p:cNvSpPr>
          <p:nvPr>
            <p:ph type="body" idx="1"/>
          </p:nvPr>
        </p:nvSpPr>
        <p:spPr>
          <a:xfrm>
            <a:off x="457200" y="1600200"/>
            <a:ext cx="8229600" cy="3917034"/>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13147" y="6416604"/>
            <a:ext cx="273654" cy="269239"/>
          </a:xfrm>
          <a:prstGeom prst="rect">
            <a:avLst/>
          </a:prstGeom>
          <a:ln w="12700">
            <a:miter lim="400000"/>
          </a:ln>
        </p:spPr>
        <p:txBody>
          <a:bodyPr wrap="none" lIns="45718" tIns="45718" rIns="45718" bIns="45718" anchor="ctr">
            <a:spAutoFit/>
          </a:bodyPr>
          <a:lstStyle>
            <a:lvl1pPr algn="r">
              <a:defRPr sz="1200">
                <a:solidFill>
                  <a:srgbClr val="888888"/>
                </a:solidFill>
                <a:latin typeface="Myriad Pro"/>
                <a:ea typeface="Myriad Pro"/>
                <a:cs typeface="Myriad Pro"/>
                <a:sym typeface="Myriad Pro"/>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5pPr>
      <a:lvl6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6pPr>
      <a:lvl7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7pPr>
      <a:lvl8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8pPr>
      <a:lvl9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r.francis-davi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1P4BX-5fPDA?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611559" y="2276872"/>
            <a:ext cx="7992889" cy="2448274"/>
          </a:xfrm>
          <a:prstGeom prst="rect">
            <a:avLst/>
          </a:prstGeom>
        </p:spPr>
        <p:txBody>
          <a:bodyPr/>
          <a:lstStyle/>
          <a:p>
            <a:pPr>
              <a:defRPr i="1">
                <a:solidFill>
                  <a:srgbClr val="FFFFFF"/>
                </a:solidFill>
              </a:defRPr>
            </a:pPr>
            <a:r>
              <a:t>Employment Relationship Management</a:t>
            </a:r>
            <a:br>
              <a:rPr/>
            </a:br>
            <a:r>
              <a:rPr lang="en-US"/>
              <a:t>June 2026</a:t>
            </a:r>
          </a:p>
        </p:txBody>
      </p:sp>
      <p:pic>
        <p:nvPicPr>
          <p:cNvPr id="95" name="Picture 4" descr="Picture 4"/>
          <p:cNvPicPr>
            <a:picLocks noChangeAspect="1"/>
          </p:cNvPicPr>
          <p:nvPr/>
        </p:nvPicPr>
        <p:blipFill>
          <a:blip r:embed="rId2"/>
          <a:stretch>
            <a:fillRect/>
          </a:stretch>
        </p:blipFill>
        <p:spPr>
          <a:xfrm>
            <a:off x="6516216" y="260647"/>
            <a:ext cx="2266952" cy="121920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CF2E-9548-BCF8-F796-E272FC740536}"/>
              </a:ext>
            </a:extLst>
          </p:cNvPr>
          <p:cNvSpPr>
            <a:spLocks noGrp="1"/>
          </p:cNvSpPr>
          <p:nvPr>
            <p:ph type="title"/>
          </p:nvPr>
        </p:nvSpPr>
        <p:spPr/>
        <p:txBody>
          <a:bodyPr/>
          <a:lstStyle/>
          <a:p>
            <a:r>
              <a:rPr lang="en-US"/>
              <a:t>Welcome</a:t>
            </a:r>
          </a:p>
        </p:txBody>
      </p:sp>
      <p:sp>
        <p:nvSpPr>
          <p:cNvPr id="3" name="Text Placeholder 2">
            <a:extLst>
              <a:ext uri="{FF2B5EF4-FFF2-40B4-BE49-F238E27FC236}">
                <a16:creationId xmlns:a16="http://schemas.microsoft.com/office/drawing/2014/main" id="{7059FE4C-C308-C120-5905-EDF323C72DE6}"/>
              </a:ext>
            </a:extLst>
          </p:cNvPr>
          <p:cNvSpPr>
            <a:spLocks noGrp="1"/>
          </p:cNvSpPr>
          <p:nvPr>
            <p:ph type="body" idx="1"/>
          </p:nvPr>
        </p:nvSpPr>
        <p:spPr/>
        <p:txBody>
          <a:bodyPr lIns="45718" tIns="45718" rIns="45718" bIns="45718" anchor="t">
            <a:normAutofit/>
          </a:bodyPr>
          <a:lstStyle/>
          <a:p>
            <a:r>
              <a:rPr lang="en-US"/>
              <a:t>Contact me: </a:t>
            </a:r>
            <a:r>
              <a:rPr lang="en-US">
                <a:hlinkClick r:id="rId2"/>
              </a:rPr>
              <a:t>r.francis-davies@uwtsd.ac.uk</a:t>
            </a:r>
            <a:endParaRPr lang="en-US"/>
          </a:p>
          <a:p>
            <a:r>
              <a:rPr lang="en-US"/>
              <a:t>Workshop dates: 12th June 10am</a:t>
            </a:r>
          </a:p>
          <a:p>
            <a:pPr marL="0" indent="0">
              <a:buNone/>
            </a:pPr>
            <a:r>
              <a:rPr lang="en-US"/>
              <a:t>                                1st July 10am</a:t>
            </a:r>
          </a:p>
          <a:p>
            <a:pPr marL="0" indent="0">
              <a:buNone/>
            </a:pPr>
            <a:endParaRPr lang="en-US"/>
          </a:p>
          <a:p>
            <a:pPr marL="0" indent="0">
              <a:buNone/>
            </a:pPr>
            <a:r>
              <a:rPr lang="en-US"/>
              <a:t>Deadline: 27th July 2026</a:t>
            </a:r>
          </a:p>
          <a:p>
            <a:endParaRPr lang="en-US"/>
          </a:p>
        </p:txBody>
      </p:sp>
    </p:spTree>
    <p:extLst>
      <p:ext uri="{BB962C8B-B14F-4D97-AF65-F5344CB8AC3E}">
        <p14:creationId xmlns:p14="http://schemas.microsoft.com/office/powerpoint/2010/main" val="285583115"/>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8261-F2F9-7654-C0E7-8CF30BE89AD6}"/>
              </a:ext>
            </a:extLst>
          </p:cNvPr>
          <p:cNvSpPr>
            <a:spLocks noGrp="1"/>
          </p:cNvSpPr>
          <p:nvPr>
            <p:ph type="title"/>
          </p:nvPr>
        </p:nvSpPr>
        <p:spPr>
          <a:xfrm>
            <a:off x="457200" y="274638"/>
            <a:ext cx="8229600" cy="1143001"/>
          </a:xfrm>
        </p:spPr>
        <p:txBody>
          <a:bodyPr anchor="ctr">
            <a:normAutofit/>
          </a:bodyPr>
          <a:lstStyle/>
          <a:p>
            <a:r>
              <a:rPr lang="en-US"/>
              <a:t>Keeping up to date</a:t>
            </a:r>
          </a:p>
        </p:txBody>
      </p:sp>
      <p:graphicFrame>
        <p:nvGraphicFramePr>
          <p:cNvPr id="5" name="TextBox 2">
            <a:extLst>
              <a:ext uri="{FF2B5EF4-FFF2-40B4-BE49-F238E27FC236}">
                <a16:creationId xmlns:a16="http://schemas.microsoft.com/office/drawing/2014/main" id="{B0EAA398-8061-0674-7294-6AEA278D16F4}"/>
              </a:ext>
            </a:extLst>
          </p:cNvPr>
          <p:cNvGraphicFramePr/>
          <p:nvPr>
            <p:extLst>
              <p:ext uri="{D42A27DB-BD31-4B8C-83A1-F6EECF244321}">
                <p14:modId xmlns:p14="http://schemas.microsoft.com/office/powerpoint/2010/main" val="2578452593"/>
              </p:ext>
            </p:extLst>
          </p:nvPr>
        </p:nvGraphicFramePr>
        <p:xfrm>
          <a:off x="457200" y="837122"/>
          <a:ext cx="8229600" cy="5123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7714829"/>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Title 1"/>
          <p:cNvSpPr txBox="1">
            <a:spLocks noGrp="1"/>
          </p:cNvSpPr>
          <p:nvPr>
            <p:ph type="title"/>
          </p:nvPr>
        </p:nvSpPr>
        <p:spPr>
          <a:xfrm>
            <a:off x="457200" y="274638"/>
            <a:ext cx="8229600" cy="1143001"/>
          </a:xfrm>
          <a:prstGeom prst="rect">
            <a:avLst/>
          </a:prstGeom>
        </p:spPr>
        <p:txBody>
          <a:bodyPr/>
          <a:lstStyle/>
          <a:p>
            <a:r>
              <a:t>Learning outcomes</a:t>
            </a:r>
          </a:p>
        </p:txBody>
      </p:sp>
      <p:sp>
        <p:nvSpPr>
          <p:cNvPr id="104" name="Content Placeholder 2"/>
          <p:cNvSpPr txBox="1">
            <a:spLocks noGrp="1"/>
          </p:cNvSpPr>
          <p:nvPr>
            <p:ph type="body" idx="1"/>
          </p:nvPr>
        </p:nvSpPr>
        <p:spPr>
          <a:xfrm>
            <a:off x="323527" y="1556791"/>
            <a:ext cx="8229601" cy="3744418"/>
          </a:xfrm>
          <a:prstGeom prst="rect">
            <a:avLst/>
          </a:prstGeom>
        </p:spPr>
        <p:txBody>
          <a:bodyPr lIns="45718" tIns="45718" rIns="45718" bIns="45718" anchor="t">
            <a:normAutofit/>
          </a:bodyPr>
          <a:lstStyle/>
          <a:p>
            <a:pPr>
              <a:lnSpc>
                <a:spcPct val="90000"/>
              </a:lnSpc>
              <a:spcBef>
                <a:spcPts val="600"/>
              </a:spcBef>
              <a:defRPr sz="2700"/>
            </a:pPr>
            <a:r>
              <a:t>Understand employee voice, engagement and practices to support better working lives. </a:t>
            </a:r>
          </a:p>
          <a:p>
            <a:pPr>
              <a:lnSpc>
                <a:spcPct val="90000"/>
              </a:lnSpc>
              <a:spcBef>
                <a:spcPts val="600"/>
              </a:spcBef>
              <a:defRPr sz="2700"/>
            </a:pPr>
            <a:r>
              <a:t>Understand different forms of conflict</a:t>
            </a:r>
            <a:r>
              <a:rPr lang="en-US"/>
              <a:t>,</a:t>
            </a:r>
            <a:r>
              <a:t> </a:t>
            </a:r>
            <a:r>
              <a:rPr lang="en-US" err="1"/>
              <a:t>behaviour</a:t>
            </a:r>
            <a:r>
              <a:rPr lang="en-US"/>
              <a:t> and dispute resolution</a:t>
            </a:r>
            <a:endParaRPr/>
          </a:p>
          <a:p>
            <a:pPr>
              <a:lnSpc>
                <a:spcPct val="90000"/>
              </a:lnSpc>
              <a:spcBef>
                <a:spcPts val="600"/>
              </a:spcBef>
              <a:defRPr sz="2700"/>
            </a:pPr>
            <a:r>
              <a:rPr lang="en-US"/>
              <a:t>Understand how to manage performance</a:t>
            </a:r>
            <a:r>
              <a:t>, disciplinary and grievance matters</a:t>
            </a:r>
            <a:r>
              <a:rPr lang="en-US"/>
              <a:t> lawfully</a:t>
            </a:r>
            <a:endParaRPr/>
          </a:p>
        </p:txBody>
      </p:sp>
      <p:sp>
        <p:nvSpPr>
          <p:cNvPr id="105" name="Slide Number Placeholder 3"/>
          <p:cNvSpPr txBox="1">
            <a:spLocks noGrp="1"/>
          </p:cNvSpPr>
          <p:nvPr>
            <p:ph type="sldNum" sz="quarter" idx="4294967295"/>
          </p:nvPr>
        </p:nvSpPr>
        <p:spPr>
          <a:xfrm>
            <a:off x="8497902" y="6416602"/>
            <a:ext cx="188896"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4</a:t>
            </a:fld>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B0993-EDF8-C7D2-9E7B-B1825CDBB150}"/>
              </a:ext>
            </a:extLst>
          </p:cNvPr>
          <p:cNvSpPr>
            <a:spLocks noGrp="1"/>
          </p:cNvSpPr>
          <p:nvPr>
            <p:ph type="title"/>
          </p:nvPr>
        </p:nvSpPr>
        <p:spPr/>
        <p:txBody>
          <a:bodyPr/>
          <a:lstStyle/>
          <a:p>
            <a:r>
              <a:rPr lang="en-US"/>
              <a:t>Secret to success</a:t>
            </a:r>
          </a:p>
        </p:txBody>
      </p:sp>
      <p:sp>
        <p:nvSpPr>
          <p:cNvPr id="3" name="Text Placeholder 2">
            <a:extLst>
              <a:ext uri="{FF2B5EF4-FFF2-40B4-BE49-F238E27FC236}">
                <a16:creationId xmlns:a16="http://schemas.microsoft.com/office/drawing/2014/main" id="{E130C870-7C60-A5A9-8B6C-0EBC0FC25310}"/>
              </a:ext>
            </a:extLst>
          </p:cNvPr>
          <p:cNvSpPr>
            <a:spLocks noGrp="1"/>
          </p:cNvSpPr>
          <p:nvPr>
            <p:ph type="body" idx="1"/>
          </p:nvPr>
        </p:nvSpPr>
        <p:spPr/>
        <p:txBody>
          <a:bodyPr lIns="45718" tIns="45718" rIns="45718" bIns="45718" anchor="t">
            <a:normAutofit/>
          </a:bodyPr>
          <a:lstStyle/>
          <a:p>
            <a:r>
              <a:rPr lang="en-US"/>
              <a:t>Tailor your answers to the case study</a:t>
            </a:r>
          </a:p>
          <a:p>
            <a:r>
              <a:rPr lang="en-US"/>
              <a:t>Get to grips with referencing</a:t>
            </a:r>
          </a:p>
          <a:p>
            <a:r>
              <a:rPr lang="en-US"/>
              <a:t>Do it as you go along</a:t>
            </a:r>
          </a:p>
          <a:p>
            <a:r>
              <a:rPr lang="en-US" err="1"/>
              <a:t>Mindmapping</a:t>
            </a:r>
          </a:p>
          <a:p>
            <a:r>
              <a:rPr lang="en-US"/>
              <a:t>Read widely</a:t>
            </a:r>
          </a:p>
        </p:txBody>
      </p:sp>
    </p:spTree>
    <p:extLst>
      <p:ext uri="{BB962C8B-B14F-4D97-AF65-F5344CB8AC3E}">
        <p14:creationId xmlns:p14="http://schemas.microsoft.com/office/powerpoint/2010/main" val="1935859062"/>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295A6-B610-C0DE-F611-4218DC7BE254}"/>
              </a:ext>
            </a:extLst>
          </p:cNvPr>
          <p:cNvSpPr>
            <a:spLocks noGrp="1"/>
          </p:cNvSpPr>
          <p:nvPr>
            <p:ph type="title"/>
          </p:nvPr>
        </p:nvSpPr>
        <p:spPr/>
        <p:txBody>
          <a:bodyPr/>
          <a:lstStyle/>
          <a:p>
            <a:r>
              <a:rPr lang="en-US"/>
              <a:t>Today's session</a:t>
            </a:r>
          </a:p>
        </p:txBody>
      </p:sp>
      <p:sp>
        <p:nvSpPr>
          <p:cNvPr id="3" name="Text Placeholder 2">
            <a:extLst>
              <a:ext uri="{FF2B5EF4-FFF2-40B4-BE49-F238E27FC236}">
                <a16:creationId xmlns:a16="http://schemas.microsoft.com/office/drawing/2014/main" id="{060EF43D-6AEC-1185-9F46-3D92213478F3}"/>
              </a:ext>
            </a:extLst>
          </p:cNvPr>
          <p:cNvSpPr>
            <a:spLocks noGrp="1"/>
          </p:cNvSpPr>
          <p:nvPr>
            <p:ph type="body" idx="1"/>
          </p:nvPr>
        </p:nvSpPr>
        <p:spPr/>
        <p:txBody>
          <a:bodyPr lIns="45718" tIns="45718" rIns="45718" bIns="45718" anchor="t">
            <a:normAutofit/>
          </a:bodyPr>
          <a:lstStyle/>
          <a:p>
            <a:r>
              <a:rPr lang="en-US"/>
              <a:t>Key approaches, practices and tools to manage and enhance the employment relationship to create better working lives and the significant impact this can have on </a:t>
            </a:r>
            <a:r>
              <a:rPr lang="en-US" err="1"/>
              <a:t>organisational</a:t>
            </a:r>
            <a:r>
              <a:rPr lang="en-US"/>
              <a:t> performance</a:t>
            </a:r>
          </a:p>
        </p:txBody>
      </p:sp>
    </p:spTree>
    <p:extLst>
      <p:ext uri="{BB962C8B-B14F-4D97-AF65-F5344CB8AC3E}">
        <p14:creationId xmlns:p14="http://schemas.microsoft.com/office/powerpoint/2010/main" val="280150321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610A-FB81-F539-CEDD-D8807BB3C5AE}"/>
              </a:ext>
            </a:extLst>
          </p:cNvPr>
          <p:cNvSpPr>
            <a:spLocks noGrp="1"/>
          </p:cNvSpPr>
          <p:nvPr>
            <p:ph type="title"/>
          </p:nvPr>
        </p:nvSpPr>
        <p:spPr/>
        <p:txBody>
          <a:bodyPr/>
          <a:lstStyle/>
          <a:p>
            <a:r>
              <a:rPr lang="en-US"/>
              <a:t>Learning outcomes</a:t>
            </a:r>
          </a:p>
        </p:txBody>
      </p:sp>
      <p:sp>
        <p:nvSpPr>
          <p:cNvPr id="3" name="Text Placeholder 2">
            <a:extLst>
              <a:ext uri="{FF2B5EF4-FFF2-40B4-BE49-F238E27FC236}">
                <a16:creationId xmlns:a16="http://schemas.microsoft.com/office/drawing/2014/main" id="{79E4AD1B-1683-B7CD-33BC-BEC94CA02349}"/>
              </a:ext>
            </a:extLst>
          </p:cNvPr>
          <p:cNvSpPr>
            <a:spLocks noGrp="1"/>
          </p:cNvSpPr>
          <p:nvPr>
            <p:ph type="body" idx="1"/>
          </p:nvPr>
        </p:nvSpPr>
        <p:spPr/>
        <p:txBody>
          <a:bodyPr lIns="45718" tIns="45718" rIns="45718" bIns="45718" anchor="t">
            <a:normAutofit/>
          </a:bodyPr>
          <a:lstStyle/>
          <a:p>
            <a:r>
              <a:rPr lang="en-US"/>
              <a:t>Understand employee voice and practices to support better working lives</a:t>
            </a:r>
          </a:p>
          <a:p>
            <a:r>
              <a:rPr lang="en-US"/>
              <a:t>Understand different forms of conflict </a:t>
            </a:r>
            <a:r>
              <a:rPr lang="en-US" err="1"/>
              <a:t>behaviour</a:t>
            </a:r>
            <a:r>
              <a:rPr lang="en-US"/>
              <a:t> and dispute resolution</a:t>
            </a:r>
          </a:p>
          <a:p>
            <a:r>
              <a:rPr lang="en-US"/>
              <a:t>Understand how to manage performance, disciplinary and grievance matters lawfully</a:t>
            </a:r>
          </a:p>
        </p:txBody>
      </p:sp>
    </p:spTree>
    <p:extLst>
      <p:ext uri="{BB962C8B-B14F-4D97-AF65-F5344CB8AC3E}">
        <p14:creationId xmlns:p14="http://schemas.microsoft.com/office/powerpoint/2010/main" val="2755931318"/>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E077-3E11-D5BB-D46D-388E8B6D0B8B}"/>
              </a:ext>
            </a:extLst>
          </p:cNvPr>
          <p:cNvSpPr>
            <a:spLocks noGrp="1"/>
          </p:cNvSpPr>
          <p:nvPr>
            <p:ph type="title"/>
          </p:nvPr>
        </p:nvSpPr>
        <p:spPr/>
        <p:txBody>
          <a:bodyPr/>
          <a:lstStyle/>
          <a:p>
            <a:r>
              <a:rPr lang="en-US"/>
              <a:t>Learning Outcome 1</a:t>
            </a:r>
          </a:p>
        </p:txBody>
      </p:sp>
      <p:sp>
        <p:nvSpPr>
          <p:cNvPr id="3" name="Text Placeholder 2">
            <a:extLst>
              <a:ext uri="{FF2B5EF4-FFF2-40B4-BE49-F238E27FC236}">
                <a16:creationId xmlns:a16="http://schemas.microsoft.com/office/drawing/2014/main" id="{704D8DCF-BE77-4ED7-46F4-C5AA023F3B06}"/>
              </a:ext>
            </a:extLst>
          </p:cNvPr>
          <p:cNvSpPr>
            <a:spLocks noGrp="1"/>
          </p:cNvSpPr>
          <p:nvPr>
            <p:ph type="body" sz="quarter" idx="1"/>
          </p:nvPr>
        </p:nvSpPr>
        <p:spPr/>
        <p:txBody>
          <a:bodyPr lIns="45718" tIns="45718" rIns="45718" bIns="45718" anchor="t">
            <a:normAutofit/>
          </a:bodyPr>
          <a:lstStyle/>
          <a:p>
            <a:r>
              <a:rPr lang="en-US"/>
              <a:t>Understand employee voice and practices to support better working lives</a:t>
            </a:r>
          </a:p>
        </p:txBody>
      </p:sp>
    </p:spTree>
    <p:extLst>
      <p:ext uri="{BB962C8B-B14F-4D97-AF65-F5344CB8AC3E}">
        <p14:creationId xmlns:p14="http://schemas.microsoft.com/office/powerpoint/2010/main" val="3673705726"/>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EE43-C644-0576-1603-0506562C7334}"/>
              </a:ext>
            </a:extLst>
          </p:cNvPr>
          <p:cNvSpPr>
            <a:spLocks noGrp="1"/>
          </p:cNvSpPr>
          <p:nvPr>
            <p:ph type="title"/>
          </p:nvPr>
        </p:nvSpPr>
        <p:spPr/>
        <p:txBody>
          <a:bodyPr/>
          <a:lstStyle/>
          <a:p>
            <a:r>
              <a:rPr lang="en-US"/>
              <a:t>Activity</a:t>
            </a:r>
          </a:p>
        </p:txBody>
      </p:sp>
      <p:sp>
        <p:nvSpPr>
          <p:cNvPr id="3" name="Text Placeholder 2">
            <a:extLst>
              <a:ext uri="{FF2B5EF4-FFF2-40B4-BE49-F238E27FC236}">
                <a16:creationId xmlns:a16="http://schemas.microsoft.com/office/drawing/2014/main" id="{81334A53-351D-2EA8-52CD-4B24C3B5BE55}"/>
              </a:ext>
            </a:extLst>
          </p:cNvPr>
          <p:cNvSpPr>
            <a:spLocks noGrp="1"/>
          </p:cNvSpPr>
          <p:nvPr>
            <p:ph type="body" idx="1"/>
          </p:nvPr>
        </p:nvSpPr>
        <p:spPr/>
        <p:txBody>
          <a:bodyPr lIns="45718" tIns="45718" rIns="45718" bIns="45718" anchor="t">
            <a:normAutofit/>
          </a:bodyPr>
          <a:lstStyle/>
          <a:p>
            <a:r>
              <a:rPr lang="en-US"/>
              <a:t>If your employer introduced an anonymous staff survey, a speak-up hotline, and regular town-hall meetings, would you feel like you had a genuine voice at work? What would genuine voice look like?</a:t>
            </a:r>
          </a:p>
        </p:txBody>
      </p:sp>
    </p:spTree>
    <p:extLst>
      <p:ext uri="{BB962C8B-B14F-4D97-AF65-F5344CB8AC3E}">
        <p14:creationId xmlns:p14="http://schemas.microsoft.com/office/powerpoint/2010/main" val="3791350289"/>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87B8C-07B2-B19F-A05A-CE1E28103D20}"/>
              </a:ext>
            </a:extLst>
          </p:cNvPr>
          <p:cNvSpPr>
            <a:spLocks noGrp="1"/>
          </p:cNvSpPr>
          <p:nvPr>
            <p:ph type="title"/>
          </p:nvPr>
        </p:nvSpPr>
        <p:spPr/>
        <p:txBody>
          <a:bodyPr/>
          <a:lstStyle/>
          <a:p>
            <a:r>
              <a:rPr lang="en-US"/>
              <a:t>Voice</a:t>
            </a:r>
          </a:p>
        </p:txBody>
      </p:sp>
      <p:sp>
        <p:nvSpPr>
          <p:cNvPr id="3" name="Text Placeholder 2">
            <a:extLst>
              <a:ext uri="{FF2B5EF4-FFF2-40B4-BE49-F238E27FC236}">
                <a16:creationId xmlns:a16="http://schemas.microsoft.com/office/drawing/2014/main" id="{E7D82344-F353-AAAC-C599-8105224F02BE}"/>
              </a:ext>
            </a:extLst>
          </p:cNvPr>
          <p:cNvSpPr>
            <a:spLocks noGrp="1"/>
          </p:cNvSpPr>
          <p:nvPr>
            <p:ph type="body" idx="1"/>
          </p:nvPr>
        </p:nvSpPr>
        <p:spPr/>
        <p:txBody>
          <a:bodyPr lIns="45718" tIns="45718" rIns="45718" bIns="45718" anchor="t">
            <a:normAutofit/>
          </a:bodyPr>
          <a:lstStyle/>
          <a:p>
            <a:r>
              <a:rPr lang="en-US"/>
              <a:t>When people feel that they have a genuine voice and can influence decisions they:</a:t>
            </a:r>
          </a:p>
          <a:p>
            <a:pPr marL="783590" lvl="1" indent="-326390">
              <a:buFont typeface="Courier New"/>
              <a:buChar char="o"/>
            </a:pPr>
            <a:r>
              <a:rPr lang="en-US"/>
              <a:t>Are more likely to be engaged</a:t>
            </a:r>
          </a:p>
          <a:p>
            <a:pPr marL="783590" lvl="1" indent="-326390">
              <a:buFont typeface="Courier New"/>
              <a:buChar char="o"/>
            </a:pPr>
            <a:r>
              <a:rPr lang="en-US"/>
              <a:t>Committed</a:t>
            </a:r>
          </a:p>
          <a:p>
            <a:pPr marL="783590" lvl="1" indent="-326390">
              <a:buFont typeface="Courier New"/>
              <a:buChar char="o"/>
            </a:pPr>
            <a:r>
              <a:rPr lang="en-US"/>
              <a:t>productive</a:t>
            </a:r>
          </a:p>
        </p:txBody>
      </p:sp>
    </p:spTree>
    <p:extLst>
      <p:ext uri="{BB962C8B-B14F-4D97-AF65-F5344CB8AC3E}">
        <p14:creationId xmlns:p14="http://schemas.microsoft.com/office/powerpoint/2010/main" val="4192601946"/>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CA351-131E-7BFD-E20B-C0F069BB7890}"/>
              </a:ext>
            </a:extLst>
          </p:cNvPr>
          <p:cNvSpPr>
            <a:spLocks noGrp="1"/>
          </p:cNvSpPr>
          <p:nvPr>
            <p:ph type="title"/>
          </p:nvPr>
        </p:nvSpPr>
        <p:spPr/>
        <p:txBody>
          <a:bodyPr/>
          <a:lstStyle/>
          <a:p>
            <a:r>
              <a:rPr lang="en-US"/>
              <a:t>Discretionary effort</a:t>
            </a:r>
          </a:p>
        </p:txBody>
      </p:sp>
      <p:sp>
        <p:nvSpPr>
          <p:cNvPr id="3" name="Text Placeholder 2">
            <a:extLst>
              <a:ext uri="{FF2B5EF4-FFF2-40B4-BE49-F238E27FC236}">
                <a16:creationId xmlns:a16="http://schemas.microsoft.com/office/drawing/2014/main" id="{9B7EDDDC-A640-E8E3-2035-03FE4BF13D03}"/>
              </a:ext>
            </a:extLst>
          </p:cNvPr>
          <p:cNvSpPr>
            <a:spLocks noGrp="1"/>
          </p:cNvSpPr>
          <p:nvPr>
            <p:ph type="body" idx="1"/>
          </p:nvPr>
        </p:nvSpPr>
        <p:spPr/>
        <p:txBody>
          <a:bodyPr lIns="45718" tIns="45718" rIns="45718" bIns="45718" anchor="t">
            <a:normAutofit/>
          </a:bodyPr>
          <a:lstStyle/>
          <a:p>
            <a:r>
              <a:rPr lang="en-US"/>
              <a:t>Going the extra mile</a:t>
            </a:r>
          </a:p>
          <a:p>
            <a:r>
              <a:rPr lang="en-US"/>
              <a:t>Underpins a lot of HR work</a:t>
            </a:r>
          </a:p>
          <a:p>
            <a:r>
              <a:rPr lang="en-US"/>
              <a:t>Kahn (1990) engagement and disengagement</a:t>
            </a:r>
          </a:p>
          <a:p>
            <a:r>
              <a:rPr lang="en-US"/>
              <a:t>Self-determination theory (Deci and Ryan, 2000)</a:t>
            </a:r>
          </a:p>
        </p:txBody>
      </p:sp>
    </p:spTree>
    <p:extLst>
      <p:ext uri="{BB962C8B-B14F-4D97-AF65-F5344CB8AC3E}">
        <p14:creationId xmlns:p14="http://schemas.microsoft.com/office/powerpoint/2010/main" val="144909872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721A-C8F8-8189-54A2-DC75213F6DFD}"/>
              </a:ext>
            </a:extLst>
          </p:cNvPr>
          <p:cNvSpPr>
            <a:spLocks noGrp="1"/>
          </p:cNvSpPr>
          <p:nvPr>
            <p:ph type="title"/>
          </p:nvPr>
        </p:nvSpPr>
        <p:spPr/>
        <p:txBody>
          <a:bodyPr/>
          <a:lstStyle/>
          <a:p>
            <a:r>
              <a:rPr lang="en-US"/>
              <a:t>Voice Mechanisms</a:t>
            </a:r>
          </a:p>
        </p:txBody>
      </p:sp>
      <p:sp>
        <p:nvSpPr>
          <p:cNvPr id="3" name="Text Placeholder 2">
            <a:extLst>
              <a:ext uri="{FF2B5EF4-FFF2-40B4-BE49-F238E27FC236}">
                <a16:creationId xmlns:a16="http://schemas.microsoft.com/office/drawing/2014/main" id="{02B59A30-42D4-A0CA-780D-DED072C0D2BE}"/>
              </a:ext>
            </a:extLst>
          </p:cNvPr>
          <p:cNvSpPr>
            <a:spLocks noGrp="1"/>
          </p:cNvSpPr>
          <p:nvPr>
            <p:ph type="body" idx="1"/>
          </p:nvPr>
        </p:nvSpPr>
        <p:spPr/>
        <p:txBody>
          <a:bodyPr lIns="45718" tIns="45718" rIns="45718" bIns="45718" anchor="t">
            <a:normAutofit/>
          </a:bodyPr>
          <a:lstStyle/>
          <a:p>
            <a:r>
              <a:rPr lang="en-US"/>
              <a:t>Frontline workers know things managers don't</a:t>
            </a:r>
          </a:p>
          <a:p>
            <a:r>
              <a:rPr lang="en-US"/>
              <a:t>Voice mechanisms surface that knowledge</a:t>
            </a:r>
          </a:p>
          <a:p>
            <a:r>
              <a:rPr lang="en-US"/>
              <a:t>Improved decision-making and innovation</a:t>
            </a:r>
          </a:p>
        </p:txBody>
      </p:sp>
    </p:spTree>
    <p:extLst>
      <p:ext uri="{BB962C8B-B14F-4D97-AF65-F5344CB8AC3E}">
        <p14:creationId xmlns:p14="http://schemas.microsoft.com/office/powerpoint/2010/main" val="4262964092"/>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0BDB-42D0-87B9-0DC7-EC1F3FD3DE3B}"/>
              </a:ext>
            </a:extLst>
          </p:cNvPr>
          <p:cNvSpPr>
            <a:spLocks noGrp="1"/>
          </p:cNvSpPr>
          <p:nvPr>
            <p:ph type="title"/>
          </p:nvPr>
        </p:nvSpPr>
        <p:spPr/>
        <p:txBody>
          <a:bodyPr/>
          <a:lstStyle/>
          <a:p>
            <a:r>
              <a:rPr lang="en-US"/>
              <a:t>Voice Mechanisms</a:t>
            </a:r>
          </a:p>
        </p:txBody>
      </p:sp>
      <p:sp>
        <p:nvSpPr>
          <p:cNvPr id="3" name="Text Placeholder 2">
            <a:extLst>
              <a:ext uri="{FF2B5EF4-FFF2-40B4-BE49-F238E27FC236}">
                <a16:creationId xmlns:a16="http://schemas.microsoft.com/office/drawing/2014/main" id="{9C82570E-6D08-C8DB-9875-9969AFAE5724}"/>
              </a:ext>
            </a:extLst>
          </p:cNvPr>
          <p:cNvSpPr>
            <a:spLocks noGrp="1"/>
          </p:cNvSpPr>
          <p:nvPr>
            <p:ph type="body" idx="1"/>
          </p:nvPr>
        </p:nvSpPr>
        <p:spPr/>
        <p:txBody>
          <a:bodyPr lIns="45718" tIns="45718" rIns="45718" bIns="45718" anchor="t">
            <a:normAutofit/>
          </a:bodyPr>
          <a:lstStyle/>
          <a:p>
            <a:r>
              <a:rPr lang="en-US"/>
              <a:t>Less likely to exit the business</a:t>
            </a:r>
          </a:p>
          <a:p>
            <a:r>
              <a:rPr lang="en-US"/>
              <a:t>Less conflict/</a:t>
            </a:r>
            <a:r>
              <a:rPr lang="en-US" err="1"/>
              <a:t>misbehaviour</a:t>
            </a:r>
          </a:p>
        </p:txBody>
      </p:sp>
    </p:spTree>
    <p:extLst>
      <p:ext uri="{BB962C8B-B14F-4D97-AF65-F5344CB8AC3E}">
        <p14:creationId xmlns:p14="http://schemas.microsoft.com/office/powerpoint/2010/main" val="2372775028"/>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A827E-0910-FA3A-B5E3-D81FA8E3EA6A}"/>
              </a:ext>
            </a:extLst>
          </p:cNvPr>
          <p:cNvSpPr>
            <a:spLocks noGrp="1"/>
          </p:cNvSpPr>
          <p:nvPr>
            <p:ph type="title"/>
          </p:nvPr>
        </p:nvSpPr>
        <p:spPr/>
        <p:txBody>
          <a:bodyPr/>
          <a:lstStyle/>
          <a:p>
            <a:r>
              <a:rPr lang="en-US"/>
              <a:t>Psychological contract</a:t>
            </a:r>
          </a:p>
        </p:txBody>
      </p:sp>
      <p:sp>
        <p:nvSpPr>
          <p:cNvPr id="3" name="Text Placeholder 2">
            <a:extLst>
              <a:ext uri="{FF2B5EF4-FFF2-40B4-BE49-F238E27FC236}">
                <a16:creationId xmlns:a16="http://schemas.microsoft.com/office/drawing/2014/main" id="{99AC69D6-16D3-7095-452A-3A4C073FA78E}"/>
              </a:ext>
            </a:extLst>
          </p:cNvPr>
          <p:cNvSpPr>
            <a:spLocks noGrp="1"/>
          </p:cNvSpPr>
          <p:nvPr>
            <p:ph type="body" idx="1"/>
          </p:nvPr>
        </p:nvSpPr>
        <p:spPr/>
        <p:txBody>
          <a:bodyPr lIns="45718" tIns="45718" rIns="45718" bIns="45718" anchor="t">
            <a:normAutofit/>
          </a:bodyPr>
          <a:lstStyle/>
          <a:p>
            <a:r>
              <a:rPr lang="en-US"/>
              <a:t>Unwritten, implicit beliefs and expectations held by the employe(e)r about the employment relationship (Rousseau, 1989)</a:t>
            </a:r>
          </a:p>
          <a:p>
            <a:r>
              <a:rPr lang="en-US"/>
              <a:t>Can be breached or violated</a:t>
            </a:r>
          </a:p>
        </p:txBody>
      </p:sp>
    </p:spTree>
    <p:extLst>
      <p:ext uri="{BB962C8B-B14F-4D97-AF65-F5344CB8AC3E}">
        <p14:creationId xmlns:p14="http://schemas.microsoft.com/office/powerpoint/2010/main" val="117846333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EFA9-6F4B-80AE-F9AD-5B769FCE0B62}"/>
              </a:ext>
            </a:extLst>
          </p:cNvPr>
          <p:cNvSpPr>
            <a:spLocks noGrp="1"/>
          </p:cNvSpPr>
          <p:nvPr>
            <p:ph type="title"/>
          </p:nvPr>
        </p:nvSpPr>
        <p:spPr/>
        <p:txBody>
          <a:bodyPr/>
          <a:lstStyle/>
          <a:p>
            <a:r>
              <a:rPr lang="en-US"/>
              <a:t>Connection with voice</a:t>
            </a:r>
          </a:p>
        </p:txBody>
      </p:sp>
      <p:sp>
        <p:nvSpPr>
          <p:cNvPr id="3" name="Text Placeholder 2">
            <a:extLst>
              <a:ext uri="{FF2B5EF4-FFF2-40B4-BE49-F238E27FC236}">
                <a16:creationId xmlns:a16="http://schemas.microsoft.com/office/drawing/2014/main" id="{007E296F-4F7D-C885-1F2D-EDB9A0412575}"/>
              </a:ext>
            </a:extLst>
          </p:cNvPr>
          <p:cNvSpPr>
            <a:spLocks noGrp="1"/>
          </p:cNvSpPr>
          <p:nvPr>
            <p:ph type="body" idx="1"/>
          </p:nvPr>
        </p:nvSpPr>
        <p:spPr/>
        <p:txBody>
          <a:bodyPr lIns="45718" tIns="45718" rIns="45718" bIns="45718" anchor="t">
            <a:normAutofit/>
          </a:bodyPr>
          <a:lstStyle/>
          <a:p>
            <a:r>
              <a:rPr lang="en-US"/>
              <a:t>Genuine voice mechanisms strengthen the psychological contract</a:t>
            </a:r>
          </a:p>
          <a:p>
            <a:r>
              <a:rPr lang="en-US"/>
              <a:t>Voice prevents breaches</a:t>
            </a:r>
          </a:p>
          <a:p>
            <a:r>
              <a:rPr lang="en-US"/>
              <a:t>Voice can also be a feature of the contract</a:t>
            </a:r>
          </a:p>
          <a:p>
            <a:r>
              <a:rPr lang="en-US"/>
              <a:t>Violation can prevent the voice mechanisms working </a:t>
            </a:r>
          </a:p>
        </p:txBody>
      </p:sp>
    </p:spTree>
    <p:extLst>
      <p:ext uri="{BB962C8B-B14F-4D97-AF65-F5344CB8AC3E}">
        <p14:creationId xmlns:p14="http://schemas.microsoft.com/office/powerpoint/2010/main" val="3980615309"/>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F771-4B93-BF6B-4B09-F3A7A6CEE919}"/>
              </a:ext>
            </a:extLst>
          </p:cNvPr>
          <p:cNvSpPr>
            <a:spLocks noGrp="1"/>
          </p:cNvSpPr>
          <p:nvPr>
            <p:ph type="title"/>
          </p:nvPr>
        </p:nvSpPr>
        <p:spPr/>
        <p:txBody>
          <a:bodyPr/>
          <a:lstStyle/>
          <a:p>
            <a:r>
              <a:rPr lang="en-US"/>
              <a:t>Why does this matter?</a:t>
            </a:r>
          </a:p>
        </p:txBody>
      </p:sp>
      <p:sp>
        <p:nvSpPr>
          <p:cNvPr id="3" name="Text Placeholder 2">
            <a:extLst>
              <a:ext uri="{FF2B5EF4-FFF2-40B4-BE49-F238E27FC236}">
                <a16:creationId xmlns:a16="http://schemas.microsoft.com/office/drawing/2014/main" id="{75F1D85F-D65F-48F8-C8CC-86B2AF33B1C0}"/>
              </a:ext>
            </a:extLst>
          </p:cNvPr>
          <p:cNvSpPr>
            <a:spLocks noGrp="1"/>
          </p:cNvSpPr>
          <p:nvPr>
            <p:ph type="body" idx="1"/>
          </p:nvPr>
        </p:nvSpPr>
        <p:spPr/>
        <p:txBody>
          <a:bodyPr lIns="45718" tIns="45718" rIns="45718" bIns="45718" anchor="t">
            <a:normAutofit/>
          </a:bodyPr>
          <a:lstStyle/>
          <a:p>
            <a:r>
              <a:rPr lang="en-US"/>
              <a:t>Communication during change is not a nicety</a:t>
            </a:r>
          </a:p>
          <a:p>
            <a:r>
              <a:rPr lang="en-US"/>
              <a:t>Quality and authenticity of voice matters more than quantity</a:t>
            </a:r>
          </a:p>
          <a:p>
            <a:pPr marL="0" indent="0">
              <a:buNone/>
            </a:pPr>
            <a:endParaRPr lang="en-US"/>
          </a:p>
        </p:txBody>
      </p:sp>
    </p:spTree>
    <p:extLst>
      <p:ext uri="{BB962C8B-B14F-4D97-AF65-F5344CB8AC3E}">
        <p14:creationId xmlns:p14="http://schemas.microsoft.com/office/powerpoint/2010/main" val="19142923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76CF5-3D6E-DAB8-28D6-F12C438FE6E1}"/>
              </a:ext>
            </a:extLst>
          </p:cNvPr>
          <p:cNvSpPr>
            <a:spLocks noGrp="1"/>
          </p:cNvSpPr>
          <p:nvPr>
            <p:ph type="title"/>
          </p:nvPr>
        </p:nvSpPr>
        <p:spPr/>
        <p:txBody>
          <a:bodyPr>
            <a:normAutofit fontScale="90000"/>
          </a:bodyPr>
          <a:lstStyle/>
          <a:p>
            <a:r>
              <a:rPr lang="en-US"/>
              <a:t>AC: evaluate the relationship between voice and performance</a:t>
            </a:r>
          </a:p>
        </p:txBody>
      </p:sp>
      <p:sp>
        <p:nvSpPr>
          <p:cNvPr id="3" name="Text Placeholder 2">
            <a:extLst>
              <a:ext uri="{FF2B5EF4-FFF2-40B4-BE49-F238E27FC236}">
                <a16:creationId xmlns:a16="http://schemas.microsoft.com/office/drawing/2014/main" id="{881E8F3E-E0A6-D053-484F-9F5C95C62127}"/>
              </a:ext>
            </a:extLst>
          </p:cNvPr>
          <p:cNvSpPr>
            <a:spLocks noGrp="1"/>
          </p:cNvSpPr>
          <p:nvPr>
            <p:ph type="body" idx="1"/>
          </p:nvPr>
        </p:nvSpPr>
        <p:spPr/>
        <p:txBody>
          <a:bodyPr lIns="45718" tIns="45718" rIns="45718" bIns="45718" anchor="t">
            <a:normAutofit/>
          </a:bodyPr>
          <a:lstStyle/>
          <a:p>
            <a:r>
              <a:rPr lang="en-US"/>
              <a:t>See the handout on Moodle</a:t>
            </a:r>
          </a:p>
          <a:p>
            <a:r>
              <a:rPr lang="en-US"/>
              <a:t>So many other variables to consider</a:t>
            </a:r>
          </a:p>
          <a:p>
            <a:r>
              <a:rPr lang="en-US"/>
              <a:t>What does the research say?</a:t>
            </a:r>
          </a:p>
        </p:txBody>
      </p:sp>
    </p:spTree>
    <p:extLst>
      <p:ext uri="{BB962C8B-B14F-4D97-AF65-F5344CB8AC3E}">
        <p14:creationId xmlns:p14="http://schemas.microsoft.com/office/powerpoint/2010/main" val="613955304"/>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F52C-C13E-2383-FD1D-D47396846A17}"/>
              </a:ext>
            </a:extLst>
          </p:cNvPr>
          <p:cNvSpPr>
            <a:spLocks noGrp="1"/>
          </p:cNvSpPr>
          <p:nvPr>
            <p:ph type="title"/>
          </p:nvPr>
        </p:nvSpPr>
        <p:spPr/>
        <p:txBody>
          <a:bodyPr/>
          <a:lstStyle/>
          <a:p>
            <a:r>
              <a:rPr lang="en-US"/>
              <a:t>Let's talk about Trade Unions</a:t>
            </a:r>
          </a:p>
        </p:txBody>
      </p:sp>
      <p:sp>
        <p:nvSpPr>
          <p:cNvPr id="3" name="Text Placeholder 2">
            <a:extLst>
              <a:ext uri="{FF2B5EF4-FFF2-40B4-BE49-F238E27FC236}">
                <a16:creationId xmlns:a16="http://schemas.microsoft.com/office/drawing/2014/main" id="{C9C9F4F9-A30C-F434-8A80-F004411504ED}"/>
              </a:ext>
            </a:extLst>
          </p:cNvPr>
          <p:cNvSpPr>
            <a:spLocks noGrp="1"/>
          </p:cNvSpPr>
          <p:nvPr>
            <p:ph type="body" idx="1"/>
          </p:nvPr>
        </p:nvSpPr>
        <p:spPr/>
        <p:txBody>
          <a:bodyPr lIns="45718" tIns="45718" rIns="45718" bIns="45718" anchor="t">
            <a:normAutofit lnSpcReduction="10000"/>
          </a:bodyPr>
          <a:lstStyle/>
          <a:p>
            <a:r>
              <a:rPr lang="en-US"/>
              <a:t>In the UK, the legal definition is found in the </a:t>
            </a:r>
            <a:r>
              <a:rPr lang="en-US" b="1"/>
              <a:t>Trade Union and </a:t>
            </a:r>
            <a:r>
              <a:rPr lang="en-US" b="1" err="1"/>
              <a:t>Labour</a:t>
            </a:r>
            <a:r>
              <a:rPr lang="en-US" b="1"/>
              <a:t> Relations (Consolidation) Act 1992 (TULRCA)</a:t>
            </a:r>
            <a:r>
              <a:rPr lang="en-US"/>
              <a:t>, which defines a trade union as an </a:t>
            </a:r>
            <a:r>
              <a:rPr lang="en-US" err="1"/>
              <a:t>organisation</a:t>
            </a:r>
            <a:r>
              <a:rPr lang="en-US"/>
              <a:t> consisting wholly or mainly of workers, whose principal purposes include the regulation of relations between workers and employers.</a:t>
            </a:r>
          </a:p>
        </p:txBody>
      </p:sp>
    </p:spTree>
    <p:extLst>
      <p:ext uri="{BB962C8B-B14F-4D97-AF65-F5344CB8AC3E}">
        <p14:creationId xmlns:p14="http://schemas.microsoft.com/office/powerpoint/2010/main" val="1207810732"/>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CB5E1-CFD5-2248-BEED-5E0267A4A459}"/>
              </a:ext>
            </a:extLst>
          </p:cNvPr>
          <p:cNvSpPr>
            <a:spLocks noGrp="1"/>
          </p:cNvSpPr>
          <p:nvPr>
            <p:ph type="title"/>
          </p:nvPr>
        </p:nvSpPr>
        <p:spPr/>
        <p:txBody>
          <a:bodyPr/>
          <a:lstStyle/>
          <a:p>
            <a:r>
              <a:rPr lang="en-US"/>
              <a:t>Core functions</a:t>
            </a:r>
          </a:p>
        </p:txBody>
      </p:sp>
      <p:sp>
        <p:nvSpPr>
          <p:cNvPr id="3" name="Text Placeholder 2">
            <a:extLst>
              <a:ext uri="{FF2B5EF4-FFF2-40B4-BE49-F238E27FC236}">
                <a16:creationId xmlns:a16="http://schemas.microsoft.com/office/drawing/2014/main" id="{05DA152E-45B0-5F8E-4E07-F96C43BA3279}"/>
              </a:ext>
            </a:extLst>
          </p:cNvPr>
          <p:cNvSpPr>
            <a:spLocks noGrp="1"/>
          </p:cNvSpPr>
          <p:nvPr>
            <p:ph type="body" idx="1"/>
          </p:nvPr>
        </p:nvSpPr>
        <p:spPr/>
        <p:txBody>
          <a:bodyPr lIns="45718" tIns="45718" rIns="45718" bIns="45718" anchor="t">
            <a:normAutofit/>
          </a:bodyPr>
          <a:lstStyle/>
          <a:p>
            <a:r>
              <a:rPr lang="en-US"/>
              <a:t>Collective Bargaining</a:t>
            </a:r>
          </a:p>
          <a:p>
            <a:r>
              <a:rPr lang="en-US"/>
              <a:t>Individual representation</a:t>
            </a:r>
          </a:p>
          <a:p>
            <a:r>
              <a:rPr lang="en-US"/>
              <a:t>Political and lobbying</a:t>
            </a:r>
          </a:p>
          <a:p>
            <a:r>
              <a:rPr lang="en-US"/>
              <a:t>Mutual aid and services</a:t>
            </a:r>
          </a:p>
        </p:txBody>
      </p:sp>
    </p:spTree>
    <p:extLst>
      <p:ext uri="{BB962C8B-B14F-4D97-AF65-F5344CB8AC3E}">
        <p14:creationId xmlns:p14="http://schemas.microsoft.com/office/powerpoint/2010/main" val="1456528099"/>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C06AB-C15B-4D65-C0DA-DB9DA74CB84D}"/>
              </a:ext>
            </a:extLst>
          </p:cNvPr>
          <p:cNvSpPr>
            <a:spLocks noGrp="1"/>
          </p:cNvSpPr>
          <p:nvPr>
            <p:ph type="title"/>
          </p:nvPr>
        </p:nvSpPr>
        <p:spPr/>
        <p:txBody>
          <a:bodyPr/>
          <a:lstStyle/>
          <a:p>
            <a:r>
              <a:rPr lang="en-US"/>
              <a:t>Recognition</a:t>
            </a:r>
          </a:p>
        </p:txBody>
      </p:sp>
      <p:sp>
        <p:nvSpPr>
          <p:cNvPr id="3" name="Text Placeholder 2">
            <a:extLst>
              <a:ext uri="{FF2B5EF4-FFF2-40B4-BE49-F238E27FC236}">
                <a16:creationId xmlns:a16="http://schemas.microsoft.com/office/drawing/2014/main" id="{36CCD523-54E6-831E-88DC-F7E0C80BAC32}"/>
              </a:ext>
            </a:extLst>
          </p:cNvPr>
          <p:cNvSpPr>
            <a:spLocks noGrp="1"/>
          </p:cNvSpPr>
          <p:nvPr>
            <p:ph type="body" idx="1"/>
          </p:nvPr>
        </p:nvSpPr>
        <p:spPr/>
        <p:txBody>
          <a:bodyPr lIns="45718" tIns="45718" rIns="45718" bIns="45718" anchor="t">
            <a:normAutofit/>
          </a:bodyPr>
          <a:lstStyle/>
          <a:p>
            <a:r>
              <a:rPr lang="en-US"/>
              <a:t>Voluntary (employer agrees to it)</a:t>
            </a:r>
          </a:p>
          <a:p>
            <a:r>
              <a:rPr lang="en-US"/>
              <a:t>Statutorily </a:t>
            </a:r>
            <a:r>
              <a:rPr lang="en-US" err="1"/>
              <a:t>recognised</a:t>
            </a:r>
            <a:r>
              <a:rPr lang="en-US"/>
              <a:t> </a:t>
            </a:r>
          </a:p>
        </p:txBody>
      </p:sp>
    </p:spTree>
    <p:extLst>
      <p:ext uri="{BB962C8B-B14F-4D97-AF65-F5344CB8AC3E}">
        <p14:creationId xmlns:p14="http://schemas.microsoft.com/office/powerpoint/2010/main" val="311526466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BC98-4D8E-5F1A-164D-AB1B019ADC0A}"/>
              </a:ext>
            </a:extLst>
          </p:cNvPr>
          <p:cNvSpPr>
            <a:spLocks noGrp="1"/>
          </p:cNvSpPr>
          <p:nvPr>
            <p:ph type="title"/>
          </p:nvPr>
        </p:nvSpPr>
        <p:spPr/>
        <p:txBody>
          <a:bodyPr/>
          <a:lstStyle/>
          <a:p>
            <a:r>
              <a:rPr lang="en-US"/>
              <a:t>Voice &amp; TUs</a:t>
            </a:r>
          </a:p>
        </p:txBody>
      </p:sp>
      <p:sp>
        <p:nvSpPr>
          <p:cNvPr id="3" name="Text Placeholder 2">
            <a:extLst>
              <a:ext uri="{FF2B5EF4-FFF2-40B4-BE49-F238E27FC236}">
                <a16:creationId xmlns:a16="http://schemas.microsoft.com/office/drawing/2014/main" id="{E72AE0EC-7C88-8BA6-7D33-68FA1E9AC02B}"/>
              </a:ext>
            </a:extLst>
          </p:cNvPr>
          <p:cNvSpPr>
            <a:spLocks noGrp="1"/>
          </p:cNvSpPr>
          <p:nvPr>
            <p:ph type="body" idx="1"/>
          </p:nvPr>
        </p:nvSpPr>
        <p:spPr/>
        <p:txBody>
          <a:bodyPr lIns="45718" tIns="45718" rIns="45718" bIns="45718" anchor="t">
            <a:normAutofit/>
          </a:bodyPr>
          <a:lstStyle/>
          <a:p>
            <a:r>
              <a:rPr lang="en-US"/>
              <a:t>Oldest and most established form of voice</a:t>
            </a:r>
          </a:p>
          <a:p>
            <a:r>
              <a:rPr lang="en-US"/>
              <a:t>Collectively, workers have more power</a:t>
            </a:r>
          </a:p>
          <a:p>
            <a:r>
              <a:rPr lang="en-US"/>
              <a:t>Negotiate, challenge, hold employers to account </a:t>
            </a:r>
          </a:p>
        </p:txBody>
      </p:sp>
    </p:spTree>
    <p:extLst>
      <p:ext uri="{BB962C8B-B14F-4D97-AF65-F5344CB8AC3E}">
        <p14:creationId xmlns:p14="http://schemas.microsoft.com/office/powerpoint/2010/main" val="4109817697"/>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76605-60DB-B8AF-69E1-EA745F534801}"/>
              </a:ext>
            </a:extLst>
          </p:cNvPr>
          <p:cNvSpPr>
            <a:spLocks noGrp="1"/>
          </p:cNvSpPr>
          <p:nvPr>
            <p:ph type="title"/>
          </p:nvPr>
        </p:nvSpPr>
        <p:spPr/>
        <p:txBody>
          <a:bodyPr/>
          <a:lstStyle/>
          <a:p>
            <a:r>
              <a:rPr lang="en-US"/>
              <a:t>Trade Unions</a:t>
            </a:r>
          </a:p>
        </p:txBody>
      </p:sp>
      <p:sp>
        <p:nvSpPr>
          <p:cNvPr id="3" name="Text Placeholder 2">
            <a:extLst>
              <a:ext uri="{FF2B5EF4-FFF2-40B4-BE49-F238E27FC236}">
                <a16:creationId xmlns:a16="http://schemas.microsoft.com/office/drawing/2014/main" id="{78220E85-95CF-8CFF-B067-FE7F689FDEE6}"/>
              </a:ext>
            </a:extLst>
          </p:cNvPr>
          <p:cNvSpPr>
            <a:spLocks noGrp="1"/>
          </p:cNvSpPr>
          <p:nvPr>
            <p:ph type="body" idx="1"/>
          </p:nvPr>
        </p:nvSpPr>
        <p:spPr/>
        <p:txBody>
          <a:bodyPr lIns="45718" tIns="45718" rIns="45718" bIns="45718" anchor="t">
            <a:normAutofit/>
          </a:bodyPr>
          <a:lstStyle/>
          <a:p>
            <a:pPr marL="0" indent="0">
              <a:buNone/>
            </a:pPr>
            <a:endParaRPr lang="en-US"/>
          </a:p>
        </p:txBody>
      </p:sp>
      <p:pic>
        <p:nvPicPr>
          <p:cNvPr id="4" name="Online Media 3" title="What have the unions ever done for us?">
            <a:hlinkClick r:id="" action="ppaction://media"/>
            <a:extLst>
              <a:ext uri="{FF2B5EF4-FFF2-40B4-BE49-F238E27FC236}">
                <a16:creationId xmlns:a16="http://schemas.microsoft.com/office/drawing/2014/main" id="{6C64AE62-CC35-1926-448C-7F30CDC94F55}"/>
              </a:ext>
            </a:extLst>
          </p:cNvPr>
          <p:cNvPicPr>
            <a:picLocks noRot="1" noChangeAspect="1"/>
          </p:cNvPicPr>
          <p:nvPr>
            <a:videoFile r:link="rId1"/>
          </p:nvPr>
        </p:nvPicPr>
        <p:blipFill>
          <a:blip r:embed="rId3"/>
          <a:stretch>
            <a:fillRect/>
          </a:stretch>
        </p:blipFill>
        <p:spPr>
          <a:xfrm>
            <a:off x="914400" y="1362075"/>
            <a:ext cx="7315200" cy="4133850"/>
          </a:xfrm>
          <a:prstGeom prst="rect">
            <a:avLst/>
          </a:prstGeom>
        </p:spPr>
      </p:pic>
    </p:spTree>
    <p:extLst>
      <p:ext uri="{BB962C8B-B14F-4D97-AF65-F5344CB8AC3E}">
        <p14:creationId xmlns:p14="http://schemas.microsoft.com/office/powerpoint/2010/main" val="887942809"/>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ECFB-C8C2-A922-2D1B-17B18894B49C}"/>
              </a:ext>
            </a:extLst>
          </p:cNvPr>
          <p:cNvSpPr>
            <a:spLocks noGrp="1"/>
          </p:cNvSpPr>
          <p:nvPr>
            <p:ph type="title"/>
          </p:nvPr>
        </p:nvSpPr>
        <p:spPr/>
        <p:txBody>
          <a:bodyPr>
            <a:normAutofit fontScale="90000"/>
          </a:bodyPr>
          <a:lstStyle/>
          <a:p>
            <a:r>
              <a:rPr lang="en-US"/>
              <a:t>What do unions do that others can't?</a:t>
            </a:r>
          </a:p>
        </p:txBody>
      </p:sp>
      <p:sp>
        <p:nvSpPr>
          <p:cNvPr id="3" name="Text Placeholder 2">
            <a:extLst>
              <a:ext uri="{FF2B5EF4-FFF2-40B4-BE49-F238E27FC236}">
                <a16:creationId xmlns:a16="http://schemas.microsoft.com/office/drawing/2014/main" id="{B571E7F8-A98F-BFB6-E64A-E274AE32B3B9}"/>
              </a:ext>
            </a:extLst>
          </p:cNvPr>
          <p:cNvSpPr>
            <a:spLocks noGrp="1"/>
          </p:cNvSpPr>
          <p:nvPr>
            <p:ph type="body" idx="1"/>
          </p:nvPr>
        </p:nvSpPr>
        <p:spPr/>
        <p:txBody>
          <a:bodyPr lIns="45718" tIns="45718" rIns="45718" bIns="45718" anchor="t">
            <a:normAutofit/>
          </a:bodyPr>
          <a:lstStyle/>
          <a:p>
            <a:r>
              <a:rPr lang="en-US"/>
              <a:t>Negotiate: collective agreements are just that</a:t>
            </a:r>
          </a:p>
          <a:p>
            <a:r>
              <a:rPr lang="en-US"/>
              <a:t>Representation by trained officers</a:t>
            </a:r>
          </a:p>
          <a:p>
            <a:r>
              <a:rPr lang="en-US"/>
              <a:t>Provide continuity</a:t>
            </a:r>
          </a:p>
          <a:p>
            <a:pPr marL="0" indent="0">
              <a:buNone/>
            </a:pPr>
            <a:endParaRPr lang="en-US"/>
          </a:p>
        </p:txBody>
      </p:sp>
    </p:spTree>
    <p:extLst>
      <p:ext uri="{BB962C8B-B14F-4D97-AF65-F5344CB8AC3E}">
        <p14:creationId xmlns:p14="http://schemas.microsoft.com/office/powerpoint/2010/main" val="2638670054"/>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B724-D96A-50F3-D974-80FA14E0CA07}"/>
              </a:ext>
            </a:extLst>
          </p:cNvPr>
          <p:cNvSpPr>
            <a:spLocks noGrp="1"/>
          </p:cNvSpPr>
          <p:nvPr>
            <p:ph type="title"/>
          </p:nvPr>
        </p:nvSpPr>
        <p:spPr/>
        <p:txBody>
          <a:bodyPr/>
          <a:lstStyle/>
          <a:p>
            <a:r>
              <a:rPr lang="en-US"/>
              <a:t>Limitations (May 2026)</a:t>
            </a:r>
          </a:p>
        </p:txBody>
      </p:sp>
      <p:sp>
        <p:nvSpPr>
          <p:cNvPr id="3" name="Text Placeholder 2">
            <a:extLst>
              <a:ext uri="{FF2B5EF4-FFF2-40B4-BE49-F238E27FC236}">
                <a16:creationId xmlns:a16="http://schemas.microsoft.com/office/drawing/2014/main" id="{178B2B26-32C5-2AC0-CCF5-423242E6FAE8}"/>
              </a:ext>
            </a:extLst>
          </p:cNvPr>
          <p:cNvSpPr>
            <a:spLocks noGrp="1"/>
          </p:cNvSpPr>
          <p:nvPr>
            <p:ph type="body" idx="1"/>
          </p:nvPr>
        </p:nvSpPr>
        <p:spPr/>
        <p:txBody>
          <a:bodyPr lIns="45718" tIns="45718" rIns="45718" bIns="45718" anchor="t">
            <a:normAutofit/>
          </a:bodyPr>
          <a:lstStyle/>
          <a:p>
            <a:r>
              <a:rPr lang="en-US"/>
              <a:t>6.6 million (22.4%) up from 22% in 2022</a:t>
            </a:r>
          </a:p>
          <a:p>
            <a:r>
              <a:rPr lang="en-US"/>
              <a:t>Public sector 4 million, private sector 2.5 million</a:t>
            </a:r>
          </a:p>
          <a:p>
            <a:r>
              <a:rPr lang="en-US"/>
              <a:t>Higher membership in Wales </a:t>
            </a:r>
          </a:p>
          <a:p>
            <a:r>
              <a:rPr lang="en-US"/>
              <a:t>65% of union members hold a degree</a:t>
            </a:r>
          </a:p>
          <a:p>
            <a:r>
              <a:rPr lang="en-US"/>
              <a:t>Membership peaked at 13 million in 1980</a:t>
            </a:r>
          </a:p>
        </p:txBody>
      </p:sp>
    </p:spTree>
    <p:extLst>
      <p:ext uri="{BB962C8B-B14F-4D97-AF65-F5344CB8AC3E}">
        <p14:creationId xmlns:p14="http://schemas.microsoft.com/office/powerpoint/2010/main" val="22723739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FD8FF-CD7B-155B-57F2-8A5169D621CC}"/>
              </a:ext>
            </a:extLst>
          </p:cNvPr>
          <p:cNvSpPr>
            <a:spLocks noGrp="1"/>
          </p:cNvSpPr>
          <p:nvPr>
            <p:ph type="title"/>
          </p:nvPr>
        </p:nvSpPr>
        <p:spPr>
          <a:xfrm>
            <a:off x="457200" y="274638"/>
            <a:ext cx="8229600" cy="1143001"/>
          </a:xfrm>
        </p:spPr>
        <p:txBody>
          <a:bodyPr anchor="ctr">
            <a:normAutofit/>
          </a:bodyPr>
          <a:lstStyle/>
          <a:p>
            <a:r>
              <a:rPr lang="en-US"/>
              <a:t>Who are union members?</a:t>
            </a:r>
          </a:p>
        </p:txBody>
      </p:sp>
      <p:pic>
        <p:nvPicPr>
          <p:cNvPr id="5" name="Picture 4" descr="A close-up of a chart&#10;&#10;AI-generated content may be incorrect.">
            <a:extLst>
              <a:ext uri="{FF2B5EF4-FFF2-40B4-BE49-F238E27FC236}">
                <a16:creationId xmlns:a16="http://schemas.microsoft.com/office/drawing/2014/main" id="{9A6CA45F-DF81-BC22-9E98-07F992E5BA5D}"/>
              </a:ext>
            </a:extLst>
          </p:cNvPr>
          <p:cNvPicPr>
            <a:picLocks noChangeAspect="1"/>
          </p:cNvPicPr>
          <p:nvPr/>
        </p:nvPicPr>
        <p:blipFill>
          <a:blip r:embed="rId3"/>
          <a:stretch>
            <a:fillRect/>
          </a:stretch>
        </p:blipFill>
        <p:spPr>
          <a:xfrm>
            <a:off x="0" y="1432734"/>
            <a:ext cx="9144000" cy="3735357"/>
          </a:xfrm>
          <a:prstGeom prst="rect">
            <a:avLst/>
          </a:prstGeom>
        </p:spPr>
      </p:pic>
    </p:spTree>
    <p:extLst>
      <p:ext uri="{BB962C8B-B14F-4D97-AF65-F5344CB8AC3E}">
        <p14:creationId xmlns:p14="http://schemas.microsoft.com/office/powerpoint/2010/main" val="3172370615"/>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619C9-1C1A-4523-DE43-CB5BFB4F39D3}"/>
              </a:ext>
            </a:extLst>
          </p:cNvPr>
          <p:cNvSpPr>
            <a:spLocks noGrp="1"/>
          </p:cNvSpPr>
          <p:nvPr>
            <p:ph type="title"/>
          </p:nvPr>
        </p:nvSpPr>
        <p:spPr/>
        <p:txBody>
          <a:bodyPr/>
          <a:lstStyle/>
          <a:p>
            <a:r>
              <a:rPr lang="en-US"/>
              <a:t>What is changing legally?</a:t>
            </a:r>
          </a:p>
        </p:txBody>
      </p:sp>
      <p:sp>
        <p:nvSpPr>
          <p:cNvPr id="3" name="Text Placeholder 2">
            <a:extLst>
              <a:ext uri="{FF2B5EF4-FFF2-40B4-BE49-F238E27FC236}">
                <a16:creationId xmlns:a16="http://schemas.microsoft.com/office/drawing/2014/main" id="{F7D45BF0-FA83-A649-E4F7-8680411E3721}"/>
              </a:ext>
            </a:extLst>
          </p:cNvPr>
          <p:cNvSpPr>
            <a:spLocks noGrp="1"/>
          </p:cNvSpPr>
          <p:nvPr>
            <p:ph type="body" idx="1"/>
          </p:nvPr>
        </p:nvSpPr>
        <p:spPr/>
        <p:txBody>
          <a:bodyPr lIns="45718" tIns="45718" rIns="45718" bIns="45718" anchor="t">
            <a:normAutofit/>
          </a:bodyPr>
          <a:lstStyle/>
          <a:p>
            <a:r>
              <a:rPr lang="en-US"/>
              <a:t>Most significant shift since TULRCA 1992</a:t>
            </a:r>
          </a:p>
          <a:p>
            <a:r>
              <a:rPr lang="en-US"/>
              <a:t>Simplification of rules around industrial action and political funds</a:t>
            </a:r>
          </a:p>
          <a:p>
            <a:r>
              <a:rPr lang="en-US"/>
              <a:t>Removal of 40% support threshold for strikes in public services</a:t>
            </a:r>
          </a:p>
          <a:p>
            <a:r>
              <a:rPr lang="en-US"/>
              <a:t>Reforms to the recognition process</a:t>
            </a:r>
          </a:p>
        </p:txBody>
      </p:sp>
    </p:spTree>
    <p:extLst>
      <p:ext uri="{BB962C8B-B14F-4D97-AF65-F5344CB8AC3E}">
        <p14:creationId xmlns:p14="http://schemas.microsoft.com/office/powerpoint/2010/main" val="369746018"/>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0E320-B000-F416-6DCE-ECF25109E546}"/>
              </a:ext>
            </a:extLst>
          </p:cNvPr>
          <p:cNvSpPr>
            <a:spLocks noGrp="1"/>
          </p:cNvSpPr>
          <p:nvPr>
            <p:ph type="title"/>
          </p:nvPr>
        </p:nvSpPr>
        <p:spPr/>
        <p:txBody>
          <a:bodyPr/>
          <a:lstStyle/>
          <a:p>
            <a:r>
              <a:rPr lang="en-US"/>
              <a:t>Union v non-union</a:t>
            </a:r>
          </a:p>
        </p:txBody>
      </p:sp>
      <p:sp>
        <p:nvSpPr>
          <p:cNvPr id="3" name="Text Placeholder 2">
            <a:extLst>
              <a:ext uri="{FF2B5EF4-FFF2-40B4-BE49-F238E27FC236}">
                <a16:creationId xmlns:a16="http://schemas.microsoft.com/office/drawing/2014/main" id="{340B90CD-2042-BDD5-8060-A5CF6CBC646E}"/>
              </a:ext>
            </a:extLst>
          </p:cNvPr>
          <p:cNvSpPr>
            <a:spLocks noGrp="1"/>
          </p:cNvSpPr>
          <p:nvPr>
            <p:ph type="body" idx="1"/>
          </p:nvPr>
        </p:nvSpPr>
        <p:spPr/>
        <p:txBody>
          <a:bodyPr lIns="45718" tIns="45718" rIns="45718" bIns="45718" anchor="t">
            <a:normAutofit/>
          </a:bodyPr>
          <a:lstStyle/>
          <a:p>
            <a:r>
              <a:rPr lang="en-US"/>
              <a:t>In your groups, compare union and non-union employee representation</a:t>
            </a:r>
          </a:p>
          <a:p>
            <a:r>
              <a:rPr lang="en-US"/>
              <a:t>What are the differences?</a:t>
            </a:r>
          </a:p>
          <a:p>
            <a:r>
              <a:rPr lang="en-US"/>
              <a:t>Is there a difference in power?</a:t>
            </a:r>
          </a:p>
          <a:p>
            <a:r>
              <a:rPr lang="en-US"/>
              <a:t>How does voice manifest in your own </a:t>
            </a:r>
            <a:r>
              <a:rPr lang="en-US" err="1"/>
              <a:t>organisations</a:t>
            </a:r>
            <a:r>
              <a:rPr lang="en-US"/>
              <a:t>?</a:t>
            </a:r>
          </a:p>
        </p:txBody>
      </p:sp>
    </p:spTree>
    <p:extLst>
      <p:ext uri="{BB962C8B-B14F-4D97-AF65-F5344CB8AC3E}">
        <p14:creationId xmlns:p14="http://schemas.microsoft.com/office/powerpoint/2010/main" val="458269758"/>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white table&#10;&#10;AI-generated content may be incorrect.">
            <a:extLst>
              <a:ext uri="{FF2B5EF4-FFF2-40B4-BE49-F238E27FC236}">
                <a16:creationId xmlns:a16="http://schemas.microsoft.com/office/drawing/2014/main" id="{38250DC1-91F6-28DA-2DC0-68F3482F3C52}"/>
              </a:ext>
            </a:extLst>
          </p:cNvPr>
          <p:cNvPicPr>
            <a:picLocks noChangeAspect="1"/>
          </p:cNvPicPr>
          <p:nvPr/>
        </p:nvPicPr>
        <p:blipFill>
          <a:blip r:embed="rId2"/>
          <a:stretch>
            <a:fillRect/>
          </a:stretch>
        </p:blipFill>
        <p:spPr>
          <a:xfrm>
            <a:off x="90488" y="359165"/>
            <a:ext cx="8963025" cy="6139671"/>
          </a:xfrm>
          <a:prstGeom prst="rect">
            <a:avLst/>
          </a:prstGeom>
          <a:noFill/>
        </p:spPr>
      </p:pic>
    </p:spTree>
    <p:extLst>
      <p:ext uri="{BB962C8B-B14F-4D97-AF65-F5344CB8AC3E}">
        <p14:creationId xmlns:p14="http://schemas.microsoft.com/office/powerpoint/2010/main" val="2962159888"/>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DA302-28F1-E1B1-E269-40B1B9701DF2}"/>
              </a:ext>
            </a:extLst>
          </p:cNvPr>
          <p:cNvSpPr>
            <a:spLocks noGrp="1"/>
          </p:cNvSpPr>
          <p:nvPr>
            <p:ph type="title"/>
          </p:nvPr>
        </p:nvSpPr>
        <p:spPr/>
        <p:txBody>
          <a:bodyPr/>
          <a:lstStyle/>
          <a:p>
            <a:r>
              <a:rPr lang="en-US"/>
              <a:t>Perspectives on HR</a:t>
            </a:r>
          </a:p>
        </p:txBody>
      </p:sp>
      <p:sp>
        <p:nvSpPr>
          <p:cNvPr id="3" name="Text Placeholder 2">
            <a:extLst>
              <a:ext uri="{FF2B5EF4-FFF2-40B4-BE49-F238E27FC236}">
                <a16:creationId xmlns:a16="http://schemas.microsoft.com/office/drawing/2014/main" id="{D9947266-7A83-66AE-E97F-34AC00B8F6CB}"/>
              </a:ext>
            </a:extLst>
          </p:cNvPr>
          <p:cNvSpPr>
            <a:spLocks noGrp="1"/>
          </p:cNvSpPr>
          <p:nvPr>
            <p:ph type="body" idx="1"/>
          </p:nvPr>
        </p:nvSpPr>
        <p:spPr/>
        <p:txBody>
          <a:bodyPr lIns="45718" tIns="45718" rIns="45718" bIns="45718" anchor="t">
            <a:normAutofit/>
          </a:bodyPr>
          <a:lstStyle/>
          <a:p>
            <a:r>
              <a:rPr lang="en-US"/>
              <a:t>Unitarist &amp; pluralist</a:t>
            </a:r>
          </a:p>
          <a:p>
            <a:r>
              <a:rPr lang="en-US"/>
              <a:t>Helps us explain how managers respond to conflict</a:t>
            </a:r>
          </a:p>
          <a:p>
            <a:r>
              <a:rPr lang="en-US"/>
              <a:t>Shapes policy design </a:t>
            </a:r>
          </a:p>
          <a:p>
            <a:r>
              <a:rPr lang="en-US"/>
              <a:t>Foundation for future study of ER</a:t>
            </a:r>
          </a:p>
        </p:txBody>
      </p:sp>
    </p:spTree>
    <p:extLst>
      <p:ext uri="{BB962C8B-B14F-4D97-AF65-F5344CB8AC3E}">
        <p14:creationId xmlns:p14="http://schemas.microsoft.com/office/powerpoint/2010/main" val="2924286400"/>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09354-B080-1C53-0CFD-9D76DB556A58}"/>
              </a:ext>
            </a:extLst>
          </p:cNvPr>
          <p:cNvSpPr>
            <a:spLocks noGrp="1"/>
          </p:cNvSpPr>
          <p:nvPr>
            <p:ph type="title"/>
          </p:nvPr>
        </p:nvSpPr>
        <p:spPr>
          <a:xfrm>
            <a:off x="457200" y="274638"/>
            <a:ext cx="8229600" cy="1143001"/>
          </a:xfrm>
        </p:spPr>
        <p:txBody>
          <a:bodyPr anchor="ctr">
            <a:normAutofit/>
          </a:bodyPr>
          <a:lstStyle/>
          <a:p>
            <a:r>
              <a:rPr lang="en-US"/>
              <a:t>Unitarist perspective</a:t>
            </a:r>
          </a:p>
        </p:txBody>
      </p:sp>
      <p:graphicFrame>
        <p:nvGraphicFramePr>
          <p:cNvPr id="5" name="TextBox 2">
            <a:extLst>
              <a:ext uri="{FF2B5EF4-FFF2-40B4-BE49-F238E27FC236}">
                <a16:creationId xmlns:a16="http://schemas.microsoft.com/office/drawing/2014/main" id="{B868EDCF-4F68-8C13-84CF-FA9F517F5F7C}"/>
              </a:ext>
            </a:extLst>
          </p:cNvPr>
          <p:cNvGraphicFramePr/>
          <p:nvPr>
            <p:extLst>
              <p:ext uri="{D42A27DB-BD31-4B8C-83A1-F6EECF244321}">
                <p14:modId xmlns:p14="http://schemas.microsoft.com/office/powerpoint/2010/main" val="2709661957"/>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577753"/>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3341B-60CA-3FCA-F7B6-E26C8705214E}"/>
              </a:ext>
            </a:extLst>
          </p:cNvPr>
          <p:cNvSpPr>
            <a:spLocks noGrp="1"/>
          </p:cNvSpPr>
          <p:nvPr>
            <p:ph type="title"/>
          </p:nvPr>
        </p:nvSpPr>
        <p:spPr>
          <a:xfrm>
            <a:off x="457200" y="274638"/>
            <a:ext cx="8229600" cy="1143001"/>
          </a:xfrm>
        </p:spPr>
        <p:txBody>
          <a:bodyPr anchor="ctr">
            <a:normAutofit/>
          </a:bodyPr>
          <a:lstStyle/>
          <a:p>
            <a:r>
              <a:rPr lang="en-US"/>
              <a:t>Pluralist perspective</a:t>
            </a:r>
          </a:p>
        </p:txBody>
      </p:sp>
      <p:graphicFrame>
        <p:nvGraphicFramePr>
          <p:cNvPr id="5" name="TextBox 2">
            <a:extLst>
              <a:ext uri="{FF2B5EF4-FFF2-40B4-BE49-F238E27FC236}">
                <a16:creationId xmlns:a16="http://schemas.microsoft.com/office/drawing/2014/main" id="{E50D98A5-BFAE-BC97-375B-8B015BA38DD8}"/>
              </a:ext>
            </a:extLst>
          </p:cNvPr>
          <p:cNvGraphicFramePr/>
          <p:nvPr>
            <p:extLst>
              <p:ext uri="{D42A27DB-BD31-4B8C-83A1-F6EECF244321}">
                <p14:modId xmlns:p14="http://schemas.microsoft.com/office/powerpoint/2010/main" val="3581179845"/>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484994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A1AF-1B92-FBCD-5323-3964C395212F}"/>
              </a:ext>
            </a:extLst>
          </p:cNvPr>
          <p:cNvSpPr>
            <a:spLocks noGrp="1"/>
          </p:cNvSpPr>
          <p:nvPr>
            <p:ph type="title"/>
          </p:nvPr>
        </p:nvSpPr>
        <p:spPr/>
        <p:txBody>
          <a:bodyPr/>
          <a:lstStyle/>
          <a:p>
            <a:r>
              <a:rPr lang="en-US"/>
              <a:t>Involvement and Participation</a:t>
            </a:r>
          </a:p>
        </p:txBody>
      </p:sp>
      <p:sp>
        <p:nvSpPr>
          <p:cNvPr id="3" name="Text Placeholder 2">
            <a:extLst>
              <a:ext uri="{FF2B5EF4-FFF2-40B4-BE49-F238E27FC236}">
                <a16:creationId xmlns:a16="http://schemas.microsoft.com/office/drawing/2014/main" id="{6EC113E4-A0D7-90B0-E40D-C8996D428C19}"/>
              </a:ext>
            </a:extLst>
          </p:cNvPr>
          <p:cNvSpPr>
            <a:spLocks noGrp="1"/>
          </p:cNvSpPr>
          <p:nvPr>
            <p:ph type="body" idx="1"/>
          </p:nvPr>
        </p:nvSpPr>
        <p:spPr/>
        <p:txBody>
          <a:bodyPr lIns="45718" tIns="45718" rIns="45718" bIns="45718" anchor="t">
            <a:normAutofit lnSpcReduction="10000"/>
          </a:bodyPr>
          <a:lstStyle/>
          <a:p>
            <a:r>
              <a:rPr lang="en-US"/>
              <a:t>Involvement: is a management-initiated set of practices designed to harness employee contribution, commitment, and effort in pursuit of </a:t>
            </a:r>
            <a:r>
              <a:rPr lang="en-US" err="1"/>
              <a:t>organisational</a:t>
            </a:r>
            <a:r>
              <a:rPr lang="en-US"/>
              <a:t> goals. It is essentially unitarist in its assumptions  management drives it, management designs it, and its primary purpose is </a:t>
            </a:r>
            <a:r>
              <a:rPr lang="en-US" err="1"/>
              <a:t>organisational</a:t>
            </a:r>
            <a:r>
              <a:rPr lang="en-US"/>
              <a:t> performance.</a:t>
            </a:r>
          </a:p>
        </p:txBody>
      </p:sp>
    </p:spTree>
    <p:extLst>
      <p:ext uri="{BB962C8B-B14F-4D97-AF65-F5344CB8AC3E}">
        <p14:creationId xmlns:p14="http://schemas.microsoft.com/office/powerpoint/2010/main" val="3515849531"/>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9398-1F8C-B209-300D-9591F40500F0}"/>
              </a:ext>
            </a:extLst>
          </p:cNvPr>
          <p:cNvSpPr>
            <a:spLocks noGrp="1"/>
          </p:cNvSpPr>
          <p:nvPr>
            <p:ph type="title"/>
          </p:nvPr>
        </p:nvSpPr>
        <p:spPr/>
        <p:txBody>
          <a:bodyPr/>
          <a:lstStyle/>
          <a:p>
            <a:r>
              <a:rPr lang="en-US"/>
              <a:t>Employee Participation</a:t>
            </a:r>
          </a:p>
        </p:txBody>
      </p:sp>
      <p:sp>
        <p:nvSpPr>
          <p:cNvPr id="3" name="Text Placeholder 2">
            <a:extLst>
              <a:ext uri="{FF2B5EF4-FFF2-40B4-BE49-F238E27FC236}">
                <a16:creationId xmlns:a16="http://schemas.microsoft.com/office/drawing/2014/main" id="{1ED9C450-D01A-ADE2-07EE-2A6CBA07904F}"/>
              </a:ext>
            </a:extLst>
          </p:cNvPr>
          <p:cNvSpPr>
            <a:spLocks noGrp="1"/>
          </p:cNvSpPr>
          <p:nvPr>
            <p:ph type="body" idx="1"/>
          </p:nvPr>
        </p:nvSpPr>
        <p:spPr/>
        <p:txBody>
          <a:bodyPr lIns="45718" tIns="45718" rIns="45718" bIns="45718" anchor="t">
            <a:normAutofit fontScale="92500"/>
          </a:bodyPr>
          <a:lstStyle/>
          <a:p>
            <a:r>
              <a:rPr lang="en-US" b="1"/>
              <a:t>Employee Participation (EP)</a:t>
            </a:r>
            <a:r>
              <a:rPr lang="en-US"/>
              <a:t> is about workers having a genuine share of </a:t>
            </a:r>
            <a:r>
              <a:rPr lang="en-US" err="1"/>
              <a:t>organisational</a:t>
            </a:r>
            <a:r>
              <a:rPr lang="en-US"/>
              <a:t> power and decision-making — influencing decisions that affect them, not just being informed or consulted about decisions already made. It has pluralist roots and implies a degree of independent worker influence that involvement does not.</a:t>
            </a:r>
          </a:p>
        </p:txBody>
      </p:sp>
    </p:spTree>
    <p:extLst>
      <p:ext uri="{BB962C8B-B14F-4D97-AF65-F5344CB8AC3E}">
        <p14:creationId xmlns:p14="http://schemas.microsoft.com/office/powerpoint/2010/main" val="2074481273"/>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D7D9A-A9E3-0587-C64E-6C3A5EAB3A94}"/>
              </a:ext>
            </a:extLst>
          </p:cNvPr>
          <p:cNvSpPr>
            <a:spLocks noGrp="1"/>
          </p:cNvSpPr>
          <p:nvPr>
            <p:ph type="title"/>
          </p:nvPr>
        </p:nvSpPr>
        <p:spPr/>
        <p:txBody>
          <a:bodyPr/>
          <a:lstStyle/>
          <a:p>
            <a:r>
              <a:rPr lang="en-US"/>
              <a:t>Involvement</a:t>
            </a:r>
          </a:p>
        </p:txBody>
      </p:sp>
      <p:sp>
        <p:nvSpPr>
          <p:cNvPr id="3" name="Text Placeholder 2">
            <a:extLst>
              <a:ext uri="{FF2B5EF4-FFF2-40B4-BE49-F238E27FC236}">
                <a16:creationId xmlns:a16="http://schemas.microsoft.com/office/drawing/2014/main" id="{C1E5AB68-B0F1-D12B-562B-3C3E6A0963B8}"/>
              </a:ext>
            </a:extLst>
          </p:cNvPr>
          <p:cNvSpPr>
            <a:spLocks noGrp="1"/>
          </p:cNvSpPr>
          <p:nvPr>
            <p:ph type="body" idx="1"/>
          </p:nvPr>
        </p:nvSpPr>
        <p:spPr/>
        <p:txBody>
          <a:bodyPr lIns="45718" tIns="45718" rIns="45718" bIns="45718" anchor="t">
            <a:normAutofit/>
          </a:bodyPr>
          <a:lstStyle/>
          <a:p>
            <a:r>
              <a:rPr lang="en-US"/>
              <a:t>Downward communication</a:t>
            </a:r>
          </a:p>
          <a:p>
            <a:r>
              <a:rPr lang="en-US"/>
              <a:t>Upward problem-solving</a:t>
            </a:r>
          </a:p>
          <a:p>
            <a:r>
              <a:rPr lang="en-US"/>
              <a:t>Financial involvement</a:t>
            </a:r>
          </a:p>
          <a:p>
            <a:r>
              <a:rPr lang="en-US"/>
              <a:t>Task-based involvement</a:t>
            </a:r>
          </a:p>
        </p:txBody>
      </p:sp>
    </p:spTree>
    <p:extLst>
      <p:ext uri="{BB962C8B-B14F-4D97-AF65-F5344CB8AC3E}">
        <p14:creationId xmlns:p14="http://schemas.microsoft.com/office/powerpoint/2010/main" val="3764039951"/>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B8A04-6EEC-53F3-B983-D7554EE3203F}"/>
              </a:ext>
            </a:extLst>
          </p:cNvPr>
          <p:cNvSpPr>
            <a:spLocks noGrp="1"/>
          </p:cNvSpPr>
          <p:nvPr>
            <p:ph type="title"/>
          </p:nvPr>
        </p:nvSpPr>
        <p:spPr/>
        <p:txBody>
          <a:bodyPr/>
          <a:lstStyle/>
          <a:p>
            <a:r>
              <a:rPr lang="en-US"/>
              <a:t>Participation</a:t>
            </a:r>
          </a:p>
        </p:txBody>
      </p:sp>
      <p:sp>
        <p:nvSpPr>
          <p:cNvPr id="3" name="Text Placeholder 2">
            <a:extLst>
              <a:ext uri="{FF2B5EF4-FFF2-40B4-BE49-F238E27FC236}">
                <a16:creationId xmlns:a16="http://schemas.microsoft.com/office/drawing/2014/main" id="{72447F8F-EBD5-533E-5912-E11A253D18FB}"/>
              </a:ext>
            </a:extLst>
          </p:cNvPr>
          <p:cNvSpPr>
            <a:spLocks noGrp="1"/>
          </p:cNvSpPr>
          <p:nvPr>
            <p:ph type="body" idx="1"/>
          </p:nvPr>
        </p:nvSpPr>
        <p:spPr/>
        <p:txBody>
          <a:bodyPr lIns="45718" tIns="45718" rIns="45718" bIns="45718" anchor="t">
            <a:normAutofit/>
          </a:bodyPr>
          <a:lstStyle/>
          <a:p>
            <a:r>
              <a:rPr lang="en-US"/>
              <a:t>Collective Bargaining</a:t>
            </a:r>
          </a:p>
          <a:p>
            <a:r>
              <a:rPr lang="en-US"/>
              <a:t>JCCs, works councils</a:t>
            </a:r>
          </a:p>
          <a:p>
            <a:r>
              <a:rPr lang="en-US"/>
              <a:t>Board Level representation (rare)</a:t>
            </a:r>
          </a:p>
        </p:txBody>
      </p:sp>
    </p:spTree>
    <p:extLst>
      <p:ext uri="{BB962C8B-B14F-4D97-AF65-F5344CB8AC3E}">
        <p14:creationId xmlns:p14="http://schemas.microsoft.com/office/powerpoint/2010/main" val="2188507945"/>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9061-7762-B7B2-7504-14CD64B09A2D}"/>
              </a:ext>
            </a:extLst>
          </p:cNvPr>
          <p:cNvSpPr>
            <a:spLocks noGrp="1"/>
          </p:cNvSpPr>
          <p:nvPr>
            <p:ph type="title"/>
          </p:nvPr>
        </p:nvSpPr>
        <p:spPr/>
        <p:txBody>
          <a:bodyPr/>
          <a:lstStyle/>
          <a:p>
            <a:r>
              <a:rPr lang="en-US"/>
              <a:t>Marchington's Ladder</a:t>
            </a:r>
          </a:p>
        </p:txBody>
      </p:sp>
      <p:sp>
        <p:nvSpPr>
          <p:cNvPr id="3" name="Text Placeholder 2">
            <a:extLst>
              <a:ext uri="{FF2B5EF4-FFF2-40B4-BE49-F238E27FC236}">
                <a16:creationId xmlns:a16="http://schemas.microsoft.com/office/drawing/2014/main" id="{66596BF5-A5D3-85D1-B80A-7EEBB7EF87BD}"/>
              </a:ext>
            </a:extLst>
          </p:cNvPr>
          <p:cNvSpPr>
            <a:spLocks noGrp="1"/>
          </p:cNvSpPr>
          <p:nvPr>
            <p:ph type="body" idx="1"/>
          </p:nvPr>
        </p:nvSpPr>
        <p:spPr/>
        <p:txBody>
          <a:bodyPr lIns="45718" tIns="45718" rIns="45718" bIns="45718" anchor="t">
            <a:normAutofit/>
          </a:bodyPr>
          <a:lstStyle/>
          <a:p>
            <a:r>
              <a:rPr lang="en-US"/>
              <a:t>At the bottom: information</a:t>
            </a:r>
          </a:p>
          <a:p>
            <a:r>
              <a:rPr lang="en-US"/>
              <a:t>2-way communication</a:t>
            </a:r>
          </a:p>
          <a:p>
            <a:r>
              <a:rPr lang="en-US"/>
              <a:t>Consultation: but management decides</a:t>
            </a:r>
          </a:p>
          <a:p>
            <a:r>
              <a:rPr lang="en-US"/>
              <a:t>Co-determination: joint decision-making</a:t>
            </a:r>
          </a:p>
          <a:p>
            <a:r>
              <a:rPr lang="en-US"/>
              <a:t>Top: control – employees make decisions</a:t>
            </a:r>
          </a:p>
        </p:txBody>
      </p:sp>
    </p:spTree>
    <p:extLst>
      <p:ext uri="{BB962C8B-B14F-4D97-AF65-F5344CB8AC3E}">
        <p14:creationId xmlns:p14="http://schemas.microsoft.com/office/powerpoint/2010/main" val="3631045285"/>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9F236-C8E4-72A2-B917-35A9096F60CE}"/>
              </a:ext>
            </a:extLst>
          </p:cNvPr>
          <p:cNvSpPr>
            <a:spLocks noGrp="1"/>
          </p:cNvSpPr>
          <p:nvPr>
            <p:ph type="title"/>
          </p:nvPr>
        </p:nvSpPr>
        <p:spPr/>
        <p:txBody>
          <a:bodyPr/>
          <a:lstStyle/>
          <a:p>
            <a:r>
              <a:rPr lang="en-US"/>
              <a:t>How do they build relationships</a:t>
            </a:r>
          </a:p>
        </p:txBody>
      </p:sp>
      <p:sp>
        <p:nvSpPr>
          <p:cNvPr id="3" name="Text Placeholder 2">
            <a:extLst>
              <a:ext uri="{FF2B5EF4-FFF2-40B4-BE49-F238E27FC236}">
                <a16:creationId xmlns:a16="http://schemas.microsoft.com/office/drawing/2014/main" id="{BDFC8AD8-6CC1-FFA9-DE5E-9B728A9BE9F7}"/>
              </a:ext>
            </a:extLst>
          </p:cNvPr>
          <p:cNvSpPr>
            <a:spLocks noGrp="1"/>
          </p:cNvSpPr>
          <p:nvPr>
            <p:ph type="body" idx="1"/>
          </p:nvPr>
        </p:nvSpPr>
        <p:spPr/>
        <p:txBody>
          <a:bodyPr lIns="45718" tIns="45718" rIns="45718" bIns="45718" anchor="t">
            <a:normAutofit fontScale="92500" lnSpcReduction="10000"/>
          </a:bodyPr>
          <a:lstStyle/>
          <a:p>
            <a:r>
              <a:rPr lang="en-US"/>
              <a:t>They shape the psychological contract</a:t>
            </a:r>
          </a:p>
          <a:p>
            <a:r>
              <a:rPr lang="en-US"/>
              <a:t>They determine whether voice is real or performative.</a:t>
            </a:r>
          </a:p>
          <a:p>
            <a:r>
              <a:rPr lang="en-US"/>
              <a:t>They affect trust at the collective level.</a:t>
            </a:r>
          </a:p>
          <a:p>
            <a:r>
              <a:rPr lang="en-US"/>
              <a:t>They influence </a:t>
            </a:r>
            <a:r>
              <a:rPr lang="en-US" err="1"/>
              <a:t>organisational</a:t>
            </a:r>
            <a:r>
              <a:rPr lang="en-US"/>
              <a:t> justice perceptions.</a:t>
            </a:r>
          </a:p>
          <a:p>
            <a:r>
              <a:rPr lang="en-US"/>
              <a:t>They generate information that improves decisions</a:t>
            </a:r>
          </a:p>
        </p:txBody>
      </p:sp>
    </p:spTree>
    <p:extLst>
      <p:ext uri="{BB962C8B-B14F-4D97-AF65-F5344CB8AC3E}">
        <p14:creationId xmlns:p14="http://schemas.microsoft.com/office/powerpoint/2010/main" val="1278444643"/>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60553-8189-9410-DE61-4F8B2D44AC40}"/>
              </a:ext>
            </a:extLst>
          </p:cNvPr>
          <p:cNvSpPr>
            <a:spLocks noGrp="1"/>
          </p:cNvSpPr>
          <p:nvPr>
            <p:ph type="title"/>
          </p:nvPr>
        </p:nvSpPr>
        <p:spPr/>
        <p:txBody>
          <a:bodyPr/>
          <a:lstStyle/>
          <a:p>
            <a:r>
              <a:rPr lang="en-US"/>
              <a:t>Better Working Lives</a:t>
            </a:r>
          </a:p>
        </p:txBody>
      </p:sp>
      <p:sp>
        <p:nvSpPr>
          <p:cNvPr id="3" name="TextBox 2">
            <a:extLst>
              <a:ext uri="{FF2B5EF4-FFF2-40B4-BE49-F238E27FC236}">
                <a16:creationId xmlns:a16="http://schemas.microsoft.com/office/drawing/2014/main" id="{4EAA4847-81CF-CC8B-E161-E6318B72CC3D}"/>
              </a:ext>
            </a:extLst>
          </p:cNvPr>
          <p:cNvSpPr txBox="1"/>
          <p:nvPr/>
        </p:nvSpPr>
        <p:spPr>
          <a:xfrm>
            <a:off x="1014501" y="2005387"/>
            <a:ext cx="5983200" cy="20313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fromWordArt="0" anchor="t" anchorCtr="0" forceAA="0" compatLnSpc="1">
            <a:prstTxWarp prst="textNoShape">
              <a:avLst/>
            </a:prstTxWarp>
            <a:spAutoFit/>
          </a:bodyPr>
          <a:lstStyle/>
          <a:p>
            <a:r>
              <a:rPr lang="en-US" b="1"/>
              <a:t>What does this mean?</a:t>
            </a:r>
          </a:p>
          <a:p>
            <a:endParaRPr lang="en-US"/>
          </a:p>
          <a:p>
            <a:r>
              <a:rPr lang="en-US"/>
              <a:t>Work in your groups to define what this means AND how we can design better jobs.</a:t>
            </a:r>
          </a:p>
          <a:p>
            <a:endParaRPr lang="en-US"/>
          </a:p>
          <a:p>
            <a:r>
              <a:rPr lang="en-US"/>
              <a:t>Keep a note of the resources you use as this is one of your questions in the assignment brief</a:t>
            </a:r>
          </a:p>
        </p:txBody>
      </p:sp>
    </p:spTree>
    <p:extLst>
      <p:ext uri="{BB962C8B-B14F-4D97-AF65-F5344CB8AC3E}">
        <p14:creationId xmlns:p14="http://schemas.microsoft.com/office/powerpoint/2010/main" val="192904111"/>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78E0C-ACDB-6312-49D1-C549A218BD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F038A3-E95F-78F3-F84C-6276A579654E}"/>
              </a:ext>
            </a:extLst>
          </p:cNvPr>
          <p:cNvSpPr>
            <a:spLocks noGrp="1"/>
          </p:cNvSpPr>
          <p:nvPr>
            <p:ph type="title"/>
          </p:nvPr>
        </p:nvSpPr>
        <p:spPr/>
        <p:txBody>
          <a:bodyPr/>
          <a:lstStyle/>
          <a:p>
            <a:r>
              <a:rPr lang="en-US"/>
              <a:t>Better Working Lives</a:t>
            </a:r>
          </a:p>
        </p:txBody>
      </p:sp>
      <p:sp>
        <p:nvSpPr>
          <p:cNvPr id="3" name="TextBox 2">
            <a:extLst>
              <a:ext uri="{FF2B5EF4-FFF2-40B4-BE49-F238E27FC236}">
                <a16:creationId xmlns:a16="http://schemas.microsoft.com/office/drawing/2014/main" id="{9EE8ADE9-0226-CDE6-9359-F723AAFA3886}"/>
              </a:ext>
            </a:extLst>
          </p:cNvPr>
          <p:cNvSpPr txBox="1"/>
          <p:nvPr/>
        </p:nvSpPr>
        <p:spPr>
          <a:xfrm>
            <a:off x="322211" y="1206334"/>
            <a:ext cx="8683200" cy="9233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fromWordArt="0" anchor="t" anchorCtr="0" forceAA="0" compatLnSpc="1">
            <a:prstTxWarp prst="textNoShape">
              <a:avLst/>
            </a:prstTxWarp>
            <a:spAutoFit/>
          </a:bodyPr>
          <a:lstStyle/>
          <a:p>
            <a:r>
              <a:rPr lang="en-US">
                <a:solidFill>
                  <a:srgbClr val="7030A0"/>
                </a:solidFill>
              </a:rPr>
              <a:t>Focusing on improving work for individuals, </a:t>
            </a:r>
            <a:r>
              <a:rPr lang="en-US" err="1">
                <a:solidFill>
                  <a:srgbClr val="7030A0"/>
                </a:solidFill>
              </a:rPr>
              <a:t>organisations</a:t>
            </a:r>
            <a:r>
              <a:rPr lang="en-US">
                <a:solidFill>
                  <a:srgbClr val="7030A0"/>
                </a:solidFill>
              </a:rPr>
              <a:t> and society as a whole – creating work environments which are inclusive, fair, and supportive, where employees can thrive and reach their potential (CIPD, 2024)</a:t>
            </a:r>
            <a:endParaRPr kumimoji="0" lang="en-US" sz="1800" b="0" i="0" u="none" strike="noStrike" cap="none" spc="0" normalizeH="0" baseline="0">
              <a:ln>
                <a:noFill/>
              </a:ln>
              <a:solidFill>
                <a:srgbClr val="7030A0"/>
              </a:solidFill>
              <a:effectLst/>
              <a:uFillTx/>
              <a:latin typeface="+mj-lt"/>
              <a:ea typeface="+mj-ea"/>
              <a:cs typeface="+mj-cs"/>
              <a:sym typeface="Helvetica"/>
            </a:endParaRPr>
          </a:p>
        </p:txBody>
      </p:sp>
      <p:sp>
        <p:nvSpPr>
          <p:cNvPr id="4" name="TextBox 3">
            <a:extLst>
              <a:ext uri="{FF2B5EF4-FFF2-40B4-BE49-F238E27FC236}">
                <a16:creationId xmlns:a16="http://schemas.microsoft.com/office/drawing/2014/main" id="{87208035-4BCC-8650-CC94-17591F99983A}"/>
              </a:ext>
            </a:extLst>
          </p:cNvPr>
          <p:cNvSpPr txBox="1"/>
          <p:nvPr/>
        </p:nvSpPr>
        <p:spPr>
          <a:xfrm>
            <a:off x="460094" y="2234991"/>
            <a:ext cx="8587200" cy="380131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fromWordArt="0" anchor="t" anchorCtr="0" forceAA="0" compatLnSpc="1">
            <a:prstTxWarp prst="textNoShape">
              <a:avLst/>
            </a:prstTxWarp>
            <a:spAutoFit/>
          </a:bodyPr>
          <a:lstStyle/>
          <a:p>
            <a:r>
              <a:rPr lang="en-US"/>
              <a:t>Jobs that are meaningful, engaging, and provide a sense of purpose</a:t>
            </a:r>
          </a:p>
          <a:p>
            <a:endParaRPr lang="en-US"/>
          </a:p>
          <a:p>
            <a:r>
              <a:rPr lang="en-US"/>
              <a:t>Promoting physical and mental health in the workplace</a:t>
            </a:r>
          </a:p>
          <a:p>
            <a:endParaRPr lang="en-US"/>
          </a:p>
          <a:p>
            <a:r>
              <a:rPr lang="en-US"/>
              <a:t>Allowing employees to have control over work and decision-making</a:t>
            </a:r>
          </a:p>
          <a:p>
            <a:endParaRPr lang="en-US"/>
          </a:p>
          <a:p>
            <a:r>
              <a:rPr lang="en-US"/>
              <a:t>Supporting flexible working and work-life balance</a:t>
            </a:r>
          </a:p>
          <a:p>
            <a:endParaRPr lang="en-US"/>
          </a:p>
          <a:p>
            <a:r>
              <a:rPr lang="en-US"/>
              <a:t>Providing job security and fair contractual arrangements</a:t>
            </a:r>
          </a:p>
          <a:p>
            <a:endParaRPr lang="en-US"/>
          </a:p>
          <a:p>
            <a:r>
              <a:rPr lang="en-US"/>
              <a:t>Providing opportunities for continuous learning and development</a:t>
            </a:r>
          </a:p>
          <a:p>
            <a:endParaRPr lang="en-US"/>
          </a:p>
          <a:p>
            <a:endParaRPr lang="en-US"/>
          </a:p>
        </p:txBody>
      </p:sp>
    </p:spTree>
    <p:extLst>
      <p:ext uri="{BB962C8B-B14F-4D97-AF65-F5344CB8AC3E}">
        <p14:creationId xmlns:p14="http://schemas.microsoft.com/office/powerpoint/2010/main" val="2430201716"/>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06DDA-E390-5611-FA05-9AB379569E00}"/>
              </a:ext>
            </a:extLst>
          </p:cNvPr>
          <p:cNvSpPr>
            <a:spLocks noGrp="1"/>
          </p:cNvSpPr>
          <p:nvPr>
            <p:ph type="title"/>
          </p:nvPr>
        </p:nvSpPr>
        <p:spPr/>
        <p:txBody>
          <a:bodyPr>
            <a:normAutofit/>
          </a:bodyPr>
          <a:lstStyle/>
          <a:p>
            <a:r>
              <a:rPr lang="en-US"/>
              <a:t>Benefits of Better Working Lives </a:t>
            </a:r>
          </a:p>
        </p:txBody>
      </p:sp>
      <p:sp>
        <p:nvSpPr>
          <p:cNvPr id="3" name="Text Placeholder 2">
            <a:extLst>
              <a:ext uri="{FF2B5EF4-FFF2-40B4-BE49-F238E27FC236}">
                <a16:creationId xmlns:a16="http://schemas.microsoft.com/office/drawing/2014/main" id="{5D61A229-5E16-BD13-40EA-D6574DBD1B43}"/>
              </a:ext>
            </a:extLst>
          </p:cNvPr>
          <p:cNvSpPr>
            <a:spLocks noGrp="1"/>
          </p:cNvSpPr>
          <p:nvPr>
            <p:ph type="body" idx="1"/>
          </p:nvPr>
        </p:nvSpPr>
        <p:spPr/>
        <p:txBody>
          <a:bodyPr lIns="45718" tIns="45718" rIns="45718" bIns="45718" anchor="t">
            <a:normAutofit lnSpcReduction="10000"/>
          </a:bodyPr>
          <a:lstStyle/>
          <a:p>
            <a:r>
              <a:rPr lang="en-US"/>
              <a:t>Increased productivity (</a:t>
            </a:r>
            <a:r>
              <a:rPr lang="en-US" err="1"/>
              <a:t>hbr</a:t>
            </a:r>
            <a:r>
              <a:rPr lang="en-US"/>
              <a:t>, 2022)</a:t>
            </a:r>
          </a:p>
          <a:p>
            <a:r>
              <a:rPr lang="en-US"/>
              <a:t>Higher job satisfaction </a:t>
            </a:r>
          </a:p>
          <a:p>
            <a:r>
              <a:rPr lang="en-US"/>
              <a:t>Reduced turnover (</a:t>
            </a:r>
            <a:r>
              <a:rPr lang="en-US" err="1"/>
              <a:t>hbr</a:t>
            </a:r>
            <a:r>
              <a:rPr lang="en-US"/>
              <a:t>, 2022)</a:t>
            </a:r>
          </a:p>
          <a:p>
            <a:r>
              <a:rPr lang="en-US"/>
              <a:t>Improved employee engagement</a:t>
            </a:r>
          </a:p>
          <a:p>
            <a:r>
              <a:rPr lang="en-US"/>
              <a:t>Attract top talent</a:t>
            </a:r>
          </a:p>
          <a:p>
            <a:r>
              <a:rPr lang="en-US"/>
              <a:t>Improved diversity and inclusion</a:t>
            </a:r>
          </a:p>
          <a:p>
            <a:r>
              <a:rPr lang="en-US"/>
              <a:t>Improve employee wellbeing </a:t>
            </a:r>
          </a:p>
        </p:txBody>
      </p:sp>
    </p:spTree>
    <p:extLst>
      <p:ext uri="{BB962C8B-B14F-4D97-AF65-F5344CB8AC3E}">
        <p14:creationId xmlns:p14="http://schemas.microsoft.com/office/powerpoint/2010/main" val="2698702683"/>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F174F-5F37-7C7B-F859-4BAB24F5EF2E}"/>
              </a:ext>
            </a:extLst>
          </p:cNvPr>
          <p:cNvSpPr>
            <a:spLocks noGrp="1"/>
          </p:cNvSpPr>
          <p:nvPr>
            <p:ph type="title"/>
          </p:nvPr>
        </p:nvSpPr>
        <p:spPr>
          <a:xfrm>
            <a:off x="683568" y="1988840"/>
            <a:ext cx="7772401" cy="1470027"/>
          </a:xfrm>
        </p:spPr>
        <p:txBody>
          <a:bodyPr anchor="ctr">
            <a:normAutofit/>
          </a:bodyPr>
          <a:lstStyle/>
          <a:p>
            <a:pPr>
              <a:lnSpc>
                <a:spcPct val="90000"/>
              </a:lnSpc>
            </a:pPr>
            <a:r>
              <a:rPr lang="en-US" sz="3100"/>
              <a:t>Understand the different forms of conflict </a:t>
            </a:r>
            <a:r>
              <a:rPr lang="en-US" sz="3100" err="1"/>
              <a:t>behaviour</a:t>
            </a:r>
            <a:r>
              <a:rPr lang="en-US" sz="3100"/>
              <a:t> and dispute resolution</a:t>
            </a:r>
          </a:p>
        </p:txBody>
      </p:sp>
      <p:sp>
        <p:nvSpPr>
          <p:cNvPr id="8" name="Text Placeholder 2">
            <a:extLst>
              <a:ext uri="{FF2B5EF4-FFF2-40B4-BE49-F238E27FC236}">
                <a16:creationId xmlns:a16="http://schemas.microsoft.com/office/drawing/2014/main" id="{6445B84E-EE16-2F9E-683A-8460FAEF5BA0}"/>
              </a:ext>
            </a:extLst>
          </p:cNvPr>
          <p:cNvSpPr>
            <a:spLocks noGrp="1"/>
          </p:cNvSpPr>
          <p:nvPr>
            <p:ph type="body" sz="quarter" idx="1"/>
          </p:nvPr>
        </p:nvSpPr>
        <p:spPr>
          <a:xfrm>
            <a:off x="1369366" y="3744614"/>
            <a:ext cx="6400803" cy="1752602"/>
          </a:xfrm>
        </p:spPr>
        <p:txBody>
          <a:bodyPr/>
          <a:lstStyle/>
          <a:p>
            <a:endParaRPr lang="en-US"/>
          </a:p>
        </p:txBody>
      </p:sp>
    </p:spTree>
    <p:extLst>
      <p:ext uri="{BB962C8B-B14F-4D97-AF65-F5344CB8AC3E}">
        <p14:creationId xmlns:p14="http://schemas.microsoft.com/office/powerpoint/2010/main" val="3260133387"/>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2FBF-1FE4-FDAB-BB10-9F0F5A196080}"/>
              </a:ext>
            </a:extLst>
          </p:cNvPr>
          <p:cNvSpPr>
            <a:spLocks noGrp="1"/>
          </p:cNvSpPr>
          <p:nvPr>
            <p:ph type="title"/>
          </p:nvPr>
        </p:nvSpPr>
        <p:spPr/>
        <p:txBody>
          <a:bodyPr/>
          <a:lstStyle/>
          <a:p>
            <a:r>
              <a:rPr lang="en-US"/>
              <a:t>Conflict</a:t>
            </a:r>
          </a:p>
        </p:txBody>
      </p:sp>
      <p:sp>
        <p:nvSpPr>
          <p:cNvPr id="3" name="Text Placeholder 2">
            <a:extLst>
              <a:ext uri="{FF2B5EF4-FFF2-40B4-BE49-F238E27FC236}">
                <a16:creationId xmlns:a16="http://schemas.microsoft.com/office/drawing/2014/main" id="{F380057E-9577-BE05-C03D-0B2CD45FD808}"/>
              </a:ext>
            </a:extLst>
          </p:cNvPr>
          <p:cNvSpPr>
            <a:spLocks noGrp="1"/>
          </p:cNvSpPr>
          <p:nvPr>
            <p:ph type="body" idx="1"/>
          </p:nvPr>
        </p:nvSpPr>
        <p:spPr/>
        <p:txBody>
          <a:bodyPr lIns="45718" tIns="45718" rIns="45718" bIns="45718" anchor="t">
            <a:normAutofit fontScale="85000" lnSpcReduction="10000"/>
          </a:bodyPr>
          <a:lstStyle/>
          <a:p>
            <a:r>
              <a:rPr lang="en-US"/>
              <a:t>Negative conflict undermines performance and productivity</a:t>
            </a:r>
          </a:p>
          <a:p>
            <a:r>
              <a:rPr lang="en-US"/>
              <a:t>Stressful and time-consuming</a:t>
            </a:r>
          </a:p>
          <a:p>
            <a:r>
              <a:rPr lang="en-US"/>
              <a:t>Impacts on job satisfaction and wellbeing </a:t>
            </a:r>
          </a:p>
          <a:p>
            <a:r>
              <a:rPr lang="en-US"/>
              <a:t>Ranges from low level differences of opinion to serious incidences of bullying or harassment </a:t>
            </a:r>
          </a:p>
          <a:p>
            <a:r>
              <a:rPr lang="en-US"/>
              <a:t>A common feature of working life: 26% of employees and 20% of employers (CIPD, 2020)</a:t>
            </a:r>
          </a:p>
        </p:txBody>
      </p:sp>
    </p:spTree>
    <p:extLst>
      <p:ext uri="{BB962C8B-B14F-4D97-AF65-F5344CB8AC3E}">
        <p14:creationId xmlns:p14="http://schemas.microsoft.com/office/powerpoint/2010/main" val="412383769"/>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E11B1-CBDD-BF0C-7757-22FC79FACF14}"/>
            </a:ext>
          </a:extLst>
        </p:cNvPr>
        <p:cNvGrpSpPr/>
        <p:nvPr/>
      </p:nvGrpSpPr>
      <p:grpSpPr>
        <a:xfrm>
          <a:off x="0" y="0"/>
          <a:ext cx="0" cy="0"/>
          <a:chOff x="0" y="0"/>
          <a:chExt cx="0" cy="0"/>
        </a:xfrm>
      </p:grpSpPr>
      <p:sp>
        <p:nvSpPr>
          <p:cNvPr id="241" name="How do we recognise conflict?">
            <a:extLst>
              <a:ext uri="{FF2B5EF4-FFF2-40B4-BE49-F238E27FC236}">
                <a16:creationId xmlns:a16="http://schemas.microsoft.com/office/drawing/2014/main" id="{4F7B4924-96A8-21C8-9297-2F3B2F94D44C}"/>
              </a:ext>
            </a:extLst>
          </p:cNvPr>
          <p:cNvSpPr txBox="1">
            <a:spLocks noGrp="1"/>
          </p:cNvSpPr>
          <p:nvPr>
            <p:ph type="title"/>
          </p:nvPr>
        </p:nvSpPr>
        <p:spPr>
          <a:xfrm>
            <a:off x="457200" y="274638"/>
            <a:ext cx="8229600" cy="1143001"/>
          </a:xfrm>
          <a:prstGeom prst="rect">
            <a:avLst/>
          </a:prstGeom>
        </p:spPr>
        <p:txBody>
          <a:bodyPr/>
          <a:lstStyle/>
          <a:p>
            <a:r>
              <a:t>How do we recognise conflict?</a:t>
            </a:r>
          </a:p>
        </p:txBody>
      </p:sp>
      <p:sp>
        <p:nvSpPr>
          <p:cNvPr id="242" name="Informal or covert ways…">
            <a:extLst>
              <a:ext uri="{FF2B5EF4-FFF2-40B4-BE49-F238E27FC236}">
                <a16:creationId xmlns:a16="http://schemas.microsoft.com/office/drawing/2014/main" id="{52260923-CBC8-D338-733E-AE65EB2E5268}"/>
              </a:ext>
            </a:extLst>
          </p:cNvPr>
          <p:cNvSpPr txBox="1">
            <a:spLocks noGrp="1"/>
          </p:cNvSpPr>
          <p:nvPr>
            <p:ph type="body" idx="1"/>
          </p:nvPr>
        </p:nvSpPr>
        <p:spPr>
          <a:xfrm>
            <a:off x="457200" y="1600199"/>
            <a:ext cx="8229600" cy="3917035"/>
          </a:xfrm>
          <a:prstGeom prst="rect">
            <a:avLst/>
          </a:prstGeom>
        </p:spPr>
        <p:txBody>
          <a:bodyPr/>
          <a:lstStyle/>
          <a:p>
            <a:pPr marL="325754" indent="-325754" defTabSz="868680">
              <a:defRPr sz="3000"/>
            </a:pPr>
            <a:r>
              <a:t>Informal or covert ways</a:t>
            </a:r>
          </a:p>
          <a:p>
            <a:pPr marL="760094" lvl="1" indent="-325754" defTabSz="868680">
              <a:buChar char="•"/>
              <a:defRPr sz="3000"/>
            </a:pPr>
            <a:r>
              <a:t>Quiet quitting</a:t>
            </a:r>
          </a:p>
          <a:p>
            <a:pPr marL="760094" lvl="1" indent="-325754" defTabSz="868680">
              <a:buChar char="•"/>
              <a:defRPr sz="3000"/>
            </a:pPr>
            <a:r>
              <a:t>Absence</a:t>
            </a:r>
          </a:p>
          <a:p>
            <a:pPr marL="760094" lvl="1" indent="-325754" defTabSz="868680">
              <a:buChar char="•"/>
              <a:defRPr sz="3000"/>
            </a:pPr>
            <a:r>
              <a:t>Petty theft</a:t>
            </a:r>
          </a:p>
          <a:p>
            <a:pPr marL="760094" lvl="1" indent="-325754" defTabSz="868680">
              <a:buChar char="•"/>
              <a:defRPr sz="3000"/>
            </a:pPr>
            <a:r>
              <a:t>Mischief or misbehaviour </a:t>
            </a:r>
          </a:p>
          <a:p>
            <a:pPr marL="760094" lvl="1" indent="-325754" defTabSz="868680">
              <a:buChar char="•"/>
              <a:defRPr sz="3000"/>
            </a:pPr>
            <a:r>
              <a:t>Sabotage</a:t>
            </a:r>
          </a:p>
          <a:p>
            <a:pPr marL="760094" lvl="1" indent="-325754" defTabSz="868680">
              <a:buChar char="•"/>
              <a:defRPr sz="3000"/>
            </a:pPr>
            <a:r>
              <a:t>Social media negativity </a:t>
            </a:r>
          </a:p>
        </p:txBody>
      </p:sp>
      <p:sp>
        <p:nvSpPr>
          <p:cNvPr id="243" name="Slide Number">
            <a:extLst>
              <a:ext uri="{FF2B5EF4-FFF2-40B4-BE49-F238E27FC236}">
                <a16:creationId xmlns:a16="http://schemas.microsoft.com/office/drawing/2014/main" id="{3E9BB9BE-A985-C8D0-7AAE-2F57722E65E5}"/>
              </a:ext>
            </a:extLst>
          </p:cNvP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43</a:t>
            </a:fld>
            <a:endParaRPr/>
          </a:p>
        </p:txBody>
      </p:sp>
    </p:spTree>
    <p:extLst>
      <p:ext uri="{BB962C8B-B14F-4D97-AF65-F5344CB8AC3E}">
        <p14:creationId xmlns:p14="http://schemas.microsoft.com/office/powerpoint/2010/main" val="2278334639"/>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07CB7-2A5E-E8FD-B0AA-4FE7D6FEFF03}"/>
            </a:ext>
          </a:extLst>
        </p:cNvPr>
        <p:cNvGrpSpPr/>
        <p:nvPr/>
      </p:nvGrpSpPr>
      <p:grpSpPr>
        <a:xfrm>
          <a:off x="0" y="0"/>
          <a:ext cx="0" cy="0"/>
          <a:chOff x="0" y="0"/>
          <a:chExt cx="0" cy="0"/>
        </a:xfrm>
      </p:grpSpPr>
      <p:sp>
        <p:nvSpPr>
          <p:cNvPr id="229" name="Triggers">
            <a:extLst>
              <a:ext uri="{FF2B5EF4-FFF2-40B4-BE49-F238E27FC236}">
                <a16:creationId xmlns:a16="http://schemas.microsoft.com/office/drawing/2014/main" id="{FE3D5A32-B863-D944-22A8-F6E6C1DAA8B2}"/>
              </a:ext>
            </a:extLst>
          </p:cNvPr>
          <p:cNvSpPr txBox="1">
            <a:spLocks noGrp="1"/>
          </p:cNvSpPr>
          <p:nvPr>
            <p:ph type="title"/>
          </p:nvPr>
        </p:nvSpPr>
        <p:spPr>
          <a:xfrm>
            <a:off x="457200" y="274638"/>
            <a:ext cx="8229600" cy="1143001"/>
          </a:xfrm>
          <a:prstGeom prst="rect">
            <a:avLst/>
          </a:prstGeom>
        </p:spPr>
        <p:txBody>
          <a:bodyPr/>
          <a:lstStyle/>
          <a:p>
            <a:r>
              <a:t>Triggers</a:t>
            </a:r>
          </a:p>
        </p:txBody>
      </p:sp>
      <p:sp>
        <p:nvSpPr>
          <p:cNvPr id="230" name="Poor management…">
            <a:extLst>
              <a:ext uri="{FF2B5EF4-FFF2-40B4-BE49-F238E27FC236}">
                <a16:creationId xmlns:a16="http://schemas.microsoft.com/office/drawing/2014/main" id="{352B201D-C0F9-1788-516E-B082385ABEA6}"/>
              </a:ext>
            </a:extLst>
          </p:cNvPr>
          <p:cNvSpPr txBox="1">
            <a:spLocks noGrp="1"/>
          </p:cNvSpPr>
          <p:nvPr>
            <p:ph type="body" idx="1"/>
          </p:nvPr>
        </p:nvSpPr>
        <p:spPr>
          <a:xfrm>
            <a:off x="457200" y="1600199"/>
            <a:ext cx="8229600" cy="3917035"/>
          </a:xfrm>
          <a:prstGeom prst="rect">
            <a:avLst/>
          </a:prstGeom>
        </p:spPr>
        <p:txBody>
          <a:bodyPr/>
          <a:lstStyle/>
          <a:p>
            <a:pPr marL="226313" indent="-226313" defTabSz="603504">
              <a:spcBef>
                <a:spcPts val="500"/>
              </a:spcBef>
              <a:defRPr sz="2100"/>
            </a:pPr>
            <a:r>
              <a:t>Poor management</a:t>
            </a:r>
          </a:p>
          <a:p>
            <a:pPr marL="226313" indent="-226313" defTabSz="603504">
              <a:spcBef>
                <a:spcPts val="500"/>
              </a:spcBef>
              <a:defRPr sz="2100"/>
            </a:pPr>
            <a:r>
              <a:t>Changes to T&amp;Cs</a:t>
            </a:r>
          </a:p>
          <a:p>
            <a:pPr marL="226313" indent="-226313" defTabSz="603504">
              <a:spcBef>
                <a:spcPts val="500"/>
              </a:spcBef>
              <a:defRPr sz="2100"/>
            </a:pPr>
            <a:r>
              <a:t>Pay</a:t>
            </a:r>
          </a:p>
          <a:p>
            <a:pPr marL="226313" indent="-226313" defTabSz="603504">
              <a:spcBef>
                <a:spcPts val="500"/>
              </a:spcBef>
              <a:defRPr sz="2100"/>
            </a:pPr>
            <a:r>
              <a:t>Unfair treatment</a:t>
            </a:r>
          </a:p>
          <a:p>
            <a:pPr marL="226313" indent="-226313" defTabSz="603504">
              <a:spcBef>
                <a:spcPts val="500"/>
              </a:spcBef>
              <a:defRPr sz="2100"/>
            </a:pPr>
            <a:r>
              <a:t>Lack of communication</a:t>
            </a:r>
          </a:p>
          <a:p>
            <a:pPr marL="226313" indent="-226313" defTabSz="603504">
              <a:spcBef>
                <a:spcPts val="500"/>
              </a:spcBef>
              <a:defRPr sz="2100"/>
            </a:pPr>
            <a:r>
              <a:t>Working conditions</a:t>
            </a:r>
          </a:p>
          <a:p>
            <a:pPr marL="226313" indent="-226313" defTabSz="603504">
              <a:spcBef>
                <a:spcPts val="500"/>
              </a:spcBef>
              <a:defRPr sz="2100"/>
            </a:pPr>
            <a:r>
              <a:t>Overwork/underwork</a:t>
            </a:r>
          </a:p>
          <a:p>
            <a:pPr marL="226313" indent="-226313" defTabSz="603504">
              <a:spcBef>
                <a:spcPts val="500"/>
              </a:spcBef>
              <a:defRPr sz="2100"/>
            </a:pPr>
            <a:r>
              <a:t>Inequality </a:t>
            </a:r>
          </a:p>
          <a:p>
            <a:pPr marL="226313" indent="-226313" defTabSz="603504">
              <a:spcBef>
                <a:spcPts val="500"/>
              </a:spcBef>
              <a:defRPr sz="2100"/>
            </a:pPr>
            <a:r>
              <a:t>Bullying and harassment </a:t>
            </a:r>
          </a:p>
          <a:p>
            <a:pPr marL="226313" indent="-226313" defTabSz="603504">
              <a:spcBef>
                <a:spcPts val="500"/>
              </a:spcBef>
              <a:defRPr sz="2100"/>
            </a:pPr>
            <a:r>
              <a:t>Work intensification </a:t>
            </a:r>
          </a:p>
        </p:txBody>
      </p:sp>
      <p:sp>
        <p:nvSpPr>
          <p:cNvPr id="231" name="Slide Number">
            <a:extLst>
              <a:ext uri="{FF2B5EF4-FFF2-40B4-BE49-F238E27FC236}">
                <a16:creationId xmlns:a16="http://schemas.microsoft.com/office/drawing/2014/main" id="{85AAEE22-D2B9-748C-4618-75F242F882D7}"/>
              </a:ext>
            </a:extLst>
          </p:cNvP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44</a:t>
            </a:fld>
            <a:endParaRPr/>
          </a:p>
        </p:txBody>
      </p:sp>
    </p:spTree>
    <p:extLst>
      <p:ext uri="{BB962C8B-B14F-4D97-AF65-F5344CB8AC3E}">
        <p14:creationId xmlns:p14="http://schemas.microsoft.com/office/powerpoint/2010/main" val="1619872436"/>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23D9-5133-5A8E-DCC2-57BD0C9EEF95}"/>
              </a:ext>
            </a:extLst>
          </p:cNvPr>
          <p:cNvSpPr>
            <a:spLocks noGrp="1"/>
          </p:cNvSpPr>
          <p:nvPr>
            <p:ph type="title"/>
          </p:nvPr>
        </p:nvSpPr>
        <p:spPr/>
        <p:txBody>
          <a:bodyPr/>
          <a:lstStyle/>
          <a:p>
            <a:r>
              <a:rPr lang="en-US"/>
              <a:t>Managing Conflict</a:t>
            </a:r>
          </a:p>
        </p:txBody>
      </p:sp>
      <p:sp>
        <p:nvSpPr>
          <p:cNvPr id="3" name="Text Placeholder 2">
            <a:extLst>
              <a:ext uri="{FF2B5EF4-FFF2-40B4-BE49-F238E27FC236}">
                <a16:creationId xmlns:a16="http://schemas.microsoft.com/office/drawing/2014/main" id="{D34A5F7D-1FE3-BE6C-3079-2E7883E3FB48}"/>
              </a:ext>
            </a:extLst>
          </p:cNvPr>
          <p:cNvSpPr>
            <a:spLocks noGrp="1"/>
          </p:cNvSpPr>
          <p:nvPr>
            <p:ph type="body" idx="1"/>
          </p:nvPr>
        </p:nvSpPr>
        <p:spPr/>
        <p:txBody>
          <a:bodyPr lIns="45718" tIns="45718" rIns="45718" bIns="45718" anchor="t">
            <a:normAutofit lnSpcReduction="10000"/>
          </a:bodyPr>
          <a:lstStyle/>
          <a:p>
            <a:r>
              <a:rPr lang="en-US"/>
              <a:t>Individual and </a:t>
            </a:r>
            <a:r>
              <a:rPr lang="en-US" err="1"/>
              <a:t>unorganised</a:t>
            </a:r>
            <a:r>
              <a:rPr lang="en-US"/>
              <a:t> conflict</a:t>
            </a:r>
          </a:p>
          <a:p>
            <a:pPr marL="783590" lvl="1" indent="-326390">
              <a:buFont typeface="Courier New"/>
              <a:buChar char="o"/>
            </a:pPr>
            <a:r>
              <a:rPr lang="en-US"/>
              <a:t>Sickness absence</a:t>
            </a:r>
          </a:p>
          <a:p>
            <a:pPr marL="783590" lvl="1" indent="-326390">
              <a:buFont typeface="Courier New"/>
              <a:buChar char="o"/>
            </a:pPr>
            <a:r>
              <a:rPr lang="en-US" err="1"/>
              <a:t>Unauthorised</a:t>
            </a:r>
            <a:r>
              <a:rPr lang="en-US"/>
              <a:t> absence</a:t>
            </a:r>
          </a:p>
          <a:p>
            <a:pPr marL="783590" lvl="1" indent="-326390">
              <a:buFont typeface="Courier New"/>
              <a:buChar char="o"/>
            </a:pPr>
            <a:r>
              <a:rPr lang="en-US"/>
              <a:t>Sabotage</a:t>
            </a:r>
          </a:p>
          <a:p>
            <a:pPr marL="783590" lvl="1" indent="-326390">
              <a:buFont typeface="Courier New"/>
              <a:buChar char="o"/>
            </a:pPr>
            <a:r>
              <a:rPr lang="en-US" err="1"/>
              <a:t>Misbehaviour</a:t>
            </a:r>
          </a:p>
          <a:p>
            <a:pPr marL="783590" lvl="1" indent="-326390">
              <a:buFont typeface="Courier New"/>
              <a:buChar char="o"/>
            </a:pPr>
            <a:r>
              <a:rPr lang="en-US"/>
              <a:t>Heated arguments</a:t>
            </a:r>
          </a:p>
          <a:p>
            <a:pPr marL="783590" lvl="1" indent="-326390">
              <a:buFont typeface="Courier New"/>
              <a:buChar char="o"/>
            </a:pPr>
            <a:r>
              <a:rPr lang="en-US"/>
              <a:t>Being undermined</a:t>
            </a:r>
          </a:p>
        </p:txBody>
      </p:sp>
    </p:spTree>
    <p:extLst>
      <p:ext uri="{BB962C8B-B14F-4D97-AF65-F5344CB8AC3E}">
        <p14:creationId xmlns:p14="http://schemas.microsoft.com/office/powerpoint/2010/main" val="3940432347"/>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9D92-03EF-FC23-F899-AF14D303B3FC}"/>
              </a:ext>
            </a:extLst>
          </p:cNvPr>
          <p:cNvSpPr>
            <a:spLocks noGrp="1"/>
          </p:cNvSpPr>
          <p:nvPr>
            <p:ph type="title"/>
          </p:nvPr>
        </p:nvSpPr>
        <p:spPr/>
        <p:txBody>
          <a:bodyPr/>
          <a:lstStyle/>
          <a:p>
            <a:r>
              <a:rPr lang="en-US"/>
              <a:t>Formal (</a:t>
            </a:r>
            <a:r>
              <a:rPr lang="en-US" err="1"/>
              <a:t>unionised</a:t>
            </a:r>
            <a:r>
              <a:rPr lang="en-US"/>
              <a:t>) conflict</a:t>
            </a:r>
          </a:p>
        </p:txBody>
      </p:sp>
      <p:sp>
        <p:nvSpPr>
          <p:cNvPr id="3" name="Text Placeholder 2">
            <a:extLst>
              <a:ext uri="{FF2B5EF4-FFF2-40B4-BE49-F238E27FC236}">
                <a16:creationId xmlns:a16="http://schemas.microsoft.com/office/drawing/2014/main" id="{C25ED917-27FA-1E9F-84B6-6F1458DFBF5D}"/>
              </a:ext>
            </a:extLst>
          </p:cNvPr>
          <p:cNvSpPr>
            <a:spLocks noGrp="1"/>
          </p:cNvSpPr>
          <p:nvPr>
            <p:ph type="body" idx="1"/>
          </p:nvPr>
        </p:nvSpPr>
        <p:spPr/>
        <p:txBody>
          <a:bodyPr lIns="45718" tIns="45718" rIns="45718" bIns="45718" anchor="t">
            <a:normAutofit lnSpcReduction="10000"/>
          </a:bodyPr>
          <a:lstStyle/>
          <a:p>
            <a:r>
              <a:rPr lang="en-US"/>
              <a:t>Industrial action</a:t>
            </a:r>
          </a:p>
          <a:p>
            <a:pPr marL="783590" lvl="1" indent="-326390">
              <a:buFont typeface="Courier New"/>
              <a:buChar char="o"/>
            </a:pPr>
            <a:r>
              <a:rPr lang="en-US"/>
              <a:t>Means of expressing dissatisfaction</a:t>
            </a:r>
          </a:p>
          <a:p>
            <a:pPr marL="783590" lvl="1" indent="-326390">
              <a:buFont typeface="Courier New"/>
              <a:buChar char="o"/>
            </a:pPr>
            <a:r>
              <a:rPr lang="en-US"/>
              <a:t>Strikes</a:t>
            </a:r>
          </a:p>
          <a:p>
            <a:pPr marL="783590" lvl="1" indent="-326390">
              <a:buFont typeface="Courier New"/>
              <a:buChar char="o"/>
            </a:pPr>
            <a:r>
              <a:rPr lang="en-US"/>
              <a:t>Work to rule</a:t>
            </a:r>
          </a:p>
          <a:p>
            <a:pPr marL="783590" lvl="1" indent="-326390">
              <a:buFont typeface="Courier New"/>
              <a:buChar char="o"/>
            </a:pPr>
            <a:r>
              <a:rPr lang="en-US"/>
              <a:t>Overtime ban</a:t>
            </a:r>
          </a:p>
          <a:p>
            <a:pPr marL="783590" lvl="1" indent="-326390">
              <a:buFont typeface="Courier New"/>
              <a:buChar char="o"/>
            </a:pPr>
            <a:r>
              <a:rPr lang="en-US"/>
              <a:t>Go slow</a:t>
            </a:r>
          </a:p>
          <a:p>
            <a:pPr marL="783590" lvl="1" indent="-326390">
              <a:buFont typeface="Courier New"/>
              <a:buChar char="o"/>
            </a:pPr>
            <a:r>
              <a:rPr lang="en-US"/>
              <a:t>picketing</a:t>
            </a:r>
          </a:p>
        </p:txBody>
      </p:sp>
    </p:spTree>
    <p:extLst>
      <p:ext uri="{BB962C8B-B14F-4D97-AF65-F5344CB8AC3E}">
        <p14:creationId xmlns:p14="http://schemas.microsoft.com/office/powerpoint/2010/main" val="968604262"/>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FA2F-2558-F417-CF18-BD1554159D97}"/>
              </a:ext>
            </a:extLst>
          </p:cNvPr>
          <p:cNvPicPr>
            <a:picLocks noChangeAspect="1"/>
          </p:cNvPicPr>
          <p:nvPr/>
        </p:nvPicPr>
        <p:blipFill>
          <a:blip r:embed="rId3"/>
          <a:stretch>
            <a:fillRect/>
          </a:stretch>
        </p:blipFill>
        <p:spPr>
          <a:xfrm>
            <a:off x="90488" y="908150"/>
            <a:ext cx="8963025" cy="5041701"/>
          </a:xfrm>
          <a:prstGeom prst="rect">
            <a:avLst/>
          </a:prstGeom>
          <a:noFill/>
        </p:spPr>
      </p:pic>
    </p:spTree>
    <p:extLst>
      <p:ext uri="{BB962C8B-B14F-4D97-AF65-F5344CB8AC3E}">
        <p14:creationId xmlns:p14="http://schemas.microsoft.com/office/powerpoint/2010/main" val="532746095"/>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421D3-5B51-26DA-BD10-2E32AC9AEAD7}"/>
              </a:ext>
            </a:extLst>
          </p:cNvPr>
          <p:cNvSpPr>
            <a:spLocks noGrp="1"/>
          </p:cNvSpPr>
          <p:nvPr>
            <p:ph type="title"/>
          </p:nvPr>
        </p:nvSpPr>
        <p:spPr/>
        <p:txBody>
          <a:bodyPr/>
          <a:lstStyle/>
          <a:p>
            <a:r>
              <a:rPr lang="en-US"/>
              <a:t>Resolving disputes</a:t>
            </a:r>
          </a:p>
        </p:txBody>
      </p:sp>
      <p:sp>
        <p:nvSpPr>
          <p:cNvPr id="3" name="Text Placeholder 2">
            <a:extLst>
              <a:ext uri="{FF2B5EF4-FFF2-40B4-BE49-F238E27FC236}">
                <a16:creationId xmlns:a16="http://schemas.microsoft.com/office/drawing/2014/main" id="{EF89F1AF-51D3-6A2E-9B05-4D1F27D620B6}"/>
              </a:ext>
            </a:extLst>
          </p:cNvPr>
          <p:cNvSpPr>
            <a:spLocks noGrp="1"/>
          </p:cNvSpPr>
          <p:nvPr>
            <p:ph type="body" idx="1"/>
          </p:nvPr>
        </p:nvSpPr>
        <p:spPr/>
        <p:txBody>
          <a:bodyPr lIns="45718" tIns="45718" rIns="45718" bIns="45718" anchor="t">
            <a:normAutofit/>
          </a:bodyPr>
          <a:lstStyle/>
          <a:p>
            <a:r>
              <a:rPr lang="en-US"/>
              <a:t>Deal with problems as soon as they arise</a:t>
            </a:r>
          </a:p>
          <a:p>
            <a:r>
              <a:rPr lang="en-US"/>
              <a:t>Don't let things fester</a:t>
            </a:r>
          </a:p>
          <a:p>
            <a:r>
              <a:rPr lang="en-US"/>
              <a:t>As we will see later – disciplinary and grievance procedures</a:t>
            </a:r>
          </a:p>
          <a:p>
            <a:r>
              <a:rPr lang="en-US"/>
              <a:t>Mediation</a:t>
            </a:r>
          </a:p>
          <a:p>
            <a:r>
              <a:rPr lang="en-US"/>
              <a:t>Role of ACAS</a:t>
            </a:r>
          </a:p>
          <a:p>
            <a:pPr marL="457200" lvl="1" indent="0">
              <a:buNone/>
            </a:pPr>
            <a:endParaRPr lang="en-US"/>
          </a:p>
        </p:txBody>
      </p:sp>
    </p:spTree>
    <p:extLst>
      <p:ext uri="{BB962C8B-B14F-4D97-AF65-F5344CB8AC3E}">
        <p14:creationId xmlns:p14="http://schemas.microsoft.com/office/powerpoint/2010/main" val="2673730022"/>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248F0-97E9-A351-3B5C-F069352F40EC}"/>
              </a:ext>
            </a:extLst>
          </p:cNvPr>
          <p:cNvSpPr>
            <a:spLocks noGrp="1"/>
          </p:cNvSpPr>
          <p:nvPr>
            <p:ph type="title"/>
          </p:nvPr>
        </p:nvSpPr>
        <p:spPr>
          <a:xfrm>
            <a:off x="457200" y="274638"/>
            <a:ext cx="8229600" cy="1143001"/>
          </a:xfrm>
        </p:spPr>
        <p:txBody>
          <a:bodyPr lIns="45718" tIns="45718" rIns="45718" bIns="45718" anchor="ctr">
            <a:normAutofit/>
          </a:bodyPr>
          <a:lstStyle/>
          <a:p>
            <a:pPr>
              <a:lnSpc>
                <a:spcPct val="90000"/>
              </a:lnSpc>
            </a:pPr>
            <a:r>
              <a:rPr lang="en-US" sz="3700" b="0" i="0" u="none" strike="noStrike" cap="none" spc="0" baseline="0">
                <a:uFillTx/>
              </a:rPr>
              <a:t>What do we mean by resolution-focused?</a:t>
            </a:r>
          </a:p>
        </p:txBody>
      </p:sp>
      <p:graphicFrame>
        <p:nvGraphicFramePr>
          <p:cNvPr id="5" name="TextBox 2">
            <a:extLst>
              <a:ext uri="{FF2B5EF4-FFF2-40B4-BE49-F238E27FC236}">
                <a16:creationId xmlns:a16="http://schemas.microsoft.com/office/drawing/2014/main" id="{CC9A2884-7B20-0E77-06D1-EF064236D05A}"/>
              </a:ext>
            </a:extLst>
          </p:cNvPr>
          <p:cNvGraphicFramePr/>
          <p:nvPr>
            <p:extLst>
              <p:ext uri="{D42A27DB-BD31-4B8C-83A1-F6EECF244321}">
                <p14:modId xmlns:p14="http://schemas.microsoft.com/office/powerpoint/2010/main" val="2192927068"/>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9302994"/>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2380F-AB35-0EF9-FC36-B578EE99F6CF}"/>
              </a:ext>
            </a:extLst>
          </p:cNvPr>
          <p:cNvSpPr>
            <a:spLocks noGrp="1"/>
          </p:cNvSpPr>
          <p:nvPr>
            <p:ph type="title"/>
          </p:nvPr>
        </p:nvSpPr>
        <p:spPr/>
        <p:txBody>
          <a:bodyPr/>
          <a:lstStyle/>
          <a:p>
            <a:r>
              <a:rPr lang="en-US"/>
              <a:t>ACAS – individual disputes</a:t>
            </a:r>
          </a:p>
        </p:txBody>
      </p:sp>
      <p:sp>
        <p:nvSpPr>
          <p:cNvPr id="3" name="Text Placeholder 2">
            <a:extLst>
              <a:ext uri="{FF2B5EF4-FFF2-40B4-BE49-F238E27FC236}">
                <a16:creationId xmlns:a16="http://schemas.microsoft.com/office/drawing/2014/main" id="{45C76561-27B9-7747-CB07-2BE761A62D2C}"/>
              </a:ext>
            </a:extLst>
          </p:cNvPr>
          <p:cNvSpPr>
            <a:spLocks noGrp="1"/>
          </p:cNvSpPr>
          <p:nvPr>
            <p:ph type="body" idx="1"/>
          </p:nvPr>
        </p:nvSpPr>
        <p:spPr/>
        <p:txBody>
          <a:bodyPr lIns="45718" tIns="45718" rIns="45718" bIns="45718" anchor="t">
            <a:normAutofit fontScale="85000" lnSpcReduction="10000"/>
          </a:bodyPr>
          <a:lstStyle/>
          <a:p>
            <a:r>
              <a:rPr lang="en-US"/>
              <a:t>Settlement of ET claims – Early Conciliation</a:t>
            </a:r>
          </a:p>
          <a:p>
            <a:r>
              <a:rPr lang="en-US"/>
              <a:t>Individual choice</a:t>
            </a:r>
          </a:p>
          <a:p>
            <a:r>
              <a:rPr lang="en-US"/>
              <a:t>Conciliation Officer will work with the employer and employee for up to 12 weeks</a:t>
            </a:r>
          </a:p>
          <a:p>
            <a:r>
              <a:rPr lang="en-US"/>
              <a:t>If this fails, or the employer does not wish to engage, both parties are issued with an EC number – ET next</a:t>
            </a:r>
          </a:p>
          <a:p>
            <a:r>
              <a:rPr lang="en-US"/>
              <a:t>Can be triggered by the employee or employee</a:t>
            </a:r>
          </a:p>
          <a:p>
            <a:r>
              <a:rPr lang="en-US"/>
              <a:t>Free, confidential, quick, easy</a:t>
            </a:r>
          </a:p>
        </p:txBody>
      </p:sp>
    </p:spTree>
    <p:extLst>
      <p:ext uri="{BB962C8B-B14F-4D97-AF65-F5344CB8AC3E}">
        <p14:creationId xmlns:p14="http://schemas.microsoft.com/office/powerpoint/2010/main" val="2909396469"/>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95227-0DE0-49FA-3A86-F7BFB042C288}"/>
              </a:ext>
            </a:extLst>
          </p:cNvPr>
          <p:cNvSpPr>
            <a:spLocks noGrp="1"/>
          </p:cNvSpPr>
          <p:nvPr>
            <p:ph type="title"/>
          </p:nvPr>
        </p:nvSpPr>
        <p:spPr/>
        <p:txBody>
          <a:bodyPr/>
          <a:lstStyle/>
          <a:p>
            <a:r>
              <a:rPr lang="en-US"/>
              <a:t>Over to you</a:t>
            </a:r>
          </a:p>
        </p:txBody>
      </p:sp>
      <p:sp>
        <p:nvSpPr>
          <p:cNvPr id="3" name="Text Placeholder 2">
            <a:extLst>
              <a:ext uri="{FF2B5EF4-FFF2-40B4-BE49-F238E27FC236}">
                <a16:creationId xmlns:a16="http://schemas.microsoft.com/office/drawing/2014/main" id="{59A6D5AB-011B-8CD8-8F26-FEAE3A2EF8ED}"/>
              </a:ext>
            </a:extLst>
          </p:cNvPr>
          <p:cNvSpPr>
            <a:spLocks noGrp="1"/>
          </p:cNvSpPr>
          <p:nvPr>
            <p:ph type="body" idx="1"/>
          </p:nvPr>
        </p:nvSpPr>
        <p:spPr/>
        <p:txBody>
          <a:bodyPr lIns="45718" tIns="45718" rIns="45718" bIns="45718" anchor="t">
            <a:normAutofit/>
          </a:bodyPr>
          <a:lstStyle/>
          <a:p>
            <a:r>
              <a:rPr lang="en-US"/>
              <a:t>In groups</a:t>
            </a:r>
          </a:p>
          <a:p>
            <a:r>
              <a:rPr lang="en-US"/>
              <a:t>What are the trends since the 1970s in terms of strikes?</a:t>
            </a:r>
          </a:p>
          <a:p>
            <a:r>
              <a:rPr lang="en-US"/>
              <a:t>Use reliable and credible sources</a:t>
            </a:r>
          </a:p>
          <a:p>
            <a:r>
              <a:rPr lang="en-US"/>
              <a:t>Resolution Foundation, BBC, ONS, CIPD</a:t>
            </a:r>
          </a:p>
        </p:txBody>
      </p:sp>
    </p:spTree>
    <p:extLst>
      <p:ext uri="{BB962C8B-B14F-4D97-AF65-F5344CB8AC3E}">
        <p14:creationId xmlns:p14="http://schemas.microsoft.com/office/powerpoint/2010/main" val="2783202294"/>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0A9A3-6D1F-8CEE-D5DE-AEF4577EE6B6}"/>
            </a:ext>
          </a:extLst>
        </p:cNvPr>
        <p:cNvGrpSpPr/>
        <p:nvPr/>
      </p:nvGrpSpPr>
      <p:grpSpPr>
        <a:xfrm>
          <a:off x="0" y="0"/>
          <a:ext cx="0" cy="0"/>
          <a:chOff x="0" y="0"/>
          <a:chExt cx="0" cy="0"/>
        </a:xfrm>
      </p:grpSpPr>
      <p:sp>
        <p:nvSpPr>
          <p:cNvPr id="305" name="Title 1">
            <a:extLst>
              <a:ext uri="{FF2B5EF4-FFF2-40B4-BE49-F238E27FC236}">
                <a16:creationId xmlns:a16="http://schemas.microsoft.com/office/drawing/2014/main" id="{80054138-1042-618D-C24E-B78FE8016B9C}"/>
              </a:ext>
            </a:extLst>
          </p:cNvPr>
          <p:cNvSpPr txBox="1">
            <a:spLocks noGrp="1"/>
          </p:cNvSpPr>
          <p:nvPr>
            <p:ph type="ctrTitle"/>
          </p:nvPr>
        </p:nvSpPr>
        <p:spPr>
          <a:xfrm>
            <a:off x="611559" y="2276872"/>
            <a:ext cx="7992889" cy="2448274"/>
          </a:xfrm>
          <a:prstGeom prst="rect">
            <a:avLst/>
          </a:prstGeom>
        </p:spPr>
        <p:txBody>
          <a:bodyPr/>
          <a:lstStyle>
            <a:lvl1pPr>
              <a:defRPr i="1">
                <a:solidFill>
                  <a:srgbClr val="FFFFFF"/>
                </a:solidFill>
              </a:defRPr>
            </a:lvl1pPr>
          </a:lstStyle>
          <a:p>
            <a:r>
              <a:t>Disciplinary</a:t>
            </a:r>
            <a:r>
              <a:rPr lang="en-US"/>
              <a:t>, Grievance &amp; Performance</a:t>
            </a:r>
            <a:endParaRPr/>
          </a:p>
        </p:txBody>
      </p:sp>
      <p:pic>
        <p:nvPicPr>
          <p:cNvPr id="306" name="Picture 4" descr="Picture 4">
            <a:extLst>
              <a:ext uri="{FF2B5EF4-FFF2-40B4-BE49-F238E27FC236}">
                <a16:creationId xmlns:a16="http://schemas.microsoft.com/office/drawing/2014/main" id="{3CAA57ED-4611-20A0-71D3-F56BD799B9BF}"/>
              </a:ext>
            </a:extLst>
          </p:cNvPr>
          <p:cNvPicPr>
            <a:picLocks noChangeAspect="1"/>
          </p:cNvPicPr>
          <p:nvPr/>
        </p:nvPicPr>
        <p:blipFill>
          <a:blip r:embed="rId2"/>
          <a:stretch>
            <a:fillRect/>
          </a:stretch>
        </p:blipFill>
        <p:spPr>
          <a:xfrm>
            <a:off x="6516216" y="260647"/>
            <a:ext cx="2266952" cy="1219201"/>
          </a:xfrm>
          <a:prstGeom prst="rect">
            <a:avLst/>
          </a:prstGeom>
          <a:ln w="12700">
            <a:miter lim="400000"/>
          </a:ln>
        </p:spPr>
      </p:pic>
    </p:spTree>
    <p:extLst>
      <p:ext uri="{BB962C8B-B14F-4D97-AF65-F5344CB8AC3E}">
        <p14:creationId xmlns:p14="http://schemas.microsoft.com/office/powerpoint/2010/main" val="3608005711"/>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CEDF-E5B2-4D03-F781-07CE9A4488FE}"/>
              </a:ext>
            </a:extLst>
          </p:cNvPr>
          <p:cNvSpPr>
            <a:spLocks noGrp="1"/>
          </p:cNvSpPr>
          <p:nvPr>
            <p:ph type="title"/>
          </p:nvPr>
        </p:nvSpPr>
        <p:spPr>
          <a:xfrm>
            <a:off x="683568" y="1988840"/>
            <a:ext cx="7772401" cy="1470027"/>
          </a:xfrm>
        </p:spPr>
        <p:txBody>
          <a:bodyPr anchor="ctr">
            <a:normAutofit/>
          </a:bodyPr>
          <a:lstStyle/>
          <a:p>
            <a:r>
              <a:rPr lang="en-US"/>
              <a:t>What is a grievance?</a:t>
            </a:r>
          </a:p>
        </p:txBody>
      </p:sp>
      <p:sp>
        <p:nvSpPr>
          <p:cNvPr id="8" name="Text Placeholder 2">
            <a:extLst>
              <a:ext uri="{FF2B5EF4-FFF2-40B4-BE49-F238E27FC236}">
                <a16:creationId xmlns:a16="http://schemas.microsoft.com/office/drawing/2014/main" id="{A3432746-EF9C-5AE4-3760-E3F1C9CB5935}"/>
              </a:ext>
            </a:extLst>
          </p:cNvPr>
          <p:cNvSpPr>
            <a:spLocks noGrp="1"/>
          </p:cNvSpPr>
          <p:nvPr>
            <p:ph type="body" sz="quarter" idx="1"/>
          </p:nvPr>
        </p:nvSpPr>
        <p:spPr>
          <a:xfrm>
            <a:off x="1369366" y="3744614"/>
            <a:ext cx="6400803" cy="1752602"/>
          </a:xfrm>
        </p:spPr>
        <p:txBody>
          <a:bodyPr/>
          <a:lstStyle/>
          <a:p>
            <a:endParaRPr lang="en-US"/>
          </a:p>
        </p:txBody>
      </p:sp>
    </p:spTree>
    <p:extLst>
      <p:ext uri="{BB962C8B-B14F-4D97-AF65-F5344CB8AC3E}">
        <p14:creationId xmlns:p14="http://schemas.microsoft.com/office/powerpoint/2010/main" val="2955302569"/>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6F642-796D-D741-7735-44E7C6DCCEF4}"/>
              </a:ext>
            </a:extLst>
          </p:cNvPr>
          <p:cNvSpPr>
            <a:spLocks noGrp="1"/>
          </p:cNvSpPr>
          <p:nvPr>
            <p:ph type="title"/>
          </p:nvPr>
        </p:nvSpPr>
        <p:spPr>
          <a:xfrm>
            <a:off x="683568" y="3993083"/>
            <a:ext cx="7772401" cy="1362076"/>
          </a:xfrm>
        </p:spPr>
        <p:txBody>
          <a:bodyPr anchor="t">
            <a:normAutofit/>
          </a:bodyPr>
          <a:lstStyle/>
          <a:p>
            <a:r>
              <a:rPr lang="en-US"/>
              <a:t>ACAS definition</a:t>
            </a:r>
          </a:p>
        </p:txBody>
      </p:sp>
      <p:sp>
        <p:nvSpPr>
          <p:cNvPr id="3" name="Text Placeholder 2">
            <a:extLst>
              <a:ext uri="{FF2B5EF4-FFF2-40B4-BE49-F238E27FC236}">
                <a16:creationId xmlns:a16="http://schemas.microsoft.com/office/drawing/2014/main" id="{E21FC955-DE4E-F9C6-D806-4466341A1094}"/>
              </a:ext>
            </a:extLst>
          </p:cNvPr>
          <p:cNvSpPr>
            <a:spLocks noGrp="1"/>
          </p:cNvSpPr>
          <p:nvPr>
            <p:ph type="body" sz="quarter" idx="1"/>
          </p:nvPr>
        </p:nvSpPr>
        <p:spPr>
          <a:xfrm>
            <a:off x="683568" y="2492896"/>
            <a:ext cx="7772401" cy="1500189"/>
          </a:xfrm>
        </p:spPr>
        <p:txBody>
          <a:bodyPr lIns="45718" tIns="45718" rIns="45718" bIns="45718" anchor="b">
            <a:normAutofit/>
          </a:bodyPr>
          <a:lstStyle/>
          <a:p>
            <a:r>
              <a:rPr lang="en-US"/>
              <a:t>A formal way for an employee to raise a problem or complaint with their employer</a:t>
            </a:r>
          </a:p>
          <a:p>
            <a:r>
              <a:rPr lang="en-US"/>
              <a:t>We often use it to refer to the formal grievance procedure</a:t>
            </a:r>
          </a:p>
          <a:p>
            <a:r>
              <a:rPr lang="en-US"/>
              <a:t>Try and resolve informally first – why?</a:t>
            </a:r>
          </a:p>
        </p:txBody>
      </p:sp>
    </p:spTree>
    <p:extLst>
      <p:ext uri="{BB962C8B-B14F-4D97-AF65-F5344CB8AC3E}">
        <p14:creationId xmlns:p14="http://schemas.microsoft.com/office/powerpoint/2010/main" val="1089377445"/>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1B4C1-18C5-716F-34D3-1E6E20939D5E}"/>
              </a:ext>
            </a:extLst>
          </p:cNvPr>
          <p:cNvSpPr>
            <a:spLocks noGrp="1"/>
          </p:cNvSpPr>
          <p:nvPr>
            <p:ph type="title"/>
          </p:nvPr>
        </p:nvSpPr>
        <p:spPr>
          <a:xfrm>
            <a:off x="457200" y="274638"/>
            <a:ext cx="8229600" cy="1143001"/>
          </a:xfrm>
        </p:spPr>
        <p:txBody>
          <a:bodyPr anchor="ctr">
            <a:normAutofit/>
          </a:bodyPr>
          <a:lstStyle/>
          <a:p>
            <a:r>
              <a:rPr lang="en-US"/>
              <a:t>Grievances – causes </a:t>
            </a:r>
          </a:p>
        </p:txBody>
      </p:sp>
      <p:graphicFrame>
        <p:nvGraphicFramePr>
          <p:cNvPr id="5" name="Text Placeholder 2">
            <a:extLst>
              <a:ext uri="{FF2B5EF4-FFF2-40B4-BE49-F238E27FC236}">
                <a16:creationId xmlns:a16="http://schemas.microsoft.com/office/drawing/2014/main" id="{D5154868-40C8-4D17-4D57-BF40D8BF8BDF}"/>
              </a:ext>
            </a:extLst>
          </p:cNvPr>
          <p:cNvGraphicFramePr/>
          <p:nvPr>
            <p:extLst>
              <p:ext uri="{D42A27DB-BD31-4B8C-83A1-F6EECF244321}">
                <p14:modId xmlns:p14="http://schemas.microsoft.com/office/powerpoint/2010/main" val="3415301126"/>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421232"/>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D13CD-910C-5691-150C-191C221BBE29}"/>
            </a:ext>
          </a:extLst>
        </p:cNvPr>
        <p:cNvGrpSpPr/>
        <p:nvPr/>
      </p:nvGrpSpPr>
      <p:grpSpPr>
        <a:xfrm>
          <a:off x="0" y="0"/>
          <a:ext cx="0" cy="0"/>
          <a:chOff x="0" y="0"/>
          <a:chExt cx="0" cy="0"/>
        </a:xfrm>
      </p:grpSpPr>
      <p:sp>
        <p:nvSpPr>
          <p:cNvPr id="378" name="Grievances">
            <a:extLst>
              <a:ext uri="{FF2B5EF4-FFF2-40B4-BE49-F238E27FC236}">
                <a16:creationId xmlns:a16="http://schemas.microsoft.com/office/drawing/2014/main" id="{0040720B-3356-3DE6-CA87-E5917A32C086}"/>
              </a:ext>
            </a:extLst>
          </p:cNvPr>
          <p:cNvSpPr txBox="1">
            <a:spLocks noGrp="1"/>
          </p:cNvSpPr>
          <p:nvPr>
            <p:ph type="title"/>
          </p:nvPr>
        </p:nvSpPr>
        <p:spPr>
          <a:xfrm>
            <a:off x="457200" y="274638"/>
            <a:ext cx="8229600" cy="1143001"/>
          </a:xfrm>
          <a:prstGeom prst="rect">
            <a:avLst/>
          </a:prstGeom>
        </p:spPr>
        <p:txBody>
          <a:bodyPr/>
          <a:lstStyle/>
          <a:p>
            <a:r>
              <a:t>Grievances</a:t>
            </a:r>
          </a:p>
        </p:txBody>
      </p:sp>
      <p:sp>
        <p:nvSpPr>
          <p:cNvPr id="379" name="Key causes of grievances…">
            <a:extLst>
              <a:ext uri="{FF2B5EF4-FFF2-40B4-BE49-F238E27FC236}">
                <a16:creationId xmlns:a16="http://schemas.microsoft.com/office/drawing/2014/main" id="{F03AC7C1-7B2F-FA83-A2DB-A37DFFDCF54F}"/>
              </a:ext>
            </a:extLst>
          </p:cNvPr>
          <p:cNvSpPr txBox="1">
            <a:spLocks noGrp="1"/>
          </p:cNvSpPr>
          <p:nvPr>
            <p:ph type="body" idx="1"/>
          </p:nvPr>
        </p:nvSpPr>
        <p:spPr>
          <a:xfrm>
            <a:off x="457200" y="1600199"/>
            <a:ext cx="8229600" cy="3917035"/>
          </a:xfrm>
          <a:prstGeom prst="rect">
            <a:avLst/>
          </a:prstGeom>
        </p:spPr>
        <p:txBody>
          <a:bodyPr/>
          <a:lstStyle/>
          <a:p>
            <a:pPr marL="209168" indent="-209168" defTabSz="557783">
              <a:spcBef>
                <a:spcPts val="400"/>
              </a:spcBef>
              <a:defRPr sz="1900"/>
            </a:pPr>
            <a:r>
              <a:t>Key causes of grievances </a:t>
            </a:r>
          </a:p>
          <a:p>
            <a:pPr marL="488061" lvl="1" indent="-209168" defTabSz="557783">
              <a:spcBef>
                <a:spcPts val="400"/>
              </a:spcBef>
              <a:buChar char="•"/>
              <a:defRPr sz="1900"/>
            </a:pPr>
            <a:r>
              <a:t>Bullying &amp; harassment </a:t>
            </a:r>
          </a:p>
          <a:p>
            <a:pPr marL="488061" lvl="1" indent="-209168" defTabSz="557783">
              <a:spcBef>
                <a:spcPts val="400"/>
              </a:spcBef>
              <a:buChar char="•"/>
              <a:defRPr sz="1900"/>
            </a:pPr>
            <a:r>
              <a:t>Conflict </a:t>
            </a:r>
          </a:p>
          <a:p>
            <a:pPr marL="488061" lvl="1" indent="-209168" defTabSz="557783">
              <a:spcBef>
                <a:spcPts val="400"/>
              </a:spcBef>
              <a:buChar char="•"/>
              <a:defRPr sz="1900"/>
            </a:pPr>
            <a:r>
              <a:t>Relationships</a:t>
            </a:r>
          </a:p>
          <a:p>
            <a:pPr marL="488061" lvl="1" indent="-209168" defTabSz="557783">
              <a:spcBef>
                <a:spcPts val="400"/>
              </a:spcBef>
              <a:buChar char="•"/>
              <a:defRPr sz="1900"/>
            </a:pPr>
            <a:r>
              <a:t>Banter</a:t>
            </a:r>
          </a:p>
          <a:p>
            <a:pPr marL="488061" lvl="1" indent="-209168" defTabSz="557783">
              <a:spcBef>
                <a:spcPts val="400"/>
              </a:spcBef>
              <a:buChar char="•"/>
              <a:defRPr sz="1900"/>
            </a:pPr>
            <a:r>
              <a:t>Culture</a:t>
            </a:r>
          </a:p>
          <a:p>
            <a:pPr marL="488061" lvl="1" indent="-209168" defTabSz="557783">
              <a:spcBef>
                <a:spcPts val="400"/>
              </a:spcBef>
              <a:buChar char="•"/>
              <a:defRPr sz="1900"/>
            </a:pPr>
            <a:r>
              <a:t>Lack of respect</a:t>
            </a:r>
          </a:p>
          <a:p>
            <a:pPr marL="488061" lvl="1" indent="-209168" defTabSz="557783">
              <a:spcBef>
                <a:spcPts val="400"/>
              </a:spcBef>
              <a:buChar char="•"/>
              <a:defRPr sz="1900"/>
            </a:pPr>
            <a:r>
              <a:t>Discrimination</a:t>
            </a:r>
          </a:p>
          <a:p>
            <a:pPr marL="488061" lvl="1" indent="-209168" defTabSz="557783">
              <a:spcBef>
                <a:spcPts val="400"/>
              </a:spcBef>
              <a:buChar char="•"/>
              <a:defRPr sz="1900"/>
            </a:pPr>
            <a:r>
              <a:t>Lack of leadership</a:t>
            </a:r>
          </a:p>
          <a:p>
            <a:pPr marL="488061" lvl="1" indent="-209168" defTabSz="557783">
              <a:spcBef>
                <a:spcPts val="400"/>
              </a:spcBef>
              <a:buChar char="•"/>
              <a:defRPr sz="1900"/>
            </a:pPr>
            <a:r>
              <a:t>Lack of support</a:t>
            </a:r>
          </a:p>
          <a:p>
            <a:pPr marL="488061" lvl="1" indent="-209168" defTabSz="557783">
              <a:spcBef>
                <a:spcPts val="400"/>
              </a:spcBef>
              <a:buChar char="•"/>
              <a:defRPr sz="1900"/>
            </a:pPr>
            <a:r>
              <a:t>Personality clash</a:t>
            </a:r>
          </a:p>
        </p:txBody>
      </p:sp>
      <p:sp>
        <p:nvSpPr>
          <p:cNvPr id="380" name="Slide Number">
            <a:extLst>
              <a:ext uri="{FF2B5EF4-FFF2-40B4-BE49-F238E27FC236}">
                <a16:creationId xmlns:a16="http://schemas.microsoft.com/office/drawing/2014/main" id="{A7181644-F825-F8F8-EB29-AAAB3D0EDFD2}"/>
              </a:ext>
            </a:extLst>
          </p:cNvP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56</a:t>
            </a:fld>
            <a:endParaRPr/>
          </a:p>
        </p:txBody>
      </p:sp>
    </p:spTree>
    <p:extLst>
      <p:ext uri="{BB962C8B-B14F-4D97-AF65-F5344CB8AC3E}">
        <p14:creationId xmlns:p14="http://schemas.microsoft.com/office/powerpoint/2010/main" val="712858732"/>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EF765-DDD8-00BE-FAE8-9EC8C7F5611F}"/>
              </a:ext>
            </a:extLst>
          </p:cNvPr>
          <p:cNvSpPr>
            <a:spLocks noGrp="1"/>
          </p:cNvSpPr>
          <p:nvPr>
            <p:ph type="title"/>
          </p:nvPr>
        </p:nvSpPr>
        <p:spPr/>
        <p:txBody>
          <a:bodyPr/>
          <a:lstStyle/>
          <a:p>
            <a:r>
              <a:rPr lang="en-US"/>
              <a:t>Handling grievances</a:t>
            </a:r>
          </a:p>
        </p:txBody>
      </p:sp>
      <p:sp>
        <p:nvSpPr>
          <p:cNvPr id="3" name="Text Placeholder 2">
            <a:extLst>
              <a:ext uri="{FF2B5EF4-FFF2-40B4-BE49-F238E27FC236}">
                <a16:creationId xmlns:a16="http://schemas.microsoft.com/office/drawing/2014/main" id="{4473DEC5-91CA-CEA8-03C4-23AEF561735A}"/>
              </a:ext>
            </a:extLst>
          </p:cNvPr>
          <p:cNvSpPr>
            <a:spLocks noGrp="1"/>
          </p:cNvSpPr>
          <p:nvPr>
            <p:ph type="body" idx="1"/>
          </p:nvPr>
        </p:nvSpPr>
        <p:spPr/>
        <p:txBody>
          <a:bodyPr lIns="45718" tIns="45718" rIns="45718" bIns="45718" anchor="t">
            <a:normAutofit/>
          </a:bodyPr>
          <a:lstStyle/>
          <a:p>
            <a:r>
              <a:rPr lang="en-US"/>
              <a:t>Back to you</a:t>
            </a:r>
          </a:p>
          <a:p>
            <a:r>
              <a:rPr lang="en-US"/>
              <a:t>Go back to your three causes of grievances</a:t>
            </a:r>
          </a:p>
          <a:p>
            <a:r>
              <a:rPr lang="en-US"/>
              <a:t>Why is it important to handle things effectively?</a:t>
            </a:r>
          </a:p>
          <a:p>
            <a:r>
              <a:rPr lang="en-US"/>
              <a:t>What does "effective" look like?</a:t>
            </a:r>
          </a:p>
        </p:txBody>
      </p:sp>
    </p:spTree>
    <p:extLst>
      <p:ext uri="{BB962C8B-B14F-4D97-AF65-F5344CB8AC3E}">
        <p14:creationId xmlns:p14="http://schemas.microsoft.com/office/powerpoint/2010/main" val="2643627669"/>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8D72-5B9D-E13C-1C22-FD945DBA2491}"/>
              </a:ext>
            </a:extLst>
          </p:cNvPr>
          <p:cNvSpPr>
            <a:spLocks noGrp="1"/>
          </p:cNvSpPr>
          <p:nvPr>
            <p:ph type="title"/>
          </p:nvPr>
        </p:nvSpPr>
        <p:spPr/>
        <p:txBody>
          <a:bodyPr/>
          <a:lstStyle/>
          <a:p>
            <a:r>
              <a:rPr lang="en-US"/>
              <a:t>AI and grievances</a:t>
            </a:r>
          </a:p>
        </p:txBody>
      </p:sp>
      <p:sp>
        <p:nvSpPr>
          <p:cNvPr id="3" name="Text Placeholder 2">
            <a:extLst>
              <a:ext uri="{FF2B5EF4-FFF2-40B4-BE49-F238E27FC236}">
                <a16:creationId xmlns:a16="http://schemas.microsoft.com/office/drawing/2014/main" id="{F0241AE2-8AED-3E3B-C9EF-89E967C38C72}"/>
              </a:ext>
            </a:extLst>
          </p:cNvPr>
          <p:cNvSpPr>
            <a:spLocks noGrp="1"/>
          </p:cNvSpPr>
          <p:nvPr>
            <p:ph type="body" idx="1"/>
          </p:nvPr>
        </p:nvSpPr>
        <p:spPr/>
        <p:txBody>
          <a:bodyPr lIns="45718" tIns="45718" rIns="45718" bIns="45718" anchor="t">
            <a:normAutofit/>
          </a:bodyPr>
          <a:lstStyle/>
          <a:p>
            <a:r>
              <a:rPr lang="en-US"/>
              <a:t>Does it matter than people are using AI to write their grievance letters?</a:t>
            </a:r>
          </a:p>
          <a:p>
            <a:r>
              <a:rPr lang="en-US"/>
              <a:t>How should we respond?</a:t>
            </a:r>
          </a:p>
        </p:txBody>
      </p:sp>
    </p:spTree>
    <p:extLst>
      <p:ext uri="{BB962C8B-B14F-4D97-AF65-F5344CB8AC3E}">
        <p14:creationId xmlns:p14="http://schemas.microsoft.com/office/powerpoint/2010/main" val="849069288"/>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AE0E7-4369-30C0-FD27-E90D6BE16587}"/>
              </a:ext>
            </a:extLst>
          </p:cNvPr>
          <p:cNvSpPr>
            <a:spLocks noGrp="1"/>
          </p:cNvSpPr>
          <p:nvPr>
            <p:ph type="title"/>
          </p:nvPr>
        </p:nvSpPr>
        <p:spPr/>
        <p:txBody>
          <a:bodyPr/>
          <a:lstStyle/>
          <a:p>
            <a:r>
              <a:rPr lang="en-US"/>
              <a:t>When does a dismissal occur?</a:t>
            </a:r>
          </a:p>
        </p:txBody>
      </p:sp>
      <p:sp>
        <p:nvSpPr>
          <p:cNvPr id="3" name="Text Placeholder 2">
            <a:extLst>
              <a:ext uri="{FF2B5EF4-FFF2-40B4-BE49-F238E27FC236}">
                <a16:creationId xmlns:a16="http://schemas.microsoft.com/office/drawing/2014/main" id="{190B8EF0-29F7-7667-25BB-5BB1C8646C75}"/>
              </a:ext>
            </a:extLst>
          </p:cNvPr>
          <p:cNvSpPr>
            <a:spLocks noGrp="1"/>
          </p:cNvSpPr>
          <p:nvPr>
            <p:ph type="body" idx="1"/>
          </p:nvPr>
        </p:nvSpPr>
        <p:spPr/>
        <p:txBody>
          <a:bodyPr lIns="45718" tIns="45718" rIns="45718" bIns="45718" anchor="t">
            <a:normAutofit fontScale="92500"/>
          </a:bodyPr>
          <a:lstStyle/>
          <a:p>
            <a:r>
              <a:rPr lang="en-US"/>
              <a:t>S95 ERA: contract terminated by the employer</a:t>
            </a:r>
          </a:p>
          <a:p>
            <a:pPr marL="783590" lvl="1" indent="-326390">
              <a:buFont typeface="Courier New"/>
              <a:buChar char="o"/>
            </a:pPr>
            <a:r>
              <a:rPr lang="en-US"/>
              <a:t>Performance (with notice)</a:t>
            </a:r>
          </a:p>
          <a:p>
            <a:pPr marL="783590" lvl="1" indent="-326390">
              <a:buFont typeface="Courier New"/>
              <a:buChar char="o"/>
            </a:pPr>
            <a:r>
              <a:rPr lang="en-US"/>
              <a:t>Conduct (with or without notice)</a:t>
            </a:r>
          </a:p>
          <a:p>
            <a:pPr marL="457200" lvl="1" indent="0">
              <a:buNone/>
            </a:pPr>
            <a:r>
              <a:rPr lang="en-US"/>
              <a:t>Must be a fair reason </a:t>
            </a:r>
          </a:p>
          <a:p>
            <a:pPr marL="457200" lvl="1" indent="0">
              <a:buNone/>
            </a:pPr>
            <a:r>
              <a:rPr lang="en-US"/>
              <a:t>A fair procedure</a:t>
            </a:r>
          </a:p>
          <a:p>
            <a:pPr marL="457200" lvl="1" indent="0">
              <a:buNone/>
            </a:pPr>
            <a:r>
              <a:rPr lang="en-US"/>
              <a:t>Must be within the range of reasonable responses</a:t>
            </a:r>
          </a:p>
          <a:p>
            <a:pPr marL="783590" lvl="1" indent="-326390">
              <a:buFont typeface="Courier New"/>
              <a:buChar char="o"/>
            </a:pPr>
            <a:endParaRPr lang="en-US"/>
          </a:p>
        </p:txBody>
      </p:sp>
    </p:spTree>
    <p:extLst>
      <p:ext uri="{BB962C8B-B14F-4D97-AF65-F5344CB8AC3E}">
        <p14:creationId xmlns:p14="http://schemas.microsoft.com/office/powerpoint/2010/main" val="1244086442"/>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BA333-593F-F189-9F63-14AB34465456}"/>
              </a:ext>
            </a:extLst>
          </p:cNvPr>
          <p:cNvSpPr>
            <a:spLocks noGrp="1"/>
          </p:cNvSpPr>
          <p:nvPr>
            <p:ph type="title"/>
          </p:nvPr>
        </p:nvSpPr>
        <p:spPr/>
        <p:txBody>
          <a:bodyPr/>
          <a:lstStyle/>
          <a:p>
            <a:r>
              <a:rPr lang="en-US"/>
              <a:t>Capability or qualifications</a:t>
            </a:r>
          </a:p>
        </p:txBody>
      </p:sp>
      <p:sp>
        <p:nvSpPr>
          <p:cNvPr id="3" name="Text Placeholder 2">
            <a:extLst>
              <a:ext uri="{FF2B5EF4-FFF2-40B4-BE49-F238E27FC236}">
                <a16:creationId xmlns:a16="http://schemas.microsoft.com/office/drawing/2014/main" id="{4F17A84D-4E77-FE2A-7C91-8B5237342DBA}"/>
              </a:ext>
            </a:extLst>
          </p:cNvPr>
          <p:cNvSpPr>
            <a:spLocks noGrp="1"/>
          </p:cNvSpPr>
          <p:nvPr>
            <p:ph type="body" idx="1"/>
          </p:nvPr>
        </p:nvSpPr>
        <p:spPr/>
        <p:txBody>
          <a:bodyPr lIns="45718" tIns="45718" rIns="45718" bIns="45718" anchor="t">
            <a:normAutofit/>
          </a:bodyPr>
          <a:lstStyle/>
          <a:p>
            <a:r>
              <a:rPr lang="en-US"/>
              <a:t>ERA 1996: "skill, aptitude, health or any other physical or mental quality"</a:t>
            </a:r>
          </a:p>
          <a:p>
            <a:r>
              <a:rPr lang="en-US"/>
              <a:t>Employers should make sure the employee understands the requirements of the job</a:t>
            </a:r>
          </a:p>
          <a:p>
            <a:r>
              <a:rPr lang="en-US"/>
              <a:t>Act on training needs</a:t>
            </a:r>
          </a:p>
          <a:p>
            <a:r>
              <a:rPr lang="en-US"/>
              <a:t>Set out the penalties for not performing </a:t>
            </a:r>
          </a:p>
        </p:txBody>
      </p:sp>
    </p:spTree>
    <p:extLst>
      <p:ext uri="{BB962C8B-B14F-4D97-AF65-F5344CB8AC3E}">
        <p14:creationId xmlns:p14="http://schemas.microsoft.com/office/powerpoint/2010/main" val="1226433070"/>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C5BE-6E31-872A-6886-6C631D9B88F3}"/>
              </a:ext>
            </a:extLst>
          </p:cNvPr>
          <p:cNvSpPr>
            <a:spLocks noGrp="1"/>
          </p:cNvSpPr>
          <p:nvPr>
            <p:ph type="title"/>
          </p:nvPr>
        </p:nvSpPr>
        <p:spPr/>
        <p:txBody>
          <a:bodyPr/>
          <a:lstStyle/>
          <a:p>
            <a:r>
              <a:rPr lang="en-US"/>
              <a:t>Capability - performance</a:t>
            </a:r>
          </a:p>
        </p:txBody>
      </p:sp>
      <p:sp>
        <p:nvSpPr>
          <p:cNvPr id="3" name="Text Placeholder 2">
            <a:extLst>
              <a:ext uri="{FF2B5EF4-FFF2-40B4-BE49-F238E27FC236}">
                <a16:creationId xmlns:a16="http://schemas.microsoft.com/office/drawing/2014/main" id="{1140E3FD-CEEB-FC45-CF84-F25C7F6B9A0C}"/>
              </a:ext>
            </a:extLst>
          </p:cNvPr>
          <p:cNvSpPr>
            <a:spLocks noGrp="1"/>
          </p:cNvSpPr>
          <p:nvPr>
            <p:ph type="body" idx="1"/>
          </p:nvPr>
        </p:nvSpPr>
        <p:spPr/>
        <p:txBody>
          <a:bodyPr lIns="45718" tIns="45718" rIns="45718" bIns="45718" anchor="t">
            <a:normAutofit/>
          </a:bodyPr>
          <a:lstStyle/>
          <a:p>
            <a:r>
              <a:rPr lang="en-US"/>
              <a:t>Consider the case of an Admin Assistant who isn't performing.</a:t>
            </a:r>
          </a:p>
          <a:p>
            <a:r>
              <a:rPr lang="en-US"/>
              <a:t>Poor quality work, missed deadlines, complaints from internal and external customers</a:t>
            </a:r>
          </a:p>
          <a:p>
            <a:r>
              <a:rPr lang="en-US"/>
              <a:t>What do you do?</a:t>
            </a:r>
          </a:p>
        </p:txBody>
      </p:sp>
    </p:spTree>
    <p:extLst>
      <p:ext uri="{BB962C8B-B14F-4D97-AF65-F5344CB8AC3E}">
        <p14:creationId xmlns:p14="http://schemas.microsoft.com/office/powerpoint/2010/main" val="3386542240"/>
      </p:ext>
    </p:extLst>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658FF-40F2-AEB8-D354-331808A55FDD}"/>
              </a:ext>
            </a:extLst>
          </p:cNvPr>
          <p:cNvSpPr>
            <a:spLocks noGrp="1"/>
          </p:cNvSpPr>
          <p:nvPr>
            <p:ph type="title"/>
          </p:nvPr>
        </p:nvSpPr>
        <p:spPr/>
        <p:txBody>
          <a:bodyPr/>
          <a:lstStyle/>
          <a:p>
            <a:r>
              <a:rPr lang="en-US"/>
              <a:t>Capability</a:t>
            </a:r>
          </a:p>
        </p:txBody>
      </p:sp>
      <p:sp>
        <p:nvSpPr>
          <p:cNvPr id="3" name="Text Placeholder 2">
            <a:extLst>
              <a:ext uri="{FF2B5EF4-FFF2-40B4-BE49-F238E27FC236}">
                <a16:creationId xmlns:a16="http://schemas.microsoft.com/office/drawing/2014/main" id="{E209A35B-3E5A-93BE-F8AD-7A07EF3D2A7D}"/>
              </a:ext>
            </a:extLst>
          </p:cNvPr>
          <p:cNvSpPr>
            <a:spLocks noGrp="1"/>
          </p:cNvSpPr>
          <p:nvPr>
            <p:ph type="body" idx="1"/>
          </p:nvPr>
        </p:nvSpPr>
        <p:spPr/>
        <p:txBody>
          <a:bodyPr lIns="45718" tIns="45718" rIns="45718" bIns="45718" anchor="t">
            <a:normAutofit fontScale="85000" lnSpcReduction="10000"/>
          </a:bodyPr>
          <a:lstStyle/>
          <a:p>
            <a:r>
              <a:rPr lang="en-US"/>
              <a:t>Performance Improvement Plan</a:t>
            </a:r>
          </a:p>
          <a:p>
            <a:r>
              <a:rPr lang="en-US"/>
              <a:t>Procedure – capability or disciplinary</a:t>
            </a:r>
          </a:p>
          <a:p>
            <a:r>
              <a:rPr lang="en-US"/>
              <a:t>Set out the areas in which he or she needs to improve, what good looks like, support/training</a:t>
            </a:r>
          </a:p>
          <a:p>
            <a:r>
              <a:rPr lang="en-US"/>
              <a:t>Sustained improvement – regularly review</a:t>
            </a:r>
          </a:p>
          <a:p>
            <a:r>
              <a:rPr lang="en-US"/>
              <a:t>Purpose of the process is to improve performance </a:t>
            </a:r>
          </a:p>
          <a:p>
            <a:r>
              <a:rPr lang="en-US"/>
              <a:t>Consider other variables – personal life, disability, relationships and so on</a:t>
            </a:r>
          </a:p>
        </p:txBody>
      </p:sp>
    </p:spTree>
    <p:extLst>
      <p:ext uri="{BB962C8B-B14F-4D97-AF65-F5344CB8AC3E}">
        <p14:creationId xmlns:p14="http://schemas.microsoft.com/office/powerpoint/2010/main" val="3098200684"/>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E0F3-A9F3-6CE5-C816-9924619BE83E}"/>
              </a:ext>
            </a:extLst>
          </p:cNvPr>
          <p:cNvSpPr>
            <a:spLocks noGrp="1"/>
          </p:cNvSpPr>
          <p:nvPr>
            <p:ph type="title"/>
          </p:nvPr>
        </p:nvSpPr>
        <p:spPr/>
        <p:txBody>
          <a:bodyPr/>
          <a:lstStyle/>
          <a:p>
            <a:r>
              <a:rPr lang="en-US"/>
              <a:t>Capability – ill health</a:t>
            </a:r>
          </a:p>
        </p:txBody>
      </p:sp>
      <p:sp>
        <p:nvSpPr>
          <p:cNvPr id="3" name="Text Placeholder 2">
            <a:extLst>
              <a:ext uri="{FF2B5EF4-FFF2-40B4-BE49-F238E27FC236}">
                <a16:creationId xmlns:a16="http://schemas.microsoft.com/office/drawing/2014/main" id="{5CB1FB0C-53B9-7CCF-C5AF-F97CCC867689}"/>
              </a:ext>
            </a:extLst>
          </p:cNvPr>
          <p:cNvSpPr>
            <a:spLocks noGrp="1"/>
          </p:cNvSpPr>
          <p:nvPr>
            <p:ph type="body" idx="1"/>
          </p:nvPr>
        </p:nvSpPr>
        <p:spPr/>
        <p:txBody>
          <a:bodyPr lIns="45718" tIns="45718" rIns="45718" bIns="45718" anchor="t">
            <a:normAutofit fontScale="92500"/>
          </a:bodyPr>
          <a:lstStyle/>
          <a:p>
            <a:r>
              <a:rPr lang="en-US"/>
              <a:t>Nature of the illness, the actual and potential length of the absence </a:t>
            </a:r>
          </a:p>
          <a:p>
            <a:r>
              <a:rPr lang="en-US"/>
              <a:t>Employer's situation, impact on the business</a:t>
            </a:r>
          </a:p>
          <a:p>
            <a:r>
              <a:rPr lang="en-US"/>
              <a:t>Equality Act 2010</a:t>
            </a:r>
          </a:p>
          <a:p>
            <a:r>
              <a:rPr lang="en-US"/>
              <a:t>Views of Occupational Health crucial</a:t>
            </a:r>
          </a:p>
          <a:p>
            <a:r>
              <a:rPr lang="en-US"/>
              <a:t>Look for alternatives, redeployment, reasonable adjustments </a:t>
            </a:r>
          </a:p>
        </p:txBody>
      </p:sp>
    </p:spTree>
    <p:extLst>
      <p:ext uri="{BB962C8B-B14F-4D97-AF65-F5344CB8AC3E}">
        <p14:creationId xmlns:p14="http://schemas.microsoft.com/office/powerpoint/2010/main" val="2685274811"/>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F83B-BB2B-7AC8-DF78-E2742FB4CC3C}"/>
              </a:ext>
            </a:extLst>
          </p:cNvPr>
          <p:cNvSpPr>
            <a:spLocks noGrp="1"/>
          </p:cNvSpPr>
          <p:nvPr>
            <p:ph type="title"/>
          </p:nvPr>
        </p:nvSpPr>
        <p:spPr/>
        <p:txBody>
          <a:bodyPr/>
          <a:lstStyle/>
          <a:p>
            <a:r>
              <a:rPr lang="en-US"/>
              <a:t>BS v Dundee City Council (2013)</a:t>
            </a:r>
          </a:p>
        </p:txBody>
      </p:sp>
      <p:sp>
        <p:nvSpPr>
          <p:cNvPr id="3" name="Text Placeholder 2">
            <a:extLst>
              <a:ext uri="{FF2B5EF4-FFF2-40B4-BE49-F238E27FC236}">
                <a16:creationId xmlns:a16="http://schemas.microsoft.com/office/drawing/2014/main" id="{AA1A55CB-7A25-B3DC-1AC5-F02F84DE8781}"/>
              </a:ext>
            </a:extLst>
          </p:cNvPr>
          <p:cNvSpPr>
            <a:spLocks noGrp="1"/>
          </p:cNvSpPr>
          <p:nvPr>
            <p:ph type="body" idx="1"/>
          </p:nvPr>
        </p:nvSpPr>
        <p:spPr/>
        <p:txBody>
          <a:bodyPr lIns="45718" tIns="45718" rIns="45718" bIns="45718" anchor="t">
            <a:normAutofit fontScale="85000" lnSpcReduction="20000"/>
          </a:bodyPr>
          <a:lstStyle/>
          <a:p>
            <a:r>
              <a:rPr lang="en-US"/>
              <a:t>Would a reasonable employer have waited longer before dismissing?</a:t>
            </a:r>
          </a:p>
          <a:p>
            <a:r>
              <a:rPr lang="en-US"/>
              <a:t>Is the employer able to wait longer, and it is reasonable to expect the employer to do this?</a:t>
            </a:r>
          </a:p>
          <a:p>
            <a:r>
              <a:rPr lang="en-US"/>
              <a:t>Has the employee been consulted, and have his or her views taken into account?</a:t>
            </a:r>
          </a:p>
          <a:p>
            <a:r>
              <a:rPr lang="en-US"/>
              <a:t>Have the opinions been balanced against the view of a medical practitioner?</a:t>
            </a:r>
          </a:p>
          <a:p>
            <a:r>
              <a:rPr lang="en-US"/>
              <a:t>Have reasonable attempts been made to understand the long-term prognosis</a:t>
            </a:r>
          </a:p>
        </p:txBody>
      </p:sp>
    </p:spTree>
    <p:extLst>
      <p:ext uri="{BB962C8B-B14F-4D97-AF65-F5344CB8AC3E}">
        <p14:creationId xmlns:p14="http://schemas.microsoft.com/office/powerpoint/2010/main" val="420304701"/>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F726B-EF8C-8749-5B01-9C7F61D81EAC}"/>
              </a:ext>
            </a:extLst>
          </p:cNvPr>
          <p:cNvSpPr>
            <a:spLocks noGrp="1"/>
          </p:cNvSpPr>
          <p:nvPr>
            <p:ph type="title"/>
          </p:nvPr>
        </p:nvSpPr>
        <p:spPr/>
        <p:txBody>
          <a:bodyPr/>
          <a:lstStyle/>
          <a:p>
            <a:r>
              <a:rPr lang="en-US"/>
              <a:t>Statutory notice</a:t>
            </a:r>
          </a:p>
        </p:txBody>
      </p:sp>
      <p:sp>
        <p:nvSpPr>
          <p:cNvPr id="3" name="Text Placeholder 2">
            <a:extLst>
              <a:ext uri="{FF2B5EF4-FFF2-40B4-BE49-F238E27FC236}">
                <a16:creationId xmlns:a16="http://schemas.microsoft.com/office/drawing/2014/main" id="{DB948817-64EF-659B-6D7F-33AD8F8BE908}"/>
              </a:ext>
            </a:extLst>
          </p:cNvPr>
          <p:cNvSpPr>
            <a:spLocks noGrp="1"/>
          </p:cNvSpPr>
          <p:nvPr>
            <p:ph type="body" idx="1"/>
          </p:nvPr>
        </p:nvSpPr>
        <p:spPr/>
        <p:txBody>
          <a:bodyPr lIns="45718" tIns="45718" rIns="45718" bIns="45718" anchor="t">
            <a:normAutofit/>
          </a:bodyPr>
          <a:lstStyle/>
          <a:p>
            <a:r>
              <a:rPr lang="en-US"/>
              <a:t>One week for every completed year of service up to a maximum of 12 week for those with more than 2 years service OR</a:t>
            </a:r>
          </a:p>
          <a:p>
            <a:r>
              <a:rPr lang="en-US"/>
              <a:t>Contractual notice if it is greater that statutory</a:t>
            </a:r>
          </a:p>
          <a:p>
            <a:r>
              <a:rPr lang="en-US"/>
              <a:t>This does not apply to gross misconduct – this is a summary dismissal</a:t>
            </a:r>
          </a:p>
        </p:txBody>
      </p:sp>
    </p:spTree>
    <p:extLst>
      <p:ext uri="{BB962C8B-B14F-4D97-AF65-F5344CB8AC3E}">
        <p14:creationId xmlns:p14="http://schemas.microsoft.com/office/powerpoint/2010/main" val="644960330"/>
      </p:ext>
    </p:extLst>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Principles of legislation UFD"/>
          <p:cNvSpPr txBox="1">
            <a:spLocks noGrp="1"/>
          </p:cNvSpPr>
          <p:nvPr>
            <p:ph type="title"/>
          </p:nvPr>
        </p:nvSpPr>
        <p:spPr>
          <a:xfrm>
            <a:off x="457200" y="274638"/>
            <a:ext cx="8229600" cy="1143001"/>
          </a:xfrm>
          <a:prstGeom prst="rect">
            <a:avLst/>
          </a:prstGeom>
        </p:spPr>
        <p:txBody>
          <a:bodyPr/>
          <a:lstStyle/>
          <a:p>
            <a:pPr defTabSz="804672">
              <a:defRPr sz="3432"/>
            </a:pPr>
            <a:r>
              <a:t>Principles of legislation – Unfair Dismissal</a:t>
            </a:r>
          </a:p>
        </p:txBody>
      </p:sp>
      <p:sp>
        <p:nvSpPr>
          <p:cNvPr id="309" name="S95 Employment Rights Act 1996 states that an employee is to be dismissed if the contract under which he or she is employed is terminated by the employer”"/>
          <p:cNvSpPr txBox="1">
            <a:spLocks noGrp="1"/>
          </p:cNvSpPr>
          <p:nvPr>
            <p:ph type="body" idx="1"/>
          </p:nvPr>
        </p:nvSpPr>
        <p:spPr>
          <a:xfrm>
            <a:off x="457200" y="1600199"/>
            <a:ext cx="8229600" cy="3917035"/>
          </a:xfrm>
          <a:prstGeom prst="rect">
            <a:avLst/>
          </a:prstGeom>
        </p:spPr>
        <p:txBody>
          <a:bodyPr/>
          <a:lstStyle/>
          <a:p>
            <a:r>
              <a:t>S95 Employment Rights Act 1996 states that an employee is to be dismissed if the contract under which he or she is employed is terminated by the employer”</a:t>
            </a:r>
          </a:p>
        </p:txBody>
      </p:sp>
      <p:sp>
        <p:nvSpPr>
          <p:cNvPr id="310"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66</a:t>
            </a:fld>
            <a:endParaRPr/>
          </a:p>
        </p:txBody>
      </p:sp>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Eligibility to make a claim of UFD"/>
          <p:cNvSpPr txBox="1">
            <a:spLocks noGrp="1"/>
          </p:cNvSpPr>
          <p:nvPr>
            <p:ph type="title"/>
          </p:nvPr>
        </p:nvSpPr>
        <p:spPr>
          <a:xfrm>
            <a:off x="457200" y="274638"/>
            <a:ext cx="8229600" cy="1143001"/>
          </a:xfrm>
          <a:prstGeom prst="rect">
            <a:avLst/>
          </a:prstGeom>
        </p:spPr>
        <p:txBody>
          <a:bodyPr/>
          <a:lstStyle/>
          <a:p>
            <a:pPr defTabSz="814729">
              <a:defRPr sz="3420"/>
            </a:pPr>
            <a:r>
              <a:t>Eligibility to make a claim of Unfair Dismissal</a:t>
            </a:r>
          </a:p>
        </p:txBody>
      </p:sp>
      <p:sp>
        <p:nvSpPr>
          <p:cNvPr id="313" name="S94 ERA 1996 states that an employee has the right not be be unfairly dismissed…"/>
          <p:cNvSpPr txBox="1">
            <a:spLocks noGrp="1"/>
          </p:cNvSpPr>
          <p:nvPr>
            <p:ph type="body" idx="1"/>
          </p:nvPr>
        </p:nvSpPr>
        <p:spPr>
          <a:xfrm>
            <a:off x="457200" y="1600199"/>
            <a:ext cx="8229600" cy="3917035"/>
          </a:xfrm>
          <a:prstGeom prst="rect">
            <a:avLst/>
          </a:prstGeom>
        </p:spPr>
        <p:txBody>
          <a:bodyPr/>
          <a:lstStyle/>
          <a:p>
            <a:r>
              <a:t>S94 ERA 1996 states that an employee has the right not be unfairly dismissed</a:t>
            </a:r>
          </a:p>
          <a:p>
            <a:r>
              <a:t>Must be an employee</a:t>
            </a:r>
          </a:p>
          <a:p>
            <a:r>
              <a:t>Must have more than 2 years continuous service UNLESS the dismissal was for one of the automatically unfair reasons </a:t>
            </a:r>
          </a:p>
        </p:txBody>
      </p:sp>
      <p:sp>
        <p:nvSpPr>
          <p:cNvPr id="314"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67</a:t>
            </a:fld>
            <a:endParaRPr/>
          </a:p>
        </p:txBody>
      </p:sp>
    </p:spTree>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35D97-F8A8-87E4-B3FC-16CED64DF790}"/>
              </a:ext>
            </a:extLst>
          </p:cNvPr>
          <p:cNvSpPr>
            <a:spLocks noGrp="1"/>
          </p:cNvSpPr>
          <p:nvPr>
            <p:ph type="title"/>
          </p:nvPr>
        </p:nvSpPr>
        <p:spPr/>
        <p:txBody>
          <a:bodyPr/>
          <a:lstStyle/>
          <a:p>
            <a:r>
              <a:rPr lang="en-US"/>
              <a:t>What does ERA 2025 say?</a:t>
            </a:r>
          </a:p>
        </p:txBody>
      </p:sp>
      <p:sp>
        <p:nvSpPr>
          <p:cNvPr id="3" name="Text Placeholder 2">
            <a:extLst>
              <a:ext uri="{FF2B5EF4-FFF2-40B4-BE49-F238E27FC236}">
                <a16:creationId xmlns:a16="http://schemas.microsoft.com/office/drawing/2014/main" id="{9ACE56E6-9FAD-E382-F716-67D70DA3376D}"/>
              </a:ext>
            </a:extLst>
          </p:cNvPr>
          <p:cNvSpPr>
            <a:spLocks noGrp="1"/>
          </p:cNvSpPr>
          <p:nvPr>
            <p:ph type="body" idx="1"/>
          </p:nvPr>
        </p:nvSpPr>
        <p:spPr/>
        <p:txBody>
          <a:bodyPr lIns="45718" tIns="45718" rIns="45718" bIns="45718" anchor="t">
            <a:normAutofit/>
          </a:bodyPr>
          <a:lstStyle/>
          <a:p>
            <a:r>
              <a:rPr lang="en-US"/>
              <a:t>6 months</a:t>
            </a:r>
          </a:p>
        </p:txBody>
      </p:sp>
    </p:spTree>
    <p:extLst>
      <p:ext uri="{BB962C8B-B14F-4D97-AF65-F5344CB8AC3E}">
        <p14:creationId xmlns:p14="http://schemas.microsoft.com/office/powerpoint/2010/main" val="437709271"/>
      </p:ext>
    </p:extLst>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otentially fair reasons for dismissal"/>
          <p:cNvSpPr txBox="1">
            <a:spLocks noGrp="1"/>
          </p:cNvSpPr>
          <p:nvPr>
            <p:ph type="title"/>
          </p:nvPr>
        </p:nvSpPr>
        <p:spPr>
          <a:xfrm>
            <a:off x="457200" y="274638"/>
            <a:ext cx="8229600" cy="1143001"/>
          </a:xfrm>
          <a:prstGeom prst="rect">
            <a:avLst/>
          </a:prstGeom>
        </p:spPr>
        <p:txBody>
          <a:bodyPr/>
          <a:lstStyle>
            <a:lvl1pPr defTabSz="832103">
              <a:defRPr sz="4000"/>
            </a:lvl1pPr>
          </a:lstStyle>
          <a:p>
            <a:r>
              <a:t>Potentially fair reasons for dismissal</a:t>
            </a:r>
          </a:p>
        </p:txBody>
      </p:sp>
      <p:sp>
        <p:nvSpPr>
          <p:cNvPr id="319" name="S98 ERA 1995 lists 5:…"/>
          <p:cNvSpPr txBox="1">
            <a:spLocks noGrp="1"/>
          </p:cNvSpPr>
          <p:nvPr>
            <p:ph type="body" idx="1"/>
          </p:nvPr>
        </p:nvSpPr>
        <p:spPr>
          <a:xfrm>
            <a:off x="457200" y="1600199"/>
            <a:ext cx="8229600" cy="3917035"/>
          </a:xfrm>
          <a:prstGeom prst="rect">
            <a:avLst/>
          </a:prstGeom>
        </p:spPr>
        <p:txBody>
          <a:bodyPr/>
          <a:lstStyle/>
          <a:p>
            <a:r>
              <a:t>S98 ERA 1995 lists 5:</a:t>
            </a:r>
          </a:p>
          <a:p>
            <a:pPr marL="800100" lvl="1" indent="-342900">
              <a:buChar char="•"/>
            </a:pPr>
            <a:r>
              <a:t>Capability or qualifications</a:t>
            </a:r>
          </a:p>
          <a:p>
            <a:pPr marL="800100" lvl="1" indent="-342900">
              <a:buChar char="•"/>
            </a:pPr>
            <a:r>
              <a:t>Conduct</a:t>
            </a:r>
          </a:p>
          <a:p>
            <a:pPr marL="800100" lvl="1" indent="-342900">
              <a:buChar char="•"/>
            </a:pPr>
            <a:r>
              <a:t>Redundancy</a:t>
            </a:r>
          </a:p>
          <a:p>
            <a:pPr marL="800100" lvl="1" indent="-342900">
              <a:buChar char="•"/>
            </a:pPr>
            <a:r>
              <a:t>Statutory ban</a:t>
            </a:r>
          </a:p>
          <a:p>
            <a:pPr marL="800100" lvl="1" indent="-342900">
              <a:buChar char="•"/>
            </a:pPr>
            <a:r>
              <a:t>Some other substantial reason (SOSR)</a:t>
            </a:r>
          </a:p>
        </p:txBody>
      </p:sp>
      <p:sp>
        <p:nvSpPr>
          <p:cNvPr id="320"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69</a:t>
            </a:fld>
            <a:endParaRP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 name="Group Task"/>
          <p:cNvSpPr txBox="1">
            <a:spLocks noGrp="1"/>
          </p:cNvSpPr>
          <p:nvPr>
            <p:ph type="title"/>
          </p:nvPr>
        </p:nvSpPr>
        <p:spPr>
          <a:xfrm>
            <a:off x="457200" y="216555"/>
            <a:ext cx="8229600" cy="1143001"/>
          </a:xfrm>
          <a:prstGeom prst="rect">
            <a:avLst/>
          </a:prstGeom>
        </p:spPr>
        <p:txBody>
          <a:bodyPr/>
          <a:lstStyle/>
          <a:p>
            <a:r>
              <a:t>Group Activity</a:t>
            </a:r>
          </a:p>
        </p:txBody>
      </p:sp>
      <p:sp>
        <p:nvSpPr>
          <p:cNvPr id="335" name="How do you deal with capability issues in your organisation?…"/>
          <p:cNvSpPr txBox="1">
            <a:spLocks noGrp="1"/>
          </p:cNvSpPr>
          <p:nvPr>
            <p:ph type="body" idx="1"/>
          </p:nvPr>
        </p:nvSpPr>
        <p:spPr>
          <a:xfrm>
            <a:off x="457200" y="1600199"/>
            <a:ext cx="8229600" cy="3917035"/>
          </a:xfrm>
          <a:prstGeom prst="rect">
            <a:avLst/>
          </a:prstGeom>
        </p:spPr>
        <p:txBody>
          <a:bodyPr/>
          <a:lstStyle/>
          <a:p>
            <a:r>
              <a:t>Discuss the following:</a:t>
            </a:r>
          </a:p>
          <a:p>
            <a:pPr lvl="1"/>
            <a:r>
              <a:t>How do you deal with capability issues in your organisation?</a:t>
            </a:r>
          </a:p>
          <a:p>
            <a:pPr lvl="1"/>
            <a:r>
              <a:t>What help and training should a reasonable employer give in cases of performance capability?</a:t>
            </a:r>
          </a:p>
        </p:txBody>
      </p:sp>
      <p:sp>
        <p:nvSpPr>
          <p:cNvPr id="336"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70</a:t>
            </a:fld>
            <a:endParaRPr/>
          </a:p>
        </p:txBody>
      </p:sp>
    </p:spTree>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 name="Conduct"/>
          <p:cNvSpPr txBox="1">
            <a:spLocks noGrp="1"/>
          </p:cNvSpPr>
          <p:nvPr>
            <p:ph type="title"/>
          </p:nvPr>
        </p:nvSpPr>
        <p:spPr>
          <a:xfrm>
            <a:off x="457200" y="274638"/>
            <a:ext cx="8229600" cy="1143001"/>
          </a:xfrm>
          <a:prstGeom prst="rect">
            <a:avLst/>
          </a:prstGeom>
        </p:spPr>
        <p:txBody>
          <a:bodyPr/>
          <a:lstStyle/>
          <a:p>
            <a:r>
              <a:t>Conduct</a:t>
            </a:r>
          </a:p>
        </p:txBody>
      </p:sp>
      <p:sp>
        <p:nvSpPr>
          <p:cNvPr id="339" name="Gross misconduct - which can result in summary dismissal…"/>
          <p:cNvSpPr txBox="1">
            <a:spLocks noGrp="1"/>
          </p:cNvSpPr>
          <p:nvPr>
            <p:ph type="body" idx="1"/>
          </p:nvPr>
        </p:nvSpPr>
        <p:spPr>
          <a:xfrm>
            <a:off x="457200" y="1600199"/>
            <a:ext cx="8229600" cy="3917035"/>
          </a:xfrm>
          <a:prstGeom prst="rect">
            <a:avLst/>
          </a:prstGeom>
        </p:spPr>
        <p:txBody>
          <a:bodyPr/>
          <a:lstStyle/>
          <a:p>
            <a:r>
              <a:t>Gross misconduct - which can result in summary dismissal</a:t>
            </a:r>
          </a:p>
          <a:p>
            <a:r>
              <a:t>Misconduct - usually dealt with through warnings </a:t>
            </a:r>
          </a:p>
        </p:txBody>
      </p:sp>
      <p:sp>
        <p:nvSpPr>
          <p:cNvPr id="340"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71</a:t>
            </a:fld>
            <a:endParaRPr/>
          </a:p>
        </p:txBody>
      </p:sp>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Fairness"/>
          <p:cNvSpPr txBox="1">
            <a:spLocks noGrp="1"/>
          </p:cNvSpPr>
          <p:nvPr>
            <p:ph type="title"/>
          </p:nvPr>
        </p:nvSpPr>
        <p:spPr>
          <a:xfrm>
            <a:off x="457200" y="274638"/>
            <a:ext cx="8229600" cy="1143001"/>
          </a:xfrm>
          <a:prstGeom prst="rect">
            <a:avLst/>
          </a:prstGeom>
        </p:spPr>
        <p:txBody>
          <a:bodyPr/>
          <a:lstStyle/>
          <a:p>
            <a:r>
              <a:t>Fairness</a:t>
            </a:r>
          </a:p>
        </p:txBody>
      </p:sp>
      <p:sp>
        <p:nvSpPr>
          <p:cNvPr id="343" name="Conducted a thorough investigation…"/>
          <p:cNvSpPr txBox="1">
            <a:spLocks noGrp="1"/>
          </p:cNvSpPr>
          <p:nvPr>
            <p:ph type="body" idx="1"/>
          </p:nvPr>
        </p:nvSpPr>
        <p:spPr>
          <a:xfrm>
            <a:off x="457200" y="1600199"/>
            <a:ext cx="8229600" cy="3917035"/>
          </a:xfrm>
          <a:prstGeom prst="rect">
            <a:avLst/>
          </a:prstGeom>
        </p:spPr>
        <p:txBody>
          <a:bodyPr/>
          <a:lstStyle/>
          <a:p>
            <a:r>
              <a:t>Conducted a thorough investigation</a:t>
            </a:r>
          </a:p>
          <a:p>
            <a:r>
              <a:t>Had a reasonable belief that the employee committed the act</a:t>
            </a:r>
          </a:p>
          <a:p>
            <a:r>
              <a:t>Took a reasonable course of action “range of reasonable responses”</a:t>
            </a:r>
          </a:p>
        </p:txBody>
      </p:sp>
      <p:sp>
        <p:nvSpPr>
          <p:cNvPr id="344"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72</a:t>
            </a:fld>
            <a:endParaRPr/>
          </a:p>
        </p:txBody>
      </p:sp>
    </p:spTree>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 name="BHS v Burchell 1980"/>
          <p:cNvSpPr txBox="1">
            <a:spLocks noGrp="1"/>
          </p:cNvSpPr>
          <p:nvPr>
            <p:ph type="title"/>
          </p:nvPr>
        </p:nvSpPr>
        <p:spPr>
          <a:xfrm>
            <a:off x="457200" y="274638"/>
            <a:ext cx="8229600" cy="1143001"/>
          </a:xfrm>
          <a:prstGeom prst="rect">
            <a:avLst/>
          </a:prstGeom>
        </p:spPr>
        <p:txBody>
          <a:bodyPr/>
          <a:lstStyle/>
          <a:p>
            <a:r>
              <a:t>BHS v Burchell 1980</a:t>
            </a:r>
          </a:p>
        </p:txBody>
      </p:sp>
      <p:sp>
        <p:nvSpPr>
          <p:cNvPr id="347" name="The fact underlying the belief must be established…"/>
          <p:cNvSpPr txBox="1">
            <a:spLocks noGrp="1"/>
          </p:cNvSpPr>
          <p:nvPr>
            <p:ph type="body" idx="1"/>
          </p:nvPr>
        </p:nvSpPr>
        <p:spPr>
          <a:xfrm>
            <a:off x="457200" y="1600199"/>
            <a:ext cx="8229600" cy="3917035"/>
          </a:xfrm>
          <a:prstGeom prst="rect">
            <a:avLst/>
          </a:prstGeom>
        </p:spPr>
        <p:txBody>
          <a:bodyPr/>
          <a:lstStyle/>
          <a:p>
            <a:r>
              <a:t>The fact underlying the belief must be established</a:t>
            </a:r>
          </a:p>
          <a:p>
            <a:r>
              <a:t>The belief must be held on reasonable grounds, after an appropriate investigation</a:t>
            </a:r>
          </a:p>
          <a:p>
            <a:r>
              <a:t>The investigation must be reasonable, in the circumstances</a:t>
            </a:r>
          </a:p>
        </p:txBody>
      </p:sp>
      <p:sp>
        <p:nvSpPr>
          <p:cNvPr id="348"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73</a:t>
            </a:fld>
            <a:endParaRPr/>
          </a:p>
        </p:txBody>
      </p:sp>
    </p:spTree>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 name="ACAS Code of Practice"/>
          <p:cNvSpPr txBox="1">
            <a:spLocks noGrp="1"/>
          </p:cNvSpPr>
          <p:nvPr>
            <p:ph type="title"/>
          </p:nvPr>
        </p:nvSpPr>
        <p:spPr>
          <a:xfrm>
            <a:off x="457200" y="274638"/>
            <a:ext cx="8229600" cy="1143001"/>
          </a:xfrm>
          <a:prstGeom prst="rect">
            <a:avLst/>
          </a:prstGeom>
        </p:spPr>
        <p:txBody>
          <a:bodyPr/>
          <a:lstStyle/>
          <a:p>
            <a:r>
              <a:t>ACAS Code of Practice</a:t>
            </a:r>
          </a:p>
        </p:txBody>
      </p:sp>
      <p:sp>
        <p:nvSpPr>
          <p:cNvPr id="351" name="The ACAS Code of Practice on disciplinary and grievance procedures is the minimum an employee should follow in handling these issues at work…"/>
          <p:cNvSpPr txBox="1">
            <a:spLocks noGrp="1"/>
          </p:cNvSpPr>
          <p:nvPr>
            <p:ph type="body" idx="1"/>
          </p:nvPr>
        </p:nvSpPr>
        <p:spPr>
          <a:xfrm>
            <a:off x="457200" y="1600199"/>
            <a:ext cx="8229600" cy="3917035"/>
          </a:xfrm>
          <a:prstGeom prst="rect">
            <a:avLst/>
          </a:prstGeom>
        </p:spPr>
        <p:txBody>
          <a:bodyPr/>
          <a:lstStyle/>
          <a:p>
            <a:pPr marL="305179" indent="-305179" defTabSz="813816">
              <a:spcBef>
                <a:spcPts val="600"/>
              </a:spcBef>
              <a:defRPr sz="2800"/>
            </a:pPr>
            <a:r>
              <a:t>The ACAS Code of Practice on disciplinary and grievance procedures is the minimum an employee should follow in handling these issues at work</a:t>
            </a:r>
          </a:p>
          <a:p>
            <a:pPr marL="305179" indent="-305179" defTabSz="813816">
              <a:spcBef>
                <a:spcPts val="600"/>
              </a:spcBef>
              <a:defRPr sz="2800"/>
            </a:pPr>
            <a:r>
              <a:t>Issued under S199 of TULR(C)A 1992</a:t>
            </a:r>
          </a:p>
          <a:p>
            <a:pPr marL="305179" indent="-305179" defTabSz="813816">
              <a:spcBef>
                <a:spcPts val="600"/>
              </a:spcBef>
              <a:defRPr sz="2800"/>
            </a:pPr>
            <a:r>
              <a:t>ET will take the code into account and can adjust awards made by up to 25% for unreasonable failure to follow the guidance in the Code</a:t>
            </a:r>
          </a:p>
        </p:txBody>
      </p:sp>
      <p:sp>
        <p:nvSpPr>
          <p:cNvPr id="352"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74</a:t>
            </a:fld>
            <a:endParaRPr/>
          </a:p>
        </p:txBody>
      </p:sp>
    </p:spTree>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 name="Right to be accompanied"/>
          <p:cNvSpPr txBox="1">
            <a:spLocks noGrp="1"/>
          </p:cNvSpPr>
          <p:nvPr>
            <p:ph type="title"/>
          </p:nvPr>
        </p:nvSpPr>
        <p:spPr>
          <a:xfrm>
            <a:off x="457200" y="274638"/>
            <a:ext cx="8229600" cy="1143001"/>
          </a:xfrm>
          <a:prstGeom prst="rect">
            <a:avLst/>
          </a:prstGeom>
        </p:spPr>
        <p:txBody>
          <a:bodyPr/>
          <a:lstStyle/>
          <a:p>
            <a:r>
              <a:t>Right to be accompanied</a:t>
            </a:r>
          </a:p>
        </p:txBody>
      </p:sp>
      <p:sp>
        <p:nvSpPr>
          <p:cNvPr id="357" name="Talon Engineering Ltd v Smith…"/>
          <p:cNvSpPr txBox="1">
            <a:spLocks noGrp="1"/>
          </p:cNvSpPr>
          <p:nvPr>
            <p:ph type="body" idx="1"/>
          </p:nvPr>
        </p:nvSpPr>
        <p:spPr>
          <a:xfrm>
            <a:off x="457200" y="1600199"/>
            <a:ext cx="8229600" cy="3917035"/>
          </a:xfrm>
          <a:prstGeom prst="rect">
            <a:avLst/>
          </a:prstGeom>
        </p:spPr>
        <p:txBody>
          <a:bodyPr/>
          <a:lstStyle/>
          <a:p>
            <a:pPr marL="312038" indent="-312038" defTabSz="832103">
              <a:spcBef>
                <a:spcPts val="600"/>
              </a:spcBef>
              <a:defRPr sz="2900"/>
            </a:pPr>
            <a:r>
              <a:t>Talon Engineering Ltd v Smith</a:t>
            </a:r>
          </a:p>
          <a:p>
            <a:pPr marL="312038" indent="-312038" defTabSz="832103">
              <a:spcBef>
                <a:spcPts val="600"/>
              </a:spcBef>
              <a:defRPr sz="2900"/>
            </a:pPr>
            <a:r>
              <a:t>A10 of the ERA1999 gives workers the right to be accompanied. If the workers companion cannot attend, the employee can ask for the meeting to be postponed</a:t>
            </a:r>
          </a:p>
          <a:p>
            <a:pPr marL="312038" indent="-312038" defTabSz="832103">
              <a:spcBef>
                <a:spcPts val="600"/>
              </a:spcBef>
              <a:defRPr sz="2900"/>
            </a:pPr>
            <a:r>
              <a:t>Employer must agree if the alternative time is reasonable and within 5 days of the original date</a:t>
            </a:r>
          </a:p>
        </p:txBody>
      </p:sp>
      <p:sp>
        <p:nvSpPr>
          <p:cNvPr id="358"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75</a:t>
            </a:fld>
            <a:endParaRPr/>
          </a:p>
        </p:txBody>
      </p:sp>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 name="Automatically unfair reasons for dismissal"/>
          <p:cNvSpPr txBox="1">
            <a:spLocks noGrp="1"/>
          </p:cNvSpPr>
          <p:nvPr>
            <p:ph type="title"/>
          </p:nvPr>
        </p:nvSpPr>
        <p:spPr>
          <a:xfrm>
            <a:off x="457200" y="274638"/>
            <a:ext cx="8229600" cy="1143001"/>
          </a:xfrm>
          <a:prstGeom prst="rect">
            <a:avLst/>
          </a:prstGeom>
        </p:spPr>
        <p:txBody>
          <a:bodyPr/>
          <a:lstStyle>
            <a:lvl1pPr defTabSz="722376">
              <a:defRPr sz="3400"/>
            </a:lvl1pPr>
          </a:lstStyle>
          <a:p>
            <a:r>
              <a:t>Automatically unfair reasons for dismissal</a:t>
            </a:r>
          </a:p>
        </p:txBody>
      </p:sp>
      <p:sp>
        <p:nvSpPr>
          <p:cNvPr id="363" name="Membership (or not) of a TU…"/>
          <p:cNvSpPr txBox="1">
            <a:spLocks noGrp="1"/>
          </p:cNvSpPr>
          <p:nvPr>
            <p:ph type="body" idx="1"/>
          </p:nvPr>
        </p:nvSpPr>
        <p:spPr>
          <a:xfrm>
            <a:off x="457200" y="1600199"/>
            <a:ext cx="8229600" cy="3917035"/>
          </a:xfrm>
          <a:prstGeom prst="rect">
            <a:avLst/>
          </a:prstGeom>
        </p:spPr>
        <p:txBody>
          <a:bodyPr/>
          <a:lstStyle/>
          <a:p>
            <a:pPr marL="257175" indent="-257175" defTabSz="685800">
              <a:spcBef>
                <a:spcPts val="500"/>
              </a:spcBef>
              <a:defRPr sz="2400"/>
            </a:pPr>
            <a:r>
              <a:t>Membership (or not) of a TU</a:t>
            </a:r>
          </a:p>
          <a:p>
            <a:pPr marL="257175" indent="-257175" defTabSz="685800">
              <a:spcBef>
                <a:spcPts val="500"/>
              </a:spcBef>
              <a:defRPr sz="2400"/>
            </a:pPr>
            <a:r>
              <a:t>Pregnancy or maternity-related</a:t>
            </a:r>
          </a:p>
          <a:p>
            <a:pPr marL="257175" indent="-257175" defTabSz="685800">
              <a:spcBef>
                <a:spcPts val="500"/>
              </a:spcBef>
              <a:defRPr sz="2400"/>
            </a:pPr>
            <a:r>
              <a:t>Refusal of a retail employee to work on a Sunday</a:t>
            </a:r>
          </a:p>
          <a:p>
            <a:pPr marL="257175" indent="-257175" defTabSz="685800">
              <a:spcBef>
                <a:spcPts val="500"/>
              </a:spcBef>
              <a:defRPr sz="2400"/>
            </a:pPr>
            <a:r>
              <a:t>Activities carried out in the role of a H&amp;S rep</a:t>
            </a:r>
          </a:p>
          <a:p>
            <a:pPr marL="257175" indent="-257175" defTabSz="685800">
              <a:spcBef>
                <a:spcPts val="500"/>
              </a:spcBef>
              <a:defRPr sz="2400"/>
            </a:pPr>
            <a:r>
              <a:t>Asserting a statutory right</a:t>
            </a:r>
          </a:p>
          <a:p>
            <a:pPr marL="257175" indent="-257175" defTabSz="685800">
              <a:spcBef>
                <a:spcPts val="500"/>
              </a:spcBef>
              <a:defRPr sz="2400"/>
            </a:pPr>
            <a:r>
              <a:t>Making a protected disclosure under the Public Interest Disclosure Act 1998</a:t>
            </a:r>
          </a:p>
          <a:p>
            <a:pPr marL="257175" indent="-257175" defTabSz="685800">
              <a:spcBef>
                <a:spcPts val="500"/>
              </a:spcBef>
              <a:defRPr sz="2400"/>
            </a:pPr>
            <a:r>
              <a:t>Asserting a right under the NMW 1998</a:t>
            </a:r>
          </a:p>
          <a:p>
            <a:pPr marL="257175" indent="-257175" defTabSz="685800">
              <a:spcBef>
                <a:spcPts val="500"/>
              </a:spcBef>
              <a:defRPr sz="2400"/>
            </a:pPr>
            <a:r>
              <a:t>Disclosing fraud and corruption </a:t>
            </a:r>
          </a:p>
        </p:txBody>
      </p:sp>
      <p:sp>
        <p:nvSpPr>
          <p:cNvPr id="364"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76</a:t>
            </a:fld>
            <a:endParaRPr/>
          </a:p>
        </p:txBody>
      </p:sp>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Remedies"/>
          <p:cNvSpPr txBox="1">
            <a:spLocks noGrp="1"/>
          </p:cNvSpPr>
          <p:nvPr>
            <p:ph type="title"/>
          </p:nvPr>
        </p:nvSpPr>
        <p:spPr>
          <a:xfrm>
            <a:off x="457200" y="274638"/>
            <a:ext cx="8229600" cy="1143001"/>
          </a:xfrm>
          <a:prstGeom prst="rect">
            <a:avLst/>
          </a:prstGeom>
        </p:spPr>
        <p:txBody>
          <a:bodyPr/>
          <a:lstStyle/>
          <a:p>
            <a:r>
              <a:t>Remedies</a:t>
            </a:r>
          </a:p>
        </p:txBody>
      </p:sp>
      <p:sp>
        <p:nvSpPr>
          <p:cNvPr id="367" name="Re-engagement…"/>
          <p:cNvSpPr txBox="1">
            <a:spLocks noGrp="1"/>
          </p:cNvSpPr>
          <p:nvPr>
            <p:ph type="body" idx="1"/>
          </p:nvPr>
        </p:nvSpPr>
        <p:spPr>
          <a:xfrm>
            <a:off x="457200" y="1600199"/>
            <a:ext cx="8229600" cy="3917035"/>
          </a:xfrm>
          <a:prstGeom prst="rect">
            <a:avLst/>
          </a:prstGeom>
        </p:spPr>
        <p:txBody>
          <a:bodyPr/>
          <a:lstStyle/>
          <a:p>
            <a:r>
              <a:t>Re-engagement</a:t>
            </a:r>
          </a:p>
          <a:p>
            <a:r>
              <a:t>Reinstatement</a:t>
            </a:r>
          </a:p>
          <a:p>
            <a:r>
              <a:t>Compensation</a:t>
            </a:r>
          </a:p>
        </p:txBody>
      </p:sp>
      <p:sp>
        <p:nvSpPr>
          <p:cNvPr id="368"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77</a:t>
            </a:fld>
            <a:endParaRPr/>
          </a:p>
        </p:txBody>
      </p:sp>
    </p:spTree>
  </p:cSld>
  <p:clrMapOvr>
    <a:masterClrMapping/>
  </p:clrMapOvr>
  <p:transition spd="med"/>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 name="Compensation"/>
          <p:cNvSpPr txBox="1">
            <a:spLocks noGrp="1"/>
          </p:cNvSpPr>
          <p:nvPr>
            <p:ph type="title"/>
          </p:nvPr>
        </p:nvSpPr>
        <p:spPr>
          <a:xfrm>
            <a:off x="457200" y="274638"/>
            <a:ext cx="8229600" cy="1143001"/>
          </a:xfrm>
          <a:prstGeom prst="rect">
            <a:avLst/>
          </a:prstGeom>
        </p:spPr>
        <p:txBody>
          <a:bodyPr/>
          <a:lstStyle/>
          <a:p>
            <a:r>
              <a:t>Compensation</a:t>
            </a:r>
          </a:p>
        </p:txBody>
      </p:sp>
      <p:sp>
        <p:nvSpPr>
          <p:cNvPr id="371" name="Comprises a basic award and compensatory award (S118 ERA 1996)…"/>
          <p:cNvSpPr txBox="1">
            <a:spLocks noGrp="1"/>
          </p:cNvSpPr>
          <p:nvPr>
            <p:ph type="body" idx="1"/>
          </p:nvPr>
        </p:nvSpPr>
        <p:spPr>
          <a:xfrm>
            <a:off x="457200" y="1600199"/>
            <a:ext cx="8229600" cy="3917035"/>
          </a:xfrm>
          <a:prstGeom prst="rect">
            <a:avLst/>
          </a:prstGeom>
        </p:spPr>
        <p:txBody>
          <a:bodyPr/>
          <a:lstStyle/>
          <a:p>
            <a:pPr marL="298322" indent="-298322" defTabSz="795527">
              <a:spcBef>
                <a:spcPts val="600"/>
              </a:spcBef>
              <a:defRPr sz="2700"/>
            </a:pPr>
            <a:r>
              <a:t>Comprises a basic award and compensatory award (S118 ERA 1996)</a:t>
            </a:r>
          </a:p>
          <a:p>
            <a:pPr marL="298322" indent="-298322" defTabSz="795527">
              <a:spcBef>
                <a:spcPts val="600"/>
              </a:spcBef>
              <a:defRPr sz="2700"/>
            </a:pPr>
            <a:r>
              <a:t>Basic award is calculated using employees period of continuous service (up to 20 years) and:</a:t>
            </a:r>
          </a:p>
          <a:p>
            <a:pPr marL="298322" indent="-298322" defTabSz="795527">
              <a:spcBef>
                <a:spcPts val="600"/>
              </a:spcBef>
              <a:defRPr sz="2700"/>
            </a:pPr>
            <a:r>
              <a:t>1.5 weeks for each year between the ages of 41 and 64</a:t>
            </a:r>
          </a:p>
          <a:p>
            <a:pPr marL="298322" indent="-298322" defTabSz="795527">
              <a:spcBef>
                <a:spcPts val="600"/>
              </a:spcBef>
              <a:defRPr sz="2700"/>
            </a:pPr>
            <a:r>
              <a:t>1 week for each year between 22 and 40</a:t>
            </a:r>
          </a:p>
          <a:p>
            <a:pPr marL="298322" indent="-298322" defTabSz="795527">
              <a:spcBef>
                <a:spcPts val="600"/>
              </a:spcBef>
              <a:defRPr sz="2700"/>
            </a:pPr>
            <a:r>
              <a:t>0.5 week for each year under 21</a:t>
            </a:r>
          </a:p>
        </p:txBody>
      </p:sp>
      <p:sp>
        <p:nvSpPr>
          <p:cNvPr id="372"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78</a:t>
            </a:fld>
            <a:endParaRPr/>
          </a:p>
        </p:txBody>
      </p:sp>
    </p:spTree>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 name="Compensatory Award"/>
          <p:cNvSpPr txBox="1">
            <a:spLocks noGrp="1"/>
          </p:cNvSpPr>
          <p:nvPr>
            <p:ph type="title"/>
          </p:nvPr>
        </p:nvSpPr>
        <p:spPr>
          <a:xfrm>
            <a:off x="457200" y="274638"/>
            <a:ext cx="8229600" cy="1143001"/>
          </a:xfrm>
          <a:prstGeom prst="rect">
            <a:avLst/>
          </a:prstGeom>
        </p:spPr>
        <p:txBody>
          <a:bodyPr/>
          <a:lstStyle/>
          <a:p>
            <a:r>
              <a:t>Compensatory Award</a:t>
            </a:r>
          </a:p>
        </p:txBody>
      </p:sp>
      <p:sp>
        <p:nvSpPr>
          <p:cNvPr id="375" name="Compensate for the loss suffered not to punish the employer…"/>
          <p:cNvSpPr txBox="1">
            <a:spLocks noGrp="1"/>
          </p:cNvSpPr>
          <p:nvPr>
            <p:ph type="body" idx="1"/>
          </p:nvPr>
        </p:nvSpPr>
        <p:spPr>
          <a:xfrm>
            <a:off x="457200" y="1600199"/>
            <a:ext cx="8229600" cy="3917035"/>
          </a:xfrm>
          <a:prstGeom prst="rect">
            <a:avLst/>
          </a:prstGeom>
        </p:spPr>
        <p:txBody>
          <a:bodyPr/>
          <a:lstStyle/>
          <a:p>
            <a:pPr marL="257175" indent="-257175" defTabSz="685800">
              <a:spcBef>
                <a:spcPts val="500"/>
              </a:spcBef>
              <a:defRPr sz="2400"/>
            </a:pPr>
            <a:r>
              <a:t>Compensate for the loss suffered not to punish the employer </a:t>
            </a:r>
          </a:p>
          <a:p>
            <a:pPr marL="600075" lvl="1" indent="-257175" defTabSz="685800">
              <a:spcBef>
                <a:spcPts val="500"/>
              </a:spcBef>
              <a:buChar char="•"/>
              <a:defRPr sz="2400"/>
            </a:pPr>
            <a:r>
              <a:t>Loss of earnings from date of dismissal to the date of the ET</a:t>
            </a:r>
          </a:p>
          <a:p>
            <a:pPr marL="600075" lvl="1" indent="-257175" defTabSz="685800">
              <a:spcBef>
                <a:spcPts val="500"/>
              </a:spcBef>
              <a:buChar char="•"/>
              <a:defRPr sz="2400"/>
            </a:pPr>
            <a:r>
              <a:t>Potential loss of future earnings</a:t>
            </a:r>
          </a:p>
          <a:p>
            <a:pPr marL="600075" lvl="1" indent="-257175" defTabSz="685800">
              <a:spcBef>
                <a:spcPts val="500"/>
              </a:spcBef>
              <a:buChar char="•"/>
              <a:defRPr sz="2400"/>
            </a:pPr>
            <a:r>
              <a:t>Loss of statutory industrial rights</a:t>
            </a:r>
          </a:p>
          <a:p>
            <a:pPr marL="600075" lvl="1" indent="-257175" defTabSz="685800">
              <a:spcBef>
                <a:spcPts val="500"/>
              </a:spcBef>
              <a:buChar char="•"/>
              <a:defRPr sz="2400"/>
            </a:pPr>
            <a:r>
              <a:t>Loss of pension rights</a:t>
            </a:r>
          </a:p>
          <a:p>
            <a:pPr marL="600075" lvl="1" indent="-257175" defTabSz="685800">
              <a:spcBef>
                <a:spcPts val="500"/>
              </a:spcBef>
              <a:buChar char="•"/>
              <a:defRPr sz="2400"/>
            </a:pPr>
            <a:r>
              <a:t>Loss of benefits (eg company car)</a:t>
            </a:r>
          </a:p>
          <a:p>
            <a:pPr marL="600075" lvl="1" indent="-257175" defTabSz="685800">
              <a:spcBef>
                <a:spcPts val="500"/>
              </a:spcBef>
              <a:buChar char="•"/>
              <a:defRPr sz="2400"/>
            </a:pPr>
            <a:r>
              <a:t>Expenses incurred in seeking alternative employment </a:t>
            </a:r>
          </a:p>
        </p:txBody>
      </p:sp>
      <p:sp>
        <p:nvSpPr>
          <p:cNvPr id="376"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79</a:t>
            </a:fld>
            <a:endParaRPr/>
          </a:p>
        </p:txBody>
      </p:sp>
    </p:spTree>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 name="PART 2 - The Importance of handling  grievances effectively"/>
          <p:cNvSpPr txBox="1">
            <a:spLocks noGrp="1"/>
          </p:cNvSpPr>
          <p:nvPr>
            <p:ph type="title"/>
          </p:nvPr>
        </p:nvSpPr>
        <p:spPr>
          <a:xfrm>
            <a:off x="457200" y="274638"/>
            <a:ext cx="8229600" cy="1143001"/>
          </a:xfrm>
          <a:prstGeom prst="rect">
            <a:avLst/>
          </a:prstGeom>
        </p:spPr>
        <p:txBody>
          <a:bodyPr/>
          <a:lstStyle>
            <a:lvl1pPr defTabSz="713230">
              <a:defRPr sz="3400"/>
            </a:lvl1pPr>
          </a:lstStyle>
          <a:p>
            <a:r>
              <a:t>PART 2 - The Importance of handling  grievances effectively</a:t>
            </a:r>
          </a:p>
        </p:txBody>
      </p:sp>
      <p:sp>
        <p:nvSpPr>
          <p:cNvPr id="387" name="Your next task is to develop a guide for managers, convincing them of the importance of handling grievances effectively…"/>
          <p:cNvSpPr txBox="1">
            <a:spLocks noGrp="1"/>
          </p:cNvSpPr>
          <p:nvPr>
            <p:ph type="body" idx="1"/>
          </p:nvPr>
        </p:nvSpPr>
        <p:spPr>
          <a:xfrm>
            <a:off x="457200" y="1600199"/>
            <a:ext cx="8229600" cy="3917035"/>
          </a:xfrm>
          <a:prstGeom prst="rect">
            <a:avLst/>
          </a:prstGeom>
        </p:spPr>
        <p:txBody>
          <a:bodyPr/>
          <a:lstStyle/>
          <a:p>
            <a:r>
              <a:t>Your next task is to develop a guide for managers, convincing them of the importance of handling grievances effectively.</a:t>
            </a:r>
          </a:p>
          <a:p>
            <a:r>
              <a:t>Advise them on what to do, and why it is important.</a:t>
            </a:r>
          </a:p>
        </p:txBody>
      </p:sp>
      <p:sp>
        <p:nvSpPr>
          <p:cNvPr id="388" name="Slide Number"/>
          <p:cNvSpPr txBox="1">
            <a:spLocks noGrp="1"/>
          </p:cNvSpPr>
          <p:nvPr>
            <p:ph type="sldNum" sz="quarter" idx="4294967295"/>
          </p:nvPr>
        </p:nvSpPr>
        <p:spPr>
          <a:xfrm>
            <a:off x="8413143" y="6416602"/>
            <a:ext cx="273655" cy="269239"/>
          </a:xfrm>
          <a:prstGeom prst="rect">
            <a:avLst/>
          </a:prstGeom>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a:lstStyle/>
          <a:p>
            <a:fld id="{86CB4B4D-7CA3-9044-876B-883B54F8677D}" type="slidenum">
              <a:t>80</a:t>
            </a:fld>
            <a:endParaRPr/>
          </a:p>
        </p:txBody>
      </p:sp>
    </p:spTree>
  </p:cSld>
  <p:clrMapOvr>
    <a:masterClrMapping/>
  </p:clrMapOvr>
  <p:transition spd="med"/>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F8813-D873-6592-B8C6-D1C574842996}"/>
              </a:ext>
            </a:extLst>
          </p:cNvPr>
          <p:cNvSpPr>
            <a:spLocks noGrp="1"/>
          </p:cNvSpPr>
          <p:nvPr>
            <p:ph type="title"/>
          </p:nvPr>
        </p:nvSpPr>
        <p:spPr/>
        <p:txBody>
          <a:bodyPr/>
          <a:lstStyle/>
          <a:p>
            <a:r>
              <a:rPr lang="en-US"/>
              <a:t>Book recommendation</a:t>
            </a:r>
          </a:p>
        </p:txBody>
      </p:sp>
      <p:sp>
        <p:nvSpPr>
          <p:cNvPr id="3" name="Text Placeholder 2">
            <a:extLst>
              <a:ext uri="{FF2B5EF4-FFF2-40B4-BE49-F238E27FC236}">
                <a16:creationId xmlns:a16="http://schemas.microsoft.com/office/drawing/2014/main" id="{885EA8B0-3A66-6D08-B9C2-A1251DB3D73F}"/>
              </a:ext>
            </a:extLst>
          </p:cNvPr>
          <p:cNvSpPr>
            <a:spLocks noGrp="1"/>
          </p:cNvSpPr>
          <p:nvPr>
            <p:ph type="body" idx="1"/>
          </p:nvPr>
        </p:nvSpPr>
        <p:spPr/>
        <p:txBody>
          <a:bodyPr lIns="45718" tIns="45718" rIns="45718" bIns="45718" anchor="t">
            <a:normAutofit/>
          </a:bodyPr>
          <a:lstStyle/>
          <a:p>
            <a:r>
              <a:rPr lang="en-US"/>
              <a:t>Under </a:t>
            </a:r>
            <a:r>
              <a:rPr lang="en-US" err="1"/>
              <a:t>Inves</a:t>
            </a:r>
            <a:endParaRPr lang="en-US" sz="1800" err="1"/>
          </a:p>
        </p:txBody>
      </p:sp>
      <p:pic>
        <p:nvPicPr>
          <p:cNvPr id="4" name="Picture 3" descr="A cover of a book&#10;&#10;AI-generated content may be incorrect.">
            <a:extLst>
              <a:ext uri="{FF2B5EF4-FFF2-40B4-BE49-F238E27FC236}">
                <a16:creationId xmlns:a16="http://schemas.microsoft.com/office/drawing/2014/main" id="{E8491F7C-9863-A38F-15C0-A832EBC373E7}"/>
              </a:ext>
            </a:extLst>
          </p:cNvPr>
          <p:cNvPicPr>
            <a:picLocks noChangeAspect="1"/>
          </p:cNvPicPr>
          <p:nvPr/>
        </p:nvPicPr>
        <p:blipFill>
          <a:blip r:embed="rId2"/>
          <a:stretch>
            <a:fillRect/>
          </a:stretch>
        </p:blipFill>
        <p:spPr>
          <a:xfrm>
            <a:off x="155234" y="1417454"/>
            <a:ext cx="3581400" cy="4618209"/>
          </a:xfrm>
          <a:prstGeom prst="rect">
            <a:avLst/>
          </a:prstGeom>
        </p:spPr>
      </p:pic>
      <p:sp>
        <p:nvSpPr>
          <p:cNvPr id="5" name="TextBox 4">
            <a:extLst>
              <a:ext uri="{FF2B5EF4-FFF2-40B4-BE49-F238E27FC236}">
                <a16:creationId xmlns:a16="http://schemas.microsoft.com/office/drawing/2014/main" id="{3CDF0F04-E5A1-FBED-3B45-84B0315D95E5}"/>
              </a:ext>
            </a:extLst>
          </p:cNvPr>
          <p:cNvSpPr txBox="1"/>
          <p:nvPr/>
        </p:nvSpPr>
        <p:spPr>
          <a:xfrm>
            <a:off x="4355910" y="2047163"/>
            <a:ext cx="3866865" cy="120032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fromWordArt="0" anchor="t" anchorCtr="0" forceAA="0" compatLnSpc="1">
            <a:prstTxWarp prst="textNoShape">
              <a:avLst/>
            </a:prstTxWarp>
            <a:spAutoFit/>
          </a:bodyPr>
          <a:lstStyle/>
          <a:p>
            <a:r>
              <a:rPr lang="en-US" b="1"/>
              <a:t>Cooper, A  2025 Under Investigation: Transforming Disciplinary Practice in the Workplace</a:t>
            </a:r>
            <a:endParaRPr kumimoji="0" lang="en-US" sz="1800" b="0" i="0" u="none" strike="noStrike" cap="none" spc="0" normalizeH="0" baseline="0">
              <a:ln>
                <a:noFill/>
              </a:ln>
              <a:solidFill>
                <a:srgbClr val="000000"/>
              </a:solidFill>
              <a:effectLst/>
              <a:uFillTx/>
              <a:latin typeface="+mj-lt"/>
              <a:ea typeface="+mj-ea"/>
              <a:cs typeface="+mj-cs"/>
              <a:sym typeface="Helvetica"/>
            </a:endParaRPr>
          </a:p>
        </p:txBody>
      </p:sp>
    </p:spTree>
    <p:extLst>
      <p:ext uri="{BB962C8B-B14F-4D97-AF65-F5344CB8AC3E}">
        <p14:creationId xmlns:p14="http://schemas.microsoft.com/office/powerpoint/2010/main" val="2113009424"/>
      </p:ext>
    </p:extLst>
  </p:cSld>
  <p:clrMapOvr>
    <a:masterClrMapping/>
  </p:clrMapOvr>
  <p:transition spd="med"/>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Title 1"/>
          <p:cNvSpPr txBox="1">
            <a:spLocks noGrp="1"/>
          </p:cNvSpPr>
          <p:nvPr>
            <p:ph type="ctrTitle"/>
          </p:nvPr>
        </p:nvSpPr>
        <p:spPr>
          <a:xfrm>
            <a:off x="611559" y="2276872"/>
            <a:ext cx="7992889" cy="2448274"/>
          </a:xfrm>
          <a:prstGeom prst="rect">
            <a:avLst/>
          </a:prstGeom>
        </p:spPr>
        <p:txBody>
          <a:bodyPr/>
          <a:lstStyle>
            <a:lvl1pPr>
              <a:defRPr i="1">
                <a:solidFill>
                  <a:srgbClr val="FFFFFF"/>
                </a:solidFill>
              </a:defRPr>
            </a:lvl1pPr>
          </a:lstStyle>
          <a:p>
            <a:r>
              <a:t>Any questions? </a:t>
            </a:r>
          </a:p>
        </p:txBody>
      </p:sp>
      <p:pic>
        <p:nvPicPr>
          <p:cNvPr id="426" name="Picture 4" descr="Picture 4"/>
          <p:cNvPicPr>
            <a:picLocks noChangeAspect="1"/>
          </p:cNvPicPr>
          <p:nvPr/>
        </p:nvPicPr>
        <p:blipFill>
          <a:blip r:embed="rId2"/>
          <a:stretch>
            <a:fillRect/>
          </a:stretch>
        </p:blipFill>
        <p:spPr>
          <a:xfrm>
            <a:off x="6516216" y="260647"/>
            <a:ext cx="2266952" cy="1219201"/>
          </a:xfrm>
          <a:prstGeom prst="rect">
            <a:avLst/>
          </a:prstGeom>
          <a:ln w="12700">
            <a:miter lim="400000"/>
          </a:ln>
        </p:spPr>
      </p:pic>
    </p:spTree>
  </p:cSld>
  <p:clrMapOvr>
    <a:masterClrMapping/>
  </p:clrMapOvr>
  <p:transition spd="med"/>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CBA0-3484-2116-16EF-5C54B86BBC9D}"/>
              </a:ext>
            </a:extLst>
          </p:cNvPr>
          <p:cNvSpPr>
            <a:spLocks noGrp="1"/>
          </p:cNvSpPr>
          <p:nvPr>
            <p:ph type="title"/>
          </p:nvPr>
        </p:nvSpPr>
        <p:spPr/>
        <p:txBody>
          <a:bodyPr/>
          <a:lstStyle/>
          <a:p>
            <a:r>
              <a:rPr lang="en-US"/>
              <a:t>Next steps</a:t>
            </a:r>
          </a:p>
        </p:txBody>
      </p:sp>
      <p:sp>
        <p:nvSpPr>
          <p:cNvPr id="3" name="Text Placeholder 2">
            <a:extLst>
              <a:ext uri="{FF2B5EF4-FFF2-40B4-BE49-F238E27FC236}">
                <a16:creationId xmlns:a16="http://schemas.microsoft.com/office/drawing/2014/main" id="{75425A9B-10B3-BE8E-812A-61265A9F26BE}"/>
              </a:ext>
            </a:extLst>
          </p:cNvPr>
          <p:cNvSpPr>
            <a:spLocks noGrp="1"/>
          </p:cNvSpPr>
          <p:nvPr>
            <p:ph type="body" idx="1"/>
          </p:nvPr>
        </p:nvSpPr>
        <p:spPr/>
        <p:txBody>
          <a:bodyPr lIns="45718" tIns="45718" rIns="45718" bIns="45718" anchor="t">
            <a:normAutofit/>
          </a:bodyPr>
          <a:lstStyle/>
          <a:p>
            <a:r>
              <a:rPr lang="en-US"/>
              <a:t>Contact me if there is anything you would like me to repeat</a:t>
            </a:r>
          </a:p>
          <a:p>
            <a:r>
              <a:rPr lang="en-US"/>
              <a:t>Tutorial dates: 17th June 9.30am</a:t>
            </a:r>
          </a:p>
          <a:p>
            <a:r>
              <a:rPr lang="en-US"/>
              <a:t>                         1st July 9.30am</a:t>
            </a:r>
          </a:p>
          <a:p>
            <a:pPr marL="2743200" lvl="6" indent="0">
              <a:buNone/>
            </a:pPr>
            <a:r>
              <a:rPr lang="en-US"/>
              <a:t>   </a:t>
            </a:r>
          </a:p>
          <a:p>
            <a:r>
              <a:rPr lang="en-US"/>
              <a:t>Deadline for assignment: 27th July 2026</a:t>
            </a:r>
          </a:p>
        </p:txBody>
      </p:sp>
    </p:spTree>
    <p:extLst>
      <p:ext uri="{BB962C8B-B14F-4D97-AF65-F5344CB8AC3E}">
        <p14:creationId xmlns:p14="http://schemas.microsoft.com/office/powerpoint/2010/main" val="3068375593"/>
      </p:ext>
    </p:extLst>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83</Slides>
  <Notes>25</Notes>
  <HiddenSlides>0</HiddenSlides>
  <ScaleCrop>false</ScaleCrop>
  <HeadingPairs>
    <vt:vector size="4" baseType="variant">
      <vt:variant>
        <vt:lpstr>Theme</vt:lpstr>
      </vt:variant>
      <vt:variant>
        <vt:i4>1</vt:i4>
      </vt:variant>
      <vt:variant>
        <vt:lpstr>Slide Titles</vt:lpstr>
      </vt:variant>
      <vt:variant>
        <vt:i4>83</vt:i4>
      </vt:variant>
    </vt:vector>
  </HeadingPairs>
  <TitlesOfParts>
    <vt:vector size="84" baseType="lpstr">
      <vt:lpstr>20140311PresentationUWTSDTemplate</vt:lpstr>
      <vt:lpstr>Employment Relationship Management June 2026</vt:lpstr>
      <vt:lpstr>Welcome</vt:lpstr>
      <vt:lpstr>Keeping up to date</vt:lpstr>
      <vt:lpstr>Learning outcomes</vt:lpstr>
      <vt:lpstr>Secret to success</vt:lpstr>
      <vt:lpstr>Today's session</vt:lpstr>
      <vt:lpstr>Learning outcomes</vt:lpstr>
      <vt:lpstr>Learning Outcome 1</vt:lpstr>
      <vt:lpstr>Activity</vt:lpstr>
      <vt:lpstr>Voice</vt:lpstr>
      <vt:lpstr>Discretionary effort</vt:lpstr>
      <vt:lpstr>Voice Mechanisms</vt:lpstr>
      <vt:lpstr>Voice Mechanisms</vt:lpstr>
      <vt:lpstr>Psychological contract</vt:lpstr>
      <vt:lpstr>Connection with voice</vt:lpstr>
      <vt:lpstr>Why does this matter?</vt:lpstr>
      <vt:lpstr>AC: evaluate the relationship between voice and performance</vt:lpstr>
      <vt:lpstr>Let's talk about Trade Unions</vt:lpstr>
      <vt:lpstr>Core functions</vt:lpstr>
      <vt:lpstr>Recognition</vt:lpstr>
      <vt:lpstr>Voice &amp; TUs</vt:lpstr>
      <vt:lpstr>Trade Unions</vt:lpstr>
      <vt:lpstr>What do unions do that others can't?</vt:lpstr>
      <vt:lpstr>Limitations (May 2026)</vt:lpstr>
      <vt:lpstr>Who are union members?</vt:lpstr>
      <vt:lpstr>What is changing legally?</vt:lpstr>
      <vt:lpstr>Union v non-union</vt:lpstr>
      <vt:lpstr>PowerPoint Presentation</vt:lpstr>
      <vt:lpstr>Perspectives on HR</vt:lpstr>
      <vt:lpstr>Unitarist perspective</vt:lpstr>
      <vt:lpstr>Pluralist perspective</vt:lpstr>
      <vt:lpstr>Involvement and Participation</vt:lpstr>
      <vt:lpstr>Employee Participation</vt:lpstr>
      <vt:lpstr>Involvement</vt:lpstr>
      <vt:lpstr>Participation</vt:lpstr>
      <vt:lpstr>Marchington's Ladder</vt:lpstr>
      <vt:lpstr>How do they build relationships</vt:lpstr>
      <vt:lpstr>Better Working Lives</vt:lpstr>
      <vt:lpstr>Better Working Lives</vt:lpstr>
      <vt:lpstr>Benefits of Better Working Lives </vt:lpstr>
      <vt:lpstr>Understand the different forms of conflict behaviour and dispute resolution</vt:lpstr>
      <vt:lpstr>Conflict</vt:lpstr>
      <vt:lpstr>How do we recognise conflict?</vt:lpstr>
      <vt:lpstr>Triggers</vt:lpstr>
      <vt:lpstr>Managing Conflict</vt:lpstr>
      <vt:lpstr>Formal (unionised) conflict</vt:lpstr>
      <vt:lpstr>PowerPoint Presentation</vt:lpstr>
      <vt:lpstr>Resolving disputes</vt:lpstr>
      <vt:lpstr>What do we mean by resolution-focused?</vt:lpstr>
      <vt:lpstr>ACAS – individual disputes</vt:lpstr>
      <vt:lpstr>Over to you</vt:lpstr>
      <vt:lpstr>Disciplinary, Grievance &amp; Performance</vt:lpstr>
      <vt:lpstr>What is a grievance?</vt:lpstr>
      <vt:lpstr>ACAS definition</vt:lpstr>
      <vt:lpstr>Grievances – causes </vt:lpstr>
      <vt:lpstr>Grievances</vt:lpstr>
      <vt:lpstr>Handling grievances</vt:lpstr>
      <vt:lpstr>AI and grievances</vt:lpstr>
      <vt:lpstr>When does a dismissal occur?</vt:lpstr>
      <vt:lpstr>Capability or qualifications</vt:lpstr>
      <vt:lpstr>Capability - performance</vt:lpstr>
      <vt:lpstr>Capability</vt:lpstr>
      <vt:lpstr>Capability – ill health</vt:lpstr>
      <vt:lpstr>BS v Dundee City Council (2013)</vt:lpstr>
      <vt:lpstr>Statutory notice</vt:lpstr>
      <vt:lpstr>Principles of legislation – Unfair Dismissal</vt:lpstr>
      <vt:lpstr>Eligibility to make a claim of Unfair Dismissal</vt:lpstr>
      <vt:lpstr>What does ERA 2025 say?</vt:lpstr>
      <vt:lpstr>Potentially fair reasons for dismissal</vt:lpstr>
      <vt:lpstr>Group Activity</vt:lpstr>
      <vt:lpstr>Conduct</vt:lpstr>
      <vt:lpstr>Fairness</vt:lpstr>
      <vt:lpstr>BHS v Burchell 1980</vt:lpstr>
      <vt:lpstr>ACAS Code of Practice</vt:lpstr>
      <vt:lpstr>Right to be accompanied</vt:lpstr>
      <vt:lpstr>Automatically unfair reasons for dismissal</vt:lpstr>
      <vt:lpstr>Remedies</vt:lpstr>
      <vt:lpstr>Compensation</vt:lpstr>
      <vt:lpstr>Compensatory Award</vt:lpstr>
      <vt:lpstr>PART 2 - The Importance of handling  grievances effectively</vt:lpstr>
      <vt:lpstr>Book recommendation</vt:lpstr>
      <vt:lpstr>Any questions? </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2026-06-02T21:46:13Z</dcterms:modified>
</cp:coreProperties>
</file>