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4" r:id="rId4"/>
    <p:sldId id="327" r:id="rId5"/>
    <p:sldId id="328" r:id="rId6"/>
    <p:sldId id="329" r:id="rId7"/>
    <p:sldId id="330" r:id="rId8"/>
    <p:sldId id="331" r:id="rId9"/>
    <p:sldId id="332" r:id="rId10"/>
    <p:sldId id="278" r:id="rId11"/>
    <p:sldId id="261" r:id="rId1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Xiaocong Zhou" initials="XZ" lastIdx="2" clrIdx="0">
    <p:extLst>
      <p:ext uri="{19B8F6BF-5375-455C-9EA6-DF929625EA0E}">
        <p15:presenceInfo xmlns:p15="http://schemas.microsoft.com/office/powerpoint/2012/main" userId="Xiaocong Zhou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A8BF86-076F-44F8-BB44-F4407C3E3368}" v="6" dt="2021-01-31T19:59:37.737"/>
    <p1510:client id="{DAF4E99E-F68E-4451-847C-E4CD52721ABE}" v="38" dt="2021-01-31T20:40:43.0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33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周 孝聪" userId="d705346e0561b196" providerId="LiveId" clId="{63A8BF86-076F-44F8-BB44-F4407C3E3368}"/>
    <pc:docChg chg="custSel modSld">
      <pc:chgData name="周 孝聪" userId="d705346e0561b196" providerId="LiveId" clId="{63A8BF86-076F-44F8-BB44-F4407C3E3368}" dt="2021-01-31T20:06:21.758" v="25" actId="313"/>
      <pc:docMkLst>
        <pc:docMk/>
      </pc:docMkLst>
      <pc:sldChg chg="modSp mod">
        <pc:chgData name="周 孝聪" userId="d705346e0561b196" providerId="LiveId" clId="{63A8BF86-076F-44F8-BB44-F4407C3E3368}" dt="2021-01-31T20:06:21.758" v="25" actId="313"/>
        <pc:sldMkLst>
          <pc:docMk/>
          <pc:sldMk cId="193772293" sldId="256"/>
        </pc:sldMkLst>
        <pc:spChg chg="mod">
          <ac:chgData name="周 孝聪" userId="d705346e0561b196" providerId="LiveId" clId="{63A8BF86-076F-44F8-BB44-F4407C3E3368}" dt="2021-01-31T20:06:21.758" v="25" actId="313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63A8BF86-076F-44F8-BB44-F4407C3E3368}" dt="2021-01-31T13:58:26.116" v="6" actId="1076"/>
        <pc:sldMkLst>
          <pc:docMk/>
          <pc:sldMk cId="993535283" sldId="297"/>
        </pc:sldMkLst>
        <pc:spChg chg="mod">
          <ac:chgData name="周 孝聪" userId="d705346e0561b196" providerId="LiveId" clId="{63A8BF86-076F-44F8-BB44-F4407C3E3368}" dt="2021-01-31T13:58:26.116" v="6" actId="1076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05.532" v="2"/>
        <pc:sldMkLst>
          <pc:docMk/>
          <pc:sldMk cId="3185438589" sldId="301"/>
        </pc:sldMkLst>
        <pc:spChg chg="mod">
          <ac:chgData name="周 孝聪" userId="d705346e0561b196" providerId="LiveId" clId="{63A8BF86-076F-44F8-BB44-F4407C3E3368}" dt="2021-01-31T13:58:05.532" v="2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58.813" v="15" actId="114"/>
        <pc:sldMkLst>
          <pc:docMk/>
          <pc:sldMk cId="82439947" sldId="304"/>
        </pc:sldMkLst>
        <pc:spChg chg="mod">
          <ac:chgData name="周 孝聪" userId="d705346e0561b196" providerId="LiveId" clId="{63A8BF86-076F-44F8-BB44-F4407C3E3368}" dt="2021-01-31T13:58:58.813" v="15" actId="114"/>
          <ac:spMkLst>
            <pc:docMk/>
            <pc:sldMk cId="82439947" sldId="304"/>
            <ac:spMk id="6" creationId="{E41B930D-BD9F-41D8-AC68-8A8604E840E7}"/>
          </ac:spMkLst>
        </pc:spChg>
      </pc:sldChg>
    </pc:docChg>
  </pc:docChgLst>
  <pc:docChgLst>
    <pc:chgData name="周 孝聪" userId="d705346e0561b196" providerId="LiveId" clId="{DAF4E99E-F68E-4451-847C-E4CD52721ABE}"/>
    <pc:docChg chg="undo custSel modSld">
      <pc:chgData name="周 孝聪" userId="d705346e0561b196" providerId="LiveId" clId="{DAF4E99E-F68E-4451-847C-E4CD52721ABE}" dt="2021-01-31T20:47:46.294" v="237" actId="20577"/>
      <pc:docMkLst>
        <pc:docMk/>
      </pc:docMkLst>
      <pc:sldChg chg="modSp mod">
        <pc:chgData name="周 孝聪" userId="d705346e0561b196" providerId="LiveId" clId="{DAF4E99E-F68E-4451-847C-E4CD52721ABE}" dt="2021-01-31T20:22:53.572" v="11" actId="20577"/>
        <pc:sldMkLst>
          <pc:docMk/>
          <pc:sldMk cId="193772293" sldId="256"/>
        </pc:sldMkLst>
        <pc:spChg chg="mod">
          <ac:chgData name="周 孝聪" userId="d705346e0561b196" providerId="LiveId" clId="{DAF4E99E-F68E-4451-847C-E4CD52721ABE}" dt="2021-01-31T20:22:53.572" v="11" actId="20577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DAF4E99E-F68E-4451-847C-E4CD52721ABE}" dt="2021-01-31T20:24:32.878" v="15" actId="20577"/>
        <pc:sldMkLst>
          <pc:docMk/>
          <pc:sldMk cId="1142454783" sldId="258"/>
        </pc:sldMkLst>
        <pc:spChg chg="mod">
          <ac:chgData name="周 孝聪" userId="d705346e0561b196" providerId="LiveId" clId="{DAF4E99E-F68E-4451-847C-E4CD52721ABE}" dt="2021-01-31T20:24:32.878" v="15" actId="20577"/>
          <ac:spMkLst>
            <pc:docMk/>
            <pc:sldMk cId="1142454783" sldId="258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2:28.591" v="190" actId="20577"/>
        <pc:sldMkLst>
          <pc:docMk/>
          <pc:sldMk cId="1086892667" sldId="261"/>
        </pc:sldMkLst>
        <pc:spChg chg="mod">
          <ac:chgData name="周 孝聪" userId="d705346e0561b196" providerId="LiveId" clId="{DAF4E99E-F68E-4451-847C-E4CD52721ABE}" dt="2021-01-31T20:42:28.591" v="190" actId="20577"/>
          <ac:spMkLst>
            <pc:docMk/>
            <pc:sldMk cId="1086892667" sldId="261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3:50.183" v="216" actId="20577"/>
        <pc:sldMkLst>
          <pc:docMk/>
          <pc:sldMk cId="3057007576" sldId="278"/>
        </pc:sldMkLst>
        <pc:spChg chg="mod">
          <ac:chgData name="周 孝聪" userId="d705346e0561b196" providerId="LiveId" clId="{DAF4E99E-F68E-4451-847C-E4CD52721ABE}" dt="2021-01-31T20:41:56.071" v="188" actId="20577"/>
          <ac:spMkLst>
            <pc:docMk/>
            <pc:sldMk cId="3057007576" sldId="278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3:50.183" v="216" actId="20577"/>
          <ac:spMkLst>
            <pc:docMk/>
            <pc:sldMk cId="3057007576" sldId="278"/>
            <ac:spMk id="3" creationId="{717B54FD-8971-4AAC-8DB0-3191C9511669}"/>
          </ac:spMkLst>
        </pc:spChg>
      </pc:sldChg>
      <pc:sldChg chg="modSp mod">
        <pc:chgData name="周 孝聪" userId="d705346e0561b196" providerId="LiveId" clId="{DAF4E99E-F68E-4451-847C-E4CD52721ABE}" dt="2021-01-31T20:27:15.984" v="28" actId="1076"/>
        <pc:sldMkLst>
          <pc:docMk/>
          <pc:sldMk cId="1131783591" sldId="296"/>
        </pc:sldMkLst>
        <pc:spChg chg="mod">
          <ac:chgData name="周 孝聪" userId="d705346e0561b196" providerId="LiveId" clId="{DAF4E99E-F68E-4451-847C-E4CD52721ABE}" dt="2021-01-31T20:27:15.984" v="28" actId="1076"/>
          <ac:spMkLst>
            <pc:docMk/>
            <pc:sldMk cId="1131783591" sldId="296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4:25.907" v="223" actId="20577"/>
        <pc:sldMkLst>
          <pc:docMk/>
          <pc:sldMk cId="993535283" sldId="297"/>
        </pc:sldMkLst>
        <pc:spChg chg="mod">
          <ac:chgData name="周 孝聪" userId="d705346e0561b196" providerId="LiveId" clId="{DAF4E99E-F68E-4451-847C-E4CD52721ABE}" dt="2021-01-31T20:44:25.907" v="223" actId="20577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1:34.936" v="66" actId="20577"/>
        <pc:sldMkLst>
          <pc:docMk/>
          <pc:sldMk cId="267740089" sldId="299"/>
        </pc:sldMkLst>
        <pc:spChg chg="mod">
          <ac:chgData name="周 孝聪" userId="d705346e0561b196" providerId="LiveId" clId="{DAF4E99E-F68E-4451-847C-E4CD52721ABE}" dt="2021-01-31T20:31:34.936" v="66" actId="20577"/>
          <ac:spMkLst>
            <pc:docMk/>
            <pc:sldMk cId="267740089" sldId="29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27:59.116" v="30" actId="114"/>
        <pc:sldMkLst>
          <pc:docMk/>
          <pc:sldMk cId="1555022267" sldId="300"/>
        </pc:sldMkLst>
        <pc:spChg chg="mod">
          <ac:chgData name="周 孝聪" userId="d705346e0561b196" providerId="LiveId" clId="{DAF4E99E-F68E-4451-847C-E4CD52721ABE}" dt="2021-01-31T20:27:44.702" v="29" actId="20577"/>
          <ac:spMkLst>
            <pc:docMk/>
            <pc:sldMk cId="1555022267" sldId="300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27:59.116" v="30" actId="114"/>
          <ac:spMkLst>
            <pc:docMk/>
            <pc:sldMk cId="1555022267" sldId="300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8:59.314" v="59" actId="20577"/>
        <pc:sldMkLst>
          <pc:docMk/>
          <pc:sldMk cId="3185438589" sldId="301"/>
        </pc:sldMkLst>
        <pc:spChg chg="mod">
          <ac:chgData name="周 孝聪" userId="d705346e0561b196" providerId="LiveId" clId="{DAF4E99E-F68E-4451-847C-E4CD52721ABE}" dt="2021-01-31T20:28:59.314" v="59" actId="20577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04.039" v="60" actId="20577"/>
        <pc:sldMkLst>
          <pc:docMk/>
          <pc:sldMk cId="3613261572" sldId="302"/>
        </pc:sldMkLst>
        <pc:spChg chg="mod">
          <ac:chgData name="周 孝聪" userId="d705346e0561b196" providerId="LiveId" clId="{DAF4E99E-F68E-4451-847C-E4CD52721ABE}" dt="2021-01-31T20:29:04.039" v="60" actId="20577"/>
          <ac:spMkLst>
            <pc:docMk/>
            <pc:sldMk cId="3613261572" sldId="302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34.898" v="61" actId="20577"/>
        <pc:sldMkLst>
          <pc:docMk/>
          <pc:sldMk cId="2043986230" sldId="303"/>
        </pc:sldMkLst>
        <pc:spChg chg="mod">
          <ac:chgData name="周 孝聪" userId="d705346e0561b196" providerId="LiveId" clId="{DAF4E99E-F68E-4451-847C-E4CD52721ABE}" dt="2021-01-31T20:29:34.898" v="61" actId="20577"/>
          <ac:spMkLst>
            <pc:docMk/>
            <pc:sldMk cId="2043986230" sldId="303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7:37.797" v="233" actId="20577"/>
        <pc:sldMkLst>
          <pc:docMk/>
          <pc:sldMk cId="82439947" sldId="304"/>
        </pc:sldMkLst>
        <pc:spChg chg="mod">
          <ac:chgData name="周 孝聪" userId="d705346e0561b196" providerId="LiveId" clId="{DAF4E99E-F68E-4451-847C-E4CD52721ABE}" dt="2021-01-31T20:31:19.884" v="65" actId="20577"/>
          <ac:spMkLst>
            <pc:docMk/>
            <pc:sldMk cId="82439947" sldId="304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7:37.797" v="233" actId="20577"/>
          <ac:spMkLst>
            <pc:docMk/>
            <pc:sldMk cId="82439947" sldId="304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0:07.038" v="163"/>
        <pc:sldMkLst>
          <pc:docMk/>
          <pc:sldMk cId="12990678" sldId="305"/>
        </pc:sldMkLst>
        <pc:spChg chg="mod">
          <ac:chgData name="周 孝聪" userId="d705346e0561b196" providerId="LiveId" clId="{DAF4E99E-F68E-4451-847C-E4CD52721ABE}" dt="2021-01-31T20:40:07.038" v="163"/>
          <ac:spMkLst>
            <pc:docMk/>
            <pc:sldMk cId="12990678" sldId="305"/>
            <ac:spMk id="4" creationId="{DF6F8894-A3AC-48C9-A563-CC5C8C500111}"/>
          </ac:spMkLst>
        </pc:spChg>
        <pc:spChg chg="mod">
          <ac:chgData name="周 孝聪" userId="d705346e0561b196" providerId="LiveId" clId="{DAF4E99E-F68E-4451-847C-E4CD52721ABE}" dt="2021-01-31T20:36:27.479" v="96" actId="313"/>
          <ac:spMkLst>
            <pc:docMk/>
            <pc:sldMk cId="12990678" sldId="305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1:12.366" v="170" actId="313"/>
        <pc:sldMkLst>
          <pc:docMk/>
          <pc:sldMk cId="2897522635" sldId="306"/>
        </pc:sldMkLst>
        <pc:spChg chg="mod">
          <ac:chgData name="周 孝聪" userId="d705346e0561b196" providerId="LiveId" clId="{DAF4E99E-F68E-4451-847C-E4CD52721ABE}" dt="2021-01-31T20:41:12.366" v="170" actId="313"/>
          <ac:spMkLst>
            <pc:docMk/>
            <pc:sldMk cId="2897522635" sldId="306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7:46.294" v="237" actId="20577"/>
        <pc:sldMkLst>
          <pc:docMk/>
          <pc:sldMk cId="3319320488" sldId="307"/>
        </pc:sldMkLst>
        <pc:spChg chg="mod">
          <ac:chgData name="周 孝聪" userId="d705346e0561b196" providerId="LiveId" clId="{DAF4E99E-F68E-4451-847C-E4CD52721ABE}" dt="2021-01-31T20:47:46.294" v="237" actId="20577"/>
          <ac:spMkLst>
            <pc:docMk/>
            <pc:sldMk cId="3319320488" sldId="30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9:33.195" v="134"/>
        <pc:sldMkLst>
          <pc:docMk/>
          <pc:sldMk cId="2656109803" sldId="308"/>
        </pc:sldMkLst>
        <pc:spChg chg="mod">
          <ac:chgData name="周 孝聪" userId="d705346e0561b196" providerId="LiveId" clId="{DAF4E99E-F68E-4451-847C-E4CD52721ABE}" dt="2021-01-31T20:39:33.195" v="134"/>
          <ac:spMkLst>
            <pc:docMk/>
            <pc:sldMk cId="2656109803" sldId="308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43.024" v="166"/>
        <pc:sldMkLst>
          <pc:docMk/>
          <pc:sldMk cId="3314526296" sldId="309"/>
        </pc:sldMkLst>
        <pc:spChg chg="mod">
          <ac:chgData name="周 孝聪" userId="d705346e0561b196" providerId="LiveId" clId="{DAF4E99E-F68E-4451-847C-E4CD52721ABE}" dt="2021-01-31T20:40:43.024" v="166"/>
          <ac:spMkLst>
            <pc:docMk/>
            <pc:sldMk cId="3314526296" sldId="30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59.114" v="169" actId="20577"/>
        <pc:sldMkLst>
          <pc:docMk/>
          <pc:sldMk cId="451147975" sldId="310"/>
        </pc:sldMkLst>
        <pc:spChg chg="mod">
          <ac:chgData name="周 孝聪" userId="d705346e0561b196" providerId="LiveId" clId="{DAF4E99E-F68E-4451-847C-E4CD52721ABE}" dt="2021-01-31T20:40:59.114" v="169" actId="20577"/>
          <ac:spMkLst>
            <pc:docMk/>
            <pc:sldMk cId="451147975" sldId="310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1:44.814" v="187" actId="20577"/>
        <pc:sldMkLst>
          <pc:docMk/>
          <pc:sldMk cId="2291093098" sldId="312"/>
        </pc:sldMkLst>
        <pc:spChg chg="mod">
          <ac:chgData name="周 孝聪" userId="d705346e0561b196" providerId="LiveId" clId="{DAF4E99E-F68E-4451-847C-E4CD52721ABE}" dt="2021-01-31T20:41:44.814" v="187" actId="20577"/>
          <ac:spMkLst>
            <pc:docMk/>
            <pc:sldMk cId="2291093098" sldId="312"/>
            <ac:spMk id="8" creationId="{543303ED-935F-4EA5-B8CC-9965006FCD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0AAFD-2810-49E2-8ACD-42DDE7BFD19E}" type="datetimeFigureOut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F46-B152-4594-93D9-1582192C9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3431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9BE3E-E5AC-49F6-A4D4-C31B6B41C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D27A6-2008-4012-BECB-4AD96CE11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14E54-73F4-470C-A84B-C34928BDC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8130E-9E76-45C8-B60B-91ECBC96C6E7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7FB28-02C4-4F41-8683-53980A76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8E434-0415-49C3-A5F6-2B704FCD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5709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7FDC-F72D-4BCD-A374-96A80978A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16C17-803E-4C43-8C95-930AE71F3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F56C7-37A9-4EAB-9E3F-A67AC90D9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69041-965D-4A70-93A3-1F28DD3CC5D7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2BA26-FF08-4A49-B46B-2370FDC66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D4AEB-388D-416E-B4B9-BBE348890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8818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1FA3D-491E-4E84-81AC-10BBD20AE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8A182-FA87-4DC3-94FF-B24CE90C4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B5F64-8552-4BCA-A7AE-12A6D538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5247-4EC7-42CD-852E-DDA5E4C9173B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6880E-359A-4701-9CB9-4D30FD1D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CB29E-EFC7-4A33-B0A1-B0D51316C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891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C7C8-AC36-45FB-8AC3-36C31BFEA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F8251-C37E-4B8F-8CE2-3834DE0906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637B9-55C2-42F9-85C2-01AC1FED1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1D214-4716-40C0-B2B5-0A97611A5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0299-ADC3-4FC2-83DD-C593333F3798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32124-811A-4ED5-8A9C-9B9FC0011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B632B-A218-4AFB-B919-1E7B1FD4F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44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49BD-0688-4BCF-90A8-E68BE90E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4A12B-0D29-4CEB-9082-21BD78ECE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AF716D-0F55-4FE5-97A4-25AA3DB69D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1FE12-0148-496E-AFC7-FEA99303EC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E2DC1-EDB6-4003-95B0-27DCB4E74A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C603CB-9EE4-41C7-8238-68A3E2DA1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DD47-C540-46BB-BB85-50913C152452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F93960-960B-4743-ACD3-8F21395FC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2B1E8-B370-41E8-90C7-E0A08E916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946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00397-6E77-466E-994A-0D8AC8A0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21336D-E4A5-4827-AF7F-6F364CB1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B9397-F244-48FF-9D36-014138000B38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307F-04AD-4E46-B5F7-4CF3EDAD1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AC6F5-CBC0-4F25-A47E-345238333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1911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426C3-1DB0-4F03-B6A9-80D8790FD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FB1C-8D52-4E52-8FDA-546C2FE21C67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D7A59-B6F2-4CBB-8532-9FDE85C4C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58E75-F79B-45F5-93B9-2D4AD313A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977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610C3-5DB4-4E23-BDBA-C04E0C0AB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65F55-C67C-4726-8669-CAE9C6979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62260A-C50D-4182-BF00-60FDDFB08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0B8D3-2C94-453D-A813-1BD223870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811A3-3C14-4298-B397-CB20231B62AF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CA5F8-2D98-4B15-8801-012B3562B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039AFA-538E-4C50-985B-57B61876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957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545E8-5CD8-4C5C-B5AE-478823DA9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53658C-DEA6-47BA-A309-50F58E5FC5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2FD6D-FD8C-4E8E-97AC-51D11774D8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54DF04-5DC2-4F8F-94AD-10E4D0158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B6EC7-0293-4F64-8BFC-906AF25B929C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B12A2-5DE0-4E12-AA8F-33126BF28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6CFB5-561B-4000-AE5B-5E5403CCD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7619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0E23-7B7E-4CD4-B658-D7359C99B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F30F90-43A2-453A-950D-08A4C37CCB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9A28C-39AF-4B32-8F80-1CD99ECA4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002A5-8768-497B-BE07-FB980E034849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61A08-A8A1-42B6-9015-DBE8D47E4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64F42-F1F8-40D0-B08B-08C5F16D7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77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0474CA-50D2-4FC9-9B55-BEC2927FAF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A11E43-E319-40A7-8535-C806F4097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65E22-ED01-4B0E-99C5-E969CF57A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8B86B-6ECD-4AA3-91AA-9BA18762C9CA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B9826-3679-45CD-BFB6-46FBA7813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44D03-FCD1-4C57-953C-632EED3D4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539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23E07-82B4-4FFB-B991-13B3C4EF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1370A-A89B-4CEB-A735-9CA3F68FD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62A33-8997-455B-9F1F-0032FFB0E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6266E7-ADAD-4FC9-A219-5EFD0EDE7F7A}" type="datetime1">
              <a:rPr lang="zh-CN" altLang="en-US" smtClean="0"/>
              <a:t>2021/8/24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E3189-1BB5-49EB-90A0-3ABB4DBAB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A1920-0FF7-48CB-9DDB-2054E49A7A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766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9347" y="671331"/>
            <a:ext cx="12790694" cy="1313321"/>
          </a:xfrm>
        </p:spPr>
        <p:txBody>
          <a:bodyPr>
            <a:normAutofit/>
          </a:bodyPr>
          <a:lstStyle/>
          <a:p>
            <a:r>
              <a:rPr lang="zh-TW" alt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初探北京故宮建築設計中的</a:t>
            </a:r>
            <a:r>
              <a:rPr lang="en-US" altLang="zh-TW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《</a:t>
            </a:r>
            <a:r>
              <a:rPr lang="zh-TW" alt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易經</a:t>
            </a:r>
            <a:r>
              <a:rPr lang="en-US" altLang="zh-TW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》</a:t>
            </a:r>
            <a:r>
              <a:rPr lang="zh-TW" alt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哲學</a:t>
            </a:r>
            <a:endParaRPr lang="en-US" altLang="zh-C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7279" y="3593949"/>
            <a:ext cx="5637441" cy="2387600"/>
          </a:xfrm>
        </p:spPr>
        <p:txBody>
          <a:bodyPr>
            <a:normAutofit/>
          </a:bodyPr>
          <a:lstStyle/>
          <a:p>
            <a:pPr algn="l"/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課程代碼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: 		SICH6012</a:t>
            </a:r>
          </a:p>
          <a:p>
            <a:pPr algn="l"/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指導教授：    	黃忠天教授</a:t>
            </a:r>
            <a:endParaRPr lang="en-US" altLang="zh-CN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algn="l"/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學生姓名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: 		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周孝聰</a:t>
            </a:r>
            <a:endParaRPr lang="en-US" altLang="zh-CN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algn="l"/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學生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ID: 		1903293</a:t>
            </a:r>
          </a:p>
          <a:p>
            <a:pPr algn="l"/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日期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: 			2021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年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8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月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26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日</a:t>
            </a:r>
            <a:endParaRPr lang="en-US" altLang="zh-CN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8137F-3885-4B79-87FB-8A6CBE988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77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8837" y="546663"/>
            <a:ext cx="7282126" cy="668450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壹</a:t>
            </a:r>
            <a:r>
              <a:rPr lang="en-US" altLang="zh-CN" sz="2000" b="1" kern="10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前言</a:t>
            </a:r>
            <a:endParaRPr lang="zh-CN" altLang="zh-CN" sz="20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貳</a:t>
            </a:r>
            <a:r>
              <a:rPr lang="en-US" altLang="zh-CN" sz="2000" b="1" kern="10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《易經》與中國古代建築的聯繫</a:t>
            </a:r>
            <a:endParaRPr lang="zh-CN" altLang="zh-CN" sz="20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叁</a:t>
            </a:r>
            <a:r>
              <a:rPr lang="en-US" altLang="zh-CN" sz="2000" b="1" kern="10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故宮建築設計中的「中正」思想</a:t>
            </a:r>
            <a:endParaRPr lang="zh-CN" altLang="zh-CN" sz="20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	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一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</a:t>
            </a:r>
            <a:r>
              <a:rPr lang="zh-CN" altLang="zh-CN" sz="18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故宮建築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整體佈局中的「中正」思想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	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二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</a:t>
            </a:r>
            <a:r>
              <a:rPr lang="zh-CN" altLang="zh-CN" sz="18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故宮建築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顏色搭配中的「中正」思想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肆</a:t>
            </a:r>
            <a:r>
              <a:rPr lang="en-US" altLang="zh-CN" sz="2000" b="1" kern="10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故宮建築設計中的「天人合一」思想</a:t>
            </a:r>
            <a:endParaRPr lang="zh-CN" altLang="zh-CN" sz="20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	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一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三合殿命名中的「天人合一」思想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	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二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内廷後三宮命名中的「天人合一」思想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伍</a:t>
            </a:r>
            <a:r>
              <a:rPr lang="en-US" altLang="zh-CN" sz="2000" b="1" kern="10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未來展望</a:t>
            </a:r>
            <a:endParaRPr lang="zh-CN" altLang="zh-CN" sz="20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陸</a:t>
            </a:r>
            <a:r>
              <a:rPr lang="en-US" altLang="zh-CN" sz="2000" b="1" kern="10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TW" altLang="zh-CN" sz="20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結語</a:t>
            </a:r>
            <a:endParaRPr lang="zh-CN" altLang="zh-CN" sz="20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endParaRPr lang="zh-CN" altLang="en-US" sz="700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F00D10-D96C-41B2-A166-36038A0E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841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zh-CN" sz="4400" b="1" kern="10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壹</a:t>
            </a:r>
            <a:r>
              <a:rPr lang="en-US" altLang="zh-CN" sz="4400" b="1" kern="10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TW" altLang="zh-CN" sz="4400" b="1" kern="10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前言</a:t>
            </a:r>
            <a:endParaRPr lang="zh-CN" altLang="zh-CN" sz="44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3</a:t>
            </a:fld>
            <a:endParaRPr lang="zh-CN" alt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F595C8A-EE9B-4628-8A38-C3CDCFAF5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1239" y="1366510"/>
            <a:ext cx="7492253" cy="4989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098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13AF3A4B-830A-4F8C-B088-713525D35FC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2050" name="Picture 2" descr="A picture containing outdoor, sky, water, city&#10;&#10;Description automatically generated">
            <a:extLst>
              <a:ext uri="{FF2B5EF4-FFF2-40B4-BE49-F238E27FC236}">
                <a16:creationId xmlns:a16="http://schemas.microsoft.com/office/drawing/2014/main" id="{828C9DB3-4074-4B27-8AE7-8EBB93377F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48" b="32424"/>
          <a:stretch/>
        </p:blipFill>
        <p:spPr bwMode="auto">
          <a:xfrm>
            <a:off x="247983" y="1985656"/>
            <a:ext cx="5652773" cy="3694570"/>
          </a:xfrm>
          <a:prstGeom prst="rect">
            <a:avLst/>
          </a:prstGeom>
          <a:noFill/>
        </p:spPr>
      </p:pic>
      <p:pic>
        <p:nvPicPr>
          <p:cNvPr id="5" name="Picture 4" descr="A picture containing text, orange, place of worship&#10;&#10;Description automatically generated">
            <a:extLst>
              <a:ext uri="{FF2B5EF4-FFF2-40B4-BE49-F238E27FC236}">
                <a16:creationId xmlns:a16="http://schemas.microsoft.com/office/drawing/2014/main" id="{2CC07B74-05B1-4871-A87E-A9DA09498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85656"/>
            <a:ext cx="5848016" cy="3694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45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貳</a:t>
            </a:r>
            <a:r>
              <a:rPr lang="en-US" altLang="zh-TW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.《</a:t>
            </a: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易經</a:t>
            </a:r>
            <a:r>
              <a:rPr lang="en-US" altLang="zh-TW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》</a:t>
            </a: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與中國古代建築的聯繫</a:t>
            </a:r>
            <a:endParaRPr lang="zh-CN" altLang="zh-CN" sz="44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54CEA2D3-B5E6-4EED-903B-51E2C4B93CF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AA49E97A-CA97-4E44-AF4A-A8A2B368E8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06C9B28-1198-466E-9048-FAC39E3B47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375" y="2168714"/>
            <a:ext cx="7958057" cy="3130169"/>
          </a:xfrm>
          <a:prstGeom prst="rect">
            <a:avLst/>
          </a:prstGeom>
        </p:spPr>
      </p:pic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CAF9472E-D579-47CA-9170-9C29C38BD1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68715"/>
            <a:ext cx="3982720" cy="313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403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叁</a:t>
            </a:r>
            <a:r>
              <a:rPr lang="en-US" altLang="zh-TW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故宮建築設計中的「中正」思想</a:t>
            </a:r>
            <a:endParaRPr lang="zh-CN" altLang="zh-CN" sz="44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6</a:t>
            </a:fld>
            <a:endParaRPr lang="zh-CN" altLang="en-US"/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2FC404E2-AC7A-4E0C-9A0A-F8ED64986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814" y="1873577"/>
            <a:ext cx="3511359" cy="4826475"/>
          </a:xfrm>
          <a:prstGeom prst="rect">
            <a:avLst/>
          </a:prstGeom>
        </p:spPr>
      </p:pic>
      <p:sp>
        <p:nvSpPr>
          <p:cNvPr id="11" name="Arrow: Left 10">
            <a:extLst>
              <a:ext uri="{FF2B5EF4-FFF2-40B4-BE49-F238E27FC236}">
                <a16:creationId xmlns:a16="http://schemas.microsoft.com/office/drawing/2014/main" id="{4C419DA5-8234-40CC-A920-2BA8052F9D90}"/>
              </a:ext>
            </a:extLst>
          </p:cNvPr>
          <p:cNvSpPr/>
          <p:nvPr/>
        </p:nvSpPr>
        <p:spPr>
          <a:xfrm>
            <a:off x="3429763" y="1760872"/>
            <a:ext cx="1056640" cy="56896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0705B56F-11B4-41FE-ADC2-19B99388B40E}"/>
              </a:ext>
            </a:extLst>
          </p:cNvPr>
          <p:cNvSpPr/>
          <p:nvPr/>
        </p:nvSpPr>
        <p:spPr>
          <a:xfrm>
            <a:off x="3429763" y="6131092"/>
            <a:ext cx="1056640" cy="56896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4A5D93C8-1F57-469E-A4E6-86F3B92CD2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8828" y="1873577"/>
            <a:ext cx="3630182" cy="48122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B085FA-B3AB-41F4-AF26-F9DEB5B5FA40}"/>
              </a:ext>
            </a:extLst>
          </p:cNvPr>
          <p:cNvSpPr txBox="1"/>
          <p:nvPr/>
        </p:nvSpPr>
        <p:spPr>
          <a:xfrm>
            <a:off x="2806806" y="861401"/>
            <a:ext cx="6094740" cy="8324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zh-CN" altLang="zh-CN" sz="2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一</a:t>
            </a:r>
            <a:r>
              <a:rPr lang="en-US" altLang="zh-CN" sz="2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zh-CN" altLang="zh-CN" sz="2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整體佈局中的「中正」思想</a:t>
            </a:r>
            <a:endParaRPr lang="zh-CN" altLang="zh-CN" sz="2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182A22F-5F7F-493E-A13E-7F9DC98C0056}"/>
              </a:ext>
            </a:extLst>
          </p:cNvPr>
          <p:cNvCxnSpPr/>
          <p:nvPr/>
        </p:nvCxnSpPr>
        <p:spPr>
          <a:xfrm>
            <a:off x="3347493" y="2045352"/>
            <a:ext cx="0" cy="439164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28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102573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en-US" sz="2800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二</a:t>
            </a:r>
            <a:r>
              <a:rPr lang="en-US" altLang="zh-TW" sz="2800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</a:t>
            </a:r>
            <a:r>
              <a:rPr lang="zh-CN" altLang="en-US" sz="2800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故宮建築</a:t>
            </a:r>
            <a:r>
              <a:rPr lang="zh-TW" altLang="en-US" sz="2800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顏色搭配中的「中正」思想</a:t>
            </a:r>
            <a:endParaRPr lang="zh-CN" altLang="zh-CN" sz="2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36480" y="6390302"/>
            <a:ext cx="2743200" cy="365125"/>
          </a:xfrm>
        </p:spPr>
        <p:txBody>
          <a:bodyPr/>
          <a:lstStyle/>
          <a:p>
            <a:fld id="{A3E0C103-7A25-46BF-92E4-812236F8D451}" type="slidenum">
              <a:rPr lang="zh-CN" altLang="en-US" smtClean="0"/>
              <a:t>7</a:t>
            </a:fld>
            <a:endParaRPr lang="zh-CN" altLang="en-US"/>
          </a:p>
        </p:txBody>
      </p:sp>
      <p:pic>
        <p:nvPicPr>
          <p:cNvPr id="7" name="Picture 6" descr="A picture containing outdoor, building, house, place of worship&#10;&#10;Description automatically generated">
            <a:extLst>
              <a:ext uri="{FF2B5EF4-FFF2-40B4-BE49-F238E27FC236}">
                <a16:creationId xmlns:a16="http://schemas.microsoft.com/office/drawing/2014/main" id="{E79FA46F-20E8-4D81-BA9B-3F6A6319D9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187" y="1404644"/>
            <a:ext cx="7902971" cy="5260640"/>
          </a:xfrm>
          <a:prstGeom prst="rect">
            <a:avLst/>
          </a:prstGeom>
        </p:spPr>
      </p:pic>
      <p:pic>
        <p:nvPicPr>
          <p:cNvPr id="1026" name="Picture 2" descr="Diagram&#10;&#10;Description automatically generated">
            <a:extLst>
              <a:ext uri="{FF2B5EF4-FFF2-40B4-BE49-F238E27FC236}">
                <a16:creationId xmlns:a16="http://schemas.microsoft.com/office/drawing/2014/main" id="{FE5AF0E0-6F46-4CE5-923D-D86245CAEE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030"/>
          <a:stretch/>
        </p:blipFill>
        <p:spPr bwMode="auto">
          <a:xfrm>
            <a:off x="8781263" y="1404644"/>
            <a:ext cx="2598417" cy="2579851"/>
          </a:xfrm>
          <a:prstGeom prst="rect">
            <a:avLst/>
          </a:prstGeom>
          <a:noFill/>
        </p:spPr>
      </p:pic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A01FE4D-D787-4D77-8D6B-25560729AF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66" r="14669" b="7096"/>
          <a:stretch/>
        </p:blipFill>
        <p:spPr bwMode="auto">
          <a:xfrm>
            <a:off x="8841718" y="4162833"/>
            <a:ext cx="2537961" cy="25024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98340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肆</a:t>
            </a:r>
            <a:r>
              <a:rPr lang="en-US" altLang="zh-TW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故宮建築設計中的「天人合一」思想</a:t>
            </a:r>
            <a:endParaRPr lang="zh-CN" altLang="zh-CN" sz="44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54CEA2D3-B5E6-4EED-903B-51E2C4B93CF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AA49E97A-CA97-4E44-AF4A-A8A2B368E8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F9D8A4-4957-46C6-AAB3-3450FB198F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81" t="32911" r="26921" b="35359"/>
          <a:stretch/>
        </p:blipFill>
        <p:spPr>
          <a:xfrm>
            <a:off x="1662897" y="1859080"/>
            <a:ext cx="3661458" cy="4171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B1FC73-9077-4502-B5F7-DE2F5B5F1264}"/>
              </a:ext>
            </a:extLst>
          </p:cNvPr>
          <p:cNvSpPr txBox="1"/>
          <p:nvPr/>
        </p:nvSpPr>
        <p:spPr>
          <a:xfrm>
            <a:off x="446591" y="1373037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zh-CN" sz="18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三和殿</a:t>
            </a:r>
            <a:endParaRPr lang="zh-CN" altLang="en-US" dirty="0"/>
          </a:p>
        </p:txBody>
      </p:sp>
      <p:pic>
        <p:nvPicPr>
          <p:cNvPr id="13" name="Picture 12" descr="Diagram, schematic&#10;&#10;Description automatically generated">
            <a:extLst>
              <a:ext uri="{FF2B5EF4-FFF2-40B4-BE49-F238E27FC236}">
                <a16:creationId xmlns:a16="http://schemas.microsoft.com/office/drawing/2014/main" id="{B70EAA78-21F6-4360-95C2-8EE676A0A7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52" t="9308" r="31052" b="61611"/>
          <a:stretch/>
        </p:blipFill>
        <p:spPr>
          <a:xfrm>
            <a:off x="7172445" y="1862202"/>
            <a:ext cx="3378199" cy="416858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69E605F-7B02-4ECB-9DC0-A64833E14B66}"/>
              </a:ext>
            </a:extLst>
          </p:cNvPr>
          <p:cNvSpPr txBox="1"/>
          <p:nvPr/>
        </p:nvSpPr>
        <p:spPr>
          <a:xfrm>
            <a:off x="5813544" y="140036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zh-CN" sz="18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内廷後三宮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767472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zh-CN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伍</a:t>
            </a:r>
            <a:r>
              <a:rPr lang="en-US" altLang="zh-CN" sz="4400" b="1" kern="10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TW" altLang="zh-CN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未來展望</a:t>
            </a:r>
            <a:endParaRPr lang="zh-CN" altLang="zh-CN" sz="44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54CEA2D3-B5E6-4EED-903B-51E2C4B93CF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AA49E97A-CA97-4E44-AF4A-A8A2B368E8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7" name="Picture 6" descr="A picture containing table, floor, chair, indoor&#10;&#10;Description automatically generated">
            <a:extLst>
              <a:ext uri="{FF2B5EF4-FFF2-40B4-BE49-F238E27FC236}">
                <a16:creationId xmlns:a16="http://schemas.microsoft.com/office/drawing/2014/main" id="{F5FBFFCA-075A-49B4-B32E-0F02690278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425" y="2018580"/>
            <a:ext cx="5739175" cy="3856008"/>
          </a:xfrm>
          <a:prstGeom prst="rect">
            <a:avLst/>
          </a:prstGeom>
        </p:spPr>
      </p:pic>
      <p:pic>
        <p:nvPicPr>
          <p:cNvPr id="10" name="Picture 9" descr="A picture containing building, outdoor, empty, colonnade&#10;&#10;Description automatically generated">
            <a:extLst>
              <a:ext uri="{FF2B5EF4-FFF2-40B4-BE49-F238E27FC236}">
                <a16:creationId xmlns:a16="http://schemas.microsoft.com/office/drawing/2014/main" id="{E9FE1FAF-D7B5-4706-BD60-7BE9245125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2018580"/>
            <a:ext cx="5789802" cy="385600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AA98B7E-A973-4CE1-A5F3-6098399088C5}"/>
              </a:ext>
            </a:extLst>
          </p:cNvPr>
          <p:cNvSpPr txBox="1"/>
          <p:nvPr/>
        </p:nvSpPr>
        <p:spPr>
          <a:xfrm>
            <a:off x="26977" y="1388382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18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自然採光</a:t>
            </a:r>
            <a:endParaRPr lang="en-US" altLang="zh-CN" sz="1800" dirty="0">
              <a:effectLst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03E9EE-B126-4748-9A9B-380F79CB7DA1}"/>
              </a:ext>
            </a:extLst>
          </p:cNvPr>
          <p:cNvSpPr txBox="1"/>
          <p:nvPr/>
        </p:nvSpPr>
        <p:spPr>
          <a:xfrm>
            <a:off x="6096000" y="1444597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dirty="0">
                <a:ea typeface="PMingLiU" panose="02020500000000000000" pitchFamily="18" charset="-120"/>
                <a:cs typeface="Times New Roman" panose="02020603050405020304" pitchFamily="18" charset="0"/>
              </a:rPr>
              <a:t>現代四合院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48390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7B54FD-8971-4AAC-8DB0-3191C9511669}"/>
              </a:ext>
            </a:extLst>
          </p:cNvPr>
          <p:cNvSpPr txBox="1"/>
          <p:nvPr/>
        </p:nvSpPr>
        <p:spPr>
          <a:xfrm>
            <a:off x="1" y="1028343"/>
            <a:ext cx="12191999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l"/>
            <a:r>
              <a:rPr lang="zh-CN" altLang="zh-CN" sz="1800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古籍專書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〔漢〕孔安國傳，〔唐〕孔穎達疏，十三經注疏整理委員會整理：《尚書正義》，北京：北京大學出版社，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2000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〔漢〕魏伯陽撰，〔清〕仇兆鰲集注：《古本周易參同契集注》，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上海：華東師範大學出版社，</a:t>
            </a:r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2015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〔漢〕許慎著，〔清〕段玉裁注，李添富校訂：《新添古音·說文解字注》，臺灣：洪葉文化事業有限公司，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2018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〔魏〕王弼注，〔唐〕孔穎達疏，十三經注疏整理委員會整理：《周易正義》，北京：北京大學出版社，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2000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5.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〔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清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〕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劉寶楠撰，高流水點校 ：《論語正義》，北京：中華書局，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1990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6.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〔清〕錢大昕撰：《潛研堂集》，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上海：上海古籍出版社，</a:t>
            </a:r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2009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7.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《四庫全書總目提要·經部·易類》，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北京：中華書局，</a:t>
            </a:r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2003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8. 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〔明〕張介賓撰：《類經圖翼》，收入《</a:t>
            </a:r>
            <a:r>
              <a:rPr lang="zh-CN" altLang="zh-CN" sz="1800" kern="100" dirty="0">
                <a:solidFill>
                  <a:srgbClr val="2C2C2C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欽定四庫全書</a:t>
            </a:r>
            <a:r>
              <a:rPr lang="en-US" altLang="zh-CN" sz="1800" kern="100" dirty="0">
                <a:solidFill>
                  <a:srgbClr val="2C2C2C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·</a:t>
            </a:r>
            <a:r>
              <a:rPr lang="zh-CN" altLang="zh-CN" sz="1800" kern="100" dirty="0">
                <a:solidFill>
                  <a:srgbClr val="2C2C2C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子部五</a:t>
            </a:r>
            <a:r>
              <a:rPr lang="en-US" altLang="zh-CN" sz="1800" kern="100" dirty="0">
                <a:solidFill>
                  <a:srgbClr val="2C2C2C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·</a:t>
            </a:r>
            <a:r>
              <a:rPr lang="zh-CN" altLang="zh-CN" sz="1800" kern="100" dirty="0">
                <a:solidFill>
                  <a:srgbClr val="2C2C2C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醫家類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》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lvl="0" algn="l"/>
            <a:r>
              <a:rPr lang="zh-CN" altLang="zh-CN" sz="1800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現代專書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許維遹撰，梁運華整理：《呂氏春秋集釋》，北京：中華書局，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2011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黃忠天編著：《周易程傳註評》，臺灣：高雄復文圖書出版社，</a:t>
            </a:r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2017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lvl="0" algn="l"/>
            <a:r>
              <a:rPr lang="zh-CN" altLang="zh-CN" sz="1800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學位論文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張偉：《北京故宮的建築理論思想研究》，湖南：湖南工業大學碩士論文，</a:t>
            </a:r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2010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董睿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：《易學空間觀與中國傳統建築》，山東：山東大學博士論文，</a:t>
            </a:r>
            <a:r>
              <a:rPr lang="en-US" altLang="zh-CN" sz="1800" kern="100" dirty="0">
                <a:effectLst/>
                <a:latin typeface="PMingLiU" panose="02020500000000000000" pitchFamily="18" charset="-120"/>
                <a:ea typeface="等线" panose="02010600030101010101" pitchFamily="2" charset="-122"/>
                <a:cs typeface="Times New Roman" panose="02020603050405020304" pitchFamily="18" charset="0"/>
              </a:rPr>
              <a:t>2012</a:t>
            </a:r>
            <a:r>
              <a:rPr lang="zh-TW" altLang="zh-CN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年</a:t>
            </a:r>
            <a:endParaRPr lang="en-US" altLang="zh-TW" sz="1800" kern="100" dirty="0">
              <a:effectLst/>
              <a:latin typeface="等线" panose="02010600030101010101" pitchFamily="2" charset="-122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algn="l"/>
            <a:endParaRPr lang="en-US" altLang="zh-TW" kern="100" dirty="0">
              <a:latin typeface="等线" panose="02010600030101010101" pitchFamily="2" charset="-122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algn="l"/>
            <a:r>
              <a:rPr lang="zh-CN" altLang="en-US" sz="1800" kern="100" dirty="0"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網絡資料</a:t>
            </a:r>
            <a:endParaRPr lang="en-US" altLang="zh-CN" sz="1800" kern="100" dirty="0">
              <a:effectLst/>
              <a:latin typeface="等线" panose="02010600030101010101" pitchFamily="2" charset="-122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algn="l"/>
            <a:r>
              <a:rPr lang="zh-CN" altLang="en-US" kern="100" dirty="0"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所有圖片皆來自</a:t>
            </a:r>
            <a:r>
              <a:rPr lang="en-GB" altLang="zh-CN" kern="100" dirty="0"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https://image.baidu.com/ </a:t>
            </a:r>
            <a:r>
              <a:rPr lang="zh-CN" altLang="en-US" kern="100" dirty="0"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，版權歸圖片作者所有。</a:t>
            </a:r>
            <a:endParaRPr lang="en-US" altLang="zh-TW" sz="1800" kern="100" dirty="0">
              <a:effectLst/>
              <a:latin typeface="等线" panose="02010600030101010101" pitchFamily="2" charset="-122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algn="l"/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F817EE-AAD3-4928-BAC0-4348B0C50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10</a:t>
            </a:fld>
            <a:endParaRPr lang="zh-CN" alt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7CA96A-F0A8-4136-B0E2-00B166884811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柒</a:t>
            </a:r>
            <a:r>
              <a:rPr lang="en-US" altLang="zh-TW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zh-TW" altLang="en-US" sz="4400" b="1" kern="100" dirty="0">
                <a:solidFill>
                  <a:srgbClr val="000000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參考資料</a:t>
            </a:r>
            <a:endParaRPr lang="zh-CN" altLang="zh-CN" sz="44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7007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03090"/>
            <a:ext cx="9144000" cy="825910"/>
          </a:xfrm>
        </p:spPr>
        <p:txBody>
          <a:bodyPr>
            <a:normAutofit/>
          </a:bodyPr>
          <a:lstStyle/>
          <a:p>
            <a:r>
              <a:rPr lang="zh-CN" altLang="en-US" sz="4800" b="1" dirty="0">
                <a:latin typeface="PMingLiU" panose="02020500000000000000" pitchFamily="18" charset="-120"/>
                <a:ea typeface="PMingLiU" panose="02020500000000000000" pitchFamily="18" charset="-120"/>
                <a:cs typeface="Times New Roman" panose="02020603050405020304" pitchFamily="18" charset="0"/>
              </a:rPr>
              <a:t>感謝聆聽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5B0E66-F325-4521-8E3D-0B4048FF2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689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2110</TotalTime>
  <Words>577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PMingLiU</vt:lpstr>
      <vt:lpstr>等线</vt:lpstr>
      <vt:lpstr>等线 Light</vt:lpstr>
      <vt:lpstr>Arial</vt:lpstr>
      <vt:lpstr>Times New Roman</vt:lpstr>
      <vt:lpstr>Office Theme</vt:lpstr>
      <vt:lpstr>初探北京故宮建築設計中的《易經》哲學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感謝聆聽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Approach to Obtain Spiritual Joy from Learning  Learning from the Analects of Confucius</dc:title>
  <dc:creator>周 孝聪</dc:creator>
  <cp:lastModifiedBy>Xiaocong Zhou</cp:lastModifiedBy>
  <cp:revision>663</cp:revision>
  <dcterms:created xsi:type="dcterms:W3CDTF">2020-05-24T12:02:35Z</dcterms:created>
  <dcterms:modified xsi:type="dcterms:W3CDTF">2021-08-24T07:25:10Z</dcterms:modified>
</cp:coreProperties>
</file>