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1"/>
  </p:notesMasterIdLst>
  <p:sldIdLst>
    <p:sldId id="256" r:id="rId2"/>
    <p:sldId id="304" r:id="rId3"/>
    <p:sldId id="305" r:id="rId4"/>
    <p:sldId id="308" r:id="rId5"/>
    <p:sldId id="307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258" r:id="rId14"/>
    <p:sldId id="259" r:id="rId15"/>
    <p:sldId id="263" r:id="rId16"/>
    <p:sldId id="264" r:id="rId17"/>
    <p:sldId id="267" r:id="rId18"/>
    <p:sldId id="268" r:id="rId19"/>
    <p:sldId id="270" r:id="rId20"/>
    <p:sldId id="271" r:id="rId21"/>
    <p:sldId id="272" r:id="rId22"/>
    <p:sldId id="302" r:id="rId23"/>
    <p:sldId id="303" r:id="rId24"/>
    <p:sldId id="273" r:id="rId25"/>
    <p:sldId id="274" r:id="rId26"/>
    <p:sldId id="275" r:id="rId27"/>
    <p:sldId id="278" r:id="rId28"/>
    <p:sldId id="280" r:id="rId29"/>
    <p:sldId id="284" r:id="rId30"/>
    <p:sldId id="285" r:id="rId31"/>
    <p:sldId id="286" r:id="rId32"/>
    <p:sldId id="279" r:id="rId33"/>
    <p:sldId id="281" r:id="rId34"/>
    <p:sldId id="282" r:id="rId35"/>
    <p:sldId id="299" r:id="rId36"/>
    <p:sldId id="283" r:id="rId37"/>
    <p:sldId id="298" r:id="rId38"/>
    <p:sldId id="300" r:id="rId39"/>
    <p:sldId id="301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A33B10AC-2B48-4BA7-8DA9-D52E571DE757}"/>
    <pc:docChg chg="custSel addSld delSld modSld">
      <pc:chgData name="Lester Mason" userId="900107b4fbb17bba" providerId="LiveId" clId="{A33B10AC-2B48-4BA7-8DA9-D52E571DE757}" dt="2022-04-12T15:11:09.295" v="3407" actId="20577"/>
      <pc:docMkLst>
        <pc:docMk/>
      </pc:docMkLst>
      <pc:sldChg chg="modSp mod">
        <pc:chgData name="Lester Mason" userId="900107b4fbb17bba" providerId="LiveId" clId="{A33B10AC-2B48-4BA7-8DA9-D52E571DE757}" dt="2022-04-12T15:11:09.295" v="3407" actId="20577"/>
        <pc:sldMkLst>
          <pc:docMk/>
          <pc:sldMk cId="0" sldId="256"/>
        </pc:sldMkLst>
        <pc:spChg chg="mod">
          <ac:chgData name="Lester Mason" userId="900107b4fbb17bba" providerId="LiveId" clId="{A33B10AC-2B48-4BA7-8DA9-D52E571DE757}" dt="2022-04-12T15:04:20.733" v="3399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12T15:11:09.295" v="3407" actId="20577"/>
          <ac:spMkLst>
            <pc:docMk/>
            <pc:sldMk cId="0" sldId="256"/>
            <ac:spMk id="3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5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58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333" v="177" actId="27636"/>
        <pc:sldMkLst>
          <pc:docMk/>
          <pc:sldMk cId="0" sldId="259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59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333" v="177" actId="27636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364" v="179" actId="27636"/>
        <pc:sldMkLst>
          <pc:docMk/>
          <pc:sldMk cId="0" sldId="263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63"/>
            <ac:spMk id="2253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364" v="179" actId="27636"/>
          <ac:spMkLst>
            <pc:docMk/>
            <pc:sldMk cId="0" sldId="263"/>
            <ac:spMk id="22533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360" v="178" actId="27636"/>
          <ac:spMkLst>
            <pc:docMk/>
            <pc:sldMk cId="0" sldId="263"/>
            <ac:spMk id="22534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406" v="181" actId="27636"/>
        <pc:sldMkLst>
          <pc:docMk/>
          <pc:sldMk cId="0" sldId="264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64"/>
            <ac:spMk id="2458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406" v="181" actId="27636"/>
          <ac:spMkLst>
            <pc:docMk/>
            <pc:sldMk cId="0" sldId="264"/>
            <ac:spMk id="24581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403" v="180" actId="27636"/>
          <ac:spMkLst>
            <pc:docMk/>
            <pc:sldMk cId="0" sldId="264"/>
            <ac:spMk id="24582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460" v="183" actId="27636"/>
        <pc:sldMkLst>
          <pc:docMk/>
          <pc:sldMk cId="0" sldId="267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67"/>
            <ac:spMk id="2867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460" v="183" actId="27636"/>
          <ac:spMkLst>
            <pc:docMk/>
            <pc:sldMk cId="0" sldId="267"/>
            <ac:spMk id="28676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460" v="182" actId="27636"/>
          <ac:spMkLst>
            <pc:docMk/>
            <pc:sldMk cId="0" sldId="267"/>
            <ac:spMk id="28677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495" v="185" actId="27636"/>
        <pc:sldMkLst>
          <pc:docMk/>
          <pc:sldMk cId="0" sldId="268"/>
        </pc:sldMkLst>
        <pc:spChg chg="mod">
          <ac:chgData name="Lester Mason" userId="900107b4fbb17bba" providerId="LiveId" clId="{A33B10AC-2B48-4BA7-8DA9-D52E571DE757}" dt="2022-04-06T12:19:56.494" v="184" actId="27636"/>
          <ac:spMkLst>
            <pc:docMk/>
            <pc:sldMk cId="0" sldId="268"/>
            <ac:spMk id="16387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495" v="185" actId="27636"/>
          <ac:spMkLst>
            <pc:docMk/>
            <pc:sldMk cId="0" sldId="268"/>
            <ac:spMk id="34818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536" v="188" actId="27636"/>
        <pc:sldMkLst>
          <pc:docMk/>
          <pc:sldMk cId="0" sldId="270"/>
        </pc:sldMkLst>
        <pc:spChg chg="mod">
          <ac:chgData name="Lester Mason" userId="900107b4fbb17bba" providerId="LiveId" clId="{A33B10AC-2B48-4BA7-8DA9-D52E571DE757}" dt="2022-04-06T12:19:56.536" v="187" actId="27636"/>
          <ac:spMkLst>
            <pc:docMk/>
            <pc:sldMk cId="0" sldId="270"/>
            <ac:spMk id="24579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536" v="188" actId="27636"/>
          <ac:spMkLst>
            <pc:docMk/>
            <pc:sldMk cId="0" sldId="270"/>
            <ac:spMk id="2458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504" v="186" actId="27636"/>
          <ac:spMkLst>
            <pc:docMk/>
            <pc:sldMk cId="0" sldId="270"/>
            <ac:spMk id="52228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71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1"/>
            <ac:spMk id="24579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1"/>
            <ac:spMk id="2458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1"/>
            <ac:spMk id="63490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563" v="189" actId="27636"/>
        <pc:sldMkLst>
          <pc:docMk/>
          <pc:sldMk cId="0" sldId="272"/>
        </pc:sldMkLst>
        <pc:spChg chg="mod">
          <ac:chgData name="Lester Mason" userId="900107b4fbb17bba" providerId="LiveId" clId="{A33B10AC-2B48-4BA7-8DA9-D52E571DE757}" dt="2022-04-06T12:19:56.563" v="189" actId="27636"/>
          <ac:spMkLst>
            <pc:docMk/>
            <pc:sldMk cId="0" sldId="272"/>
            <ac:spMk id="27651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2"/>
            <ac:spMk id="65540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674" v="195" actId="27636"/>
        <pc:sldMkLst>
          <pc:docMk/>
          <pc:sldMk cId="0" sldId="275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5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674" v="195" actId="27636"/>
          <ac:spMkLst>
            <pc:docMk/>
            <pc:sldMk cId="0" sldId="275"/>
            <ac:spMk id="3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674" v="194" actId="27636"/>
          <ac:spMkLst>
            <pc:docMk/>
            <pc:sldMk cId="0" sldId="275"/>
            <ac:spMk id="6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7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8"/>
            <ac:spMk id="5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8"/>
            <ac:spMk id="6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5.784" v="168" actId="27636"/>
        <pc:sldMkLst>
          <pc:docMk/>
          <pc:sldMk cId="0" sldId="279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79"/>
            <ac:spMk id="29698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784" v="168" actId="27636"/>
          <ac:spMkLst>
            <pc:docMk/>
            <pc:sldMk cId="0" sldId="279"/>
            <ac:spMk id="2970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778" v="167" actId="27636"/>
          <ac:spMkLst>
            <pc:docMk/>
            <pc:sldMk cId="0" sldId="279"/>
            <ac:spMk id="29701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764" v="197" actId="27636"/>
        <pc:sldMkLst>
          <pc:docMk/>
          <pc:sldMk cId="0" sldId="280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0"/>
            <ac:spMk id="2560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764" v="197" actId="27636"/>
          <ac:spMkLst>
            <pc:docMk/>
            <pc:sldMk cId="0" sldId="280"/>
            <ac:spMk id="25604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149" v="170" actId="27636"/>
        <pc:sldMkLst>
          <pc:docMk/>
          <pc:sldMk cId="0" sldId="281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1"/>
            <ac:spMk id="31748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149" v="170" actId="27636"/>
          <ac:spMkLst>
            <pc:docMk/>
            <pc:sldMk cId="0" sldId="281"/>
            <ac:spMk id="31749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133" v="169" actId="27636"/>
          <ac:spMkLst>
            <pc:docMk/>
            <pc:sldMk cId="0" sldId="281"/>
            <ac:spMk id="31750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82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2"/>
            <ac:spMk id="7475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2"/>
            <ac:spMk id="74755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83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3"/>
            <ac:spMk id="3584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3"/>
            <ac:spMk id="35855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3"/>
            <ac:spMk id="35856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84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4"/>
            <ac:spMk id="2355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4"/>
            <ac:spMk id="23556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784" v="198" actId="27636"/>
        <pc:sldMkLst>
          <pc:docMk/>
          <pc:sldMk cId="0" sldId="285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5"/>
            <ac:spMk id="2765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784" v="198" actId="27636"/>
          <ac:spMkLst>
            <pc:docMk/>
            <pc:sldMk cId="0" sldId="285"/>
            <ac:spMk id="27651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86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6"/>
            <ac:spMk id="2867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6"/>
            <ac:spMk id="28675" creationId="{00000000-0000-0000-0000-000000000000}"/>
          </ac:spMkLst>
        </pc:spChg>
      </pc:sldChg>
      <pc:sldChg chg="modSp del mod">
        <pc:chgData name="Lester Mason" userId="900107b4fbb17bba" providerId="LiveId" clId="{A33B10AC-2B48-4BA7-8DA9-D52E571DE757}" dt="2022-04-06T12:20:58.289" v="209" actId="2696"/>
        <pc:sldMkLst>
          <pc:docMk/>
          <pc:sldMk cId="0" sldId="287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7"/>
            <ac:spMk id="3379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798" v="200" actId="27636"/>
          <ac:spMkLst>
            <pc:docMk/>
            <pc:sldMk cId="0" sldId="287"/>
            <ac:spMk id="33796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798" v="199" actId="27636"/>
          <ac:spMkLst>
            <pc:docMk/>
            <pc:sldMk cId="0" sldId="287"/>
            <ac:spMk id="33797" creationId="{00000000-0000-0000-0000-000000000000}"/>
          </ac:spMkLst>
        </pc:spChg>
      </pc:sldChg>
      <pc:sldChg chg="modSp del mod">
        <pc:chgData name="Lester Mason" userId="900107b4fbb17bba" providerId="LiveId" clId="{A33B10AC-2B48-4BA7-8DA9-D52E571DE757}" dt="2022-04-06T12:21:01.194" v="210" actId="2696"/>
        <pc:sldMkLst>
          <pc:docMk/>
          <pc:sldMk cId="0" sldId="28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8"/>
            <ac:spMk id="4301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823" v="202" actId="27636"/>
          <ac:spMkLst>
            <pc:docMk/>
            <pc:sldMk cId="0" sldId="288"/>
            <ac:spMk id="4301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814" v="201" actId="27636"/>
          <ac:spMkLst>
            <pc:docMk/>
            <pc:sldMk cId="0" sldId="288"/>
            <ac:spMk id="43013" creationId="{00000000-0000-0000-0000-000000000000}"/>
          </ac:spMkLst>
        </pc:spChg>
      </pc:sldChg>
      <pc:sldChg chg="modSp del mod">
        <pc:chgData name="Lester Mason" userId="900107b4fbb17bba" providerId="LiveId" clId="{A33B10AC-2B48-4BA7-8DA9-D52E571DE757}" dt="2022-04-06T12:21:04.055" v="211" actId="2696"/>
        <pc:sldMkLst>
          <pc:docMk/>
          <pc:sldMk cId="0" sldId="289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89"/>
            <ac:spMk id="4506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834" v="203" actId="27636"/>
          <ac:spMkLst>
            <pc:docMk/>
            <pc:sldMk cId="0" sldId="289"/>
            <ac:spMk id="45063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29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98"/>
            <ac:spMk id="2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174" v="171" actId="27636"/>
        <pc:sldMkLst>
          <pc:docMk/>
          <pc:sldMk cId="0" sldId="299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299"/>
            <ac:spMk id="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174" v="171" actId="27636"/>
          <ac:spMkLst>
            <pc:docMk/>
            <pc:sldMk cId="0" sldId="299"/>
            <ac:spMk id="7" creationId="{00000000-0000-0000-0000-000000000000}"/>
          </ac:spMkLst>
        </pc:spChg>
      </pc:sldChg>
      <pc:sldChg chg="modSp">
        <pc:chgData name="Lester Mason" userId="900107b4fbb17bba" providerId="LiveId" clId="{A33B10AC-2B48-4BA7-8DA9-D52E571DE757}" dt="2022-04-06T12:19:55.078" v="166"/>
        <pc:sldMkLst>
          <pc:docMk/>
          <pc:sldMk cId="0" sldId="300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00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00"/>
            <ac:spMk id="3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214" v="172" actId="27636"/>
        <pc:sldMkLst>
          <pc:docMk/>
          <pc:sldMk cId="0" sldId="301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01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214" v="172" actId="27636"/>
          <ac:spMkLst>
            <pc:docMk/>
            <pc:sldMk cId="0" sldId="301"/>
            <ac:spMk id="3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583" v="191" actId="27636"/>
        <pc:sldMkLst>
          <pc:docMk/>
          <pc:sldMk cId="0" sldId="302"/>
        </pc:sldMkLst>
        <pc:spChg chg="mod">
          <ac:chgData name="Lester Mason" userId="900107b4fbb17bba" providerId="LiveId" clId="{A33B10AC-2B48-4BA7-8DA9-D52E571DE757}" dt="2022-04-06T12:19:56.563" v="190" actId="27636"/>
          <ac:spMkLst>
            <pc:docMk/>
            <pc:sldMk cId="0" sldId="302"/>
            <ac:spMk id="26626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583" v="191" actId="27636"/>
          <ac:spMkLst>
            <pc:docMk/>
            <pc:sldMk cId="0" sldId="302"/>
            <ac:spMk id="26627" creationId="{00000000-0000-0000-0000-000000000000}"/>
          </ac:spMkLst>
        </pc:spChg>
      </pc:sldChg>
      <pc:sldChg chg="modSp mod">
        <pc:chgData name="Lester Mason" userId="900107b4fbb17bba" providerId="LiveId" clId="{A33B10AC-2B48-4BA7-8DA9-D52E571DE757}" dt="2022-04-06T12:19:56.603" v="193" actId="27636"/>
        <pc:sldMkLst>
          <pc:docMk/>
          <pc:sldMk cId="0" sldId="303"/>
        </pc:sldMkLst>
        <pc:spChg chg="mod">
          <ac:chgData name="Lester Mason" userId="900107b4fbb17bba" providerId="LiveId" clId="{A33B10AC-2B48-4BA7-8DA9-D52E571DE757}" dt="2022-04-06T12:19:56.583" v="192" actId="27636"/>
          <ac:spMkLst>
            <pc:docMk/>
            <pc:sldMk cId="0" sldId="303"/>
            <ac:spMk id="27650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603" v="193" actId="27636"/>
          <ac:spMkLst>
            <pc:docMk/>
            <pc:sldMk cId="0" sldId="303"/>
            <ac:spMk id="27651" creationId="{00000000-0000-0000-0000-000000000000}"/>
          </ac:spMkLst>
        </pc:spChg>
      </pc:sldChg>
      <pc:sldChg chg="addSp modSp new del mod modClrScheme chgLayout">
        <pc:chgData name="Lester Mason" userId="900107b4fbb17bba" providerId="LiveId" clId="{A33B10AC-2B48-4BA7-8DA9-D52E571DE757}" dt="2022-04-06T12:24:11.213" v="234" actId="2696"/>
        <pc:sldMkLst>
          <pc:docMk/>
          <pc:sldMk cId="1297154176" sldId="304"/>
        </pc:sldMkLst>
        <pc:spChg chg="add mod">
          <ac:chgData name="Lester Mason" userId="900107b4fbb17bba" providerId="LiveId" clId="{A33B10AC-2B48-4BA7-8DA9-D52E571DE757}" dt="2022-04-06T12:24:05.743" v="233" actId="700"/>
          <ac:spMkLst>
            <pc:docMk/>
            <pc:sldMk cId="1297154176" sldId="304"/>
            <ac:spMk id="2" creationId="{1BAEE9B4-D50A-456E-9820-4321560969DE}"/>
          </ac:spMkLst>
        </pc:spChg>
        <pc:spChg chg="add mod">
          <ac:chgData name="Lester Mason" userId="900107b4fbb17bba" providerId="LiveId" clId="{A33B10AC-2B48-4BA7-8DA9-D52E571DE757}" dt="2022-04-06T12:24:05.743" v="233" actId="700"/>
          <ac:spMkLst>
            <pc:docMk/>
            <pc:sldMk cId="1297154176" sldId="304"/>
            <ac:spMk id="3" creationId="{8F055291-168D-4AFC-974F-55BE3E4BEE02}"/>
          </ac:spMkLst>
        </pc:spChg>
        <pc:spChg chg="add mod">
          <ac:chgData name="Lester Mason" userId="900107b4fbb17bba" providerId="LiveId" clId="{A33B10AC-2B48-4BA7-8DA9-D52E571DE757}" dt="2022-04-06T12:24:05.743" v="233" actId="700"/>
          <ac:spMkLst>
            <pc:docMk/>
            <pc:sldMk cId="1297154176" sldId="304"/>
            <ac:spMk id="4" creationId="{7E217136-0F6D-42B7-ABFF-81089AAA585B}"/>
          </ac:spMkLst>
        </pc:spChg>
      </pc:sldChg>
      <pc:sldChg chg="addSp delSp modSp new mod modClrScheme chgLayout">
        <pc:chgData name="Lester Mason" userId="900107b4fbb17bba" providerId="LiveId" clId="{A33B10AC-2B48-4BA7-8DA9-D52E571DE757}" dt="2022-04-11T18:35:00.080" v="3396" actId="1076"/>
        <pc:sldMkLst>
          <pc:docMk/>
          <pc:sldMk cId="3069100773" sldId="304"/>
        </pc:sldMkLst>
        <pc:spChg chg="add mod">
          <ac:chgData name="Lester Mason" userId="900107b4fbb17bba" providerId="LiveId" clId="{A33B10AC-2B48-4BA7-8DA9-D52E571DE757}" dt="2022-04-06T12:25:33.394" v="284" actId="20577"/>
          <ac:spMkLst>
            <pc:docMk/>
            <pc:sldMk cId="3069100773" sldId="304"/>
            <ac:spMk id="2" creationId="{9C74899F-7E33-460E-BED0-85A931D19737}"/>
          </ac:spMkLst>
        </pc:spChg>
        <pc:spChg chg="add mod">
          <ac:chgData name="Lester Mason" userId="900107b4fbb17bba" providerId="LiveId" clId="{A33B10AC-2B48-4BA7-8DA9-D52E571DE757}" dt="2022-04-06T13:25:11.972" v="601" actId="20577"/>
          <ac:spMkLst>
            <pc:docMk/>
            <pc:sldMk cId="3069100773" sldId="304"/>
            <ac:spMk id="3" creationId="{B4B10A41-2073-471C-B32A-511690F2A924}"/>
          </ac:spMkLst>
        </pc:spChg>
        <pc:spChg chg="add del mod">
          <ac:chgData name="Lester Mason" userId="900107b4fbb17bba" providerId="LiveId" clId="{A33B10AC-2B48-4BA7-8DA9-D52E571DE757}" dt="2022-04-06T13:22:18.951" v="572"/>
          <ac:spMkLst>
            <pc:docMk/>
            <pc:sldMk cId="3069100773" sldId="304"/>
            <ac:spMk id="4" creationId="{405FB705-8070-4C43-AA61-F206C9540235}"/>
          </ac:spMkLst>
        </pc:spChg>
        <pc:picChg chg="add mod">
          <ac:chgData name="Lester Mason" userId="900107b4fbb17bba" providerId="LiveId" clId="{A33B10AC-2B48-4BA7-8DA9-D52E571DE757}" dt="2022-04-11T18:35:00.080" v="3396" actId="1076"/>
          <ac:picMkLst>
            <pc:docMk/>
            <pc:sldMk cId="3069100773" sldId="304"/>
            <ac:picMk id="1026" creationId="{E5843E37-C9B1-4D7F-AE1C-4E0AF9AB7246}"/>
          </ac:picMkLst>
        </pc:picChg>
      </pc:sldChg>
      <pc:sldChg chg="addSp delSp modSp new mod">
        <pc:chgData name="Lester Mason" userId="900107b4fbb17bba" providerId="LiveId" clId="{A33B10AC-2B48-4BA7-8DA9-D52E571DE757}" dt="2022-04-06T13:32:49.046" v="647" actId="20577"/>
        <pc:sldMkLst>
          <pc:docMk/>
          <pc:sldMk cId="1779089745" sldId="305"/>
        </pc:sldMkLst>
        <pc:spChg chg="mod">
          <ac:chgData name="Lester Mason" userId="900107b4fbb17bba" providerId="LiveId" clId="{A33B10AC-2B48-4BA7-8DA9-D52E571DE757}" dt="2022-04-06T13:26:10.392" v="616" actId="20577"/>
          <ac:spMkLst>
            <pc:docMk/>
            <pc:sldMk cId="1779089745" sldId="305"/>
            <ac:spMk id="2" creationId="{3A21005E-C39F-46C0-9AC3-E1A68484292A}"/>
          </ac:spMkLst>
        </pc:spChg>
        <pc:spChg chg="del">
          <ac:chgData name="Lester Mason" userId="900107b4fbb17bba" providerId="LiveId" clId="{A33B10AC-2B48-4BA7-8DA9-D52E571DE757}" dt="2022-04-06T13:27:52.796" v="617"/>
          <ac:spMkLst>
            <pc:docMk/>
            <pc:sldMk cId="1779089745" sldId="305"/>
            <ac:spMk id="3" creationId="{817E96F4-6CF2-4BD5-9AA6-0575978A733F}"/>
          </ac:spMkLst>
        </pc:spChg>
        <pc:spChg chg="mod">
          <ac:chgData name="Lester Mason" userId="900107b4fbb17bba" providerId="LiveId" clId="{A33B10AC-2B48-4BA7-8DA9-D52E571DE757}" dt="2022-04-06T13:32:49.046" v="647" actId="20577"/>
          <ac:spMkLst>
            <pc:docMk/>
            <pc:sldMk cId="1779089745" sldId="305"/>
            <ac:spMk id="4" creationId="{22E98813-E652-424F-8CDA-860A65C1968F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1779089745" sldId="305"/>
            <ac:spMk id="5" creationId="{00000000-0000-0000-0000-000000000000}"/>
          </ac:spMkLst>
        </pc:spChg>
        <pc:spChg chg="add del mod">
          <ac:chgData name="Lester Mason" userId="900107b4fbb17bba" providerId="LiveId" clId="{A33B10AC-2B48-4BA7-8DA9-D52E571DE757}" dt="2022-04-06T13:30:34.313" v="623"/>
          <ac:spMkLst>
            <pc:docMk/>
            <pc:sldMk cId="1779089745" sldId="305"/>
            <ac:spMk id="5" creationId="{1A68E058-244C-41C1-9C65-F47AE8195485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1779089745" sldId="305"/>
            <ac:spMk id="6" creationId="{00000000-0000-0000-0000-000000000000}"/>
          </ac:spMkLst>
        </pc:spChg>
        <pc:picChg chg="add del mod">
          <ac:chgData name="Lester Mason" userId="900107b4fbb17bba" providerId="LiveId" clId="{A33B10AC-2B48-4BA7-8DA9-D52E571DE757}" dt="2022-04-06T13:28:53.475" v="622" actId="21"/>
          <ac:picMkLst>
            <pc:docMk/>
            <pc:sldMk cId="1779089745" sldId="305"/>
            <ac:picMk id="2050" creationId="{5CF18CD9-658C-46E5-9C1F-4C883AD235CA}"/>
          </ac:picMkLst>
        </pc:picChg>
        <pc:picChg chg="add mod">
          <ac:chgData name="Lester Mason" userId="900107b4fbb17bba" providerId="LiveId" clId="{A33B10AC-2B48-4BA7-8DA9-D52E571DE757}" dt="2022-04-06T13:30:42.495" v="627" actId="1076"/>
          <ac:picMkLst>
            <pc:docMk/>
            <pc:sldMk cId="1779089745" sldId="305"/>
            <ac:picMk id="2052" creationId="{B1E402C0-577B-4750-A2D8-89DF19A0EBF6}"/>
          </ac:picMkLst>
        </pc:picChg>
      </pc:sldChg>
      <pc:sldChg chg="modSp del">
        <pc:chgData name="Lester Mason" userId="900107b4fbb17bba" providerId="LiveId" clId="{A33B10AC-2B48-4BA7-8DA9-D52E571DE757}" dt="2022-04-06T18:33:16.877" v="648" actId="2696"/>
        <pc:sldMkLst>
          <pc:docMk/>
          <pc:sldMk cId="1138677117" sldId="306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1138677117" sldId="306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1138677117" sldId="306"/>
            <ac:spMk id="3" creationId="{00000000-0000-0000-0000-000000000000}"/>
          </ac:spMkLst>
        </pc:spChg>
      </pc:sldChg>
      <pc:sldChg chg="addSp delSp modSp del mod">
        <pc:chgData name="Lester Mason" userId="900107b4fbb17bba" providerId="LiveId" clId="{A33B10AC-2B48-4BA7-8DA9-D52E571DE757}" dt="2022-04-06T18:40:17.418" v="918" actId="14100"/>
        <pc:sldMkLst>
          <pc:docMk/>
          <pc:sldMk cId="4137264734" sldId="307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4137264734" sldId="307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744" v="196" actId="27636"/>
          <ac:spMkLst>
            <pc:docMk/>
            <pc:sldMk cId="4137264734" sldId="307"/>
            <ac:spMk id="3" creationId="{00000000-0000-0000-0000-000000000000}"/>
          </ac:spMkLst>
        </pc:spChg>
        <pc:spChg chg="del mod">
          <ac:chgData name="Lester Mason" userId="900107b4fbb17bba" providerId="LiveId" clId="{A33B10AC-2B48-4BA7-8DA9-D52E571DE757}" dt="2022-04-06T18:40:07.690" v="913"/>
          <ac:spMkLst>
            <pc:docMk/>
            <pc:sldMk cId="4137264734" sldId="307"/>
            <ac:spMk id="3" creationId="{BA27BFDE-430F-48BC-8211-668C17098DA3}"/>
          </ac:spMkLst>
        </pc:spChg>
        <pc:spChg chg="mod">
          <ac:chgData name="Lester Mason" userId="900107b4fbb17bba" providerId="LiveId" clId="{A33B10AC-2B48-4BA7-8DA9-D52E571DE757}" dt="2022-04-06T18:37:01.418" v="912"/>
          <ac:spMkLst>
            <pc:docMk/>
            <pc:sldMk cId="4137264734" sldId="307"/>
            <ac:spMk id="4" creationId="{ECFC4175-D1F6-4C36-9FF3-E24145ACEB9B}"/>
          </ac:spMkLst>
        </pc:spChg>
        <pc:picChg chg="add mod">
          <ac:chgData name="Lester Mason" userId="900107b4fbb17bba" providerId="LiveId" clId="{A33B10AC-2B48-4BA7-8DA9-D52E571DE757}" dt="2022-04-06T18:40:17.418" v="918" actId="14100"/>
          <ac:picMkLst>
            <pc:docMk/>
            <pc:sldMk cId="4137264734" sldId="307"/>
            <ac:picMk id="1026" creationId="{633F8B9C-8B4B-4B46-9F6D-BB8E89222883}"/>
          </ac:picMkLst>
        </pc:picChg>
      </pc:sldChg>
      <pc:sldChg chg="modSp del">
        <pc:chgData name="Lester Mason" userId="900107b4fbb17bba" providerId="LiveId" clId="{A33B10AC-2B48-4BA7-8DA9-D52E571DE757}" dt="2022-04-06T12:20:43.944" v="207" actId="2696"/>
        <pc:sldMkLst>
          <pc:docMk/>
          <pc:sldMk cId="2750270306" sldId="30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2750270306" sldId="308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2750270306" sldId="308"/>
            <ac:spMk id="3" creationId="{00000000-0000-0000-0000-000000000000}"/>
          </ac:spMkLst>
        </pc:spChg>
      </pc:sldChg>
      <pc:sldChg chg="modSp del">
        <pc:chgData name="Lester Mason" userId="900107b4fbb17bba" providerId="LiveId" clId="{A33B10AC-2B48-4BA7-8DA9-D52E571DE757}" dt="2022-04-06T12:20:47.315" v="208" actId="2696"/>
        <pc:sldMkLst>
          <pc:docMk/>
          <pc:sldMk cId="2875225490" sldId="309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2875225490" sldId="309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8:41:05.390" v="953" actId="20577"/>
          <ac:spMkLst>
            <pc:docMk/>
            <pc:sldMk cId="2875225490" sldId="309"/>
            <ac:spMk id="2" creationId="{AFC0B8B8-8F99-43A1-9511-D50473DCA3D6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2875225490" sldId="309"/>
            <ac:spMk id="3" creationId="{00000000-0000-0000-0000-000000000000}"/>
          </ac:spMkLst>
        </pc:spChg>
        <pc:spChg chg="mod">
          <ac:chgData name="Lester Mason" userId="900107b4fbb17bba" providerId="LiveId" clId="{A33B10AC-2B48-4BA7-8DA9-D52E571DE757}" dt="2022-04-06T18:45:07.042" v="1187" actId="20577"/>
          <ac:spMkLst>
            <pc:docMk/>
            <pc:sldMk cId="2875225490" sldId="309"/>
            <ac:spMk id="3" creationId="{E101EB72-5329-4BC3-89F9-EC9EE3BE1742}"/>
          </ac:spMkLst>
        </pc:spChg>
        <pc:spChg chg="del">
          <ac:chgData name="Lester Mason" userId="900107b4fbb17bba" providerId="LiveId" clId="{A33B10AC-2B48-4BA7-8DA9-D52E571DE757}" dt="2022-04-06T18:42:00.505" v="954"/>
          <ac:spMkLst>
            <pc:docMk/>
            <pc:sldMk cId="2875225490" sldId="309"/>
            <ac:spMk id="4" creationId="{8A4A67BA-9096-4BF8-B79D-B661734A796B}"/>
          </ac:spMkLst>
        </pc:spChg>
        <pc:picChg chg="add mod">
          <ac:chgData name="Lester Mason" userId="900107b4fbb17bba" providerId="LiveId" clId="{A33B10AC-2B48-4BA7-8DA9-D52E571DE757}" dt="2022-04-06T18:42:09.697" v="958" actId="1076"/>
          <ac:picMkLst>
            <pc:docMk/>
            <pc:sldMk cId="2875225490" sldId="309"/>
            <ac:picMk id="2050" creationId="{0AB81964-548B-47A3-BD90-7AC8B819CBD9}"/>
          </ac:picMkLst>
        </pc:picChg>
      </pc:sldChg>
      <pc:sldChg chg="modSp del">
        <pc:chgData name="Lester Mason" userId="900107b4fbb17bba" providerId="LiveId" clId="{A33B10AC-2B48-4BA7-8DA9-D52E571DE757}" dt="2022-04-06T12:21:13.509" v="212" actId="2696"/>
        <pc:sldMkLst>
          <pc:docMk/>
          <pc:sldMk cId="2535581453" sldId="310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2535581453" sldId="310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8:45:46.663" v="1198" actId="20577"/>
          <ac:spMkLst>
            <pc:docMk/>
            <pc:sldMk cId="2535581453" sldId="310"/>
            <ac:spMk id="2" creationId="{E56A6253-18FB-413E-B174-D72D4F7D5439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2535581453" sldId="310"/>
            <ac:spMk id="3" creationId="{00000000-0000-0000-0000-000000000000}"/>
          </ac:spMkLst>
        </pc:spChg>
        <pc:spChg chg="del">
          <ac:chgData name="Lester Mason" userId="900107b4fbb17bba" providerId="LiveId" clId="{A33B10AC-2B48-4BA7-8DA9-D52E571DE757}" dt="2022-04-06T18:47:03.331" v="1199"/>
          <ac:spMkLst>
            <pc:docMk/>
            <pc:sldMk cId="2535581453" sldId="310"/>
            <ac:spMk id="3" creationId="{F04C2DF4-BC10-4FB2-A03B-843D688A62C2}"/>
          </ac:spMkLst>
        </pc:spChg>
        <pc:spChg chg="mod">
          <ac:chgData name="Lester Mason" userId="900107b4fbb17bba" providerId="LiveId" clId="{A33B10AC-2B48-4BA7-8DA9-D52E571DE757}" dt="2022-04-06T18:51:59.975" v="1499" actId="20577"/>
          <ac:spMkLst>
            <pc:docMk/>
            <pc:sldMk cId="2535581453" sldId="310"/>
            <ac:spMk id="4" creationId="{8974C0CA-7F59-45D1-BF31-27D4555B8387}"/>
          </ac:spMkLst>
        </pc:spChg>
        <pc:spChg chg="add del mod">
          <ac:chgData name="Lester Mason" userId="900107b4fbb17bba" providerId="LiveId" clId="{A33B10AC-2B48-4BA7-8DA9-D52E571DE757}" dt="2022-04-06T18:50:37.627" v="1417"/>
          <ac:spMkLst>
            <pc:docMk/>
            <pc:sldMk cId="2535581453" sldId="310"/>
            <ac:spMk id="5" creationId="{1C862ADD-089F-4F8F-A66F-975ECCA17A07}"/>
          </ac:spMkLst>
        </pc:spChg>
        <pc:picChg chg="add del mod">
          <ac:chgData name="Lester Mason" userId="900107b4fbb17bba" providerId="LiveId" clId="{A33B10AC-2B48-4BA7-8DA9-D52E571DE757}" dt="2022-04-06T18:50:24.949" v="1416" actId="21"/>
          <ac:picMkLst>
            <pc:docMk/>
            <pc:sldMk cId="2535581453" sldId="310"/>
            <ac:picMk id="8" creationId="{1E373C22-6DF6-42D3-8F4E-3DDE5AC48B13}"/>
          </ac:picMkLst>
        </pc:picChg>
        <pc:picChg chg="add del mod">
          <ac:chgData name="Lester Mason" userId="900107b4fbb17bba" providerId="LiveId" clId="{A33B10AC-2B48-4BA7-8DA9-D52E571DE757}" dt="2022-04-06T18:50:24.949" v="1416" actId="21"/>
          <ac:picMkLst>
            <pc:docMk/>
            <pc:sldMk cId="2535581453" sldId="310"/>
            <ac:picMk id="9" creationId="{7A21BC1E-A9FD-4CFD-B949-1B173B7150B2}"/>
          </ac:picMkLst>
        </pc:picChg>
        <pc:picChg chg="add del mod">
          <ac:chgData name="Lester Mason" userId="900107b4fbb17bba" providerId="LiveId" clId="{A33B10AC-2B48-4BA7-8DA9-D52E571DE757}" dt="2022-04-06T18:50:16.208" v="1413" actId="21"/>
          <ac:picMkLst>
            <pc:docMk/>
            <pc:sldMk cId="2535581453" sldId="310"/>
            <ac:picMk id="3074" creationId="{D131B8B5-0454-4B54-854F-744155ED19C5}"/>
          </ac:picMkLst>
        </pc:picChg>
        <pc:picChg chg="add del mod">
          <ac:chgData name="Lester Mason" userId="900107b4fbb17bba" providerId="LiveId" clId="{A33B10AC-2B48-4BA7-8DA9-D52E571DE757}" dt="2022-04-06T18:50:16.208" v="1413" actId="21"/>
          <ac:picMkLst>
            <pc:docMk/>
            <pc:sldMk cId="2535581453" sldId="310"/>
            <ac:picMk id="3076" creationId="{2FE897B6-4FBF-4FF8-A6AA-19F234D502A8}"/>
          </ac:picMkLst>
        </pc:picChg>
        <pc:picChg chg="add mod">
          <ac:chgData name="Lester Mason" userId="900107b4fbb17bba" providerId="LiveId" clId="{A33B10AC-2B48-4BA7-8DA9-D52E571DE757}" dt="2022-04-06T18:50:53.345" v="1424" actId="14100"/>
          <ac:picMkLst>
            <pc:docMk/>
            <pc:sldMk cId="2535581453" sldId="310"/>
            <ac:picMk id="3078" creationId="{AABCA4B9-D757-4614-8ED5-5A5101BD3145}"/>
          </ac:picMkLst>
        </pc:picChg>
      </pc:sldChg>
      <pc:sldChg chg="addSp delSp modSp new mod">
        <pc:chgData name="Lester Mason" userId="900107b4fbb17bba" providerId="LiveId" clId="{A33B10AC-2B48-4BA7-8DA9-D52E571DE757}" dt="2022-04-06T19:01:21.992" v="1866" actId="20577"/>
        <pc:sldMkLst>
          <pc:docMk/>
          <pc:sldMk cId="2547023608" sldId="311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2547023608" sldId="311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8:55:51.749" v="1594" actId="313"/>
          <ac:spMkLst>
            <pc:docMk/>
            <pc:sldMk cId="2547023608" sldId="311"/>
            <ac:spMk id="2" creationId="{014CCCB2-A4C9-479E-A242-B7FA06A445E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2547023608" sldId="311"/>
            <ac:spMk id="3" creationId="{00000000-0000-0000-0000-000000000000}"/>
          </ac:spMkLst>
        </pc:spChg>
        <pc:spChg chg="mod">
          <ac:chgData name="Lester Mason" userId="900107b4fbb17bba" providerId="LiveId" clId="{A33B10AC-2B48-4BA7-8DA9-D52E571DE757}" dt="2022-04-06T19:01:21.992" v="1866" actId="20577"/>
          <ac:spMkLst>
            <pc:docMk/>
            <pc:sldMk cId="2547023608" sldId="311"/>
            <ac:spMk id="3" creationId="{F757D145-DC80-4F70-8648-2A65ED0D2342}"/>
          </ac:spMkLst>
        </pc:spChg>
        <pc:spChg chg="del">
          <ac:chgData name="Lester Mason" userId="900107b4fbb17bba" providerId="LiveId" clId="{A33B10AC-2B48-4BA7-8DA9-D52E571DE757}" dt="2022-04-06T18:53:38.791" v="1524"/>
          <ac:spMkLst>
            <pc:docMk/>
            <pc:sldMk cId="2547023608" sldId="311"/>
            <ac:spMk id="4" creationId="{91C02857-C0C6-4389-8594-999F70B7D1F5}"/>
          </ac:spMkLst>
        </pc:spChg>
        <pc:picChg chg="add mod">
          <ac:chgData name="Lester Mason" userId="900107b4fbb17bba" providerId="LiveId" clId="{A33B10AC-2B48-4BA7-8DA9-D52E571DE757}" dt="2022-04-06T18:53:45.056" v="1527" actId="14100"/>
          <ac:picMkLst>
            <pc:docMk/>
            <pc:sldMk cId="2547023608" sldId="311"/>
            <ac:picMk id="4098" creationId="{97C309D2-236D-4513-B10C-E10649086555}"/>
          </ac:picMkLst>
        </pc:picChg>
      </pc:sldChg>
      <pc:sldChg chg="modSp del">
        <pc:chgData name="Lester Mason" userId="900107b4fbb17bba" providerId="LiveId" clId="{A33B10AC-2B48-4BA7-8DA9-D52E571DE757}" dt="2022-04-06T12:21:20.054" v="214" actId="2696"/>
        <pc:sldMkLst>
          <pc:docMk/>
          <pc:sldMk cId="2392057353" sldId="312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2392057353" sldId="312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7T12:28:38.623" v="1891" actId="5793"/>
          <ac:spMkLst>
            <pc:docMk/>
            <pc:sldMk cId="2392057353" sldId="312"/>
            <ac:spMk id="2" creationId="{4AFE404E-A413-4A5D-B294-A99228947151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2392057353" sldId="312"/>
            <ac:spMk id="3" creationId="{00000000-0000-0000-0000-000000000000}"/>
          </ac:spMkLst>
        </pc:spChg>
        <pc:spChg chg="del">
          <ac:chgData name="Lester Mason" userId="900107b4fbb17bba" providerId="LiveId" clId="{A33B10AC-2B48-4BA7-8DA9-D52E571DE757}" dt="2022-04-07T12:29:14.765" v="1892"/>
          <ac:spMkLst>
            <pc:docMk/>
            <pc:sldMk cId="2392057353" sldId="312"/>
            <ac:spMk id="3" creationId="{F801062D-2ED7-49AF-B12B-4F36E49EE18E}"/>
          </ac:spMkLst>
        </pc:spChg>
        <pc:spChg chg="mod">
          <ac:chgData name="Lester Mason" userId="900107b4fbb17bba" providerId="LiveId" clId="{A33B10AC-2B48-4BA7-8DA9-D52E571DE757}" dt="2022-04-07T12:43:03.193" v="2299" actId="20577"/>
          <ac:spMkLst>
            <pc:docMk/>
            <pc:sldMk cId="2392057353" sldId="312"/>
            <ac:spMk id="4" creationId="{9FD3E3DC-F3BE-449D-81B5-0FC581BA7B85}"/>
          </ac:spMkLst>
        </pc:spChg>
        <pc:picChg chg="add mod">
          <ac:chgData name="Lester Mason" userId="900107b4fbb17bba" providerId="LiveId" clId="{A33B10AC-2B48-4BA7-8DA9-D52E571DE757}" dt="2022-04-07T12:34:50.295" v="2246" actId="14100"/>
          <ac:picMkLst>
            <pc:docMk/>
            <pc:sldMk cId="2392057353" sldId="312"/>
            <ac:picMk id="1026" creationId="{B1AC7486-D3DF-4C7A-B909-2F1AD7E1DC4F}"/>
          </ac:picMkLst>
        </pc:picChg>
      </pc:sldChg>
      <pc:sldChg chg="modSp del mod">
        <pc:chgData name="Lester Mason" userId="900107b4fbb17bba" providerId="LiveId" clId="{A33B10AC-2B48-4BA7-8DA9-D52E571DE757}" dt="2022-04-06T12:21:23.024" v="215" actId="2696"/>
        <pc:sldMkLst>
          <pc:docMk/>
          <pc:sldMk cId="4095164759" sldId="313"/>
        </pc:sldMkLst>
        <pc:spChg chg="mod">
          <ac:chgData name="Lester Mason" userId="900107b4fbb17bba" providerId="LiveId" clId="{A33B10AC-2B48-4BA7-8DA9-D52E571DE757}" dt="2022-04-07T12:36:37.802" v="2275" actId="5793"/>
          <ac:spMkLst>
            <pc:docMk/>
            <pc:sldMk cId="4095164759" sldId="313"/>
            <ac:spMk id="2" creationId="{AD6DF0CF-D84B-4FF3-A004-7EADA4D27007}"/>
          </ac:spMkLst>
        </pc:spChg>
        <pc:spChg chg="mod">
          <ac:chgData name="Lester Mason" userId="900107b4fbb17bba" providerId="LiveId" clId="{A33B10AC-2B48-4BA7-8DA9-D52E571DE757}" dt="2022-04-07T12:52:04.311" v="2673" actId="20577"/>
          <ac:spMkLst>
            <pc:docMk/>
            <pc:sldMk cId="4095164759" sldId="313"/>
            <ac:spMk id="3" creationId="{7F280395-1B6E-4D6F-9EE0-8E95DE69D0CE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4095164759" sldId="313"/>
            <ac:spMk id="4" creationId="{00000000-0000-0000-0000-000000000000}"/>
          </ac:spMkLst>
        </pc:spChg>
        <pc:spChg chg="del">
          <ac:chgData name="Lester Mason" userId="900107b4fbb17bba" providerId="LiveId" clId="{A33B10AC-2B48-4BA7-8DA9-D52E571DE757}" dt="2022-04-07T12:38:04.606" v="2276"/>
          <ac:spMkLst>
            <pc:docMk/>
            <pc:sldMk cId="4095164759" sldId="313"/>
            <ac:spMk id="4" creationId="{570CCF94-7767-4E4D-BBF2-D48B3B983444}"/>
          </ac:spMkLst>
        </pc:spChg>
        <pc:spChg chg="mod">
          <ac:chgData name="Lester Mason" userId="900107b4fbb17bba" providerId="LiveId" clId="{A33B10AC-2B48-4BA7-8DA9-D52E571DE757}" dt="2022-04-06T12:19:56.233" v="173" actId="27636"/>
          <ac:spMkLst>
            <pc:docMk/>
            <pc:sldMk cId="4095164759" sldId="313"/>
            <ac:spMk id="5" creationId="{00000000-0000-0000-0000-000000000000}"/>
          </ac:spMkLst>
        </pc:spChg>
        <pc:picChg chg="add mod">
          <ac:chgData name="Lester Mason" userId="900107b4fbb17bba" providerId="LiveId" clId="{A33B10AC-2B48-4BA7-8DA9-D52E571DE757}" dt="2022-04-07T12:38:14.546" v="2280" actId="1076"/>
          <ac:picMkLst>
            <pc:docMk/>
            <pc:sldMk cId="4095164759" sldId="313"/>
            <ac:picMk id="2050" creationId="{378F8282-582C-4658-AA05-7CB5FC220A26}"/>
          </ac:picMkLst>
        </pc:picChg>
      </pc:sldChg>
      <pc:sldChg chg="addSp delSp modSp new mod">
        <pc:chgData name="Lester Mason" userId="900107b4fbb17bba" providerId="LiveId" clId="{A33B10AC-2B48-4BA7-8DA9-D52E571DE757}" dt="2022-04-07T12:56:12.759" v="2949" actId="20577"/>
        <pc:sldMkLst>
          <pc:docMk/>
          <pc:sldMk cId="3152473541" sldId="314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3152473541" sldId="314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7T12:49:30.275" v="2547" actId="20577"/>
          <ac:spMkLst>
            <pc:docMk/>
            <pc:sldMk cId="3152473541" sldId="314"/>
            <ac:spMk id="2" creationId="{7B4C674D-DB1B-4A7E-B775-4DBC2D28A7A8}"/>
          </ac:spMkLst>
        </pc:spChg>
        <pc:spChg chg="mod">
          <ac:chgData name="Lester Mason" userId="900107b4fbb17bba" providerId="LiveId" clId="{A33B10AC-2B48-4BA7-8DA9-D52E571DE757}" dt="2022-04-06T12:19:56.256" v="174" actId="27636"/>
          <ac:spMkLst>
            <pc:docMk/>
            <pc:sldMk cId="3152473541" sldId="314"/>
            <ac:spMk id="3" creationId="{00000000-0000-0000-0000-000000000000}"/>
          </ac:spMkLst>
        </pc:spChg>
        <pc:spChg chg="del">
          <ac:chgData name="Lester Mason" userId="900107b4fbb17bba" providerId="LiveId" clId="{A33B10AC-2B48-4BA7-8DA9-D52E571DE757}" dt="2022-04-07T12:49:18.099" v="2536"/>
          <ac:spMkLst>
            <pc:docMk/>
            <pc:sldMk cId="3152473541" sldId="314"/>
            <ac:spMk id="3" creationId="{3998FA25-1C0F-4BAB-81F6-2028B048246D}"/>
          </ac:spMkLst>
        </pc:spChg>
        <pc:spChg chg="mod">
          <ac:chgData name="Lester Mason" userId="900107b4fbb17bba" providerId="LiveId" clId="{A33B10AC-2B48-4BA7-8DA9-D52E571DE757}" dt="2022-04-07T12:56:12.759" v="2949" actId="20577"/>
          <ac:spMkLst>
            <pc:docMk/>
            <pc:sldMk cId="3152473541" sldId="314"/>
            <ac:spMk id="4" creationId="{6336923A-91D9-4C21-A6B9-10E66C4E3B63}"/>
          </ac:spMkLst>
        </pc:spChg>
        <pc:picChg chg="add mod">
          <ac:chgData name="Lester Mason" userId="900107b4fbb17bba" providerId="LiveId" clId="{A33B10AC-2B48-4BA7-8DA9-D52E571DE757}" dt="2022-04-07T12:49:23.112" v="2538" actId="14100"/>
          <ac:picMkLst>
            <pc:docMk/>
            <pc:sldMk cId="3152473541" sldId="314"/>
            <ac:picMk id="3074" creationId="{5B793B0E-C8A0-46C6-89E7-38F17D752546}"/>
          </ac:picMkLst>
        </pc:picChg>
      </pc:sldChg>
      <pc:sldChg chg="modSp del mod">
        <pc:chgData name="Lester Mason" userId="900107b4fbb17bba" providerId="LiveId" clId="{A33B10AC-2B48-4BA7-8DA9-D52E571DE757}" dt="2022-04-06T12:21:32.614" v="218" actId="2696"/>
        <pc:sldMkLst>
          <pc:docMk/>
          <pc:sldMk cId="1782466244" sldId="315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1782466244" sldId="315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274" v="175" actId="27636"/>
          <ac:spMkLst>
            <pc:docMk/>
            <pc:sldMk cId="1782466244" sldId="315"/>
            <ac:spMk id="3" creationId="{00000000-0000-0000-0000-000000000000}"/>
          </ac:spMkLst>
        </pc:spChg>
      </pc:sldChg>
      <pc:sldChg chg="modSp new del mod">
        <pc:chgData name="Lester Mason" userId="900107b4fbb17bba" providerId="LiveId" clId="{A33B10AC-2B48-4BA7-8DA9-D52E571DE757}" dt="2022-04-08T14:50:27.609" v="3393" actId="2696"/>
        <pc:sldMkLst>
          <pc:docMk/>
          <pc:sldMk cId="2966775842" sldId="315"/>
        </pc:sldMkLst>
        <pc:spChg chg="mod">
          <ac:chgData name="Lester Mason" userId="900107b4fbb17bba" providerId="LiveId" clId="{A33B10AC-2B48-4BA7-8DA9-D52E571DE757}" dt="2022-04-08T14:43:47.194" v="2964" actId="20577"/>
          <ac:spMkLst>
            <pc:docMk/>
            <pc:sldMk cId="2966775842" sldId="315"/>
            <ac:spMk id="2" creationId="{AF3E8E66-2494-4566-B8E0-E1EA84CC7F10}"/>
          </ac:spMkLst>
        </pc:spChg>
        <pc:spChg chg="mod">
          <ac:chgData name="Lester Mason" userId="900107b4fbb17bba" providerId="LiveId" clId="{A33B10AC-2B48-4BA7-8DA9-D52E571DE757}" dt="2022-04-08T14:50:01.807" v="3392" actId="20577"/>
          <ac:spMkLst>
            <pc:docMk/>
            <pc:sldMk cId="2966775842" sldId="315"/>
            <ac:spMk id="3" creationId="{2088DDED-D515-490C-868C-DA1AB4DBFE22}"/>
          </ac:spMkLst>
        </pc:spChg>
      </pc:sldChg>
      <pc:sldChg chg="modSp del">
        <pc:chgData name="Lester Mason" userId="900107b4fbb17bba" providerId="LiveId" clId="{A33B10AC-2B48-4BA7-8DA9-D52E571DE757}" dt="2022-04-06T12:21:43.154" v="221" actId="2696"/>
        <pc:sldMkLst>
          <pc:docMk/>
          <pc:sldMk cId="0" sldId="316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16"/>
            <ac:spMk id="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16"/>
            <ac:spMk id="6" creationId="{00000000-0000-0000-0000-000000000000}"/>
          </ac:spMkLst>
        </pc:spChg>
      </pc:sldChg>
      <pc:sldChg chg="modSp del">
        <pc:chgData name="Lester Mason" userId="900107b4fbb17bba" providerId="LiveId" clId="{A33B10AC-2B48-4BA7-8DA9-D52E571DE757}" dt="2022-04-06T12:21:36.293" v="219" actId="2696"/>
        <pc:sldMkLst>
          <pc:docMk/>
          <pc:sldMk cId="0" sldId="317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17"/>
            <ac:spMk id="4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17"/>
            <ac:spMk id="5" creationId="{00000000-0000-0000-0000-000000000000}"/>
          </ac:spMkLst>
        </pc:spChg>
        <pc:picChg chg="mod">
          <ac:chgData name="Lester Mason" userId="900107b4fbb17bba" providerId="LiveId" clId="{A33B10AC-2B48-4BA7-8DA9-D52E571DE757}" dt="2022-04-06T12:19:55.078" v="166"/>
          <ac:picMkLst>
            <pc:docMk/>
            <pc:sldMk cId="0" sldId="317"/>
            <ac:picMk id="7" creationId="{00000000-0000-0000-0000-000000000000}"/>
          </ac:picMkLst>
        </pc:picChg>
      </pc:sldChg>
      <pc:sldChg chg="modSp del mod">
        <pc:chgData name="Lester Mason" userId="900107b4fbb17bba" providerId="LiveId" clId="{A33B10AC-2B48-4BA7-8DA9-D52E571DE757}" dt="2022-04-06T12:21:39.696" v="220" actId="2696"/>
        <pc:sldMkLst>
          <pc:docMk/>
          <pc:sldMk cId="0" sldId="318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18"/>
            <ac:spMk id="2" creationId="{00000000-0000-0000-0000-000000000000}"/>
          </ac:spMkLst>
        </pc:spChg>
        <pc:spChg chg="mod">
          <ac:chgData name="Lester Mason" userId="900107b4fbb17bba" providerId="LiveId" clId="{A33B10AC-2B48-4BA7-8DA9-D52E571DE757}" dt="2022-04-06T12:19:56.293" v="176" actId="27636"/>
          <ac:spMkLst>
            <pc:docMk/>
            <pc:sldMk cId="0" sldId="318"/>
            <ac:spMk id="3" creationId="{00000000-0000-0000-0000-000000000000}"/>
          </ac:spMkLst>
        </pc:spChg>
      </pc:sldChg>
      <pc:sldChg chg="modSp del">
        <pc:chgData name="Lester Mason" userId="900107b4fbb17bba" providerId="LiveId" clId="{A33B10AC-2B48-4BA7-8DA9-D52E571DE757}" dt="2022-04-06T12:21:25.629" v="216" actId="2696"/>
        <pc:sldMkLst>
          <pc:docMk/>
          <pc:sldMk cId="0" sldId="320"/>
        </pc:sldMkLst>
        <pc:spChg chg="mod">
          <ac:chgData name="Lester Mason" userId="900107b4fbb17bba" providerId="LiveId" clId="{A33B10AC-2B48-4BA7-8DA9-D52E571DE757}" dt="2022-04-06T12:19:55.078" v="166"/>
          <ac:spMkLst>
            <pc:docMk/>
            <pc:sldMk cId="0" sldId="320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38BE0-51F9-4BA1-A20C-08D251FC01AA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87748-3834-4F1D-AA4A-AC01EA08811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750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045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994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74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0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426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70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14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377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907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006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1035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7109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096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39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018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632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916349-EBA4-4FCE-BBF0-FD2FC90F5401}" type="datetimeFigureOut">
              <a:rPr lang="en-GB" smtClean="0"/>
              <a:pPr/>
              <a:t>12/04/2022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B7B8C-A429-4249-A712-557276076A1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5443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en.wikipedia.org/wiki/File:Herbert_Henry_Asquith.jpg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0" y="1371600"/>
            <a:ext cx="8229600" cy="1828800"/>
          </a:xfrm>
        </p:spPr>
        <p:txBody>
          <a:bodyPr/>
          <a:lstStyle/>
          <a:p>
            <a:r>
              <a:rPr lang="en-GB" dirty="0"/>
              <a:t>HPHI 5023 6023 </a:t>
            </a:r>
            <a:r>
              <a:rPr lang="en-GB"/>
              <a:t>Part IV </a:t>
            </a:r>
            <a:r>
              <a:rPr lang="en-GB" dirty="0"/>
              <a:t>– New Worlds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0" y="3332163"/>
            <a:ext cx="7561263" cy="1320800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War, Constitutions, </a:t>
            </a:r>
            <a:r>
              <a:rPr lang="en-GB" sz="3600"/>
              <a:t>and British Imperial </a:t>
            </a:r>
            <a:r>
              <a:rPr lang="en-GB" sz="3600" dirty="0"/>
              <a:t>Expansion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4899F-7E33-460E-BED0-85A931D19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 </a:t>
            </a:r>
            <a:r>
              <a:rPr lang="en-GB"/>
              <a:t>and Constitutions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10A41-2073-471C-B32A-511690F2A9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Britain has usually been omitted from discussions on written constitutions</a:t>
            </a:r>
          </a:p>
          <a:p>
            <a:r>
              <a:rPr lang="en-GB" dirty="0"/>
              <a:t>However, trends linking war and constitutional change – came early!</a:t>
            </a:r>
          </a:p>
          <a:p>
            <a:r>
              <a:rPr lang="en-GB" dirty="0"/>
              <a:t>Civil Wars 1642-51</a:t>
            </a:r>
          </a:p>
          <a:p>
            <a:r>
              <a:rPr lang="en-GB" dirty="0"/>
              <a:t>The Restoration 1660</a:t>
            </a:r>
          </a:p>
          <a:p>
            <a:r>
              <a:rPr lang="en-GB" dirty="0"/>
              <a:t>John Locke (1632-1704)‘Lockean’ Social Contract</a:t>
            </a:r>
          </a:p>
          <a:p>
            <a:r>
              <a:rPr lang="en-GB" dirty="0"/>
              <a:t>Expanding territorial possessions and spread of ideas</a:t>
            </a:r>
          </a:p>
        </p:txBody>
      </p:sp>
      <p:pic>
        <p:nvPicPr>
          <p:cNvPr id="1026" name="Picture 2" descr="Image result for john locke">
            <a:extLst>
              <a:ext uri="{FF2B5EF4-FFF2-40B4-BE49-F238E27FC236}">
                <a16:creationId xmlns:a16="http://schemas.microsoft.com/office/drawing/2014/main" id="{E5843E37-C9B1-4D7F-AE1C-4E0AF9AB724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060576"/>
            <a:ext cx="4536504" cy="405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100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1005E-C39F-46C0-9AC3-E1A684842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of Rights – a Century of change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E98813-E652-424F-8CDA-860A65C196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Curbing Royal power</a:t>
            </a:r>
          </a:p>
          <a:p>
            <a:r>
              <a:rPr lang="en-GB" i="1" dirty="0"/>
              <a:t>Union of the Parliaments</a:t>
            </a:r>
            <a:r>
              <a:rPr lang="en-GB" dirty="0"/>
              <a:t> - 1707</a:t>
            </a:r>
          </a:p>
          <a:p>
            <a:r>
              <a:rPr lang="en-GB" dirty="0"/>
              <a:t>Constitutional balance</a:t>
            </a:r>
          </a:p>
          <a:p>
            <a:r>
              <a:rPr lang="en-GB" dirty="0"/>
              <a:t>Voltaire’s admiration</a:t>
            </a:r>
          </a:p>
          <a:p>
            <a:r>
              <a:rPr lang="en-GB" dirty="0"/>
              <a:t>Individual rights – equality before the law</a:t>
            </a:r>
          </a:p>
          <a:p>
            <a:r>
              <a:rPr lang="en-GB" dirty="0"/>
              <a:t>Freedom of the Press</a:t>
            </a:r>
          </a:p>
          <a:p>
            <a:r>
              <a:rPr lang="en-GB" dirty="0"/>
              <a:t>Radical periodicals</a:t>
            </a:r>
          </a:p>
          <a:p>
            <a:r>
              <a:rPr lang="en-GB" dirty="0"/>
              <a:t>Increased religious tolerance</a:t>
            </a:r>
          </a:p>
          <a:p>
            <a:r>
              <a:rPr lang="en-GB" dirty="0"/>
              <a:t>Catholic relief</a:t>
            </a:r>
          </a:p>
          <a:p>
            <a:r>
              <a:rPr lang="en-GB" dirty="0"/>
              <a:t>Comparisons with ‘despotic’ France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B1E402C0-577B-4750-A2D8-89DF19A0EBF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53248"/>
            <a:ext cx="3298825" cy="4084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9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94FF6-5E45-4C70-AA6F-9C82AE52D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of the State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5FEB0-843B-4616-B5D4-98630EF7FC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 reconstituted state = increasing state power</a:t>
            </a:r>
          </a:p>
          <a:p>
            <a:r>
              <a:rPr lang="en-US" dirty="0"/>
              <a:t>Power to raise taxes</a:t>
            </a:r>
          </a:p>
          <a:p>
            <a:r>
              <a:rPr lang="en-US" dirty="0"/>
              <a:t>To fund powerful armies and a Navy able to:</a:t>
            </a:r>
          </a:p>
          <a:p>
            <a:endParaRPr lang="en-US" dirty="0"/>
          </a:p>
          <a:p>
            <a:r>
              <a:rPr lang="en-US" dirty="0"/>
              <a:t>Challenge all</a:t>
            </a:r>
          </a:p>
          <a:p>
            <a:r>
              <a:rPr lang="en-US" dirty="0"/>
              <a:t>Expand territorial gains</a:t>
            </a:r>
          </a:p>
          <a:p>
            <a:r>
              <a:rPr lang="en-US" dirty="0"/>
              <a:t>Protect foreign interests </a:t>
            </a:r>
          </a:p>
          <a:p>
            <a:r>
              <a:rPr lang="en-US" dirty="0"/>
              <a:t>Engage in ‘Hybrid Wars’</a:t>
            </a:r>
            <a:endParaRPr lang="en-GB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911105EA-DEE7-4276-9690-77E157E3178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13380"/>
            <a:ext cx="4392488" cy="412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270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DDCF9-B317-4DEA-B2A4-3A39CE0B1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Hybrid Wars </a:t>
            </a:r>
            <a:r>
              <a:rPr lang="en-US" dirty="0"/>
              <a:t>– capacity to engage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FC4175-D1F6-4C36-9FF3-E24145ACEB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Intensity of Hybrid Wars – Britain able to better cope with these because of stable financial system that supported naval expansion</a:t>
            </a:r>
          </a:p>
          <a:p>
            <a:r>
              <a:rPr lang="en-US" dirty="0"/>
              <a:t>Except – Ireland; here Britain had to deal with ‘The United Irishmen’ rebellion</a:t>
            </a:r>
          </a:p>
          <a:p>
            <a:r>
              <a:rPr lang="en-US" dirty="0"/>
              <a:t>Preceded continuing instability in Ireland 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United Irishmen Flag">
            <a:extLst>
              <a:ext uri="{FF2B5EF4-FFF2-40B4-BE49-F238E27FC236}">
                <a16:creationId xmlns:a16="http://schemas.microsoft.com/office/drawing/2014/main" id="{633F8B9C-8B4B-4B46-9F6D-BB8E8922288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76872"/>
            <a:ext cx="3744416" cy="412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7264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0B8B8-8F99-43A1-9511-D50473DCA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Britain’s ‘Para-military company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1EB72-5329-4BC3-89F9-EC9EE3BE17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Britain’ capacity to engage in ‘Hybrid Wars’ without financial meltdown , aided by the </a:t>
            </a:r>
            <a:r>
              <a:rPr lang="en-US" i="1" dirty="0"/>
              <a:t>East India Company. </a:t>
            </a:r>
            <a:endParaRPr lang="en-US" dirty="0"/>
          </a:p>
          <a:p>
            <a:r>
              <a:rPr lang="en-US" dirty="0"/>
              <a:t>Including 200k strong army paid by Indian taxes!</a:t>
            </a:r>
          </a:p>
          <a:p>
            <a:r>
              <a:rPr lang="en-US" dirty="0"/>
              <a:t>Allowed domestic spending to target an expansion of naval might</a:t>
            </a:r>
            <a:endParaRPr lang="en-GB" dirty="0"/>
          </a:p>
        </p:txBody>
      </p:sp>
      <p:pic>
        <p:nvPicPr>
          <p:cNvPr id="2050" name="Picture 2" descr="Image result for east india company logo">
            <a:extLst>
              <a:ext uri="{FF2B5EF4-FFF2-40B4-BE49-F238E27FC236}">
                <a16:creationId xmlns:a16="http://schemas.microsoft.com/office/drawing/2014/main" id="{0AB81964-548B-47A3-BD90-7AC8B819CBD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60576"/>
            <a:ext cx="3298113" cy="410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225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A6253-18FB-413E-B174-D72D4F7D5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Validation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74C0CA-7F59-45D1-BF31-27D4555B83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Ability to wage war abroad without serious domestic wars or fear of invasion validated the existing political system in Britain</a:t>
            </a:r>
          </a:p>
          <a:p>
            <a:r>
              <a:rPr lang="en-US" dirty="0"/>
              <a:t>Despite claims of cronyism</a:t>
            </a:r>
          </a:p>
          <a:p>
            <a:r>
              <a:rPr lang="en-US" dirty="0"/>
              <a:t>But not with all – John Wilkes at vanguard of anti-Government radical calls for reform, and support for American Colonies </a:t>
            </a:r>
            <a:endParaRPr lang="en-GB" dirty="0"/>
          </a:p>
        </p:txBody>
      </p:sp>
      <p:pic>
        <p:nvPicPr>
          <p:cNvPr id="3078" name="Picture 6" descr="Image result for john wilkes">
            <a:extLst>
              <a:ext uri="{FF2B5EF4-FFF2-40B4-BE49-F238E27FC236}">
                <a16:creationId xmlns:a16="http://schemas.microsoft.com/office/drawing/2014/main" id="{AABCA4B9-D757-4614-8ED5-5A5101BD3145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25" y="1628800"/>
            <a:ext cx="3384375" cy="47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5581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CCCB2-A4C9-479E-A242-B7FA06A44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‘The glorious presence’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7D145-DC80-4F70-8648-2A65ED0D23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Thomas Babington Macaulay (1800-59)</a:t>
            </a:r>
          </a:p>
          <a:p>
            <a:r>
              <a:rPr lang="en-US" dirty="0"/>
              <a:t>‘Whig’ interpretation of British History</a:t>
            </a:r>
          </a:p>
          <a:p>
            <a:r>
              <a:rPr lang="en-US" dirty="0"/>
              <a:t>Praises the ‘Westminster System’ and adoption of a constitutional monarchy </a:t>
            </a:r>
          </a:p>
          <a:p>
            <a:r>
              <a:rPr lang="en-US" dirty="0"/>
              <a:t>‘Britain is peculiarly blessed…and that its existing constitutional order is at the apex of those blessings’(quoted in Colley, p.216) </a:t>
            </a:r>
          </a:p>
          <a:p>
            <a:endParaRPr lang="en-GB" dirty="0"/>
          </a:p>
        </p:txBody>
      </p:sp>
      <p:pic>
        <p:nvPicPr>
          <p:cNvPr id="4098" name="Picture 2" descr="Image result for lord macaulay">
            <a:extLst>
              <a:ext uri="{FF2B5EF4-FFF2-40B4-BE49-F238E27FC236}">
                <a16:creationId xmlns:a16="http://schemas.microsoft.com/office/drawing/2014/main" id="{97C309D2-236D-4513-B10C-E1064908655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236" y="2132856"/>
            <a:ext cx="279211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023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E404E-A413-4A5D-B294-A99228947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 than glorious…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3E3DC-F3BE-449D-81B5-0FC581BA7B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Many attracted by British constitutional system – nurtured stability, rule of law, modernity (Industrial development)</a:t>
            </a:r>
          </a:p>
          <a:p>
            <a:r>
              <a:rPr lang="en-US" dirty="0"/>
              <a:t>Jeremy Bentham (1748-1832,pictured) and Thomas Paine demurred…the fact that the British Constitution was not written proved it did not exist.</a:t>
            </a:r>
          </a:p>
          <a:p>
            <a:r>
              <a:rPr lang="en-US" dirty="0"/>
              <a:t>Bentham’s input on written constitutions sought after, via visits to London home </a:t>
            </a:r>
            <a:endParaRPr lang="en-GB" dirty="0"/>
          </a:p>
        </p:txBody>
      </p:sp>
      <p:pic>
        <p:nvPicPr>
          <p:cNvPr id="1026" name="Picture 2" descr="Image result for jeremy bentham">
            <a:extLst>
              <a:ext uri="{FF2B5EF4-FFF2-40B4-BE49-F238E27FC236}">
                <a16:creationId xmlns:a16="http://schemas.microsoft.com/office/drawing/2014/main" id="{B1AC7486-D3DF-4C7A-B909-2F1AD7E1DC4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37601"/>
            <a:ext cx="3168352" cy="4200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2057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DF0CF-D84B-4FF3-A004-7EADA4D27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attraction of London…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80395-1B6E-4D6F-9EE0-8E95DE69D0C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Bentham! Plus:</a:t>
            </a:r>
          </a:p>
          <a:p>
            <a:r>
              <a:rPr lang="en-US" dirty="0"/>
              <a:t>Its position, political clout, economic/financial  </a:t>
            </a:r>
            <a:r>
              <a:rPr lang="en-US" dirty="0" err="1"/>
              <a:t>centre</a:t>
            </a:r>
            <a:r>
              <a:rPr lang="en-US" dirty="0"/>
              <a:t> , size, wealth</a:t>
            </a:r>
          </a:p>
          <a:p>
            <a:r>
              <a:rPr lang="en-US" dirty="0"/>
              <a:t>Home of Royalty, Parliament; Foreign Office; free of war; trading links – Europe, USA, South America</a:t>
            </a:r>
          </a:p>
          <a:p>
            <a:r>
              <a:rPr lang="en-US" dirty="0"/>
              <a:t>Seaborne and riverine networks of correspondence</a:t>
            </a:r>
          </a:p>
          <a:p>
            <a:r>
              <a:rPr lang="en-US" dirty="0"/>
              <a:t>Draw for the politically engaged and rebellious – despite revolutionary France </a:t>
            </a:r>
            <a:r>
              <a:rPr lang="en-US" dirty="0" err="1"/>
              <a:t>centre</a:t>
            </a:r>
            <a:r>
              <a:rPr lang="en-US" dirty="0"/>
              <a:t> of radical thought and aspirations</a:t>
            </a:r>
          </a:p>
          <a:p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78F8282-582C-4658-AA05-7CB5FC220A2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074635"/>
            <a:ext cx="3580780" cy="410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164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C674D-DB1B-4A7E-B775-4DBC2D28A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attraction of London…Printing!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6923A-91D9-4C21-A6B9-10E66C4E3B6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Industrial improvements to printing technology and the number of printers</a:t>
            </a:r>
          </a:p>
          <a:p>
            <a:r>
              <a:rPr lang="en-US" dirty="0"/>
              <a:t>Expansion of printed material – economic and political significance</a:t>
            </a:r>
          </a:p>
          <a:p>
            <a:r>
              <a:rPr lang="en-US" dirty="0"/>
              <a:t>Draw to those penning south American constitutions – who had spent time in London (Argentina, Bolivia, Chile, Ecuador, Peru</a:t>
            </a:r>
            <a:r>
              <a:rPr lang="en-US"/>
              <a:t>, Mexico)</a:t>
            </a: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B793B0E-C8A0-46C6-89E7-38F17D75254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924" y="2056093"/>
            <a:ext cx="3121152" cy="4200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4735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E8E66-2494-4566-B8E0-E1EA84CC7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Attraction…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8DDED-D515-490C-868C-DA1AB4DBF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Despite no written constitution, Britain acted as catalyst for changes elsewhere.</a:t>
            </a:r>
          </a:p>
          <a:p>
            <a:r>
              <a:rPr lang="en-US" dirty="0"/>
              <a:t>Post-Waterloo, pragmatic/ middle of the road constitutions deemed attractive </a:t>
            </a:r>
            <a:r>
              <a:rPr lang="en-US" dirty="0" err="1"/>
              <a:t>e.g</a:t>
            </a:r>
            <a:r>
              <a:rPr lang="en-US" dirty="0"/>
              <a:t>:</a:t>
            </a:r>
          </a:p>
          <a:p>
            <a:r>
              <a:rPr lang="en-US" dirty="0"/>
              <a:t>1. French Charter  1814</a:t>
            </a:r>
          </a:p>
          <a:p>
            <a:r>
              <a:rPr lang="en-US" dirty="0"/>
              <a:t>2. Belgium Constitution 1831</a:t>
            </a:r>
          </a:p>
          <a:p>
            <a:r>
              <a:rPr lang="en-US" dirty="0"/>
              <a:t>3. Simon Bolivar in South America</a:t>
            </a:r>
          </a:p>
          <a:p>
            <a:r>
              <a:rPr lang="en-US" dirty="0"/>
              <a:t>Rocky Republican road rejected for constitutional monarchy model</a:t>
            </a:r>
          </a:p>
          <a:p>
            <a:r>
              <a:rPr lang="en-US" dirty="0"/>
              <a:t>Following years of warfare and radical politics, stable/gradual more </a:t>
            </a:r>
            <a:r>
              <a:rPr lang="en-US" dirty="0" err="1"/>
              <a:t>favourable</a:t>
            </a:r>
            <a:r>
              <a:rPr lang="en-US" dirty="0"/>
              <a:t>, based on compromise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466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‘PAX BRITANNICA’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stability of Europe from 1815-1914?</a:t>
            </a:r>
          </a:p>
          <a:p>
            <a:r>
              <a:rPr lang="en-GB" dirty="0"/>
              <a:t>British control of the sea routes – unchallenged access to her overseas dominions</a:t>
            </a:r>
          </a:p>
          <a:p>
            <a:r>
              <a:rPr lang="en-GB" dirty="0"/>
              <a:t>Secured by a powerful naval presence world wide</a:t>
            </a:r>
          </a:p>
          <a:p>
            <a:r>
              <a:rPr lang="en-GB" dirty="0"/>
              <a:t>Secured post 1815 through continental order and the creation of ‘spheres of influence’ in Europe and beyond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1. RUSSIA</a:t>
            </a:r>
            <a:r>
              <a:rPr lang="en-GB" b="1" dirty="0"/>
              <a:t>:  </a:t>
            </a:r>
            <a:r>
              <a:rPr lang="en-GB" dirty="0"/>
              <a:t>the encroachment of Russian influence on Ottoman dominions in south-eastern Europe. threatening British interests in India</a:t>
            </a:r>
          </a:p>
          <a:p>
            <a:r>
              <a:rPr lang="en-GB" b="1" dirty="0"/>
              <a:t>CRIMEAN WAR (1853-6) : </a:t>
            </a:r>
            <a:r>
              <a:rPr lang="en-GB" dirty="0"/>
              <a:t>Russian influence in the region curtailed by British military presence, in alliance with France </a:t>
            </a:r>
          </a:p>
          <a:p>
            <a:r>
              <a:rPr lang="en-GB" b="1" dirty="0"/>
              <a:t>2. </a:t>
            </a:r>
            <a:r>
              <a:rPr lang="en-GB" b="1" u="sng" dirty="0"/>
              <a:t>GERMANY :</a:t>
            </a:r>
          </a:p>
          <a:p>
            <a:r>
              <a:rPr lang="en-GB" dirty="0"/>
              <a:t>Unification contradicted ‘sphere of influence’ model</a:t>
            </a:r>
          </a:p>
          <a:p>
            <a:r>
              <a:rPr lang="en-GB" dirty="0"/>
              <a:t>A united Germany – who was in charge? And how best to defend against it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THE NEW IMPERIALISM</a:t>
            </a:r>
            <a:endParaRPr lang="en-US" dirty="0"/>
          </a:p>
        </p:txBody>
      </p:sp>
      <p:sp>
        <p:nvSpPr>
          <p:cNvPr id="2253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MAJOR FEATURE OF POWER POLITICS AND DIPLOMACY 1880’s AND 1890’s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FRANCE, GERMANY, BELGIUM EXPANDING OVERSEAS INTERESTS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PARTITION OF AFRICA REFLECTED RIVALRY WITHIN EXPORT MARKETS</a:t>
            </a:r>
            <a:endParaRPr lang="en-US" sz="2400"/>
          </a:p>
        </p:txBody>
      </p:sp>
      <p:sp>
        <p:nvSpPr>
          <p:cNvPr id="2253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0245" name="Picture 10" descr="afric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32237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NEW IMPERIALISM</a:t>
            </a:r>
            <a:endParaRPr lang="en-US"/>
          </a:p>
        </p:txBody>
      </p:sp>
      <p:sp>
        <p:nvSpPr>
          <p:cNvPr id="2458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RUSSIA LOOKED EAST TO SIBERIA AND BEYOND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TENSIONS WITH CHINA AND JAPAN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U.S.A. KEPT HER FRONTIERS IN THE WEST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ALL MEANT TENSIONS BETWEEN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sz="2400"/>
              <a:t>MOST NOTABLE THE MOROCCAN CRISES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 sz="2400"/>
          </a:p>
        </p:txBody>
      </p:sp>
      <p:sp>
        <p:nvSpPr>
          <p:cNvPr id="24582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2400"/>
          </a:p>
        </p:txBody>
      </p:sp>
      <p:pic>
        <p:nvPicPr>
          <p:cNvPr id="11269" name="Picture 8" descr="200px-China_imperialism_carto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STRATEGIC ARMS RACE</a:t>
            </a:r>
            <a:endParaRPr lang="en-US" dirty="0"/>
          </a:p>
        </p:txBody>
      </p:sp>
      <p:sp>
        <p:nvSpPr>
          <p:cNvPr id="2867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LINK BETWEEN IMPERIAL GAIN AND NATIONAL PRIDE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ARMS RACE FROM 1900s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OVERSEAS GAINS AND ARMS RACE SEEN BY MANY AS MASKING FAILING DOMESTIC POLICIES IN MAJOR POWERS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  <p:sp>
        <p:nvSpPr>
          <p:cNvPr id="2867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/>
          </a:p>
        </p:txBody>
      </p:sp>
      <p:pic>
        <p:nvPicPr>
          <p:cNvPr id="14341" name="Picture 7" descr="h6336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95922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4. DIPLOMACY AND MUTUAL DISTRUST</a:t>
            </a:r>
            <a:endParaRPr lang="en-US" sz="400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PRE-WAR DIPLOMACY HAD CREATED TWO COMPETING CAMPS – ‘TRIPLE ENTENTE’ AND ‘TRIPLE ALLIANCE’  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A LIMITED EUROPEAN WAR WAS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 UNAVOIDABLE, BORN OUT OF: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/>
              <a:t>‘THE EXPECTATIONS OF BOTH THE MILITARY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/>
              <a:t> AND THE PEOPLE THAT WAR WAS 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/>
              <a:t>NECESSARY TO MAINTAIN NATIONAL</a:t>
            </a:r>
          </a:p>
          <a:p>
            <a:pPr algn="just">
              <a:lnSpc>
                <a:spcPct val="80000"/>
              </a:lnSpc>
              <a:defRPr/>
            </a:pPr>
            <a:r>
              <a:rPr lang="en-GB" dirty="0"/>
              <a:t> SECURITY AND PRIDE’</a:t>
            </a:r>
          </a:p>
          <a:p>
            <a:pPr>
              <a:lnSpc>
                <a:spcPct val="80000"/>
              </a:lnSpc>
              <a:defRPr/>
            </a:pPr>
            <a:r>
              <a:rPr lang="en-GB" dirty="0"/>
              <a:t>SOURCE: Ian </a:t>
            </a:r>
            <a:r>
              <a:rPr lang="en-GB" dirty="0" err="1"/>
              <a:t>Donnachie</a:t>
            </a:r>
            <a:r>
              <a:rPr lang="en-GB" dirty="0"/>
              <a:t> ‘The Origins of World War One’, in Arthur Marwick, et al, </a:t>
            </a:r>
            <a:r>
              <a:rPr lang="en-GB" i="1" dirty="0"/>
              <a:t>Europe on the Eve of War, </a:t>
            </a:r>
            <a:r>
              <a:rPr lang="en-GB" dirty="0"/>
              <a:t>(London: Open University Press, 1995), p.197.</a:t>
            </a:r>
            <a:endParaRPr lang="en-GB" i="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PRE-WAR DIPLOMACY - BRITAIN</a:t>
            </a:r>
            <a:endParaRPr lang="en-US" sz="4000"/>
          </a:p>
        </p:txBody>
      </p:sp>
      <p:sp>
        <p:nvSpPr>
          <p:cNvPr id="2457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VACILLATED BETWEEN NEUTRALITY AND POLICY REFLECTED FEAR OF BOTH GERMAN AND RUSSIAN EXPANSION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UPHOLDING OF BELGIAN NEUTRALITY</a:t>
            </a:r>
            <a:endParaRPr lang="en-US"/>
          </a:p>
        </p:txBody>
      </p:sp>
      <p:sp>
        <p:nvSpPr>
          <p:cNvPr id="2458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HERBERT HENRY ASQUITH (1852-1928)</a:t>
            </a:r>
            <a:endParaRPr lang="en-US"/>
          </a:p>
        </p:txBody>
      </p:sp>
      <p:pic>
        <p:nvPicPr>
          <p:cNvPr id="22533" name="Picture 8" descr="225px-Herbert_Henry_Asquith">
            <a:hlinkClick r:id="rId2" tooltip="H. H. Asquith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141663"/>
            <a:ext cx="2592387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ENTENTE</a:t>
            </a:r>
            <a:endParaRPr lang="en-US" sz="4000"/>
          </a:p>
        </p:txBody>
      </p:sp>
      <p:sp>
        <p:nvSpPr>
          <p:cNvPr id="2457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LOOSE ALLIANCE BETWEEN BRITAIN , FRANCE , AND RUSSIA; FROM:</a:t>
            </a:r>
          </a:p>
          <a:p>
            <a:pPr>
              <a:lnSpc>
                <a:spcPct val="90000"/>
              </a:lnSpc>
            </a:pPr>
            <a:r>
              <a:rPr lang="en-GB"/>
              <a:t>1894 – FRANCO-RUSSIAN ALLIANCE</a:t>
            </a:r>
          </a:p>
          <a:p>
            <a:pPr>
              <a:lnSpc>
                <a:spcPct val="90000"/>
              </a:lnSpc>
            </a:pPr>
            <a:r>
              <a:rPr lang="en-GB"/>
              <a:t>1904 – ANGLO-FRENCH ENTENTE</a:t>
            </a:r>
          </a:p>
          <a:p>
            <a:pPr>
              <a:lnSpc>
                <a:spcPct val="90000"/>
              </a:lnSpc>
            </a:pPr>
            <a:r>
              <a:rPr lang="en-GB"/>
              <a:t>1907 – ANGLO-RUSSIAN ENTENTE</a:t>
            </a:r>
            <a:endParaRPr lang="en-US"/>
          </a:p>
        </p:txBody>
      </p:sp>
      <p:sp>
        <p:nvSpPr>
          <p:cNvPr id="2458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81" name="Picture 9" descr="alliance_entent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00213"/>
            <a:ext cx="410527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ALLIANCES – TRIPLE ALLIANCE</a:t>
            </a:r>
            <a:endParaRPr lang="en-US" sz="4000"/>
          </a:p>
        </p:txBody>
      </p:sp>
      <p:sp>
        <p:nvSpPr>
          <p:cNvPr id="27651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LOOSE ALLIANCE BETWEEN GERMANY, AUSTRO-HUNGARY, AND ITALY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FORGED IN 1882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MUTUAL SUPPORT GIVEN IF ATTACKED BY TWO OR MORE POWERS</a:t>
            </a:r>
            <a:endParaRPr lang="en-US"/>
          </a:p>
        </p:txBody>
      </p:sp>
      <p:pic>
        <p:nvPicPr>
          <p:cNvPr id="25604" name="Picture 7" descr="alliance_enten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1700213"/>
            <a:ext cx="4038600" cy="4249737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(1) – TANGIERS 1905-06</a:t>
            </a:r>
            <a:endParaRPr lang="en-US" sz="400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STATUS OF MOROCCO CHALLENGED BY WILHEMINE GERMANY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‘PROTECTORATE’ AIMS OF FRANCE CHALLENGED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KAISER VISITS TANGIERS (MARCH 1905) – GIVES SPEECH IN SUPPORT OF INDEPENDENCE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JUNE 1905 – POWERS ON THE BRINK OF WAR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ALGECIRAS CONFERENCE ISOLATES GERMANY – FRANCE RETAINS CONTROL OF REGION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MOROCCAN CRISIS (2) - AGADIR</a:t>
            </a:r>
            <a:endParaRPr lang="en-US" sz="400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JULY 1911 - LOCAL UPRISING OCCURS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GERMAN GUNBOAT ‘THE PANTHER’ SENT TO AGADIR IN SUPPORT OF REBELS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REINFORCE FEZ TO QUELL UPRISING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WAR AVOIDED AT TREATY OF FEZ (NOVEMBER 1911)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FRENCH CONTROL MOROCCO BUT AT COST OF GERMAN GAINS IN CONGO AND CAMEROON</a:t>
            </a:r>
          </a:p>
          <a:p>
            <a:pPr marL="548640" indent="-411480" fontAlgn="auto">
              <a:lnSpc>
                <a:spcPct val="90000"/>
              </a:lnSpc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/>
              <a:t>CRISES RAISE TENSIONS BETWEEN ‘ENTENTE’ AND GERMANY </a:t>
            </a:r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 RIVALRY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0" y="1600200"/>
            <a:ext cx="4038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INDUSTRIAL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TRADING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FINANCIAL</a:t>
            </a:r>
          </a:p>
        </p:txBody>
      </p:sp>
      <p:pic>
        <p:nvPicPr>
          <p:cNvPr id="7172" name="Picture 2" descr="http://home.zipworld.com.au/~lnbdds/Boschi/insi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1628775"/>
            <a:ext cx="3887787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7813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BRITISH SUPREMACY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3072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COALMINING AND IRON PRODUCTION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ENGINEERING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TEXTILES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SHIPPING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INSURANCE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BANKING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LONDON – FOCAL POINT FOR MONEY MARKETS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FRANCE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UNITED STATES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JAPAN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GERMANY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16463" y="1196975"/>
            <a:ext cx="4038600" cy="5400675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BETWEEN 1848-1913 INDUSTIAL GNP IN GERMANY HAD RISEN FROM 21.6% TO 44.6%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dirty="0"/>
              <a:t>AGRICULTURAL GNP FALLEN FROM 45.2% TO 23.4%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en-GB" b="1" dirty="0"/>
              <a:t>SOURCE : </a:t>
            </a:r>
            <a:r>
              <a:rPr lang="en-GB" dirty="0"/>
              <a:t>MARWICK, ET AL, </a:t>
            </a:r>
            <a:r>
              <a:rPr lang="en-GB" i="1" dirty="0"/>
              <a:t>EUROPE ON THE EVE OF WAR</a:t>
            </a:r>
            <a:r>
              <a:rPr lang="en-GB" dirty="0"/>
              <a:t> (OUP, 1994). P.92.</a:t>
            </a:r>
            <a:endParaRPr lang="en-GB" b="1" i="1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‘TOTAL WAR’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Britain came out of 1914-18 on the winning side her overseas possessions intact – although conflict in Ireland would lead to partition, the creation of the Irish Free State and the province of Northern Ireland</a:t>
            </a:r>
          </a:p>
          <a:p>
            <a:r>
              <a:rPr lang="en-GB" dirty="0"/>
              <a:t>Germany would lose all her recently gained overseas possessions and her immediate future would be dictated by the provisions of the Versailles treaty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NATURE OF WAR</a:t>
            </a: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WAR AND CHANGE – </a:t>
            </a:r>
            <a:r>
              <a:rPr lang="en-GB" sz="2400" b="1"/>
              <a:t>THE DILEMMA</a:t>
            </a:r>
            <a:r>
              <a:rPr lang="en-GB" sz="2400"/>
              <a:t>: WAR IS SURELY REGRESSIVE NOT PROGRESSIVE. IT BRINGS DESTRUCTION; DEPRIVATION; DEATH</a:t>
            </a:r>
          </a:p>
          <a:p>
            <a:pPr>
              <a:lnSpc>
                <a:spcPct val="80000"/>
              </a:lnSpc>
            </a:pPr>
            <a:r>
              <a:rPr lang="en-GB" sz="2400" b="1"/>
              <a:t>ALTERNATIVELY</a:t>
            </a:r>
            <a:r>
              <a:rPr lang="en-GB" sz="2400"/>
              <a:t>: THE EXPERIENCES AND HORRORS OF WAR DEMAND CHANGE – ‘A LAND FIT FOR HEROES’</a:t>
            </a:r>
            <a:endParaRPr lang="en-US" sz="2400"/>
          </a:p>
        </p:txBody>
      </p:sp>
      <p:pic>
        <p:nvPicPr>
          <p:cNvPr id="25606" name="Picture 6" descr="ypr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3438" y="1628775"/>
            <a:ext cx="4038600" cy="4405313"/>
          </a:xfrm>
          <a:noFill/>
          <a:ln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/>
              <a:t>STRUCTURAL CHANGE OR BROADER FORCES – ECONOMIC ACTIVITY/INDUSTRIALISATION; TECHNOLOGICAL ADVANCE;DEMOGRAPHY</a:t>
            </a:r>
          </a:p>
          <a:p>
            <a:endParaRPr lang="en-GB"/>
          </a:p>
          <a:p>
            <a:r>
              <a:rPr lang="en-GB"/>
              <a:t>NON-STRUCTURAL CHANGE – REFORM; IDEAS;REVOLUTION </a:t>
            </a:r>
          </a:p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/>
              <a:t>EXAMINE EVENTS ‘BEFORE’ AND ‘AFTER’</a:t>
            </a:r>
          </a:p>
          <a:p>
            <a:r>
              <a:rPr lang="en-GB" sz="2800"/>
              <a:t>QUANTATIVE AS WELL AS QUALITATIVE EVIDENCE</a:t>
            </a:r>
          </a:p>
          <a:p>
            <a:r>
              <a:rPr lang="en-GB" sz="2800"/>
              <a:t>WOULD CHANGES HAVE COME ABOUT WITHOUT WAR?</a:t>
            </a:r>
          </a:p>
          <a:p>
            <a:r>
              <a:rPr lang="en-GB" sz="2800"/>
              <a:t>‘POST HOC ERGO PROPTER HOC’ – CAN WE ASSUME THAT BECAUSE ONE EVENT FOLLOWED ANOTHER, IT WAS CAUSED BY IT?</a:t>
            </a:r>
          </a:p>
          <a:p>
            <a:endParaRPr lang="en-US" sz="28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WAR AND CHANGE</a:t>
            </a: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JUDGE THE IMPACT OF LONG-TERM FORCES AND CIRCUMSTANCES OF WAR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JUDGE THE VITALITY OF CONFLICT AND LEVELS OF PARTICIPATION, VS:</a:t>
            </a:r>
          </a:p>
          <a:p>
            <a:r>
              <a:rPr lang="en-GB" dirty="0"/>
              <a:t> THE DESTRUCTIVE NATURE OF ‘TOTAL WAR’</a:t>
            </a:r>
            <a:endParaRPr 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GEOPOLITICAL CHANGE</a:t>
            </a:r>
            <a:endParaRPr lang="en-US"/>
          </a:p>
        </p:txBody>
      </p:sp>
      <p:sp>
        <p:nvSpPr>
          <p:cNvPr id="29700" name="Rectangle 4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VERSAILLES TREATY 28</a:t>
            </a:r>
            <a:r>
              <a:rPr lang="en-GB" sz="2400" baseline="30000"/>
              <a:t>TH</a:t>
            </a:r>
            <a:r>
              <a:rPr lang="en-GB" sz="2400"/>
              <a:t> JUNE 1919</a:t>
            </a:r>
          </a:p>
          <a:p>
            <a:pPr>
              <a:lnSpc>
                <a:spcPct val="80000"/>
              </a:lnSpc>
            </a:pPr>
            <a:r>
              <a:rPr lang="en-GB" sz="2400"/>
              <a:t>WILSONIAN IDEALS OF DEMOCRACY AND SELF-DETERMINATION – THE FOURTEEN POINTS</a:t>
            </a:r>
          </a:p>
          <a:p>
            <a:pPr>
              <a:lnSpc>
                <a:spcPct val="80000"/>
              </a:lnSpc>
            </a:pPr>
            <a:r>
              <a:rPr lang="en-GB" sz="2400"/>
              <a:t>GERMANY GUILTY PARTY – ‘THE WAR GUILT CLAUSE’</a:t>
            </a:r>
          </a:p>
          <a:p>
            <a:pPr>
              <a:lnSpc>
                <a:spcPct val="80000"/>
              </a:lnSpc>
            </a:pPr>
            <a:r>
              <a:rPr lang="en-GB" sz="2400"/>
              <a:t>A CASE OF ‘COMPROMISE’ AND ‘CONTRADICTION’</a:t>
            </a:r>
            <a:endParaRPr lang="en-US" sz="2400"/>
          </a:p>
        </p:txBody>
      </p:sp>
      <p:sp>
        <p:nvSpPr>
          <p:cNvPr id="29701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sz="2400"/>
              <a:t>CLEMENCEAU; WILSON AND LLOYD GEORGE AT PARIS 1919</a:t>
            </a:r>
            <a:endParaRPr lang="en-US" sz="2400"/>
          </a:p>
        </p:txBody>
      </p:sp>
      <p:pic>
        <p:nvPicPr>
          <p:cNvPr id="29703" name="Picture 7" descr="Thr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068638"/>
            <a:ext cx="3455988" cy="26527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174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‘IT WAS A NICE PRECEPT OF MACHIAVELLI THAT THE VICTOR SHOULD EITHER CONCILIATE HIS ENEMY OR DESTROY HIM, THE TREATY OF VERSAILLES DID NEITHER’,                 </a:t>
            </a:r>
            <a:r>
              <a:rPr lang="en-GB" sz="2000" b="1" dirty="0"/>
              <a:t>ANTONY LENTIN</a:t>
            </a:r>
            <a:r>
              <a:rPr lang="en-GB" sz="2000" dirty="0"/>
              <a:t>, </a:t>
            </a:r>
          </a:p>
          <a:p>
            <a:pPr>
              <a:lnSpc>
                <a:spcPct val="90000"/>
              </a:lnSpc>
            </a:pPr>
            <a:r>
              <a:rPr lang="en-GB" sz="2000" i="1" dirty="0"/>
              <a:t>LLOYD GEORGE, WOODROW WILSON, AND THE GUILT OF GERMANY</a:t>
            </a:r>
            <a:r>
              <a:rPr lang="en-GB" sz="2000" dirty="0"/>
              <a:t> (LEICESTER UNIVERSITY PRESS, 1985) </a:t>
            </a:r>
            <a:endParaRPr lang="en-US" sz="2000" dirty="0"/>
          </a:p>
        </p:txBody>
      </p:sp>
      <p:sp>
        <p:nvSpPr>
          <p:cNvPr id="3175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31752" name="Picture 8" descr="thebig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1628775"/>
            <a:ext cx="3960812" cy="4392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 AND GERMANY</a:t>
            </a:r>
            <a:endParaRPr lang="en-US"/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4757" name="Picture 5" descr="versailles_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975"/>
            <a:ext cx="9144000" cy="5661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LEAGUE OF NATIONS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Formed out of the Versailles treaty; at it’s height in the 1930s it had upwards of sixty members</a:t>
            </a:r>
          </a:p>
          <a:p>
            <a:r>
              <a:rPr lang="en-GB" dirty="0"/>
              <a:t>Failure of the United States to ratify Versailles treaty meant they never joined the League</a:t>
            </a:r>
          </a:p>
          <a:p>
            <a:r>
              <a:rPr lang="en-GB" dirty="0"/>
              <a:t>Policy of collective security, negotiation and arbitration; disarmament linked to sanctions</a:t>
            </a:r>
          </a:p>
          <a:p>
            <a:r>
              <a:rPr lang="en-GB" dirty="0"/>
              <a:t>Dogged by reluctance of major powers to police the League’s goals, sanctions etc</a:t>
            </a:r>
          </a:p>
          <a:p>
            <a:r>
              <a:rPr lang="en-GB" dirty="0"/>
              <a:t>Unable to prevent expansionist policies of Germany, Italy, Japan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VERSAILLES</a:t>
            </a:r>
            <a:endParaRPr lang="en-US"/>
          </a:p>
        </p:txBody>
      </p:sp>
      <p:sp>
        <p:nvSpPr>
          <p:cNvPr id="35855" name="Rectangle 1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MARGARET MACMILLAN, </a:t>
            </a:r>
            <a:r>
              <a:rPr lang="en-GB" i="1"/>
              <a:t>PEACEMAKERS: SIX MONTHS THAT CHANGED THE WORLD </a:t>
            </a:r>
            <a:r>
              <a:rPr lang="en-GB"/>
              <a:t>(LONDON: JOHN MURRAY, 2003, [2</a:t>
            </a:r>
            <a:r>
              <a:rPr lang="en-GB" baseline="30000"/>
              <a:t>ND</a:t>
            </a:r>
            <a:r>
              <a:rPr lang="en-GB"/>
              <a:t> EDITION])</a:t>
            </a:r>
            <a:endParaRPr lang="en-US" i="1"/>
          </a:p>
        </p:txBody>
      </p:sp>
      <p:sp>
        <p:nvSpPr>
          <p:cNvPr id="35856" name="Rectangle 1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5854" name="Picture 14" descr="3111ZWYS6M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700213"/>
            <a:ext cx="3529013" cy="40338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APPEASEMENT</a:t>
            </a:r>
          </a:p>
        </p:txBody>
      </p:sp>
      <p:pic>
        <p:nvPicPr>
          <p:cNvPr id="5" name="Content Placeholder 4" descr="2009-03-23-Appease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00808"/>
            <a:ext cx="5486400" cy="4176464"/>
          </a:xfr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APPEASEMENT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Associated with the premiership of Neville Chamberlain and the avoidance of another conflict with Germany in the aftermath of the horrors of the Great War</a:t>
            </a:r>
          </a:p>
          <a:p>
            <a:r>
              <a:rPr lang="en-GB" dirty="0"/>
              <a:t>Term linked with weakness by those who condemned Chamberlain for appeasing Hitler and the Nazis</a:t>
            </a:r>
          </a:p>
          <a:p>
            <a:r>
              <a:rPr lang="en-GB" dirty="0"/>
              <a:t>Alternative approach – Chamberlain had no choice and was acting in the best interests of Britain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APPEASEMENT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October 1935: Italy invades Ethiopia</a:t>
            </a:r>
          </a:p>
          <a:p>
            <a:r>
              <a:rPr lang="en-GB" dirty="0"/>
              <a:t>March 1936: German troops enter the Rhineland in violation of the Versailles treaty</a:t>
            </a:r>
          </a:p>
          <a:p>
            <a:r>
              <a:rPr lang="en-GB" dirty="0"/>
              <a:t>March 1938: </a:t>
            </a:r>
            <a:r>
              <a:rPr lang="en-GB" dirty="0" err="1"/>
              <a:t>Anschluss</a:t>
            </a:r>
            <a:r>
              <a:rPr lang="en-GB" dirty="0"/>
              <a:t> - Germany occupies and annexes Austria </a:t>
            </a:r>
          </a:p>
          <a:p>
            <a:r>
              <a:rPr lang="en-GB" dirty="0"/>
              <a:t>September 1938: Chamberlain in Munich; Hitler’s demands over the Sudetenland met – ‘peace for our time’?</a:t>
            </a:r>
          </a:p>
          <a:p>
            <a:r>
              <a:rPr lang="en-GB" dirty="0"/>
              <a:t>March 1939: Czech lands annexed; shift of emphasis from appeasement to preparation for war, and reiteration of guarantees over Poland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475</TotalTime>
  <Words>1736</Words>
  <Application>Microsoft Office PowerPoint</Application>
  <PresentationFormat>On-screen Show (4:3)</PresentationFormat>
  <Paragraphs>206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Arial</vt:lpstr>
      <vt:lpstr>Calibri</vt:lpstr>
      <vt:lpstr>Century Gothic</vt:lpstr>
      <vt:lpstr>Wingdings 2</vt:lpstr>
      <vt:lpstr>Wingdings 3</vt:lpstr>
      <vt:lpstr>Ion</vt:lpstr>
      <vt:lpstr>HPHI 5023 6023 Part IV – New Worlds</vt:lpstr>
      <vt:lpstr>War and Constitutions</vt:lpstr>
      <vt:lpstr>Bill of Rights – a Century of change </vt:lpstr>
      <vt:lpstr>Power of the State</vt:lpstr>
      <vt:lpstr>Hybrid Wars – capacity to engage</vt:lpstr>
      <vt:lpstr>Britain’s ‘Para-military company</vt:lpstr>
      <vt:lpstr>Validation</vt:lpstr>
      <vt:lpstr>‘The glorious presence’</vt:lpstr>
      <vt:lpstr>Less than glorious…</vt:lpstr>
      <vt:lpstr>The attraction of London…</vt:lpstr>
      <vt:lpstr>The attraction of London…Printing!</vt:lpstr>
      <vt:lpstr>Attraction…</vt:lpstr>
      <vt:lpstr>‘PAX BRITANNICA’</vt:lpstr>
      <vt:lpstr>CHALLENGES</vt:lpstr>
      <vt:lpstr>THE NEW IMPERIALISM</vt:lpstr>
      <vt:lpstr>NEW IMPERIALISM</vt:lpstr>
      <vt:lpstr>STRATEGIC ARMS RACE</vt:lpstr>
      <vt:lpstr>4. DIPLOMACY AND MUTUAL DISTRUST</vt:lpstr>
      <vt:lpstr>PRE-WAR DIPLOMACY - BRITAIN</vt:lpstr>
      <vt:lpstr>ALLIANCES – TRIPLE ENTENTE</vt:lpstr>
      <vt:lpstr>ALLIANCES – TRIPLE ALLIANCE</vt:lpstr>
      <vt:lpstr>MOROCCAN CRISIS (1) – TANGIERS 1905-06</vt:lpstr>
      <vt:lpstr>MOROCCAN CRISIS (2) - AGADIR</vt:lpstr>
      <vt:lpstr>ECONOMIC RIVALRY</vt:lpstr>
      <vt:lpstr>BRITISH SUPREMACY</vt:lpstr>
      <vt:lpstr>THE CHALLENGE</vt:lpstr>
      <vt:lpstr>‘TOTAL WAR’</vt:lpstr>
      <vt:lpstr>THE NATURE OF WAR</vt:lpstr>
      <vt:lpstr>WAR AND CHANGE</vt:lpstr>
      <vt:lpstr>WAR AND CHANGE</vt:lpstr>
      <vt:lpstr>WAR AND CHANGE</vt:lpstr>
      <vt:lpstr>GEOPOLITICAL CHANGE</vt:lpstr>
      <vt:lpstr>VERSAILLES</vt:lpstr>
      <vt:lpstr>VERSAILLES AND GERMANY</vt:lpstr>
      <vt:lpstr>LEAGUE OF NATIONS</vt:lpstr>
      <vt:lpstr>VERSAILLES</vt:lpstr>
      <vt:lpstr>APPEASEMENT</vt:lpstr>
      <vt:lpstr>APPEASEMENT</vt:lpstr>
      <vt:lpstr>APPEASEMENT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5003 LECTURE 4</dc:title>
  <dc:creator>Sony</dc:creator>
  <cp:lastModifiedBy>Lester Mason</cp:lastModifiedBy>
  <cp:revision>42</cp:revision>
  <dcterms:created xsi:type="dcterms:W3CDTF">2011-02-18T12:42:08Z</dcterms:created>
  <dcterms:modified xsi:type="dcterms:W3CDTF">2022-04-12T15:11:15Z</dcterms:modified>
</cp:coreProperties>
</file>