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312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AD3681-3BD2-4166-B57A-9928C08F495A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D78CC-7F08-400B-96F9-922224978D0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9600" y="533400"/>
            <a:ext cx="7761364" cy="5693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533400"/>
            <a:ext cx="785867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457200"/>
            <a:ext cx="7696200" cy="580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35815" y="457200"/>
            <a:ext cx="7781227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457200"/>
            <a:ext cx="7424730" cy="5687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86378" y="457200"/>
            <a:ext cx="7487503" cy="5604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838200" y="457200"/>
            <a:ext cx="7502527" cy="5365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457200"/>
            <a:ext cx="7480779" cy="5398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533400"/>
            <a:ext cx="7517444" cy="5497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9600" y="457200"/>
            <a:ext cx="7882332" cy="5779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457200"/>
            <a:ext cx="7599738" cy="5573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457200"/>
            <a:ext cx="7607947" cy="5758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9600" y="457200"/>
            <a:ext cx="7831111" cy="5730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838200" y="533400"/>
            <a:ext cx="7451437" cy="5524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457200"/>
            <a:ext cx="7787345" cy="5631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533400"/>
            <a:ext cx="7843695" cy="5840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457200"/>
            <a:ext cx="7625918" cy="5604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533400"/>
            <a:ext cx="7574605" cy="5596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533400"/>
            <a:ext cx="7451437" cy="5524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26088" y="457200"/>
            <a:ext cx="7789652" cy="5741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457200"/>
            <a:ext cx="7471395" cy="5573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457200"/>
            <a:ext cx="7641432" cy="5670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457200"/>
            <a:ext cx="7633672" cy="5672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457200"/>
            <a:ext cx="7497126" cy="5592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0</Words>
  <Application>Microsoft Office PowerPoint</Application>
  <PresentationFormat>On-screen Show (4:3)</PresentationFormat>
  <Paragraphs>0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</dc:creator>
  <cp:lastModifiedBy>Brian</cp:lastModifiedBy>
  <cp:revision>4</cp:revision>
  <dcterms:created xsi:type="dcterms:W3CDTF">2016-01-04T21:16:43Z</dcterms:created>
  <dcterms:modified xsi:type="dcterms:W3CDTF">2016-01-04T21:39:46Z</dcterms:modified>
</cp:coreProperties>
</file>