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0" r:id="rId4"/>
  </p:sldMasterIdLst>
  <p:notesMasterIdLst>
    <p:notesMasterId r:id="rId17"/>
  </p:notesMasterIdLst>
  <p:handoutMasterIdLst>
    <p:handoutMasterId r:id="rId18"/>
  </p:handoutMasterIdLst>
  <p:sldIdLst>
    <p:sldId id="259" r:id="rId5"/>
    <p:sldId id="281" r:id="rId6"/>
    <p:sldId id="295" r:id="rId7"/>
    <p:sldId id="294" r:id="rId8"/>
    <p:sldId id="309" r:id="rId9"/>
    <p:sldId id="296" r:id="rId10"/>
    <p:sldId id="308" r:id="rId11"/>
    <p:sldId id="306" r:id="rId12"/>
    <p:sldId id="307" r:id="rId13"/>
    <p:sldId id="300" r:id="rId14"/>
    <p:sldId id="301" r:id="rId15"/>
    <p:sldId id="310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1A45FB-D3B4-494B-AAF7-FF0FDC1A2BAD}" v="115" dt="2025-06-09T19:39:37.4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22" autoAdjust="0"/>
    <p:restoredTop sz="94598" autoAdjust="0"/>
  </p:normalViewPr>
  <p:slideViewPr>
    <p:cSldViewPr snapToGrid="0">
      <p:cViewPr varScale="1">
        <p:scale>
          <a:sx n="70" d="100"/>
          <a:sy n="70" d="100"/>
        </p:scale>
        <p:origin x="93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38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druta Bogatean" userId="9281367b85dfa20c" providerId="LiveId" clId="{841A45FB-D3B4-494B-AAF7-FF0FDC1A2BAD}"/>
    <pc:docChg chg="undo custSel addSld delSld modSld">
      <pc:chgData name="Codruta Bogatean" userId="9281367b85dfa20c" providerId="LiveId" clId="{841A45FB-D3B4-494B-AAF7-FF0FDC1A2BAD}" dt="2025-06-09T19:49:36.573" v="1509" actId="1076"/>
      <pc:docMkLst>
        <pc:docMk/>
      </pc:docMkLst>
      <pc:sldChg chg="addSp delSp modSp mod modTransition modClrScheme modAnim chgLayout">
        <pc:chgData name="Codruta Bogatean" userId="9281367b85dfa20c" providerId="LiveId" clId="{841A45FB-D3B4-494B-AAF7-FF0FDC1A2BAD}" dt="2025-06-09T19:37:56.647" v="1366" actId="478"/>
        <pc:sldMkLst>
          <pc:docMk/>
          <pc:sldMk cId="170963834" sldId="259"/>
        </pc:sldMkLst>
        <pc:spChg chg="mod">
          <ac:chgData name="Codruta Bogatean" userId="9281367b85dfa20c" providerId="LiveId" clId="{841A45FB-D3B4-494B-AAF7-FF0FDC1A2BAD}" dt="2025-06-09T13:35:05.674" v="1360" actId="26606"/>
          <ac:spMkLst>
            <pc:docMk/>
            <pc:sldMk cId="170963834" sldId="259"/>
            <ac:spMk id="2" creationId="{D9B36C10-A9EA-414E-B3D3-09BAD9FA950D}"/>
          </ac:spMkLst>
        </pc:spChg>
        <pc:spChg chg="mod">
          <ac:chgData name="Codruta Bogatean" userId="9281367b85dfa20c" providerId="LiveId" clId="{841A45FB-D3B4-494B-AAF7-FF0FDC1A2BAD}" dt="2025-06-09T13:35:05.674" v="1360" actId="26606"/>
          <ac:spMkLst>
            <pc:docMk/>
            <pc:sldMk cId="170963834" sldId="259"/>
            <ac:spMk id="3" creationId="{0A140D27-0E15-4434-A8B8-FC32761449B0}"/>
          </ac:spMkLst>
        </pc:spChg>
        <pc:spChg chg="del mod ord">
          <ac:chgData name="Codruta Bogatean" userId="9281367b85dfa20c" providerId="LiveId" clId="{841A45FB-D3B4-494B-AAF7-FF0FDC1A2BAD}" dt="2025-06-09T07:37:30.624" v="37" actId="26606"/>
          <ac:spMkLst>
            <pc:docMk/>
            <pc:sldMk cId="170963834" sldId="259"/>
            <ac:spMk id="12" creationId="{42201FBA-650B-CBD0-F89A-4174962B7B39}"/>
          </ac:spMkLst>
        </pc:spChg>
        <pc:spChg chg="del mod">
          <ac:chgData name="Codruta Bogatean" userId="9281367b85dfa20c" providerId="LiveId" clId="{841A45FB-D3B4-494B-AAF7-FF0FDC1A2BAD}" dt="2025-06-09T07:37:30.624" v="37" actId="26606"/>
          <ac:spMkLst>
            <pc:docMk/>
            <pc:sldMk cId="170963834" sldId="259"/>
            <ac:spMk id="14" creationId="{664A5E4A-A33B-5DD6-8CC8-EAE8EC3EF698}"/>
          </ac:spMkLst>
        </pc:spChg>
        <pc:spChg chg="mod">
          <ac:chgData name="Codruta Bogatean" userId="9281367b85dfa20c" providerId="LiveId" clId="{841A45FB-D3B4-494B-AAF7-FF0FDC1A2BAD}" dt="2025-06-09T13:35:05.674" v="1360" actId="26606"/>
          <ac:spMkLst>
            <pc:docMk/>
            <pc:sldMk cId="170963834" sldId="259"/>
            <ac:spMk id="16" creationId="{D2E842C2-7681-C9D7-9859-B18D773C34F8}"/>
          </ac:spMkLst>
        </pc:spChg>
        <pc:spChg chg="add del mod">
          <ac:chgData name="Codruta Bogatean" userId="9281367b85dfa20c" providerId="LiveId" clId="{841A45FB-D3B4-494B-AAF7-FF0FDC1A2BAD}" dt="2025-06-09T13:35:02.656" v="1355" actId="26606"/>
          <ac:spMkLst>
            <pc:docMk/>
            <pc:sldMk cId="170963834" sldId="259"/>
            <ac:spMk id="18" creationId="{9D8970F6-BF6A-A5AE-A72A-90E6276C3B57}"/>
          </ac:spMkLst>
        </pc:spChg>
        <pc:spChg chg="add del mod">
          <ac:chgData name="Codruta Bogatean" userId="9281367b85dfa20c" providerId="LiveId" clId="{841A45FB-D3B4-494B-AAF7-FF0FDC1A2BAD}" dt="2025-06-09T09:47:03.901" v="650" actId="478"/>
          <ac:spMkLst>
            <pc:docMk/>
            <pc:sldMk cId="170963834" sldId="259"/>
            <ac:spMk id="21" creationId="{83D48DCE-294E-A724-71BD-0E960BD74AEB}"/>
          </ac:spMkLst>
        </pc:spChg>
        <pc:spChg chg="add del mod">
          <ac:chgData name="Codruta Bogatean" userId="9281367b85dfa20c" providerId="LiveId" clId="{841A45FB-D3B4-494B-AAF7-FF0FDC1A2BAD}" dt="2025-06-09T13:35:02.656" v="1355" actId="26606"/>
          <ac:spMkLst>
            <pc:docMk/>
            <pc:sldMk cId="170963834" sldId="259"/>
            <ac:spMk id="22" creationId="{CEE83662-AF29-3B6E-FB9F-A23DB29E97C2}"/>
          </ac:spMkLst>
        </pc:spChg>
        <pc:spChg chg="add del mod">
          <ac:chgData name="Codruta Bogatean" userId="9281367b85dfa20c" providerId="LiveId" clId="{841A45FB-D3B4-494B-AAF7-FF0FDC1A2BAD}" dt="2025-06-09T09:47:01.261" v="649" actId="478"/>
          <ac:spMkLst>
            <pc:docMk/>
            <pc:sldMk cId="170963834" sldId="259"/>
            <ac:spMk id="23" creationId="{6E0B5F8B-8C0C-4560-FD00-6BB9FF61CD27}"/>
          </ac:spMkLst>
        </pc:spChg>
        <pc:spChg chg="add del">
          <ac:chgData name="Codruta Bogatean" userId="9281367b85dfa20c" providerId="LiveId" clId="{841A45FB-D3B4-494B-AAF7-FF0FDC1A2BAD}" dt="2025-06-09T13:35:04.915" v="1357" actId="26606"/>
          <ac:spMkLst>
            <pc:docMk/>
            <pc:sldMk cId="170963834" sldId="259"/>
            <ac:spMk id="24" creationId="{87C33D2E-72D9-FACB-E812-3B25053499C2}"/>
          </ac:spMkLst>
        </pc:spChg>
        <pc:spChg chg="add del">
          <ac:chgData name="Codruta Bogatean" userId="9281367b85dfa20c" providerId="LiveId" clId="{841A45FB-D3B4-494B-AAF7-FF0FDC1A2BAD}" dt="2025-06-09T13:35:04.915" v="1357" actId="26606"/>
          <ac:spMkLst>
            <pc:docMk/>
            <pc:sldMk cId="170963834" sldId="259"/>
            <ac:spMk id="25" creationId="{3D9BD339-A9EC-83A0-5BA9-EEB67AA87231}"/>
          </ac:spMkLst>
        </pc:spChg>
        <pc:spChg chg="add del mod">
          <ac:chgData name="Codruta Bogatean" userId="9281367b85dfa20c" providerId="LiveId" clId="{841A45FB-D3B4-494B-AAF7-FF0FDC1A2BAD}" dt="2025-06-09T13:35:05.667" v="1359" actId="26606"/>
          <ac:spMkLst>
            <pc:docMk/>
            <pc:sldMk cId="170963834" sldId="259"/>
            <ac:spMk id="27" creationId="{697B8235-CAF4-34E9-4B70-9D7F8F1BF5FA}"/>
          </ac:spMkLst>
        </pc:spChg>
        <pc:spChg chg="add del mod">
          <ac:chgData name="Codruta Bogatean" userId="9281367b85dfa20c" providerId="LiveId" clId="{841A45FB-D3B4-494B-AAF7-FF0FDC1A2BAD}" dt="2025-06-09T13:35:05.667" v="1359" actId="26606"/>
          <ac:spMkLst>
            <pc:docMk/>
            <pc:sldMk cId="170963834" sldId="259"/>
            <ac:spMk id="28" creationId="{8291F087-A015-992E-AFA7-B0BD18FB2880}"/>
          </ac:spMkLst>
        </pc:spChg>
        <pc:spChg chg="add del">
          <ac:chgData name="Codruta Bogatean" userId="9281367b85dfa20c" providerId="LiveId" clId="{841A45FB-D3B4-494B-AAF7-FF0FDC1A2BAD}" dt="2025-06-09T19:37:56.647" v="1366" actId="478"/>
          <ac:spMkLst>
            <pc:docMk/>
            <pc:sldMk cId="170963834" sldId="259"/>
            <ac:spMk id="30" creationId="{87C33D2E-72D9-FACB-E812-3B25053499C2}"/>
          </ac:spMkLst>
        </pc:spChg>
        <pc:spChg chg="add del">
          <ac:chgData name="Codruta Bogatean" userId="9281367b85dfa20c" providerId="LiveId" clId="{841A45FB-D3B4-494B-AAF7-FF0FDC1A2BAD}" dt="2025-06-09T19:37:53.019" v="1365" actId="478"/>
          <ac:spMkLst>
            <pc:docMk/>
            <pc:sldMk cId="170963834" sldId="259"/>
            <ac:spMk id="31" creationId="{3D9BD339-A9EC-83A0-5BA9-EEB67AA87231}"/>
          </ac:spMkLst>
        </pc:spChg>
        <pc:picChg chg="add del mod">
          <ac:chgData name="Codruta Bogatean" userId="9281367b85dfa20c" providerId="LiveId" clId="{841A45FB-D3B4-494B-AAF7-FF0FDC1A2BAD}" dt="2025-06-09T12:16:56.350" v="1119"/>
          <ac:picMkLst>
            <pc:docMk/>
            <pc:sldMk cId="170963834" sldId="259"/>
            <ac:picMk id="6" creationId="{5C20C26F-7A18-CD34-A0A9-73EE9AE311F0}"/>
          </ac:picMkLst>
        </pc:picChg>
        <pc:picChg chg="add del mod ord">
          <ac:chgData name="Codruta Bogatean" userId="9281367b85dfa20c" providerId="LiveId" clId="{841A45FB-D3B4-494B-AAF7-FF0FDC1A2BAD}" dt="2025-06-09T12:16:59.616" v="1120"/>
          <ac:picMkLst>
            <pc:docMk/>
            <pc:sldMk cId="170963834" sldId="259"/>
            <ac:picMk id="9" creationId="{031132EF-9123-57FA-3F5E-B5CDDFACB00A}"/>
          </ac:picMkLst>
        </pc:picChg>
        <pc:picChg chg="add del mod">
          <ac:chgData name="Codruta Bogatean" userId="9281367b85dfa20c" providerId="LiveId" clId="{841A45FB-D3B4-494B-AAF7-FF0FDC1A2BAD}" dt="2025-06-09T12:17:12.987" v="1122"/>
          <ac:picMkLst>
            <pc:docMk/>
            <pc:sldMk cId="170963834" sldId="259"/>
            <ac:picMk id="10" creationId="{B363227C-86F4-7132-0ED1-3CED424F2782}"/>
          </ac:picMkLst>
        </pc:picChg>
        <pc:picChg chg="mod ord">
          <ac:chgData name="Codruta Bogatean" userId="9281367b85dfa20c" providerId="LiveId" clId="{841A45FB-D3B4-494B-AAF7-FF0FDC1A2BAD}" dt="2025-06-09T13:35:05.674" v="1360" actId="26606"/>
          <ac:picMkLst>
            <pc:docMk/>
            <pc:sldMk cId="170963834" sldId="259"/>
            <ac:picMk id="11" creationId="{38473C74-BB8D-E24B-9F77-4B5350A5C94D}"/>
          </ac:picMkLst>
        </pc:picChg>
        <pc:picChg chg="add del mod ord">
          <ac:chgData name="Codruta Bogatean" userId="9281367b85dfa20c" providerId="LiveId" clId="{841A45FB-D3B4-494B-AAF7-FF0FDC1A2BAD}" dt="2025-06-09T12:18:26.139" v="1123"/>
          <ac:picMkLst>
            <pc:docMk/>
            <pc:sldMk cId="170963834" sldId="259"/>
            <ac:picMk id="14" creationId="{DE140E69-DD6E-D4B0-4CBC-C49600F57D31}"/>
          </ac:picMkLst>
        </pc:picChg>
        <pc:picChg chg="add del mod">
          <ac:chgData name="Codruta Bogatean" userId="9281367b85dfa20c" providerId="LiveId" clId="{841A45FB-D3B4-494B-AAF7-FF0FDC1A2BAD}" dt="2025-06-09T12:29:07.124" v="1143"/>
          <ac:picMkLst>
            <pc:docMk/>
            <pc:sldMk cId="170963834" sldId="259"/>
            <ac:picMk id="15" creationId="{2CEFD505-D301-6CD6-EC2D-90C68FFD81A7}"/>
          </ac:picMkLst>
        </pc:picChg>
        <pc:picChg chg="add del mod ord">
          <ac:chgData name="Codruta Bogatean" userId="9281367b85dfa20c" providerId="LiveId" clId="{841A45FB-D3B4-494B-AAF7-FF0FDC1A2BAD}" dt="2025-06-09T12:29:53.771" v="1144"/>
          <ac:picMkLst>
            <pc:docMk/>
            <pc:sldMk cId="170963834" sldId="259"/>
            <ac:picMk id="19" creationId="{6034D174-A509-19C5-2748-6B5B48813802}"/>
          </ac:picMkLst>
        </pc:picChg>
        <pc:picChg chg="add del mod">
          <ac:chgData name="Codruta Bogatean" userId="9281367b85dfa20c" providerId="LiveId" clId="{841A45FB-D3B4-494B-AAF7-FF0FDC1A2BAD}" dt="2025-06-09T12:32:47.150" v="1156"/>
          <ac:picMkLst>
            <pc:docMk/>
            <pc:sldMk cId="170963834" sldId="259"/>
            <ac:picMk id="20" creationId="{4A933C5B-E41B-EE98-3C23-D62545BB678C}"/>
          </ac:picMkLst>
        </pc:picChg>
      </pc:sldChg>
      <pc:sldChg chg="addSp delSp modSp mod modTransition modClrScheme modAnim chgLayout">
        <pc:chgData name="Codruta Bogatean" userId="9281367b85dfa20c" providerId="LiveId" clId="{841A45FB-D3B4-494B-AAF7-FF0FDC1A2BAD}" dt="2025-06-09T13:10:03.102" v="1181" actId="1076"/>
        <pc:sldMkLst>
          <pc:docMk/>
          <pc:sldMk cId="2976291157" sldId="281"/>
        </pc:sldMkLst>
        <pc:spChg chg="mod">
          <ac:chgData name="Codruta Bogatean" userId="9281367b85dfa20c" providerId="LiveId" clId="{841A45FB-D3B4-494B-AAF7-FF0FDC1A2BAD}" dt="2025-06-09T10:07:32.092" v="752" actId="2711"/>
          <ac:spMkLst>
            <pc:docMk/>
            <pc:sldMk cId="2976291157" sldId="281"/>
            <ac:spMk id="2" creationId="{7A615E37-3C95-4E35-8624-CC190CC12235}"/>
          </ac:spMkLst>
        </pc:spChg>
        <pc:spChg chg="mod ord">
          <ac:chgData name="Codruta Bogatean" userId="9281367b85dfa20c" providerId="LiveId" clId="{841A45FB-D3B4-494B-AAF7-FF0FDC1A2BAD}" dt="2025-06-09T10:30:39.008" v="912"/>
          <ac:spMkLst>
            <pc:docMk/>
            <pc:sldMk cId="2976291157" sldId="281"/>
            <ac:spMk id="3" creationId="{CF816715-277D-4042-B401-03CD007D7CDB}"/>
          </ac:spMkLst>
        </pc:spChg>
        <pc:spChg chg="add del mod">
          <ac:chgData name="Codruta Bogatean" userId="9281367b85dfa20c" providerId="LiveId" clId="{841A45FB-D3B4-494B-AAF7-FF0FDC1A2BAD}" dt="2025-06-09T07:51:39.225" v="104"/>
          <ac:spMkLst>
            <pc:docMk/>
            <pc:sldMk cId="2976291157" sldId="281"/>
            <ac:spMk id="6" creationId="{9711C2DF-3B6C-FE55-3948-5067963C6936}"/>
          </ac:spMkLst>
        </pc:spChg>
        <pc:spChg chg="add del mod">
          <ac:chgData name="Codruta Bogatean" userId="9281367b85dfa20c" providerId="LiveId" clId="{841A45FB-D3B4-494B-AAF7-FF0FDC1A2BAD}" dt="2025-06-09T07:52:54.880" v="111" actId="26606"/>
          <ac:spMkLst>
            <pc:docMk/>
            <pc:sldMk cId="2976291157" sldId="281"/>
            <ac:spMk id="12" creationId="{597E3738-2519-C24D-ED2B-227C0D84A525}"/>
          </ac:spMkLst>
        </pc:spChg>
        <pc:spChg chg="add del mod">
          <ac:chgData name="Codruta Bogatean" userId="9281367b85dfa20c" providerId="LiveId" clId="{841A45FB-D3B4-494B-AAF7-FF0FDC1A2BAD}" dt="2025-06-09T07:53:40.022" v="114"/>
          <ac:spMkLst>
            <pc:docMk/>
            <pc:sldMk cId="2976291157" sldId="281"/>
            <ac:spMk id="14" creationId="{F684641C-249A-813E-93B1-6BF18A6DFD81}"/>
          </ac:spMkLst>
        </pc:spChg>
        <pc:spChg chg="add del mod">
          <ac:chgData name="Codruta Bogatean" userId="9281367b85dfa20c" providerId="LiveId" clId="{841A45FB-D3B4-494B-AAF7-FF0FDC1A2BAD}" dt="2025-06-09T07:54:35.145" v="123"/>
          <ac:spMkLst>
            <pc:docMk/>
            <pc:sldMk cId="2976291157" sldId="281"/>
            <ac:spMk id="19" creationId="{4B651885-3050-9887-5D30-6BDEC6F6B602}"/>
          </ac:spMkLst>
        </pc:spChg>
        <pc:spChg chg="mod ord">
          <ac:chgData name="Codruta Bogatean" userId="9281367b85dfa20c" providerId="LiveId" clId="{841A45FB-D3B4-494B-AAF7-FF0FDC1A2BAD}" dt="2025-06-09T09:58:33.606" v="681"/>
          <ac:spMkLst>
            <pc:docMk/>
            <pc:sldMk cId="2976291157" sldId="281"/>
            <ac:spMk id="37" creationId="{D3141030-4F7D-4526-B0FC-1EA787D5BF2D}"/>
          </ac:spMkLst>
        </pc:spChg>
        <pc:spChg chg="mod ord">
          <ac:chgData name="Codruta Bogatean" userId="9281367b85dfa20c" providerId="LiveId" clId="{841A45FB-D3B4-494B-AAF7-FF0FDC1A2BAD}" dt="2025-06-09T09:58:33.606" v="681"/>
          <ac:spMkLst>
            <pc:docMk/>
            <pc:sldMk cId="2976291157" sldId="281"/>
            <ac:spMk id="38" creationId="{4F07F2C9-B12E-4D08-B90F-5E6AA687A577}"/>
          </ac:spMkLst>
        </pc:spChg>
        <pc:spChg chg="add del mod">
          <ac:chgData name="Codruta Bogatean" userId="9281367b85dfa20c" providerId="LiveId" clId="{841A45FB-D3B4-494B-AAF7-FF0FDC1A2BAD}" dt="2025-06-09T07:52:54.880" v="111" actId="26606"/>
          <ac:spMkLst>
            <pc:docMk/>
            <pc:sldMk cId="2976291157" sldId="281"/>
            <ac:spMk id="39" creationId="{F98A8A15-91B5-4554-95A4-612A5FC0ECC7}"/>
          </ac:spMkLst>
        </pc:spChg>
        <pc:spChg chg="add del mod">
          <ac:chgData name="Codruta Bogatean" userId="9281367b85dfa20c" providerId="LiveId" clId="{841A45FB-D3B4-494B-AAF7-FF0FDC1A2BAD}" dt="2025-06-09T07:52:16.411" v="108" actId="26606"/>
          <ac:spMkLst>
            <pc:docMk/>
            <pc:sldMk cId="2976291157" sldId="281"/>
            <ac:spMk id="44" creationId="{35A9CDAB-3174-5E7F-DC08-88E4B15E11E0}"/>
          </ac:spMkLst>
        </pc:spChg>
        <pc:spChg chg="add del mod">
          <ac:chgData name="Codruta Bogatean" userId="9281367b85dfa20c" providerId="LiveId" clId="{841A45FB-D3B4-494B-AAF7-FF0FDC1A2BAD}" dt="2025-06-09T07:52:54.874" v="110" actId="26606"/>
          <ac:spMkLst>
            <pc:docMk/>
            <pc:sldMk cId="2976291157" sldId="281"/>
            <ac:spMk id="46" creationId="{06E8F4EB-0BB1-52AA-5D9D-5DC5D4DA9072}"/>
          </ac:spMkLst>
        </pc:spChg>
        <pc:spChg chg="add del mod ord">
          <ac:chgData name="Codruta Bogatean" userId="9281367b85dfa20c" providerId="LiveId" clId="{841A45FB-D3B4-494B-AAF7-FF0FDC1A2BAD}" dt="2025-06-09T09:46:55.949" v="648" actId="478"/>
          <ac:spMkLst>
            <pc:docMk/>
            <pc:sldMk cId="2976291157" sldId="281"/>
            <ac:spMk id="48" creationId="{35A9CDAB-3174-5E7F-DC08-88E4B15E11E0}"/>
          </ac:spMkLst>
        </pc:spChg>
        <pc:spChg chg="add del mod">
          <ac:chgData name="Codruta Bogatean" userId="9281367b85dfa20c" providerId="LiveId" clId="{841A45FB-D3B4-494B-AAF7-FF0FDC1A2BAD}" dt="2025-06-09T07:59:01.176" v="139" actId="478"/>
          <ac:spMkLst>
            <pc:docMk/>
            <pc:sldMk cId="2976291157" sldId="281"/>
            <ac:spMk id="53" creationId="{3929B1C2-B82B-69EE-5293-2DF291F6DCF7}"/>
          </ac:spMkLst>
        </pc:spChg>
        <pc:picChg chg="add del">
          <ac:chgData name="Codruta Bogatean" userId="9281367b85dfa20c" providerId="LiveId" clId="{841A45FB-D3B4-494B-AAF7-FF0FDC1A2BAD}" dt="2025-06-09T07:50:57.520" v="103" actId="478"/>
          <ac:picMkLst>
            <pc:docMk/>
            <pc:sldMk cId="2976291157" sldId="281"/>
            <ac:picMk id="4" creationId="{3489A018-7D81-3ECE-18F3-51FD54A6092C}"/>
          </ac:picMkLst>
        </pc:picChg>
        <pc:picChg chg="del">
          <ac:chgData name="Codruta Bogatean" userId="9281367b85dfa20c" providerId="LiveId" clId="{841A45FB-D3B4-494B-AAF7-FF0FDC1A2BAD}" dt="2025-06-09T07:50:47.133" v="99" actId="478"/>
          <ac:picMkLst>
            <pc:docMk/>
            <pc:sldMk cId="2976291157" sldId="281"/>
            <ac:picMk id="7" creationId="{4C61771D-5836-4E5C-A19A-3F15641B8794}"/>
          </ac:picMkLst>
        </pc:picChg>
        <pc:picChg chg="add del mod">
          <ac:chgData name="Codruta Bogatean" userId="9281367b85dfa20c" providerId="LiveId" clId="{841A45FB-D3B4-494B-AAF7-FF0FDC1A2BAD}" dt="2025-06-09T12:29:07.124" v="1143"/>
          <ac:picMkLst>
            <pc:docMk/>
            <pc:sldMk cId="2976291157" sldId="281"/>
            <ac:picMk id="7" creationId="{6F153DA3-09E0-C222-1A18-C5161A714C3C}"/>
          </ac:picMkLst>
        </pc:picChg>
        <pc:picChg chg="add del mod">
          <ac:chgData name="Codruta Bogatean" userId="9281367b85dfa20c" providerId="LiveId" clId="{841A45FB-D3B4-494B-AAF7-FF0FDC1A2BAD}" dt="2025-06-09T07:50:56.181" v="102" actId="478"/>
          <ac:picMkLst>
            <pc:docMk/>
            <pc:sldMk cId="2976291157" sldId="281"/>
            <ac:picMk id="8" creationId="{1ECB2D91-CAF7-A7A0-AD24-6747AD7A7C75}"/>
          </ac:picMkLst>
        </pc:picChg>
        <pc:picChg chg="del">
          <ac:chgData name="Codruta Bogatean" userId="9281367b85dfa20c" providerId="LiveId" clId="{841A45FB-D3B4-494B-AAF7-FF0FDC1A2BAD}" dt="2025-06-09T07:51:45.639" v="105" actId="478"/>
          <ac:picMkLst>
            <pc:docMk/>
            <pc:sldMk cId="2976291157" sldId="281"/>
            <ac:picMk id="9" creationId="{51C83C9C-B18C-4D14-8539-EBB0422AB0F9}"/>
          </ac:picMkLst>
        </pc:picChg>
        <pc:picChg chg="add del mod ord">
          <ac:chgData name="Codruta Bogatean" userId="9281367b85dfa20c" providerId="LiveId" clId="{841A45FB-D3B4-494B-AAF7-FF0FDC1A2BAD}" dt="2025-06-09T12:32:57.639" v="1158" actId="478"/>
          <ac:picMkLst>
            <pc:docMk/>
            <pc:sldMk cId="2976291157" sldId="281"/>
            <ac:picMk id="10" creationId="{369769CB-3131-F832-8C2B-BEF0FBA10E6F}"/>
          </ac:picMkLst>
        </pc:picChg>
        <pc:picChg chg="add del mod ord">
          <ac:chgData name="Codruta Bogatean" userId="9281367b85dfa20c" providerId="LiveId" clId="{841A45FB-D3B4-494B-AAF7-FF0FDC1A2BAD}" dt="2025-06-09T07:53:36.222" v="113" actId="478"/>
          <ac:picMkLst>
            <pc:docMk/>
            <pc:sldMk cId="2976291157" sldId="281"/>
            <ac:picMk id="10" creationId="{CEBA4A4D-9ABA-1C1C-3050-041E73FD36E1}"/>
          </ac:picMkLst>
        </pc:picChg>
        <pc:picChg chg="add del mod">
          <ac:chgData name="Codruta Bogatean" userId="9281367b85dfa20c" providerId="LiveId" clId="{841A45FB-D3B4-494B-AAF7-FF0FDC1A2BAD}" dt="2025-06-09T07:54:31.653" v="122" actId="478"/>
          <ac:picMkLst>
            <pc:docMk/>
            <pc:sldMk cId="2976291157" sldId="281"/>
            <ac:picMk id="15" creationId="{DBF4B3C5-AA35-7ECF-3E15-866EF77A56E7}"/>
          </ac:picMkLst>
        </pc:picChg>
        <pc:picChg chg="add del mod">
          <ac:chgData name="Codruta Bogatean" userId="9281367b85dfa20c" providerId="LiveId" clId="{841A45FB-D3B4-494B-AAF7-FF0FDC1A2BAD}" dt="2025-06-09T07:55:35.399" v="125" actId="478"/>
          <ac:picMkLst>
            <pc:docMk/>
            <pc:sldMk cId="2976291157" sldId="281"/>
            <ac:picMk id="17" creationId="{D204AF5E-8EAC-3B98-F5BC-6F92E2FDEFC5}"/>
          </ac:picMkLst>
        </pc:picChg>
        <pc:picChg chg="add mod ord">
          <ac:chgData name="Codruta Bogatean" userId="9281367b85dfa20c" providerId="LiveId" clId="{841A45FB-D3B4-494B-AAF7-FF0FDC1A2BAD}" dt="2025-06-09T07:58:52.159" v="136" actId="14100"/>
          <ac:picMkLst>
            <pc:docMk/>
            <pc:sldMk cId="2976291157" sldId="281"/>
            <ac:picMk id="20" creationId="{637FBAC0-83EF-2034-E11C-C6FD06EFF3AB}"/>
          </ac:picMkLst>
        </pc:picChg>
        <pc:picChg chg="add mod ord">
          <ac:chgData name="Codruta Bogatean" userId="9281367b85dfa20c" providerId="LiveId" clId="{841A45FB-D3B4-494B-AAF7-FF0FDC1A2BAD}" dt="2025-06-09T13:09:50.931" v="1178" actId="1076"/>
          <ac:picMkLst>
            <pc:docMk/>
            <pc:sldMk cId="2976291157" sldId="281"/>
            <ac:picMk id="21" creationId="{9ABA34E0-61B9-4053-F05D-C33BDC7E908E}"/>
          </ac:picMkLst>
        </pc:picChg>
        <pc:picChg chg="add mod">
          <ac:chgData name="Codruta Bogatean" userId="9281367b85dfa20c" providerId="LiveId" clId="{841A45FB-D3B4-494B-AAF7-FF0FDC1A2BAD}" dt="2025-06-09T13:10:03.102" v="1181" actId="1076"/>
          <ac:picMkLst>
            <pc:docMk/>
            <pc:sldMk cId="2976291157" sldId="281"/>
            <ac:picMk id="22" creationId="{1E56BE64-78FA-7077-1E05-167D817A55BE}"/>
          </ac:picMkLst>
        </pc:picChg>
      </pc:sldChg>
      <pc:sldChg chg="addSp delSp modSp mod modTransition modClrScheme modAnim chgLayout">
        <pc:chgData name="Codruta Bogatean" userId="9281367b85dfa20c" providerId="LiveId" clId="{841A45FB-D3B4-494B-AAF7-FF0FDC1A2BAD}" dt="2025-06-09T13:35:25.143" v="1362" actId="26606"/>
        <pc:sldMkLst>
          <pc:docMk/>
          <pc:sldMk cId="3871568735" sldId="294"/>
        </pc:sldMkLst>
        <pc:spChg chg="mod">
          <ac:chgData name="Codruta Bogatean" userId="9281367b85dfa20c" providerId="LiveId" clId="{841A45FB-D3B4-494B-AAF7-FF0FDC1A2BAD}" dt="2025-06-09T13:32:28.384" v="1263" actId="113"/>
          <ac:spMkLst>
            <pc:docMk/>
            <pc:sldMk cId="3871568735" sldId="294"/>
            <ac:spMk id="2" creationId="{7E9D8101-4ED5-4D91-9EFA-B0E7C1EA6E26}"/>
          </ac:spMkLst>
        </pc:spChg>
        <pc:spChg chg="mod">
          <ac:chgData name="Codruta Bogatean" userId="9281367b85dfa20c" providerId="LiveId" clId="{841A45FB-D3B4-494B-AAF7-FF0FDC1A2BAD}" dt="2025-06-09T13:13:58.207" v="1185" actId="26606"/>
          <ac:spMkLst>
            <pc:docMk/>
            <pc:sldMk cId="3871568735" sldId="294"/>
            <ac:spMk id="3" creationId="{B7D98F09-AA82-4443-B901-71F5DF765C10}"/>
          </ac:spMkLst>
        </pc:spChg>
        <pc:spChg chg="add del mod">
          <ac:chgData name="Codruta Bogatean" userId="9281367b85dfa20c" providerId="LiveId" clId="{841A45FB-D3B4-494B-AAF7-FF0FDC1A2BAD}" dt="2025-06-09T08:24:30.534" v="315"/>
          <ac:spMkLst>
            <pc:docMk/>
            <pc:sldMk cId="3871568735" sldId="294"/>
            <ac:spMk id="5" creationId="{888286D4-AEAC-FF84-7CE2-E61B76B7D6B3}"/>
          </ac:spMkLst>
        </pc:spChg>
        <pc:spChg chg="add del mod">
          <ac:chgData name="Codruta Bogatean" userId="9281367b85dfa20c" providerId="LiveId" clId="{841A45FB-D3B4-494B-AAF7-FF0FDC1A2BAD}" dt="2025-06-09T13:13:58.207" v="1185" actId="26606"/>
          <ac:spMkLst>
            <pc:docMk/>
            <pc:sldMk cId="3871568735" sldId="294"/>
            <ac:spMk id="7" creationId="{194A089D-2557-576F-EED0-F5753E3E4386}"/>
          </ac:spMkLst>
        </pc:spChg>
        <pc:spChg chg="add del mod">
          <ac:chgData name="Codruta Bogatean" userId="9281367b85dfa20c" providerId="LiveId" clId="{841A45FB-D3B4-494B-AAF7-FF0FDC1A2BAD}" dt="2025-06-09T08:25:28.664" v="321" actId="26606"/>
          <ac:spMkLst>
            <pc:docMk/>
            <pc:sldMk cId="3871568735" sldId="294"/>
            <ac:spMk id="9" creationId="{B3A32C98-ACFD-E730-3CB9-46C5AD97BDE2}"/>
          </ac:spMkLst>
        </pc:spChg>
        <pc:spChg chg="add del mod">
          <ac:chgData name="Codruta Bogatean" userId="9281367b85dfa20c" providerId="LiveId" clId="{841A45FB-D3B4-494B-AAF7-FF0FDC1A2BAD}" dt="2025-06-09T08:25:28.664" v="321" actId="26606"/>
          <ac:spMkLst>
            <pc:docMk/>
            <pc:sldMk cId="3871568735" sldId="294"/>
            <ac:spMk id="13" creationId="{99C216AB-1ADF-6FE3-4941-F62168D06688}"/>
          </ac:spMkLst>
        </pc:spChg>
        <pc:spChg chg="add del mod">
          <ac:chgData name="Codruta Bogatean" userId="9281367b85dfa20c" providerId="LiveId" clId="{841A45FB-D3B4-494B-AAF7-FF0FDC1A2BAD}" dt="2025-06-09T09:46:47.814" v="646" actId="478"/>
          <ac:spMkLst>
            <pc:docMk/>
            <pc:sldMk cId="3871568735" sldId="294"/>
            <ac:spMk id="16" creationId="{2E48F91D-9039-4A31-81B7-ADB2C285DF9C}"/>
          </ac:spMkLst>
        </pc:spChg>
        <pc:spChg chg="add del mod">
          <ac:chgData name="Codruta Bogatean" userId="9281367b85dfa20c" providerId="LiveId" clId="{841A45FB-D3B4-494B-AAF7-FF0FDC1A2BAD}" dt="2025-06-09T08:19:53.510" v="252" actId="26606"/>
          <ac:spMkLst>
            <pc:docMk/>
            <pc:sldMk cId="3871568735" sldId="294"/>
            <ac:spMk id="17" creationId="{2284CC55-A36D-86C7-4E35-4F1E913923E3}"/>
          </ac:spMkLst>
        </pc:spChg>
        <pc:spChg chg="add del mod">
          <ac:chgData name="Codruta Bogatean" userId="9281367b85dfa20c" providerId="LiveId" clId="{841A45FB-D3B4-494B-AAF7-FF0FDC1A2BAD}" dt="2025-06-09T09:46:45.110" v="645" actId="478"/>
          <ac:spMkLst>
            <pc:docMk/>
            <pc:sldMk cId="3871568735" sldId="294"/>
            <ac:spMk id="18" creationId="{038CAEC0-CFE0-E679-7F76-35ED7DC36E69}"/>
          </ac:spMkLst>
        </pc:spChg>
        <pc:spChg chg="add del mod">
          <ac:chgData name="Codruta Bogatean" userId="9281367b85dfa20c" providerId="LiveId" clId="{841A45FB-D3B4-494B-AAF7-FF0FDC1A2BAD}" dt="2025-06-09T08:19:53.510" v="252" actId="26606"/>
          <ac:spMkLst>
            <pc:docMk/>
            <pc:sldMk cId="3871568735" sldId="294"/>
            <ac:spMk id="19" creationId="{AFBC5A7D-90C9-1F8D-D3AE-F724CD79A4D2}"/>
          </ac:spMkLst>
        </pc:spChg>
        <pc:spChg chg="add del mod">
          <ac:chgData name="Codruta Bogatean" userId="9281367b85dfa20c" providerId="LiveId" clId="{841A45FB-D3B4-494B-AAF7-FF0FDC1A2BAD}" dt="2025-06-09T08:19:53.510" v="252" actId="26606"/>
          <ac:spMkLst>
            <pc:docMk/>
            <pc:sldMk cId="3871568735" sldId="294"/>
            <ac:spMk id="21" creationId="{E9011581-E657-E30B-8CE3-A0A83AB3DF74}"/>
          </ac:spMkLst>
        </pc:spChg>
        <pc:spChg chg="add mod">
          <ac:chgData name="Codruta Bogatean" userId="9281367b85dfa20c" providerId="LiveId" clId="{841A45FB-D3B4-494B-AAF7-FF0FDC1A2BAD}" dt="2025-06-09T13:13:58.207" v="1185" actId="26606"/>
          <ac:spMkLst>
            <pc:docMk/>
            <pc:sldMk cId="3871568735" sldId="294"/>
            <ac:spMk id="23" creationId="{B1A4616F-E488-66D9-23A4-9A5F372A2DE6}"/>
          </ac:spMkLst>
        </pc:spChg>
        <pc:spChg chg="add mod">
          <ac:chgData name="Codruta Bogatean" userId="9281367b85dfa20c" providerId="LiveId" clId="{841A45FB-D3B4-494B-AAF7-FF0FDC1A2BAD}" dt="2025-06-09T13:35:25.143" v="1362" actId="26606"/>
          <ac:spMkLst>
            <pc:docMk/>
            <pc:sldMk cId="3871568735" sldId="294"/>
            <ac:spMk id="28" creationId="{FB8BF471-D089-B926-D80F-2B4A0762549D}"/>
          </ac:spMkLst>
        </pc:spChg>
        <pc:spChg chg="add mod">
          <ac:chgData name="Codruta Bogatean" userId="9281367b85dfa20c" providerId="LiveId" clId="{841A45FB-D3B4-494B-AAF7-FF0FDC1A2BAD}" dt="2025-06-09T13:35:25.143" v="1362" actId="26606"/>
          <ac:spMkLst>
            <pc:docMk/>
            <pc:sldMk cId="3871568735" sldId="294"/>
            <ac:spMk id="30" creationId="{49A9225C-B05F-DE9A-348D-D8210BC56831}"/>
          </ac:spMkLst>
        </pc:spChg>
        <pc:picChg chg="add mod ord">
          <ac:chgData name="Codruta Bogatean" userId="9281367b85dfa20c" providerId="LiveId" clId="{841A45FB-D3B4-494B-AAF7-FF0FDC1A2BAD}" dt="2025-06-09T13:13:58.207" v="1185" actId="26606"/>
          <ac:picMkLst>
            <pc:docMk/>
            <pc:sldMk cId="3871568735" sldId="294"/>
            <ac:picMk id="4" creationId="{BA11C463-24EC-222F-9205-62102886405C}"/>
          </ac:picMkLst>
        </pc:picChg>
        <pc:picChg chg="add del mod ord">
          <ac:chgData name="Codruta Bogatean" userId="9281367b85dfa20c" providerId="LiveId" clId="{841A45FB-D3B4-494B-AAF7-FF0FDC1A2BAD}" dt="2025-06-09T13:13:46.281" v="1183" actId="478"/>
          <ac:picMkLst>
            <pc:docMk/>
            <pc:sldMk cId="3871568735" sldId="294"/>
            <ac:picMk id="6" creationId="{E2F4A593-2B9E-EF29-B1D9-BE17A93621F8}"/>
          </ac:picMkLst>
        </pc:picChg>
        <pc:picChg chg="add del mod">
          <ac:chgData name="Codruta Bogatean" userId="9281367b85dfa20c" providerId="LiveId" clId="{841A45FB-D3B4-494B-AAF7-FF0FDC1A2BAD}" dt="2025-06-09T12:29:07.124" v="1143"/>
          <ac:picMkLst>
            <pc:docMk/>
            <pc:sldMk cId="3871568735" sldId="294"/>
            <ac:picMk id="7" creationId="{50E95CB6-8B5E-C0F7-B16B-DD9223B268B2}"/>
          </ac:picMkLst>
        </pc:picChg>
        <pc:picChg chg="del mod">
          <ac:chgData name="Codruta Bogatean" userId="9281367b85dfa20c" providerId="LiveId" clId="{841A45FB-D3B4-494B-AAF7-FF0FDC1A2BAD}" dt="2025-06-09T08:24:28.773" v="314" actId="478"/>
          <ac:picMkLst>
            <pc:docMk/>
            <pc:sldMk cId="3871568735" sldId="294"/>
            <ac:picMk id="8" creationId="{5A5996C8-9A00-4071-B24A-D1B22DDFAD6F}"/>
          </ac:picMkLst>
        </pc:picChg>
        <pc:picChg chg="del mod">
          <ac:chgData name="Codruta Bogatean" userId="9281367b85dfa20c" providerId="LiveId" clId="{841A45FB-D3B4-494B-AAF7-FF0FDC1A2BAD}" dt="2025-06-09T08:24:40.459" v="318" actId="478"/>
          <ac:picMkLst>
            <pc:docMk/>
            <pc:sldMk cId="3871568735" sldId="294"/>
            <ac:picMk id="10" creationId="{C2C517CC-DCFE-4E86-A4E5-F5BFD7BF69FF}"/>
          </ac:picMkLst>
        </pc:picChg>
        <pc:picChg chg="add del mod ord">
          <ac:chgData name="Codruta Bogatean" userId="9281367b85dfa20c" providerId="LiveId" clId="{841A45FB-D3B4-494B-AAF7-FF0FDC1A2BAD}" dt="2025-06-09T12:33:00.423" v="1159" actId="478"/>
          <ac:picMkLst>
            <pc:docMk/>
            <pc:sldMk cId="3871568735" sldId="294"/>
            <ac:picMk id="10" creationId="{F2DC79F4-10C8-CE00-1BF5-668ED61ECA59}"/>
          </ac:picMkLst>
        </pc:picChg>
        <pc:picChg chg="del mod ord">
          <ac:chgData name="Codruta Bogatean" userId="9281367b85dfa20c" providerId="LiveId" clId="{841A45FB-D3B4-494B-AAF7-FF0FDC1A2BAD}" dt="2025-06-09T08:24:42.174" v="319" actId="478"/>
          <ac:picMkLst>
            <pc:docMk/>
            <pc:sldMk cId="3871568735" sldId="294"/>
            <ac:picMk id="12" creationId="{90D6ECDF-A0E4-4308-967E-8BAC3E85A4B7}"/>
          </ac:picMkLst>
        </pc:picChg>
        <pc:picChg chg="add mod ord">
          <ac:chgData name="Codruta Bogatean" userId="9281367b85dfa20c" providerId="LiveId" clId="{841A45FB-D3B4-494B-AAF7-FF0FDC1A2BAD}" dt="2025-06-09T13:13:58.207" v="1185" actId="26606"/>
          <ac:picMkLst>
            <pc:docMk/>
            <pc:sldMk cId="3871568735" sldId="294"/>
            <ac:picMk id="14" creationId="{70710B7E-68FD-EB84-373D-F4AD9F56566C}"/>
          </ac:picMkLst>
        </pc:picChg>
      </pc:sldChg>
      <pc:sldChg chg="addSp delSp modSp mod modTransition modAnim">
        <pc:chgData name="Codruta Bogatean" userId="9281367b85dfa20c" providerId="LiveId" clId="{841A45FB-D3B4-494B-AAF7-FF0FDC1A2BAD}" dt="2025-06-09T13:35:18.561" v="1361" actId="26606"/>
        <pc:sldMkLst>
          <pc:docMk/>
          <pc:sldMk cId="17902528" sldId="295"/>
        </pc:sldMkLst>
        <pc:spChg chg="mod">
          <ac:chgData name="Codruta Bogatean" userId="9281367b85dfa20c" providerId="LiveId" clId="{841A45FB-D3B4-494B-AAF7-FF0FDC1A2BAD}" dt="2025-06-09T13:35:18.561" v="1361" actId="26606"/>
          <ac:spMkLst>
            <pc:docMk/>
            <pc:sldMk cId="17902528" sldId="295"/>
            <ac:spMk id="2" creationId="{1E6399C3-3EDC-4898-A2E4-D8ACEE6A32AA}"/>
          </ac:spMkLst>
        </pc:spChg>
        <pc:spChg chg="mod">
          <ac:chgData name="Codruta Bogatean" userId="9281367b85dfa20c" providerId="LiveId" clId="{841A45FB-D3B4-494B-AAF7-FF0FDC1A2BAD}" dt="2025-06-09T13:35:18.561" v="1361" actId="26606"/>
          <ac:spMkLst>
            <pc:docMk/>
            <pc:sldMk cId="17902528" sldId="295"/>
            <ac:spMk id="3" creationId="{AF5130D8-AD6A-4638-9059-326759848895}"/>
          </ac:spMkLst>
        </pc:spChg>
        <pc:spChg chg="add del mod">
          <ac:chgData name="Codruta Bogatean" userId="9281367b85dfa20c" providerId="LiveId" clId="{841A45FB-D3B4-494B-AAF7-FF0FDC1A2BAD}" dt="2025-06-09T08:11:44.090" v="214"/>
          <ac:spMkLst>
            <pc:docMk/>
            <pc:sldMk cId="17902528" sldId="295"/>
            <ac:spMk id="6" creationId="{B09905FD-93FC-D57D-09F1-A1E13FE17AB1}"/>
          </ac:spMkLst>
        </pc:spChg>
        <pc:spChg chg="add del mod">
          <ac:chgData name="Codruta Bogatean" userId="9281367b85dfa20c" providerId="LiveId" clId="{841A45FB-D3B4-494B-AAF7-FF0FDC1A2BAD}" dt="2025-06-09T08:13:15.248" v="216"/>
          <ac:spMkLst>
            <pc:docMk/>
            <pc:sldMk cId="17902528" sldId="295"/>
            <ac:spMk id="11" creationId="{FA8A7608-2C00-630A-D1CE-4D6DFDC53E72}"/>
          </ac:spMkLst>
        </pc:spChg>
        <pc:spChg chg="add del mod">
          <ac:chgData name="Codruta Bogatean" userId="9281367b85dfa20c" providerId="LiveId" clId="{841A45FB-D3B4-494B-AAF7-FF0FDC1A2BAD}" dt="2025-06-09T08:15:14.640" v="220"/>
          <ac:spMkLst>
            <pc:docMk/>
            <pc:sldMk cId="17902528" sldId="295"/>
            <ac:spMk id="14" creationId="{AE4DEDB4-642E-57C5-1B94-0CD5F20AAA0A}"/>
          </ac:spMkLst>
        </pc:spChg>
        <pc:spChg chg="del">
          <ac:chgData name="Codruta Bogatean" userId="9281367b85dfa20c" providerId="LiveId" clId="{841A45FB-D3B4-494B-AAF7-FF0FDC1A2BAD}" dt="2025-06-09T09:46:52.078" v="647" actId="478"/>
          <ac:spMkLst>
            <pc:docMk/>
            <pc:sldMk cId="17902528" sldId="295"/>
            <ac:spMk id="181" creationId="{374E17A0-656A-4A3F-B8F1-F9FF01F33E5C}"/>
          </ac:spMkLst>
        </pc:spChg>
        <pc:spChg chg="mod">
          <ac:chgData name="Codruta Bogatean" userId="9281367b85dfa20c" providerId="LiveId" clId="{841A45FB-D3B4-494B-AAF7-FF0FDC1A2BAD}" dt="2025-06-09T13:35:18.561" v="1361" actId="26606"/>
          <ac:spMkLst>
            <pc:docMk/>
            <pc:sldMk cId="17902528" sldId="295"/>
            <ac:spMk id="182" creationId="{8BB1C063-9855-4E9A-936C-931C7C65E3C1}"/>
          </ac:spMkLst>
        </pc:spChg>
        <pc:spChg chg="mod">
          <ac:chgData name="Codruta Bogatean" userId="9281367b85dfa20c" providerId="LiveId" clId="{841A45FB-D3B4-494B-AAF7-FF0FDC1A2BAD}" dt="2025-06-09T13:35:18.561" v="1361" actId="26606"/>
          <ac:spMkLst>
            <pc:docMk/>
            <pc:sldMk cId="17902528" sldId="295"/>
            <ac:spMk id="183" creationId="{29707739-DA1E-4E29-A977-FC44841FF2DF}"/>
          </ac:spMkLst>
        </pc:spChg>
        <pc:spChg chg="add">
          <ac:chgData name="Codruta Bogatean" userId="9281367b85dfa20c" providerId="LiveId" clId="{841A45FB-D3B4-494B-AAF7-FF0FDC1A2BAD}" dt="2025-06-09T13:35:18.561" v="1361" actId="26606"/>
          <ac:spMkLst>
            <pc:docMk/>
            <pc:sldMk cId="17902528" sldId="295"/>
            <ac:spMk id="188" creationId="{04D668D0-D879-7E53-79C2-763C2A2C3EF0}"/>
          </ac:spMkLst>
        </pc:spChg>
        <pc:picChg chg="add del mod">
          <ac:chgData name="Codruta Bogatean" userId="9281367b85dfa20c" providerId="LiveId" clId="{841A45FB-D3B4-494B-AAF7-FF0FDC1A2BAD}" dt="2025-06-09T10:26:03.596" v="911" actId="478"/>
          <ac:picMkLst>
            <pc:docMk/>
            <pc:sldMk cId="17902528" sldId="295"/>
            <ac:picMk id="4" creationId="{ABB6E4AA-581C-3579-B27C-357F5BCC2A1E}"/>
          </ac:picMkLst>
        </pc:picChg>
        <pc:picChg chg="add del mod">
          <ac:chgData name="Codruta Bogatean" userId="9281367b85dfa20c" providerId="LiveId" clId="{841A45FB-D3B4-494B-AAF7-FF0FDC1A2BAD}" dt="2025-06-09T12:29:07.124" v="1143"/>
          <ac:picMkLst>
            <pc:docMk/>
            <pc:sldMk cId="17902528" sldId="295"/>
            <ac:picMk id="6" creationId="{64D390EB-C7B2-0DE2-BE4C-501168B811E8}"/>
          </ac:picMkLst>
        </pc:picChg>
        <pc:picChg chg="del">
          <ac:chgData name="Codruta Bogatean" userId="9281367b85dfa20c" providerId="LiveId" clId="{841A45FB-D3B4-494B-AAF7-FF0FDC1A2BAD}" dt="2025-06-09T08:11:34.249" v="212" actId="478"/>
          <ac:picMkLst>
            <pc:docMk/>
            <pc:sldMk cId="17902528" sldId="295"/>
            <ac:picMk id="7" creationId="{F718B2F1-208E-4A1D-9716-513B0D7093E4}"/>
          </ac:picMkLst>
        </pc:picChg>
        <pc:picChg chg="add mod">
          <ac:chgData name="Codruta Bogatean" userId="9281367b85dfa20c" providerId="LiveId" clId="{841A45FB-D3B4-494B-AAF7-FF0FDC1A2BAD}" dt="2025-06-09T13:35:18.561" v="1361" actId="26606"/>
          <ac:picMkLst>
            <pc:docMk/>
            <pc:sldMk cId="17902528" sldId="295"/>
            <ac:picMk id="8" creationId="{E3A182CE-61C5-C262-6649-BD3436E17866}"/>
          </ac:picMkLst>
        </pc:picChg>
        <pc:picChg chg="del">
          <ac:chgData name="Codruta Bogatean" userId="9281367b85dfa20c" providerId="LiveId" clId="{841A45FB-D3B4-494B-AAF7-FF0FDC1A2BAD}" dt="2025-06-09T08:13:12.362" v="215" actId="478"/>
          <ac:picMkLst>
            <pc:docMk/>
            <pc:sldMk cId="17902528" sldId="295"/>
            <ac:picMk id="9" creationId="{D8F748D4-DB82-42E3-894A-0552C0FD2AB9}"/>
          </ac:picMkLst>
        </pc:picChg>
        <pc:picChg chg="add del mod ord">
          <ac:chgData name="Codruta Bogatean" userId="9281367b85dfa20c" providerId="LiveId" clId="{841A45FB-D3B4-494B-AAF7-FF0FDC1A2BAD}" dt="2025-06-09T12:32:53.851" v="1157" actId="478"/>
          <ac:picMkLst>
            <pc:docMk/>
            <pc:sldMk cId="17902528" sldId="295"/>
            <ac:picMk id="10" creationId="{71BA6A63-AEE4-96AB-5DD1-9BF61A396030}"/>
          </ac:picMkLst>
        </pc:picChg>
        <pc:picChg chg="add del mod">
          <ac:chgData name="Codruta Bogatean" userId="9281367b85dfa20c" providerId="LiveId" clId="{841A45FB-D3B4-494B-AAF7-FF0FDC1A2BAD}" dt="2025-06-09T08:15:12.454" v="219" actId="478"/>
          <ac:picMkLst>
            <pc:docMk/>
            <pc:sldMk cId="17902528" sldId="295"/>
            <ac:picMk id="12" creationId="{216D2C76-A15F-AD01-F176-6AAAD9DAC179}"/>
          </ac:picMkLst>
        </pc:picChg>
        <pc:picChg chg="add mod">
          <ac:chgData name="Codruta Bogatean" userId="9281367b85dfa20c" providerId="LiveId" clId="{841A45FB-D3B4-494B-AAF7-FF0FDC1A2BAD}" dt="2025-06-09T13:35:18.561" v="1361" actId="26606"/>
          <ac:picMkLst>
            <pc:docMk/>
            <pc:sldMk cId="17902528" sldId="295"/>
            <ac:picMk id="15" creationId="{5EDC7F4C-AEE4-7E01-F6B1-DDCD408EBB87}"/>
          </ac:picMkLst>
        </pc:picChg>
      </pc:sldChg>
      <pc:sldChg chg="addSp delSp modSp mod modTransition modClrScheme modAnim chgLayout">
        <pc:chgData name="Codruta Bogatean" userId="9281367b85dfa20c" providerId="LiveId" clId="{841A45FB-D3B4-494B-AAF7-FF0FDC1A2BAD}" dt="2025-06-09T19:38:48.507" v="1380" actId="478"/>
        <pc:sldMkLst>
          <pc:docMk/>
          <pc:sldMk cId="2694395794" sldId="296"/>
        </pc:sldMkLst>
        <pc:spChg chg="mod">
          <ac:chgData name="Codruta Bogatean" userId="9281367b85dfa20c" providerId="LiveId" clId="{841A45FB-D3B4-494B-AAF7-FF0FDC1A2BAD}" dt="2025-06-09T13:33:52.066" v="1347" actId="26606"/>
          <ac:spMkLst>
            <pc:docMk/>
            <pc:sldMk cId="2694395794" sldId="296"/>
            <ac:spMk id="2" creationId="{973992A4-0D40-4A0F-BB3B-3E1AE6C3BF9D}"/>
          </ac:spMkLst>
        </pc:spChg>
        <pc:spChg chg="add del mod">
          <ac:chgData name="Codruta Bogatean" userId="9281367b85dfa20c" providerId="LiveId" clId="{841A45FB-D3B4-494B-AAF7-FF0FDC1A2BAD}" dt="2025-06-09T10:36:46.448" v="935"/>
          <ac:spMkLst>
            <pc:docMk/>
            <pc:sldMk cId="2694395794" sldId="296"/>
            <ac:spMk id="3" creationId="{3EFE6F2F-19B6-5B28-867A-6CD45A18D4B4}"/>
          </ac:spMkLst>
        </pc:spChg>
        <pc:spChg chg="add del mod">
          <ac:chgData name="Codruta Bogatean" userId="9281367b85dfa20c" providerId="LiveId" clId="{841A45FB-D3B4-494B-AAF7-FF0FDC1A2BAD}" dt="2025-06-09T13:17:47.971" v="1187"/>
          <ac:spMkLst>
            <pc:docMk/>
            <pc:sldMk cId="2694395794" sldId="296"/>
            <ac:spMk id="4" creationId="{59212DF0-FC9C-E80D-D046-B2D60EF62B1F}"/>
          </ac:spMkLst>
        </pc:spChg>
        <pc:spChg chg="add del mod">
          <ac:chgData name="Codruta Bogatean" userId="9281367b85dfa20c" providerId="LiveId" clId="{841A45FB-D3B4-494B-AAF7-FF0FDC1A2BAD}" dt="2025-06-09T08:55:18.957" v="411" actId="26606"/>
          <ac:spMkLst>
            <pc:docMk/>
            <pc:sldMk cId="2694395794" sldId="296"/>
            <ac:spMk id="4" creationId="{75EF2384-4AD0-5E04-9097-7EAA1EF728D9}"/>
          </ac:spMkLst>
        </pc:spChg>
        <pc:spChg chg="del mod ord">
          <ac:chgData name="Codruta Bogatean" userId="9281367b85dfa20c" providerId="LiveId" clId="{841A45FB-D3B4-494B-AAF7-FF0FDC1A2BAD}" dt="2025-06-09T09:46:27.920" v="642" actId="478"/>
          <ac:spMkLst>
            <pc:docMk/>
            <pc:sldMk cId="2694395794" sldId="296"/>
            <ac:spMk id="5" creationId="{434CEA1C-DE10-4AAF-865D-450C0AEE11DB}"/>
          </ac:spMkLst>
        </pc:spChg>
        <pc:spChg chg="del mod ord">
          <ac:chgData name="Codruta Bogatean" userId="9281367b85dfa20c" providerId="LiveId" clId="{841A45FB-D3B4-494B-AAF7-FF0FDC1A2BAD}" dt="2025-06-09T09:46:24.710" v="641" actId="478"/>
          <ac:spMkLst>
            <pc:docMk/>
            <pc:sldMk cId="2694395794" sldId="296"/>
            <ac:spMk id="6" creationId="{C8C1BD91-A502-4CE9-B6CB-FBA31C8183A9}"/>
          </ac:spMkLst>
        </pc:spChg>
        <pc:spChg chg="mod ord">
          <ac:chgData name="Codruta Bogatean" userId="9281367b85dfa20c" providerId="LiveId" clId="{841A45FB-D3B4-494B-AAF7-FF0FDC1A2BAD}" dt="2025-06-09T13:33:52.053" v="1346" actId="26606"/>
          <ac:spMkLst>
            <pc:docMk/>
            <pc:sldMk cId="2694395794" sldId="296"/>
            <ac:spMk id="7" creationId="{2A40B6AB-E9B1-4B7E-BD4C-74C93ABF5CBC}"/>
          </ac:spMkLst>
        </pc:spChg>
        <pc:spChg chg="add del mod">
          <ac:chgData name="Codruta Bogatean" userId="9281367b85dfa20c" providerId="LiveId" clId="{841A45FB-D3B4-494B-AAF7-FF0FDC1A2BAD}" dt="2025-06-09T08:58:47.450" v="418" actId="26606"/>
          <ac:spMkLst>
            <pc:docMk/>
            <pc:sldMk cId="2694395794" sldId="296"/>
            <ac:spMk id="12" creationId="{FFFFCA35-F9A8-0989-078C-C8F88BC9402A}"/>
          </ac:spMkLst>
        </pc:spChg>
        <pc:spChg chg="add del mod">
          <ac:chgData name="Codruta Bogatean" userId="9281367b85dfa20c" providerId="LiveId" clId="{841A45FB-D3B4-494B-AAF7-FF0FDC1A2BAD}" dt="2025-06-09T08:55:18.944" v="410" actId="26606"/>
          <ac:spMkLst>
            <pc:docMk/>
            <pc:sldMk cId="2694395794" sldId="296"/>
            <ac:spMk id="13" creationId="{48D6B4A7-227B-B204-B117-92EAFE7CF2E9}"/>
          </ac:spMkLst>
        </pc:spChg>
        <pc:spChg chg="add del mod">
          <ac:chgData name="Codruta Bogatean" userId="9281367b85dfa20c" providerId="LiveId" clId="{841A45FB-D3B4-494B-AAF7-FF0FDC1A2BAD}" dt="2025-06-09T08:58:47.450" v="418" actId="26606"/>
          <ac:spMkLst>
            <pc:docMk/>
            <pc:sldMk cId="2694395794" sldId="296"/>
            <ac:spMk id="16" creationId="{75EF2384-4AD0-5E04-9097-7EAA1EF728D9}"/>
          </ac:spMkLst>
        </pc:spChg>
        <pc:spChg chg="add del mod">
          <ac:chgData name="Codruta Bogatean" userId="9281367b85dfa20c" providerId="LiveId" clId="{841A45FB-D3B4-494B-AAF7-FF0FDC1A2BAD}" dt="2025-06-09T08:58:31.244" v="413" actId="26606"/>
          <ac:spMkLst>
            <pc:docMk/>
            <pc:sldMk cId="2694395794" sldId="296"/>
            <ac:spMk id="22" creationId="{790AD095-3D29-F84C-61A2-029B1DB7F918}"/>
          </ac:spMkLst>
        </pc:spChg>
        <pc:spChg chg="add del mod">
          <ac:chgData name="Codruta Bogatean" userId="9281367b85dfa20c" providerId="LiveId" clId="{841A45FB-D3B4-494B-AAF7-FF0FDC1A2BAD}" dt="2025-06-09T08:58:41.888" v="415" actId="26606"/>
          <ac:spMkLst>
            <pc:docMk/>
            <pc:sldMk cId="2694395794" sldId="296"/>
            <ac:spMk id="24" creationId="{75EF2384-4AD0-5E04-9097-7EAA1EF728D9}"/>
          </ac:spMkLst>
        </pc:spChg>
        <pc:spChg chg="add del mod">
          <ac:chgData name="Codruta Bogatean" userId="9281367b85dfa20c" providerId="LiveId" clId="{841A45FB-D3B4-494B-AAF7-FF0FDC1A2BAD}" dt="2025-06-09T08:58:47.441" v="417" actId="26606"/>
          <ac:spMkLst>
            <pc:docMk/>
            <pc:sldMk cId="2694395794" sldId="296"/>
            <ac:spMk id="26" creationId="{790AD095-3D29-F84C-61A2-029B1DB7F918}"/>
          </ac:spMkLst>
        </pc:spChg>
        <pc:spChg chg="add mod ord">
          <ac:chgData name="Codruta Bogatean" userId="9281367b85dfa20c" providerId="LiveId" clId="{841A45FB-D3B4-494B-AAF7-FF0FDC1A2BAD}" dt="2025-06-09T13:33:52.053" v="1346" actId="26606"/>
          <ac:spMkLst>
            <pc:docMk/>
            <pc:sldMk cId="2694395794" sldId="296"/>
            <ac:spMk id="29" creationId="{75EF2384-4AD0-5E04-9097-7EAA1EF728D9}"/>
          </ac:spMkLst>
        </pc:spChg>
        <pc:spChg chg="add del mod">
          <ac:chgData name="Codruta Bogatean" userId="9281367b85dfa20c" providerId="LiveId" clId="{841A45FB-D3B4-494B-AAF7-FF0FDC1A2BAD}" dt="2025-06-09T09:40:56.271" v="623"/>
          <ac:spMkLst>
            <pc:docMk/>
            <pc:sldMk cId="2694395794" sldId="296"/>
            <ac:spMk id="31" creationId="{BEF061DC-B08E-912A-9DC8-8DD1467F1F77}"/>
          </ac:spMkLst>
        </pc:spChg>
        <pc:spChg chg="add del mod">
          <ac:chgData name="Codruta Bogatean" userId="9281367b85dfa20c" providerId="LiveId" clId="{841A45FB-D3B4-494B-AAF7-FF0FDC1A2BAD}" dt="2025-06-09T10:10:31.063" v="769" actId="26606"/>
          <ac:spMkLst>
            <pc:docMk/>
            <pc:sldMk cId="2694395794" sldId="296"/>
            <ac:spMk id="32" creationId="{90B91AD9-7E0D-088A-518E-7180E01B0196}"/>
          </ac:spMkLst>
        </pc:spChg>
        <pc:spChg chg="add del mod ord">
          <ac:chgData name="Codruta Bogatean" userId="9281367b85dfa20c" providerId="LiveId" clId="{841A45FB-D3B4-494B-AAF7-FF0FDC1A2BAD}" dt="2025-06-09T19:38:45.938" v="1379" actId="478"/>
          <ac:spMkLst>
            <pc:docMk/>
            <pc:sldMk cId="2694395794" sldId="296"/>
            <ac:spMk id="33" creationId="{5348C207-8CA1-527F-6E7D-578B2FFB4393}"/>
          </ac:spMkLst>
        </pc:spChg>
        <pc:spChg chg="add del mod">
          <ac:chgData name="Codruta Bogatean" userId="9281367b85dfa20c" providerId="LiveId" clId="{841A45FB-D3B4-494B-AAF7-FF0FDC1A2BAD}" dt="2025-06-09T09:06:08.714" v="420" actId="26606"/>
          <ac:spMkLst>
            <pc:docMk/>
            <pc:sldMk cId="2694395794" sldId="296"/>
            <ac:spMk id="34" creationId="{8D61293F-B0B8-8D97-AB7A-016DCE387EF0}"/>
          </ac:spMkLst>
        </pc:spChg>
        <pc:spChg chg="add del mod ord">
          <ac:chgData name="Codruta Bogatean" userId="9281367b85dfa20c" providerId="LiveId" clId="{841A45FB-D3B4-494B-AAF7-FF0FDC1A2BAD}" dt="2025-06-09T19:38:48.507" v="1380" actId="478"/>
          <ac:spMkLst>
            <pc:docMk/>
            <pc:sldMk cId="2694395794" sldId="296"/>
            <ac:spMk id="35" creationId="{B3515BCC-0F4D-5DE7-519D-4A3B19471193}"/>
          </ac:spMkLst>
        </pc:spChg>
        <pc:spChg chg="add del mod">
          <ac:chgData name="Codruta Bogatean" userId="9281367b85dfa20c" providerId="LiveId" clId="{841A45FB-D3B4-494B-AAF7-FF0FDC1A2BAD}" dt="2025-06-09T10:10:31.063" v="769" actId="26606"/>
          <ac:spMkLst>
            <pc:docMk/>
            <pc:sldMk cId="2694395794" sldId="296"/>
            <ac:spMk id="36" creationId="{63BE2D86-F84D-B5FE-2411-C971110FD85E}"/>
          </ac:spMkLst>
        </pc:spChg>
        <pc:spChg chg="add del mod">
          <ac:chgData name="Codruta Bogatean" userId="9281367b85dfa20c" providerId="LiveId" clId="{841A45FB-D3B4-494B-AAF7-FF0FDC1A2BAD}" dt="2025-06-09T13:33:52.053" v="1346" actId="26606"/>
          <ac:spMkLst>
            <pc:docMk/>
            <pc:sldMk cId="2694395794" sldId="296"/>
            <ac:spMk id="37" creationId="{CAB57529-7389-2994-17E7-808671BA684B}"/>
          </ac:spMkLst>
        </pc:spChg>
        <pc:spChg chg="add del">
          <ac:chgData name="Codruta Bogatean" userId="9281367b85dfa20c" providerId="LiveId" clId="{841A45FB-D3B4-494B-AAF7-FF0FDC1A2BAD}" dt="2025-06-09T10:16:16.185" v="864" actId="478"/>
          <ac:spMkLst>
            <pc:docMk/>
            <pc:sldMk cId="2694395794" sldId="296"/>
            <ac:spMk id="38" creationId="{0CF9C012-1121-6C31-2DFA-34DF15028F21}"/>
          </ac:spMkLst>
        </pc:spChg>
        <pc:spChg chg="add del">
          <ac:chgData name="Codruta Bogatean" userId="9281367b85dfa20c" providerId="LiveId" clId="{841A45FB-D3B4-494B-AAF7-FF0FDC1A2BAD}" dt="2025-06-09T10:16:14.193" v="863" actId="478"/>
          <ac:spMkLst>
            <pc:docMk/>
            <pc:sldMk cId="2694395794" sldId="296"/>
            <ac:spMk id="40" creationId="{3D06D452-4B2D-3CAD-1D7E-B2D132F487B4}"/>
          </ac:spMkLst>
        </pc:spChg>
        <pc:graphicFrameChg chg="add del mod">
          <ac:chgData name="Codruta Bogatean" userId="9281367b85dfa20c" providerId="LiveId" clId="{841A45FB-D3B4-494B-AAF7-FF0FDC1A2BAD}" dt="2025-06-09T08:54:34.959" v="406" actId="26606"/>
          <ac:graphicFrameMkLst>
            <pc:docMk/>
            <pc:sldMk cId="2694395794" sldId="296"/>
            <ac:graphicFrameMk id="9" creationId="{E44CDAFF-5813-1F85-F85F-ACD3A26C5EC2}"/>
          </ac:graphicFrameMkLst>
        </pc:graphicFrameChg>
        <pc:graphicFrameChg chg="add del mod">
          <ac:chgData name="Codruta Bogatean" userId="9281367b85dfa20c" providerId="LiveId" clId="{841A45FB-D3B4-494B-AAF7-FF0FDC1A2BAD}" dt="2025-06-09T08:54:39.576" v="408" actId="26606"/>
          <ac:graphicFrameMkLst>
            <pc:docMk/>
            <pc:sldMk cId="2694395794" sldId="296"/>
            <ac:graphicFrameMk id="11" creationId="{447F2661-AD96-E187-97DA-E0786C084BEA}"/>
          </ac:graphicFrameMkLst>
        </pc:graphicFrameChg>
        <pc:graphicFrameChg chg="add del mod">
          <ac:chgData name="Codruta Bogatean" userId="9281367b85dfa20c" providerId="LiveId" clId="{841A45FB-D3B4-494B-AAF7-FF0FDC1A2BAD}" dt="2025-06-09T08:55:18.944" v="410" actId="26606"/>
          <ac:graphicFrameMkLst>
            <pc:docMk/>
            <pc:sldMk cId="2694395794" sldId="296"/>
            <ac:graphicFrameMk id="14" creationId="{8948465E-B49F-A6CD-09A7-787124E737FC}"/>
          </ac:graphicFrameMkLst>
        </pc:graphicFrameChg>
        <pc:graphicFrameChg chg="add del mod">
          <ac:chgData name="Codruta Bogatean" userId="9281367b85dfa20c" providerId="LiveId" clId="{841A45FB-D3B4-494B-AAF7-FF0FDC1A2BAD}" dt="2025-06-09T08:58:31.244" v="413" actId="26606"/>
          <ac:graphicFrameMkLst>
            <pc:docMk/>
            <pc:sldMk cId="2694395794" sldId="296"/>
            <ac:graphicFrameMk id="18" creationId="{36531CD9-2EC8-01B5-0C30-C9695DA7A13D}"/>
          </ac:graphicFrameMkLst>
        </pc:graphicFrameChg>
        <pc:graphicFrameChg chg="add del mod">
          <ac:chgData name="Codruta Bogatean" userId="9281367b85dfa20c" providerId="LiveId" clId="{841A45FB-D3B4-494B-AAF7-FF0FDC1A2BAD}" dt="2025-06-09T08:58:47.441" v="417" actId="26606"/>
          <ac:graphicFrameMkLst>
            <pc:docMk/>
            <pc:sldMk cId="2694395794" sldId="296"/>
            <ac:graphicFrameMk id="27" creationId="{36531CD9-2EC8-01B5-0C30-C9695DA7A13D}"/>
          </ac:graphicFrameMkLst>
        </pc:graphicFrameChg>
        <pc:graphicFrameChg chg="del">
          <ac:chgData name="Codruta Bogatean" userId="9281367b85dfa20c" providerId="LiveId" clId="{841A45FB-D3B4-494B-AAF7-FF0FDC1A2BAD}" dt="2025-06-09T08:52:38.025" v="398" actId="478"/>
          <ac:graphicFrameMkLst>
            <pc:docMk/>
            <pc:sldMk cId="2694395794" sldId="296"/>
            <ac:graphicFrameMk id="39" creationId="{828FCC7C-9CA7-4A08-B1B6-91B39D2A90C7}"/>
          </ac:graphicFrameMkLst>
        </pc:graphicFrameChg>
        <pc:picChg chg="add mod ord">
          <ac:chgData name="Codruta Bogatean" userId="9281367b85dfa20c" providerId="LiveId" clId="{841A45FB-D3B4-494B-AAF7-FF0FDC1A2BAD}" dt="2025-06-09T13:33:52.066" v="1347" actId="26606"/>
          <ac:picMkLst>
            <pc:docMk/>
            <pc:sldMk cId="2694395794" sldId="296"/>
            <ac:picMk id="5" creationId="{ADB3342F-6A22-9082-0571-6D3CD3DFFC3E}"/>
          </ac:picMkLst>
        </pc:picChg>
        <pc:picChg chg="add del mod">
          <ac:chgData name="Codruta Bogatean" userId="9281367b85dfa20c" providerId="LiveId" clId="{841A45FB-D3B4-494B-AAF7-FF0FDC1A2BAD}" dt="2025-06-09T12:29:07.124" v="1143"/>
          <ac:picMkLst>
            <pc:docMk/>
            <pc:sldMk cId="2694395794" sldId="296"/>
            <ac:picMk id="5" creationId="{E325DCFB-75FE-8DB6-9208-B885595C635A}"/>
          </ac:picMkLst>
        </pc:picChg>
        <pc:picChg chg="add mod ord">
          <ac:chgData name="Codruta Bogatean" userId="9281367b85dfa20c" providerId="LiveId" clId="{841A45FB-D3B4-494B-AAF7-FF0FDC1A2BAD}" dt="2025-06-09T13:33:52.053" v="1346" actId="26606"/>
          <ac:picMkLst>
            <pc:docMk/>
            <pc:sldMk cId="2694395794" sldId="296"/>
            <ac:picMk id="6" creationId="{7D699CBC-F25B-FCD4-A2EB-7E34E3464CB6}"/>
          </ac:picMkLst>
        </pc:picChg>
        <pc:picChg chg="add del mod">
          <ac:chgData name="Codruta Bogatean" userId="9281367b85dfa20c" providerId="LiveId" clId="{841A45FB-D3B4-494B-AAF7-FF0FDC1A2BAD}" dt="2025-06-09T13:17:44.917" v="1186" actId="478"/>
          <ac:picMkLst>
            <pc:docMk/>
            <pc:sldMk cId="2694395794" sldId="296"/>
            <ac:picMk id="8" creationId="{DD568B13-68A4-E0CB-93C2-DEED7CFC2BC4}"/>
          </ac:picMkLst>
        </pc:picChg>
        <pc:picChg chg="add del mod ord">
          <ac:chgData name="Codruta Bogatean" userId="9281367b85dfa20c" providerId="LiveId" clId="{841A45FB-D3B4-494B-AAF7-FF0FDC1A2BAD}" dt="2025-06-09T12:33:05.709" v="1161" actId="478"/>
          <ac:picMkLst>
            <pc:docMk/>
            <pc:sldMk cId="2694395794" sldId="296"/>
            <ac:picMk id="10" creationId="{4E7CE86D-4C4E-CD11-F49D-D5DB5B28D07F}"/>
          </ac:picMkLst>
        </pc:picChg>
      </pc:sldChg>
      <pc:sldChg chg="addSp delSp modSp mod modTransition modClrScheme modAnim chgLayout">
        <pc:chgData name="Codruta Bogatean" userId="9281367b85dfa20c" providerId="LiveId" clId="{841A45FB-D3B4-494B-AAF7-FF0FDC1A2BAD}" dt="2025-06-09T19:42:21.336" v="1507" actId="1076"/>
        <pc:sldMkLst>
          <pc:docMk/>
          <pc:sldMk cId="3495264433" sldId="300"/>
        </pc:sldMkLst>
        <pc:spChg chg="mod">
          <ac:chgData name="Codruta Bogatean" userId="9281367b85dfa20c" providerId="LiveId" clId="{841A45FB-D3B4-494B-AAF7-FF0FDC1A2BAD}" dt="2025-06-09T19:42:21.336" v="1507" actId="1076"/>
          <ac:spMkLst>
            <pc:docMk/>
            <pc:sldMk cId="3495264433" sldId="300"/>
            <ac:spMk id="2" creationId="{38DE2E09-3A82-4E32-88E3-59E694EFE546}"/>
          </ac:spMkLst>
        </pc:spChg>
        <pc:spChg chg="mod">
          <ac:chgData name="Codruta Bogatean" userId="9281367b85dfa20c" providerId="LiveId" clId="{841A45FB-D3B4-494B-AAF7-FF0FDC1A2BAD}" dt="2025-06-09T13:35:52.979" v="1364" actId="26606"/>
          <ac:spMkLst>
            <pc:docMk/>
            <pc:sldMk cId="3495264433" sldId="300"/>
            <ac:spMk id="3" creationId="{9925E272-AF60-4462-95A9-115739F781AE}"/>
          </ac:spMkLst>
        </pc:spChg>
        <pc:spChg chg="add del mod">
          <ac:chgData name="Codruta Bogatean" userId="9281367b85dfa20c" providerId="LiveId" clId="{841A45FB-D3B4-494B-AAF7-FF0FDC1A2BAD}" dt="2025-06-09T09:51:34.151" v="663" actId="26606"/>
          <ac:spMkLst>
            <pc:docMk/>
            <pc:sldMk cId="3495264433" sldId="300"/>
            <ac:spMk id="5" creationId="{351BCAB8-8645-8456-05E6-1A51C8452248}"/>
          </ac:spMkLst>
        </pc:spChg>
        <pc:spChg chg="add del mod">
          <ac:chgData name="Codruta Bogatean" userId="9281367b85dfa20c" providerId="LiveId" clId="{841A45FB-D3B4-494B-AAF7-FF0FDC1A2BAD}" dt="2025-06-09T09:51:34.151" v="663" actId="26606"/>
          <ac:spMkLst>
            <pc:docMk/>
            <pc:sldMk cId="3495264433" sldId="300"/>
            <ac:spMk id="7" creationId="{8B2C0215-F0BC-4D22-FF57-E6DB54A7100E}"/>
          </ac:spMkLst>
        </pc:spChg>
        <pc:spChg chg="add del mod">
          <ac:chgData name="Codruta Bogatean" userId="9281367b85dfa20c" providerId="LiveId" clId="{841A45FB-D3B4-494B-AAF7-FF0FDC1A2BAD}" dt="2025-06-09T09:51:34.151" v="663" actId="26606"/>
          <ac:spMkLst>
            <pc:docMk/>
            <pc:sldMk cId="3495264433" sldId="300"/>
            <ac:spMk id="9" creationId="{61DAD515-E54F-7380-DE0D-3282A59C519E}"/>
          </ac:spMkLst>
        </pc:spChg>
        <pc:spChg chg="add del mod">
          <ac:chgData name="Codruta Bogatean" userId="9281367b85dfa20c" providerId="LiveId" clId="{841A45FB-D3B4-494B-AAF7-FF0FDC1A2BAD}" dt="2025-06-09T09:51:34.151" v="663" actId="26606"/>
          <ac:spMkLst>
            <pc:docMk/>
            <pc:sldMk cId="3495264433" sldId="300"/>
            <ac:spMk id="11" creationId="{24CF05A6-AC8B-1BD1-9F6D-69D4393D553B}"/>
          </ac:spMkLst>
        </pc:spChg>
        <pc:spChg chg="del mod">
          <ac:chgData name="Codruta Bogatean" userId="9281367b85dfa20c" providerId="LiveId" clId="{841A45FB-D3B4-494B-AAF7-FF0FDC1A2BAD}" dt="2025-06-09T09:45:56.501" v="634" actId="478"/>
          <ac:spMkLst>
            <pc:docMk/>
            <pc:sldMk cId="3495264433" sldId="300"/>
            <ac:spMk id="16" creationId="{4A857185-E16C-40A5-8032-8049177473D1}"/>
          </ac:spMkLst>
        </pc:spChg>
        <pc:spChg chg="del">
          <ac:chgData name="Codruta Bogatean" userId="9281367b85dfa20c" providerId="LiveId" clId="{841A45FB-D3B4-494B-AAF7-FF0FDC1A2BAD}" dt="2025-06-09T09:45:48.284" v="632" actId="478"/>
          <ac:spMkLst>
            <pc:docMk/>
            <pc:sldMk cId="3495264433" sldId="300"/>
            <ac:spMk id="17" creationId="{A372FF69-5317-4BE5-B218-0E85D7FE0FB1}"/>
          </ac:spMkLst>
        </pc:spChg>
        <pc:spChg chg="mod ord">
          <ac:chgData name="Codruta Bogatean" userId="9281367b85dfa20c" providerId="LiveId" clId="{841A45FB-D3B4-494B-AAF7-FF0FDC1A2BAD}" dt="2025-06-09T13:35:52.979" v="1364" actId="26606"/>
          <ac:spMkLst>
            <pc:docMk/>
            <pc:sldMk cId="3495264433" sldId="300"/>
            <ac:spMk id="18" creationId="{70961BC8-7B79-40B2-B578-4EB512140BBB}"/>
          </ac:spMkLst>
        </pc:spChg>
        <pc:spChg chg="add mod">
          <ac:chgData name="Codruta Bogatean" userId="9281367b85dfa20c" providerId="LiveId" clId="{841A45FB-D3B4-494B-AAF7-FF0FDC1A2BAD}" dt="2025-06-09T13:35:52.979" v="1364" actId="26606"/>
          <ac:spMkLst>
            <pc:docMk/>
            <pc:sldMk cId="3495264433" sldId="300"/>
            <ac:spMk id="20" creationId="{08FD4CFE-633B-A42B-F6D4-FDB1626284C4}"/>
          </ac:spMkLst>
        </pc:spChg>
        <pc:spChg chg="add mod">
          <ac:chgData name="Codruta Bogatean" userId="9281367b85dfa20c" providerId="LiveId" clId="{841A45FB-D3B4-494B-AAF7-FF0FDC1A2BAD}" dt="2025-06-09T13:35:52.979" v="1364" actId="26606"/>
          <ac:spMkLst>
            <pc:docMk/>
            <pc:sldMk cId="3495264433" sldId="300"/>
            <ac:spMk id="21" creationId="{E06D20E7-43B7-9DCF-3AEB-01A2432F5540}"/>
          </ac:spMkLst>
        </pc:spChg>
        <pc:spChg chg="add del mod">
          <ac:chgData name="Codruta Bogatean" userId="9281367b85dfa20c" providerId="LiveId" clId="{841A45FB-D3B4-494B-AAF7-FF0FDC1A2BAD}" dt="2025-06-09T09:51:34.139" v="662" actId="26606"/>
          <ac:spMkLst>
            <pc:docMk/>
            <pc:sldMk cId="3495264433" sldId="300"/>
            <ac:spMk id="23" creationId="{9C39DC24-7F38-E530-DEB0-D0C2E4B39395}"/>
          </ac:spMkLst>
        </pc:spChg>
        <pc:spChg chg="add del mod">
          <ac:chgData name="Codruta Bogatean" userId="9281367b85dfa20c" providerId="LiveId" clId="{841A45FB-D3B4-494B-AAF7-FF0FDC1A2BAD}" dt="2025-06-09T09:51:34.139" v="662" actId="26606"/>
          <ac:spMkLst>
            <pc:docMk/>
            <pc:sldMk cId="3495264433" sldId="300"/>
            <ac:spMk id="25" creationId="{93E13EA2-1AB2-B0CD-7615-331816DDDB70}"/>
          </ac:spMkLst>
        </pc:spChg>
        <pc:spChg chg="add del mod">
          <ac:chgData name="Codruta Bogatean" userId="9281367b85dfa20c" providerId="LiveId" clId="{841A45FB-D3B4-494B-AAF7-FF0FDC1A2BAD}" dt="2025-06-09T10:15:52.922" v="858" actId="478"/>
          <ac:spMkLst>
            <pc:docMk/>
            <pc:sldMk cId="3495264433" sldId="300"/>
            <ac:spMk id="27" creationId="{8AF38833-5760-275E-1A57-9FE1A873C67E}"/>
          </ac:spMkLst>
        </pc:spChg>
        <pc:spChg chg="add del mod">
          <ac:chgData name="Codruta Bogatean" userId="9281367b85dfa20c" providerId="LiveId" clId="{841A45FB-D3B4-494B-AAF7-FF0FDC1A2BAD}" dt="2025-06-09T10:15:49.952" v="857" actId="478"/>
          <ac:spMkLst>
            <pc:docMk/>
            <pc:sldMk cId="3495264433" sldId="300"/>
            <ac:spMk id="28" creationId="{2D4C1EE6-0CD3-7FB6-A797-A4D2166C48D4}"/>
          </ac:spMkLst>
        </pc:spChg>
        <pc:picChg chg="add del mod">
          <ac:chgData name="Codruta Bogatean" userId="9281367b85dfa20c" providerId="LiveId" clId="{841A45FB-D3B4-494B-AAF7-FF0FDC1A2BAD}" dt="2025-06-09T12:29:07.124" v="1143"/>
          <ac:picMkLst>
            <pc:docMk/>
            <pc:sldMk cId="3495264433" sldId="300"/>
            <ac:picMk id="6" creationId="{27028B99-28F4-84E4-09D5-8662724E83DE}"/>
          </ac:picMkLst>
        </pc:picChg>
        <pc:picChg chg="add del mod ord">
          <ac:chgData name="Codruta Bogatean" userId="9281367b85dfa20c" providerId="LiveId" clId="{841A45FB-D3B4-494B-AAF7-FF0FDC1A2BAD}" dt="2025-06-09T12:33:20.460" v="1167" actId="478"/>
          <ac:picMkLst>
            <pc:docMk/>
            <pc:sldMk cId="3495264433" sldId="300"/>
            <ac:picMk id="9" creationId="{7971FC4A-B19D-13BB-261D-94D1598EA42C}"/>
          </ac:picMkLst>
        </pc:picChg>
        <pc:picChg chg="add">
          <ac:chgData name="Codruta Bogatean" userId="9281367b85dfa20c" providerId="LiveId" clId="{841A45FB-D3B4-494B-AAF7-FF0FDC1A2BAD}" dt="2025-06-09T09:51:07.194" v="658"/>
          <ac:picMkLst>
            <pc:docMk/>
            <pc:sldMk cId="3495264433" sldId="300"/>
            <ac:picMk id="12" creationId="{D15CC0E3-B465-948A-04F6-169553D47F80}"/>
          </ac:picMkLst>
        </pc:picChg>
        <pc:picChg chg="add del mod ord">
          <ac:chgData name="Codruta Bogatean" userId="9281367b85dfa20c" providerId="LiveId" clId="{841A45FB-D3B4-494B-AAF7-FF0FDC1A2BAD}" dt="2025-06-09T09:53:18.652" v="664" actId="478"/>
          <ac:picMkLst>
            <pc:docMk/>
            <pc:sldMk cId="3495264433" sldId="300"/>
            <ac:picMk id="13" creationId="{A0FC5541-209E-30CE-547E-559574D535A5}"/>
          </ac:picMkLst>
        </pc:picChg>
        <pc:picChg chg="add mod ord">
          <ac:chgData name="Codruta Bogatean" userId="9281367b85dfa20c" providerId="LiveId" clId="{841A45FB-D3B4-494B-AAF7-FF0FDC1A2BAD}" dt="2025-06-09T13:35:52.979" v="1364" actId="26606"/>
          <ac:picMkLst>
            <pc:docMk/>
            <pc:sldMk cId="3495264433" sldId="300"/>
            <ac:picMk id="14" creationId="{629D9761-1B57-58C3-B9B6-8FF4103C0378}"/>
          </ac:picMkLst>
        </pc:picChg>
        <pc:picChg chg="del">
          <ac:chgData name="Codruta Bogatean" userId="9281367b85dfa20c" providerId="LiveId" clId="{841A45FB-D3B4-494B-AAF7-FF0FDC1A2BAD}" dt="2025-06-09T09:50:51.049" v="654" actId="478"/>
          <ac:picMkLst>
            <pc:docMk/>
            <pc:sldMk cId="3495264433" sldId="300"/>
            <ac:picMk id="68" creationId="{C700B77F-91C5-4642-9ABF-EA81F3CF6916}"/>
          </ac:picMkLst>
        </pc:picChg>
        <pc:picChg chg="del">
          <ac:chgData name="Codruta Bogatean" userId="9281367b85dfa20c" providerId="LiveId" clId="{841A45FB-D3B4-494B-AAF7-FF0FDC1A2BAD}" dt="2025-06-09T09:50:54.560" v="655" actId="478"/>
          <ac:picMkLst>
            <pc:docMk/>
            <pc:sldMk cId="3495264433" sldId="300"/>
            <ac:picMk id="72" creationId="{781FD203-6B96-4232-92C2-850AD4DA0F7D}"/>
          </ac:picMkLst>
        </pc:picChg>
        <pc:picChg chg="del">
          <ac:chgData name="Codruta Bogatean" userId="9281367b85dfa20c" providerId="LiveId" clId="{841A45FB-D3B4-494B-AAF7-FF0FDC1A2BAD}" dt="2025-06-09T09:50:57.706" v="656" actId="478"/>
          <ac:picMkLst>
            <pc:docMk/>
            <pc:sldMk cId="3495264433" sldId="300"/>
            <ac:picMk id="74" creationId="{A84AF2F7-9744-4960-8C3C-77190198196B}"/>
          </ac:picMkLst>
        </pc:picChg>
        <pc:picChg chg="del">
          <ac:chgData name="Codruta Bogatean" userId="9281367b85dfa20c" providerId="LiveId" clId="{841A45FB-D3B4-494B-AAF7-FF0FDC1A2BAD}" dt="2025-06-09T09:51:04.306" v="657" actId="478"/>
          <ac:picMkLst>
            <pc:docMk/>
            <pc:sldMk cId="3495264433" sldId="300"/>
            <ac:picMk id="78" creationId="{D76BFBCE-A55E-4F19-9A0A-78307FDBE964}"/>
          </ac:picMkLst>
        </pc:picChg>
      </pc:sldChg>
      <pc:sldChg chg="addSp delSp modSp mod modTransition modClrScheme modAnim chgLayout">
        <pc:chgData name="Codruta Bogatean" userId="9281367b85dfa20c" providerId="LiveId" clId="{841A45FB-D3B4-494B-AAF7-FF0FDC1A2BAD}" dt="2025-06-09T12:33:23.585" v="1168" actId="478"/>
        <pc:sldMkLst>
          <pc:docMk/>
          <pc:sldMk cId="3043070934" sldId="301"/>
        </pc:sldMkLst>
        <pc:spChg chg="del mod">
          <ac:chgData name="Codruta Bogatean" userId="9281367b85dfa20c" providerId="LiveId" clId="{841A45FB-D3B4-494B-AAF7-FF0FDC1A2BAD}" dt="2025-06-09T11:25:42.434" v="1102" actId="478"/>
          <ac:spMkLst>
            <pc:docMk/>
            <pc:sldMk cId="3043070934" sldId="301"/>
            <ac:spMk id="2" creationId="{17632718-615D-445E-861C-ADF040C4B2A4}"/>
          </ac:spMkLst>
        </pc:spChg>
        <pc:spChg chg="del mod">
          <ac:chgData name="Codruta Bogatean" userId="9281367b85dfa20c" providerId="LiveId" clId="{841A45FB-D3B4-494B-AAF7-FF0FDC1A2BAD}" dt="2025-06-09T11:23:57.265" v="1099" actId="478"/>
          <ac:spMkLst>
            <pc:docMk/>
            <pc:sldMk cId="3043070934" sldId="301"/>
            <ac:spMk id="3" creationId="{7137E6E0-B242-46D9-ABE6-B318CABC4509}"/>
          </ac:spMkLst>
        </pc:spChg>
        <pc:spChg chg="add del mod">
          <ac:chgData name="Codruta Bogatean" userId="9281367b85dfa20c" providerId="LiveId" clId="{841A45FB-D3B4-494B-AAF7-FF0FDC1A2BAD}" dt="2025-06-09T11:25:37.428" v="1101"/>
          <ac:spMkLst>
            <pc:docMk/>
            <pc:sldMk cId="3043070934" sldId="301"/>
            <ac:spMk id="5" creationId="{450C47BA-1F01-3240-EF6C-4A66F2BB9138}"/>
          </ac:spMkLst>
        </pc:spChg>
        <pc:spChg chg="del mod">
          <ac:chgData name="Codruta Bogatean" userId="9281367b85dfa20c" providerId="LiveId" clId="{841A45FB-D3B4-494B-AAF7-FF0FDC1A2BAD}" dt="2025-06-09T11:26:58.979" v="1114" actId="478"/>
          <ac:spMkLst>
            <pc:docMk/>
            <pc:sldMk cId="3043070934" sldId="301"/>
            <ac:spMk id="7" creationId="{FF14FC5E-CD12-447F-80A6-B27D30095D2C}"/>
          </ac:spMkLst>
        </pc:spChg>
        <pc:spChg chg="mod">
          <ac:chgData name="Codruta Bogatean" userId="9281367b85dfa20c" providerId="LiveId" clId="{841A45FB-D3B4-494B-AAF7-FF0FDC1A2BAD}" dt="2025-06-09T11:26:24.166" v="1107" actId="26606"/>
          <ac:spMkLst>
            <pc:docMk/>
            <pc:sldMk cId="3043070934" sldId="301"/>
            <ac:spMk id="9" creationId="{219C547C-C2F1-493E-9B64-E089F9DBC6A3}"/>
          </ac:spMkLst>
        </pc:spChg>
        <pc:spChg chg="add del mod">
          <ac:chgData name="Codruta Bogatean" userId="9281367b85dfa20c" providerId="LiveId" clId="{841A45FB-D3B4-494B-AAF7-FF0FDC1A2BAD}" dt="2025-06-09T11:25:45.388" v="1103" actId="478"/>
          <ac:spMkLst>
            <pc:docMk/>
            <pc:sldMk cId="3043070934" sldId="301"/>
            <ac:spMk id="11" creationId="{D6D71467-7929-6759-BD90-BA328936289A}"/>
          </ac:spMkLst>
        </pc:spChg>
        <pc:spChg chg="add del mod">
          <ac:chgData name="Codruta Bogatean" userId="9281367b85dfa20c" providerId="LiveId" clId="{841A45FB-D3B4-494B-AAF7-FF0FDC1A2BAD}" dt="2025-06-09T11:26:45.916" v="1110" actId="478"/>
          <ac:spMkLst>
            <pc:docMk/>
            <pc:sldMk cId="3043070934" sldId="301"/>
            <ac:spMk id="14" creationId="{C931E7A1-B1CA-0A75-1CE0-2C9893E4A724}"/>
          </ac:spMkLst>
        </pc:spChg>
        <pc:spChg chg="del mod ord">
          <ac:chgData name="Codruta Bogatean" userId="9281367b85dfa20c" providerId="LiveId" clId="{841A45FB-D3B4-494B-AAF7-FF0FDC1A2BAD}" dt="2025-06-09T11:26:55.759" v="1113" actId="478"/>
          <ac:spMkLst>
            <pc:docMk/>
            <pc:sldMk cId="3043070934" sldId="301"/>
            <ac:spMk id="35" creationId="{B7DBC9F7-37C7-4A2D-ACBC-EBDA35886D84}"/>
          </ac:spMkLst>
        </pc:spChg>
        <pc:spChg chg="add del mod">
          <ac:chgData name="Codruta Bogatean" userId="9281367b85dfa20c" providerId="LiveId" clId="{841A45FB-D3B4-494B-AAF7-FF0FDC1A2BAD}" dt="2025-06-09T11:26:24.162" v="1106" actId="26606"/>
          <ac:spMkLst>
            <pc:docMk/>
            <pc:sldMk cId="3043070934" sldId="301"/>
            <ac:spMk id="40" creationId="{18978BC5-4EB9-0E2B-8D86-F0F74B3A5B28}"/>
          </ac:spMkLst>
        </pc:spChg>
        <pc:spChg chg="add del mod">
          <ac:chgData name="Codruta Bogatean" userId="9281367b85dfa20c" providerId="LiveId" clId="{841A45FB-D3B4-494B-AAF7-FF0FDC1A2BAD}" dt="2025-06-09T11:26:24.162" v="1106" actId="26606"/>
          <ac:spMkLst>
            <pc:docMk/>
            <pc:sldMk cId="3043070934" sldId="301"/>
            <ac:spMk id="42" creationId="{9A0009A7-0E43-C57D-4A3C-4003B5BB6740}"/>
          </ac:spMkLst>
        </pc:spChg>
        <pc:spChg chg="add del mod">
          <ac:chgData name="Codruta Bogatean" userId="9281367b85dfa20c" providerId="LiveId" clId="{841A45FB-D3B4-494B-AAF7-FF0FDC1A2BAD}" dt="2025-06-09T11:26:47.502" v="1111" actId="478"/>
          <ac:spMkLst>
            <pc:docMk/>
            <pc:sldMk cId="3043070934" sldId="301"/>
            <ac:spMk id="44" creationId="{FB41564E-5964-DC02-AC23-9F2850AA5BB0}"/>
          </ac:spMkLst>
        </pc:spChg>
        <pc:spChg chg="add del mod">
          <ac:chgData name="Codruta Bogatean" userId="9281367b85dfa20c" providerId="LiveId" clId="{841A45FB-D3B4-494B-AAF7-FF0FDC1A2BAD}" dt="2025-06-09T11:26:33.138" v="1108" actId="34307"/>
          <ac:spMkLst>
            <pc:docMk/>
            <pc:sldMk cId="3043070934" sldId="301"/>
            <ac:spMk id="45" creationId="{920AE4FC-6367-DE9F-7189-4F3A2E4B5680}"/>
          </ac:spMkLst>
        </pc:spChg>
        <pc:picChg chg="del mod">
          <ac:chgData name="Codruta Bogatean" userId="9281367b85dfa20c" providerId="LiveId" clId="{841A45FB-D3B4-494B-AAF7-FF0FDC1A2BAD}" dt="2025-06-09T11:25:32.872" v="1100" actId="478"/>
          <ac:picMkLst>
            <pc:docMk/>
            <pc:sldMk cId="3043070934" sldId="301"/>
            <ac:picMk id="6" creationId="{610B39E1-AAA7-4199-8B7C-D12DD364E6D7}"/>
          </ac:picMkLst>
        </pc:picChg>
        <pc:picChg chg="add mod ord">
          <ac:chgData name="Codruta Bogatean" userId="9281367b85dfa20c" providerId="LiveId" clId="{841A45FB-D3B4-494B-AAF7-FF0FDC1A2BAD}" dt="2025-06-09T11:27:06.752" v="1116" actId="1076"/>
          <ac:picMkLst>
            <pc:docMk/>
            <pc:sldMk cId="3043070934" sldId="301"/>
            <ac:picMk id="8" creationId="{7D5950BE-219D-F5AD-0905-296410C9A146}"/>
          </ac:picMkLst>
        </pc:picChg>
        <pc:picChg chg="add del mod ord">
          <ac:chgData name="Codruta Bogatean" userId="9281367b85dfa20c" providerId="LiveId" clId="{841A45FB-D3B4-494B-AAF7-FF0FDC1A2BAD}" dt="2025-06-09T11:26:38.635" v="1109" actId="478"/>
          <ac:picMkLst>
            <pc:docMk/>
            <pc:sldMk cId="3043070934" sldId="301"/>
            <ac:picMk id="12" creationId="{E506ECB9-5178-5F7C-49ED-70C265382A25}"/>
          </ac:picMkLst>
        </pc:picChg>
        <pc:picChg chg="add del mod">
          <ac:chgData name="Codruta Bogatean" userId="9281367b85dfa20c" providerId="LiveId" clId="{841A45FB-D3B4-494B-AAF7-FF0FDC1A2BAD}" dt="2025-06-09T12:30:35.783" v="1147"/>
          <ac:picMkLst>
            <pc:docMk/>
            <pc:sldMk cId="3043070934" sldId="301"/>
            <ac:picMk id="17" creationId="{6869D8B6-57F7-4AE8-EA0B-6572860EBEDA}"/>
          </ac:picMkLst>
        </pc:picChg>
        <pc:picChg chg="add del mod ord">
          <ac:chgData name="Codruta Bogatean" userId="9281367b85dfa20c" providerId="LiveId" clId="{841A45FB-D3B4-494B-AAF7-FF0FDC1A2BAD}" dt="2025-06-09T12:30:48.024" v="1148"/>
          <ac:picMkLst>
            <pc:docMk/>
            <pc:sldMk cId="3043070934" sldId="301"/>
            <ac:picMk id="20" creationId="{BFBE77D3-D0A6-DC2B-0FB1-5F0BFC566EED}"/>
          </ac:picMkLst>
        </pc:picChg>
        <pc:picChg chg="add del mod">
          <ac:chgData name="Codruta Bogatean" userId="9281367b85dfa20c" providerId="LiveId" clId="{841A45FB-D3B4-494B-AAF7-FF0FDC1A2BAD}" dt="2025-06-09T12:32:47.150" v="1156"/>
          <ac:picMkLst>
            <pc:docMk/>
            <pc:sldMk cId="3043070934" sldId="301"/>
            <ac:picMk id="21" creationId="{11585A11-42AB-D6E7-AE6A-8A6C24755E9B}"/>
          </ac:picMkLst>
        </pc:picChg>
        <pc:picChg chg="add del mod ord">
          <ac:chgData name="Codruta Bogatean" userId="9281367b85dfa20c" providerId="LiveId" clId="{841A45FB-D3B4-494B-AAF7-FF0FDC1A2BAD}" dt="2025-06-09T12:33:23.585" v="1168" actId="478"/>
          <ac:picMkLst>
            <pc:docMk/>
            <pc:sldMk cId="3043070934" sldId="301"/>
            <ac:picMk id="24" creationId="{497EAA7F-EED3-5C66-A469-BC658B53103D}"/>
          </ac:picMkLst>
        </pc:picChg>
        <pc:picChg chg="add del mod">
          <ac:chgData name="Codruta Bogatean" userId="9281367b85dfa20c" providerId="LiveId" clId="{841A45FB-D3B4-494B-AAF7-FF0FDC1A2BAD}" dt="2025-06-09T12:32:39.473" v="1154"/>
          <ac:picMkLst>
            <pc:docMk/>
            <pc:sldMk cId="3043070934" sldId="301"/>
            <ac:picMk id="25" creationId="{773ACCB5-88C1-3783-FE36-8F23BE030821}"/>
          </ac:picMkLst>
        </pc:picChg>
      </pc:sldChg>
      <pc:sldChg chg="addSp delSp modSp mod modTransition modClrScheme modAnim chgLayout">
        <pc:chgData name="Codruta Bogatean" userId="9281367b85dfa20c" providerId="LiveId" clId="{841A45FB-D3B4-494B-AAF7-FF0FDC1A2BAD}" dt="2025-06-09T19:39:06.054" v="1382" actId="478"/>
        <pc:sldMkLst>
          <pc:docMk/>
          <pc:sldMk cId="742158403" sldId="306"/>
        </pc:sldMkLst>
        <pc:spChg chg="mod">
          <ac:chgData name="Codruta Bogatean" userId="9281367b85dfa20c" providerId="LiveId" clId="{841A45FB-D3B4-494B-AAF7-FF0FDC1A2BAD}" dt="2025-06-09T13:34:34.278" v="1353" actId="26606"/>
          <ac:spMkLst>
            <pc:docMk/>
            <pc:sldMk cId="742158403" sldId="306"/>
            <ac:spMk id="2" creationId="{4D18CD2A-2EC1-4055-AE20-4A35A1794F1C}"/>
          </ac:spMkLst>
        </pc:spChg>
        <pc:spChg chg="del mod">
          <ac:chgData name="Codruta Bogatean" userId="9281367b85dfa20c" providerId="LiveId" clId="{841A45FB-D3B4-494B-AAF7-FF0FDC1A2BAD}" dt="2025-06-09T09:20:55.734" v="589" actId="478"/>
          <ac:spMkLst>
            <pc:docMk/>
            <pc:sldMk cId="742158403" sldId="306"/>
            <ac:spMk id="3" creationId="{7F14164C-CD4F-433C-8B7E-A0156DB2F947}"/>
          </ac:spMkLst>
        </pc:spChg>
        <pc:spChg chg="mod ord">
          <ac:chgData name="Codruta Bogatean" userId="9281367b85dfa20c" providerId="LiveId" clId="{841A45FB-D3B4-494B-AAF7-FF0FDC1A2BAD}" dt="2025-06-09T13:34:34.278" v="1353" actId="26606"/>
          <ac:spMkLst>
            <pc:docMk/>
            <pc:sldMk cId="742158403" sldId="306"/>
            <ac:spMk id="4" creationId="{CDE237F4-D8FA-4EB0-8875-57E81F3EA824}"/>
          </ac:spMkLst>
        </pc:spChg>
        <pc:spChg chg="del mod">
          <ac:chgData name="Codruta Bogatean" userId="9281367b85dfa20c" providerId="LiveId" clId="{841A45FB-D3B4-494B-AAF7-FF0FDC1A2BAD}" dt="2025-06-09T09:20:58.238" v="590" actId="478"/>
          <ac:spMkLst>
            <pc:docMk/>
            <pc:sldMk cId="742158403" sldId="306"/>
            <ac:spMk id="5" creationId="{77A2ABE5-0226-49ED-8CCF-C68A5DC8C37A}"/>
          </ac:spMkLst>
        </pc:spChg>
        <pc:spChg chg="del mod">
          <ac:chgData name="Codruta Bogatean" userId="9281367b85dfa20c" providerId="LiveId" clId="{841A45FB-D3B4-494B-AAF7-FF0FDC1A2BAD}" dt="2025-06-09T09:21:00.002" v="591" actId="478"/>
          <ac:spMkLst>
            <pc:docMk/>
            <pc:sldMk cId="742158403" sldId="306"/>
            <ac:spMk id="6" creationId="{B05028CE-DA21-47EC-B483-3CE6A8E62CF1}"/>
          </ac:spMkLst>
        </pc:spChg>
        <pc:spChg chg="del mod">
          <ac:chgData name="Codruta Bogatean" userId="9281367b85dfa20c" providerId="LiveId" clId="{841A45FB-D3B4-494B-AAF7-FF0FDC1A2BAD}" dt="2025-06-09T09:46:08.575" v="637" actId="478"/>
          <ac:spMkLst>
            <pc:docMk/>
            <pc:sldMk cId="742158403" sldId="306"/>
            <ac:spMk id="7" creationId="{AF3C5F2A-97FD-42D5-B08A-F20B3EFD7D84}"/>
          </ac:spMkLst>
        </pc:spChg>
        <pc:spChg chg="del mod ord">
          <ac:chgData name="Codruta Bogatean" userId="9281367b85dfa20c" providerId="LiveId" clId="{841A45FB-D3B4-494B-AAF7-FF0FDC1A2BAD}" dt="2025-06-09T09:46:10.955" v="638" actId="478"/>
          <ac:spMkLst>
            <pc:docMk/>
            <pc:sldMk cId="742158403" sldId="306"/>
            <ac:spMk id="8" creationId="{1CB6C385-03DD-40B8-8F1B-4E62C60C85AA}"/>
          </ac:spMkLst>
        </pc:spChg>
        <pc:spChg chg="mod">
          <ac:chgData name="Codruta Bogatean" userId="9281367b85dfa20c" providerId="LiveId" clId="{841A45FB-D3B4-494B-AAF7-FF0FDC1A2BAD}" dt="2025-06-09T13:34:34.278" v="1353" actId="26606"/>
          <ac:spMkLst>
            <pc:docMk/>
            <pc:sldMk cId="742158403" sldId="306"/>
            <ac:spMk id="9" creationId="{203229A0-1321-49E2-9958-3B1F86E2CC8F}"/>
          </ac:spMkLst>
        </pc:spChg>
        <pc:spChg chg="add del mod">
          <ac:chgData name="Codruta Bogatean" userId="9281367b85dfa20c" providerId="LiveId" clId="{841A45FB-D3B4-494B-AAF7-FF0FDC1A2BAD}" dt="2025-06-09T19:39:02.663" v="1381" actId="478"/>
          <ac:spMkLst>
            <pc:docMk/>
            <pc:sldMk cId="742158403" sldId="306"/>
            <ac:spMk id="12" creationId="{5E0961D9-244E-7BE4-340C-AAB9C5CC0F0D}"/>
          </ac:spMkLst>
        </pc:spChg>
        <pc:spChg chg="add del mod">
          <ac:chgData name="Codruta Bogatean" userId="9281367b85dfa20c" providerId="LiveId" clId="{841A45FB-D3B4-494B-AAF7-FF0FDC1A2BAD}" dt="2025-06-09T19:39:06.054" v="1382" actId="478"/>
          <ac:spMkLst>
            <pc:docMk/>
            <pc:sldMk cId="742158403" sldId="306"/>
            <ac:spMk id="13" creationId="{E0E44544-7F4F-B001-917F-153FAC79065E}"/>
          </ac:spMkLst>
        </pc:spChg>
        <pc:spChg chg="add del mod">
          <ac:chgData name="Codruta Bogatean" userId="9281367b85dfa20c" providerId="LiveId" clId="{841A45FB-D3B4-494B-AAF7-FF0FDC1A2BAD}" dt="2025-06-09T09:42:42.157" v="628"/>
          <ac:spMkLst>
            <pc:docMk/>
            <pc:sldMk cId="742158403" sldId="306"/>
            <ac:spMk id="14" creationId="{DACB0A20-F8E6-6270-7EE9-3E963B8DD4AA}"/>
          </ac:spMkLst>
        </pc:spChg>
        <pc:spChg chg="add del mod">
          <ac:chgData name="Codruta Bogatean" userId="9281367b85dfa20c" providerId="LiveId" clId="{841A45FB-D3B4-494B-AAF7-FF0FDC1A2BAD}" dt="2025-06-09T10:16:02.523" v="860" actId="478"/>
          <ac:spMkLst>
            <pc:docMk/>
            <pc:sldMk cId="742158403" sldId="306"/>
            <ac:spMk id="15" creationId="{48E6050C-6E8A-C663-CF58-862A021868B4}"/>
          </ac:spMkLst>
        </pc:spChg>
        <pc:spChg chg="add del mod ord">
          <ac:chgData name="Codruta Bogatean" userId="9281367b85dfa20c" providerId="LiveId" clId="{841A45FB-D3B4-494B-AAF7-FF0FDC1A2BAD}" dt="2025-06-09T10:15:59.782" v="859" actId="478"/>
          <ac:spMkLst>
            <pc:docMk/>
            <pc:sldMk cId="742158403" sldId="306"/>
            <ac:spMk id="17" creationId="{5AC070FC-9540-B5B9-DAF7-E5F3450619E6}"/>
          </ac:spMkLst>
        </pc:spChg>
        <pc:picChg chg="add del mod">
          <ac:chgData name="Codruta Bogatean" userId="9281367b85dfa20c" providerId="LiveId" clId="{841A45FB-D3B4-494B-AAF7-FF0FDC1A2BAD}" dt="2025-06-09T12:29:07.124" v="1143"/>
          <ac:picMkLst>
            <pc:docMk/>
            <pc:sldMk cId="742158403" sldId="306"/>
            <ac:picMk id="6" creationId="{8329D2FC-8017-53B0-1AB8-8449A0920511}"/>
          </ac:picMkLst>
        </pc:picChg>
        <pc:picChg chg="add mod">
          <ac:chgData name="Codruta Bogatean" userId="9281367b85dfa20c" providerId="LiveId" clId="{841A45FB-D3B4-494B-AAF7-FF0FDC1A2BAD}" dt="2025-06-09T13:34:34.278" v="1353" actId="26606"/>
          <ac:picMkLst>
            <pc:docMk/>
            <pc:sldMk cId="742158403" sldId="306"/>
            <ac:picMk id="10" creationId="{38923873-B6B9-A616-0803-5C9D1D4636F0}"/>
          </ac:picMkLst>
        </pc:picChg>
        <pc:picChg chg="add del mod ord">
          <ac:chgData name="Codruta Bogatean" userId="9281367b85dfa20c" providerId="LiveId" clId="{841A45FB-D3B4-494B-AAF7-FF0FDC1A2BAD}" dt="2025-06-09T12:33:15.302" v="1165" actId="478"/>
          <ac:picMkLst>
            <pc:docMk/>
            <pc:sldMk cId="742158403" sldId="306"/>
            <ac:picMk id="11" creationId="{F8B1F8F4-4BF0-78F7-91A3-D5F7E4764D75}"/>
          </ac:picMkLst>
        </pc:picChg>
      </pc:sldChg>
      <pc:sldChg chg="addSp delSp modSp mod modTransition modClrScheme modAnim chgLayout">
        <pc:chgData name="Codruta Bogatean" userId="9281367b85dfa20c" providerId="LiveId" clId="{841A45FB-D3B4-494B-AAF7-FF0FDC1A2BAD}" dt="2025-06-09T19:40:59.841" v="1459" actId="5793"/>
        <pc:sldMkLst>
          <pc:docMk/>
          <pc:sldMk cId="4081779217" sldId="307"/>
        </pc:sldMkLst>
        <pc:spChg chg="mod">
          <ac:chgData name="Codruta Bogatean" userId="9281367b85dfa20c" providerId="LiveId" clId="{841A45FB-D3B4-494B-AAF7-FF0FDC1A2BAD}" dt="2025-06-09T19:40:59.841" v="1459" actId="5793"/>
          <ac:spMkLst>
            <pc:docMk/>
            <pc:sldMk cId="4081779217" sldId="307"/>
            <ac:spMk id="2" creationId="{F479E736-254A-4657-A88B-DE71C47DA880}"/>
          </ac:spMkLst>
        </pc:spChg>
        <pc:spChg chg="del mod">
          <ac:chgData name="Codruta Bogatean" userId="9281367b85dfa20c" providerId="LiveId" clId="{841A45FB-D3B4-494B-AAF7-FF0FDC1A2BAD}" dt="2025-06-09T09:25:17.296" v="600" actId="478"/>
          <ac:spMkLst>
            <pc:docMk/>
            <pc:sldMk cId="4081779217" sldId="307"/>
            <ac:spMk id="3" creationId="{DFAB32D2-0B50-4101-875F-A81D7538524C}"/>
          </ac:spMkLst>
        </pc:spChg>
        <pc:spChg chg="del">
          <ac:chgData name="Codruta Bogatean" userId="9281367b85dfa20c" providerId="LiveId" clId="{841A45FB-D3B4-494B-AAF7-FF0FDC1A2BAD}" dt="2025-06-09T09:25:14.512" v="598" actId="478"/>
          <ac:spMkLst>
            <pc:docMk/>
            <pc:sldMk cId="4081779217" sldId="307"/>
            <ac:spMk id="4" creationId="{EA1C3B4B-27E0-48C6-BD24-1444DD46ED0A}"/>
          </ac:spMkLst>
        </pc:spChg>
        <pc:spChg chg="del">
          <ac:chgData name="Codruta Bogatean" userId="9281367b85dfa20c" providerId="LiveId" clId="{841A45FB-D3B4-494B-AAF7-FF0FDC1A2BAD}" dt="2025-06-09T09:25:19.522" v="601" actId="478"/>
          <ac:spMkLst>
            <pc:docMk/>
            <pc:sldMk cId="4081779217" sldId="307"/>
            <ac:spMk id="5" creationId="{ECAC1A88-D97A-4F1E-9C4A-665733C70659}"/>
          </ac:spMkLst>
        </pc:spChg>
        <pc:spChg chg="del">
          <ac:chgData name="Codruta Bogatean" userId="9281367b85dfa20c" providerId="LiveId" clId="{841A45FB-D3B4-494B-AAF7-FF0FDC1A2BAD}" dt="2025-06-09T09:25:21.651" v="602" actId="478"/>
          <ac:spMkLst>
            <pc:docMk/>
            <pc:sldMk cId="4081779217" sldId="307"/>
            <ac:spMk id="6" creationId="{DFB55301-A78F-4ECA-BBC5-6ADBA8452BD6}"/>
          </ac:spMkLst>
        </pc:spChg>
        <pc:spChg chg="del">
          <ac:chgData name="Codruta Bogatean" userId="9281367b85dfa20c" providerId="LiveId" clId="{841A45FB-D3B4-494B-AAF7-FF0FDC1A2BAD}" dt="2025-06-09T09:25:25.005" v="603" actId="478"/>
          <ac:spMkLst>
            <pc:docMk/>
            <pc:sldMk cId="4081779217" sldId="307"/>
            <ac:spMk id="7" creationId="{35BB4409-7785-40D0-9762-248A959B6DE2}"/>
          </ac:spMkLst>
        </pc:spChg>
        <pc:spChg chg="mod ord">
          <ac:chgData name="Codruta Bogatean" userId="9281367b85dfa20c" providerId="LiveId" clId="{841A45FB-D3B4-494B-AAF7-FF0FDC1A2BAD}" dt="2025-06-09T13:35:46.652" v="1363" actId="26606"/>
          <ac:spMkLst>
            <pc:docMk/>
            <pc:sldMk cId="4081779217" sldId="307"/>
            <ac:spMk id="8" creationId="{978066DD-B3C1-4D98-8770-51E4077B46C0}"/>
          </ac:spMkLst>
        </pc:spChg>
        <pc:spChg chg="add del mod">
          <ac:chgData name="Codruta Bogatean" userId="9281367b85dfa20c" providerId="LiveId" clId="{841A45FB-D3B4-494B-AAF7-FF0FDC1A2BAD}" dt="2025-06-09T09:25:36.904" v="607" actId="26606"/>
          <ac:spMkLst>
            <pc:docMk/>
            <pc:sldMk cId="4081779217" sldId="307"/>
            <ac:spMk id="10" creationId="{F6F26ED7-6EF6-5F03-2D52-9FBEC7814377}"/>
          </ac:spMkLst>
        </pc:spChg>
        <pc:spChg chg="del mod">
          <ac:chgData name="Codruta Bogatean" userId="9281367b85dfa20c" providerId="LiveId" clId="{841A45FB-D3B4-494B-AAF7-FF0FDC1A2BAD}" dt="2025-06-09T09:46:01.593" v="635" actId="478"/>
          <ac:spMkLst>
            <pc:docMk/>
            <pc:sldMk cId="4081779217" sldId="307"/>
            <ac:spMk id="11" creationId="{196AD7FA-BD30-47CA-B1E9-5A3261C7892A}"/>
          </ac:spMkLst>
        </pc:spChg>
        <pc:spChg chg="del mod ord">
          <ac:chgData name="Codruta Bogatean" userId="9281367b85dfa20c" providerId="LiveId" clId="{841A45FB-D3B4-494B-AAF7-FF0FDC1A2BAD}" dt="2025-06-09T09:46:04.161" v="636" actId="478"/>
          <ac:spMkLst>
            <pc:docMk/>
            <pc:sldMk cId="4081779217" sldId="307"/>
            <ac:spMk id="12" creationId="{64A4EE82-5E82-4F50-9452-91AD29BC019C}"/>
          </ac:spMkLst>
        </pc:spChg>
        <pc:spChg chg="mod">
          <ac:chgData name="Codruta Bogatean" userId="9281367b85dfa20c" providerId="LiveId" clId="{841A45FB-D3B4-494B-AAF7-FF0FDC1A2BAD}" dt="2025-06-09T13:35:46.652" v="1363" actId="26606"/>
          <ac:spMkLst>
            <pc:docMk/>
            <pc:sldMk cId="4081779217" sldId="307"/>
            <ac:spMk id="13" creationId="{BF6287AF-451B-4FEA-A984-C734DD46F5F2}"/>
          </ac:spMkLst>
        </pc:spChg>
        <pc:spChg chg="add del mod">
          <ac:chgData name="Codruta Bogatean" userId="9281367b85dfa20c" providerId="LiveId" clId="{841A45FB-D3B4-494B-AAF7-FF0FDC1A2BAD}" dt="2025-06-09T09:25:36.904" v="607" actId="26606"/>
          <ac:spMkLst>
            <pc:docMk/>
            <pc:sldMk cId="4081779217" sldId="307"/>
            <ac:spMk id="15" creationId="{912BE7ED-03DF-E9F4-1D6F-5E8F48599C5C}"/>
          </ac:spMkLst>
        </pc:spChg>
        <pc:spChg chg="add del mod">
          <ac:chgData name="Codruta Bogatean" userId="9281367b85dfa20c" providerId="LiveId" clId="{841A45FB-D3B4-494B-AAF7-FF0FDC1A2BAD}" dt="2025-06-09T09:25:36.904" v="607" actId="26606"/>
          <ac:spMkLst>
            <pc:docMk/>
            <pc:sldMk cId="4081779217" sldId="307"/>
            <ac:spMk id="17" creationId="{666AB17B-7E6D-FB86-969A-3E065317B4AE}"/>
          </ac:spMkLst>
        </pc:spChg>
        <pc:spChg chg="add del mod">
          <ac:chgData name="Codruta Bogatean" userId="9281367b85dfa20c" providerId="LiveId" clId="{841A45FB-D3B4-494B-AAF7-FF0FDC1A2BAD}" dt="2025-06-09T09:25:36.904" v="607" actId="26606"/>
          <ac:spMkLst>
            <pc:docMk/>
            <pc:sldMk cId="4081779217" sldId="307"/>
            <ac:spMk id="19" creationId="{132E33EC-DF26-1926-EF99-F0A91BF1543C}"/>
          </ac:spMkLst>
        </pc:spChg>
        <pc:spChg chg="add del mod">
          <ac:chgData name="Codruta Bogatean" userId="9281367b85dfa20c" providerId="LiveId" clId="{841A45FB-D3B4-494B-AAF7-FF0FDC1A2BAD}" dt="2025-06-09T09:25:36.904" v="607" actId="26606"/>
          <ac:spMkLst>
            <pc:docMk/>
            <pc:sldMk cId="4081779217" sldId="307"/>
            <ac:spMk id="21" creationId="{697257FE-35E0-4F6E-D9A8-B5E5E4F3CA1F}"/>
          </ac:spMkLst>
        </pc:spChg>
        <pc:spChg chg="add del mod">
          <ac:chgData name="Codruta Bogatean" userId="9281367b85dfa20c" providerId="LiveId" clId="{841A45FB-D3B4-494B-AAF7-FF0FDC1A2BAD}" dt="2025-06-09T09:43:23.746" v="631" actId="26606"/>
          <ac:spMkLst>
            <pc:docMk/>
            <pc:sldMk cId="4081779217" sldId="307"/>
            <ac:spMk id="26" creationId="{96F2BA40-E13D-99CC-7A5A-1C77AACF83D5}"/>
          </ac:spMkLst>
        </pc:spChg>
        <pc:spChg chg="add del mod">
          <ac:chgData name="Codruta Bogatean" userId="9281367b85dfa20c" providerId="LiveId" clId="{841A45FB-D3B4-494B-AAF7-FF0FDC1A2BAD}" dt="2025-06-09T10:12:35.775" v="808" actId="478"/>
          <ac:spMkLst>
            <pc:docMk/>
            <pc:sldMk cId="4081779217" sldId="307"/>
            <ac:spMk id="27" creationId="{D193257E-3C5C-AC67-C89A-08E628D7A2F0}"/>
          </ac:spMkLst>
        </pc:spChg>
        <pc:spChg chg="add del mod">
          <ac:chgData name="Codruta Bogatean" userId="9281367b85dfa20c" providerId="LiveId" clId="{841A45FB-D3B4-494B-AAF7-FF0FDC1A2BAD}" dt="2025-06-09T10:12:38.551" v="809" actId="478"/>
          <ac:spMkLst>
            <pc:docMk/>
            <pc:sldMk cId="4081779217" sldId="307"/>
            <ac:spMk id="29" creationId="{9372875F-22A0-6BA5-A254-90981C65EBE1}"/>
          </ac:spMkLst>
        </pc:spChg>
        <pc:spChg chg="add del mod ord">
          <ac:chgData name="Codruta Bogatean" userId="9281367b85dfa20c" providerId="LiveId" clId="{841A45FB-D3B4-494B-AAF7-FF0FDC1A2BAD}" dt="2025-06-09T19:39:10.492" v="1383" actId="478"/>
          <ac:spMkLst>
            <pc:docMk/>
            <pc:sldMk cId="4081779217" sldId="307"/>
            <ac:spMk id="30" creationId="{42167F96-F5D2-F1EB-7789-9271FBF8820D}"/>
          </ac:spMkLst>
        </pc:spChg>
        <pc:spChg chg="add del mod">
          <ac:chgData name="Codruta Bogatean" userId="9281367b85dfa20c" providerId="LiveId" clId="{841A45FB-D3B4-494B-AAF7-FF0FDC1A2BAD}" dt="2025-06-09T19:39:14.668" v="1384" actId="478"/>
          <ac:spMkLst>
            <pc:docMk/>
            <pc:sldMk cId="4081779217" sldId="307"/>
            <ac:spMk id="31" creationId="{24CA46AE-4AA6-390B-98CF-D4FBB95132D8}"/>
          </ac:spMkLst>
        </pc:spChg>
        <pc:picChg chg="add del mod">
          <ac:chgData name="Codruta Bogatean" userId="9281367b85dfa20c" providerId="LiveId" clId="{841A45FB-D3B4-494B-AAF7-FF0FDC1A2BAD}" dt="2025-06-09T12:29:07.124" v="1143"/>
          <ac:picMkLst>
            <pc:docMk/>
            <pc:sldMk cId="4081779217" sldId="307"/>
            <ac:picMk id="5" creationId="{31EBE1FC-A3C8-9991-4696-010A91F08DF7}"/>
          </ac:picMkLst>
        </pc:picChg>
        <pc:picChg chg="add del mod ord">
          <ac:chgData name="Codruta Bogatean" userId="9281367b85dfa20c" providerId="LiveId" clId="{841A45FB-D3B4-494B-AAF7-FF0FDC1A2BAD}" dt="2025-06-09T12:33:18.056" v="1166" actId="478"/>
          <ac:picMkLst>
            <pc:docMk/>
            <pc:sldMk cId="4081779217" sldId="307"/>
            <ac:picMk id="9" creationId="{602919AA-502A-5601-05B7-163CAD426641}"/>
          </ac:picMkLst>
        </pc:picChg>
        <pc:picChg chg="add del mod ord">
          <ac:chgData name="Codruta Bogatean" userId="9281367b85dfa20c" providerId="LiveId" clId="{841A45FB-D3B4-494B-AAF7-FF0FDC1A2BAD}" dt="2025-06-09T10:12:58.517" v="817" actId="478"/>
          <ac:picMkLst>
            <pc:docMk/>
            <pc:sldMk cId="4081779217" sldId="307"/>
            <ac:picMk id="22" creationId="{175611F0-3243-F386-9C8F-496911A72BBC}"/>
          </ac:picMkLst>
        </pc:picChg>
        <pc:picChg chg="add mod ord">
          <ac:chgData name="Codruta Bogatean" userId="9281367b85dfa20c" providerId="LiveId" clId="{841A45FB-D3B4-494B-AAF7-FF0FDC1A2BAD}" dt="2025-06-09T13:35:46.652" v="1363" actId="26606"/>
          <ac:picMkLst>
            <pc:docMk/>
            <pc:sldMk cId="4081779217" sldId="307"/>
            <ac:picMk id="24" creationId="{13757FC5-1B54-92E9-5CA7-41A7BEF049B5}"/>
          </ac:picMkLst>
        </pc:picChg>
        <pc:picChg chg="add del">
          <ac:chgData name="Codruta Bogatean" userId="9281367b85dfa20c" providerId="LiveId" clId="{841A45FB-D3B4-494B-AAF7-FF0FDC1A2BAD}" dt="2025-06-09T10:13:09.600" v="823" actId="478"/>
          <ac:picMkLst>
            <pc:docMk/>
            <pc:sldMk cId="4081779217" sldId="307"/>
            <ac:picMk id="28" creationId="{CC0AD0F8-1BBB-E33F-1D31-63E5BC768472}"/>
          </ac:picMkLst>
        </pc:picChg>
      </pc:sldChg>
      <pc:sldChg chg="addSp delSp modSp add del mod modTransition modClrScheme modAnim chgLayout">
        <pc:chgData name="Codruta Bogatean" userId="9281367b85dfa20c" providerId="LiveId" clId="{841A45FB-D3B4-494B-AAF7-FF0FDC1A2BAD}" dt="2025-06-09T13:34:13.401" v="1351" actId="255"/>
        <pc:sldMkLst>
          <pc:docMk/>
          <pc:sldMk cId="718815033" sldId="308"/>
        </pc:sldMkLst>
        <pc:spChg chg="del mod ord">
          <ac:chgData name="Codruta Bogatean" userId="9281367b85dfa20c" providerId="LiveId" clId="{841A45FB-D3B4-494B-AAF7-FF0FDC1A2BAD}" dt="2025-06-09T09:46:19.767" v="640" actId="478"/>
          <ac:spMkLst>
            <pc:docMk/>
            <pc:sldMk cId="718815033" sldId="308"/>
            <ac:spMk id="2" creationId="{D81ADD0E-60C9-4DBB-AFBA-7492513A4C8F}"/>
          </ac:spMkLst>
        </pc:spChg>
        <pc:spChg chg="del mod ord">
          <ac:chgData name="Codruta Bogatean" userId="9281367b85dfa20c" providerId="LiveId" clId="{841A45FB-D3B4-494B-AAF7-FF0FDC1A2BAD}" dt="2025-06-09T09:46:16.526" v="639" actId="478"/>
          <ac:spMkLst>
            <pc:docMk/>
            <pc:sldMk cId="718815033" sldId="308"/>
            <ac:spMk id="3" creationId="{9E3B0AEB-C993-4B3B-B038-0B905739807E}"/>
          </ac:spMkLst>
        </pc:spChg>
        <pc:spChg chg="mod ord">
          <ac:chgData name="Codruta Bogatean" userId="9281367b85dfa20c" providerId="LiveId" clId="{841A45FB-D3B4-494B-AAF7-FF0FDC1A2BAD}" dt="2025-06-09T13:24:25.038" v="1202" actId="26606"/>
          <ac:spMkLst>
            <pc:docMk/>
            <pc:sldMk cId="718815033" sldId="308"/>
            <ac:spMk id="4" creationId="{05F8C04B-250D-4AE1-9F65-682FB4830BAF}"/>
          </ac:spMkLst>
        </pc:spChg>
        <pc:spChg chg="mod">
          <ac:chgData name="Codruta Bogatean" userId="9281367b85dfa20c" providerId="LiveId" clId="{841A45FB-D3B4-494B-AAF7-FF0FDC1A2BAD}" dt="2025-06-09T13:34:13.401" v="1351" actId="255"/>
          <ac:spMkLst>
            <pc:docMk/>
            <pc:sldMk cId="718815033" sldId="308"/>
            <ac:spMk id="5" creationId="{0979F08F-6890-4E7D-8F3F-47657269E4DC}"/>
          </ac:spMkLst>
        </pc:spChg>
        <pc:spChg chg="mod ord">
          <ac:chgData name="Codruta Bogatean" userId="9281367b85dfa20c" providerId="LiveId" clId="{841A45FB-D3B4-494B-AAF7-FF0FDC1A2BAD}" dt="2025-06-09T13:29:01.189" v="1235" actId="14100"/>
          <ac:spMkLst>
            <pc:docMk/>
            <pc:sldMk cId="718815033" sldId="308"/>
            <ac:spMk id="6" creationId="{BD4CE57B-A125-4D72-839E-A7A6A044FC38}"/>
          </ac:spMkLst>
        </pc:spChg>
        <pc:spChg chg="add del mod">
          <ac:chgData name="Codruta Bogatean" userId="9281367b85dfa20c" providerId="LiveId" clId="{841A45FB-D3B4-494B-AAF7-FF0FDC1A2BAD}" dt="2025-06-09T13:26:01.452" v="1210"/>
          <ac:spMkLst>
            <pc:docMk/>
            <pc:sldMk cId="718815033" sldId="308"/>
            <ac:spMk id="7" creationId="{21FE571A-E58A-0D52-E528-A0C2958FAD7D}"/>
          </ac:spMkLst>
        </pc:spChg>
        <pc:spChg chg="add del mod">
          <ac:chgData name="Codruta Bogatean" userId="9281367b85dfa20c" providerId="LiveId" clId="{841A45FB-D3B4-494B-AAF7-FF0FDC1A2BAD}" dt="2025-06-09T09:41:56.702" v="626"/>
          <ac:spMkLst>
            <pc:docMk/>
            <pc:sldMk cId="718815033" sldId="308"/>
            <ac:spMk id="8" creationId="{BBAE15FF-D683-3C9E-7873-27603B8E00F4}"/>
          </ac:spMkLst>
        </pc:spChg>
        <pc:spChg chg="add del mod ord">
          <ac:chgData name="Codruta Bogatean" userId="9281367b85dfa20c" providerId="LiveId" clId="{841A45FB-D3B4-494B-AAF7-FF0FDC1A2BAD}" dt="2025-06-09T13:24:31.640" v="1203" actId="478"/>
          <ac:spMkLst>
            <pc:docMk/>
            <pc:sldMk cId="718815033" sldId="308"/>
            <ac:spMk id="12" creationId="{A71C5A50-75AC-6062-5F70-B335968D0041}"/>
          </ac:spMkLst>
        </pc:spChg>
        <pc:spChg chg="add del mod ord">
          <ac:chgData name="Codruta Bogatean" userId="9281367b85dfa20c" providerId="LiveId" clId="{841A45FB-D3B4-494B-AAF7-FF0FDC1A2BAD}" dt="2025-06-09T13:24:35.341" v="1204" actId="478"/>
          <ac:spMkLst>
            <pc:docMk/>
            <pc:sldMk cId="718815033" sldId="308"/>
            <ac:spMk id="13" creationId="{64909DFB-F608-72BE-206D-0673A7B4F6D6}"/>
          </ac:spMkLst>
        </pc:spChg>
        <pc:spChg chg="add del mod ord">
          <ac:chgData name="Codruta Bogatean" userId="9281367b85dfa20c" providerId="LiveId" clId="{841A45FB-D3B4-494B-AAF7-FF0FDC1A2BAD}" dt="2025-06-09T10:16:06.774" v="861" actId="478"/>
          <ac:spMkLst>
            <pc:docMk/>
            <pc:sldMk cId="718815033" sldId="308"/>
            <ac:spMk id="15" creationId="{2FD9DAC0-2F7A-BF9D-4034-4AEBE49DD8D2}"/>
          </ac:spMkLst>
        </pc:spChg>
        <pc:spChg chg="add del mod">
          <ac:chgData name="Codruta Bogatean" userId="9281367b85dfa20c" providerId="LiveId" clId="{841A45FB-D3B4-494B-AAF7-FF0FDC1A2BAD}" dt="2025-06-09T10:16:10.117" v="862" actId="478"/>
          <ac:spMkLst>
            <pc:docMk/>
            <pc:sldMk cId="718815033" sldId="308"/>
            <ac:spMk id="17" creationId="{721D89B1-CD5D-F4F3-FF85-75856966AA0A}"/>
          </ac:spMkLst>
        </pc:spChg>
        <pc:picChg chg="add del mod ord">
          <ac:chgData name="Codruta Bogatean" userId="9281367b85dfa20c" providerId="LiveId" clId="{841A45FB-D3B4-494B-AAF7-FF0FDC1A2BAD}" dt="2025-06-09T13:27:54.853" v="1219" actId="478"/>
          <ac:picMkLst>
            <pc:docMk/>
            <pc:sldMk cId="718815033" sldId="308"/>
            <ac:picMk id="2" creationId="{0442E6FA-4376-DF98-B820-326D259BBF03}"/>
          </ac:picMkLst>
        </pc:picChg>
        <pc:picChg chg="add del mod">
          <ac:chgData name="Codruta Bogatean" userId="9281367b85dfa20c" providerId="LiveId" clId="{841A45FB-D3B4-494B-AAF7-FF0FDC1A2BAD}" dt="2025-06-09T12:29:07.124" v="1143"/>
          <ac:picMkLst>
            <pc:docMk/>
            <pc:sldMk cId="718815033" sldId="308"/>
            <ac:picMk id="7" creationId="{B7E9FAE7-B66B-AE39-C14D-060B9554D6E4}"/>
          </ac:picMkLst>
        </pc:picChg>
        <pc:picChg chg="add mod">
          <ac:chgData name="Codruta Bogatean" userId="9281367b85dfa20c" providerId="LiveId" clId="{841A45FB-D3B4-494B-AAF7-FF0FDC1A2BAD}" dt="2025-06-09T13:28:28.128" v="1226" actId="14100"/>
          <ac:picMkLst>
            <pc:docMk/>
            <pc:sldMk cId="718815033" sldId="308"/>
            <ac:picMk id="8" creationId="{4D69E385-FE4A-4D10-299E-DC7BA94733F3}"/>
          </ac:picMkLst>
        </pc:picChg>
        <pc:picChg chg="add mod">
          <ac:chgData name="Codruta Bogatean" userId="9281367b85dfa20c" providerId="LiveId" clId="{841A45FB-D3B4-494B-AAF7-FF0FDC1A2BAD}" dt="2025-06-09T13:28:38.531" v="1229" actId="14100"/>
          <ac:picMkLst>
            <pc:docMk/>
            <pc:sldMk cId="718815033" sldId="308"/>
            <ac:picMk id="9" creationId="{5BC1CA0C-F401-B467-628D-14F0E63D2317}"/>
          </ac:picMkLst>
        </pc:picChg>
        <pc:picChg chg="del mod">
          <ac:chgData name="Codruta Bogatean" userId="9281367b85dfa20c" providerId="LiveId" clId="{841A45FB-D3B4-494B-AAF7-FF0FDC1A2BAD}" dt="2025-06-09T09:41:53.044" v="625" actId="478"/>
          <ac:picMkLst>
            <pc:docMk/>
            <pc:sldMk cId="718815033" sldId="308"/>
            <ac:picMk id="9" creationId="{EB5E1FEF-1282-4779-83BA-2F3F6D476B6F}"/>
          </ac:picMkLst>
        </pc:picChg>
        <pc:picChg chg="add del mod ord">
          <ac:chgData name="Codruta Bogatean" userId="9281367b85dfa20c" providerId="LiveId" clId="{841A45FB-D3B4-494B-AAF7-FF0FDC1A2BAD}" dt="2025-06-09T13:25:59.267" v="1209" actId="478"/>
          <ac:picMkLst>
            <pc:docMk/>
            <pc:sldMk cId="718815033" sldId="308"/>
            <ac:picMk id="10" creationId="{ACC1E124-7A25-FB6D-470B-2605ABA89E57}"/>
          </ac:picMkLst>
        </pc:picChg>
        <pc:picChg chg="add del mod ord">
          <ac:chgData name="Codruta Bogatean" userId="9281367b85dfa20c" providerId="LiveId" clId="{841A45FB-D3B4-494B-AAF7-FF0FDC1A2BAD}" dt="2025-06-09T12:33:11.984" v="1164" actId="478"/>
          <ac:picMkLst>
            <pc:docMk/>
            <pc:sldMk cId="718815033" sldId="308"/>
            <ac:picMk id="11" creationId="{81339DA8-7F8D-D65E-1A79-D1052A1820FB}"/>
          </ac:picMkLst>
        </pc:picChg>
        <pc:picChg chg="add mod">
          <ac:chgData name="Codruta Bogatean" userId="9281367b85dfa20c" providerId="LiveId" clId="{841A45FB-D3B4-494B-AAF7-FF0FDC1A2BAD}" dt="2025-06-09T13:29:45.068" v="1238" actId="14100"/>
          <ac:picMkLst>
            <pc:docMk/>
            <pc:sldMk cId="718815033" sldId="308"/>
            <ac:picMk id="11" creationId="{958B1CCE-EE29-0096-401C-324E982B4E31}"/>
          </ac:picMkLst>
        </pc:picChg>
      </pc:sldChg>
      <pc:sldChg chg="addSp delSp modSp mod modTransition modClrScheme modAnim chgLayout">
        <pc:chgData name="Codruta Bogatean" userId="9281367b85dfa20c" providerId="LiveId" clId="{841A45FB-D3B4-494B-AAF7-FF0FDC1A2BAD}" dt="2025-06-09T19:49:36.573" v="1509" actId="1076"/>
        <pc:sldMkLst>
          <pc:docMk/>
          <pc:sldMk cId="3382633633" sldId="309"/>
        </pc:sldMkLst>
        <pc:spChg chg="add mod">
          <ac:chgData name="Codruta Bogatean" userId="9281367b85dfa20c" providerId="LiveId" clId="{841A45FB-D3B4-494B-AAF7-FF0FDC1A2BAD}" dt="2025-06-09T10:34:52.708" v="931" actId="1076"/>
          <ac:spMkLst>
            <pc:docMk/>
            <pc:sldMk cId="3382633633" sldId="309"/>
            <ac:spMk id="2" creationId="{6E2577BC-20BA-0F8A-14DB-65C4D63DA432}"/>
          </ac:spMkLst>
        </pc:spChg>
        <pc:spChg chg="mod">
          <ac:chgData name="Codruta Bogatean" userId="9281367b85dfa20c" providerId="LiveId" clId="{841A45FB-D3B4-494B-AAF7-FF0FDC1A2BAD}" dt="2025-06-09T19:49:36.573" v="1509" actId="1076"/>
          <ac:spMkLst>
            <pc:docMk/>
            <pc:sldMk cId="3382633633" sldId="309"/>
            <ac:spMk id="3" creationId="{D3B7DCE3-A62E-497E-8A96-DF8D1A4904FD}"/>
          </ac:spMkLst>
        </pc:spChg>
        <pc:spChg chg="del mod ord">
          <ac:chgData name="Codruta Bogatean" userId="9281367b85dfa20c" providerId="LiveId" clId="{841A45FB-D3B4-494B-AAF7-FF0FDC1A2BAD}" dt="2025-06-09T09:46:32.110" v="643" actId="478"/>
          <ac:spMkLst>
            <pc:docMk/>
            <pc:sldMk cId="3382633633" sldId="309"/>
            <ac:spMk id="4" creationId="{B9FB3C1C-0A06-4533-8DA4-50514E5F9E9D}"/>
          </ac:spMkLst>
        </pc:spChg>
        <pc:spChg chg="del mod">
          <ac:chgData name="Codruta Bogatean" userId="9281367b85dfa20c" providerId="LiveId" clId="{841A45FB-D3B4-494B-AAF7-FF0FDC1A2BAD}" dt="2025-06-09T09:46:35.209" v="644" actId="478"/>
          <ac:spMkLst>
            <pc:docMk/>
            <pc:sldMk cId="3382633633" sldId="309"/>
            <ac:spMk id="5" creationId="{581A4C2F-12B6-403A-AAD2-73AC2A19E01E}"/>
          </ac:spMkLst>
        </pc:spChg>
        <pc:spChg chg="mod">
          <ac:chgData name="Codruta Bogatean" userId="9281367b85dfa20c" providerId="LiveId" clId="{841A45FB-D3B4-494B-AAF7-FF0FDC1A2BAD}" dt="2025-06-09T09:58:46.074" v="682" actId="26606"/>
          <ac:spMkLst>
            <pc:docMk/>
            <pc:sldMk cId="3382633633" sldId="309"/>
            <ac:spMk id="6" creationId="{F1D8EAF4-7E41-4FEA-B534-06CE08821DB2}"/>
          </ac:spMkLst>
        </pc:spChg>
        <pc:spChg chg="add del mod">
          <ac:chgData name="Codruta Bogatean" userId="9281367b85dfa20c" providerId="LiveId" clId="{841A45FB-D3B4-494B-AAF7-FF0FDC1A2BAD}" dt="2025-06-09T08:34:26.006" v="366" actId="3680"/>
          <ac:spMkLst>
            <pc:docMk/>
            <pc:sldMk cId="3382633633" sldId="309"/>
            <ac:spMk id="7" creationId="{048AEAA9-BF11-BDF8-6D51-AE03852F9E0C}"/>
          </ac:spMkLst>
        </pc:spChg>
        <pc:spChg chg="add del">
          <ac:chgData name="Codruta Bogatean" userId="9281367b85dfa20c" providerId="LiveId" clId="{841A45FB-D3B4-494B-AAF7-FF0FDC1A2BAD}" dt="2025-06-09T10:05:57.203" v="739" actId="26606"/>
          <ac:spMkLst>
            <pc:docMk/>
            <pc:sldMk cId="3382633633" sldId="309"/>
            <ac:spMk id="16" creationId="{9E7E542B-4ED6-ED32-25C4-B4CDAE77A13E}"/>
          </ac:spMkLst>
        </pc:spChg>
        <pc:spChg chg="add del">
          <ac:chgData name="Codruta Bogatean" userId="9281367b85dfa20c" providerId="LiveId" clId="{841A45FB-D3B4-494B-AAF7-FF0FDC1A2BAD}" dt="2025-06-09T10:05:57.203" v="739" actId="26606"/>
          <ac:spMkLst>
            <pc:docMk/>
            <pc:sldMk cId="3382633633" sldId="309"/>
            <ac:spMk id="17" creationId="{9B1A7770-9A23-E18A-BBB1-96A27F814C92}"/>
          </ac:spMkLst>
        </pc:spChg>
        <pc:spChg chg="add del mod">
          <ac:chgData name="Codruta Bogatean" userId="9281367b85dfa20c" providerId="LiveId" clId="{841A45FB-D3B4-494B-AAF7-FF0FDC1A2BAD}" dt="2025-06-09T10:01:59.614" v="709" actId="478"/>
          <ac:spMkLst>
            <pc:docMk/>
            <pc:sldMk cId="3382633633" sldId="309"/>
            <ac:spMk id="19" creationId="{743A1C17-1CE7-7CBC-C152-4F92BAE958C4}"/>
          </ac:spMkLst>
        </pc:spChg>
        <pc:spChg chg="add del">
          <ac:chgData name="Codruta Bogatean" userId="9281367b85dfa20c" providerId="LiveId" clId="{841A45FB-D3B4-494B-AAF7-FF0FDC1A2BAD}" dt="2025-06-09T10:06:01.445" v="741" actId="26606"/>
          <ac:spMkLst>
            <pc:docMk/>
            <pc:sldMk cId="3382633633" sldId="309"/>
            <ac:spMk id="20" creationId="{C482AB6C-6C6C-5464-EEEF-0C9ACFAA5583}"/>
          </ac:spMkLst>
        </pc:spChg>
        <pc:spChg chg="add del mod">
          <ac:chgData name="Codruta Bogatean" userId="9281367b85dfa20c" providerId="LiveId" clId="{841A45FB-D3B4-494B-AAF7-FF0FDC1A2BAD}" dt="2025-06-09T10:01:54.988" v="708" actId="478"/>
          <ac:spMkLst>
            <pc:docMk/>
            <pc:sldMk cId="3382633633" sldId="309"/>
            <ac:spMk id="21" creationId="{B15CB869-E18F-C91A-D767-78F1C9E50641}"/>
          </ac:spMkLst>
        </pc:spChg>
        <pc:spChg chg="add del">
          <ac:chgData name="Codruta Bogatean" userId="9281367b85dfa20c" providerId="LiveId" clId="{841A45FB-D3B4-494B-AAF7-FF0FDC1A2BAD}" dt="2025-06-09T10:06:01.445" v="741" actId="26606"/>
          <ac:spMkLst>
            <pc:docMk/>
            <pc:sldMk cId="3382633633" sldId="309"/>
            <ac:spMk id="22" creationId="{7F6895A6-61EE-F80A-3F42-42510B6086BA}"/>
          </ac:spMkLst>
        </pc:spChg>
        <pc:spChg chg="add del">
          <ac:chgData name="Codruta Bogatean" userId="9281367b85dfa20c" providerId="LiveId" clId="{841A45FB-D3B4-494B-AAF7-FF0FDC1A2BAD}" dt="2025-06-09T10:06:03.394" v="743" actId="26606"/>
          <ac:spMkLst>
            <pc:docMk/>
            <pc:sldMk cId="3382633633" sldId="309"/>
            <ac:spMk id="24" creationId="{9E7E542B-4ED6-ED32-25C4-B4CDAE77A13E}"/>
          </ac:spMkLst>
        </pc:spChg>
        <pc:spChg chg="add del">
          <ac:chgData name="Codruta Bogatean" userId="9281367b85dfa20c" providerId="LiveId" clId="{841A45FB-D3B4-494B-AAF7-FF0FDC1A2BAD}" dt="2025-06-09T10:06:03.394" v="743" actId="26606"/>
          <ac:spMkLst>
            <pc:docMk/>
            <pc:sldMk cId="3382633633" sldId="309"/>
            <ac:spMk id="25" creationId="{9B1A7770-9A23-E18A-BBB1-96A27F814C92}"/>
          </ac:spMkLst>
        </pc:spChg>
        <pc:graphicFrameChg chg="add mod ord modGraphic">
          <ac:chgData name="Codruta Bogatean" userId="9281367b85dfa20c" providerId="LiveId" clId="{841A45FB-D3B4-494B-AAF7-FF0FDC1A2BAD}" dt="2025-06-09T10:06:36.301" v="746" actId="122"/>
          <ac:graphicFrameMkLst>
            <pc:docMk/>
            <pc:sldMk cId="3382633633" sldId="309"/>
            <ac:graphicFrameMk id="8" creationId="{076458F5-54EA-76BF-811D-EB1CBF14BBE7}"/>
          </ac:graphicFrameMkLst>
        </pc:graphicFrameChg>
        <pc:graphicFrameChg chg="del mod">
          <ac:chgData name="Codruta Bogatean" userId="9281367b85dfa20c" providerId="LiveId" clId="{841A45FB-D3B4-494B-AAF7-FF0FDC1A2BAD}" dt="2025-06-09T08:34:06.652" v="365" actId="478"/>
          <ac:graphicFrameMkLst>
            <pc:docMk/>
            <pc:sldMk cId="3382633633" sldId="309"/>
            <ac:graphicFrameMk id="9" creationId="{29099B41-765C-4584-A6CA-8AC4F02907FC}"/>
          </ac:graphicFrameMkLst>
        </pc:graphicFrameChg>
        <pc:picChg chg="add del mod">
          <ac:chgData name="Codruta Bogatean" userId="9281367b85dfa20c" providerId="LiveId" clId="{841A45FB-D3B4-494B-AAF7-FF0FDC1A2BAD}" dt="2025-06-09T12:29:07.124" v="1143"/>
          <ac:picMkLst>
            <pc:docMk/>
            <pc:sldMk cId="3382633633" sldId="309"/>
            <ac:picMk id="7" creationId="{5E690E7C-0907-4A84-7781-050567623EEC}"/>
          </ac:picMkLst>
        </pc:picChg>
        <pc:picChg chg="add del mod ord">
          <ac:chgData name="Codruta Bogatean" userId="9281367b85dfa20c" providerId="LiveId" clId="{841A45FB-D3B4-494B-AAF7-FF0FDC1A2BAD}" dt="2025-06-09T12:33:03.371" v="1160" actId="478"/>
          <ac:picMkLst>
            <pc:docMk/>
            <pc:sldMk cId="3382633633" sldId="309"/>
            <ac:picMk id="11" creationId="{22E35621-6A17-3C24-30B5-5DE5B11E7892}"/>
          </ac:picMkLst>
        </pc:picChg>
        <pc:picChg chg="add del mod ord">
          <ac:chgData name="Codruta Bogatean" userId="9281367b85dfa20c" providerId="LiveId" clId="{841A45FB-D3B4-494B-AAF7-FF0FDC1A2BAD}" dt="2025-06-09T09:11:31.208" v="460" actId="478"/>
          <ac:picMkLst>
            <pc:docMk/>
            <pc:sldMk cId="3382633633" sldId="309"/>
            <ac:picMk id="11" creationId="{339DC704-BB8B-F31D-5A24-C60D4F5FFCD1}"/>
          </ac:picMkLst>
        </pc:picChg>
        <pc:picChg chg="add del mod ord">
          <ac:chgData name="Codruta Bogatean" userId="9281367b85dfa20c" providerId="LiveId" clId="{841A45FB-D3B4-494B-AAF7-FF0FDC1A2BAD}" dt="2025-06-09T09:17:09.157" v="577" actId="478"/>
          <ac:picMkLst>
            <pc:docMk/>
            <pc:sldMk cId="3382633633" sldId="309"/>
            <ac:picMk id="12" creationId="{23B68586-76AE-9A80-6884-009EF376833E}"/>
          </ac:picMkLst>
        </pc:picChg>
        <pc:picChg chg="add del mod ord">
          <ac:chgData name="Codruta Bogatean" userId="9281367b85dfa20c" providerId="LiveId" clId="{841A45FB-D3B4-494B-AAF7-FF0FDC1A2BAD}" dt="2025-06-09T09:57:01.471" v="667" actId="478"/>
          <ac:picMkLst>
            <pc:docMk/>
            <pc:sldMk cId="3382633633" sldId="309"/>
            <ac:picMk id="13" creationId="{DED2417F-58FE-D8E3-DF57-350D23505D94}"/>
          </ac:picMkLst>
        </pc:picChg>
        <pc:picChg chg="add mod ord">
          <ac:chgData name="Codruta Bogatean" userId="9281367b85dfa20c" providerId="LiveId" clId="{841A45FB-D3B4-494B-AAF7-FF0FDC1A2BAD}" dt="2025-06-09T10:16:26.456" v="865" actId="1076"/>
          <ac:picMkLst>
            <pc:docMk/>
            <pc:sldMk cId="3382633633" sldId="309"/>
            <ac:picMk id="14" creationId="{96B04A56-BF13-42A5-C683-4F16ED0200A2}"/>
          </ac:picMkLst>
        </pc:picChg>
      </pc:sldChg>
      <pc:sldChg chg="delSp modSp new mod modTransition modClrScheme chgLayout">
        <pc:chgData name="Codruta Bogatean" userId="9281367b85dfa20c" providerId="LiveId" clId="{841A45FB-D3B4-494B-AAF7-FF0FDC1A2BAD}" dt="2025-06-09T13:01:38.144" v="1174" actId="403"/>
        <pc:sldMkLst>
          <pc:docMk/>
          <pc:sldMk cId="2110557214" sldId="310"/>
        </pc:sldMkLst>
        <pc:spChg chg="mod">
          <ac:chgData name="Codruta Bogatean" userId="9281367b85dfa20c" providerId="LiveId" clId="{841A45FB-D3B4-494B-AAF7-FF0FDC1A2BAD}" dt="2025-06-09T10:55:48.360" v="1028" actId="1076"/>
          <ac:spMkLst>
            <pc:docMk/>
            <pc:sldMk cId="2110557214" sldId="310"/>
            <ac:spMk id="2" creationId="{678B6937-A3C7-D957-AE5E-1E07C714924A}"/>
          </ac:spMkLst>
        </pc:spChg>
        <pc:spChg chg="del">
          <ac:chgData name="Codruta Bogatean" userId="9281367b85dfa20c" providerId="LiveId" clId="{841A45FB-D3B4-494B-AAF7-FF0FDC1A2BAD}" dt="2025-06-09T10:45:30.627" v="986" actId="478"/>
          <ac:spMkLst>
            <pc:docMk/>
            <pc:sldMk cId="2110557214" sldId="310"/>
            <ac:spMk id="3" creationId="{37086A2F-6EAD-C5D0-1C3E-E8E47FB693E4}"/>
          </ac:spMkLst>
        </pc:spChg>
        <pc:spChg chg="del mod">
          <ac:chgData name="Codruta Bogatean" userId="9281367b85dfa20c" providerId="LiveId" clId="{841A45FB-D3B4-494B-AAF7-FF0FDC1A2BAD}" dt="2025-06-09T10:56:05.444" v="1032" actId="478"/>
          <ac:spMkLst>
            <pc:docMk/>
            <pc:sldMk cId="2110557214" sldId="310"/>
            <ac:spMk id="4" creationId="{8C8EFD06-0FDE-5330-6A7E-933DA0475AD8}"/>
          </ac:spMkLst>
        </pc:spChg>
        <pc:spChg chg="mod ord">
          <ac:chgData name="Codruta Bogatean" userId="9281367b85dfa20c" providerId="LiveId" clId="{841A45FB-D3B4-494B-AAF7-FF0FDC1A2BAD}" dt="2025-06-09T13:01:38.144" v="1174" actId="403"/>
          <ac:spMkLst>
            <pc:docMk/>
            <pc:sldMk cId="2110557214" sldId="310"/>
            <ac:spMk id="5" creationId="{3F09E727-DE24-303F-EE90-8526CDAE7489}"/>
          </ac:spMkLst>
        </pc:spChg>
        <pc:spChg chg="del mod">
          <ac:chgData name="Codruta Bogatean" userId="9281367b85dfa20c" providerId="LiveId" clId="{841A45FB-D3B4-494B-AAF7-FF0FDC1A2BAD}" dt="2025-06-09T10:56:03.782" v="1031" actId="478"/>
          <ac:spMkLst>
            <pc:docMk/>
            <pc:sldMk cId="2110557214" sldId="310"/>
            <ac:spMk id="6" creationId="{41B14E53-598A-DF0D-A2D2-CDB812CB6C75}"/>
          </ac:spMkLst>
        </pc:spChg>
        <pc:spChg chg="mod">
          <ac:chgData name="Codruta Bogatean" userId="9281367b85dfa20c" providerId="LiveId" clId="{841A45FB-D3B4-494B-AAF7-FF0FDC1A2BAD}" dt="2025-06-09T10:49:48.176" v="1012" actId="26606"/>
          <ac:spMkLst>
            <pc:docMk/>
            <pc:sldMk cId="2110557214" sldId="310"/>
            <ac:spMk id="7" creationId="{03ED7F80-7E62-CFE4-C853-21391D586C3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54CA90D-FAE5-4CC1-874C-F8C9E6C3EF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7087B5-F672-40FE-9915-815CBA9EB25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88E9A0-756E-4910-94E0-CB9090F68A25}" type="datetime1">
              <a:rPr lang="en-GB" smtClean="0"/>
              <a:t>09/06/2025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E2D30A-24C7-499B-BF2A-8E5130AC9C8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D0FE9B-9EEE-4F4D-B5DD-0D553217C5B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765E75-2179-4AE0-B0C7-D97955CF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778674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5E125B7-6623-4B37-AD70-35F221DE3104}" type="datetime1">
              <a:rPr lang="en-GB" smtClean="0"/>
              <a:t>09/06/2025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61EF503-E31C-4FCE-86D9-0C61A5CBE28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128012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0EB13613-B0EE-441F-BE95-C20ED5BBA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3643"/>
            <a:ext cx="4613230" cy="6861641"/>
          </a:xfrm>
          <a:custGeom>
            <a:avLst/>
            <a:gdLst>
              <a:gd name="connsiteX0" fmla="*/ 4613230 w 4613230"/>
              <a:gd name="connsiteY0" fmla="*/ 6861641 h 6861641"/>
              <a:gd name="connsiteX1" fmla="*/ 0 w 4613230"/>
              <a:gd name="connsiteY1" fmla="*/ 6861641 h 6861641"/>
              <a:gd name="connsiteX2" fmla="*/ 1788950 w 4613230"/>
              <a:gd name="connsiteY2" fmla="*/ 0 h 6861641"/>
              <a:gd name="connsiteX3" fmla="*/ 4613230 w 4613230"/>
              <a:gd name="connsiteY3" fmla="*/ 0 h 6861641"/>
              <a:gd name="connsiteX4" fmla="*/ 4613230 w 4613230"/>
              <a:gd name="connsiteY4" fmla="*/ 6861641 h 686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3230" h="6861641">
                <a:moveTo>
                  <a:pt x="4613230" y="6861641"/>
                </a:moveTo>
                <a:lnTo>
                  <a:pt x="0" y="6861641"/>
                </a:lnTo>
                <a:lnTo>
                  <a:pt x="1788950" y="0"/>
                </a:lnTo>
                <a:lnTo>
                  <a:pt x="4613230" y="0"/>
                </a:lnTo>
                <a:lnTo>
                  <a:pt x="4613230" y="686164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indent="0" algn="ctr" rtl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2399D2ED-C606-4FE3-B01C-3A0A39699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14280"/>
            <a:ext cx="4615080" cy="10637"/>
          </a:xfrm>
          <a:custGeom>
            <a:avLst/>
            <a:gdLst>
              <a:gd name="connsiteX0" fmla="*/ 4615080 w 4615080"/>
              <a:gd name="connsiteY0" fmla="*/ 10637 h 10637"/>
              <a:gd name="connsiteX1" fmla="*/ 0 w 4615080"/>
              <a:gd name="connsiteY1" fmla="*/ 7095 h 10637"/>
              <a:gd name="connsiteX2" fmla="*/ 1850 w 4615080"/>
              <a:gd name="connsiteY2" fmla="*/ 0 h 10637"/>
              <a:gd name="connsiteX3" fmla="*/ 4615080 w 4615080"/>
              <a:gd name="connsiteY3" fmla="*/ 0 h 10637"/>
              <a:gd name="connsiteX4" fmla="*/ 4615080 w 4615080"/>
              <a:gd name="connsiteY4" fmla="*/ 10637 h 10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5080" h="10637">
                <a:moveTo>
                  <a:pt x="4615080" y="10637"/>
                </a:moveTo>
                <a:lnTo>
                  <a:pt x="0" y="7095"/>
                </a:lnTo>
                <a:lnTo>
                  <a:pt x="1850" y="0"/>
                </a:lnTo>
                <a:lnTo>
                  <a:pt x="4615080" y="0"/>
                </a:lnTo>
                <a:lnTo>
                  <a:pt x="4615080" y="10637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A05C98F-3390-4876-ACE6-6BDD7A931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-33558" y="0"/>
            <a:ext cx="6705601" cy="8096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F8EC6-7B48-45CF-933E-F83D29E16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3514060" y="1"/>
            <a:ext cx="510363" cy="685799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37FFCAA-1618-46D9-B44D-5CE6E225D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602477" y="365123"/>
            <a:ext cx="589522" cy="649287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6F2CA3C-3424-4A00-9FDF-0DC9EFAC2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9340702" y="-10737"/>
            <a:ext cx="2851297" cy="16800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FA2E1A-8693-4B6C-ABF7-81B17586C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33557" y="6045958"/>
            <a:ext cx="6876857" cy="81204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C564A0C9-27BD-49AC-A786-23623E329EE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623279" y="0"/>
            <a:ext cx="9568721" cy="6858000"/>
          </a:xfrm>
          <a:custGeom>
            <a:avLst/>
            <a:gdLst>
              <a:gd name="connsiteX0" fmla="*/ 1955447 w 9568721"/>
              <a:gd name="connsiteY0" fmla="*/ 0 h 6858000"/>
              <a:gd name="connsiteX1" fmla="*/ 9568721 w 9568721"/>
              <a:gd name="connsiteY1" fmla="*/ 0 h 6858000"/>
              <a:gd name="connsiteX2" fmla="*/ 9568721 w 9568721"/>
              <a:gd name="connsiteY2" fmla="*/ 6858000 h 6858000"/>
              <a:gd name="connsiteX3" fmla="*/ 0 w 9568721"/>
              <a:gd name="connsiteY3" fmla="*/ 6858000 h 6858000"/>
              <a:gd name="connsiteX4" fmla="*/ 0 w 9568721"/>
              <a:gd name="connsiteY4" fmla="*/ 6857998 h 6858000"/>
              <a:gd name="connsiteX5" fmla="*/ 167446 w 9568721"/>
              <a:gd name="connsiteY5" fmla="*/ 685799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568721" h="6858000">
                <a:moveTo>
                  <a:pt x="1955447" y="0"/>
                </a:moveTo>
                <a:lnTo>
                  <a:pt x="9568721" y="0"/>
                </a:lnTo>
                <a:lnTo>
                  <a:pt x="9568721" y="6858000"/>
                </a:lnTo>
                <a:lnTo>
                  <a:pt x="0" y="6858000"/>
                </a:lnTo>
                <a:lnTo>
                  <a:pt x="0" y="6857998"/>
                </a:lnTo>
                <a:lnTo>
                  <a:pt x="167446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08E3DBC-8B68-468D-8087-25FED9397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697" y="1040001"/>
            <a:ext cx="3338625" cy="3150159"/>
          </a:xfrm>
        </p:spPr>
        <p:txBody>
          <a:bodyPr rtlCol="0" anchor="t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90C672D-EAE7-4BF2-81BB-72858B251D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90538" y="4240213"/>
            <a:ext cx="3497262" cy="1801812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>
              <a:buNone/>
              <a:defRPr sz="1600"/>
            </a:lvl2pPr>
            <a:lvl3pPr>
              <a:buNone/>
              <a:defRPr sz="1600"/>
            </a:lvl3pPr>
            <a:lvl4pPr>
              <a:buNone/>
              <a:defRPr sz="1600"/>
            </a:lvl4pPr>
            <a:lvl5pPr>
              <a:buNone/>
              <a:defRPr sz="1600"/>
            </a:lvl5pPr>
          </a:lstStyle>
          <a:p>
            <a:pPr lvl="0" rtl="0"/>
            <a:r>
              <a:rPr lang="en-GB"/>
              <a:t>Presentation Name</a:t>
            </a:r>
          </a:p>
        </p:txBody>
      </p:sp>
    </p:spTree>
    <p:extLst>
      <p:ext uri="{BB962C8B-B14F-4D97-AF65-F5344CB8AC3E}">
        <p14:creationId xmlns:p14="http://schemas.microsoft.com/office/powerpoint/2010/main" val="1742368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CA046725-2805-431E-AA4E-0B018DFB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3C30A62C-FEC9-4F1D-976E-DB003592F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93221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57998">
                <a:moveTo>
                  <a:pt x="2702995" y="42638"/>
                </a:moveTo>
                <a:lnTo>
                  <a:pt x="6699211" y="0"/>
                </a:lnTo>
                <a:lnTo>
                  <a:pt x="6699211" y="6857998"/>
                </a:lnTo>
                <a:lnTo>
                  <a:pt x="0" y="6844350"/>
                </a:lnTo>
                <a:lnTo>
                  <a:pt x="2702995" y="42638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A2C262-0DF7-4EBE-8F23-D1240B3BB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5" y="675167"/>
            <a:ext cx="3761862" cy="3055078"/>
          </a:xfrm>
        </p:spPr>
        <p:txBody>
          <a:bodyPr rtlCol="0" anchor="t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30E531D-ED29-45E2-A30F-0363B29E0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7424" y="533400"/>
            <a:ext cx="3794512" cy="5797237"/>
          </a:xfrm>
        </p:spPr>
        <p:txBody>
          <a:bodyPr rtlCol="0" anchor="ctr">
            <a:normAutofit/>
          </a:bodyPr>
          <a:lstStyle>
            <a:lvl1pPr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01F434-3E0E-40D9-A2D3-857BAE77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5" idx="2"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D44F5C56-0053-4E4A-BFFF-E98E7B91CC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226008DD-DEA7-4900-8D76-128694E1232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3383280"/>
            <a:ext cx="2660904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9851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3DC9447-F266-4B2E-8776-377FB587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F96C23-62A5-470B-9372-638145350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734" y="557304"/>
            <a:ext cx="5355265" cy="1625731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4B16D8F-69C0-44C7-95EE-6C7CDECAC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4576137" y="0"/>
            <a:ext cx="668374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E8FA2190-55B9-429E-AE43-1A9A41DBEB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4742121" cy="3434316"/>
          </a:xfrm>
          <a:custGeom>
            <a:avLst/>
            <a:gdLst>
              <a:gd name="connsiteX0" fmla="*/ 0 w 4742121"/>
              <a:gd name="connsiteY0" fmla="*/ 0 h 3434316"/>
              <a:gd name="connsiteX1" fmla="*/ 4306186 w 4742121"/>
              <a:gd name="connsiteY1" fmla="*/ 0 h 3434316"/>
              <a:gd name="connsiteX2" fmla="*/ 4742121 w 4742121"/>
              <a:gd name="connsiteY2" fmla="*/ 3434316 h 3434316"/>
              <a:gd name="connsiteX3" fmla="*/ 0 w 4742121"/>
              <a:gd name="connsiteY3" fmla="*/ 3434316 h 3434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42121" h="3434316">
                <a:moveTo>
                  <a:pt x="0" y="0"/>
                </a:moveTo>
                <a:lnTo>
                  <a:pt x="4306186" y="0"/>
                </a:lnTo>
                <a:lnTo>
                  <a:pt x="4742121" y="3434316"/>
                </a:lnTo>
                <a:lnTo>
                  <a:pt x="0" y="343431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B2EDFEAD-E435-414E-A9BA-4119679CBA6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5" y="3432620"/>
            <a:ext cx="5178056" cy="3425380"/>
          </a:xfrm>
          <a:custGeom>
            <a:avLst/>
            <a:gdLst>
              <a:gd name="connsiteX0" fmla="*/ 0 w 5178056"/>
              <a:gd name="connsiteY0" fmla="*/ 0 h 3425380"/>
              <a:gd name="connsiteX1" fmla="*/ 4742581 w 5178056"/>
              <a:gd name="connsiteY1" fmla="*/ 0 h 3425380"/>
              <a:gd name="connsiteX2" fmla="*/ 5178056 w 5178056"/>
              <a:gd name="connsiteY2" fmla="*/ 3425380 h 3425380"/>
              <a:gd name="connsiteX3" fmla="*/ 0 w 5178056"/>
              <a:gd name="connsiteY3" fmla="*/ 3425380 h 34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056" h="3425380">
                <a:moveTo>
                  <a:pt x="0" y="0"/>
                </a:moveTo>
                <a:lnTo>
                  <a:pt x="4742581" y="0"/>
                </a:lnTo>
                <a:lnTo>
                  <a:pt x="5178056" y="3425380"/>
                </a:lnTo>
                <a:lnTo>
                  <a:pt x="0" y="342538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7C28F12-C8E8-444E-8B69-9A05616043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734" y="2183035"/>
            <a:ext cx="5355266" cy="4121845"/>
          </a:xfrm>
        </p:spPr>
        <p:txBody>
          <a:bodyPr rtlCol="0" anchor="ctr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565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ubtitle 2">
            <a:extLst>
              <a:ext uri="{FF2B5EF4-FFF2-40B4-BE49-F238E27FC236}">
                <a16:creationId xmlns:a16="http://schemas.microsoft.com/office/drawing/2014/main" id="{49714512-90F0-4B35-94F8-E1B4DCE963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7750" y="975816"/>
            <a:ext cx="2979897" cy="1264340"/>
          </a:xfrm>
        </p:spPr>
        <p:txBody>
          <a:bodyPr rtlCol="0" anchor="b">
            <a:normAutofit/>
          </a:bodyPr>
          <a:lstStyle>
            <a:lvl1pPr>
              <a:buNone/>
              <a:defRPr/>
            </a:lvl1pPr>
          </a:lstStyle>
          <a:p>
            <a:pPr algn="l" rtl="0"/>
            <a:r>
              <a:rPr lang="en-US" sz="1600"/>
              <a:t>Click to edit Master subtitle style</a:t>
            </a:r>
            <a:endParaRPr lang="en-GB" sz="1600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44895DE7-C22A-447F-B81A-BDCA25CAF27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08292" y="3"/>
            <a:ext cx="8997356" cy="4581079"/>
          </a:xfrm>
          <a:custGeom>
            <a:avLst/>
            <a:gdLst>
              <a:gd name="connsiteX0" fmla="*/ 0 w 8997356"/>
              <a:gd name="connsiteY0" fmla="*/ 0 h 4581079"/>
              <a:gd name="connsiteX1" fmla="*/ 8983708 w 8997356"/>
              <a:gd name="connsiteY1" fmla="*/ 0 h 4581079"/>
              <a:gd name="connsiteX2" fmla="*/ 8997356 w 8997356"/>
              <a:gd name="connsiteY2" fmla="*/ 893928 h 4581079"/>
              <a:gd name="connsiteX3" fmla="*/ 4060801 w 8997356"/>
              <a:gd name="connsiteY3" fmla="*/ 4581079 h 4581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97356" h="4581079">
                <a:moveTo>
                  <a:pt x="0" y="0"/>
                </a:moveTo>
                <a:lnTo>
                  <a:pt x="8983708" y="0"/>
                </a:lnTo>
                <a:lnTo>
                  <a:pt x="8997356" y="893928"/>
                </a:lnTo>
                <a:lnTo>
                  <a:pt x="4060801" y="4581079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A5B5EF63-EEAA-4B07-A2B8-2483452BBA3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243070" y="883420"/>
            <a:ext cx="4948931" cy="5974580"/>
          </a:xfrm>
          <a:custGeom>
            <a:avLst/>
            <a:gdLst>
              <a:gd name="connsiteX0" fmla="*/ 4948931 w 4948931"/>
              <a:gd name="connsiteY0" fmla="*/ 0 h 5974580"/>
              <a:gd name="connsiteX1" fmla="*/ 4948931 w 4948931"/>
              <a:gd name="connsiteY1" fmla="*/ 5974580 h 5974580"/>
              <a:gd name="connsiteX2" fmla="*/ 2028713 w 4948931"/>
              <a:gd name="connsiteY2" fmla="*/ 5974580 h 5974580"/>
              <a:gd name="connsiteX3" fmla="*/ 0 w 4948931"/>
              <a:gd name="connsiteY3" fmla="*/ 3710792 h 5974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48931" h="5974580">
                <a:moveTo>
                  <a:pt x="4948931" y="0"/>
                </a:moveTo>
                <a:lnTo>
                  <a:pt x="4948931" y="5974580"/>
                </a:lnTo>
                <a:lnTo>
                  <a:pt x="2028713" y="5974580"/>
                </a:lnTo>
                <a:lnTo>
                  <a:pt x="0" y="3710792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4F9D0F6-DE6A-44A3-9D9E-A53D0C22924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34997" y="4574265"/>
            <a:ext cx="5074516" cy="2298983"/>
          </a:xfrm>
          <a:custGeom>
            <a:avLst/>
            <a:gdLst>
              <a:gd name="connsiteX0" fmla="*/ 3034176 w 5074516"/>
              <a:gd name="connsiteY0" fmla="*/ 0 h 2298983"/>
              <a:gd name="connsiteX1" fmla="*/ 5074516 w 5074516"/>
              <a:gd name="connsiteY1" fmla="*/ 2298983 h 2298983"/>
              <a:gd name="connsiteX2" fmla="*/ 0 w 5074516"/>
              <a:gd name="connsiteY2" fmla="*/ 2298983 h 2298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74516" h="2298983">
                <a:moveTo>
                  <a:pt x="3034176" y="0"/>
                </a:moveTo>
                <a:lnTo>
                  <a:pt x="5074516" y="2298983"/>
                </a:lnTo>
                <a:lnTo>
                  <a:pt x="0" y="2298983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FEE8AE0-4188-4CB6-8BFB-70E163ED7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2679192"/>
            <a:ext cx="4946904" cy="3273552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810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4024312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483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2649690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591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08BDEDEF-6AC9-4ADF-B6AE-83CC82D2A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877626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  <a:gd name="connsiteX0" fmla="*/ 2702995 w 6699211"/>
              <a:gd name="connsiteY0" fmla="*/ 56139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56139 h 6857998"/>
              <a:gd name="connsiteX0" fmla="*/ 2702995 w 6699211"/>
              <a:gd name="connsiteY0" fmla="*/ 29135 h 6830994"/>
              <a:gd name="connsiteX1" fmla="*/ 6681322 w 6699211"/>
              <a:gd name="connsiteY1" fmla="*/ 0 h 6830994"/>
              <a:gd name="connsiteX2" fmla="*/ 6699211 w 6699211"/>
              <a:gd name="connsiteY2" fmla="*/ 6830994 h 6830994"/>
              <a:gd name="connsiteX3" fmla="*/ 0 w 6699211"/>
              <a:gd name="connsiteY3" fmla="*/ 6817346 h 6830994"/>
              <a:gd name="connsiteX4" fmla="*/ 2702995 w 6699211"/>
              <a:gd name="connsiteY4" fmla="*/ 29135 h 6830994"/>
              <a:gd name="connsiteX0" fmla="*/ 2702995 w 6699211"/>
              <a:gd name="connsiteY0" fmla="*/ 2131 h 6803990"/>
              <a:gd name="connsiteX1" fmla="*/ 6699211 w 6699211"/>
              <a:gd name="connsiteY1" fmla="*/ 0 h 6803990"/>
              <a:gd name="connsiteX2" fmla="*/ 6699211 w 6699211"/>
              <a:gd name="connsiteY2" fmla="*/ 6803990 h 6803990"/>
              <a:gd name="connsiteX3" fmla="*/ 0 w 6699211"/>
              <a:gd name="connsiteY3" fmla="*/ 6790342 h 6803990"/>
              <a:gd name="connsiteX4" fmla="*/ 2702995 w 6699211"/>
              <a:gd name="connsiteY4" fmla="*/ 2131 h 6803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03990">
                <a:moveTo>
                  <a:pt x="2702995" y="2131"/>
                </a:moveTo>
                <a:lnTo>
                  <a:pt x="6699211" y="0"/>
                </a:lnTo>
                <a:lnTo>
                  <a:pt x="6699211" y="6803990"/>
                </a:lnTo>
                <a:lnTo>
                  <a:pt x="0" y="6790342"/>
                </a:lnTo>
                <a:lnTo>
                  <a:pt x="2702995" y="213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0CB336-8515-4565-B747-B4EA83B43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280" y="680485"/>
            <a:ext cx="3393440" cy="2748515"/>
          </a:xfrm>
        </p:spPr>
        <p:txBody>
          <a:bodyPr rtlCol="0" anchor="t"/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64F675D-D792-42C0-8961-D2D1D79CD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6D2EC4D-FD33-4925-B0A8-68C9818DB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5678" y="533399"/>
            <a:ext cx="3678762" cy="5771481"/>
          </a:xfrm>
        </p:spPr>
        <p:txBody>
          <a:bodyPr rtlCol="0" anchor="ctr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FC7C9F55-A39F-4FB9-BEAD-745EA3E0A2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A480833B-6513-44B8-B08A-6FCB3911FEC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2324100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3BCCF25F-1246-4BAE-BAA2-FB33719CF5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531096" y="4535424"/>
            <a:ext cx="2660904" cy="2322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542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0" name="Picture Placeholder 49">
            <a:extLst>
              <a:ext uri="{FF2B5EF4-FFF2-40B4-BE49-F238E27FC236}">
                <a16:creationId xmlns:a16="http://schemas.microsoft.com/office/drawing/2014/main" id="{5496CA69-F288-4538-974D-9A68581F4941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143000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1F7CBA7A-8076-4743-AD9E-CB0B2B1D185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45421" y="4319521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2" name="Text Placeholder 2">
            <a:extLst>
              <a:ext uri="{FF2B5EF4-FFF2-40B4-BE49-F238E27FC236}">
                <a16:creationId xmlns:a16="http://schemas.microsoft.com/office/drawing/2014/main" id="{8B03D9A7-85A7-4570-ADAF-E43C05B52D0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143000" y="4761768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1" name="Picture Placeholder 49">
            <a:extLst>
              <a:ext uri="{FF2B5EF4-FFF2-40B4-BE49-F238E27FC236}">
                <a16:creationId xmlns:a16="http://schemas.microsoft.com/office/drawing/2014/main" id="{ADF2F19D-7D9A-47B3-8711-A71F034693FE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8463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3" name="Text Placeholder 2">
            <a:extLst>
              <a:ext uri="{FF2B5EF4-FFF2-40B4-BE49-F238E27FC236}">
                <a16:creationId xmlns:a16="http://schemas.microsoft.com/office/drawing/2014/main" id="{790A904C-841C-438E-BD4B-C18FC28CBD03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3789781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611759C1-BECA-460C-916A-079B29E05C36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3787360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2" name="Picture Placeholder 49">
            <a:extLst>
              <a:ext uri="{FF2B5EF4-FFF2-40B4-BE49-F238E27FC236}">
                <a16:creationId xmlns:a16="http://schemas.microsoft.com/office/drawing/2014/main" id="{4519A595-9DA0-413B-A1E1-B0F059132DD1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43737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C20274DC-5128-46D8-9229-02288D264936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6441406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6F92FD73-9CD4-4AB0-8DEF-B9D7B1C5904D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6438985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53" name="Picture Placeholder 49">
            <a:extLst>
              <a:ext uri="{FF2B5EF4-FFF2-40B4-BE49-F238E27FC236}">
                <a16:creationId xmlns:a16="http://schemas.microsoft.com/office/drawing/2014/main" id="{ECF2CB24-2F78-42B5-BEC0-904245F37452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89136" y="2350008"/>
            <a:ext cx="1965960" cy="180136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E099301F-F262-4EB4-9AAA-D10A9CF42DC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9090610" y="4319520"/>
            <a:ext cx="1963236" cy="365760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BD5BC820-7DAB-4C8E-A7E4-A885BBE9AB8E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9088189" y="4761767"/>
            <a:ext cx="1963236" cy="741904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327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692810" cy="4351338"/>
          </a:xfrm>
        </p:spPr>
        <p:txBody>
          <a:bodyPr rtlCol="0"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218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30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5800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5800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90851D2E-FEBE-45BF-A78F-C1F61B6C38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51812" y="1734325"/>
            <a:ext cx="3200400" cy="823912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4135C99B-A268-4617-89C4-8F3AA2AAA6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51812" y="2558237"/>
            <a:ext cx="3200400" cy="3684588"/>
          </a:xfrm>
        </p:spPr>
        <p:txBody>
          <a:bodyPr rtlCol="0"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2552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9FC1870-C7ED-435A-8479-DFD344B93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533400"/>
            <a:ext cx="5496636" cy="1685898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855DAF2-123D-4C27-95D2-974B57107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2229347"/>
            <a:ext cx="5496636" cy="3821743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E3769467-BA9B-49FE-B40A-419EF32766C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86070" y="0"/>
            <a:ext cx="2463897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7878E15-1592-426F-A454-7F456822456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49155" y="0"/>
            <a:ext cx="2539797" cy="3429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E318F348-8CAC-4ADD-8162-E88487E44EB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186070" y="3383280"/>
            <a:ext cx="2463897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C762F208-8E03-4B5E-9F11-0F01147F6A4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649155" y="3383280"/>
            <a:ext cx="2539797" cy="347472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2CC964-A50B-4C29-B4E4-2C30BB34CC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711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6AF1A06-62E5-489E-B58B-735C8C7AC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 rtlCol="0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69C6C4F-4058-4399-B572-5BE848DDF8B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-7444"/>
            <a:ext cx="4966447" cy="6846394"/>
          </a:xfrm>
          <a:custGeom>
            <a:avLst/>
            <a:gdLst>
              <a:gd name="connsiteX0" fmla="*/ 0 w 4966447"/>
              <a:gd name="connsiteY0" fmla="*/ 0 h 6846394"/>
              <a:gd name="connsiteX1" fmla="*/ 4966447 w 4966447"/>
              <a:gd name="connsiteY1" fmla="*/ 0 h 6846394"/>
              <a:gd name="connsiteX2" fmla="*/ 3362258 w 4966447"/>
              <a:gd name="connsiteY2" fmla="*/ 6846394 h 6846394"/>
              <a:gd name="connsiteX3" fmla="*/ 0 w 4966447"/>
              <a:gd name="connsiteY3" fmla="*/ 6846394 h 6846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66447" h="6846394">
                <a:moveTo>
                  <a:pt x="0" y="0"/>
                </a:moveTo>
                <a:lnTo>
                  <a:pt x="4966447" y="0"/>
                </a:lnTo>
                <a:lnTo>
                  <a:pt x="3362258" y="6846394"/>
                </a:lnTo>
                <a:lnTo>
                  <a:pt x="0" y="6846394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C26D8E8-8E78-469E-8668-51D3E4C11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 rtlCol="0"/>
          <a:lstStyle>
            <a:lvl1pPr>
              <a:buNone/>
              <a:defRPr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D096BF3-A78D-4B37-892C-A0C327118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9478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0231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rtlCol="0" anchor="b">
            <a:normAutofit/>
          </a:bodyPr>
          <a:lstStyle>
            <a:lvl1pPr algn="ctr">
              <a:defRPr sz="66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 rtlCol="0"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970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rtlCol="0" anchor="b"/>
          <a:lstStyle>
            <a:lvl1pPr>
              <a:defRPr sz="60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5154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36795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59756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57525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43FF111-78CB-4983-B8F5-B6B8AB608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7213E2B-F1F4-4058-B2C2-73EC82E30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3790" y="1064715"/>
            <a:ext cx="6153912" cy="3922755"/>
          </a:xfrm>
        </p:spPr>
        <p:txBody>
          <a:bodyPr rtlCol="0">
            <a:normAutofit/>
          </a:bodyPr>
          <a:lstStyle>
            <a:lvl1pPr algn="l">
              <a:defRPr sz="4400"/>
            </a:lvl1pPr>
          </a:lstStyle>
          <a:p>
            <a:pPr algn="r"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6F3C210C-32A8-4833-93AA-B97D51CEA9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3790" y="5033339"/>
            <a:ext cx="6157951" cy="943386"/>
          </a:xfrm>
        </p:spPr>
        <p:txBody>
          <a:bodyPr rtlCol="0"/>
          <a:lstStyle>
            <a:lvl1pPr>
              <a:buNone/>
              <a:defRPr/>
            </a:lvl1pPr>
          </a:lstStyle>
          <a:p>
            <a:pPr algn="r" rtl="0"/>
            <a:r>
              <a:rPr lang="en-US"/>
              <a:t>Click to edit Master subtitle style</a:t>
            </a:r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9FA8250-8F05-4500-98CD-AD8B9E2BA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418764" y="0"/>
            <a:ext cx="815637" cy="68573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4A7590-29E0-4C43-A12B-EE5A8672A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5468380"/>
            <a:ext cx="6096000" cy="138961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440C747-2FA3-4C97-A0A7-52520A197E2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22" y="0"/>
            <a:ext cx="4811317" cy="6857998"/>
          </a:xfrm>
          <a:custGeom>
            <a:avLst/>
            <a:gdLst>
              <a:gd name="connsiteX0" fmla="*/ 0 w 4811317"/>
              <a:gd name="connsiteY0" fmla="*/ 0 h 6857998"/>
              <a:gd name="connsiteX1" fmla="*/ 4811317 w 4811317"/>
              <a:gd name="connsiteY1" fmla="*/ 0 h 6857998"/>
              <a:gd name="connsiteX2" fmla="*/ 2712446 w 4811317"/>
              <a:gd name="connsiteY2" fmla="*/ 6857998 h 6857998"/>
              <a:gd name="connsiteX3" fmla="*/ 0 w 4811317"/>
              <a:gd name="connsiteY3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11317" h="6857998">
                <a:moveTo>
                  <a:pt x="0" y="0"/>
                </a:moveTo>
                <a:lnTo>
                  <a:pt x="4811317" y="0"/>
                </a:lnTo>
                <a:lnTo>
                  <a:pt x="2712446" y="6857998"/>
                </a:lnTo>
                <a:lnTo>
                  <a:pt x="0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0468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1958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526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US"/>
              <a:t>2/7/20XX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312CC964-A50B-4C29-B4E4-2C30BB34CC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6036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6" r:id="rId3"/>
    <p:sldLayoutId id="2147483675" r:id="rId4"/>
    <p:sldLayoutId id="2147483686" r:id="rId5"/>
    <p:sldLayoutId id="2147483662" r:id="rId6"/>
    <p:sldLayoutId id="2147483679" r:id="rId7"/>
    <p:sldLayoutId id="2147483682" r:id="rId8"/>
    <p:sldLayoutId id="2147483687" r:id="rId9"/>
    <p:sldLayoutId id="2147483665" r:id="rId10"/>
    <p:sldLayoutId id="2147483683" r:id="rId11"/>
    <p:sldLayoutId id="2147483677" r:id="rId12"/>
    <p:sldLayoutId id="2147483678" r:id="rId13"/>
    <p:sldLayoutId id="2147483684" r:id="rId14"/>
    <p:sldLayoutId id="2147483661" r:id="rId15"/>
    <p:sldLayoutId id="2147483663" r:id="rId16"/>
    <p:sldLayoutId id="2147483664" r:id="rId17"/>
    <p:sldLayoutId id="2147483666" r:id="rId18"/>
    <p:sldLayoutId id="2147483667" r:id="rId19"/>
    <p:sldLayoutId id="2147483685" r:id="rId20"/>
    <p:sldLayoutId id="2147483668" r:id="rId21"/>
    <p:sldLayoutId id="2147483669" r:id="rId2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36">
          <p15:clr>
            <a:srgbClr val="F26B43"/>
          </p15:clr>
        </p15:guide>
        <p15:guide id="4" orient="horz" pos="3984">
          <p15:clr>
            <a:srgbClr val="F26B43"/>
          </p15:clr>
        </p15:guide>
        <p15:guide id="5" pos="336">
          <p15:clr>
            <a:srgbClr val="F26B43"/>
          </p15:clr>
        </p15:guide>
        <p15:guide id="6" pos="7344">
          <p15:clr>
            <a:srgbClr val="F26B43"/>
          </p15:clr>
        </p15:guide>
        <p15:guide id="7" pos="720">
          <p15:clr>
            <a:srgbClr val="F26B43"/>
          </p15:clr>
        </p15:guide>
        <p15:guide id="8" pos="69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36C10-A9EA-414E-B3D3-09BAD9FA9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3000" b="1"/>
              <a:t>AI and Human Collaboration: </a:t>
            </a:r>
            <a:br>
              <a:rPr lang="en-GB" sz="3000" b="1"/>
            </a:br>
            <a:r>
              <a:rPr lang="en-GB" sz="3000" b="1"/>
              <a:t>Reimagining the Future of Work in the Hotel and Hospitality Industry</a:t>
            </a:r>
          </a:p>
        </p:txBody>
      </p:sp>
      <p:pic>
        <p:nvPicPr>
          <p:cNvPr id="11" name="Picture Placeholder 10" descr="A robot and a hand touching each other&#10;&#10;AI-generated content may be incorrect.">
            <a:extLst>
              <a:ext uri="{FF2B5EF4-FFF2-40B4-BE49-F238E27FC236}">
                <a16:creationId xmlns:a16="http://schemas.microsoft.com/office/drawing/2014/main" id="{38473C74-BB8D-E24B-9F77-4B5350A5C94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23252" r="13690" b="-2"/>
          <a:stretch>
            <a:fillRect/>
          </a:stretch>
        </p:blipFill>
        <p:spPr>
          <a:xfrm>
            <a:off x="838200" y="1924493"/>
            <a:ext cx="5181600" cy="4252470"/>
          </a:xfr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A140D27-0E15-4434-A8B8-FC32761449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 rtlCol="0">
            <a:normAutofit/>
          </a:bodyPr>
          <a:lstStyle/>
          <a:p>
            <a:pPr rtl="0">
              <a:lnSpc>
                <a:spcPct val="90000"/>
              </a:lnSpc>
            </a:pPr>
            <a:endParaRPr lang="en-GB" sz="2200" dirty="0"/>
          </a:p>
          <a:p>
            <a:pPr rtl="0">
              <a:lnSpc>
                <a:spcPct val="90000"/>
              </a:lnSpc>
            </a:pPr>
            <a:endParaRPr lang="en-GB" sz="2200" dirty="0"/>
          </a:p>
          <a:p>
            <a:pPr rtl="0">
              <a:lnSpc>
                <a:spcPct val="90000"/>
              </a:lnSpc>
            </a:pPr>
            <a:endParaRPr lang="en-GB" sz="2200" dirty="0"/>
          </a:p>
          <a:p>
            <a:pPr rtl="0">
              <a:lnSpc>
                <a:spcPct val="90000"/>
              </a:lnSpc>
            </a:pPr>
            <a:endParaRPr lang="en-GB" sz="2200" dirty="0"/>
          </a:p>
          <a:p>
            <a:pPr rtl="0">
              <a:lnSpc>
                <a:spcPct val="90000"/>
              </a:lnSpc>
            </a:pPr>
            <a:endParaRPr lang="en-GB" sz="2200" dirty="0"/>
          </a:p>
          <a:p>
            <a:pPr rtl="0">
              <a:lnSpc>
                <a:spcPct val="90000"/>
              </a:lnSpc>
            </a:pPr>
            <a:endParaRPr lang="en-GB" sz="2200" dirty="0"/>
          </a:p>
          <a:p>
            <a:pPr rtl="0">
              <a:lnSpc>
                <a:spcPct val="90000"/>
              </a:lnSpc>
            </a:pPr>
            <a:endParaRPr lang="en-GB" sz="2200" dirty="0"/>
          </a:p>
          <a:p>
            <a:pPr rtl="0">
              <a:lnSpc>
                <a:spcPct val="90000"/>
              </a:lnSpc>
            </a:pPr>
            <a:endParaRPr lang="en-GB" sz="2200" dirty="0"/>
          </a:p>
          <a:p>
            <a:pPr marL="0" indent="0" rtl="0">
              <a:lnSpc>
                <a:spcPct val="90000"/>
              </a:lnSpc>
              <a:buNone/>
            </a:pPr>
            <a:r>
              <a:rPr lang="en-GB" sz="2200" dirty="0"/>
              <a:t>Codruta-Daniela Bogatean</a:t>
            </a:r>
          </a:p>
          <a:p>
            <a:pPr marL="0" indent="0" rtl="0">
              <a:lnSpc>
                <a:spcPct val="90000"/>
              </a:lnSpc>
              <a:buNone/>
            </a:pPr>
            <a:r>
              <a:rPr lang="en-GB" sz="2200" dirty="0"/>
              <a:t>2210404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D2E842C2-7681-C9D7-9859-B18D773C3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638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Slide Number Placeholder 36">
            <a:extLst>
              <a:ext uri="{FF2B5EF4-FFF2-40B4-BE49-F238E27FC236}">
                <a16:creationId xmlns:a16="http://schemas.microsoft.com/office/drawing/2014/main" id="{D3141030-4F7D-4526-B0FC-1EA787D5B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615E37-3C95-4E35-8624-CC190CC12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 anchor="t">
            <a:normAutofit/>
          </a:bodyPr>
          <a:lstStyle/>
          <a:p>
            <a:pPr rtl="0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16715-277D-4042-B401-03CD007D7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599647"/>
            <a:ext cx="8321040" cy="5771481"/>
          </a:xfrm>
        </p:spPr>
        <p:txBody>
          <a:bodyPr rtlCol="0" anchor="ctr">
            <a:normAutofit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adoption in hospitality accelerated post-COVID (Ivanov &amp; Webster, 2019; Sharma et al., 2024)..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Common tools include chatbots, facial recognition, and smart scheduling.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 empathy remains central—AI should support, not substitute.</a:t>
            </a:r>
          </a:p>
        </p:txBody>
      </p:sp>
      <p:pic>
        <p:nvPicPr>
          <p:cNvPr id="20" name="Content Placeholder 19">
            <a:extLst>
              <a:ext uri="{FF2B5EF4-FFF2-40B4-BE49-F238E27FC236}">
                <a16:creationId xmlns:a16="http://schemas.microsoft.com/office/drawing/2014/main" id="{637FBAC0-83EF-2034-E11C-C6FD06EFF3A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r="23763" b="3"/>
          <a:stretch>
            <a:fillRect/>
          </a:stretch>
        </p:blipFill>
        <p:spPr>
          <a:xfrm>
            <a:off x="8854440" y="2324100"/>
            <a:ext cx="3337560" cy="2322576"/>
          </a:xfrm>
          <a:prstGeom prst="rect">
            <a:avLst/>
          </a:prstGeom>
          <a:noFill/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ABA34E0-61B9-4053-F05D-C33BDC7E908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149" r="16614" b="3"/>
          <a:stretch>
            <a:fillRect/>
          </a:stretch>
        </p:blipFill>
        <p:spPr>
          <a:xfrm>
            <a:off x="8854440" y="4646676"/>
            <a:ext cx="3337560" cy="2322566"/>
          </a:xfrm>
          <a:prstGeom prst="rect">
            <a:avLst/>
          </a:prstGeom>
          <a:noFill/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E56BE64-78FA-7077-1E05-167D817A55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54440" y="112776"/>
            <a:ext cx="3413709" cy="2211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291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399C3-3EDC-4898-A2E4-D8ACEE6A3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734" y="557304"/>
            <a:ext cx="5355265" cy="1625731"/>
          </a:xfrm>
        </p:spPr>
        <p:txBody>
          <a:bodyPr rtlCol="0" anchor="ctr">
            <a:normAutofit/>
          </a:bodyPr>
          <a:lstStyle/>
          <a:p>
            <a:pPr rtl="0"/>
            <a:r>
              <a:rPr lang="en-GB" b="1"/>
              <a:t>LITERATURE</a:t>
            </a:r>
            <a:r>
              <a:rPr lang="en-GB"/>
              <a:t> </a:t>
            </a:r>
            <a:br>
              <a:rPr lang="en-GB"/>
            </a:br>
            <a:r>
              <a:rPr lang="en-GB"/>
              <a:t>              </a:t>
            </a:r>
            <a:r>
              <a:rPr lang="en-GB" b="1"/>
              <a:t>SNAPSHOT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E3A182CE-61C5-C262-6649-BD3436E1786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0977" r="10976" b="-2"/>
          <a:stretch>
            <a:fillRect/>
          </a:stretch>
        </p:blipFill>
        <p:spPr>
          <a:xfrm>
            <a:off x="1" y="10"/>
            <a:ext cx="4742121" cy="3434306"/>
          </a:xfrm>
          <a:prstGeom prst="rect">
            <a:avLst/>
          </a:prstGeom>
          <a:noFill/>
        </p:spPr>
      </p:pic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5EDC7F4C-AEE4-7E01-F6B1-DDCD408EBB8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4113" r="11991" b="2"/>
          <a:stretch>
            <a:fillRect/>
          </a:stretch>
        </p:blipFill>
        <p:spPr>
          <a:xfrm>
            <a:off x="-5" y="3432620"/>
            <a:ext cx="5178056" cy="342538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130D8-AD6A-4638-9059-326759848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734" y="2183035"/>
            <a:ext cx="5355266" cy="4121845"/>
          </a:xfrm>
        </p:spPr>
        <p:txBody>
          <a:bodyPr rtlCol="0" anchor="ctr">
            <a:normAutofit/>
          </a:bodyPr>
          <a:lstStyle/>
          <a:p>
            <a:pPr marL="342900" indent="-342900" rtl="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/>
              <a:t>AI enables faster service, better decision-making, and round-the-clock support.</a:t>
            </a:r>
          </a:p>
          <a:p>
            <a:pPr marL="342900" indent="-342900" rtl="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/>
              <a:t>Hilton’s Connie is an AI-powered concierge that interacts naturally with guests.</a:t>
            </a:r>
          </a:p>
          <a:p>
            <a:pPr marL="342900" indent="-342900" rtl="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/>
              <a:t>Marriott uses AI to personalise communication with loyalty members, improving guest satisfaction.</a:t>
            </a:r>
          </a:p>
          <a:p>
            <a:pPr marL="342900" indent="-342900" rtl="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/>
              <a:t>While AI improves personalisation and service speed, emotional intelligence remains essential to hospitality and cannot be replaced by machines (Tribe, 2009; Ford &amp; Sturman, 2020).</a:t>
            </a:r>
          </a:p>
        </p:txBody>
      </p:sp>
      <p:sp>
        <p:nvSpPr>
          <p:cNvPr id="183" name="Slide Number Placeholder 182">
            <a:extLst>
              <a:ext uri="{FF2B5EF4-FFF2-40B4-BE49-F238E27FC236}">
                <a16:creationId xmlns:a16="http://schemas.microsoft.com/office/drawing/2014/main" id="{29707739-DA1E-4E29-A977-FC44841FF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2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D8101-4ED5-4D91-9EFA-B0E7C1EA6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734" y="557304"/>
            <a:ext cx="5355265" cy="1625731"/>
          </a:xfrm>
        </p:spPr>
        <p:txBody>
          <a:bodyPr rtlCol="0" anchor="ctr">
            <a:normAutofit/>
          </a:bodyPr>
          <a:lstStyle/>
          <a:p>
            <a:pPr rtl="0"/>
            <a:r>
              <a:rPr lang="en-GB" b="1" dirty="0"/>
              <a:t>Personal</a:t>
            </a:r>
            <a:r>
              <a:rPr lang="en-GB" dirty="0"/>
              <a:t>       </a:t>
            </a:r>
            <a:br>
              <a:rPr lang="en-GB" dirty="0"/>
            </a:br>
            <a:r>
              <a:rPr lang="en-GB" dirty="0"/>
              <a:t>       </a:t>
            </a:r>
            <a:r>
              <a:rPr lang="en-GB" b="1" dirty="0"/>
              <a:t>Experience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11C463-24EC-222F-9205-6210288640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065" r="-3" b="2969"/>
          <a:stretch>
            <a:fillRect/>
          </a:stretch>
        </p:blipFill>
        <p:spPr>
          <a:xfrm>
            <a:off x="1" y="10"/>
            <a:ext cx="4742121" cy="3434306"/>
          </a:xfrm>
          <a:custGeom>
            <a:avLst/>
            <a:gdLst>
              <a:gd name="connsiteX0" fmla="*/ 0 w 4742121"/>
              <a:gd name="connsiteY0" fmla="*/ 0 h 3434316"/>
              <a:gd name="connsiteX1" fmla="*/ 4306186 w 4742121"/>
              <a:gd name="connsiteY1" fmla="*/ 0 h 3434316"/>
              <a:gd name="connsiteX2" fmla="*/ 4742121 w 4742121"/>
              <a:gd name="connsiteY2" fmla="*/ 3434316 h 3434316"/>
              <a:gd name="connsiteX3" fmla="*/ 0 w 4742121"/>
              <a:gd name="connsiteY3" fmla="*/ 3434316 h 3434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42121" h="3434316">
                <a:moveTo>
                  <a:pt x="0" y="0"/>
                </a:moveTo>
                <a:lnTo>
                  <a:pt x="4306186" y="0"/>
                </a:lnTo>
                <a:lnTo>
                  <a:pt x="4742121" y="3434316"/>
                </a:lnTo>
                <a:lnTo>
                  <a:pt x="0" y="3434316"/>
                </a:lnTo>
                <a:close/>
              </a:path>
            </a:pathLst>
          </a:custGeom>
          <a:noFill/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0710B7E-68FD-EB84-373D-F4AD9F56566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465" r="1992"/>
          <a:stretch>
            <a:fillRect/>
          </a:stretch>
        </p:blipFill>
        <p:spPr>
          <a:xfrm>
            <a:off x="-5" y="3432620"/>
            <a:ext cx="5178056" cy="3425380"/>
          </a:xfrm>
          <a:custGeom>
            <a:avLst/>
            <a:gdLst>
              <a:gd name="connsiteX0" fmla="*/ 0 w 5178056"/>
              <a:gd name="connsiteY0" fmla="*/ 0 h 3425380"/>
              <a:gd name="connsiteX1" fmla="*/ 4742581 w 5178056"/>
              <a:gd name="connsiteY1" fmla="*/ 0 h 3425380"/>
              <a:gd name="connsiteX2" fmla="*/ 5178056 w 5178056"/>
              <a:gd name="connsiteY2" fmla="*/ 3425380 h 3425380"/>
              <a:gd name="connsiteX3" fmla="*/ 0 w 5178056"/>
              <a:gd name="connsiteY3" fmla="*/ 3425380 h 34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056" h="3425380">
                <a:moveTo>
                  <a:pt x="0" y="0"/>
                </a:moveTo>
                <a:lnTo>
                  <a:pt x="4742581" y="0"/>
                </a:lnTo>
                <a:lnTo>
                  <a:pt x="5178056" y="3425380"/>
                </a:lnTo>
                <a:lnTo>
                  <a:pt x="0" y="3425380"/>
                </a:lnTo>
                <a:close/>
              </a:path>
            </a:pathLst>
          </a:custGeo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7D98F09-AA82-4443-B901-71F5DF765C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734" y="2183035"/>
            <a:ext cx="5355266" cy="4121845"/>
          </a:xfrm>
        </p:spPr>
        <p:txBody>
          <a:bodyPr rtlCol="0" anchor="ctr">
            <a:normAutofit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/>
              <a:t>AI-driven tools such as automated scheduling have been shown to reduce staff workload and improve operational efficiency when properly implemented (Costa &amp; Costa, 2022; International Labour Organisation, 2023).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/>
              <a:t>Some staff felt anxious at first, fearing job cuts or loss of control.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/>
              <a:t> After training, many realised AI reduced stress by balancing workloads.</a:t>
            </a:r>
          </a:p>
        </p:txBody>
      </p:sp>
      <p:sp>
        <p:nvSpPr>
          <p:cNvPr id="23" name="Slide Number Placeholder 7">
            <a:extLst>
              <a:ext uri="{FF2B5EF4-FFF2-40B4-BE49-F238E27FC236}">
                <a16:creationId xmlns:a16="http://schemas.microsoft.com/office/drawing/2014/main" id="{B1A4616F-E488-66D9-23A4-9A5F372A2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568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3B7DCE3-A62E-497E-8A96-DF8D1A490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6477" y="248135"/>
            <a:ext cx="9906000" cy="1382156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Pestel analysis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6B04A56-BF13-42A5-C683-4F16ED0200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0400" y="1768992"/>
            <a:ext cx="5181600" cy="3458717"/>
          </a:xfrm>
          <a:prstGeom prst="rect">
            <a:avLst/>
          </a:pr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8EAF4-7E41-4FEA-B534-06CE08821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076458F5-54EA-76BF-811D-EB1CBF14BBE7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829870508"/>
              </p:ext>
            </p:extLst>
          </p:nvPr>
        </p:nvGraphicFramePr>
        <p:xfrm>
          <a:off x="533399" y="1371600"/>
          <a:ext cx="6358365" cy="4998302"/>
        </p:xfrm>
        <a:graphic>
          <a:graphicData uri="http://schemas.openxmlformats.org/drawingml/2006/table">
            <a:tbl>
              <a:tblPr firstRow="1" bandRow="1">
                <a:noFill/>
                <a:tableStyleId>{5940675A-B579-460E-94D1-54222C63F5DA}</a:tableStyleId>
              </a:tblPr>
              <a:tblGrid>
                <a:gridCol w="613731">
                  <a:extLst>
                    <a:ext uri="{9D8B030D-6E8A-4147-A177-3AD203B41FA5}">
                      <a16:colId xmlns:a16="http://schemas.microsoft.com/office/drawing/2014/main" val="1264569200"/>
                    </a:ext>
                  </a:extLst>
                </a:gridCol>
                <a:gridCol w="5744634">
                  <a:extLst>
                    <a:ext uri="{9D8B030D-6E8A-4147-A177-3AD203B41FA5}">
                      <a16:colId xmlns:a16="http://schemas.microsoft.com/office/drawing/2014/main" val="354315731"/>
                    </a:ext>
                  </a:extLst>
                </a:gridCol>
              </a:tblGrid>
              <a:tr h="737871">
                <a:tc>
                  <a:txBody>
                    <a:bodyPr/>
                    <a:lstStyle/>
                    <a:p>
                      <a:pPr algn="ctr"/>
                      <a:r>
                        <a:rPr lang="en-GB" sz="2000" b="1" cap="none" spc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</a:t>
                      </a:r>
                    </a:p>
                  </a:txBody>
                  <a:tcPr marL="0" marR="173932" marT="22183" marB="11091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0" cap="none" spc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Government support (e.g. UK’s AI sector deal) vs. Pressure to protect workers.</a:t>
                      </a:r>
                    </a:p>
                  </a:txBody>
                  <a:tcPr marL="0" marR="173932" marT="22183" marB="110914" anchor="b">
                    <a:lnL w="12700" cmpd="sng">
                      <a:noFill/>
                      <a:prstDash val="soli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2910454"/>
                  </a:ext>
                </a:extLst>
              </a:tr>
              <a:tr h="851121">
                <a:tc>
                  <a:txBody>
                    <a:bodyPr/>
                    <a:lstStyle/>
                    <a:p>
                      <a:pPr algn="ctr"/>
                      <a:r>
                        <a:rPr lang="en-GB" sz="2000" b="1" cap="none" spc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</a:t>
                      </a:r>
                    </a:p>
                  </a:txBody>
                  <a:tcPr marL="0" marR="114889" marT="33274" marB="1109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0" cap="none" spc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AI reduces labour costs but requires high upfront investment.</a:t>
                      </a:r>
                      <a:endParaRPr lang="en-GB" sz="2000" b="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114889" marT="33274" marB="1109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33783400"/>
                  </a:ext>
                </a:extLst>
              </a:tr>
              <a:tr h="851121">
                <a:tc>
                  <a:txBody>
                    <a:bodyPr/>
                    <a:lstStyle/>
                    <a:p>
                      <a:pPr algn="ctr"/>
                      <a:r>
                        <a:rPr lang="en-GB" sz="2000" b="1" cap="none" spc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</a:t>
                      </a:r>
                    </a:p>
                  </a:txBody>
                  <a:tcPr marL="0" marR="114889" marT="33274" marB="1109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0" cap="none" spc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Guest preferences vary—some love AI, others prefer personal service.</a:t>
                      </a:r>
                    </a:p>
                  </a:txBody>
                  <a:tcPr marL="0" marR="114889" marT="33274" marB="1109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0546491"/>
                  </a:ext>
                </a:extLst>
              </a:tr>
              <a:tr h="851121">
                <a:tc>
                  <a:txBody>
                    <a:bodyPr/>
                    <a:lstStyle/>
                    <a:p>
                      <a:pPr algn="ctr"/>
                      <a:r>
                        <a:rPr lang="en-GB" sz="2000" b="1" cap="none" spc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</a:t>
                      </a:r>
                    </a:p>
                  </a:txBody>
                  <a:tcPr marL="0" marR="114889" marT="33274" marB="1109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0" cap="none" spc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Rapid advancements like NLP and robotics, but also cybersecurity risks.</a:t>
                      </a:r>
                      <a:endParaRPr lang="en-GB" sz="2000" b="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114889" marT="33274" marB="1109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32240198"/>
                  </a:ext>
                </a:extLst>
              </a:tr>
              <a:tr h="851121">
                <a:tc>
                  <a:txBody>
                    <a:bodyPr/>
                    <a:lstStyle/>
                    <a:p>
                      <a:pPr algn="ctr"/>
                      <a:r>
                        <a:rPr lang="en-GB" sz="2000" b="1" cap="none" spc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</a:t>
                      </a:r>
                    </a:p>
                  </a:txBody>
                  <a:tcPr marL="0" marR="114889" marT="33274" marB="1109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0" cap="none" spc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AI improves energy efficiency and supports sustainability goals.</a:t>
                      </a:r>
                      <a:endParaRPr lang="en-GB" sz="2000" b="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114889" marT="33274" marB="1109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7089312"/>
                  </a:ext>
                </a:extLst>
              </a:tr>
              <a:tr h="851121">
                <a:tc>
                  <a:txBody>
                    <a:bodyPr/>
                    <a:lstStyle/>
                    <a:p>
                      <a:pPr algn="ctr"/>
                      <a:r>
                        <a:rPr lang="en-GB" sz="2000" b="1" cap="none" spc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</a:t>
                      </a:r>
                      <a:endParaRPr lang="en-GB" sz="2000" b="1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114889" marT="33274" marB="1109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0" cap="none" spc="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GDPR and employment law shape how AI systems are designed and used.</a:t>
                      </a:r>
                    </a:p>
                  </a:txBody>
                  <a:tcPr marL="0" marR="114889" marT="33274" marB="1109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8500939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6E2577BC-20BA-0F8A-14DB-65C4D63DA432}"/>
              </a:ext>
            </a:extLst>
          </p:cNvPr>
          <p:cNvSpPr txBox="1"/>
          <p:nvPr/>
        </p:nvSpPr>
        <p:spPr>
          <a:xfrm>
            <a:off x="2166256" y="6398878"/>
            <a:ext cx="39297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(Kwong, Omar &amp; Aliah, 2024; To &amp; Yu, 2025)</a:t>
            </a:r>
          </a:p>
        </p:txBody>
      </p:sp>
    </p:spTree>
    <p:extLst>
      <p:ext uri="{BB962C8B-B14F-4D97-AF65-F5344CB8AC3E}">
        <p14:creationId xmlns:p14="http://schemas.microsoft.com/office/powerpoint/2010/main" val="3382633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992A4-0D40-4A0F-BB3B-3E1AE6C3B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734" y="557304"/>
            <a:ext cx="5355265" cy="1625731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3100" b="1" dirty="0"/>
              <a:t>  Social &amp;   </a:t>
            </a:r>
            <a:br>
              <a:rPr lang="en-GB" sz="3100" b="1" dirty="0"/>
            </a:br>
            <a:r>
              <a:rPr lang="en-GB" sz="3100" b="1" dirty="0"/>
              <a:t>              Technological  </a:t>
            </a:r>
            <a:br>
              <a:rPr lang="en-GB" sz="3100" b="1" dirty="0"/>
            </a:br>
            <a:r>
              <a:rPr lang="en-GB" sz="3100" b="1" dirty="0"/>
              <a:t>                           Impacts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699CBC-F25B-FCD4-A2EB-7E34E3464C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3" r="772" b="-3"/>
          <a:stretch>
            <a:fillRect/>
          </a:stretch>
        </p:blipFill>
        <p:spPr>
          <a:xfrm>
            <a:off x="1" y="10"/>
            <a:ext cx="4742121" cy="3434306"/>
          </a:xfrm>
          <a:custGeom>
            <a:avLst/>
            <a:gdLst>
              <a:gd name="connsiteX0" fmla="*/ 0 w 4742121"/>
              <a:gd name="connsiteY0" fmla="*/ 0 h 3434316"/>
              <a:gd name="connsiteX1" fmla="*/ 4306186 w 4742121"/>
              <a:gd name="connsiteY1" fmla="*/ 0 h 3434316"/>
              <a:gd name="connsiteX2" fmla="*/ 4742121 w 4742121"/>
              <a:gd name="connsiteY2" fmla="*/ 3434316 h 3434316"/>
              <a:gd name="connsiteX3" fmla="*/ 0 w 4742121"/>
              <a:gd name="connsiteY3" fmla="*/ 3434316 h 3434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42121" h="3434316">
                <a:moveTo>
                  <a:pt x="0" y="0"/>
                </a:moveTo>
                <a:lnTo>
                  <a:pt x="4306186" y="0"/>
                </a:lnTo>
                <a:lnTo>
                  <a:pt x="4742121" y="3434316"/>
                </a:lnTo>
                <a:lnTo>
                  <a:pt x="0" y="3434316"/>
                </a:lnTo>
                <a:close/>
              </a:path>
            </a:pathLst>
          </a:custGeom>
          <a:noFill/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DB3342F-6A22-9082-0571-6D3CD3DFFC3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r="-2" b="590"/>
          <a:stretch>
            <a:fillRect/>
          </a:stretch>
        </p:blipFill>
        <p:spPr>
          <a:xfrm>
            <a:off x="-5" y="3432620"/>
            <a:ext cx="5178056" cy="3425380"/>
          </a:xfrm>
          <a:prstGeom prst="rect">
            <a:avLst/>
          </a:prstGeom>
          <a:noFill/>
        </p:spPr>
      </p:pic>
      <p:sp>
        <p:nvSpPr>
          <p:cNvPr id="29" name="Content Placeholder 3">
            <a:extLst>
              <a:ext uri="{FF2B5EF4-FFF2-40B4-BE49-F238E27FC236}">
                <a16:creationId xmlns:a16="http://schemas.microsoft.com/office/drawing/2014/main" id="{75EF2384-4AD0-5E04-9097-7EAA1EF728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734" y="2183035"/>
            <a:ext cx="5355266" cy="4121845"/>
          </a:xfrm>
        </p:spPr>
        <p:txBody>
          <a:bodyPr anchor="ctr">
            <a:norm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/>
              <a:t>Younger guests prefer self-service tools; older guests may resist.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/>
              <a:t>Inclusivity is key—offer both AI and human options. (Journal of Sustainable Tourism, 2023; ISRM, 2025).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/>
              <a:t> AI tools (NLP, facial recognition) personalise the service.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/>
              <a:t> A strong tech infrastructure is needed for success.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200"/>
              <a:t>Cybersecurity is a growing concern in AI adoption.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40B6AB-E9B1-4B7E-BD4C-74C93ABF5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3957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979F08F-6890-4E7D-8F3F-47657269E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220" y="598566"/>
            <a:ext cx="8011380" cy="1625731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3700" dirty="0"/>
              <a:t> </a:t>
            </a:r>
            <a:r>
              <a:rPr lang="en-GB" sz="4000" b="1" dirty="0"/>
              <a:t>Challenges &amp;  </a:t>
            </a:r>
            <a:br>
              <a:rPr lang="en-GB" sz="4000" b="1" dirty="0"/>
            </a:br>
            <a:r>
              <a:rPr lang="en-GB" sz="4000" b="1" dirty="0"/>
              <a:t>        Ethical Concerns of AI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D4CE57B-A125-4D72-839E-A7A6A044FC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2543" y="2183035"/>
            <a:ext cx="7576457" cy="4121845"/>
          </a:xfrm>
        </p:spPr>
        <p:txBody>
          <a:bodyPr rtlCol="0" anchor="ctr">
            <a:normAutofit/>
          </a:bodyPr>
          <a:lstStyle/>
          <a:p>
            <a:pPr marL="342900" indent="-342900" rtl="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Data privacy concerns (e.g. guest profiling, facial recognition)</a:t>
            </a:r>
          </a:p>
          <a:p>
            <a:pPr marL="342900" indent="-342900" rtl="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 Risk of algorithmic bias affecting service fairness</a:t>
            </a:r>
          </a:p>
          <a:p>
            <a:pPr marL="342900" indent="-342900" rtl="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Staff anxiety over job loss or role reduction</a:t>
            </a:r>
          </a:p>
          <a:p>
            <a:pPr marL="342900" indent="-342900" rtl="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Ethical use of guest data requires transparency &amp; consent(Kwong, Omar &amp; Aliah, 2024; Tourism Concern, 2025).</a:t>
            </a:r>
          </a:p>
          <a:p>
            <a:pPr marL="342900" indent="-342900" rtl="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Staff must be included in the transition process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F8C04B-250D-4AE1-9F65-682FB4830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7</a:t>
            </a:fld>
            <a:endParaRPr lang="en-GB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4D69E385-FE4A-4D10-299E-DC7BA94733F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1662" b="1662"/>
          <a:stretch>
            <a:fillRect/>
          </a:stretch>
        </p:blipFill>
        <p:spPr>
          <a:xfrm>
            <a:off x="2" y="0"/>
            <a:ext cx="3026228" cy="21916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BC1CA0C-F401-B467-628D-14F0E63D23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2191640"/>
            <a:ext cx="3026227" cy="215021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8B1CCE-EE29-0096-401C-324E982B4E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" y="4341854"/>
            <a:ext cx="3026227" cy="2516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8150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8CD2A-2EC1-4055-AE20-4A35A1794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 rtlCol="0" anchor="ctr">
            <a:normAutofit/>
          </a:bodyPr>
          <a:lstStyle/>
          <a:p>
            <a:pPr rtl="0"/>
            <a:r>
              <a:rPr lang="en-GB" sz="3100" b="1" dirty="0"/>
              <a:t>Strategic Recommendations for AI-Human Collaboration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38923873-B6B9-A616-0803-5C9D1D4636F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8265"/>
          <a:stretch>
            <a:fillRect/>
          </a:stretch>
        </p:blipFill>
        <p:spPr>
          <a:xfrm>
            <a:off x="20" y="-7444"/>
            <a:ext cx="4966427" cy="6846394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E237F4-D8FA-4EB0-8875-57E81F3EA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 Adopt hybrid service models: AI for tasks, humans for empathy</a:t>
            </a:r>
          </a:p>
          <a:p>
            <a:pPr rtl="0"/>
            <a:r>
              <a:rPr lang="en-GB" dirty="0"/>
              <a:t> Invest in ongoing staff training &amp; digital literacy</a:t>
            </a:r>
          </a:p>
          <a:p>
            <a:pPr rtl="0"/>
            <a:r>
              <a:rPr lang="en-GB" dirty="0"/>
              <a:t> Prioritise ethical compliance</a:t>
            </a:r>
          </a:p>
          <a:p>
            <a:pPr rtl="0"/>
            <a:r>
              <a:rPr lang="en-GB" dirty="0"/>
              <a:t> Design culturally inclusive, accessible AI solutions</a:t>
            </a:r>
          </a:p>
          <a:p>
            <a:pPr rtl="0"/>
            <a:r>
              <a:rPr lang="en-GB" dirty="0"/>
              <a:t> Use AI to support sustainability &amp; energy goals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3229A0-1321-49E2-9958-3B1F86E2C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158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9E736-254A-4657-A88B-DE71C47DA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2700" b="1" dirty="0"/>
              <a:t>Reflective conclusion 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13757FC5-1B54-92E9-5CA7-41A7BEF049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014" b="-3"/>
          <a:stretch>
            <a:fillRect/>
          </a:stretch>
        </p:blipFill>
        <p:spPr>
          <a:xfrm>
            <a:off x="5183188" y="987425"/>
            <a:ext cx="6172200" cy="4873625"/>
          </a:xfrm>
          <a:prstGeom prst="rect">
            <a:avLst/>
          </a:prstGeom>
          <a:noFill/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78066DD-B3C1-4D98-8770-51E4077B46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>
            <a:normAutofit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/>
              <a:t> AI should support—not replace—humans(Ivanov &amp; Webster, 2019; Darcy, Ambrose &amp; Buhalis, 2012).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/>
              <a:t> Transparency builds guest and staff trust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/>
              <a:t> Hospitality must remain a human-centred experience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/>
              <a:t> Empower staff to grow alongside technology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/>
              <a:t> Collaboration, not competition, is the way forward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F6287AF-451B-4FEA-A984-C734DD46F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7792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E2E09-3A82-4E32-88E3-59E694EFE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295878"/>
            <a:ext cx="3932237" cy="1068388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Final thoughts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29D9761-1B57-58C3-B9B6-8FF4103C03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3188" y="1364266"/>
            <a:ext cx="6172200" cy="4119943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5E272-AF60-4462-95A9-115739F781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>
            <a:normAutofit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/>
              <a:t> Embrace AI-human collaboration as a long-term strategy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/>
              <a:t> Invest in people through training and open communication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/>
              <a:t> Lead with ethics: fairness, transparency, and data protection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/>
              <a:t> Align AI with sustainability and social responsibility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/>
              <a:t> Hospitality’s future is smart, inclusive, and human-led.</a:t>
            </a:r>
          </a:p>
          <a:p>
            <a:pPr rtl="0"/>
            <a:r>
              <a:rPr lang="en-GB"/>
              <a:t>(Journal of Sustainable Tourism, 2023; Costa &amp; Costa, 2022).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0961BC8-7B79-40B2-B578-4EB512140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2644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7D5950BE-219D-F5AD-0905-296410C9A14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r="-1" b="13159"/>
          <a:stretch>
            <a:fillRect/>
          </a:stretch>
        </p:blipFill>
        <p:spPr>
          <a:xfrm>
            <a:off x="2580409" y="1302765"/>
            <a:ext cx="7031182" cy="4252470"/>
          </a:xfrm>
          <a:prstGeom prst="rect">
            <a:avLst/>
          </a:prstGeom>
          <a:noFill/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9C547C-C2F1-493E-9B64-E089F9DBC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0709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F09E727-DE24-303F-EE90-8526CDAE7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6914"/>
            <a:ext cx="10692810" cy="4887686"/>
          </a:xfrm>
        </p:spPr>
        <p:txBody>
          <a:bodyPr>
            <a:normAutofit fontScale="62500" lnSpcReduction="20000"/>
          </a:bodyPr>
          <a:lstStyle/>
          <a:p>
            <a:pPr>
              <a:buFont typeface="+mj-lt"/>
              <a:buAutoNum type="arabicPeriod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Batabyal, D. and Das, D.K. (2019) ‘Adoption of AI in service delivery: Human interaction versus machine intelligence’, 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82, pp. 33–45.</a:t>
            </a:r>
          </a:p>
          <a:p>
            <a:pPr>
              <a:buFont typeface="+mj-lt"/>
              <a:buAutoNum type="arabicPeriod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Buhalis, D. and Leung, D. (2018) ‘Smart hospitality—Interconnectivity and interoperability towards an ecosystem’, 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71, pp. 41–50.</a:t>
            </a:r>
          </a:p>
          <a:p>
            <a:pPr>
              <a:buFont typeface="+mj-lt"/>
              <a:buAutoNum type="arabicPeriod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Costa, V. and Costa, C. (2022) ‘AI adoption in hospitality: Challenges and frameworks’, 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Tourism and Hospitality Research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22(1), pp. 45–61.</a:t>
            </a:r>
          </a:p>
          <a:p>
            <a:pPr>
              <a:buFont typeface="+mj-lt"/>
              <a:buAutoNum type="arabicPeriod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Clegg, S.R., Skyttermoen, T. and Vaagaasar, A.L. (2021) 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and Organizations: An Introduction to Theory and Practice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5th edn. London: SAGE Publications.</a:t>
            </a:r>
          </a:p>
          <a:p>
            <a:pPr>
              <a:buFont typeface="+mj-lt"/>
              <a:buAutoNum type="arabicPeriod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Darcy, S., Ambrose, I. and Buhalis, D. (2012) ‘Inclusive tourism: A social justice issue’, 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Annals of Tourism Research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39(3), pp. 1022–1040.</a:t>
            </a:r>
          </a:p>
          <a:p>
            <a:pPr>
              <a:buFont typeface="+mj-lt"/>
              <a:buAutoNum type="arabicPeriod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Dawson, J., Lemelin, R.H. and Stewart, E.J. (2012) ‘The transformation of the polar regions: New challenges and new tourism practices’, 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 Geographies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14(3), pp. 419–439.</a:t>
            </a:r>
          </a:p>
          <a:p>
            <a:pPr>
              <a:buFont typeface="+mj-lt"/>
              <a:buAutoNum type="arabicPeriod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Ford, R.C. and Sturman, M.C. (2020) 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Hospitality Organizations: Achieving Excellence in the Guest Experience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2nd edn. London: SAGE.</a:t>
            </a:r>
          </a:p>
          <a:p>
            <a:pPr>
              <a:buFont typeface="+mj-lt"/>
              <a:buAutoNum type="arabicPeriod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Labour Organisation (2023) 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and the Future of Work in Tourism and Hospitality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Geneva: ILO.</a:t>
            </a:r>
          </a:p>
          <a:p>
            <a:pPr>
              <a:buFont typeface="+mj-lt"/>
              <a:buAutoNum type="arabicPeriod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Ivanov, S. and Webster, C. (2019) 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Robots, Artificial Intelligence, and Service Automation in Travel, Tourism and Hospitality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Bingley: Emerald Publishing.</a:t>
            </a:r>
          </a:p>
          <a:p>
            <a:pPr>
              <a:buFont typeface="+mj-lt"/>
              <a:buAutoNum type="arabicPeriod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Sustainable Tourism (2023) ‘Digital transformation and sustainable practices in hospitality’, 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Sustainable Tourism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31(4), pp. 512–530.</a:t>
            </a:r>
          </a:p>
          <a:p>
            <a:pPr>
              <a:buFont typeface="+mj-lt"/>
              <a:buAutoNum type="arabicPeriod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Kwong, A.T.M., Omar, S.I. and Aliah, M.N. (2024) ‘Human-AI Collaboration in Southeast Asia's Hospitality Sector’, 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 Management Perspectives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49, 101025.</a:t>
            </a:r>
          </a:p>
          <a:p>
            <a:pPr>
              <a:buFont typeface="+mj-lt"/>
              <a:buAutoNum type="arabicPeriod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Sharma, M., Singh, A.K. and Tyagi, P. (2024) ‘Post-pandemic adoption of AI in luxury hospitality’, 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36(2), pp. 289–307.</a:t>
            </a:r>
          </a:p>
          <a:p>
            <a:pPr>
              <a:buFont typeface="+mj-lt"/>
              <a:buAutoNum type="arabicPeriod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To, W.M. and Yu, K.M. (2025) ‘AI Legislation and Guest Rights: A Hospitality Perspective’, 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Hospitality Law Review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12(1), pp. 34–47.</a:t>
            </a:r>
          </a:p>
          <a:p>
            <a:pPr>
              <a:buFont typeface="+mj-lt"/>
              <a:buAutoNum type="arabicPeriod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 Concern (2025) 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Challenges of Automation in Tourism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Tourism Concern.</a:t>
            </a:r>
          </a:p>
          <a:p>
            <a:pPr>
              <a:buFont typeface="+mj-lt"/>
              <a:buAutoNum type="arabicPeriod"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Tribe, J. (2009) </a:t>
            </a:r>
            <a:r>
              <a:rPr lang="en-GB" sz="1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Philosophical Issues in Tourism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Bristol: Channel View Publications.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1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8B6937-A3C7-D957-AE5E-1E07C7149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3997"/>
            <a:ext cx="9906000" cy="1382156"/>
          </a:xfrm>
        </p:spPr>
        <p:txBody>
          <a:bodyPr anchor="ctr"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ED7F80-7E62-CFE4-C853-21391D586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312CC964-A50B-4C29-B4E4-2C30BB34CCF3}" type="slidenum">
              <a:rPr lang="en-GB" smtClean="0"/>
              <a:pPr rtl="0">
                <a:spcAft>
                  <a:spcPts val="600"/>
                </a:spcAft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557214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Custom 34">
      <a:dk1>
        <a:sysClr val="windowText" lastClr="000000"/>
      </a:dk1>
      <a:lt1>
        <a:sysClr val="window" lastClr="FFFFFF"/>
      </a:lt1>
      <a:dk2>
        <a:srgbClr val="001E2E"/>
      </a:dk2>
      <a:lt2>
        <a:srgbClr val="F0ECEC"/>
      </a:lt2>
      <a:accent1>
        <a:srgbClr val="155767"/>
      </a:accent1>
      <a:accent2>
        <a:srgbClr val="BA9CA0"/>
      </a:accent2>
      <a:accent3>
        <a:srgbClr val="A57931"/>
      </a:accent3>
      <a:accent4>
        <a:srgbClr val="0E577C"/>
      </a:accent4>
      <a:accent5>
        <a:srgbClr val="CC846E"/>
      </a:accent5>
      <a:accent6>
        <a:srgbClr val="93767A"/>
      </a:accent6>
      <a:hlink>
        <a:srgbClr val="0563C1"/>
      </a:hlink>
      <a:folHlink>
        <a:srgbClr val="954F72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60.tgt.Office_50301404_TF22797433_Win32_OJ112196092" id="{2903BBB8-BE33-4839-B169-4F85AEBE70D9}" vid="{0C7966E0-5557-440A-B8C8-2E4B23DE764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15CABE4-909F-4611-A0E1-6E45080B3C9E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AA1E8BDE-7A03-4563-82F6-53B214F8956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07C1F5B-A1D0-429A-8E7C-3E271353D1E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391</TotalTime>
  <Words>1125</Words>
  <Application>Microsoft Office PowerPoint</Application>
  <PresentationFormat>Widescreen</PresentationFormat>
  <Paragraphs>97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Times New Roman</vt:lpstr>
      <vt:lpstr>Univers Condensed Light</vt:lpstr>
      <vt:lpstr>Walbaum Display Light</vt:lpstr>
      <vt:lpstr>AngleLinesVTI</vt:lpstr>
      <vt:lpstr>AI and Human Collaboration:  Reimagining the Future of Work in the Hotel and Hospitality Industry</vt:lpstr>
      <vt:lpstr>Introduction </vt:lpstr>
      <vt:lpstr>LITERATURE                SNAPSHOT</vt:lpstr>
      <vt:lpstr>Personal               Experience</vt:lpstr>
      <vt:lpstr>Pestel analysis</vt:lpstr>
      <vt:lpstr>  Social &amp;                  Technological                              Impacts</vt:lpstr>
      <vt:lpstr> Challenges &amp;           Ethical Concerns of AI</vt:lpstr>
      <vt:lpstr>Strategic Recommendations for AI-Human Collaboration</vt:lpstr>
      <vt:lpstr>Reflective conclusion </vt:lpstr>
      <vt:lpstr>Final thoughts 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Codruta Bogatean</dc:creator>
  <cp:lastModifiedBy>Codruta Bogatean</cp:lastModifiedBy>
  <cp:revision>1</cp:revision>
  <dcterms:created xsi:type="dcterms:W3CDTF">2025-06-09T06:55:12Z</dcterms:created>
  <dcterms:modified xsi:type="dcterms:W3CDTF">2025-06-09T19:49:42Z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