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87" r:id="rId6"/>
    <p:sldId id="272" r:id="rId7"/>
    <p:sldId id="273" r:id="rId8"/>
    <p:sldId id="274" r:id="rId9"/>
    <p:sldId id="285" r:id="rId10"/>
    <p:sldId id="276" r:id="rId11"/>
    <p:sldId id="277" r:id="rId12"/>
    <p:sldId id="279" r:id="rId13"/>
    <p:sldId id="278" r:id="rId14"/>
    <p:sldId id="280" r:id="rId15"/>
    <p:sldId id="281" r:id="rId16"/>
    <p:sldId id="283" r:id="rId17"/>
    <p:sldId id="282" r:id="rId18"/>
    <p:sldId id="284" r:id="rId19"/>
    <p:sldId id="286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92584E-FBEF-4A4D-8CDB-F3143485BB3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F7D52E-3A76-46D3-8FC6-9415C0A2532A}">
      <dgm:prSet/>
      <dgm:spPr/>
      <dgm:t>
        <a:bodyPr/>
        <a:lstStyle/>
        <a:p>
          <a:r>
            <a:rPr lang="en-GB"/>
            <a:t>Public health studies play a major role in fighting off the biggest killers in humans.</a:t>
          </a:r>
          <a:endParaRPr lang="en-US"/>
        </a:p>
      </dgm:t>
    </dgm:pt>
    <dgm:pt modelId="{81A80F71-F894-4DB7-A1F8-5B430F28553E}" type="parTrans" cxnId="{50A0FC25-0867-498A-BA80-CF516BBB5446}">
      <dgm:prSet/>
      <dgm:spPr/>
      <dgm:t>
        <a:bodyPr/>
        <a:lstStyle/>
        <a:p>
          <a:endParaRPr lang="en-US"/>
        </a:p>
      </dgm:t>
    </dgm:pt>
    <dgm:pt modelId="{56EDDC20-F7F5-46C6-927E-4156BC21D86A}" type="sibTrans" cxnId="{50A0FC25-0867-498A-BA80-CF516BBB5446}">
      <dgm:prSet/>
      <dgm:spPr/>
      <dgm:t>
        <a:bodyPr/>
        <a:lstStyle/>
        <a:p>
          <a:endParaRPr lang="en-US"/>
        </a:p>
      </dgm:t>
    </dgm:pt>
    <dgm:pt modelId="{B2E28FB3-CB3D-456E-B4A3-C405FADBCE9F}">
      <dgm:prSet/>
      <dgm:spPr/>
      <dgm:t>
        <a:bodyPr/>
        <a:lstStyle/>
        <a:p>
          <a:r>
            <a:rPr lang="en-GB"/>
            <a:t>They help to detect health issues as early as possible and respond appropriately  to avoid the development of disease.</a:t>
          </a:r>
          <a:endParaRPr lang="en-US"/>
        </a:p>
      </dgm:t>
    </dgm:pt>
    <dgm:pt modelId="{17C558C2-5412-4BDB-974D-FE9D38C0CD75}" type="parTrans" cxnId="{2F339E19-AC41-40FA-9B77-48CB7958E81E}">
      <dgm:prSet/>
      <dgm:spPr/>
      <dgm:t>
        <a:bodyPr/>
        <a:lstStyle/>
        <a:p>
          <a:endParaRPr lang="en-US"/>
        </a:p>
      </dgm:t>
    </dgm:pt>
    <dgm:pt modelId="{339B68CC-8408-482F-8A8D-A4EBD16B9E58}" type="sibTrans" cxnId="{2F339E19-AC41-40FA-9B77-48CB7958E81E}">
      <dgm:prSet/>
      <dgm:spPr/>
      <dgm:t>
        <a:bodyPr/>
        <a:lstStyle/>
        <a:p>
          <a:endParaRPr lang="en-US"/>
        </a:p>
      </dgm:t>
    </dgm:pt>
    <dgm:pt modelId="{903E23E2-1B1F-4640-911A-1BDD48601036}">
      <dgm:prSet/>
      <dgm:spPr/>
      <dgm:t>
        <a:bodyPr/>
        <a:lstStyle/>
        <a:p>
          <a:r>
            <a:rPr lang="en-GB"/>
            <a:t>They are constantly battling against diseases, like diabetes, cancer, heart disease, and dementia.</a:t>
          </a:r>
          <a:endParaRPr lang="en-US"/>
        </a:p>
      </dgm:t>
    </dgm:pt>
    <dgm:pt modelId="{5AFEE6FD-4C26-451E-88D3-468ACDF394F3}" type="parTrans" cxnId="{B8387F2D-6B32-4D82-ACDC-5015D1EF41A8}">
      <dgm:prSet/>
      <dgm:spPr/>
      <dgm:t>
        <a:bodyPr/>
        <a:lstStyle/>
        <a:p>
          <a:endParaRPr lang="en-US"/>
        </a:p>
      </dgm:t>
    </dgm:pt>
    <dgm:pt modelId="{C3FA1B2C-899C-4812-BC57-9055AB977358}" type="sibTrans" cxnId="{B8387F2D-6B32-4D82-ACDC-5015D1EF41A8}">
      <dgm:prSet/>
      <dgm:spPr/>
      <dgm:t>
        <a:bodyPr/>
        <a:lstStyle/>
        <a:p>
          <a:endParaRPr lang="en-US"/>
        </a:p>
      </dgm:t>
    </dgm:pt>
    <dgm:pt modelId="{6E000297-B516-4B7F-85A7-3D639FE128C8}">
      <dgm:prSet/>
      <dgm:spPr/>
      <dgm:t>
        <a:bodyPr/>
        <a:lstStyle/>
        <a:p>
          <a:r>
            <a:rPr lang="en-GB"/>
            <a:t>Public health is important due to aiding and prolonging life.</a:t>
          </a:r>
          <a:endParaRPr lang="en-US"/>
        </a:p>
      </dgm:t>
    </dgm:pt>
    <dgm:pt modelId="{748004E7-9507-4C77-8CA5-86E4873DFC9D}" type="parTrans" cxnId="{0DD43A0A-3E08-44D4-9817-7158CB492C96}">
      <dgm:prSet/>
      <dgm:spPr/>
      <dgm:t>
        <a:bodyPr/>
        <a:lstStyle/>
        <a:p>
          <a:endParaRPr lang="en-US"/>
        </a:p>
      </dgm:t>
    </dgm:pt>
    <dgm:pt modelId="{D32A893A-E7B5-469C-8687-3A3A308536DC}" type="sibTrans" cxnId="{0DD43A0A-3E08-44D4-9817-7158CB492C96}">
      <dgm:prSet/>
      <dgm:spPr/>
      <dgm:t>
        <a:bodyPr/>
        <a:lstStyle/>
        <a:p>
          <a:endParaRPr lang="en-US"/>
        </a:p>
      </dgm:t>
    </dgm:pt>
    <dgm:pt modelId="{06225D75-CC15-4C56-8F52-DD905290C665}" type="pres">
      <dgm:prSet presAssocID="{1B92584E-FBEF-4A4D-8CDB-F3143485BB31}" presName="linear" presStyleCnt="0">
        <dgm:presLayoutVars>
          <dgm:animLvl val="lvl"/>
          <dgm:resizeHandles val="exact"/>
        </dgm:presLayoutVars>
      </dgm:prSet>
      <dgm:spPr/>
    </dgm:pt>
    <dgm:pt modelId="{B0EE89A9-8AC1-4911-918B-55A595FBBB40}" type="pres">
      <dgm:prSet presAssocID="{9AF7D52E-3A76-46D3-8FC6-9415C0A2532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3B45519-52F1-41CF-988E-3415170FC9FB}" type="pres">
      <dgm:prSet presAssocID="{56EDDC20-F7F5-46C6-927E-4156BC21D86A}" presName="spacer" presStyleCnt="0"/>
      <dgm:spPr/>
    </dgm:pt>
    <dgm:pt modelId="{E788262B-50E9-4EA8-8021-E5F676B44CB1}" type="pres">
      <dgm:prSet presAssocID="{B2E28FB3-CB3D-456E-B4A3-C405FADBCE9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63EA46A-1738-4D4D-B725-111910A0B191}" type="pres">
      <dgm:prSet presAssocID="{339B68CC-8408-482F-8A8D-A4EBD16B9E58}" presName="spacer" presStyleCnt="0"/>
      <dgm:spPr/>
    </dgm:pt>
    <dgm:pt modelId="{AD71B1FE-D4A3-416E-A70B-22F6B921B060}" type="pres">
      <dgm:prSet presAssocID="{903E23E2-1B1F-4640-911A-1BDD4860103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91788E5-7EFA-4578-81C2-ABEE05243283}" type="pres">
      <dgm:prSet presAssocID="{C3FA1B2C-899C-4812-BC57-9055AB977358}" presName="spacer" presStyleCnt="0"/>
      <dgm:spPr/>
    </dgm:pt>
    <dgm:pt modelId="{FA8E49B5-0A8B-41D5-A60B-28A12FB1FE0F}" type="pres">
      <dgm:prSet presAssocID="{6E000297-B516-4B7F-85A7-3D639FE128C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DD43A0A-3E08-44D4-9817-7158CB492C96}" srcId="{1B92584E-FBEF-4A4D-8CDB-F3143485BB31}" destId="{6E000297-B516-4B7F-85A7-3D639FE128C8}" srcOrd="3" destOrd="0" parTransId="{748004E7-9507-4C77-8CA5-86E4873DFC9D}" sibTransId="{D32A893A-E7B5-469C-8687-3A3A308536DC}"/>
    <dgm:cxn modelId="{2F339E19-AC41-40FA-9B77-48CB7958E81E}" srcId="{1B92584E-FBEF-4A4D-8CDB-F3143485BB31}" destId="{B2E28FB3-CB3D-456E-B4A3-C405FADBCE9F}" srcOrd="1" destOrd="0" parTransId="{17C558C2-5412-4BDB-974D-FE9D38C0CD75}" sibTransId="{339B68CC-8408-482F-8A8D-A4EBD16B9E58}"/>
    <dgm:cxn modelId="{50A0FC25-0867-498A-BA80-CF516BBB5446}" srcId="{1B92584E-FBEF-4A4D-8CDB-F3143485BB31}" destId="{9AF7D52E-3A76-46D3-8FC6-9415C0A2532A}" srcOrd="0" destOrd="0" parTransId="{81A80F71-F894-4DB7-A1F8-5B430F28553E}" sibTransId="{56EDDC20-F7F5-46C6-927E-4156BC21D86A}"/>
    <dgm:cxn modelId="{B8387F2D-6B32-4D82-ACDC-5015D1EF41A8}" srcId="{1B92584E-FBEF-4A4D-8CDB-F3143485BB31}" destId="{903E23E2-1B1F-4640-911A-1BDD48601036}" srcOrd="2" destOrd="0" parTransId="{5AFEE6FD-4C26-451E-88D3-468ACDF394F3}" sibTransId="{C3FA1B2C-899C-4812-BC57-9055AB977358}"/>
    <dgm:cxn modelId="{D14B183A-A86C-43E9-9206-D15AADA623CC}" type="presOf" srcId="{1B92584E-FBEF-4A4D-8CDB-F3143485BB31}" destId="{06225D75-CC15-4C56-8F52-DD905290C665}" srcOrd="0" destOrd="0" presId="urn:microsoft.com/office/officeart/2005/8/layout/vList2"/>
    <dgm:cxn modelId="{2D345691-4A23-4C9B-8E35-07CC8982A297}" type="presOf" srcId="{6E000297-B516-4B7F-85A7-3D639FE128C8}" destId="{FA8E49B5-0A8B-41D5-A60B-28A12FB1FE0F}" srcOrd="0" destOrd="0" presId="urn:microsoft.com/office/officeart/2005/8/layout/vList2"/>
    <dgm:cxn modelId="{EC0894B8-0CCC-4F6C-ACBC-FB6A4BC53976}" type="presOf" srcId="{903E23E2-1B1F-4640-911A-1BDD48601036}" destId="{AD71B1FE-D4A3-416E-A70B-22F6B921B060}" srcOrd="0" destOrd="0" presId="urn:microsoft.com/office/officeart/2005/8/layout/vList2"/>
    <dgm:cxn modelId="{E415B0D6-2884-4457-901D-85FEB29179E4}" type="presOf" srcId="{B2E28FB3-CB3D-456E-B4A3-C405FADBCE9F}" destId="{E788262B-50E9-4EA8-8021-E5F676B44CB1}" srcOrd="0" destOrd="0" presId="urn:microsoft.com/office/officeart/2005/8/layout/vList2"/>
    <dgm:cxn modelId="{883C62FD-2A86-4054-8711-16648A92A1EF}" type="presOf" srcId="{9AF7D52E-3A76-46D3-8FC6-9415C0A2532A}" destId="{B0EE89A9-8AC1-4911-918B-55A595FBBB40}" srcOrd="0" destOrd="0" presId="urn:microsoft.com/office/officeart/2005/8/layout/vList2"/>
    <dgm:cxn modelId="{0587F9F9-5E03-45EC-9462-DFD07585D81C}" type="presParOf" srcId="{06225D75-CC15-4C56-8F52-DD905290C665}" destId="{B0EE89A9-8AC1-4911-918B-55A595FBBB40}" srcOrd="0" destOrd="0" presId="urn:microsoft.com/office/officeart/2005/8/layout/vList2"/>
    <dgm:cxn modelId="{32FA57E1-687E-4A73-BBB8-E2CB2C57541E}" type="presParOf" srcId="{06225D75-CC15-4C56-8F52-DD905290C665}" destId="{C3B45519-52F1-41CF-988E-3415170FC9FB}" srcOrd="1" destOrd="0" presId="urn:microsoft.com/office/officeart/2005/8/layout/vList2"/>
    <dgm:cxn modelId="{3CA51961-8DE6-4756-874C-2F3A65EF783E}" type="presParOf" srcId="{06225D75-CC15-4C56-8F52-DD905290C665}" destId="{E788262B-50E9-4EA8-8021-E5F676B44CB1}" srcOrd="2" destOrd="0" presId="urn:microsoft.com/office/officeart/2005/8/layout/vList2"/>
    <dgm:cxn modelId="{8AF52AD2-8B2D-4048-8473-D2ECFB198307}" type="presParOf" srcId="{06225D75-CC15-4C56-8F52-DD905290C665}" destId="{963EA46A-1738-4D4D-B725-111910A0B191}" srcOrd="3" destOrd="0" presId="urn:microsoft.com/office/officeart/2005/8/layout/vList2"/>
    <dgm:cxn modelId="{994135D4-00FD-47E8-BC7D-42A719138422}" type="presParOf" srcId="{06225D75-CC15-4C56-8F52-DD905290C665}" destId="{AD71B1FE-D4A3-416E-A70B-22F6B921B060}" srcOrd="4" destOrd="0" presId="urn:microsoft.com/office/officeart/2005/8/layout/vList2"/>
    <dgm:cxn modelId="{E7F6FA32-4BC5-49CC-BDC2-73A60C322B02}" type="presParOf" srcId="{06225D75-CC15-4C56-8F52-DD905290C665}" destId="{F91788E5-7EFA-4578-81C2-ABEE05243283}" srcOrd="5" destOrd="0" presId="urn:microsoft.com/office/officeart/2005/8/layout/vList2"/>
    <dgm:cxn modelId="{498BFBFD-3025-46D0-9B4C-7B90045D1403}" type="presParOf" srcId="{06225D75-CC15-4C56-8F52-DD905290C665}" destId="{FA8E49B5-0A8B-41D5-A60B-28A12FB1FE0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A49B13-21CA-4550-8F1A-A5407409AE0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52D8F6-3367-4D39-81FB-72ACD12B0387}">
      <dgm:prSet/>
      <dgm:spPr/>
      <dgm:t>
        <a:bodyPr/>
        <a:lstStyle/>
        <a:p>
          <a:r>
            <a:rPr lang="en-GB"/>
            <a:t>They are constantly striving to close the inequality gap between people and encourage equal opportunities.</a:t>
          </a:r>
          <a:endParaRPr lang="en-US"/>
        </a:p>
      </dgm:t>
    </dgm:pt>
    <dgm:pt modelId="{88167099-C028-4295-9280-F73F1C396DDB}" type="parTrans" cxnId="{4ECB2FDB-FBB9-4F5B-A56C-FB67415E8C75}">
      <dgm:prSet/>
      <dgm:spPr/>
      <dgm:t>
        <a:bodyPr/>
        <a:lstStyle/>
        <a:p>
          <a:endParaRPr lang="en-US"/>
        </a:p>
      </dgm:t>
    </dgm:pt>
    <dgm:pt modelId="{4F39A186-B205-4DFD-81FF-21D4591A5C24}" type="sibTrans" cxnId="{4ECB2FDB-FBB9-4F5B-A56C-FB67415E8C75}">
      <dgm:prSet/>
      <dgm:spPr/>
      <dgm:t>
        <a:bodyPr/>
        <a:lstStyle/>
        <a:p>
          <a:endParaRPr lang="en-US"/>
        </a:p>
      </dgm:t>
    </dgm:pt>
    <dgm:pt modelId="{CAB84651-9989-4C74-8BE9-909A2BD76615}">
      <dgm:prSet/>
      <dgm:spPr/>
      <dgm:t>
        <a:bodyPr/>
        <a:lstStyle/>
        <a:p>
          <a:r>
            <a:rPr lang="en-GB"/>
            <a:t>They are conscious  of the whole population rather than at an individual level.</a:t>
          </a:r>
          <a:endParaRPr lang="en-US"/>
        </a:p>
      </dgm:t>
    </dgm:pt>
    <dgm:pt modelId="{AE674BE5-CED6-48D6-8D8A-A35002555326}" type="parTrans" cxnId="{33CC79E4-1908-4D7E-B41F-0F0892A34421}">
      <dgm:prSet/>
      <dgm:spPr/>
      <dgm:t>
        <a:bodyPr/>
        <a:lstStyle/>
        <a:p>
          <a:endParaRPr lang="en-US"/>
        </a:p>
      </dgm:t>
    </dgm:pt>
    <dgm:pt modelId="{F1A9D546-D7A8-4A1E-B1DF-A8C20443D80E}" type="sibTrans" cxnId="{33CC79E4-1908-4D7E-B41F-0F0892A34421}">
      <dgm:prSet/>
      <dgm:spPr/>
      <dgm:t>
        <a:bodyPr/>
        <a:lstStyle/>
        <a:p>
          <a:endParaRPr lang="en-US"/>
        </a:p>
      </dgm:t>
    </dgm:pt>
    <dgm:pt modelId="{254D7E01-5805-406B-9863-D91047A4A7E5}">
      <dgm:prSet/>
      <dgm:spPr/>
      <dgm:t>
        <a:bodyPr/>
        <a:lstStyle/>
        <a:p>
          <a:r>
            <a:rPr lang="en-GB"/>
            <a:t>Ensures that everyone is aware of health hazards through campaigns and educational programs like smoking.</a:t>
          </a:r>
          <a:endParaRPr lang="en-US"/>
        </a:p>
      </dgm:t>
    </dgm:pt>
    <dgm:pt modelId="{5EDD0F74-29C2-4CF7-814C-217AA251F0E9}" type="parTrans" cxnId="{E285AC13-5068-4E4A-8160-0F86C2C688E8}">
      <dgm:prSet/>
      <dgm:spPr/>
      <dgm:t>
        <a:bodyPr/>
        <a:lstStyle/>
        <a:p>
          <a:endParaRPr lang="en-US"/>
        </a:p>
      </dgm:t>
    </dgm:pt>
    <dgm:pt modelId="{E5E37439-8A5D-4BAE-A94E-9F8CDB2252D6}" type="sibTrans" cxnId="{E285AC13-5068-4E4A-8160-0F86C2C688E8}">
      <dgm:prSet/>
      <dgm:spPr/>
      <dgm:t>
        <a:bodyPr/>
        <a:lstStyle/>
        <a:p>
          <a:endParaRPr lang="en-US"/>
        </a:p>
      </dgm:t>
    </dgm:pt>
    <dgm:pt modelId="{EA636167-4DBA-4971-A6B0-0A3053D68183}">
      <dgm:prSet custT="1"/>
      <dgm:spPr/>
      <dgm:t>
        <a:bodyPr/>
        <a:lstStyle/>
        <a:p>
          <a:r>
            <a:rPr lang="en-GB" sz="1400" dirty="0"/>
            <a:t>Cabaj, Musto, Ghali (2019)</a:t>
          </a:r>
          <a:endParaRPr lang="en-US" sz="1400" dirty="0"/>
        </a:p>
      </dgm:t>
    </dgm:pt>
    <dgm:pt modelId="{A603B98A-78E9-4FC6-A269-78A43BFA989A}" type="parTrans" cxnId="{8A4113F3-0CAC-4BDD-BDD9-8A3732988D57}">
      <dgm:prSet/>
      <dgm:spPr/>
      <dgm:t>
        <a:bodyPr/>
        <a:lstStyle/>
        <a:p>
          <a:endParaRPr lang="en-US"/>
        </a:p>
      </dgm:t>
    </dgm:pt>
    <dgm:pt modelId="{4DD58683-2F84-429D-9E8B-FCC435D3B1C4}" type="sibTrans" cxnId="{8A4113F3-0CAC-4BDD-BDD9-8A3732988D57}">
      <dgm:prSet/>
      <dgm:spPr/>
      <dgm:t>
        <a:bodyPr/>
        <a:lstStyle/>
        <a:p>
          <a:endParaRPr lang="en-US"/>
        </a:p>
      </dgm:t>
    </dgm:pt>
    <dgm:pt modelId="{AD54A4B7-2B21-4453-A77E-9E6022335F9C}" type="pres">
      <dgm:prSet presAssocID="{C2A49B13-21CA-4550-8F1A-A5407409AE07}" presName="linear" presStyleCnt="0">
        <dgm:presLayoutVars>
          <dgm:animLvl val="lvl"/>
          <dgm:resizeHandles val="exact"/>
        </dgm:presLayoutVars>
      </dgm:prSet>
      <dgm:spPr/>
    </dgm:pt>
    <dgm:pt modelId="{E5D0545E-3BEB-4F16-85D6-53DEAB3329CF}" type="pres">
      <dgm:prSet presAssocID="{3452D8F6-3367-4D39-81FB-72ACD12B038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FEC3D39-F053-4F79-A721-F3D0FD50FD60}" type="pres">
      <dgm:prSet presAssocID="{4F39A186-B205-4DFD-81FF-21D4591A5C24}" presName="spacer" presStyleCnt="0"/>
      <dgm:spPr/>
    </dgm:pt>
    <dgm:pt modelId="{93477934-1F06-4A50-BB8A-4B742BC6B1CF}" type="pres">
      <dgm:prSet presAssocID="{CAB84651-9989-4C74-8BE9-909A2BD7661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A38B0D8-90DA-4D2E-892B-D2AE228596FB}" type="pres">
      <dgm:prSet presAssocID="{F1A9D546-D7A8-4A1E-B1DF-A8C20443D80E}" presName="spacer" presStyleCnt="0"/>
      <dgm:spPr/>
    </dgm:pt>
    <dgm:pt modelId="{9880B284-A485-44A4-8534-7A14675E6F00}" type="pres">
      <dgm:prSet presAssocID="{254D7E01-5805-406B-9863-D91047A4A7E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0EA20EE-90DC-467A-9DC5-DC75E0F3B8AA}" type="pres">
      <dgm:prSet presAssocID="{E5E37439-8A5D-4BAE-A94E-9F8CDB2252D6}" presName="spacer" presStyleCnt="0"/>
      <dgm:spPr/>
    </dgm:pt>
    <dgm:pt modelId="{903D4F59-D033-439A-841C-4CE248BDDD63}" type="pres">
      <dgm:prSet presAssocID="{EA636167-4DBA-4971-A6B0-0A3053D68183}" presName="parentText" presStyleLbl="node1" presStyleIdx="3" presStyleCnt="4" custScaleY="34155" custLinFactNeighborY="56444">
        <dgm:presLayoutVars>
          <dgm:chMax val="0"/>
          <dgm:bulletEnabled val="1"/>
        </dgm:presLayoutVars>
      </dgm:prSet>
      <dgm:spPr/>
    </dgm:pt>
  </dgm:ptLst>
  <dgm:cxnLst>
    <dgm:cxn modelId="{30CF9B0E-E731-4056-8F8A-1ACB80916E93}" type="presOf" srcId="{254D7E01-5805-406B-9863-D91047A4A7E5}" destId="{9880B284-A485-44A4-8534-7A14675E6F00}" srcOrd="0" destOrd="0" presId="urn:microsoft.com/office/officeart/2005/8/layout/vList2"/>
    <dgm:cxn modelId="{E285AC13-5068-4E4A-8160-0F86C2C688E8}" srcId="{C2A49B13-21CA-4550-8F1A-A5407409AE07}" destId="{254D7E01-5805-406B-9863-D91047A4A7E5}" srcOrd="2" destOrd="0" parTransId="{5EDD0F74-29C2-4CF7-814C-217AA251F0E9}" sibTransId="{E5E37439-8A5D-4BAE-A94E-9F8CDB2252D6}"/>
    <dgm:cxn modelId="{2C8F8F35-C477-4D73-9551-CF1B9EF20A8B}" type="presOf" srcId="{EA636167-4DBA-4971-A6B0-0A3053D68183}" destId="{903D4F59-D033-439A-841C-4CE248BDDD63}" srcOrd="0" destOrd="0" presId="urn:microsoft.com/office/officeart/2005/8/layout/vList2"/>
    <dgm:cxn modelId="{99D3CE6B-95BC-4EA0-AEAA-E1647A6126EA}" type="presOf" srcId="{CAB84651-9989-4C74-8BE9-909A2BD76615}" destId="{93477934-1F06-4A50-BB8A-4B742BC6B1CF}" srcOrd="0" destOrd="0" presId="urn:microsoft.com/office/officeart/2005/8/layout/vList2"/>
    <dgm:cxn modelId="{48FE4682-1B40-4542-AFAD-8FE7225B59AC}" type="presOf" srcId="{C2A49B13-21CA-4550-8F1A-A5407409AE07}" destId="{AD54A4B7-2B21-4453-A77E-9E6022335F9C}" srcOrd="0" destOrd="0" presId="urn:microsoft.com/office/officeart/2005/8/layout/vList2"/>
    <dgm:cxn modelId="{D844B7A5-216B-40AA-8627-34495D317AF4}" type="presOf" srcId="{3452D8F6-3367-4D39-81FB-72ACD12B0387}" destId="{E5D0545E-3BEB-4F16-85D6-53DEAB3329CF}" srcOrd="0" destOrd="0" presId="urn:microsoft.com/office/officeart/2005/8/layout/vList2"/>
    <dgm:cxn modelId="{4ECB2FDB-FBB9-4F5B-A56C-FB67415E8C75}" srcId="{C2A49B13-21CA-4550-8F1A-A5407409AE07}" destId="{3452D8F6-3367-4D39-81FB-72ACD12B0387}" srcOrd="0" destOrd="0" parTransId="{88167099-C028-4295-9280-F73F1C396DDB}" sibTransId="{4F39A186-B205-4DFD-81FF-21D4591A5C24}"/>
    <dgm:cxn modelId="{33CC79E4-1908-4D7E-B41F-0F0892A34421}" srcId="{C2A49B13-21CA-4550-8F1A-A5407409AE07}" destId="{CAB84651-9989-4C74-8BE9-909A2BD76615}" srcOrd="1" destOrd="0" parTransId="{AE674BE5-CED6-48D6-8D8A-A35002555326}" sibTransId="{F1A9D546-D7A8-4A1E-B1DF-A8C20443D80E}"/>
    <dgm:cxn modelId="{8A4113F3-0CAC-4BDD-BDD9-8A3732988D57}" srcId="{C2A49B13-21CA-4550-8F1A-A5407409AE07}" destId="{EA636167-4DBA-4971-A6B0-0A3053D68183}" srcOrd="3" destOrd="0" parTransId="{A603B98A-78E9-4FC6-A269-78A43BFA989A}" sibTransId="{4DD58683-2F84-429D-9E8B-FCC435D3B1C4}"/>
    <dgm:cxn modelId="{D3A9DCE6-3E25-48F7-B078-62B4674F3169}" type="presParOf" srcId="{AD54A4B7-2B21-4453-A77E-9E6022335F9C}" destId="{E5D0545E-3BEB-4F16-85D6-53DEAB3329CF}" srcOrd="0" destOrd="0" presId="urn:microsoft.com/office/officeart/2005/8/layout/vList2"/>
    <dgm:cxn modelId="{6CF8355F-982D-416A-8090-FA32B60F21C3}" type="presParOf" srcId="{AD54A4B7-2B21-4453-A77E-9E6022335F9C}" destId="{8FEC3D39-F053-4F79-A721-F3D0FD50FD60}" srcOrd="1" destOrd="0" presId="urn:microsoft.com/office/officeart/2005/8/layout/vList2"/>
    <dgm:cxn modelId="{598C7258-6CFA-4DFA-8B56-25C90EA76654}" type="presParOf" srcId="{AD54A4B7-2B21-4453-A77E-9E6022335F9C}" destId="{93477934-1F06-4A50-BB8A-4B742BC6B1CF}" srcOrd="2" destOrd="0" presId="urn:microsoft.com/office/officeart/2005/8/layout/vList2"/>
    <dgm:cxn modelId="{F695C5EC-331D-4B80-9FA5-AA06980D87DA}" type="presParOf" srcId="{AD54A4B7-2B21-4453-A77E-9E6022335F9C}" destId="{CA38B0D8-90DA-4D2E-892B-D2AE228596FB}" srcOrd="3" destOrd="0" presId="urn:microsoft.com/office/officeart/2005/8/layout/vList2"/>
    <dgm:cxn modelId="{CD19231E-D87D-45BD-981E-9F0B9536EA1A}" type="presParOf" srcId="{AD54A4B7-2B21-4453-A77E-9E6022335F9C}" destId="{9880B284-A485-44A4-8534-7A14675E6F00}" srcOrd="4" destOrd="0" presId="urn:microsoft.com/office/officeart/2005/8/layout/vList2"/>
    <dgm:cxn modelId="{52162E65-90F2-4519-9B2B-EE2CC8E96BEA}" type="presParOf" srcId="{AD54A4B7-2B21-4453-A77E-9E6022335F9C}" destId="{90EA20EE-90DC-467A-9DC5-DC75E0F3B8AA}" srcOrd="5" destOrd="0" presId="urn:microsoft.com/office/officeart/2005/8/layout/vList2"/>
    <dgm:cxn modelId="{DC218C52-A509-4EEA-B38F-64DE4F6B9C1A}" type="presParOf" srcId="{AD54A4B7-2B21-4453-A77E-9E6022335F9C}" destId="{903D4F59-D033-439A-841C-4CE248BDDD6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9B9E75-90E4-4C8C-91D4-E4856A6CE8D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C2EACB5-58D4-4D79-85FD-5D98BB6C3C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Clean air</a:t>
          </a:r>
          <a:endParaRPr lang="en-US"/>
        </a:p>
      </dgm:t>
    </dgm:pt>
    <dgm:pt modelId="{709B9ACF-C948-492C-AD0E-23FD5D6FB757}" type="parTrans" cxnId="{6B14E7FF-8CB8-4C46-BD59-0E51006819B4}">
      <dgm:prSet/>
      <dgm:spPr/>
      <dgm:t>
        <a:bodyPr/>
        <a:lstStyle/>
        <a:p>
          <a:endParaRPr lang="en-US"/>
        </a:p>
      </dgm:t>
    </dgm:pt>
    <dgm:pt modelId="{11334AAB-431A-4326-88D6-BBE4B5BAA221}" type="sibTrans" cxnId="{6B14E7FF-8CB8-4C46-BD59-0E51006819B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20E35C3-5882-4534-9F7F-717CDFD12B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Water and food</a:t>
          </a:r>
          <a:endParaRPr lang="en-US"/>
        </a:p>
      </dgm:t>
    </dgm:pt>
    <dgm:pt modelId="{AC908D77-77D4-4B48-A0EB-0D8F60DCA4A0}" type="parTrans" cxnId="{7980D9B3-926A-4231-9489-8E21B416AEB6}">
      <dgm:prSet/>
      <dgm:spPr/>
      <dgm:t>
        <a:bodyPr/>
        <a:lstStyle/>
        <a:p>
          <a:endParaRPr lang="en-US"/>
        </a:p>
      </dgm:t>
    </dgm:pt>
    <dgm:pt modelId="{1217A8C1-43BA-477E-B5A1-5E45C122FC85}" type="sibTrans" cxnId="{7980D9B3-926A-4231-9489-8E21B416AEB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FF5EF3-CFD9-4ED9-9AE4-1EA68FEE0B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Infectious disease</a:t>
          </a:r>
          <a:endParaRPr lang="en-US"/>
        </a:p>
      </dgm:t>
    </dgm:pt>
    <dgm:pt modelId="{36113B1E-41A6-4CCD-8428-602359501159}" type="parTrans" cxnId="{9FF5E02B-0453-4FD9-A4CB-B24E54874441}">
      <dgm:prSet/>
      <dgm:spPr/>
      <dgm:t>
        <a:bodyPr/>
        <a:lstStyle/>
        <a:p>
          <a:endParaRPr lang="en-US"/>
        </a:p>
      </dgm:t>
    </dgm:pt>
    <dgm:pt modelId="{CCA6E2EA-7754-46C5-A935-BA6A21AD69B8}" type="sibTrans" cxnId="{9FF5E02B-0453-4FD9-A4CB-B24E5487444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13C52DD-B5C0-413D-97E7-8A4DAAF6AA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Protection against environmental health hazards</a:t>
          </a:r>
          <a:endParaRPr lang="en-US"/>
        </a:p>
      </dgm:t>
    </dgm:pt>
    <dgm:pt modelId="{99A1BDD0-12A8-4F28-AC6E-F8280B5F561E}" type="parTrans" cxnId="{B8E82732-D731-4B6D-8870-C607D29A3854}">
      <dgm:prSet/>
      <dgm:spPr/>
      <dgm:t>
        <a:bodyPr/>
        <a:lstStyle/>
        <a:p>
          <a:endParaRPr lang="en-US"/>
        </a:p>
      </dgm:t>
    </dgm:pt>
    <dgm:pt modelId="{11B34D92-1133-4CCD-9807-086D36DFB422}" type="sibTrans" cxnId="{B8E82732-D731-4B6D-8870-C607D29A385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C2D72AB-E509-490A-A6ED-802457AAA3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Chemical incidences.</a:t>
          </a:r>
          <a:endParaRPr lang="en-US" dirty="0"/>
        </a:p>
      </dgm:t>
    </dgm:pt>
    <dgm:pt modelId="{91926877-23D7-4D22-A305-8BC7DDF71D21}" type="parTrans" cxnId="{5893D04B-CC80-41A2-A4B0-220E5ACB001D}">
      <dgm:prSet/>
      <dgm:spPr/>
      <dgm:t>
        <a:bodyPr/>
        <a:lstStyle/>
        <a:p>
          <a:endParaRPr lang="en-US"/>
        </a:p>
      </dgm:t>
    </dgm:pt>
    <dgm:pt modelId="{83FA1193-09F5-4199-BA78-DF885FD4E648}" type="sibTrans" cxnId="{5893D04B-CC80-41A2-A4B0-220E5ACB001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29E408-2723-436A-9F5C-0EC41AE78D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emergency response</a:t>
          </a:r>
        </a:p>
      </dgm:t>
    </dgm:pt>
    <dgm:pt modelId="{34F26262-B594-4B69-A880-3F4C476A7C5D}" type="parTrans" cxnId="{67F18A7B-4F80-4E61-999C-21D3451010B0}">
      <dgm:prSet/>
      <dgm:spPr/>
      <dgm:t>
        <a:bodyPr/>
        <a:lstStyle/>
        <a:p>
          <a:endParaRPr lang="en-GB"/>
        </a:p>
      </dgm:t>
    </dgm:pt>
    <dgm:pt modelId="{37FD1165-BA4A-48B0-9894-B7BCCB3E65B1}" type="sibTrans" cxnId="{67F18A7B-4F80-4E61-999C-21D3451010B0}">
      <dgm:prSet/>
      <dgm:spPr/>
      <dgm:t>
        <a:bodyPr/>
        <a:lstStyle/>
        <a:p>
          <a:endParaRPr lang="en-GB"/>
        </a:p>
      </dgm:t>
    </dgm:pt>
    <dgm:pt modelId="{65679F52-4744-40AF-8BE8-4E027C2BA4A8}" type="pres">
      <dgm:prSet presAssocID="{689B9E75-90E4-4C8C-91D4-E4856A6CE8DF}" presName="root" presStyleCnt="0">
        <dgm:presLayoutVars>
          <dgm:dir/>
          <dgm:resizeHandles val="exact"/>
        </dgm:presLayoutVars>
      </dgm:prSet>
      <dgm:spPr/>
    </dgm:pt>
    <dgm:pt modelId="{D4AF778C-61DA-4F09-AB56-065580C13E0A}" type="pres">
      <dgm:prSet presAssocID="{689B9E75-90E4-4C8C-91D4-E4856A6CE8DF}" presName="container" presStyleCnt="0">
        <dgm:presLayoutVars>
          <dgm:dir/>
          <dgm:resizeHandles val="exact"/>
        </dgm:presLayoutVars>
      </dgm:prSet>
      <dgm:spPr/>
    </dgm:pt>
    <dgm:pt modelId="{21F974C0-F6D2-4435-A042-C05B1720D1EA}" type="pres">
      <dgm:prSet presAssocID="{6C2EACB5-58D4-4D79-85FD-5D98BB6C3C25}" presName="compNode" presStyleCnt="0"/>
      <dgm:spPr/>
    </dgm:pt>
    <dgm:pt modelId="{4A328B09-5085-4F2A-A154-F92451D6C6F7}" type="pres">
      <dgm:prSet presAssocID="{6C2EACB5-58D4-4D79-85FD-5D98BB6C3C25}" presName="iconBgRect" presStyleLbl="bgShp" presStyleIdx="0" presStyleCnt="6"/>
      <dgm:spPr/>
    </dgm:pt>
    <dgm:pt modelId="{D23B63E0-9CB7-4703-90D9-E97D3C6009C5}" type="pres">
      <dgm:prSet presAssocID="{6C2EACB5-58D4-4D79-85FD-5D98BB6C3C2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wer"/>
        </a:ext>
      </dgm:extLst>
    </dgm:pt>
    <dgm:pt modelId="{366732B9-8324-45DE-A0FE-6F201BB8B953}" type="pres">
      <dgm:prSet presAssocID="{6C2EACB5-58D4-4D79-85FD-5D98BB6C3C25}" presName="spaceRect" presStyleCnt="0"/>
      <dgm:spPr/>
    </dgm:pt>
    <dgm:pt modelId="{DD7F3145-A4B5-41A4-8FE7-22114752A6BB}" type="pres">
      <dgm:prSet presAssocID="{6C2EACB5-58D4-4D79-85FD-5D98BB6C3C25}" presName="textRect" presStyleLbl="revTx" presStyleIdx="0" presStyleCnt="6">
        <dgm:presLayoutVars>
          <dgm:chMax val="1"/>
          <dgm:chPref val="1"/>
        </dgm:presLayoutVars>
      </dgm:prSet>
      <dgm:spPr/>
    </dgm:pt>
    <dgm:pt modelId="{05C46DA6-C1C8-475D-B498-480D219F4A2A}" type="pres">
      <dgm:prSet presAssocID="{11334AAB-431A-4326-88D6-BBE4B5BAA221}" presName="sibTrans" presStyleLbl="sibTrans2D1" presStyleIdx="0" presStyleCnt="0"/>
      <dgm:spPr/>
    </dgm:pt>
    <dgm:pt modelId="{7CD8866B-B2FC-43EE-81B2-1C02484A756A}" type="pres">
      <dgm:prSet presAssocID="{220E35C3-5882-4534-9F7F-717CDFD12B91}" presName="compNode" presStyleCnt="0"/>
      <dgm:spPr/>
    </dgm:pt>
    <dgm:pt modelId="{39E63589-3C7C-406C-9705-95047910FE74}" type="pres">
      <dgm:prSet presAssocID="{220E35C3-5882-4534-9F7F-717CDFD12B91}" presName="iconBgRect" presStyleLbl="bgShp" presStyleIdx="1" presStyleCnt="6"/>
      <dgm:spPr/>
    </dgm:pt>
    <dgm:pt modelId="{C029B2F1-617E-4FE0-BBEA-EA75FB916796}" type="pres">
      <dgm:prSet presAssocID="{220E35C3-5882-4534-9F7F-717CDFD12B9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ter"/>
        </a:ext>
      </dgm:extLst>
    </dgm:pt>
    <dgm:pt modelId="{A1DD8CBB-CA38-4D65-BCFC-D63B6AFB025B}" type="pres">
      <dgm:prSet presAssocID="{220E35C3-5882-4534-9F7F-717CDFD12B91}" presName="spaceRect" presStyleCnt="0"/>
      <dgm:spPr/>
    </dgm:pt>
    <dgm:pt modelId="{3F45EA64-BC8F-4D88-B30A-E0199A56DD05}" type="pres">
      <dgm:prSet presAssocID="{220E35C3-5882-4534-9F7F-717CDFD12B91}" presName="textRect" presStyleLbl="revTx" presStyleIdx="1" presStyleCnt="6">
        <dgm:presLayoutVars>
          <dgm:chMax val="1"/>
          <dgm:chPref val="1"/>
        </dgm:presLayoutVars>
      </dgm:prSet>
      <dgm:spPr/>
    </dgm:pt>
    <dgm:pt modelId="{A467A0C9-57E4-40D5-B85E-09F20C01D21B}" type="pres">
      <dgm:prSet presAssocID="{1217A8C1-43BA-477E-B5A1-5E45C122FC85}" presName="sibTrans" presStyleLbl="sibTrans2D1" presStyleIdx="0" presStyleCnt="0"/>
      <dgm:spPr/>
    </dgm:pt>
    <dgm:pt modelId="{5912EFB5-3E79-4285-8F1C-D8D654F2E093}" type="pres">
      <dgm:prSet presAssocID="{39FF5EF3-CFD9-4ED9-9AE4-1EA68FEE0BA1}" presName="compNode" presStyleCnt="0"/>
      <dgm:spPr/>
    </dgm:pt>
    <dgm:pt modelId="{A5D6D7AC-0A11-47BE-BD82-E319D4B58C20}" type="pres">
      <dgm:prSet presAssocID="{39FF5EF3-CFD9-4ED9-9AE4-1EA68FEE0BA1}" presName="iconBgRect" presStyleLbl="bgShp" presStyleIdx="2" presStyleCnt="6"/>
      <dgm:spPr/>
    </dgm:pt>
    <dgm:pt modelId="{88169066-434A-4A4A-A1CC-0D80DEE0398D}" type="pres">
      <dgm:prSet presAssocID="{39FF5EF3-CFD9-4ED9-9AE4-1EA68FEE0BA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ACB0E161-39F3-430C-931E-D367335C104B}" type="pres">
      <dgm:prSet presAssocID="{39FF5EF3-CFD9-4ED9-9AE4-1EA68FEE0BA1}" presName="spaceRect" presStyleCnt="0"/>
      <dgm:spPr/>
    </dgm:pt>
    <dgm:pt modelId="{DCF7E628-D99C-4A76-9779-D9664E9403F3}" type="pres">
      <dgm:prSet presAssocID="{39FF5EF3-CFD9-4ED9-9AE4-1EA68FEE0BA1}" presName="textRect" presStyleLbl="revTx" presStyleIdx="2" presStyleCnt="6">
        <dgm:presLayoutVars>
          <dgm:chMax val="1"/>
          <dgm:chPref val="1"/>
        </dgm:presLayoutVars>
      </dgm:prSet>
      <dgm:spPr/>
    </dgm:pt>
    <dgm:pt modelId="{FE4C7027-AA59-4E6E-A624-FDC0BEA836BD}" type="pres">
      <dgm:prSet presAssocID="{CCA6E2EA-7754-46C5-A935-BA6A21AD69B8}" presName="sibTrans" presStyleLbl="sibTrans2D1" presStyleIdx="0" presStyleCnt="0"/>
      <dgm:spPr/>
    </dgm:pt>
    <dgm:pt modelId="{2A340643-2109-4902-B073-B3C85C86FDC6}" type="pres">
      <dgm:prSet presAssocID="{E13C52DD-B5C0-413D-97E7-8A4DAAF6AA54}" presName="compNode" presStyleCnt="0"/>
      <dgm:spPr/>
    </dgm:pt>
    <dgm:pt modelId="{F2CA7778-571D-4879-9A4E-453CD3ED3FC6}" type="pres">
      <dgm:prSet presAssocID="{E13C52DD-B5C0-413D-97E7-8A4DAAF6AA54}" presName="iconBgRect" presStyleLbl="bgShp" presStyleIdx="3" presStyleCnt="6"/>
      <dgm:spPr/>
    </dgm:pt>
    <dgm:pt modelId="{72B9FA4C-FD07-4F07-8F36-38F028C29565}" type="pres">
      <dgm:prSet presAssocID="{E13C52DD-B5C0-413D-97E7-8A4DAAF6AA5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7494A0DF-6D0D-4C57-A65F-448C734FF5FA}" type="pres">
      <dgm:prSet presAssocID="{E13C52DD-B5C0-413D-97E7-8A4DAAF6AA54}" presName="spaceRect" presStyleCnt="0"/>
      <dgm:spPr/>
    </dgm:pt>
    <dgm:pt modelId="{DD7217B3-A148-476A-9447-2B573AE5FDCF}" type="pres">
      <dgm:prSet presAssocID="{E13C52DD-B5C0-413D-97E7-8A4DAAF6AA54}" presName="textRect" presStyleLbl="revTx" presStyleIdx="3" presStyleCnt="6">
        <dgm:presLayoutVars>
          <dgm:chMax val="1"/>
          <dgm:chPref val="1"/>
        </dgm:presLayoutVars>
      </dgm:prSet>
      <dgm:spPr/>
    </dgm:pt>
    <dgm:pt modelId="{504742E6-9764-46DD-A72C-9CD7C892C95B}" type="pres">
      <dgm:prSet presAssocID="{11B34D92-1133-4CCD-9807-086D36DFB422}" presName="sibTrans" presStyleLbl="sibTrans2D1" presStyleIdx="0" presStyleCnt="0"/>
      <dgm:spPr/>
    </dgm:pt>
    <dgm:pt modelId="{E78E1CBF-F199-46B9-9715-C4EF845E69CC}" type="pres">
      <dgm:prSet presAssocID="{FC2D72AB-E509-490A-A6ED-802457AAA323}" presName="compNode" presStyleCnt="0"/>
      <dgm:spPr/>
    </dgm:pt>
    <dgm:pt modelId="{2B3D33FC-8B18-4B61-83FA-CA0CD39430B5}" type="pres">
      <dgm:prSet presAssocID="{FC2D72AB-E509-490A-A6ED-802457AAA323}" presName="iconBgRect" presStyleLbl="bgShp" presStyleIdx="4" presStyleCnt="6"/>
      <dgm:spPr/>
    </dgm:pt>
    <dgm:pt modelId="{88B12F47-33CD-48F0-A043-A23553758959}" type="pres">
      <dgm:prSet presAssocID="{FC2D72AB-E509-490A-A6ED-802457AAA32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mmable"/>
        </a:ext>
      </dgm:extLst>
    </dgm:pt>
    <dgm:pt modelId="{01A1190B-6B13-44B1-AB04-9B5BB3263AAA}" type="pres">
      <dgm:prSet presAssocID="{FC2D72AB-E509-490A-A6ED-802457AAA323}" presName="spaceRect" presStyleCnt="0"/>
      <dgm:spPr/>
    </dgm:pt>
    <dgm:pt modelId="{B0BBC837-555F-48E4-B0D1-3445377DBA1F}" type="pres">
      <dgm:prSet presAssocID="{FC2D72AB-E509-490A-A6ED-802457AAA323}" presName="textRect" presStyleLbl="revTx" presStyleIdx="4" presStyleCnt="6">
        <dgm:presLayoutVars>
          <dgm:chMax val="1"/>
          <dgm:chPref val="1"/>
        </dgm:presLayoutVars>
      </dgm:prSet>
      <dgm:spPr/>
    </dgm:pt>
    <dgm:pt modelId="{9501E295-A5F5-45FC-9A8B-403CCDE42BDE}" type="pres">
      <dgm:prSet presAssocID="{83FA1193-09F5-4199-BA78-DF885FD4E648}" presName="sibTrans" presStyleLbl="sibTrans2D1" presStyleIdx="0" presStyleCnt="0"/>
      <dgm:spPr/>
    </dgm:pt>
    <dgm:pt modelId="{96481E9B-B426-496A-BFD4-BBF43802ACD4}" type="pres">
      <dgm:prSet presAssocID="{BC29E408-2723-436A-9F5C-0EC41AE78DBF}" presName="compNode" presStyleCnt="0"/>
      <dgm:spPr/>
    </dgm:pt>
    <dgm:pt modelId="{35E139A2-3125-488C-9096-3C2B727A4C9F}" type="pres">
      <dgm:prSet presAssocID="{BC29E408-2723-436A-9F5C-0EC41AE78DBF}" presName="iconBgRect" presStyleLbl="bgShp" presStyleIdx="5" presStyleCnt="6"/>
      <dgm:spPr/>
    </dgm:pt>
    <dgm:pt modelId="{D89510C8-6CEC-40CC-9101-FCB87CEF09D9}" type="pres">
      <dgm:prSet presAssocID="{BC29E408-2723-436A-9F5C-0EC41AE78DBF}" presName="iconRect" presStyleLbl="node1" presStyleIdx="5" presStyleCnt="6"/>
      <dgm:spPr/>
    </dgm:pt>
    <dgm:pt modelId="{67A9D334-C48B-4833-A74B-432551EBB296}" type="pres">
      <dgm:prSet presAssocID="{BC29E408-2723-436A-9F5C-0EC41AE78DBF}" presName="spaceRect" presStyleCnt="0"/>
      <dgm:spPr/>
    </dgm:pt>
    <dgm:pt modelId="{14923E1C-B979-4784-A141-8A7745472717}" type="pres">
      <dgm:prSet presAssocID="{BC29E408-2723-436A-9F5C-0EC41AE78DB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5CED207-A9D4-48C6-987C-2A184E7E8850}" type="presOf" srcId="{11B34D92-1133-4CCD-9807-086D36DFB422}" destId="{504742E6-9764-46DD-A72C-9CD7C892C95B}" srcOrd="0" destOrd="0" presId="urn:microsoft.com/office/officeart/2018/2/layout/IconCircleList"/>
    <dgm:cxn modelId="{11CED613-678A-435E-BE16-1C7EABCA0316}" type="presOf" srcId="{39FF5EF3-CFD9-4ED9-9AE4-1EA68FEE0BA1}" destId="{DCF7E628-D99C-4A76-9779-D9664E9403F3}" srcOrd="0" destOrd="0" presId="urn:microsoft.com/office/officeart/2018/2/layout/IconCircleList"/>
    <dgm:cxn modelId="{64F94614-8C6C-4466-844A-1C4CA9427639}" type="presOf" srcId="{689B9E75-90E4-4C8C-91D4-E4856A6CE8DF}" destId="{65679F52-4744-40AF-8BE8-4E027C2BA4A8}" srcOrd="0" destOrd="0" presId="urn:microsoft.com/office/officeart/2018/2/layout/IconCircleList"/>
    <dgm:cxn modelId="{7E070F22-3AA7-48FA-B1F4-198DF437B069}" type="presOf" srcId="{83FA1193-09F5-4199-BA78-DF885FD4E648}" destId="{9501E295-A5F5-45FC-9A8B-403CCDE42BDE}" srcOrd="0" destOrd="0" presId="urn:microsoft.com/office/officeart/2018/2/layout/IconCircleList"/>
    <dgm:cxn modelId="{9FF5E02B-0453-4FD9-A4CB-B24E54874441}" srcId="{689B9E75-90E4-4C8C-91D4-E4856A6CE8DF}" destId="{39FF5EF3-CFD9-4ED9-9AE4-1EA68FEE0BA1}" srcOrd="2" destOrd="0" parTransId="{36113B1E-41A6-4CCD-8428-602359501159}" sibTransId="{CCA6E2EA-7754-46C5-A935-BA6A21AD69B8}"/>
    <dgm:cxn modelId="{4FF66C2D-FD4D-4D16-AE88-F9484C59809B}" type="presOf" srcId="{220E35C3-5882-4534-9F7F-717CDFD12B91}" destId="{3F45EA64-BC8F-4D88-B30A-E0199A56DD05}" srcOrd="0" destOrd="0" presId="urn:microsoft.com/office/officeart/2018/2/layout/IconCircleList"/>
    <dgm:cxn modelId="{B8E82732-D731-4B6D-8870-C607D29A3854}" srcId="{689B9E75-90E4-4C8C-91D4-E4856A6CE8DF}" destId="{E13C52DD-B5C0-413D-97E7-8A4DAAF6AA54}" srcOrd="3" destOrd="0" parTransId="{99A1BDD0-12A8-4F28-AC6E-F8280B5F561E}" sibTransId="{11B34D92-1133-4CCD-9807-086D36DFB422}"/>
    <dgm:cxn modelId="{C6F87D3C-20A9-4A8D-9F11-B5B19E7C0FF3}" type="presOf" srcId="{CCA6E2EA-7754-46C5-A935-BA6A21AD69B8}" destId="{FE4C7027-AA59-4E6E-A624-FDC0BEA836BD}" srcOrd="0" destOrd="0" presId="urn:microsoft.com/office/officeart/2018/2/layout/IconCircleList"/>
    <dgm:cxn modelId="{E53CE55C-4532-42AD-BADE-5BE69DB40BDF}" type="presOf" srcId="{11334AAB-431A-4326-88D6-BBE4B5BAA221}" destId="{05C46DA6-C1C8-475D-B498-480D219F4A2A}" srcOrd="0" destOrd="0" presId="urn:microsoft.com/office/officeart/2018/2/layout/IconCircleList"/>
    <dgm:cxn modelId="{B1EC8F41-86E0-43B9-991A-A882FE1E4667}" type="presOf" srcId="{E13C52DD-B5C0-413D-97E7-8A4DAAF6AA54}" destId="{DD7217B3-A148-476A-9447-2B573AE5FDCF}" srcOrd="0" destOrd="0" presId="urn:microsoft.com/office/officeart/2018/2/layout/IconCircleList"/>
    <dgm:cxn modelId="{5893D04B-CC80-41A2-A4B0-220E5ACB001D}" srcId="{689B9E75-90E4-4C8C-91D4-E4856A6CE8DF}" destId="{FC2D72AB-E509-490A-A6ED-802457AAA323}" srcOrd="4" destOrd="0" parTransId="{91926877-23D7-4D22-A305-8BC7DDF71D21}" sibTransId="{83FA1193-09F5-4199-BA78-DF885FD4E648}"/>
    <dgm:cxn modelId="{88C0D276-A728-4D4F-9DDF-1014F2E35E15}" type="presOf" srcId="{1217A8C1-43BA-477E-B5A1-5E45C122FC85}" destId="{A467A0C9-57E4-40D5-B85E-09F20C01D21B}" srcOrd="0" destOrd="0" presId="urn:microsoft.com/office/officeart/2018/2/layout/IconCircleList"/>
    <dgm:cxn modelId="{2E23E857-310E-4D3D-9A86-E508EA003E02}" type="presOf" srcId="{BC29E408-2723-436A-9F5C-0EC41AE78DBF}" destId="{14923E1C-B979-4784-A141-8A7745472717}" srcOrd="0" destOrd="0" presId="urn:microsoft.com/office/officeart/2018/2/layout/IconCircleList"/>
    <dgm:cxn modelId="{67F18A7B-4F80-4E61-999C-21D3451010B0}" srcId="{689B9E75-90E4-4C8C-91D4-E4856A6CE8DF}" destId="{BC29E408-2723-436A-9F5C-0EC41AE78DBF}" srcOrd="5" destOrd="0" parTransId="{34F26262-B594-4B69-A880-3F4C476A7C5D}" sibTransId="{37FD1165-BA4A-48B0-9894-B7BCCB3E65B1}"/>
    <dgm:cxn modelId="{876AA887-99F0-4FA2-9D5C-543999C1C890}" type="presOf" srcId="{FC2D72AB-E509-490A-A6ED-802457AAA323}" destId="{B0BBC837-555F-48E4-B0D1-3445377DBA1F}" srcOrd="0" destOrd="0" presId="urn:microsoft.com/office/officeart/2018/2/layout/IconCircleList"/>
    <dgm:cxn modelId="{7FCA6DAE-D2DB-49A2-B46C-821884EC40C6}" type="presOf" srcId="{6C2EACB5-58D4-4D79-85FD-5D98BB6C3C25}" destId="{DD7F3145-A4B5-41A4-8FE7-22114752A6BB}" srcOrd="0" destOrd="0" presId="urn:microsoft.com/office/officeart/2018/2/layout/IconCircleList"/>
    <dgm:cxn modelId="{7980D9B3-926A-4231-9489-8E21B416AEB6}" srcId="{689B9E75-90E4-4C8C-91D4-E4856A6CE8DF}" destId="{220E35C3-5882-4534-9F7F-717CDFD12B91}" srcOrd="1" destOrd="0" parTransId="{AC908D77-77D4-4B48-A0EB-0D8F60DCA4A0}" sibTransId="{1217A8C1-43BA-477E-B5A1-5E45C122FC85}"/>
    <dgm:cxn modelId="{6B14E7FF-8CB8-4C46-BD59-0E51006819B4}" srcId="{689B9E75-90E4-4C8C-91D4-E4856A6CE8DF}" destId="{6C2EACB5-58D4-4D79-85FD-5D98BB6C3C25}" srcOrd="0" destOrd="0" parTransId="{709B9ACF-C948-492C-AD0E-23FD5D6FB757}" sibTransId="{11334AAB-431A-4326-88D6-BBE4B5BAA221}"/>
    <dgm:cxn modelId="{B630ABCB-E293-41E9-A06F-D32C51A173E5}" type="presParOf" srcId="{65679F52-4744-40AF-8BE8-4E027C2BA4A8}" destId="{D4AF778C-61DA-4F09-AB56-065580C13E0A}" srcOrd="0" destOrd="0" presId="urn:microsoft.com/office/officeart/2018/2/layout/IconCircleList"/>
    <dgm:cxn modelId="{DEED5E5F-0F13-4B8F-B797-2983ED3598E2}" type="presParOf" srcId="{D4AF778C-61DA-4F09-AB56-065580C13E0A}" destId="{21F974C0-F6D2-4435-A042-C05B1720D1EA}" srcOrd="0" destOrd="0" presId="urn:microsoft.com/office/officeart/2018/2/layout/IconCircleList"/>
    <dgm:cxn modelId="{086FF611-63A9-4CBF-B5BC-05424226762F}" type="presParOf" srcId="{21F974C0-F6D2-4435-A042-C05B1720D1EA}" destId="{4A328B09-5085-4F2A-A154-F92451D6C6F7}" srcOrd="0" destOrd="0" presId="urn:microsoft.com/office/officeart/2018/2/layout/IconCircleList"/>
    <dgm:cxn modelId="{E563E9A2-02AF-4A85-A72C-8C0FB60C29D2}" type="presParOf" srcId="{21F974C0-F6D2-4435-A042-C05B1720D1EA}" destId="{D23B63E0-9CB7-4703-90D9-E97D3C6009C5}" srcOrd="1" destOrd="0" presId="urn:microsoft.com/office/officeart/2018/2/layout/IconCircleList"/>
    <dgm:cxn modelId="{4EC61848-1CFA-49B4-82B0-0C97DE6441CF}" type="presParOf" srcId="{21F974C0-F6D2-4435-A042-C05B1720D1EA}" destId="{366732B9-8324-45DE-A0FE-6F201BB8B953}" srcOrd="2" destOrd="0" presId="urn:microsoft.com/office/officeart/2018/2/layout/IconCircleList"/>
    <dgm:cxn modelId="{211F2624-6224-4FF4-A443-E8360E47B4DE}" type="presParOf" srcId="{21F974C0-F6D2-4435-A042-C05B1720D1EA}" destId="{DD7F3145-A4B5-41A4-8FE7-22114752A6BB}" srcOrd="3" destOrd="0" presId="urn:microsoft.com/office/officeart/2018/2/layout/IconCircleList"/>
    <dgm:cxn modelId="{53B76A6E-1E20-4638-9D29-23FBEC21CB87}" type="presParOf" srcId="{D4AF778C-61DA-4F09-AB56-065580C13E0A}" destId="{05C46DA6-C1C8-475D-B498-480D219F4A2A}" srcOrd="1" destOrd="0" presId="urn:microsoft.com/office/officeart/2018/2/layout/IconCircleList"/>
    <dgm:cxn modelId="{99E45D3D-D834-41CB-BF2F-2398E99BD47A}" type="presParOf" srcId="{D4AF778C-61DA-4F09-AB56-065580C13E0A}" destId="{7CD8866B-B2FC-43EE-81B2-1C02484A756A}" srcOrd="2" destOrd="0" presId="urn:microsoft.com/office/officeart/2018/2/layout/IconCircleList"/>
    <dgm:cxn modelId="{85F916D1-573C-478F-946E-4A8C6E0E508A}" type="presParOf" srcId="{7CD8866B-B2FC-43EE-81B2-1C02484A756A}" destId="{39E63589-3C7C-406C-9705-95047910FE74}" srcOrd="0" destOrd="0" presId="urn:microsoft.com/office/officeart/2018/2/layout/IconCircleList"/>
    <dgm:cxn modelId="{BD467A2E-142B-4F95-90E1-9E8C2ACF59C3}" type="presParOf" srcId="{7CD8866B-B2FC-43EE-81B2-1C02484A756A}" destId="{C029B2F1-617E-4FE0-BBEA-EA75FB916796}" srcOrd="1" destOrd="0" presId="urn:microsoft.com/office/officeart/2018/2/layout/IconCircleList"/>
    <dgm:cxn modelId="{288A1A30-99AB-4EA9-B42D-1A3166CDDC6B}" type="presParOf" srcId="{7CD8866B-B2FC-43EE-81B2-1C02484A756A}" destId="{A1DD8CBB-CA38-4D65-BCFC-D63B6AFB025B}" srcOrd="2" destOrd="0" presId="urn:microsoft.com/office/officeart/2018/2/layout/IconCircleList"/>
    <dgm:cxn modelId="{959CAD63-BC35-4687-8879-367E14B7BF1D}" type="presParOf" srcId="{7CD8866B-B2FC-43EE-81B2-1C02484A756A}" destId="{3F45EA64-BC8F-4D88-B30A-E0199A56DD05}" srcOrd="3" destOrd="0" presId="urn:microsoft.com/office/officeart/2018/2/layout/IconCircleList"/>
    <dgm:cxn modelId="{293744AC-100C-4A57-A1AC-C92B15F47FC1}" type="presParOf" srcId="{D4AF778C-61DA-4F09-AB56-065580C13E0A}" destId="{A467A0C9-57E4-40D5-B85E-09F20C01D21B}" srcOrd="3" destOrd="0" presId="urn:microsoft.com/office/officeart/2018/2/layout/IconCircleList"/>
    <dgm:cxn modelId="{67C9A7D1-757B-4EA0-9E39-4B6B357A63B6}" type="presParOf" srcId="{D4AF778C-61DA-4F09-AB56-065580C13E0A}" destId="{5912EFB5-3E79-4285-8F1C-D8D654F2E093}" srcOrd="4" destOrd="0" presId="urn:microsoft.com/office/officeart/2018/2/layout/IconCircleList"/>
    <dgm:cxn modelId="{CA3DB1AB-C34B-4100-BFED-379D117507F5}" type="presParOf" srcId="{5912EFB5-3E79-4285-8F1C-D8D654F2E093}" destId="{A5D6D7AC-0A11-47BE-BD82-E319D4B58C20}" srcOrd="0" destOrd="0" presId="urn:microsoft.com/office/officeart/2018/2/layout/IconCircleList"/>
    <dgm:cxn modelId="{AF6BDC6D-61BD-4F4F-B805-BC1450B88549}" type="presParOf" srcId="{5912EFB5-3E79-4285-8F1C-D8D654F2E093}" destId="{88169066-434A-4A4A-A1CC-0D80DEE0398D}" srcOrd="1" destOrd="0" presId="urn:microsoft.com/office/officeart/2018/2/layout/IconCircleList"/>
    <dgm:cxn modelId="{16F40A75-58C2-459F-A2C8-0B98E0640163}" type="presParOf" srcId="{5912EFB5-3E79-4285-8F1C-D8D654F2E093}" destId="{ACB0E161-39F3-430C-931E-D367335C104B}" srcOrd="2" destOrd="0" presId="urn:microsoft.com/office/officeart/2018/2/layout/IconCircleList"/>
    <dgm:cxn modelId="{4B2D50CF-E721-499F-AA8D-5DC6CEC83A5A}" type="presParOf" srcId="{5912EFB5-3E79-4285-8F1C-D8D654F2E093}" destId="{DCF7E628-D99C-4A76-9779-D9664E9403F3}" srcOrd="3" destOrd="0" presId="urn:microsoft.com/office/officeart/2018/2/layout/IconCircleList"/>
    <dgm:cxn modelId="{6D70277F-75EF-4F6A-A6E3-5B2E3AF2DD47}" type="presParOf" srcId="{D4AF778C-61DA-4F09-AB56-065580C13E0A}" destId="{FE4C7027-AA59-4E6E-A624-FDC0BEA836BD}" srcOrd="5" destOrd="0" presId="urn:microsoft.com/office/officeart/2018/2/layout/IconCircleList"/>
    <dgm:cxn modelId="{9BED0A03-D0D2-4EA6-A855-854E07ADFC76}" type="presParOf" srcId="{D4AF778C-61DA-4F09-AB56-065580C13E0A}" destId="{2A340643-2109-4902-B073-B3C85C86FDC6}" srcOrd="6" destOrd="0" presId="urn:microsoft.com/office/officeart/2018/2/layout/IconCircleList"/>
    <dgm:cxn modelId="{7D879B24-E6EC-4809-90FA-FCE02F60CAB5}" type="presParOf" srcId="{2A340643-2109-4902-B073-B3C85C86FDC6}" destId="{F2CA7778-571D-4879-9A4E-453CD3ED3FC6}" srcOrd="0" destOrd="0" presId="urn:microsoft.com/office/officeart/2018/2/layout/IconCircleList"/>
    <dgm:cxn modelId="{454C9E15-DC8B-4FC1-BC48-790135D72EFF}" type="presParOf" srcId="{2A340643-2109-4902-B073-B3C85C86FDC6}" destId="{72B9FA4C-FD07-4F07-8F36-38F028C29565}" srcOrd="1" destOrd="0" presId="urn:microsoft.com/office/officeart/2018/2/layout/IconCircleList"/>
    <dgm:cxn modelId="{9DB9842E-706B-4743-8328-2D61B7ECB0AC}" type="presParOf" srcId="{2A340643-2109-4902-B073-B3C85C86FDC6}" destId="{7494A0DF-6D0D-4C57-A65F-448C734FF5FA}" srcOrd="2" destOrd="0" presId="urn:microsoft.com/office/officeart/2018/2/layout/IconCircleList"/>
    <dgm:cxn modelId="{8BE83DE2-E4AB-4CFD-8049-7152E9AC20ED}" type="presParOf" srcId="{2A340643-2109-4902-B073-B3C85C86FDC6}" destId="{DD7217B3-A148-476A-9447-2B573AE5FDCF}" srcOrd="3" destOrd="0" presId="urn:microsoft.com/office/officeart/2018/2/layout/IconCircleList"/>
    <dgm:cxn modelId="{F1C5DB3A-4C6C-4555-8606-6D71E16C3A3F}" type="presParOf" srcId="{D4AF778C-61DA-4F09-AB56-065580C13E0A}" destId="{504742E6-9764-46DD-A72C-9CD7C892C95B}" srcOrd="7" destOrd="0" presId="urn:microsoft.com/office/officeart/2018/2/layout/IconCircleList"/>
    <dgm:cxn modelId="{A4FF4EAE-5E1D-4115-AE6C-61A981EC5605}" type="presParOf" srcId="{D4AF778C-61DA-4F09-AB56-065580C13E0A}" destId="{E78E1CBF-F199-46B9-9715-C4EF845E69CC}" srcOrd="8" destOrd="0" presId="urn:microsoft.com/office/officeart/2018/2/layout/IconCircleList"/>
    <dgm:cxn modelId="{F235ED4F-817B-4E6C-A0FB-EC7B1B61AF10}" type="presParOf" srcId="{E78E1CBF-F199-46B9-9715-C4EF845E69CC}" destId="{2B3D33FC-8B18-4B61-83FA-CA0CD39430B5}" srcOrd="0" destOrd="0" presId="urn:microsoft.com/office/officeart/2018/2/layout/IconCircleList"/>
    <dgm:cxn modelId="{035F0008-FF27-4058-B640-E5F2CF289D8B}" type="presParOf" srcId="{E78E1CBF-F199-46B9-9715-C4EF845E69CC}" destId="{88B12F47-33CD-48F0-A043-A23553758959}" srcOrd="1" destOrd="0" presId="urn:microsoft.com/office/officeart/2018/2/layout/IconCircleList"/>
    <dgm:cxn modelId="{CA9BF883-6FC1-43B0-91E6-C2D64D62FD8F}" type="presParOf" srcId="{E78E1CBF-F199-46B9-9715-C4EF845E69CC}" destId="{01A1190B-6B13-44B1-AB04-9B5BB3263AAA}" srcOrd="2" destOrd="0" presId="urn:microsoft.com/office/officeart/2018/2/layout/IconCircleList"/>
    <dgm:cxn modelId="{CC396A33-5093-4AB6-8FE4-B5BFC1B8A1D8}" type="presParOf" srcId="{E78E1CBF-F199-46B9-9715-C4EF845E69CC}" destId="{B0BBC837-555F-48E4-B0D1-3445377DBA1F}" srcOrd="3" destOrd="0" presId="urn:microsoft.com/office/officeart/2018/2/layout/IconCircleList"/>
    <dgm:cxn modelId="{22C378A1-E4D0-466D-B427-D411462DCA45}" type="presParOf" srcId="{D4AF778C-61DA-4F09-AB56-065580C13E0A}" destId="{9501E295-A5F5-45FC-9A8B-403CCDE42BDE}" srcOrd="9" destOrd="0" presId="urn:microsoft.com/office/officeart/2018/2/layout/IconCircleList"/>
    <dgm:cxn modelId="{57A1CFB6-015F-4847-B2C4-6BB34A7FEED8}" type="presParOf" srcId="{D4AF778C-61DA-4F09-AB56-065580C13E0A}" destId="{96481E9B-B426-496A-BFD4-BBF43802ACD4}" srcOrd="10" destOrd="0" presId="urn:microsoft.com/office/officeart/2018/2/layout/IconCircleList"/>
    <dgm:cxn modelId="{766AD3F8-2F31-4FD9-B0C0-B28464AFBF19}" type="presParOf" srcId="{96481E9B-B426-496A-BFD4-BBF43802ACD4}" destId="{35E139A2-3125-488C-9096-3C2B727A4C9F}" srcOrd="0" destOrd="0" presId="urn:microsoft.com/office/officeart/2018/2/layout/IconCircleList"/>
    <dgm:cxn modelId="{E95E730C-2B7E-45A7-9C41-1564768E2736}" type="presParOf" srcId="{96481E9B-B426-496A-BFD4-BBF43802ACD4}" destId="{D89510C8-6CEC-40CC-9101-FCB87CEF09D9}" srcOrd="1" destOrd="0" presId="urn:microsoft.com/office/officeart/2018/2/layout/IconCircleList"/>
    <dgm:cxn modelId="{C208D991-8C84-4657-AC6E-95BCFFD5F575}" type="presParOf" srcId="{96481E9B-B426-496A-BFD4-BBF43802ACD4}" destId="{67A9D334-C48B-4833-A74B-432551EBB296}" srcOrd="2" destOrd="0" presId="urn:microsoft.com/office/officeart/2018/2/layout/IconCircleList"/>
    <dgm:cxn modelId="{5A488F31-87B0-47F8-83D7-E86287645F69}" type="presParOf" srcId="{96481E9B-B426-496A-BFD4-BBF43802ACD4}" destId="{14923E1C-B979-4784-A141-8A774547271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315D073-BF25-4097-8DD0-BE228851918A}" type="doc">
      <dgm:prSet loTypeId="urn:microsoft.com/office/officeart/2018/2/layout/IconCircleList" loCatId="icon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5350266-5BAD-457A-9B04-F3DC82A319B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0" i="0" dirty="0"/>
            <a:t>Local health boards are responsible for planning and delivering NHS services in their areas. These health services include:</a:t>
          </a:r>
          <a:endParaRPr lang="en-US" sz="2000" dirty="0"/>
        </a:p>
      </dgm:t>
    </dgm:pt>
    <dgm:pt modelId="{C12364A0-3E1E-4B9A-ADDB-3ADD34C0F95D}" type="parTrans" cxnId="{C5519FFF-F0BF-4955-B2F2-B773452CB666}">
      <dgm:prSet/>
      <dgm:spPr/>
      <dgm:t>
        <a:bodyPr/>
        <a:lstStyle/>
        <a:p>
          <a:endParaRPr lang="en-US"/>
        </a:p>
      </dgm:t>
    </dgm:pt>
    <dgm:pt modelId="{671ECAA3-8F2B-4BB4-BEEC-03A6F1374B0C}" type="sibTrans" cxnId="{C5519FFF-F0BF-4955-B2F2-B773452CB66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7B63863-6C2D-4F04-BC9B-BA75A60041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dental</a:t>
          </a:r>
          <a:endParaRPr lang="en-US"/>
        </a:p>
      </dgm:t>
    </dgm:pt>
    <dgm:pt modelId="{1A21F491-BF0F-4FDE-9EF1-44654CBD687D}" type="parTrans" cxnId="{F1D5F498-25D2-4E66-90A3-CCED488D4452}">
      <dgm:prSet/>
      <dgm:spPr/>
      <dgm:t>
        <a:bodyPr/>
        <a:lstStyle/>
        <a:p>
          <a:endParaRPr lang="en-US"/>
        </a:p>
      </dgm:t>
    </dgm:pt>
    <dgm:pt modelId="{F4758661-A564-43DE-8F20-C8044383FF2B}" type="sibTrans" cxnId="{F1D5F498-25D2-4E66-90A3-CCED488D445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6D8B6B6-B6D6-469C-A5E1-6764197997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optical</a:t>
          </a:r>
          <a:endParaRPr lang="en-US"/>
        </a:p>
      </dgm:t>
    </dgm:pt>
    <dgm:pt modelId="{B4D2E07F-FBEB-41A2-97CC-4FCDD67E5F5C}" type="parTrans" cxnId="{1BC7535B-B4CC-4EF4-85E1-17DB571C9AC2}">
      <dgm:prSet/>
      <dgm:spPr/>
      <dgm:t>
        <a:bodyPr/>
        <a:lstStyle/>
        <a:p>
          <a:endParaRPr lang="en-US"/>
        </a:p>
      </dgm:t>
    </dgm:pt>
    <dgm:pt modelId="{5428518F-E456-4903-AF29-A71F8D648291}" type="sibTrans" cxnId="{1BC7535B-B4CC-4EF4-85E1-17DB571C9AC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E6B1ECB-A829-4F16-86DF-83BF74A77E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pharmacy</a:t>
          </a:r>
          <a:endParaRPr lang="en-US"/>
        </a:p>
      </dgm:t>
    </dgm:pt>
    <dgm:pt modelId="{B7DAA8ED-2BDF-4F5E-A53A-EEDB05216365}" type="parTrans" cxnId="{C838B250-DEDC-4005-AD72-9D04AAABFCFD}">
      <dgm:prSet/>
      <dgm:spPr/>
      <dgm:t>
        <a:bodyPr/>
        <a:lstStyle/>
        <a:p>
          <a:endParaRPr lang="en-US"/>
        </a:p>
      </dgm:t>
    </dgm:pt>
    <dgm:pt modelId="{12110F48-169E-46AD-97FA-4CAE6E94B22D}" type="sibTrans" cxnId="{C838B250-DEDC-4005-AD72-9D04AAABFCF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0DD01D7-8A69-4798-B63D-496EE99B21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mental health</a:t>
          </a:r>
          <a:endParaRPr lang="en-US"/>
        </a:p>
      </dgm:t>
    </dgm:pt>
    <dgm:pt modelId="{4567008A-D6A1-486C-B50C-5C219B6D4A0B}" type="parTrans" cxnId="{DBC37968-1D0C-47D6-ADDB-A29048EE348F}">
      <dgm:prSet/>
      <dgm:spPr/>
      <dgm:t>
        <a:bodyPr/>
        <a:lstStyle/>
        <a:p>
          <a:endParaRPr lang="en-US"/>
        </a:p>
      </dgm:t>
    </dgm:pt>
    <dgm:pt modelId="{A69AF92B-C1F9-40F1-B419-222E6ADA7412}" type="sibTrans" cxnId="{DBC37968-1D0C-47D6-ADDB-A29048EE348F}">
      <dgm:prSet/>
      <dgm:spPr/>
      <dgm:t>
        <a:bodyPr/>
        <a:lstStyle/>
        <a:p>
          <a:endParaRPr lang="en-US"/>
        </a:p>
      </dgm:t>
    </dgm:pt>
    <dgm:pt modelId="{D3273AA6-EE25-450A-BF61-9070569F5ED5}" type="pres">
      <dgm:prSet presAssocID="{8315D073-BF25-4097-8DD0-BE228851918A}" presName="root" presStyleCnt="0">
        <dgm:presLayoutVars>
          <dgm:dir/>
          <dgm:resizeHandles val="exact"/>
        </dgm:presLayoutVars>
      </dgm:prSet>
      <dgm:spPr/>
    </dgm:pt>
    <dgm:pt modelId="{68699C79-FC49-4CD6-9047-638258D4394C}" type="pres">
      <dgm:prSet presAssocID="{8315D073-BF25-4097-8DD0-BE228851918A}" presName="container" presStyleCnt="0">
        <dgm:presLayoutVars>
          <dgm:dir/>
          <dgm:resizeHandles val="exact"/>
        </dgm:presLayoutVars>
      </dgm:prSet>
      <dgm:spPr/>
    </dgm:pt>
    <dgm:pt modelId="{1537ECA1-6AFF-4A04-BE7A-852FE9D19A89}" type="pres">
      <dgm:prSet presAssocID="{E5350266-5BAD-457A-9B04-F3DC82A319B0}" presName="compNode" presStyleCnt="0"/>
      <dgm:spPr/>
    </dgm:pt>
    <dgm:pt modelId="{156B8244-93FD-4DB1-8458-04365E52ABE5}" type="pres">
      <dgm:prSet presAssocID="{E5350266-5BAD-457A-9B04-F3DC82A319B0}" presName="iconBgRect" presStyleLbl="bgShp" presStyleIdx="0" presStyleCnt="5"/>
      <dgm:spPr/>
    </dgm:pt>
    <dgm:pt modelId="{B75B80AA-8CDB-45C5-ADB7-3994F7907121}" type="pres">
      <dgm:prSet presAssocID="{E5350266-5BAD-457A-9B04-F3DC82A319B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4DB05445-73F7-4DBF-BD89-47A37B658E60}" type="pres">
      <dgm:prSet presAssocID="{E5350266-5BAD-457A-9B04-F3DC82A319B0}" presName="spaceRect" presStyleCnt="0"/>
      <dgm:spPr/>
    </dgm:pt>
    <dgm:pt modelId="{593770D1-D2C7-4C88-A1CE-892F9AC79F49}" type="pres">
      <dgm:prSet presAssocID="{E5350266-5BAD-457A-9B04-F3DC82A319B0}" presName="textRect" presStyleLbl="revTx" presStyleIdx="0" presStyleCnt="5" custScaleY="255580">
        <dgm:presLayoutVars>
          <dgm:chMax val="1"/>
          <dgm:chPref val="1"/>
        </dgm:presLayoutVars>
      </dgm:prSet>
      <dgm:spPr/>
    </dgm:pt>
    <dgm:pt modelId="{2BF42B0B-862A-4FAE-98E8-3880ABF3CC93}" type="pres">
      <dgm:prSet presAssocID="{671ECAA3-8F2B-4BB4-BEEC-03A6F1374B0C}" presName="sibTrans" presStyleLbl="sibTrans2D1" presStyleIdx="0" presStyleCnt="0"/>
      <dgm:spPr/>
    </dgm:pt>
    <dgm:pt modelId="{3975FE29-0D0C-4E1B-BC87-BA7FC19EC0C1}" type="pres">
      <dgm:prSet presAssocID="{A7B63863-6C2D-4F04-BC9B-BA75A600411B}" presName="compNode" presStyleCnt="0"/>
      <dgm:spPr/>
    </dgm:pt>
    <dgm:pt modelId="{5E3331D3-2BA8-427E-94DC-A6928CD153B6}" type="pres">
      <dgm:prSet presAssocID="{A7B63863-6C2D-4F04-BC9B-BA75A600411B}" presName="iconBgRect" presStyleLbl="bgShp" presStyleIdx="1" presStyleCnt="5"/>
      <dgm:spPr/>
    </dgm:pt>
    <dgm:pt modelId="{21FBD569-6993-4919-8730-089992B15024}" type="pres">
      <dgm:prSet presAssocID="{A7B63863-6C2D-4F04-BC9B-BA75A600411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thbrush"/>
        </a:ext>
      </dgm:extLst>
    </dgm:pt>
    <dgm:pt modelId="{F241384C-556A-425F-A68E-7EEAB83736F1}" type="pres">
      <dgm:prSet presAssocID="{A7B63863-6C2D-4F04-BC9B-BA75A600411B}" presName="spaceRect" presStyleCnt="0"/>
      <dgm:spPr/>
    </dgm:pt>
    <dgm:pt modelId="{D395BE6A-A395-463D-A1A9-5AE9B2051096}" type="pres">
      <dgm:prSet presAssocID="{A7B63863-6C2D-4F04-BC9B-BA75A600411B}" presName="textRect" presStyleLbl="revTx" presStyleIdx="1" presStyleCnt="5">
        <dgm:presLayoutVars>
          <dgm:chMax val="1"/>
          <dgm:chPref val="1"/>
        </dgm:presLayoutVars>
      </dgm:prSet>
      <dgm:spPr/>
    </dgm:pt>
    <dgm:pt modelId="{9A94E6DC-C6F6-499F-810A-9E0D182FC999}" type="pres">
      <dgm:prSet presAssocID="{F4758661-A564-43DE-8F20-C8044383FF2B}" presName="sibTrans" presStyleLbl="sibTrans2D1" presStyleIdx="0" presStyleCnt="0"/>
      <dgm:spPr/>
    </dgm:pt>
    <dgm:pt modelId="{231A39BC-AEF8-42D7-8C93-44294CC0A4E9}" type="pres">
      <dgm:prSet presAssocID="{B6D8B6B6-B6D6-469C-A5E1-6764197997A0}" presName="compNode" presStyleCnt="0"/>
      <dgm:spPr/>
    </dgm:pt>
    <dgm:pt modelId="{2370A17F-C648-4E2A-A9B0-2091FA9DE62C}" type="pres">
      <dgm:prSet presAssocID="{B6D8B6B6-B6D6-469C-A5E1-6764197997A0}" presName="iconBgRect" presStyleLbl="bgShp" presStyleIdx="2" presStyleCnt="5"/>
      <dgm:spPr/>
    </dgm:pt>
    <dgm:pt modelId="{674AE425-57C9-46F1-B36C-888F44EB88D6}" type="pres">
      <dgm:prSet presAssocID="{B6D8B6B6-B6D6-469C-A5E1-6764197997A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tical disc"/>
        </a:ext>
      </dgm:extLst>
    </dgm:pt>
    <dgm:pt modelId="{121BC3C9-6088-4555-8326-15A1B8A67F28}" type="pres">
      <dgm:prSet presAssocID="{B6D8B6B6-B6D6-469C-A5E1-6764197997A0}" presName="spaceRect" presStyleCnt="0"/>
      <dgm:spPr/>
    </dgm:pt>
    <dgm:pt modelId="{9C0E4485-7317-4112-A920-004B9730419A}" type="pres">
      <dgm:prSet presAssocID="{B6D8B6B6-B6D6-469C-A5E1-6764197997A0}" presName="textRect" presStyleLbl="revTx" presStyleIdx="2" presStyleCnt="5">
        <dgm:presLayoutVars>
          <dgm:chMax val="1"/>
          <dgm:chPref val="1"/>
        </dgm:presLayoutVars>
      </dgm:prSet>
      <dgm:spPr/>
    </dgm:pt>
    <dgm:pt modelId="{4F1FF855-4895-43A0-94DC-CADC718B30AE}" type="pres">
      <dgm:prSet presAssocID="{5428518F-E456-4903-AF29-A71F8D648291}" presName="sibTrans" presStyleLbl="sibTrans2D1" presStyleIdx="0" presStyleCnt="0"/>
      <dgm:spPr/>
    </dgm:pt>
    <dgm:pt modelId="{534D7B07-6851-408E-B4B7-42E6FE5F4BF1}" type="pres">
      <dgm:prSet presAssocID="{DE6B1ECB-A829-4F16-86DF-83BF74A77E8E}" presName="compNode" presStyleCnt="0"/>
      <dgm:spPr/>
    </dgm:pt>
    <dgm:pt modelId="{EB8C940D-A05B-49A4-83CE-6AF7F4F3DEBF}" type="pres">
      <dgm:prSet presAssocID="{DE6B1ECB-A829-4F16-86DF-83BF74A77E8E}" presName="iconBgRect" presStyleLbl="bgShp" presStyleIdx="3" presStyleCnt="5"/>
      <dgm:spPr/>
    </dgm:pt>
    <dgm:pt modelId="{DB026957-AE7B-40A6-9F0D-8F85C1CEAE77}" type="pres">
      <dgm:prSet presAssocID="{DE6B1ECB-A829-4F16-86DF-83BF74A77E8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2D77C51C-C723-422E-B865-ABC8ED76F217}" type="pres">
      <dgm:prSet presAssocID="{DE6B1ECB-A829-4F16-86DF-83BF74A77E8E}" presName="spaceRect" presStyleCnt="0"/>
      <dgm:spPr/>
    </dgm:pt>
    <dgm:pt modelId="{3678A953-5D91-4B4F-8A4D-AD359F2A4639}" type="pres">
      <dgm:prSet presAssocID="{DE6B1ECB-A829-4F16-86DF-83BF74A77E8E}" presName="textRect" presStyleLbl="revTx" presStyleIdx="3" presStyleCnt="5">
        <dgm:presLayoutVars>
          <dgm:chMax val="1"/>
          <dgm:chPref val="1"/>
        </dgm:presLayoutVars>
      </dgm:prSet>
      <dgm:spPr/>
    </dgm:pt>
    <dgm:pt modelId="{6DA28B0C-A126-4DC9-B265-E6705655D722}" type="pres">
      <dgm:prSet presAssocID="{12110F48-169E-46AD-97FA-4CAE6E94B22D}" presName="sibTrans" presStyleLbl="sibTrans2D1" presStyleIdx="0" presStyleCnt="0"/>
      <dgm:spPr/>
    </dgm:pt>
    <dgm:pt modelId="{920C38E0-B77B-410E-A84D-9EF35B591CB9}" type="pres">
      <dgm:prSet presAssocID="{60DD01D7-8A69-4798-B63D-496EE99B21BD}" presName="compNode" presStyleCnt="0"/>
      <dgm:spPr/>
    </dgm:pt>
    <dgm:pt modelId="{F869BF21-EE36-42D8-BC7F-3F9CDAC56E7E}" type="pres">
      <dgm:prSet presAssocID="{60DD01D7-8A69-4798-B63D-496EE99B21BD}" presName="iconBgRect" presStyleLbl="bgShp" presStyleIdx="4" presStyleCnt="5"/>
      <dgm:spPr/>
    </dgm:pt>
    <dgm:pt modelId="{D4B576F6-DE94-42BF-84D0-D06467C09786}" type="pres">
      <dgm:prSet presAssocID="{60DD01D7-8A69-4798-B63D-496EE99B21B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C6B5649-20CC-4351-A72C-0CCFBC802C3F}" type="pres">
      <dgm:prSet presAssocID="{60DD01D7-8A69-4798-B63D-496EE99B21BD}" presName="spaceRect" presStyleCnt="0"/>
      <dgm:spPr/>
    </dgm:pt>
    <dgm:pt modelId="{7CE47600-2D9F-436C-B47C-1E5BCBE35130}" type="pres">
      <dgm:prSet presAssocID="{60DD01D7-8A69-4798-B63D-496EE99B21B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4BD1909-1450-49A2-BADC-967ECB1223A0}" type="presOf" srcId="{5428518F-E456-4903-AF29-A71F8D648291}" destId="{4F1FF855-4895-43A0-94DC-CADC718B30AE}" srcOrd="0" destOrd="0" presId="urn:microsoft.com/office/officeart/2018/2/layout/IconCircleList"/>
    <dgm:cxn modelId="{7A914E0F-96E5-40EA-8EBE-631DF059D6FA}" type="presOf" srcId="{E5350266-5BAD-457A-9B04-F3DC82A319B0}" destId="{593770D1-D2C7-4C88-A1CE-892F9AC79F49}" srcOrd="0" destOrd="0" presId="urn:microsoft.com/office/officeart/2018/2/layout/IconCircleList"/>
    <dgm:cxn modelId="{E458B912-6EED-4E87-94DF-B3CF848FE831}" type="presOf" srcId="{A7B63863-6C2D-4F04-BC9B-BA75A600411B}" destId="{D395BE6A-A395-463D-A1A9-5AE9B2051096}" srcOrd="0" destOrd="0" presId="urn:microsoft.com/office/officeart/2018/2/layout/IconCircleList"/>
    <dgm:cxn modelId="{56990C33-6B64-47A6-8C09-FF6597300CFB}" type="presOf" srcId="{B6D8B6B6-B6D6-469C-A5E1-6764197997A0}" destId="{9C0E4485-7317-4112-A920-004B9730419A}" srcOrd="0" destOrd="0" presId="urn:microsoft.com/office/officeart/2018/2/layout/IconCircleList"/>
    <dgm:cxn modelId="{4E91A337-DDC0-403E-937D-165B2E6B884E}" type="presOf" srcId="{60DD01D7-8A69-4798-B63D-496EE99B21BD}" destId="{7CE47600-2D9F-436C-B47C-1E5BCBE35130}" srcOrd="0" destOrd="0" presId="urn:microsoft.com/office/officeart/2018/2/layout/IconCircleList"/>
    <dgm:cxn modelId="{1BC7535B-B4CC-4EF4-85E1-17DB571C9AC2}" srcId="{8315D073-BF25-4097-8DD0-BE228851918A}" destId="{B6D8B6B6-B6D6-469C-A5E1-6764197997A0}" srcOrd="2" destOrd="0" parTransId="{B4D2E07F-FBEB-41A2-97CC-4FCDD67E5F5C}" sibTransId="{5428518F-E456-4903-AF29-A71F8D648291}"/>
    <dgm:cxn modelId="{DBC37968-1D0C-47D6-ADDB-A29048EE348F}" srcId="{8315D073-BF25-4097-8DD0-BE228851918A}" destId="{60DD01D7-8A69-4798-B63D-496EE99B21BD}" srcOrd="4" destOrd="0" parTransId="{4567008A-D6A1-486C-B50C-5C219B6D4A0B}" sibTransId="{A69AF92B-C1F9-40F1-B419-222E6ADA7412}"/>
    <dgm:cxn modelId="{C838B250-DEDC-4005-AD72-9D04AAABFCFD}" srcId="{8315D073-BF25-4097-8DD0-BE228851918A}" destId="{DE6B1ECB-A829-4F16-86DF-83BF74A77E8E}" srcOrd="3" destOrd="0" parTransId="{B7DAA8ED-2BDF-4F5E-A53A-EEDB05216365}" sibTransId="{12110F48-169E-46AD-97FA-4CAE6E94B22D}"/>
    <dgm:cxn modelId="{0184EE93-DA06-4C03-AD14-A78F3BB59258}" type="presOf" srcId="{671ECAA3-8F2B-4BB4-BEEC-03A6F1374B0C}" destId="{2BF42B0B-862A-4FAE-98E8-3880ABF3CC93}" srcOrd="0" destOrd="0" presId="urn:microsoft.com/office/officeart/2018/2/layout/IconCircleList"/>
    <dgm:cxn modelId="{F1D5F498-25D2-4E66-90A3-CCED488D4452}" srcId="{8315D073-BF25-4097-8DD0-BE228851918A}" destId="{A7B63863-6C2D-4F04-BC9B-BA75A600411B}" srcOrd="1" destOrd="0" parTransId="{1A21F491-BF0F-4FDE-9EF1-44654CBD687D}" sibTransId="{F4758661-A564-43DE-8F20-C8044383FF2B}"/>
    <dgm:cxn modelId="{0C170CD4-A2DF-48B2-A8DA-4B5BFE2B006B}" type="presOf" srcId="{12110F48-169E-46AD-97FA-4CAE6E94B22D}" destId="{6DA28B0C-A126-4DC9-B265-E6705655D722}" srcOrd="0" destOrd="0" presId="urn:microsoft.com/office/officeart/2018/2/layout/IconCircleList"/>
    <dgm:cxn modelId="{56ABE6E0-82AD-481A-B763-5B1F5A42D4BC}" type="presOf" srcId="{8315D073-BF25-4097-8DD0-BE228851918A}" destId="{D3273AA6-EE25-450A-BF61-9070569F5ED5}" srcOrd="0" destOrd="0" presId="urn:microsoft.com/office/officeart/2018/2/layout/IconCircleList"/>
    <dgm:cxn modelId="{D0B7E6F7-B58E-4AC2-ABE0-066887CE4995}" type="presOf" srcId="{DE6B1ECB-A829-4F16-86DF-83BF74A77E8E}" destId="{3678A953-5D91-4B4F-8A4D-AD359F2A4639}" srcOrd="0" destOrd="0" presId="urn:microsoft.com/office/officeart/2018/2/layout/IconCircleList"/>
    <dgm:cxn modelId="{F54F2FFA-89A3-4DFD-8ED7-53D7E3EC0491}" type="presOf" srcId="{F4758661-A564-43DE-8F20-C8044383FF2B}" destId="{9A94E6DC-C6F6-499F-810A-9E0D182FC999}" srcOrd="0" destOrd="0" presId="urn:microsoft.com/office/officeart/2018/2/layout/IconCircleList"/>
    <dgm:cxn modelId="{C5519FFF-F0BF-4955-B2F2-B773452CB666}" srcId="{8315D073-BF25-4097-8DD0-BE228851918A}" destId="{E5350266-5BAD-457A-9B04-F3DC82A319B0}" srcOrd="0" destOrd="0" parTransId="{C12364A0-3E1E-4B9A-ADDB-3ADD34C0F95D}" sibTransId="{671ECAA3-8F2B-4BB4-BEEC-03A6F1374B0C}"/>
    <dgm:cxn modelId="{AC27AAB8-7BFF-4234-B3DA-56CF11D88657}" type="presParOf" srcId="{D3273AA6-EE25-450A-BF61-9070569F5ED5}" destId="{68699C79-FC49-4CD6-9047-638258D4394C}" srcOrd="0" destOrd="0" presId="urn:microsoft.com/office/officeart/2018/2/layout/IconCircleList"/>
    <dgm:cxn modelId="{DE4302F1-B1A9-4119-95DF-47641D2AF768}" type="presParOf" srcId="{68699C79-FC49-4CD6-9047-638258D4394C}" destId="{1537ECA1-6AFF-4A04-BE7A-852FE9D19A89}" srcOrd="0" destOrd="0" presId="urn:microsoft.com/office/officeart/2018/2/layout/IconCircleList"/>
    <dgm:cxn modelId="{CA83F62D-DC5C-4120-B9EC-BDF902ED3087}" type="presParOf" srcId="{1537ECA1-6AFF-4A04-BE7A-852FE9D19A89}" destId="{156B8244-93FD-4DB1-8458-04365E52ABE5}" srcOrd="0" destOrd="0" presId="urn:microsoft.com/office/officeart/2018/2/layout/IconCircleList"/>
    <dgm:cxn modelId="{6AC7C6C3-9F2A-4933-A9CC-B199F45D2DC3}" type="presParOf" srcId="{1537ECA1-6AFF-4A04-BE7A-852FE9D19A89}" destId="{B75B80AA-8CDB-45C5-ADB7-3994F7907121}" srcOrd="1" destOrd="0" presId="urn:microsoft.com/office/officeart/2018/2/layout/IconCircleList"/>
    <dgm:cxn modelId="{5AA928F6-4765-44AE-AC57-8786479F676E}" type="presParOf" srcId="{1537ECA1-6AFF-4A04-BE7A-852FE9D19A89}" destId="{4DB05445-73F7-4DBF-BD89-47A37B658E60}" srcOrd="2" destOrd="0" presId="urn:microsoft.com/office/officeart/2018/2/layout/IconCircleList"/>
    <dgm:cxn modelId="{B3011CD8-8E59-4BBC-B550-771AB9DFED58}" type="presParOf" srcId="{1537ECA1-6AFF-4A04-BE7A-852FE9D19A89}" destId="{593770D1-D2C7-4C88-A1CE-892F9AC79F49}" srcOrd="3" destOrd="0" presId="urn:microsoft.com/office/officeart/2018/2/layout/IconCircleList"/>
    <dgm:cxn modelId="{10DE39B2-D8BE-402B-B99A-9669AE42419C}" type="presParOf" srcId="{68699C79-FC49-4CD6-9047-638258D4394C}" destId="{2BF42B0B-862A-4FAE-98E8-3880ABF3CC93}" srcOrd="1" destOrd="0" presId="urn:microsoft.com/office/officeart/2018/2/layout/IconCircleList"/>
    <dgm:cxn modelId="{79C03EF5-3ECB-4079-8A08-FEAC4EEC31BB}" type="presParOf" srcId="{68699C79-FC49-4CD6-9047-638258D4394C}" destId="{3975FE29-0D0C-4E1B-BC87-BA7FC19EC0C1}" srcOrd="2" destOrd="0" presId="urn:microsoft.com/office/officeart/2018/2/layout/IconCircleList"/>
    <dgm:cxn modelId="{ADDC5A25-BC7D-4D33-990E-C99C2D0EAFB1}" type="presParOf" srcId="{3975FE29-0D0C-4E1B-BC87-BA7FC19EC0C1}" destId="{5E3331D3-2BA8-427E-94DC-A6928CD153B6}" srcOrd="0" destOrd="0" presId="urn:microsoft.com/office/officeart/2018/2/layout/IconCircleList"/>
    <dgm:cxn modelId="{183B4A6B-4823-4E95-A1A6-A1DFE50ADF3D}" type="presParOf" srcId="{3975FE29-0D0C-4E1B-BC87-BA7FC19EC0C1}" destId="{21FBD569-6993-4919-8730-089992B15024}" srcOrd="1" destOrd="0" presId="urn:microsoft.com/office/officeart/2018/2/layout/IconCircleList"/>
    <dgm:cxn modelId="{4CE75F0C-06BD-45F9-B259-3DE141E66705}" type="presParOf" srcId="{3975FE29-0D0C-4E1B-BC87-BA7FC19EC0C1}" destId="{F241384C-556A-425F-A68E-7EEAB83736F1}" srcOrd="2" destOrd="0" presId="urn:microsoft.com/office/officeart/2018/2/layout/IconCircleList"/>
    <dgm:cxn modelId="{CBEAD326-E6A4-4150-92BE-310E9291DDDF}" type="presParOf" srcId="{3975FE29-0D0C-4E1B-BC87-BA7FC19EC0C1}" destId="{D395BE6A-A395-463D-A1A9-5AE9B2051096}" srcOrd="3" destOrd="0" presId="urn:microsoft.com/office/officeart/2018/2/layout/IconCircleList"/>
    <dgm:cxn modelId="{BBA2298D-8BA5-4697-B56E-88F6417A3B82}" type="presParOf" srcId="{68699C79-FC49-4CD6-9047-638258D4394C}" destId="{9A94E6DC-C6F6-499F-810A-9E0D182FC999}" srcOrd="3" destOrd="0" presId="urn:microsoft.com/office/officeart/2018/2/layout/IconCircleList"/>
    <dgm:cxn modelId="{06386E5E-0053-4E7B-931A-D17444CD06CD}" type="presParOf" srcId="{68699C79-FC49-4CD6-9047-638258D4394C}" destId="{231A39BC-AEF8-42D7-8C93-44294CC0A4E9}" srcOrd="4" destOrd="0" presId="urn:microsoft.com/office/officeart/2018/2/layout/IconCircleList"/>
    <dgm:cxn modelId="{5F19F52C-9319-4CF0-B93A-5B0E527BB61F}" type="presParOf" srcId="{231A39BC-AEF8-42D7-8C93-44294CC0A4E9}" destId="{2370A17F-C648-4E2A-A9B0-2091FA9DE62C}" srcOrd="0" destOrd="0" presId="urn:microsoft.com/office/officeart/2018/2/layout/IconCircleList"/>
    <dgm:cxn modelId="{BDE4FC8E-8C4C-43EF-9494-446DC6800F25}" type="presParOf" srcId="{231A39BC-AEF8-42D7-8C93-44294CC0A4E9}" destId="{674AE425-57C9-46F1-B36C-888F44EB88D6}" srcOrd="1" destOrd="0" presId="urn:microsoft.com/office/officeart/2018/2/layout/IconCircleList"/>
    <dgm:cxn modelId="{D82F5390-4976-4019-9115-74837E7E6E73}" type="presParOf" srcId="{231A39BC-AEF8-42D7-8C93-44294CC0A4E9}" destId="{121BC3C9-6088-4555-8326-15A1B8A67F28}" srcOrd="2" destOrd="0" presId="urn:microsoft.com/office/officeart/2018/2/layout/IconCircleList"/>
    <dgm:cxn modelId="{059FA3F2-387A-4CF1-BED0-908B8B9FEC63}" type="presParOf" srcId="{231A39BC-AEF8-42D7-8C93-44294CC0A4E9}" destId="{9C0E4485-7317-4112-A920-004B9730419A}" srcOrd="3" destOrd="0" presId="urn:microsoft.com/office/officeart/2018/2/layout/IconCircleList"/>
    <dgm:cxn modelId="{256860E2-1AE9-44FD-AA38-E670F77E0DAE}" type="presParOf" srcId="{68699C79-FC49-4CD6-9047-638258D4394C}" destId="{4F1FF855-4895-43A0-94DC-CADC718B30AE}" srcOrd="5" destOrd="0" presId="urn:microsoft.com/office/officeart/2018/2/layout/IconCircleList"/>
    <dgm:cxn modelId="{F3D30B1B-0E4E-42BE-AC6F-B719437E9793}" type="presParOf" srcId="{68699C79-FC49-4CD6-9047-638258D4394C}" destId="{534D7B07-6851-408E-B4B7-42E6FE5F4BF1}" srcOrd="6" destOrd="0" presId="urn:microsoft.com/office/officeart/2018/2/layout/IconCircleList"/>
    <dgm:cxn modelId="{CB77D471-86ED-40E7-8C0C-710B10F89009}" type="presParOf" srcId="{534D7B07-6851-408E-B4B7-42E6FE5F4BF1}" destId="{EB8C940D-A05B-49A4-83CE-6AF7F4F3DEBF}" srcOrd="0" destOrd="0" presId="urn:microsoft.com/office/officeart/2018/2/layout/IconCircleList"/>
    <dgm:cxn modelId="{7625F455-DE54-4E88-B44B-21290461A125}" type="presParOf" srcId="{534D7B07-6851-408E-B4B7-42E6FE5F4BF1}" destId="{DB026957-AE7B-40A6-9F0D-8F85C1CEAE77}" srcOrd="1" destOrd="0" presId="urn:microsoft.com/office/officeart/2018/2/layout/IconCircleList"/>
    <dgm:cxn modelId="{F11AC53B-0597-4AA9-B39C-08ED731A1977}" type="presParOf" srcId="{534D7B07-6851-408E-B4B7-42E6FE5F4BF1}" destId="{2D77C51C-C723-422E-B865-ABC8ED76F217}" srcOrd="2" destOrd="0" presId="urn:microsoft.com/office/officeart/2018/2/layout/IconCircleList"/>
    <dgm:cxn modelId="{984E2F1C-3F8C-4546-AC5A-BE2C43265557}" type="presParOf" srcId="{534D7B07-6851-408E-B4B7-42E6FE5F4BF1}" destId="{3678A953-5D91-4B4F-8A4D-AD359F2A4639}" srcOrd="3" destOrd="0" presId="urn:microsoft.com/office/officeart/2018/2/layout/IconCircleList"/>
    <dgm:cxn modelId="{7F2B19F6-B5B9-4568-98ED-29134A206A63}" type="presParOf" srcId="{68699C79-FC49-4CD6-9047-638258D4394C}" destId="{6DA28B0C-A126-4DC9-B265-E6705655D722}" srcOrd="7" destOrd="0" presId="urn:microsoft.com/office/officeart/2018/2/layout/IconCircleList"/>
    <dgm:cxn modelId="{40E34B0B-7F89-43E9-9363-AF4F7A7073D8}" type="presParOf" srcId="{68699C79-FC49-4CD6-9047-638258D4394C}" destId="{920C38E0-B77B-410E-A84D-9EF35B591CB9}" srcOrd="8" destOrd="0" presId="urn:microsoft.com/office/officeart/2018/2/layout/IconCircleList"/>
    <dgm:cxn modelId="{CC9E506E-C642-40C2-9E0E-322A64E26305}" type="presParOf" srcId="{920C38E0-B77B-410E-A84D-9EF35B591CB9}" destId="{F869BF21-EE36-42D8-BC7F-3F9CDAC56E7E}" srcOrd="0" destOrd="0" presId="urn:microsoft.com/office/officeart/2018/2/layout/IconCircleList"/>
    <dgm:cxn modelId="{BBA9FB4E-8081-4B58-B5B7-5E4300C1C8F2}" type="presParOf" srcId="{920C38E0-B77B-410E-A84D-9EF35B591CB9}" destId="{D4B576F6-DE94-42BF-84D0-D06467C09786}" srcOrd="1" destOrd="0" presId="urn:microsoft.com/office/officeart/2018/2/layout/IconCircleList"/>
    <dgm:cxn modelId="{D1C91394-D86C-49C2-A7D4-7B379CA2485C}" type="presParOf" srcId="{920C38E0-B77B-410E-A84D-9EF35B591CB9}" destId="{3C6B5649-20CC-4351-A72C-0CCFBC802C3F}" srcOrd="2" destOrd="0" presId="urn:microsoft.com/office/officeart/2018/2/layout/IconCircleList"/>
    <dgm:cxn modelId="{94872AAD-A165-44D7-B448-A2282FE55427}" type="presParOf" srcId="{920C38E0-B77B-410E-A84D-9EF35B591CB9}" destId="{7CE47600-2D9F-436C-B47C-1E5BCBE3513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EE89A9-8AC1-4911-918B-55A595FBBB40}">
      <dsp:nvSpPr>
        <dsp:cNvPr id="0" name=""/>
        <dsp:cNvSpPr/>
      </dsp:nvSpPr>
      <dsp:spPr>
        <a:xfrm>
          <a:off x="0" y="36201"/>
          <a:ext cx="10515600" cy="1153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Public health studies play a major role in fighting off the biggest killers in humans.</a:t>
          </a:r>
          <a:endParaRPr lang="en-US" sz="2900" kern="1200"/>
        </a:p>
      </dsp:txBody>
      <dsp:txXfrm>
        <a:off x="56315" y="92516"/>
        <a:ext cx="10402970" cy="1040990"/>
      </dsp:txXfrm>
    </dsp:sp>
    <dsp:sp modelId="{E788262B-50E9-4EA8-8021-E5F676B44CB1}">
      <dsp:nvSpPr>
        <dsp:cNvPr id="0" name=""/>
        <dsp:cNvSpPr/>
      </dsp:nvSpPr>
      <dsp:spPr>
        <a:xfrm>
          <a:off x="0" y="1273341"/>
          <a:ext cx="10515600" cy="1153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They help to detect health issues as early as possible and respond appropriately  to avoid the development of disease.</a:t>
          </a:r>
          <a:endParaRPr lang="en-US" sz="2900" kern="1200"/>
        </a:p>
      </dsp:txBody>
      <dsp:txXfrm>
        <a:off x="56315" y="1329656"/>
        <a:ext cx="10402970" cy="1040990"/>
      </dsp:txXfrm>
    </dsp:sp>
    <dsp:sp modelId="{AD71B1FE-D4A3-416E-A70B-22F6B921B060}">
      <dsp:nvSpPr>
        <dsp:cNvPr id="0" name=""/>
        <dsp:cNvSpPr/>
      </dsp:nvSpPr>
      <dsp:spPr>
        <a:xfrm>
          <a:off x="0" y="2510481"/>
          <a:ext cx="10515600" cy="1153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They are constantly battling against diseases, like diabetes, cancer, heart disease, and dementia.</a:t>
          </a:r>
          <a:endParaRPr lang="en-US" sz="2900" kern="1200"/>
        </a:p>
      </dsp:txBody>
      <dsp:txXfrm>
        <a:off x="56315" y="2566796"/>
        <a:ext cx="10402970" cy="1040990"/>
      </dsp:txXfrm>
    </dsp:sp>
    <dsp:sp modelId="{FA8E49B5-0A8B-41D5-A60B-28A12FB1FE0F}">
      <dsp:nvSpPr>
        <dsp:cNvPr id="0" name=""/>
        <dsp:cNvSpPr/>
      </dsp:nvSpPr>
      <dsp:spPr>
        <a:xfrm>
          <a:off x="0" y="3747621"/>
          <a:ext cx="10515600" cy="1153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Public health is important due to aiding and prolonging life.</a:t>
          </a:r>
          <a:endParaRPr lang="en-US" sz="2900" kern="1200"/>
        </a:p>
      </dsp:txBody>
      <dsp:txXfrm>
        <a:off x="56315" y="3803936"/>
        <a:ext cx="10402970" cy="10409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D0545E-3BEB-4F16-85D6-53DEAB3329CF}">
      <dsp:nvSpPr>
        <dsp:cNvPr id="0" name=""/>
        <dsp:cNvSpPr/>
      </dsp:nvSpPr>
      <dsp:spPr>
        <a:xfrm>
          <a:off x="0" y="52166"/>
          <a:ext cx="1051560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They are constantly striving to close the inequality gap between people and encourage equal opportunities.</a:t>
          </a:r>
          <a:endParaRPr lang="en-US" sz="3000" kern="1200"/>
        </a:p>
      </dsp:txBody>
      <dsp:txXfrm>
        <a:off x="58257" y="110423"/>
        <a:ext cx="10399086" cy="1076886"/>
      </dsp:txXfrm>
    </dsp:sp>
    <dsp:sp modelId="{93477934-1F06-4A50-BB8A-4B742BC6B1CF}">
      <dsp:nvSpPr>
        <dsp:cNvPr id="0" name=""/>
        <dsp:cNvSpPr/>
      </dsp:nvSpPr>
      <dsp:spPr>
        <a:xfrm>
          <a:off x="0" y="1331966"/>
          <a:ext cx="1051560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They are conscious  of the whole population rather than at an individual level.</a:t>
          </a:r>
          <a:endParaRPr lang="en-US" sz="3000" kern="1200"/>
        </a:p>
      </dsp:txBody>
      <dsp:txXfrm>
        <a:off x="58257" y="1390223"/>
        <a:ext cx="10399086" cy="1076886"/>
      </dsp:txXfrm>
    </dsp:sp>
    <dsp:sp modelId="{9880B284-A485-44A4-8534-7A14675E6F00}">
      <dsp:nvSpPr>
        <dsp:cNvPr id="0" name=""/>
        <dsp:cNvSpPr/>
      </dsp:nvSpPr>
      <dsp:spPr>
        <a:xfrm>
          <a:off x="0" y="2611766"/>
          <a:ext cx="1051560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Ensures that everyone is aware of health hazards through campaigns and educational programs like smoking.</a:t>
          </a:r>
          <a:endParaRPr lang="en-US" sz="3000" kern="1200"/>
        </a:p>
      </dsp:txBody>
      <dsp:txXfrm>
        <a:off x="58257" y="2670023"/>
        <a:ext cx="10399086" cy="1076886"/>
      </dsp:txXfrm>
    </dsp:sp>
    <dsp:sp modelId="{903D4F59-D033-439A-841C-4CE248BDDD63}">
      <dsp:nvSpPr>
        <dsp:cNvPr id="0" name=""/>
        <dsp:cNvSpPr/>
      </dsp:nvSpPr>
      <dsp:spPr>
        <a:xfrm>
          <a:off x="0" y="3940333"/>
          <a:ext cx="10515600" cy="4076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Cabaj, Musto, Ghali (2019)</a:t>
          </a:r>
          <a:endParaRPr lang="en-US" sz="1400" kern="1200" dirty="0"/>
        </a:p>
      </dsp:txBody>
      <dsp:txXfrm>
        <a:off x="19898" y="3960231"/>
        <a:ext cx="10475804" cy="3678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328B09-5085-4F2A-A154-F92451D6C6F7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3B63E0-9CB7-4703-90D9-E97D3C6009C5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7F3145-A4B5-41A4-8FE7-22114752A6BB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Clean air</a:t>
          </a:r>
          <a:endParaRPr lang="en-US" sz="1900" kern="1200"/>
        </a:p>
      </dsp:txBody>
      <dsp:txXfrm>
        <a:off x="1312541" y="828340"/>
        <a:ext cx="2148945" cy="911674"/>
      </dsp:txXfrm>
    </dsp:sp>
    <dsp:sp modelId="{39E63589-3C7C-406C-9705-95047910FE74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29B2F1-617E-4FE0-BBEA-EA75FB916796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45EA64-BC8F-4D88-B30A-E0199A56DD05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Water and food</a:t>
          </a:r>
          <a:endParaRPr lang="en-US" sz="1900" kern="1200"/>
        </a:p>
      </dsp:txBody>
      <dsp:txXfrm>
        <a:off x="4942957" y="828340"/>
        <a:ext cx="2148945" cy="911674"/>
      </dsp:txXfrm>
    </dsp:sp>
    <dsp:sp modelId="{A5D6D7AC-0A11-47BE-BD82-E319D4B58C20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169066-434A-4A4A-A1CC-0D80DEE0398D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F7E628-D99C-4A76-9779-D9664E9403F3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Infectious disease</a:t>
          </a:r>
          <a:endParaRPr lang="en-US" sz="1900" kern="1200"/>
        </a:p>
      </dsp:txBody>
      <dsp:txXfrm>
        <a:off x="8573374" y="828340"/>
        <a:ext cx="2148945" cy="911674"/>
      </dsp:txXfrm>
    </dsp:sp>
    <dsp:sp modelId="{F2CA7778-571D-4879-9A4E-453CD3ED3FC6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B9FA4C-FD07-4F07-8F36-38F028C29565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7217B3-A148-476A-9447-2B573AE5FDCF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Protection against environmental health hazards</a:t>
          </a:r>
          <a:endParaRPr lang="en-US" sz="1900" kern="1200"/>
        </a:p>
      </dsp:txBody>
      <dsp:txXfrm>
        <a:off x="1312541" y="2452790"/>
        <a:ext cx="2148945" cy="911674"/>
      </dsp:txXfrm>
    </dsp:sp>
    <dsp:sp modelId="{2B3D33FC-8B18-4B61-83FA-CA0CD39430B5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B12F47-33CD-48F0-A043-A23553758959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BBC837-555F-48E4-B0D1-3445377DBA1F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Chemical incidences.</a:t>
          </a:r>
          <a:endParaRPr lang="en-US" sz="1900" kern="1200" dirty="0"/>
        </a:p>
      </dsp:txBody>
      <dsp:txXfrm>
        <a:off x="4942957" y="2452790"/>
        <a:ext cx="2148945" cy="911674"/>
      </dsp:txXfrm>
    </dsp:sp>
    <dsp:sp modelId="{35E139A2-3125-488C-9096-3C2B727A4C9F}">
      <dsp:nvSpPr>
        <dsp:cNvPr id="0" name=""/>
        <dsp:cNvSpPr/>
      </dsp:nvSpPr>
      <dsp:spPr>
        <a:xfrm>
          <a:off x="7466341" y="245279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9510C8-6CEC-40CC-9101-FCB87CEF09D9}">
      <dsp:nvSpPr>
        <dsp:cNvPr id="0" name=""/>
        <dsp:cNvSpPr/>
      </dsp:nvSpPr>
      <dsp:spPr>
        <a:xfrm>
          <a:off x="7657792" y="2644242"/>
          <a:ext cx="528770" cy="5287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23E1C-B979-4784-A141-8A7745472717}">
      <dsp:nvSpPr>
        <dsp:cNvPr id="0" name=""/>
        <dsp:cNvSpPr/>
      </dsp:nvSpPr>
      <dsp:spPr>
        <a:xfrm>
          <a:off x="8573374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emergency response</a:t>
          </a:r>
        </a:p>
      </dsp:txBody>
      <dsp:txXfrm>
        <a:off x="8573374" y="2452790"/>
        <a:ext cx="2148945" cy="9116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6B8244-93FD-4DB1-8458-04365E52ABE5}">
      <dsp:nvSpPr>
        <dsp:cNvPr id="0" name=""/>
        <dsp:cNvSpPr/>
      </dsp:nvSpPr>
      <dsp:spPr>
        <a:xfrm>
          <a:off x="284038" y="1667976"/>
          <a:ext cx="920893" cy="92089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75B80AA-8CDB-45C5-ADB7-3994F7907121}">
      <dsp:nvSpPr>
        <dsp:cNvPr id="0" name=""/>
        <dsp:cNvSpPr/>
      </dsp:nvSpPr>
      <dsp:spPr>
        <a:xfrm>
          <a:off x="477426" y="1861363"/>
          <a:ext cx="534118" cy="5341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93770D1-D2C7-4C88-A1CE-892F9AC79F49}">
      <dsp:nvSpPr>
        <dsp:cNvPr id="0" name=""/>
        <dsp:cNvSpPr/>
      </dsp:nvSpPr>
      <dsp:spPr>
        <a:xfrm>
          <a:off x="1402266" y="951613"/>
          <a:ext cx="2170677" cy="2353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Local health boards are responsible for planning and delivering NHS services in their areas. These health services include:</a:t>
          </a:r>
          <a:endParaRPr lang="en-US" sz="2000" kern="1200" dirty="0"/>
        </a:p>
      </dsp:txBody>
      <dsp:txXfrm>
        <a:off x="1402266" y="951613"/>
        <a:ext cx="2170677" cy="2353619"/>
      </dsp:txXfrm>
    </dsp:sp>
    <dsp:sp modelId="{5E3331D3-2BA8-427E-94DC-A6928CD153B6}">
      <dsp:nvSpPr>
        <dsp:cNvPr id="0" name=""/>
        <dsp:cNvSpPr/>
      </dsp:nvSpPr>
      <dsp:spPr>
        <a:xfrm>
          <a:off x="3951167" y="1667976"/>
          <a:ext cx="920893" cy="92089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1FBD569-6993-4919-8730-089992B15024}">
      <dsp:nvSpPr>
        <dsp:cNvPr id="0" name=""/>
        <dsp:cNvSpPr/>
      </dsp:nvSpPr>
      <dsp:spPr>
        <a:xfrm>
          <a:off x="4144555" y="1861363"/>
          <a:ext cx="534118" cy="5341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95BE6A-A395-463D-A1A9-5AE9B2051096}">
      <dsp:nvSpPr>
        <dsp:cNvPr id="0" name=""/>
        <dsp:cNvSpPr/>
      </dsp:nvSpPr>
      <dsp:spPr>
        <a:xfrm>
          <a:off x="5069395" y="1667976"/>
          <a:ext cx="2170677" cy="920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dental</a:t>
          </a:r>
          <a:endParaRPr lang="en-US" sz="2400" kern="1200"/>
        </a:p>
      </dsp:txBody>
      <dsp:txXfrm>
        <a:off x="5069395" y="1667976"/>
        <a:ext cx="2170677" cy="920893"/>
      </dsp:txXfrm>
    </dsp:sp>
    <dsp:sp modelId="{2370A17F-C648-4E2A-A9B0-2091FA9DE62C}">
      <dsp:nvSpPr>
        <dsp:cNvPr id="0" name=""/>
        <dsp:cNvSpPr/>
      </dsp:nvSpPr>
      <dsp:spPr>
        <a:xfrm>
          <a:off x="7618296" y="1667976"/>
          <a:ext cx="920893" cy="92089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74AE425-57C9-46F1-B36C-888F44EB88D6}">
      <dsp:nvSpPr>
        <dsp:cNvPr id="0" name=""/>
        <dsp:cNvSpPr/>
      </dsp:nvSpPr>
      <dsp:spPr>
        <a:xfrm>
          <a:off x="7811684" y="1861363"/>
          <a:ext cx="534118" cy="5341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C0E4485-7317-4112-A920-004B9730419A}">
      <dsp:nvSpPr>
        <dsp:cNvPr id="0" name=""/>
        <dsp:cNvSpPr/>
      </dsp:nvSpPr>
      <dsp:spPr>
        <a:xfrm>
          <a:off x="8736524" y="1667976"/>
          <a:ext cx="2170677" cy="920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optical</a:t>
          </a:r>
          <a:endParaRPr lang="en-US" sz="2400" kern="1200"/>
        </a:p>
      </dsp:txBody>
      <dsp:txXfrm>
        <a:off x="8736524" y="1667976"/>
        <a:ext cx="2170677" cy="920893"/>
      </dsp:txXfrm>
    </dsp:sp>
    <dsp:sp modelId="{EB8C940D-A05B-49A4-83CE-6AF7F4F3DEBF}">
      <dsp:nvSpPr>
        <dsp:cNvPr id="0" name=""/>
        <dsp:cNvSpPr/>
      </dsp:nvSpPr>
      <dsp:spPr>
        <a:xfrm>
          <a:off x="284038" y="4365733"/>
          <a:ext cx="920893" cy="92089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B026957-AE7B-40A6-9F0D-8F85C1CEAE77}">
      <dsp:nvSpPr>
        <dsp:cNvPr id="0" name=""/>
        <dsp:cNvSpPr/>
      </dsp:nvSpPr>
      <dsp:spPr>
        <a:xfrm>
          <a:off x="477426" y="4559120"/>
          <a:ext cx="534118" cy="5341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678A953-5D91-4B4F-8A4D-AD359F2A4639}">
      <dsp:nvSpPr>
        <dsp:cNvPr id="0" name=""/>
        <dsp:cNvSpPr/>
      </dsp:nvSpPr>
      <dsp:spPr>
        <a:xfrm>
          <a:off x="1402266" y="4365733"/>
          <a:ext cx="2170677" cy="920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pharmacy</a:t>
          </a:r>
          <a:endParaRPr lang="en-US" sz="2400" kern="1200"/>
        </a:p>
      </dsp:txBody>
      <dsp:txXfrm>
        <a:off x="1402266" y="4365733"/>
        <a:ext cx="2170677" cy="920893"/>
      </dsp:txXfrm>
    </dsp:sp>
    <dsp:sp modelId="{F869BF21-EE36-42D8-BC7F-3F9CDAC56E7E}">
      <dsp:nvSpPr>
        <dsp:cNvPr id="0" name=""/>
        <dsp:cNvSpPr/>
      </dsp:nvSpPr>
      <dsp:spPr>
        <a:xfrm>
          <a:off x="3951167" y="4365733"/>
          <a:ext cx="920893" cy="92089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4B576F6-DE94-42BF-84D0-D06467C09786}">
      <dsp:nvSpPr>
        <dsp:cNvPr id="0" name=""/>
        <dsp:cNvSpPr/>
      </dsp:nvSpPr>
      <dsp:spPr>
        <a:xfrm>
          <a:off x="4144555" y="4559120"/>
          <a:ext cx="534118" cy="53411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CE47600-2D9F-436C-B47C-1E5BCBE35130}">
      <dsp:nvSpPr>
        <dsp:cNvPr id="0" name=""/>
        <dsp:cNvSpPr/>
      </dsp:nvSpPr>
      <dsp:spPr>
        <a:xfrm>
          <a:off x="5069395" y="4365733"/>
          <a:ext cx="2170677" cy="920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mental health</a:t>
          </a:r>
          <a:endParaRPr lang="en-US" sz="2400" kern="1200"/>
        </a:p>
      </dsp:txBody>
      <dsp:txXfrm>
        <a:off x="5069395" y="4365733"/>
        <a:ext cx="2170677" cy="9208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A8585-4736-2F84-AB55-E345767653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EEF7AC-5134-7F53-F6EB-7C842B27A5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6CF3A5-C2C3-BEAF-F068-082ED6E17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0F799-0B14-498A-8832-CCD89B0A3642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B59AB5-61E3-5EC0-3C1A-B6CFE1CDA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F8CAD-A1D1-6267-01C0-7962F6512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FA38-552C-4D16-9221-C680A006C2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671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43D8F-5FC6-2057-8000-B2CBA6368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EF743-CFEB-2BEC-592E-D0A686351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8B9322-ADD2-F2F2-BB90-10BD9383F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0F799-0B14-498A-8832-CCD89B0A3642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DD9DD5-54BA-CE05-DC82-2F6567CC2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D763D-435E-6438-D12D-6FA29338A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FA38-552C-4D16-9221-C680A006C2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206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0052-9444-701B-ACE7-F87912EE8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CBBE7E-BAFA-F8F1-2029-7714BBF75D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2DF97A-476A-C6E5-93BA-092057186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0F799-0B14-498A-8832-CCD89B0A3642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D2725B-4E66-64D0-7AD1-828BE63A7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8B0EFF-30BF-A870-201C-F49D4F086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FA38-552C-4D16-9221-C680A006C2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000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6D734-CB75-2772-E8BC-E5EBE1C73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D7F60-6E9D-14C6-D97C-F9F51DB66D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870DA2-494E-BC95-7CE7-F731740BBB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7B865D-5614-1C09-D1F4-EDEEF0277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0F799-0B14-498A-8832-CCD89B0A3642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5E043C-CF61-9C30-2C9D-76CB98AEB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4D44C0-33D7-6013-3A7C-72161B505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FA38-552C-4D16-9221-C680A006C2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251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1B9CC-7E9F-C7C0-B16D-7800BCF0C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6E6E40-18D2-58A2-CB92-0573A5D0F9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82EEFB-AE88-8245-9C12-3EF9C3AC52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967C25-8603-6620-8F6B-EAA1A7D82A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93D00D-2497-94FB-20B8-9BD6732F7F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323283-CC82-62B5-B40B-907F66B29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0F799-0B14-498A-8832-CCD89B0A3642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61EB27-D9BA-AC97-9DE5-F17E66EBD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62B877-FB40-37FE-1F9B-9CAB10F06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FA38-552C-4D16-9221-C680A006C2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277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1BFF4-3A0A-500A-C45A-6308473860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B6B61D-F399-BC1F-6476-6302C702E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0F799-0B14-498A-8832-CCD89B0A3642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F8F8FF-9419-D28F-75A8-3A6E3AD38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FB12BA-D2F3-9C33-BC71-46E91B1F4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FA38-552C-4D16-9221-C680A006C2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674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EC96E3-3B76-45FB-51D6-C5D34AA40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0F799-0B14-498A-8832-CCD89B0A3642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2DB843-36A8-7177-7B05-1ABABEE24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8CCA24-0139-6CE7-CAC2-BA65FB038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FA38-552C-4D16-9221-C680A006C2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322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7FE2C-5EA0-053D-0FC5-BBBD6F8E2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B9CDF-52C2-923F-13FB-1E364FBFC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A9D0BC-311E-320A-939B-F55F5478D2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E42F8C-6143-9000-2716-2831393A7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0F799-0B14-498A-8832-CCD89B0A3642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4685E8-1117-C9D7-F084-B6E9CAE8DB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E608D0-6ECA-4D54-6DBD-558D99047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FA38-552C-4D16-9221-C680A006C2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789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2C6C4-DF24-BFF9-21F8-577B87276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51D738-0DB5-05D7-B0AA-1D709D17303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8FE9CC-0584-E3A5-D24A-1B8AD48082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F10B2F-35EF-565D-EBA8-752DD02ED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0F799-0B14-498A-8832-CCD89B0A3642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9A7283-C01E-7057-B4C7-8EF502C07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382EB4-BA2C-8AB7-0B24-74FBCCB30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FA38-552C-4D16-9221-C680A006C2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247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A69A3-53C1-CC0A-F0B5-37B0C7F18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5A1A2D-4C4F-30FB-A6E9-A72CBA2F1A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E4C8F-0A87-B8FB-3135-E79BB9B94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0F799-0B14-498A-8832-CCD89B0A3642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26E6-4353-ED4E-9801-21D627993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476060-8E2E-A66B-B102-17A9967B5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FA38-552C-4D16-9221-C680A006C2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34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78058E-001A-F1B8-68FB-BF375398A8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917A31-448B-EC4D-CD5D-9E5694FC61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00DF4-A78F-A9F6-A50E-8881E2836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0F799-0B14-498A-8832-CCD89B0A3642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60EC74-CD01-A75D-7E83-6D503F2A5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7D1B3-B97C-F6AD-1690-EE2BAEF86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FA38-552C-4D16-9221-C680A006C2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88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805F05-F3E7-2B64-7F0B-38DD8960D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D85621-7C25-70C0-0828-3F08242BD6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B7A78D-6B52-165A-AA32-069A551462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A0F799-0B14-498A-8832-CCD89B0A3642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1B3E19-11FC-8436-EAD7-5A11CE747F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033656-0396-DEFD-E8C6-96F39EE065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C2FA38-552C-4D16-9221-C680A006C2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JLiD-ognCVw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6F2EA1B-C4D3-8CA7-FA1C-0C2E31419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/>
            <a:r>
              <a:rPr lang="en-GB"/>
              <a:t> Public Health </a:t>
            </a:r>
            <a:br>
              <a:rPr lang="en-GB"/>
            </a:br>
            <a:r>
              <a:rPr lang="en-GB"/>
              <a:t>           By 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161F50-5C71-7B95-CB16-A92FC49980D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8334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46534D9-EB1C-6280-14E7-415C5E1E2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/>
            <a:r>
              <a:rPr lang="en-GB"/>
              <a:t>Aims and objectives.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EF4FDF-4668-F2F5-AEBC-2C18116321B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893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03890DE-3F0E-8104-6DE8-E7134AA82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/>
            <a:r>
              <a:rPr lang="en-GB"/>
              <a:t>What is public health ?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0B11CA-2215-63E7-A435-08F4522FE65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70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1F92938-60C6-25BE-EF28-5649AE7F9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/>
            <a:r>
              <a:rPr lang="en-GB"/>
              <a:t>Public Health 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BF09AD-93CE-2754-921E-CF88152C57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1869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Stethoscope">
            <a:extLst>
              <a:ext uri="{FF2B5EF4-FFF2-40B4-BE49-F238E27FC236}">
                <a16:creationId xmlns:a16="http://schemas.microsoft.com/office/drawing/2014/main" id="{9449C457-4A96-2A6B-FDC8-77E3B5598A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35" r="20906" b="-2"/>
          <a:stretch/>
        </p:blipFill>
        <p:spPr>
          <a:xfrm>
            <a:off x="-1" y="-2"/>
            <a:ext cx="3668111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B66E6C-A81D-3CD5-987C-7D8334282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762715"/>
          </a:xfrm>
        </p:spPr>
        <p:txBody>
          <a:bodyPr>
            <a:normAutofit/>
          </a:bodyPr>
          <a:lstStyle/>
          <a:p>
            <a:r>
              <a:rPr lang="en-GB" sz="4000" dirty="0"/>
              <a:t>Public health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35874B8-C2BA-0C4F-B20B-EA015DF93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8110" y="1168401"/>
            <a:ext cx="8615330" cy="579120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Acheson defined public health as the art of preventing disease.</a:t>
            </a:r>
          </a:p>
          <a:p>
            <a:r>
              <a:rPr lang="en-GB" sz="2400" dirty="0"/>
              <a:t>His report in 1988 examined the determinants of heath using the layer of influence’ model first proposed by Dahlgren and Whitbread (1991) </a:t>
            </a:r>
          </a:p>
          <a:p>
            <a:r>
              <a:rPr lang="en-GB" sz="2400" dirty="0"/>
              <a:t>The report made 39 recommendations and provided policy directions to tackle health inequalities.</a:t>
            </a:r>
          </a:p>
          <a:p>
            <a:r>
              <a:rPr lang="en-GB" sz="2400" dirty="0"/>
              <a:t>1999 the white paper was published which was to set up a programme to save lives and promote healthier living as well as reduce health inequalities.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1700" dirty="0"/>
              <a:t>(Townsend and Davidson 1982)</a:t>
            </a: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6991622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FD6837-C80D-6866-6309-1BA8B3D673B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590662" y="1137920"/>
            <a:ext cx="4805996" cy="44270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Why is public health important ?</a:t>
            </a:r>
          </a:p>
        </p:txBody>
      </p:sp>
      <p:pic>
        <p:nvPicPr>
          <p:cNvPr id="6" name="Graphic 5" descr="Stethoscope">
            <a:extLst>
              <a:ext uri="{FF2B5EF4-FFF2-40B4-BE49-F238E27FC236}">
                <a16:creationId xmlns:a16="http://schemas.microsoft.com/office/drawing/2014/main" id="{DCF598D1-1BA1-8DEB-BFEC-37C5DB9310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826570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29B9C-F617-F15C-4004-12E44B31E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3201"/>
            <a:ext cx="10515600" cy="843280"/>
          </a:xfrm>
        </p:spPr>
        <p:txBody>
          <a:bodyPr>
            <a:normAutofit/>
          </a:bodyPr>
          <a:lstStyle/>
          <a:p>
            <a:r>
              <a:rPr lang="en-GB" dirty="0"/>
              <a:t>Public health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F3D419-25E9-0D3C-57C9-648387F1DFC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239520"/>
          <a:ext cx="10515600" cy="49374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6777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3840E-F276-4834-D1A4-13629F901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health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FCEC67-FDC1-D02F-B82E-AC201C5265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763942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20268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D72B7-8894-63D0-A499-0DE537E0D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Health promotion.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C1B09-0B68-1F9B-BB49-9F92DA6CD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8348" y="0"/>
            <a:ext cx="6611794" cy="6858000"/>
          </a:xfrm>
        </p:spPr>
        <p:txBody>
          <a:bodyPr anchor="ctr">
            <a:normAutofit/>
          </a:bodyPr>
          <a:lstStyle/>
          <a:p>
            <a:r>
              <a:rPr lang="en-GB" dirty="0"/>
              <a:t>Health promotion improves the health status of individuals, communities and  families.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Health promotion reduces premature death.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By focusing on prevention, health promotion reduces costs for individuals, employers, families, insurance companies and medical facilities.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1400" dirty="0"/>
              <a:t>(Gallagher, Keehner, Herve-Claude, Stephen 2021)</a:t>
            </a:r>
          </a:p>
        </p:txBody>
      </p:sp>
    </p:spTree>
    <p:extLst>
      <p:ext uri="{BB962C8B-B14F-4D97-AF65-F5344CB8AC3E}">
        <p14:creationId xmlns:p14="http://schemas.microsoft.com/office/powerpoint/2010/main" val="42631117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Doctor">
            <a:extLst>
              <a:ext uri="{FF2B5EF4-FFF2-40B4-BE49-F238E27FC236}">
                <a16:creationId xmlns:a16="http://schemas.microsoft.com/office/drawing/2014/main" id="{3A49C384-FAAF-220E-6BDD-710E4BA789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1239" y="1525536"/>
            <a:ext cx="3775459" cy="3775459"/>
          </a:xfrm>
          <a:prstGeom prst="rect">
            <a:avLst/>
          </a:pr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9A1D9BC-1455-4308-9ABD-A3F8EDB67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6068" y="320442"/>
            <a:ext cx="6572492" cy="6212748"/>
          </a:xfrm>
          <a:custGeom>
            <a:avLst/>
            <a:gdLst>
              <a:gd name="connsiteX0" fmla="*/ 0 w 6572492"/>
              <a:gd name="connsiteY0" fmla="*/ 0 h 6212748"/>
              <a:gd name="connsiteX1" fmla="*/ 2248593 w 6572492"/>
              <a:gd name="connsiteY1" fmla="*/ 0 h 6212748"/>
              <a:gd name="connsiteX2" fmla="*/ 2694770 w 6572492"/>
              <a:gd name="connsiteY2" fmla="*/ 0 h 6212748"/>
              <a:gd name="connsiteX3" fmla="*/ 2991094 w 6572492"/>
              <a:gd name="connsiteY3" fmla="*/ 0 h 6212748"/>
              <a:gd name="connsiteX4" fmla="*/ 6572492 w 6572492"/>
              <a:gd name="connsiteY4" fmla="*/ 0 h 6212748"/>
              <a:gd name="connsiteX5" fmla="*/ 6572492 w 6572492"/>
              <a:gd name="connsiteY5" fmla="*/ 2864954 h 6212748"/>
              <a:gd name="connsiteX6" fmla="*/ 3129047 w 6572492"/>
              <a:gd name="connsiteY6" fmla="*/ 6212748 h 6212748"/>
              <a:gd name="connsiteX7" fmla="*/ 2694770 w 6572492"/>
              <a:gd name="connsiteY7" fmla="*/ 6212748 h 6212748"/>
              <a:gd name="connsiteX8" fmla="*/ 2248593 w 6572492"/>
              <a:gd name="connsiteY8" fmla="*/ 6212748 h 6212748"/>
              <a:gd name="connsiteX9" fmla="*/ 0 w 6572492"/>
              <a:gd name="connsiteY9" fmla="*/ 6212748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72492" h="6212748">
                <a:moveTo>
                  <a:pt x="0" y="0"/>
                </a:moveTo>
                <a:lnTo>
                  <a:pt x="2248593" y="0"/>
                </a:lnTo>
                <a:lnTo>
                  <a:pt x="2694770" y="0"/>
                </a:lnTo>
                <a:lnTo>
                  <a:pt x="2991094" y="0"/>
                </a:lnTo>
                <a:lnTo>
                  <a:pt x="6572492" y="0"/>
                </a:lnTo>
                <a:lnTo>
                  <a:pt x="6572492" y="2864954"/>
                </a:lnTo>
                <a:lnTo>
                  <a:pt x="3129047" y="6212748"/>
                </a:lnTo>
                <a:lnTo>
                  <a:pt x="2694770" y="6212748"/>
                </a:lnTo>
                <a:lnTo>
                  <a:pt x="2248593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Right Triangle 24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A62647B-1222-407C-8740-5A497612B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B3FD5F-8D92-45E5-8DA6-E210009A5FC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775961" y="962526"/>
            <a:ext cx="5384800" cy="32106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are the principles of public health ?</a:t>
            </a:r>
          </a:p>
        </p:txBody>
      </p:sp>
    </p:spTree>
    <p:extLst>
      <p:ext uri="{BB962C8B-B14F-4D97-AF65-F5344CB8AC3E}">
        <p14:creationId xmlns:p14="http://schemas.microsoft.com/office/powerpoint/2010/main" val="793119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F4C891B-62D0-4250-AEB7-0F42BAD78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9CBDE-A0FB-FF51-42F5-DA61CA55C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5458" y="1696721"/>
            <a:ext cx="9808067" cy="54864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4000" dirty="0"/>
              <a:t>Principles of public health</a:t>
            </a:r>
          </a:p>
        </p:txBody>
      </p:sp>
      <p:pic>
        <p:nvPicPr>
          <p:cNvPr id="7" name="Graphic 6" descr="Shower">
            <a:extLst>
              <a:ext uri="{FF2B5EF4-FFF2-40B4-BE49-F238E27FC236}">
                <a16:creationId xmlns:a16="http://schemas.microsoft.com/office/drawing/2014/main" id="{D3804C56-2BD1-29B1-1BC6-A83D73F592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00320" y="426720"/>
            <a:ext cx="1910079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5E91D-C8F3-DA66-C71D-D273A62AA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5459" y="2468880"/>
            <a:ext cx="9804575" cy="4389120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Improving the wellbeing of communities.</a:t>
            </a:r>
          </a:p>
          <a:p>
            <a:pPr marL="0" indent="0" algn="ctr">
              <a:buNone/>
            </a:pPr>
            <a:r>
              <a:rPr lang="en-GB" sz="3200" dirty="0"/>
              <a:t>Preventing health problems. </a:t>
            </a:r>
          </a:p>
          <a:p>
            <a:pPr marL="0" indent="0" algn="ctr">
              <a:buNone/>
            </a:pPr>
            <a:r>
              <a:rPr lang="en-GB" sz="3200" dirty="0"/>
              <a:t>Promotes good hygiene.</a:t>
            </a:r>
          </a:p>
          <a:p>
            <a:pPr marL="0" indent="0" algn="ctr">
              <a:buNone/>
            </a:pPr>
            <a:r>
              <a:rPr lang="en-GB" sz="3200" dirty="0"/>
              <a:t>Ensures clean water.</a:t>
            </a:r>
          </a:p>
          <a:p>
            <a:pPr marL="0" indent="0" algn="ctr">
              <a:buNone/>
            </a:pPr>
            <a:r>
              <a:rPr lang="en-GB" sz="3200" dirty="0"/>
              <a:t>Prevents disease</a:t>
            </a:r>
          </a:p>
          <a:p>
            <a:pPr marL="0" indent="0" algn="ctr">
              <a:buNone/>
            </a:pPr>
            <a:r>
              <a:rPr lang="en-GB" sz="3200" dirty="0"/>
              <a:t> encourages healthy lifestyles.</a:t>
            </a:r>
          </a:p>
          <a:p>
            <a:pPr algn="ctr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516141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Triangle 8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631CA1-EA25-8967-E633-31C03E257EB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are the six aims of public health ?</a:t>
            </a:r>
          </a:p>
        </p:txBody>
      </p:sp>
    </p:spTree>
    <p:extLst>
      <p:ext uri="{BB962C8B-B14F-4D97-AF65-F5344CB8AC3E}">
        <p14:creationId xmlns:p14="http://schemas.microsoft.com/office/powerpoint/2010/main" val="39380311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AD1A04-1036-E830-8BB5-3ABD6114E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The  six aims of public health 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4A7B44-D0FC-82BF-11EE-E72A679FE3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744634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92828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E93C0-9DF0-D76B-602D-1ED76F578D4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590662" y="1645920"/>
            <a:ext cx="4805996" cy="39190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How are public health services provided Wales ?</a:t>
            </a:r>
          </a:p>
        </p:txBody>
      </p:sp>
      <p:pic>
        <p:nvPicPr>
          <p:cNvPr id="6" name="Graphic 5" descr="Medical">
            <a:extLst>
              <a:ext uri="{FF2B5EF4-FFF2-40B4-BE49-F238E27FC236}">
                <a16:creationId xmlns:a16="http://schemas.microsoft.com/office/drawing/2014/main" id="{28690631-31F9-A239-0B86-45DAE00846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434257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white surface&#10;&#10;Description automatically generated">
            <a:extLst>
              <a:ext uri="{FF2B5EF4-FFF2-40B4-BE49-F238E27FC236}">
                <a16:creationId xmlns:a16="http://schemas.microsoft.com/office/drawing/2014/main" id="{0592997B-262D-21E6-6012-6E2413B150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686" b="2727"/>
          <a:stretch/>
        </p:blipFill>
        <p:spPr>
          <a:xfrm>
            <a:off x="0" y="142245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2A83B4-7D4C-87C0-22E1-A46EC65D4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3360"/>
            <a:ext cx="10515600" cy="94488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 Public health services are provided in Wales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860C90-92CB-1ADF-000A-17356B07F8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6427264"/>
              </p:ext>
            </p:extLst>
          </p:nvPr>
        </p:nvGraphicFramePr>
        <p:xfrm>
          <a:off x="162560" y="731520"/>
          <a:ext cx="11191240" cy="6238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654095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9" name="Freeform: Shape 103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F3CEF3-BAA3-DBA5-CE83-777B933E9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Public health services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A1E39E7-5916-E157-F275-02575CCD494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8604" y="-91440"/>
            <a:ext cx="8153396" cy="6949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34396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93AB87-9B41-CC06-D551-05EA1DFA9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Health services in Wales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23853-DA2C-9F6E-1211-0477868C1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7826" y="64346"/>
            <a:ext cx="8245614" cy="6858000"/>
          </a:xfrm>
        </p:spPr>
        <p:txBody>
          <a:bodyPr anchor="ctr">
            <a:normAutofit/>
          </a:bodyPr>
          <a:lstStyle/>
          <a:p>
            <a:r>
              <a:rPr lang="en-GB" sz="2400" b="0" i="0" dirty="0">
                <a:effectLst/>
                <a:latin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</a:rPr>
              <a:t>R</a:t>
            </a:r>
            <a:r>
              <a:rPr lang="en-GB" sz="2400" b="0" i="0" dirty="0">
                <a:effectLst/>
                <a:latin typeface="Arial" panose="020B0604020202020204" pitchFamily="34" charset="0"/>
              </a:rPr>
              <a:t>esponsible for:</a:t>
            </a:r>
          </a:p>
          <a:p>
            <a:pPr marL="0" indent="0">
              <a:buNone/>
            </a:pPr>
            <a:endParaRPr lang="en-GB" sz="2400" b="0" i="0" dirty="0">
              <a:effectLst/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Arial" panose="020B0604020202020204" pitchFamily="34" charset="0"/>
              </a:rPr>
              <a:t>improving physical and mental health outcomes</a:t>
            </a:r>
          </a:p>
          <a:p>
            <a:pPr marL="0" indent="0">
              <a:buNone/>
            </a:pPr>
            <a:endParaRPr lang="en-GB" sz="2400" b="0" i="0" dirty="0">
              <a:effectLst/>
              <a:latin typeface="Arial" panose="020B0604020202020204" pitchFamily="34" charset="0"/>
            </a:endParaRPr>
          </a:p>
          <a:p>
            <a:r>
              <a:rPr lang="en-GB" sz="2400" b="0" i="0" dirty="0">
                <a:effectLst/>
                <a:latin typeface="Arial" panose="020B0604020202020204" pitchFamily="34" charset="0"/>
              </a:rPr>
              <a:t>reducing health inequalities across their population</a:t>
            </a:r>
          </a:p>
          <a:p>
            <a:pPr marL="0" indent="0">
              <a:buNone/>
            </a:pPr>
            <a:endParaRPr lang="en-GB" sz="2400" b="0" i="0" dirty="0">
              <a:effectLst/>
              <a:latin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</a:rPr>
              <a:t>I</a:t>
            </a:r>
            <a:r>
              <a:rPr lang="en-GB" sz="2400" b="0" i="0" dirty="0">
                <a:effectLst/>
                <a:latin typeface="Arial" panose="020B0604020202020204" pitchFamily="34" charset="0"/>
              </a:rPr>
              <a:t>nvolved in assessing local needs, of the population from providers such as</a:t>
            </a:r>
            <a:r>
              <a:rPr lang="en-GB" sz="2400" dirty="0">
                <a:latin typeface="Arial" panose="020B0604020202020204" pitchFamily="34" charset="0"/>
              </a:rPr>
              <a:t>: hospitals, clinics, community health bodies.</a:t>
            </a:r>
            <a:endParaRPr lang="en-GB" sz="2400" b="0" i="0" dirty="0"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b="0" i="0" dirty="0">
              <a:effectLst/>
              <a:latin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</a:rPr>
              <a:t>Identifying what services people are likely to need in the future.</a:t>
            </a:r>
            <a:endParaRPr lang="en-GB" sz="2400" b="0" i="0" dirty="0"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b="0" i="0" dirty="0">
              <a:effectLst/>
              <a:latin typeface="Arial" panose="020B0604020202020204" pitchFamily="34" charset="0"/>
            </a:endParaRPr>
          </a:p>
          <a:p>
            <a:endParaRPr lang="en-GB" sz="2400" b="0" i="0" dirty="0"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</a:rPr>
              <a:t>(Public Health Wales 2023)</a:t>
            </a:r>
            <a:endParaRPr lang="en-GB" sz="2400" b="0" i="0" dirty="0">
              <a:effectLst/>
              <a:latin typeface="Arial" panose="020B060402020202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269744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F6A410-1379-9517-172A-B902882E3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Public Health Wales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0C608-2B31-E6B4-2AE3-60CBDC43B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hlinkClick r:id="rId2"/>
              </a:rPr>
              <a:t>https://youtu.be/JLiD-ognCVw</a:t>
            </a:r>
            <a:endParaRPr lang="en-GB" sz="3200" dirty="0">
              <a:solidFill>
                <a:schemeClr val="tx2"/>
              </a:solidFill>
            </a:endParaRPr>
          </a:p>
          <a:p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7307292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9EBDC5A-EC73-E962-B28E-C990DD059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8306A-8E99-A52D-62CD-368E3F966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We have identified what public health is</a:t>
            </a:r>
          </a:p>
          <a:p>
            <a:r>
              <a:rPr lang="en-GB" sz="3200" dirty="0">
                <a:solidFill>
                  <a:schemeClr val="tx2"/>
                </a:solidFill>
              </a:rPr>
              <a:t>Why it is important </a:t>
            </a:r>
          </a:p>
          <a:p>
            <a:r>
              <a:rPr lang="en-GB" sz="3200" dirty="0">
                <a:solidFill>
                  <a:schemeClr val="tx2"/>
                </a:solidFill>
              </a:rPr>
              <a:t>What the principles are.</a:t>
            </a:r>
          </a:p>
          <a:p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311985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FDC66-5591-7A6F-E46D-C1BB1A127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2B4D5-318E-CBC2-1F6A-584EB0C03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560" y="1259840"/>
            <a:ext cx="11399520" cy="5669280"/>
          </a:xfrm>
        </p:spPr>
        <p:txBody>
          <a:bodyPr>
            <a:normAutofit lnSpcReduction="10000"/>
          </a:bodyPr>
          <a:lstStyle/>
          <a:p>
            <a:r>
              <a:rPr lang="en-GB" sz="1800" dirty="0"/>
              <a:t>Acheson, A. D. (1998)’ On the state of public health, the fourth Duncan lecture’ </a:t>
            </a:r>
            <a:r>
              <a:rPr lang="en-GB" sz="1800" i="1" dirty="0"/>
              <a:t>Public Health   </a:t>
            </a:r>
            <a:r>
              <a:rPr lang="en-GB" sz="1800" dirty="0"/>
              <a:t>Vol 102 (4) pp 431-437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Cabaj, J .L. Musto, R. Ghali, A.W. (2019)’ Public health who, what and why?’  </a:t>
            </a:r>
            <a:r>
              <a:rPr lang="en-GB" sz="1800" i="1" dirty="0"/>
              <a:t>National Library of Medicine. Vol 110 (3) pp 340-343.</a:t>
            </a:r>
          </a:p>
          <a:p>
            <a:pPr marL="0" indent="0">
              <a:buNone/>
            </a:pPr>
            <a:endParaRPr lang="en-GB" sz="1800" i="1" dirty="0"/>
          </a:p>
          <a:p>
            <a:r>
              <a:rPr lang="en-GB" sz="1800" dirty="0"/>
              <a:t>Dahlgren, G. Whitehead, M.’ The Dahlgren-Whitehead model of health determinants:30 years on and still chasing rainbows’ </a:t>
            </a:r>
            <a:r>
              <a:rPr lang="en-GB" sz="1800" i="1" dirty="0"/>
              <a:t>Public Health</a:t>
            </a:r>
            <a:r>
              <a:rPr lang="en-GB" sz="1800" dirty="0"/>
              <a:t>. Vol 199 pp 20-24 Available at: doi: 10.1016/j.puhn.2021.08.009.Epub2021sep14.PMID:34534885. (Accessed 14/02/2024). </a:t>
            </a:r>
          </a:p>
          <a:p>
            <a:pPr marL="0" indent="0">
              <a:buNone/>
            </a:pPr>
            <a:endParaRPr lang="en-GB" sz="1800" i="1" dirty="0"/>
          </a:p>
          <a:p>
            <a:r>
              <a:rPr lang="en-GB" sz="1800" dirty="0"/>
              <a:t>Gallagher, A. C. Keehner, L. P. Herve-Claude, L. P. Stephen, C. (2021)’Health promotion and harm reduction attributes in one health literature: A scoping review’ </a:t>
            </a:r>
            <a:r>
              <a:rPr lang="en-GB" sz="1800" i="1" dirty="0"/>
              <a:t>National Library of Medicine. </a:t>
            </a:r>
            <a:r>
              <a:rPr lang="en-GB" sz="1800" dirty="0"/>
              <a:t>Available at: </a:t>
            </a:r>
            <a:r>
              <a:rPr lang="en-GB" sz="1800" i="1" dirty="0"/>
              <a:t>doi10.1016/j.onehlt.2021.100284  </a:t>
            </a:r>
            <a:r>
              <a:rPr lang="en-GB" sz="1800" dirty="0"/>
              <a:t>(Accessed 14/02/2024).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Public health Wales (2023</a:t>
            </a:r>
            <a:r>
              <a:rPr lang="en-GB" sz="1800" i="1" dirty="0"/>
              <a:t>) We work to protect and improve the health and wellbeing and reduce health inequalities for the people of Wales. Available at: </a:t>
            </a:r>
            <a:r>
              <a:rPr lang="en-GB" sz="1800" dirty="0"/>
              <a:t>Home - Public Health Wales (nhs . wales) (Accessed 14/02/2024) </a:t>
            </a:r>
          </a:p>
          <a:p>
            <a:r>
              <a:rPr lang="en-GB" sz="1800" dirty="0"/>
              <a:t>Townsend, P. Davidson, N. (1982) </a:t>
            </a:r>
            <a:r>
              <a:rPr lang="en-GB" sz="1800" i="1" dirty="0"/>
              <a:t>The black report. </a:t>
            </a:r>
            <a:r>
              <a:rPr lang="en-GB" sz="1800" dirty="0"/>
              <a:t>London: Pelican books.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6631382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736</Words>
  <Application>Microsoft Office PowerPoint</Application>
  <PresentationFormat>Widescreen</PresentationFormat>
  <Paragraphs>86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Aptos Display</vt:lpstr>
      <vt:lpstr>Arial</vt:lpstr>
      <vt:lpstr>Office Theme</vt:lpstr>
      <vt:lpstr> Public Health             By </vt:lpstr>
      <vt:lpstr>Aims and objectives.</vt:lpstr>
      <vt:lpstr>What is public health ?</vt:lpstr>
      <vt:lpstr>Public Health </vt:lpstr>
      <vt:lpstr>Public health </vt:lpstr>
      <vt:lpstr>Why is public health important ?</vt:lpstr>
      <vt:lpstr>Public health </vt:lpstr>
      <vt:lpstr>Public health </vt:lpstr>
      <vt:lpstr>Health promotion.</vt:lpstr>
      <vt:lpstr>What are the principles of public health ?</vt:lpstr>
      <vt:lpstr>Principles of public health</vt:lpstr>
      <vt:lpstr>What are the six aims of public health ?</vt:lpstr>
      <vt:lpstr>The  six aims of public health ?</vt:lpstr>
      <vt:lpstr>How are public health services provided Wales ?</vt:lpstr>
      <vt:lpstr>  Public health services are provided in Wales    </vt:lpstr>
      <vt:lpstr>Public health services </vt:lpstr>
      <vt:lpstr>Health services in Wales </vt:lpstr>
      <vt:lpstr>Public Health Wales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Public Health             By </dc:title>
  <dc:creator>Angella Karim (2009543)</dc:creator>
  <cp:lastModifiedBy>Angella Karim (2009543)</cp:lastModifiedBy>
  <cp:revision>5</cp:revision>
  <dcterms:created xsi:type="dcterms:W3CDTF">2024-02-14T12:09:31Z</dcterms:created>
  <dcterms:modified xsi:type="dcterms:W3CDTF">2024-02-14T16:29:57Z</dcterms:modified>
</cp:coreProperties>
</file>