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13"/>
  </p:notesMasterIdLst>
  <p:handoutMasterIdLst>
    <p:handoutMasterId r:id="rId14"/>
  </p:handoutMasterIdLst>
  <p:sldIdLst>
    <p:sldId id="335" r:id="rId2"/>
    <p:sldId id="336" r:id="rId3"/>
    <p:sldId id="337" r:id="rId4"/>
    <p:sldId id="345" r:id="rId5"/>
    <p:sldId id="338" r:id="rId6"/>
    <p:sldId id="339" r:id="rId7"/>
    <p:sldId id="340" r:id="rId8"/>
    <p:sldId id="346" r:id="rId9"/>
    <p:sldId id="341" r:id="rId10"/>
    <p:sldId id="342" r:id="rId11"/>
    <p:sldId id="343" r:id="rId12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964" autoAdjust="0"/>
  </p:normalViewPr>
  <p:slideViewPr>
    <p:cSldViewPr>
      <p:cViewPr varScale="1">
        <p:scale>
          <a:sx n="63" d="100"/>
          <a:sy n="63" d="100"/>
        </p:scale>
        <p:origin x="447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3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5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1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84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64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51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08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90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8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20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2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>EAP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Academic Writing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91070"/>
            <a:ext cx="4176464" cy="167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altLang="cy-GB" kern="0" dirty="0" smtClean="0">
              <a:solidFill>
                <a:srgbClr val="000000"/>
              </a:solidFill>
              <a:latin typeface="Lucida Sans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Academic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style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Formal style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Slang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Critical writing</a:t>
            </a:r>
          </a:p>
          <a:p>
            <a:pPr marL="0" indent="0">
              <a:buNone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0689"/>
            <a:ext cx="4038600" cy="3898552"/>
          </a:xfrm>
        </p:spPr>
        <p:txBody>
          <a:bodyPr>
            <a:normAutofit/>
          </a:bodyPr>
          <a:lstStyle/>
          <a:p>
            <a:endParaRPr lang="en-GB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5536" y="1825625"/>
            <a:ext cx="8119814" cy="435133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handbook</a:t>
            </a: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3568" y="1825625"/>
            <a:ext cx="7831782" cy="4351338"/>
          </a:xfrm>
        </p:spPr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Formal, academic writing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Objectivity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5390108"/>
          </a:xfrm>
        </p:spPr>
        <p:txBody>
          <a:bodyPr/>
          <a:lstStyle/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8229600" cy="5390108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(Moodle)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Evidence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sz="32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 smtClean="0">
                <a:latin typeface="Lucida Sans" panose="020B0602030504020204" pitchFamily="34" charset="0"/>
              </a:rPr>
              <a:t>B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00200"/>
            <a:ext cx="805815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‘Cannot’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‘Can’t’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‘Did not’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‘Didn’t’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‘They are’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‘They’re’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00200"/>
            <a:ext cx="805815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‘For example’ instead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‘etc.’, e.g.’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‘That is to say’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‘i.e.’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26383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/>
            </a:r>
            <a:b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</a:t>
            </a:r>
            <a:r>
              <a:rPr lang="en-GB" altLang="en-US" sz="3200" noProof="1" smtClean="0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slang </a:t>
            </a: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colloquiums 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</a:t>
            </a:r>
            <a:r>
              <a:rPr lang="en-US" altLang="en-US" sz="2200" noProof="1" smtClean="0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</a:t>
            </a:r>
            <a:r>
              <a:rPr lang="en-US" altLang="en-US" sz="2200" noProof="1" smtClean="0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kern="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323528" y="1586860"/>
            <a:ext cx="7272808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kern="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539552" y="1600200"/>
            <a:ext cx="8424936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2327</TotalTime>
  <Words>270</Words>
  <Application>Microsoft Office PowerPoint</Application>
  <PresentationFormat>On-screen Show (4:3)</PresentationFormat>
  <Paragraphs>67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Office Theme</vt:lpstr>
      <vt:lpstr>EAP</vt:lpstr>
      <vt:lpstr> Contents</vt:lpstr>
      <vt:lpstr> Resources</vt:lpstr>
      <vt:lpstr> Employability/Transferable Skills</vt:lpstr>
      <vt:lpstr> Academic Style</vt:lpstr>
      <vt:lpstr> Academic Style</vt:lpstr>
      <vt:lpstr>B Be formal</vt:lpstr>
      <vt:lpstr>formal</vt:lpstr>
      <vt:lpstr> Avoid slang and colloquiums </vt:lpstr>
      <vt:lpstr> Critical writing </vt:lpstr>
      <vt:lpstr> Be concise and structured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109</cp:revision>
  <dcterms:created xsi:type="dcterms:W3CDTF">2004-04-06T15:50:52Z</dcterms:created>
  <dcterms:modified xsi:type="dcterms:W3CDTF">2020-11-08T19:37:25Z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