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0" r:id="rId2"/>
    <p:sldMasterId id="2147483747" r:id="rId3"/>
  </p:sldMasterIdLst>
  <p:notesMasterIdLst>
    <p:notesMasterId r:id="rId18"/>
  </p:notesMasterIdLst>
  <p:sldIdLst>
    <p:sldId id="256" r:id="rId4"/>
    <p:sldId id="257" r:id="rId5"/>
    <p:sldId id="271" r:id="rId6"/>
    <p:sldId id="272" r:id="rId7"/>
    <p:sldId id="273" r:id="rId8"/>
    <p:sldId id="274" r:id="rId9"/>
    <p:sldId id="275" r:id="rId10"/>
    <p:sldId id="276" r:id="rId11"/>
    <p:sldId id="277" r:id="rId12"/>
    <p:sldId id="278" r:id="rId13"/>
    <p:sldId id="279" r:id="rId14"/>
    <p:sldId id="280" r:id="rId15"/>
    <p:sldId id="281"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2007" autoAdjust="0"/>
  </p:normalViewPr>
  <p:slideViewPr>
    <p:cSldViewPr snapToGrid="0">
      <p:cViewPr varScale="1">
        <p:scale>
          <a:sx n="52" d="100"/>
          <a:sy n="52" d="100"/>
        </p:scale>
        <p:origin x="76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 /><Relationship Id="rId13" Type="http://schemas.openxmlformats.org/officeDocument/2006/relationships/slide" Target="slides/slide10.xml" /><Relationship Id="rId18" Type="http://schemas.openxmlformats.org/officeDocument/2006/relationships/notesMaster" Target="notesMasters/notesMaster1.xml" /><Relationship Id="rId3" Type="http://schemas.openxmlformats.org/officeDocument/2006/relationships/slideMaster" Target="slideMasters/slideMaster3.xml" /><Relationship Id="rId21" Type="http://schemas.openxmlformats.org/officeDocument/2006/relationships/theme" Target="theme/theme1.xml" /><Relationship Id="rId7" Type="http://schemas.openxmlformats.org/officeDocument/2006/relationships/slide" Target="slides/slide4.xml" /><Relationship Id="rId12" Type="http://schemas.openxmlformats.org/officeDocument/2006/relationships/slide" Target="slides/slide9.xml" /><Relationship Id="rId17" Type="http://schemas.openxmlformats.org/officeDocument/2006/relationships/slide" Target="slides/slide14.xml" /><Relationship Id="rId2" Type="http://schemas.openxmlformats.org/officeDocument/2006/relationships/slideMaster" Target="slideMasters/slideMaster2.xml" /><Relationship Id="rId16" Type="http://schemas.openxmlformats.org/officeDocument/2006/relationships/slide" Target="slides/slide13.xml" /><Relationship Id="rId20"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3.xml" /><Relationship Id="rId11" Type="http://schemas.openxmlformats.org/officeDocument/2006/relationships/slide" Target="slides/slide8.xml" /><Relationship Id="rId5" Type="http://schemas.openxmlformats.org/officeDocument/2006/relationships/slide" Target="slides/slide2.xml" /><Relationship Id="rId15" Type="http://schemas.openxmlformats.org/officeDocument/2006/relationships/slide" Target="slides/slide12.xml" /><Relationship Id="rId23" Type="http://schemas.microsoft.com/office/2016/11/relationships/changesInfo" Target="changesInfos/changesInfo1.xml" /><Relationship Id="rId10" Type="http://schemas.openxmlformats.org/officeDocument/2006/relationships/slide" Target="slides/slide7.xml" /><Relationship Id="rId19" Type="http://schemas.openxmlformats.org/officeDocument/2006/relationships/presProps" Target="presProps.xml" /><Relationship Id="rId4" Type="http://schemas.openxmlformats.org/officeDocument/2006/relationships/slide" Target="slides/slide1.xml" /><Relationship Id="rId9" Type="http://schemas.openxmlformats.org/officeDocument/2006/relationships/slide" Target="slides/slide6.xml" /><Relationship Id="rId14" Type="http://schemas.openxmlformats.org/officeDocument/2006/relationships/slide" Target="slides/slide11.xml" /><Relationship Id="rId22" Type="http://schemas.openxmlformats.org/officeDocument/2006/relationships/tableStyles" Target="tableStyles.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ran Naaz (2309152)" userId="5571b525-e261-4b73-86ad-f5c097a31646" providerId="ADAL" clId="{29852A9D-A530-3222-8498-1B4F381D8482}"/>
    <pc:docChg chg="custSel modSld">
      <pc:chgData name="Kiran Naaz (2309152)" userId="5571b525-e261-4b73-86ad-f5c097a31646" providerId="ADAL" clId="{29852A9D-A530-3222-8498-1B4F381D8482}" dt="2026-02-28T00:14:31.630" v="89"/>
      <pc:docMkLst>
        <pc:docMk/>
      </pc:docMkLst>
      <pc:sldChg chg="addSp modSp mod addAnim">
        <pc:chgData name="Kiran Naaz (2309152)" userId="5571b525-e261-4b73-86ad-f5c097a31646" providerId="ADAL" clId="{29852A9D-A530-3222-8498-1B4F381D8482}" dt="2026-02-27T23:12:23.401" v="68"/>
        <pc:sldMkLst>
          <pc:docMk/>
          <pc:sldMk cId="1369460436" sldId="256"/>
        </pc:sldMkLst>
        <pc:spChg chg="mod">
          <ac:chgData name="Kiran Naaz (2309152)" userId="5571b525-e261-4b73-86ad-f5c097a31646" providerId="ADAL" clId="{29852A9D-A530-3222-8498-1B4F381D8482}" dt="2026-02-24T16:41:54.462" v="67" actId="121"/>
          <ac:spMkLst>
            <pc:docMk/>
            <pc:sldMk cId="1369460436" sldId="256"/>
            <ac:spMk id="3" creationId="{53B69A31-D28A-4F24-97EA-4720636298E3}"/>
          </ac:spMkLst>
        </pc:spChg>
        <pc:picChg chg="add mod">
          <ac:chgData name="Kiran Naaz (2309152)" userId="5571b525-e261-4b73-86ad-f5c097a31646" providerId="ADAL" clId="{29852A9D-A530-3222-8498-1B4F381D8482}" dt="2026-02-27T23:12:23.401" v="68"/>
          <ac:picMkLst>
            <pc:docMk/>
            <pc:sldMk cId="1369460436" sldId="256"/>
            <ac:picMk id="6" creationId="{2FB37C4B-A9F2-7BCF-DA73-D374C942697C}"/>
          </ac:picMkLst>
        </pc:picChg>
      </pc:sldChg>
      <pc:sldChg chg="addSp modSp mod addAnim">
        <pc:chgData name="Kiran Naaz (2309152)" userId="5571b525-e261-4b73-86ad-f5c097a31646" providerId="ADAL" clId="{29852A9D-A530-3222-8498-1B4F381D8482}" dt="2026-02-27T23:23:22.712" v="69"/>
        <pc:sldMkLst>
          <pc:docMk/>
          <pc:sldMk cId="107637547" sldId="257"/>
        </pc:sldMkLst>
        <pc:picChg chg="add mod">
          <ac:chgData name="Kiran Naaz (2309152)" userId="5571b525-e261-4b73-86ad-f5c097a31646" providerId="ADAL" clId="{29852A9D-A530-3222-8498-1B4F381D8482}" dt="2026-02-27T23:23:22.712" v="69"/>
          <ac:picMkLst>
            <pc:docMk/>
            <pc:sldMk cId="107637547" sldId="257"/>
            <ac:picMk id="2" creationId="{7B88E479-1C0E-BFF8-7FB8-6FAD83F4D989}"/>
          </ac:picMkLst>
        </pc:picChg>
      </pc:sldChg>
      <pc:sldChg chg="addSp modSp mod addAnim">
        <pc:chgData name="Kiran Naaz (2309152)" userId="5571b525-e261-4b73-86ad-f5c097a31646" providerId="ADAL" clId="{29852A9D-A530-3222-8498-1B4F381D8482}" dt="2026-02-27T23:27:52.872" v="70"/>
        <pc:sldMkLst>
          <pc:docMk/>
          <pc:sldMk cId="773978298" sldId="271"/>
        </pc:sldMkLst>
        <pc:picChg chg="add mod">
          <ac:chgData name="Kiran Naaz (2309152)" userId="5571b525-e261-4b73-86ad-f5c097a31646" providerId="ADAL" clId="{29852A9D-A530-3222-8498-1B4F381D8482}" dt="2026-02-27T23:27:52.872" v="70"/>
          <ac:picMkLst>
            <pc:docMk/>
            <pc:sldMk cId="773978298" sldId="271"/>
            <ac:picMk id="3" creationId="{F34B9029-9D2D-9323-5865-4A864F7E7C52}"/>
          </ac:picMkLst>
        </pc:picChg>
      </pc:sldChg>
      <pc:sldChg chg="addSp modSp mod addAnim">
        <pc:chgData name="Kiran Naaz (2309152)" userId="5571b525-e261-4b73-86ad-f5c097a31646" providerId="ADAL" clId="{29852A9D-A530-3222-8498-1B4F381D8482}" dt="2026-02-27T23:31:22.380" v="71"/>
        <pc:sldMkLst>
          <pc:docMk/>
          <pc:sldMk cId="1106107692" sldId="272"/>
        </pc:sldMkLst>
        <pc:picChg chg="add mod">
          <ac:chgData name="Kiran Naaz (2309152)" userId="5571b525-e261-4b73-86ad-f5c097a31646" providerId="ADAL" clId="{29852A9D-A530-3222-8498-1B4F381D8482}" dt="2026-02-27T23:31:22.380" v="71"/>
          <ac:picMkLst>
            <pc:docMk/>
            <pc:sldMk cId="1106107692" sldId="272"/>
            <ac:picMk id="3" creationId="{A88DE39A-D3E8-B934-C89E-DADD048E9957}"/>
          </ac:picMkLst>
        </pc:picChg>
      </pc:sldChg>
      <pc:sldChg chg="addSp modSp mod addAnim">
        <pc:chgData name="Kiran Naaz (2309152)" userId="5571b525-e261-4b73-86ad-f5c097a31646" providerId="ADAL" clId="{29852A9D-A530-3222-8498-1B4F381D8482}" dt="2026-02-27T23:35:10.659" v="72"/>
        <pc:sldMkLst>
          <pc:docMk/>
          <pc:sldMk cId="1953337918" sldId="273"/>
        </pc:sldMkLst>
        <pc:picChg chg="add mod">
          <ac:chgData name="Kiran Naaz (2309152)" userId="5571b525-e261-4b73-86ad-f5c097a31646" providerId="ADAL" clId="{29852A9D-A530-3222-8498-1B4F381D8482}" dt="2026-02-27T23:35:10.659" v="72"/>
          <ac:picMkLst>
            <pc:docMk/>
            <pc:sldMk cId="1953337918" sldId="273"/>
            <ac:picMk id="3" creationId="{BFB9AA86-4B89-2668-9EA5-59C34E4C917E}"/>
          </ac:picMkLst>
        </pc:picChg>
      </pc:sldChg>
      <pc:sldChg chg="addSp delSp modSp mod addAnim delAnim">
        <pc:chgData name="Kiran Naaz (2309152)" userId="5571b525-e261-4b73-86ad-f5c097a31646" providerId="ADAL" clId="{29852A9D-A530-3222-8498-1B4F381D8482}" dt="2026-02-28T00:12:52.334" v="88"/>
        <pc:sldMkLst>
          <pc:docMk/>
          <pc:sldMk cId="859614772" sldId="274"/>
        </pc:sldMkLst>
        <pc:picChg chg="add del mod">
          <ac:chgData name="Kiran Naaz (2309152)" userId="5571b525-e261-4b73-86ad-f5c097a31646" providerId="ADAL" clId="{29852A9D-A530-3222-8498-1B4F381D8482}" dt="2026-02-28T00:07:28.634" v="87" actId="478"/>
          <ac:picMkLst>
            <pc:docMk/>
            <pc:sldMk cId="859614772" sldId="274"/>
            <ac:picMk id="3" creationId="{3BD9F4D7-A5A0-162F-611A-E93200A01534}"/>
          </ac:picMkLst>
        </pc:picChg>
        <pc:picChg chg="add mod">
          <ac:chgData name="Kiran Naaz (2309152)" userId="5571b525-e261-4b73-86ad-f5c097a31646" providerId="ADAL" clId="{29852A9D-A530-3222-8498-1B4F381D8482}" dt="2026-02-28T00:12:52.334" v="88"/>
          <ac:picMkLst>
            <pc:docMk/>
            <pc:sldMk cId="859614772" sldId="274"/>
            <ac:picMk id="4" creationId="{496CA9E3-9DD3-AD8E-9493-99F2D37483F0}"/>
          </ac:picMkLst>
        </pc:picChg>
      </pc:sldChg>
      <pc:sldChg chg="addSp delSp modSp mod addAnim delAnim">
        <pc:chgData name="Kiran Naaz (2309152)" userId="5571b525-e261-4b73-86ad-f5c097a31646" providerId="ADAL" clId="{29852A9D-A530-3222-8498-1B4F381D8482}" dt="2026-02-28T00:14:31.630" v="89"/>
        <pc:sldMkLst>
          <pc:docMk/>
          <pc:sldMk cId="2955550387" sldId="275"/>
        </pc:sldMkLst>
        <pc:picChg chg="add del mod">
          <ac:chgData name="Kiran Naaz (2309152)" userId="5571b525-e261-4b73-86ad-f5c097a31646" providerId="ADAL" clId="{29852A9D-A530-3222-8498-1B4F381D8482}" dt="2026-02-28T00:07:05.162" v="86" actId="478"/>
          <ac:picMkLst>
            <pc:docMk/>
            <pc:sldMk cId="2955550387" sldId="275"/>
            <ac:picMk id="2" creationId="{5DF5DC27-4E96-D5AE-2B21-26263A0AEDE5}"/>
          </ac:picMkLst>
        </pc:picChg>
        <pc:picChg chg="add mod">
          <ac:chgData name="Kiran Naaz (2309152)" userId="5571b525-e261-4b73-86ad-f5c097a31646" providerId="ADAL" clId="{29852A9D-A530-3222-8498-1B4F381D8482}" dt="2026-02-28T00:14:31.630" v="89"/>
          <ac:picMkLst>
            <pc:docMk/>
            <pc:sldMk cId="2955550387" sldId="275"/>
            <ac:picMk id="3" creationId="{8EC8C529-2B3A-3D5D-6EBA-EFAC643DF726}"/>
          </ac:picMkLst>
        </pc:picChg>
      </pc:sldChg>
      <pc:sldChg chg="addSp modSp mod addAnim">
        <pc:chgData name="Kiran Naaz (2309152)" userId="5571b525-e261-4b73-86ad-f5c097a31646" providerId="ADAL" clId="{29852A9D-A530-3222-8498-1B4F381D8482}" dt="2026-02-28T00:00:31.808" v="82"/>
        <pc:sldMkLst>
          <pc:docMk/>
          <pc:sldMk cId="2888362907" sldId="277"/>
        </pc:sldMkLst>
        <pc:picChg chg="add mod">
          <ac:chgData name="Kiran Naaz (2309152)" userId="5571b525-e261-4b73-86ad-f5c097a31646" providerId="ADAL" clId="{29852A9D-A530-3222-8498-1B4F381D8482}" dt="2026-02-28T00:00:31.808" v="82"/>
          <ac:picMkLst>
            <pc:docMk/>
            <pc:sldMk cId="2888362907" sldId="277"/>
            <ac:picMk id="2" creationId="{769D94D7-6318-BD42-BF26-FC179BAE5FD0}"/>
          </ac:picMkLst>
        </pc:picChg>
      </pc:sldChg>
      <pc:sldChg chg="addSp delSp modSp mod addAnim delAnim">
        <pc:chgData name="Kiran Naaz (2309152)" userId="5571b525-e261-4b73-86ad-f5c097a31646" providerId="ADAL" clId="{29852A9D-A530-3222-8498-1B4F381D8482}" dt="2026-02-28T00:04:14.108" v="85"/>
        <pc:sldMkLst>
          <pc:docMk/>
          <pc:sldMk cId="611194966" sldId="278"/>
        </pc:sldMkLst>
        <pc:picChg chg="add del mod">
          <ac:chgData name="Kiran Naaz (2309152)" userId="5571b525-e261-4b73-86ad-f5c097a31646" providerId="ADAL" clId="{29852A9D-A530-3222-8498-1B4F381D8482}" dt="2026-02-27T23:59:14.715" v="81" actId="478"/>
          <ac:picMkLst>
            <pc:docMk/>
            <pc:sldMk cId="611194966" sldId="278"/>
            <ac:picMk id="2" creationId="{5B7BE274-3B05-3163-8412-CE95C2A4C710}"/>
          </ac:picMkLst>
        </pc:picChg>
        <pc:picChg chg="add del mod">
          <ac:chgData name="Kiran Naaz (2309152)" userId="5571b525-e261-4b73-86ad-f5c097a31646" providerId="ADAL" clId="{29852A9D-A530-3222-8498-1B4F381D8482}" dt="2026-02-28T00:02:06.568" v="84" actId="478"/>
          <ac:picMkLst>
            <pc:docMk/>
            <pc:sldMk cId="611194966" sldId="278"/>
            <ac:picMk id="3" creationId="{75D99FB5-6C44-17E0-9C19-2E6293BDBB2B}"/>
          </ac:picMkLst>
        </pc:picChg>
        <pc:picChg chg="add mod">
          <ac:chgData name="Kiran Naaz (2309152)" userId="5571b525-e261-4b73-86ad-f5c097a31646" providerId="ADAL" clId="{29852A9D-A530-3222-8498-1B4F381D8482}" dt="2026-02-28T00:04:14.108" v="85"/>
          <ac:picMkLst>
            <pc:docMk/>
            <pc:sldMk cId="611194966" sldId="278"/>
            <ac:picMk id="4" creationId="{1CF387EE-FC99-551C-2091-36E045EA6143}"/>
          </ac:picMkLst>
        </pc:picChg>
      </pc:sldChg>
      <pc:sldChg chg="addSp modSp mod addAnim">
        <pc:chgData name="Kiran Naaz (2309152)" userId="5571b525-e261-4b73-86ad-f5c097a31646" providerId="ADAL" clId="{29852A9D-A530-3222-8498-1B4F381D8482}" dt="2026-02-27T23:55:01.883" v="78"/>
        <pc:sldMkLst>
          <pc:docMk/>
          <pc:sldMk cId="2847095677" sldId="279"/>
        </pc:sldMkLst>
        <pc:picChg chg="add mod">
          <ac:chgData name="Kiran Naaz (2309152)" userId="5571b525-e261-4b73-86ad-f5c097a31646" providerId="ADAL" clId="{29852A9D-A530-3222-8498-1B4F381D8482}" dt="2026-02-27T23:55:01.883" v="78"/>
          <ac:picMkLst>
            <pc:docMk/>
            <pc:sldMk cId="2847095677" sldId="279"/>
            <ac:picMk id="2" creationId="{77F25E83-F198-0249-2662-EA27BE1448E2}"/>
          </ac:picMkLst>
        </pc:picChg>
      </pc:sldChg>
      <pc:sldChg chg="addSp delSp modSp mod addAnim delAnim">
        <pc:chgData name="Kiran Naaz (2309152)" userId="5571b525-e261-4b73-86ad-f5c097a31646" providerId="ADAL" clId="{29852A9D-A530-3222-8498-1B4F381D8482}" dt="2026-02-27T23:56:18.560" v="79"/>
        <pc:sldMkLst>
          <pc:docMk/>
          <pc:sldMk cId="1232058457" sldId="280"/>
        </pc:sldMkLst>
        <pc:picChg chg="add del mod">
          <ac:chgData name="Kiran Naaz (2309152)" userId="5571b525-e261-4b73-86ad-f5c097a31646" providerId="ADAL" clId="{29852A9D-A530-3222-8498-1B4F381D8482}" dt="2026-02-27T23:53:21.908" v="77" actId="478"/>
          <ac:picMkLst>
            <pc:docMk/>
            <pc:sldMk cId="1232058457" sldId="280"/>
            <ac:picMk id="2" creationId="{FA7F1187-D8D2-9B19-01D8-8B09260FF197}"/>
          </ac:picMkLst>
        </pc:picChg>
        <pc:picChg chg="add mod">
          <ac:chgData name="Kiran Naaz (2309152)" userId="5571b525-e261-4b73-86ad-f5c097a31646" providerId="ADAL" clId="{29852A9D-A530-3222-8498-1B4F381D8482}" dt="2026-02-27T23:56:18.560" v="79"/>
          <ac:picMkLst>
            <pc:docMk/>
            <pc:sldMk cId="1232058457" sldId="280"/>
            <ac:picMk id="3" creationId="{BB9B6168-53F9-0362-DB3C-9B85648A3C4A}"/>
          </ac:picMkLst>
        </pc:picChg>
      </pc:sldChg>
      <pc:sldChg chg="addSp modSp mod addAnim">
        <pc:chgData name="Kiran Naaz (2309152)" userId="5571b525-e261-4b73-86ad-f5c097a31646" providerId="ADAL" clId="{29852A9D-A530-3222-8498-1B4F381D8482}" dt="2026-02-27T23:49:10.655" v="75"/>
        <pc:sldMkLst>
          <pc:docMk/>
          <pc:sldMk cId="3204545671" sldId="281"/>
        </pc:sldMkLst>
        <pc:picChg chg="add mod">
          <ac:chgData name="Kiran Naaz (2309152)" userId="5571b525-e261-4b73-86ad-f5c097a31646" providerId="ADAL" clId="{29852A9D-A530-3222-8498-1B4F381D8482}" dt="2026-02-27T23:49:10.655" v="75"/>
          <ac:picMkLst>
            <pc:docMk/>
            <pc:sldMk cId="3204545671" sldId="281"/>
            <ac:picMk id="2" creationId="{4F1CF634-6D65-1BE7-10DC-FC86EBBAB6C7}"/>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1AF7CE-8CB3-4F19-98A5-F70637B9EED8}" type="doc">
      <dgm:prSet loTypeId="urn:microsoft.com/office/officeart/2005/8/layout/chevron2" loCatId="process" qsTypeId="urn:microsoft.com/office/officeart/2005/8/quickstyle/simple1" qsCatId="simple" csTypeId="urn:microsoft.com/office/officeart/2005/8/colors/accent1_2" csCatId="accent1"/>
      <dgm:spPr/>
      <dgm:t>
        <a:bodyPr/>
        <a:lstStyle/>
        <a:p>
          <a:endParaRPr lang="en-GB"/>
        </a:p>
      </dgm:t>
    </dgm:pt>
    <dgm:pt modelId="{3C042D20-45D1-4A93-A1C4-042076348D7B}">
      <dgm:prSet/>
      <dgm:spPr/>
      <dgm:t>
        <a:bodyPr/>
        <a:lstStyle/>
        <a:p>
          <a:r>
            <a:rPr lang="en-GB" b="1"/>
            <a:t>Ageing</a:t>
          </a:r>
          <a:endParaRPr lang="en-GB"/>
        </a:p>
      </dgm:t>
    </dgm:pt>
    <dgm:pt modelId="{EFD1B160-0E2A-4A8D-A1E2-4F657CE10E6C}" type="parTrans" cxnId="{067B5541-C379-42C5-82DF-89C72D5E676A}">
      <dgm:prSet/>
      <dgm:spPr/>
      <dgm:t>
        <a:bodyPr/>
        <a:lstStyle/>
        <a:p>
          <a:endParaRPr lang="en-GB"/>
        </a:p>
      </dgm:t>
    </dgm:pt>
    <dgm:pt modelId="{92ECB428-E750-4363-B10B-F653F1006A46}" type="sibTrans" cxnId="{067B5541-C379-42C5-82DF-89C72D5E676A}">
      <dgm:prSet/>
      <dgm:spPr/>
      <dgm:t>
        <a:bodyPr/>
        <a:lstStyle/>
        <a:p>
          <a:endParaRPr lang="en-GB"/>
        </a:p>
      </dgm:t>
    </dgm:pt>
    <dgm:pt modelId="{4C0BE580-EC66-4106-B325-558464F26E37}">
      <dgm:prSet/>
      <dgm:spPr/>
      <dgm:t>
        <a:bodyPr/>
        <a:lstStyle/>
        <a:p>
          <a:r>
            <a:rPr lang="en-GB" baseline="0"/>
            <a:t>Process of growing older with gradual reduction in physical and mental well-being (WHO, 2024).</a:t>
          </a:r>
          <a:endParaRPr lang="en-GB"/>
        </a:p>
      </dgm:t>
    </dgm:pt>
    <dgm:pt modelId="{EDD685C2-E7F0-4465-A4EB-601472D665FA}" type="parTrans" cxnId="{F653A7CF-1631-48B9-B85E-2193E40BBA1D}">
      <dgm:prSet/>
      <dgm:spPr/>
      <dgm:t>
        <a:bodyPr/>
        <a:lstStyle/>
        <a:p>
          <a:endParaRPr lang="en-GB"/>
        </a:p>
      </dgm:t>
    </dgm:pt>
    <dgm:pt modelId="{D11AB8F9-CC95-4CCD-8D9B-B5C15795CA40}" type="sibTrans" cxnId="{F653A7CF-1631-48B9-B85E-2193E40BBA1D}">
      <dgm:prSet/>
      <dgm:spPr/>
      <dgm:t>
        <a:bodyPr/>
        <a:lstStyle/>
        <a:p>
          <a:endParaRPr lang="en-GB"/>
        </a:p>
      </dgm:t>
    </dgm:pt>
    <dgm:pt modelId="{465259FD-57A1-48EE-BAA1-D08813CC476D}">
      <dgm:prSet/>
      <dgm:spPr/>
      <dgm:t>
        <a:bodyPr/>
        <a:lstStyle/>
        <a:p>
          <a:r>
            <a:rPr lang="en-GB" b="1"/>
            <a:t>Challenge</a:t>
          </a:r>
          <a:endParaRPr lang="en-GB"/>
        </a:p>
      </dgm:t>
    </dgm:pt>
    <dgm:pt modelId="{71AE5EA7-7EDF-4417-99BD-508943B2860C}" type="parTrans" cxnId="{E078EF02-0320-4B3D-8498-5F8AB63D51CD}">
      <dgm:prSet/>
      <dgm:spPr/>
      <dgm:t>
        <a:bodyPr/>
        <a:lstStyle/>
        <a:p>
          <a:endParaRPr lang="en-GB"/>
        </a:p>
      </dgm:t>
    </dgm:pt>
    <dgm:pt modelId="{B147FAB2-B9BC-4F5C-9704-9735FE3CE288}" type="sibTrans" cxnId="{E078EF02-0320-4B3D-8498-5F8AB63D51CD}">
      <dgm:prSet/>
      <dgm:spPr/>
      <dgm:t>
        <a:bodyPr/>
        <a:lstStyle/>
        <a:p>
          <a:endParaRPr lang="en-GB"/>
        </a:p>
      </dgm:t>
    </dgm:pt>
    <dgm:pt modelId="{801A8D51-9CE9-43E4-BA31-B29114245DB3}">
      <dgm:prSet/>
      <dgm:spPr/>
      <dgm:t>
        <a:bodyPr/>
        <a:lstStyle/>
        <a:p>
          <a:r>
            <a:rPr lang="en-GB" baseline="0"/>
            <a:t>Older adults wish to maintain independence at home despite ageing, loss of functional abilities, and mental changes.</a:t>
          </a:r>
          <a:endParaRPr lang="en-GB"/>
        </a:p>
      </dgm:t>
    </dgm:pt>
    <dgm:pt modelId="{B48464A6-AFB2-4F8E-A9D5-2ACBB7BECD17}" type="parTrans" cxnId="{7151EDB0-F22C-4AC6-A547-4631166EC147}">
      <dgm:prSet/>
      <dgm:spPr/>
      <dgm:t>
        <a:bodyPr/>
        <a:lstStyle/>
        <a:p>
          <a:endParaRPr lang="en-GB"/>
        </a:p>
      </dgm:t>
    </dgm:pt>
    <dgm:pt modelId="{C496C055-FDF2-4A9C-983C-32B37C3C12C1}" type="sibTrans" cxnId="{7151EDB0-F22C-4AC6-A547-4631166EC147}">
      <dgm:prSet/>
      <dgm:spPr/>
      <dgm:t>
        <a:bodyPr/>
        <a:lstStyle/>
        <a:p>
          <a:endParaRPr lang="en-GB"/>
        </a:p>
      </dgm:t>
    </dgm:pt>
    <dgm:pt modelId="{015D2CFF-B8C9-4C13-9273-5F9F6DE45BD4}">
      <dgm:prSet/>
      <dgm:spPr/>
      <dgm:t>
        <a:bodyPr/>
        <a:lstStyle/>
        <a:p>
          <a:r>
            <a:rPr lang="en-GB" b="1"/>
            <a:t>Focus</a:t>
          </a:r>
          <a:endParaRPr lang="en-GB"/>
        </a:p>
      </dgm:t>
    </dgm:pt>
    <dgm:pt modelId="{635BD1E1-5F95-4FB9-9C92-2DEE11973D8E}" type="parTrans" cxnId="{A4A0E9B2-C170-4EC2-A52F-7472AD66C587}">
      <dgm:prSet/>
      <dgm:spPr/>
      <dgm:t>
        <a:bodyPr/>
        <a:lstStyle/>
        <a:p>
          <a:endParaRPr lang="en-GB"/>
        </a:p>
      </dgm:t>
    </dgm:pt>
    <dgm:pt modelId="{D1FFEF02-C08F-4A2E-9215-B470B2EA1946}" type="sibTrans" cxnId="{A4A0E9B2-C170-4EC2-A52F-7472AD66C587}">
      <dgm:prSet/>
      <dgm:spPr/>
      <dgm:t>
        <a:bodyPr/>
        <a:lstStyle/>
        <a:p>
          <a:endParaRPr lang="en-GB"/>
        </a:p>
      </dgm:t>
    </dgm:pt>
    <dgm:pt modelId="{21543B62-C406-4CDE-B351-9D0FC5D9484C}">
      <dgm:prSet/>
      <dgm:spPr/>
      <dgm:t>
        <a:bodyPr/>
        <a:lstStyle/>
        <a:p>
          <a:r>
            <a:rPr lang="en-GB" baseline="0"/>
            <a:t>Discuss UK care models' impact on autonomy and well-being of older adults at home.</a:t>
          </a:r>
          <a:endParaRPr lang="en-GB"/>
        </a:p>
      </dgm:t>
    </dgm:pt>
    <dgm:pt modelId="{7932679A-F12E-4A13-84E3-1829A9EFBFAC}" type="parTrans" cxnId="{EEDE2B69-D177-4747-97C7-DC21DEA5535F}">
      <dgm:prSet/>
      <dgm:spPr/>
      <dgm:t>
        <a:bodyPr/>
        <a:lstStyle/>
        <a:p>
          <a:endParaRPr lang="en-GB"/>
        </a:p>
      </dgm:t>
    </dgm:pt>
    <dgm:pt modelId="{1E012743-785B-401B-AE11-89C557529CED}" type="sibTrans" cxnId="{EEDE2B69-D177-4747-97C7-DC21DEA5535F}">
      <dgm:prSet/>
      <dgm:spPr/>
      <dgm:t>
        <a:bodyPr/>
        <a:lstStyle/>
        <a:p>
          <a:endParaRPr lang="en-GB"/>
        </a:p>
      </dgm:t>
    </dgm:pt>
    <dgm:pt modelId="{E7B9B022-28F2-4F0A-9C76-7B95FD4321AE}">
      <dgm:prSet/>
      <dgm:spPr/>
      <dgm:t>
        <a:bodyPr/>
        <a:lstStyle/>
        <a:p>
          <a:r>
            <a:rPr lang="en-GB" b="1"/>
            <a:t>Topics Covered</a:t>
          </a:r>
          <a:r>
            <a:rPr lang="en-GB"/>
            <a:t>:</a:t>
          </a:r>
        </a:p>
      </dgm:t>
    </dgm:pt>
    <dgm:pt modelId="{D953E896-F153-4B3A-BB9A-A42562536A32}" type="parTrans" cxnId="{22AB6A31-ACDB-40F6-A548-CAD98AFC6BBC}">
      <dgm:prSet/>
      <dgm:spPr/>
      <dgm:t>
        <a:bodyPr/>
        <a:lstStyle/>
        <a:p>
          <a:endParaRPr lang="en-GB"/>
        </a:p>
      </dgm:t>
    </dgm:pt>
    <dgm:pt modelId="{A26B9488-E705-4FB1-8F8C-15891E979AFF}" type="sibTrans" cxnId="{22AB6A31-ACDB-40F6-A548-CAD98AFC6BBC}">
      <dgm:prSet/>
      <dgm:spPr/>
      <dgm:t>
        <a:bodyPr/>
        <a:lstStyle/>
        <a:p>
          <a:endParaRPr lang="en-GB"/>
        </a:p>
      </dgm:t>
    </dgm:pt>
    <dgm:pt modelId="{499A7066-597E-404C-9A4D-A26649144EE3}">
      <dgm:prSet/>
      <dgm:spPr/>
      <dgm:t>
        <a:bodyPr/>
        <a:lstStyle/>
        <a:p>
          <a:r>
            <a:rPr lang="en-GB" baseline="0"/>
            <a:t>Care provisions, ageing theories, policy/legislation, technological advances, practical examples, improvement suggestions.</a:t>
          </a:r>
          <a:endParaRPr lang="en-GB"/>
        </a:p>
      </dgm:t>
    </dgm:pt>
    <dgm:pt modelId="{C5F7CBEA-0F1D-4680-A741-C34A59DB5565}" type="parTrans" cxnId="{81B0B1B9-602D-479B-BB5D-5BC57FD47600}">
      <dgm:prSet/>
      <dgm:spPr/>
      <dgm:t>
        <a:bodyPr/>
        <a:lstStyle/>
        <a:p>
          <a:endParaRPr lang="en-GB"/>
        </a:p>
      </dgm:t>
    </dgm:pt>
    <dgm:pt modelId="{BBC3A54E-8DFD-45F6-9925-77743BFD2137}" type="sibTrans" cxnId="{81B0B1B9-602D-479B-BB5D-5BC57FD47600}">
      <dgm:prSet/>
      <dgm:spPr/>
      <dgm:t>
        <a:bodyPr/>
        <a:lstStyle/>
        <a:p>
          <a:endParaRPr lang="en-GB"/>
        </a:p>
      </dgm:t>
    </dgm:pt>
    <dgm:pt modelId="{7BBC1573-AB80-4310-ACB1-9C6DED08697B}" type="pres">
      <dgm:prSet presAssocID="{5A1AF7CE-8CB3-4F19-98A5-F70637B9EED8}" presName="linearFlow" presStyleCnt="0">
        <dgm:presLayoutVars>
          <dgm:dir/>
          <dgm:animLvl val="lvl"/>
          <dgm:resizeHandles val="exact"/>
        </dgm:presLayoutVars>
      </dgm:prSet>
      <dgm:spPr/>
    </dgm:pt>
    <dgm:pt modelId="{A89D9BA9-D3B1-4BB9-B3DD-850E892376D2}" type="pres">
      <dgm:prSet presAssocID="{3C042D20-45D1-4A93-A1C4-042076348D7B}" presName="composite" presStyleCnt="0"/>
      <dgm:spPr/>
    </dgm:pt>
    <dgm:pt modelId="{C0C106A4-9800-4702-B713-4E1E40CFD30B}" type="pres">
      <dgm:prSet presAssocID="{3C042D20-45D1-4A93-A1C4-042076348D7B}" presName="parentText" presStyleLbl="alignNode1" presStyleIdx="0" presStyleCnt="4">
        <dgm:presLayoutVars>
          <dgm:chMax val="1"/>
          <dgm:bulletEnabled val="1"/>
        </dgm:presLayoutVars>
      </dgm:prSet>
      <dgm:spPr/>
    </dgm:pt>
    <dgm:pt modelId="{D4E24498-6FCB-449F-A064-B8D8FE8C285E}" type="pres">
      <dgm:prSet presAssocID="{3C042D20-45D1-4A93-A1C4-042076348D7B}" presName="descendantText" presStyleLbl="alignAcc1" presStyleIdx="0" presStyleCnt="4">
        <dgm:presLayoutVars>
          <dgm:bulletEnabled val="1"/>
        </dgm:presLayoutVars>
      </dgm:prSet>
      <dgm:spPr/>
    </dgm:pt>
    <dgm:pt modelId="{CAF01F47-05DB-4879-B8EE-73D3A34BF024}" type="pres">
      <dgm:prSet presAssocID="{92ECB428-E750-4363-B10B-F653F1006A46}" presName="sp" presStyleCnt="0"/>
      <dgm:spPr/>
    </dgm:pt>
    <dgm:pt modelId="{725E7CC2-D6E7-4F60-A4E4-108E4EDF7AB4}" type="pres">
      <dgm:prSet presAssocID="{465259FD-57A1-48EE-BAA1-D08813CC476D}" presName="composite" presStyleCnt="0"/>
      <dgm:spPr/>
    </dgm:pt>
    <dgm:pt modelId="{936AFE96-86F9-499C-B67E-C0A35FB0528B}" type="pres">
      <dgm:prSet presAssocID="{465259FD-57A1-48EE-BAA1-D08813CC476D}" presName="parentText" presStyleLbl="alignNode1" presStyleIdx="1" presStyleCnt="4">
        <dgm:presLayoutVars>
          <dgm:chMax val="1"/>
          <dgm:bulletEnabled val="1"/>
        </dgm:presLayoutVars>
      </dgm:prSet>
      <dgm:spPr/>
    </dgm:pt>
    <dgm:pt modelId="{EF856B40-4012-4020-927B-648901B43183}" type="pres">
      <dgm:prSet presAssocID="{465259FD-57A1-48EE-BAA1-D08813CC476D}" presName="descendantText" presStyleLbl="alignAcc1" presStyleIdx="1" presStyleCnt="4">
        <dgm:presLayoutVars>
          <dgm:bulletEnabled val="1"/>
        </dgm:presLayoutVars>
      </dgm:prSet>
      <dgm:spPr/>
    </dgm:pt>
    <dgm:pt modelId="{2EB3FA74-4898-4FF3-9ECA-AD79F45DC38A}" type="pres">
      <dgm:prSet presAssocID="{B147FAB2-B9BC-4F5C-9704-9735FE3CE288}" presName="sp" presStyleCnt="0"/>
      <dgm:spPr/>
    </dgm:pt>
    <dgm:pt modelId="{2FDD049C-BE14-4A8A-964B-978FF6830386}" type="pres">
      <dgm:prSet presAssocID="{015D2CFF-B8C9-4C13-9273-5F9F6DE45BD4}" presName="composite" presStyleCnt="0"/>
      <dgm:spPr/>
    </dgm:pt>
    <dgm:pt modelId="{63BA7A21-99CE-4400-80AF-52643754DA92}" type="pres">
      <dgm:prSet presAssocID="{015D2CFF-B8C9-4C13-9273-5F9F6DE45BD4}" presName="parentText" presStyleLbl="alignNode1" presStyleIdx="2" presStyleCnt="4">
        <dgm:presLayoutVars>
          <dgm:chMax val="1"/>
          <dgm:bulletEnabled val="1"/>
        </dgm:presLayoutVars>
      </dgm:prSet>
      <dgm:spPr/>
    </dgm:pt>
    <dgm:pt modelId="{A88F99A1-3028-4F40-9E0A-D834C0D54FE6}" type="pres">
      <dgm:prSet presAssocID="{015D2CFF-B8C9-4C13-9273-5F9F6DE45BD4}" presName="descendantText" presStyleLbl="alignAcc1" presStyleIdx="2" presStyleCnt="4">
        <dgm:presLayoutVars>
          <dgm:bulletEnabled val="1"/>
        </dgm:presLayoutVars>
      </dgm:prSet>
      <dgm:spPr/>
    </dgm:pt>
    <dgm:pt modelId="{8C7F4F24-14A6-44C4-8D86-A52DC6F52352}" type="pres">
      <dgm:prSet presAssocID="{D1FFEF02-C08F-4A2E-9215-B470B2EA1946}" presName="sp" presStyleCnt="0"/>
      <dgm:spPr/>
    </dgm:pt>
    <dgm:pt modelId="{0B29B8C1-8DA7-4EC2-BEDA-964A42C563EC}" type="pres">
      <dgm:prSet presAssocID="{E7B9B022-28F2-4F0A-9C76-7B95FD4321AE}" presName="composite" presStyleCnt="0"/>
      <dgm:spPr/>
    </dgm:pt>
    <dgm:pt modelId="{7ADE5F1E-D1EF-4A0C-9E4D-9047BEB9BDE1}" type="pres">
      <dgm:prSet presAssocID="{E7B9B022-28F2-4F0A-9C76-7B95FD4321AE}" presName="parentText" presStyleLbl="alignNode1" presStyleIdx="3" presStyleCnt="4">
        <dgm:presLayoutVars>
          <dgm:chMax val="1"/>
          <dgm:bulletEnabled val="1"/>
        </dgm:presLayoutVars>
      </dgm:prSet>
      <dgm:spPr/>
    </dgm:pt>
    <dgm:pt modelId="{0115ECE8-E27E-41EA-890F-669070BE9EA6}" type="pres">
      <dgm:prSet presAssocID="{E7B9B022-28F2-4F0A-9C76-7B95FD4321AE}" presName="descendantText" presStyleLbl="alignAcc1" presStyleIdx="3" presStyleCnt="4">
        <dgm:presLayoutVars>
          <dgm:bulletEnabled val="1"/>
        </dgm:presLayoutVars>
      </dgm:prSet>
      <dgm:spPr/>
    </dgm:pt>
  </dgm:ptLst>
  <dgm:cxnLst>
    <dgm:cxn modelId="{E078EF02-0320-4B3D-8498-5F8AB63D51CD}" srcId="{5A1AF7CE-8CB3-4F19-98A5-F70637B9EED8}" destId="{465259FD-57A1-48EE-BAA1-D08813CC476D}" srcOrd="1" destOrd="0" parTransId="{71AE5EA7-7EDF-4417-99BD-508943B2860C}" sibTransId="{B147FAB2-B9BC-4F5C-9704-9735FE3CE288}"/>
    <dgm:cxn modelId="{31EFD20B-B4F6-44BF-8D93-8C7D45F62E21}" type="presOf" srcId="{E7B9B022-28F2-4F0A-9C76-7B95FD4321AE}" destId="{7ADE5F1E-D1EF-4A0C-9E4D-9047BEB9BDE1}" srcOrd="0" destOrd="0" presId="urn:microsoft.com/office/officeart/2005/8/layout/chevron2"/>
    <dgm:cxn modelId="{CECA182E-D65A-409E-B57A-5850A317336E}" type="presOf" srcId="{801A8D51-9CE9-43E4-BA31-B29114245DB3}" destId="{EF856B40-4012-4020-927B-648901B43183}" srcOrd="0" destOrd="0" presId="urn:microsoft.com/office/officeart/2005/8/layout/chevron2"/>
    <dgm:cxn modelId="{C84C322F-0ED1-4BFD-9AB1-0D02B40328D4}" type="presOf" srcId="{015D2CFF-B8C9-4C13-9273-5F9F6DE45BD4}" destId="{63BA7A21-99CE-4400-80AF-52643754DA92}" srcOrd="0" destOrd="0" presId="urn:microsoft.com/office/officeart/2005/8/layout/chevron2"/>
    <dgm:cxn modelId="{22AB6A31-ACDB-40F6-A548-CAD98AFC6BBC}" srcId="{5A1AF7CE-8CB3-4F19-98A5-F70637B9EED8}" destId="{E7B9B022-28F2-4F0A-9C76-7B95FD4321AE}" srcOrd="3" destOrd="0" parTransId="{D953E896-F153-4B3A-BB9A-A42562536A32}" sibTransId="{A26B9488-E705-4FB1-8F8C-15891E979AFF}"/>
    <dgm:cxn modelId="{204DF732-A1C2-486A-8487-7A6822311C9E}" type="presOf" srcId="{465259FD-57A1-48EE-BAA1-D08813CC476D}" destId="{936AFE96-86F9-499C-B67E-C0A35FB0528B}" srcOrd="0" destOrd="0" presId="urn:microsoft.com/office/officeart/2005/8/layout/chevron2"/>
    <dgm:cxn modelId="{08561F37-7648-4487-8885-60EB84102D90}" type="presOf" srcId="{3C042D20-45D1-4A93-A1C4-042076348D7B}" destId="{C0C106A4-9800-4702-B713-4E1E40CFD30B}" srcOrd="0" destOrd="0" presId="urn:microsoft.com/office/officeart/2005/8/layout/chevron2"/>
    <dgm:cxn modelId="{067B5541-C379-42C5-82DF-89C72D5E676A}" srcId="{5A1AF7CE-8CB3-4F19-98A5-F70637B9EED8}" destId="{3C042D20-45D1-4A93-A1C4-042076348D7B}" srcOrd="0" destOrd="0" parTransId="{EFD1B160-0E2A-4A8D-A1E2-4F657CE10E6C}" sibTransId="{92ECB428-E750-4363-B10B-F653F1006A46}"/>
    <dgm:cxn modelId="{EEDE2B69-D177-4747-97C7-DC21DEA5535F}" srcId="{015D2CFF-B8C9-4C13-9273-5F9F6DE45BD4}" destId="{21543B62-C406-4CDE-B351-9D0FC5D9484C}" srcOrd="0" destOrd="0" parTransId="{7932679A-F12E-4A13-84E3-1829A9EFBFAC}" sibTransId="{1E012743-785B-401B-AE11-89C557529CED}"/>
    <dgm:cxn modelId="{E849264F-1369-48E7-815C-996264F3CE68}" type="presOf" srcId="{5A1AF7CE-8CB3-4F19-98A5-F70637B9EED8}" destId="{7BBC1573-AB80-4310-ACB1-9C6DED08697B}" srcOrd="0" destOrd="0" presId="urn:microsoft.com/office/officeart/2005/8/layout/chevron2"/>
    <dgm:cxn modelId="{48619189-8278-4D62-A81C-65780A5D6D7E}" type="presOf" srcId="{499A7066-597E-404C-9A4D-A26649144EE3}" destId="{0115ECE8-E27E-41EA-890F-669070BE9EA6}" srcOrd="0" destOrd="0" presId="urn:microsoft.com/office/officeart/2005/8/layout/chevron2"/>
    <dgm:cxn modelId="{64B63098-33BF-4785-A6E5-03E925507244}" type="presOf" srcId="{21543B62-C406-4CDE-B351-9D0FC5D9484C}" destId="{A88F99A1-3028-4F40-9E0A-D834C0D54FE6}" srcOrd="0" destOrd="0" presId="urn:microsoft.com/office/officeart/2005/8/layout/chevron2"/>
    <dgm:cxn modelId="{7151EDB0-F22C-4AC6-A547-4631166EC147}" srcId="{465259FD-57A1-48EE-BAA1-D08813CC476D}" destId="{801A8D51-9CE9-43E4-BA31-B29114245DB3}" srcOrd="0" destOrd="0" parTransId="{B48464A6-AFB2-4F8E-A9D5-2ACBB7BECD17}" sibTransId="{C496C055-FDF2-4A9C-983C-32B37C3C12C1}"/>
    <dgm:cxn modelId="{A4A0E9B2-C170-4EC2-A52F-7472AD66C587}" srcId="{5A1AF7CE-8CB3-4F19-98A5-F70637B9EED8}" destId="{015D2CFF-B8C9-4C13-9273-5F9F6DE45BD4}" srcOrd="2" destOrd="0" parTransId="{635BD1E1-5F95-4FB9-9C92-2DEE11973D8E}" sibTransId="{D1FFEF02-C08F-4A2E-9215-B470B2EA1946}"/>
    <dgm:cxn modelId="{81B0B1B9-602D-479B-BB5D-5BC57FD47600}" srcId="{E7B9B022-28F2-4F0A-9C76-7B95FD4321AE}" destId="{499A7066-597E-404C-9A4D-A26649144EE3}" srcOrd="0" destOrd="0" parTransId="{C5F7CBEA-0F1D-4680-A741-C34A59DB5565}" sibTransId="{BBC3A54E-8DFD-45F6-9925-77743BFD2137}"/>
    <dgm:cxn modelId="{D067D4C7-F072-4FCC-9587-313845ECC5F9}" type="presOf" srcId="{4C0BE580-EC66-4106-B325-558464F26E37}" destId="{D4E24498-6FCB-449F-A064-B8D8FE8C285E}" srcOrd="0" destOrd="0" presId="urn:microsoft.com/office/officeart/2005/8/layout/chevron2"/>
    <dgm:cxn modelId="{F653A7CF-1631-48B9-B85E-2193E40BBA1D}" srcId="{3C042D20-45D1-4A93-A1C4-042076348D7B}" destId="{4C0BE580-EC66-4106-B325-558464F26E37}" srcOrd="0" destOrd="0" parTransId="{EDD685C2-E7F0-4465-A4EB-601472D665FA}" sibTransId="{D11AB8F9-CC95-4CCD-8D9B-B5C15795CA40}"/>
    <dgm:cxn modelId="{BC41D529-7115-43AE-934B-61A2DD88AB00}" type="presParOf" srcId="{7BBC1573-AB80-4310-ACB1-9C6DED08697B}" destId="{A89D9BA9-D3B1-4BB9-B3DD-850E892376D2}" srcOrd="0" destOrd="0" presId="urn:microsoft.com/office/officeart/2005/8/layout/chevron2"/>
    <dgm:cxn modelId="{F07A8A9A-C47C-47BD-A4C3-F8618160976A}" type="presParOf" srcId="{A89D9BA9-D3B1-4BB9-B3DD-850E892376D2}" destId="{C0C106A4-9800-4702-B713-4E1E40CFD30B}" srcOrd="0" destOrd="0" presId="urn:microsoft.com/office/officeart/2005/8/layout/chevron2"/>
    <dgm:cxn modelId="{728CA7FF-206B-4EE3-B8B7-D2686EE80F09}" type="presParOf" srcId="{A89D9BA9-D3B1-4BB9-B3DD-850E892376D2}" destId="{D4E24498-6FCB-449F-A064-B8D8FE8C285E}" srcOrd="1" destOrd="0" presId="urn:microsoft.com/office/officeart/2005/8/layout/chevron2"/>
    <dgm:cxn modelId="{1E878C51-BC9C-4E1B-9291-7B3BB08A0C97}" type="presParOf" srcId="{7BBC1573-AB80-4310-ACB1-9C6DED08697B}" destId="{CAF01F47-05DB-4879-B8EE-73D3A34BF024}" srcOrd="1" destOrd="0" presId="urn:microsoft.com/office/officeart/2005/8/layout/chevron2"/>
    <dgm:cxn modelId="{C8305938-6E7F-4D07-97CB-0C2F09797123}" type="presParOf" srcId="{7BBC1573-AB80-4310-ACB1-9C6DED08697B}" destId="{725E7CC2-D6E7-4F60-A4E4-108E4EDF7AB4}" srcOrd="2" destOrd="0" presId="urn:microsoft.com/office/officeart/2005/8/layout/chevron2"/>
    <dgm:cxn modelId="{14AEBCF1-8E1E-437F-837E-7AC873C06717}" type="presParOf" srcId="{725E7CC2-D6E7-4F60-A4E4-108E4EDF7AB4}" destId="{936AFE96-86F9-499C-B67E-C0A35FB0528B}" srcOrd="0" destOrd="0" presId="urn:microsoft.com/office/officeart/2005/8/layout/chevron2"/>
    <dgm:cxn modelId="{40E6B690-D2C3-4A4A-AEB3-7F01452A395A}" type="presParOf" srcId="{725E7CC2-D6E7-4F60-A4E4-108E4EDF7AB4}" destId="{EF856B40-4012-4020-927B-648901B43183}" srcOrd="1" destOrd="0" presId="urn:microsoft.com/office/officeart/2005/8/layout/chevron2"/>
    <dgm:cxn modelId="{2D6EADDB-42C9-441D-B8F9-0172CBCA1811}" type="presParOf" srcId="{7BBC1573-AB80-4310-ACB1-9C6DED08697B}" destId="{2EB3FA74-4898-4FF3-9ECA-AD79F45DC38A}" srcOrd="3" destOrd="0" presId="urn:microsoft.com/office/officeart/2005/8/layout/chevron2"/>
    <dgm:cxn modelId="{346F250C-B07F-4ED0-976C-907756BB8F61}" type="presParOf" srcId="{7BBC1573-AB80-4310-ACB1-9C6DED08697B}" destId="{2FDD049C-BE14-4A8A-964B-978FF6830386}" srcOrd="4" destOrd="0" presId="urn:microsoft.com/office/officeart/2005/8/layout/chevron2"/>
    <dgm:cxn modelId="{1F293D6A-A9EE-47DE-9F2E-E40E7F7B8717}" type="presParOf" srcId="{2FDD049C-BE14-4A8A-964B-978FF6830386}" destId="{63BA7A21-99CE-4400-80AF-52643754DA92}" srcOrd="0" destOrd="0" presId="urn:microsoft.com/office/officeart/2005/8/layout/chevron2"/>
    <dgm:cxn modelId="{14DB7F48-0EC4-430C-B380-365EC02EAA76}" type="presParOf" srcId="{2FDD049C-BE14-4A8A-964B-978FF6830386}" destId="{A88F99A1-3028-4F40-9E0A-D834C0D54FE6}" srcOrd="1" destOrd="0" presId="urn:microsoft.com/office/officeart/2005/8/layout/chevron2"/>
    <dgm:cxn modelId="{49BC3180-7500-4EBB-B404-3E253A2962B5}" type="presParOf" srcId="{7BBC1573-AB80-4310-ACB1-9C6DED08697B}" destId="{8C7F4F24-14A6-44C4-8D86-A52DC6F52352}" srcOrd="5" destOrd="0" presId="urn:microsoft.com/office/officeart/2005/8/layout/chevron2"/>
    <dgm:cxn modelId="{E7C7EEED-9504-408B-989C-F3FCA4FCB75C}" type="presParOf" srcId="{7BBC1573-AB80-4310-ACB1-9C6DED08697B}" destId="{0B29B8C1-8DA7-4EC2-BEDA-964A42C563EC}" srcOrd="6" destOrd="0" presId="urn:microsoft.com/office/officeart/2005/8/layout/chevron2"/>
    <dgm:cxn modelId="{E43D7F14-7C1C-4A36-98B9-E1E8700A46CD}" type="presParOf" srcId="{0B29B8C1-8DA7-4EC2-BEDA-964A42C563EC}" destId="{7ADE5F1E-D1EF-4A0C-9E4D-9047BEB9BDE1}" srcOrd="0" destOrd="0" presId="urn:microsoft.com/office/officeart/2005/8/layout/chevron2"/>
    <dgm:cxn modelId="{C848D826-8306-4871-8472-00C8E93115F7}" type="presParOf" srcId="{0B29B8C1-8DA7-4EC2-BEDA-964A42C563EC}" destId="{0115ECE8-E27E-41EA-890F-669070BE9EA6}" srcOrd="1" destOrd="0" presId="urn:microsoft.com/office/officeart/2005/8/layout/chevr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14856D-99E9-43C8-86F8-8F90059FBCCF}"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GB"/>
        </a:p>
      </dgm:t>
    </dgm:pt>
    <dgm:pt modelId="{2FD98126-0CA5-4577-BC1A-B008C8713A19}">
      <dgm:prSet/>
      <dgm:spPr/>
      <dgm:t>
        <a:bodyPr/>
        <a:lstStyle/>
        <a:p>
          <a:r>
            <a:rPr lang="en-GB" b="1"/>
            <a:t>UK Ageing Trends</a:t>
          </a:r>
          <a:endParaRPr lang="en-GB"/>
        </a:p>
      </dgm:t>
    </dgm:pt>
    <dgm:pt modelId="{CCF70A1A-B41D-41B6-A9F0-006FF2AFEFE3}" type="parTrans" cxnId="{2FA007EC-5CF4-4981-847B-09FC9455D01C}">
      <dgm:prSet/>
      <dgm:spPr/>
      <dgm:t>
        <a:bodyPr/>
        <a:lstStyle/>
        <a:p>
          <a:endParaRPr lang="en-GB"/>
        </a:p>
      </dgm:t>
    </dgm:pt>
    <dgm:pt modelId="{A7338DB7-548A-43C3-B4B1-E40AD951E90E}" type="sibTrans" cxnId="{2FA007EC-5CF4-4981-847B-09FC9455D01C}">
      <dgm:prSet/>
      <dgm:spPr/>
      <dgm:t>
        <a:bodyPr/>
        <a:lstStyle/>
        <a:p>
          <a:endParaRPr lang="en-GB"/>
        </a:p>
      </dgm:t>
    </dgm:pt>
    <dgm:pt modelId="{22A33ECF-B836-496F-B189-F1C17306D571}">
      <dgm:prSet/>
      <dgm:spPr/>
      <dgm:t>
        <a:bodyPr/>
        <a:lstStyle/>
        <a:p>
          <a:r>
            <a:rPr lang="en-GB" baseline="0"/>
            <a:t>65+ expected to rise from 19% (2022) to 21% by 2030 (ONS, 2022).</a:t>
          </a:r>
          <a:endParaRPr lang="en-GB"/>
        </a:p>
      </dgm:t>
    </dgm:pt>
    <dgm:pt modelId="{3115D1CB-2634-4D4F-82CC-0720D1936A22}" type="parTrans" cxnId="{59D45C87-1D94-4D3D-9D62-9ED371992A50}">
      <dgm:prSet/>
      <dgm:spPr/>
      <dgm:t>
        <a:bodyPr/>
        <a:lstStyle/>
        <a:p>
          <a:endParaRPr lang="en-GB"/>
        </a:p>
      </dgm:t>
    </dgm:pt>
    <dgm:pt modelId="{7EAEB3DC-4D41-405B-BDE3-B153BCE63777}" type="sibTrans" cxnId="{59D45C87-1D94-4D3D-9D62-9ED371992A50}">
      <dgm:prSet/>
      <dgm:spPr/>
      <dgm:t>
        <a:bodyPr/>
        <a:lstStyle/>
        <a:p>
          <a:endParaRPr lang="en-GB"/>
        </a:p>
      </dgm:t>
    </dgm:pt>
    <dgm:pt modelId="{742202A8-A1F4-45DB-B147-CAE179A68E31}">
      <dgm:prSet/>
      <dgm:spPr/>
      <dgm:t>
        <a:bodyPr/>
        <a:lstStyle/>
        <a:p>
          <a:r>
            <a:rPr lang="en-GB" b="1"/>
            <a:t>Older Adults at Home</a:t>
          </a:r>
          <a:endParaRPr lang="en-GB"/>
        </a:p>
      </dgm:t>
    </dgm:pt>
    <dgm:pt modelId="{68A97EB7-4596-4AEF-82E4-6BBBC83D83A3}" type="parTrans" cxnId="{4B47E5F6-E817-42D6-8D2D-7D6928D518E5}">
      <dgm:prSet/>
      <dgm:spPr/>
      <dgm:t>
        <a:bodyPr/>
        <a:lstStyle/>
        <a:p>
          <a:endParaRPr lang="en-GB"/>
        </a:p>
      </dgm:t>
    </dgm:pt>
    <dgm:pt modelId="{B28632C5-41CB-48FA-ABC2-D288C0C8FB56}" type="sibTrans" cxnId="{4B47E5F6-E817-42D6-8D2D-7D6928D518E5}">
      <dgm:prSet/>
      <dgm:spPr/>
      <dgm:t>
        <a:bodyPr/>
        <a:lstStyle/>
        <a:p>
          <a:endParaRPr lang="en-GB"/>
        </a:p>
      </dgm:t>
    </dgm:pt>
    <dgm:pt modelId="{8C3B7271-23FA-499E-A3F0-766FE010D0C7}">
      <dgm:prSet/>
      <dgm:spPr/>
      <dgm:t>
        <a:bodyPr/>
        <a:lstStyle/>
        <a:p>
          <a:r>
            <a:rPr lang="en-GB" baseline="0"/>
            <a:t>Increasing demand for home-based care to maintain independence.</a:t>
          </a:r>
          <a:endParaRPr lang="en-GB"/>
        </a:p>
      </dgm:t>
    </dgm:pt>
    <dgm:pt modelId="{BEFB81A1-D1B1-497B-A374-A298629C624C}" type="parTrans" cxnId="{A89EF3AC-AC7D-44A8-A194-C9E7F7C76942}">
      <dgm:prSet/>
      <dgm:spPr/>
      <dgm:t>
        <a:bodyPr/>
        <a:lstStyle/>
        <a:p>
          <a:endParaRPr lang="en-GB"/>
        </a:p>
      </dgm:t>
    </dgm:pt>
    <dgm:pt modelId="{B6D30EB2-F8EB-41B4-B94B-8DEFAEDF72B6}" type="sibTrans" cxnId="{A89EF3AC-AC7D-44A8-A194-C9E7F7C76942}">
      <dgm:prSet/>
      <dgm:spPr/>
      <dgm:t>
        <a:bodyPr/>
        <a:lstStyle/>
        <a:p>
          <a:endParaRPr lang="en-GB"/>
        </a:p>
      </dgm:t>
    </dgm:pt>
    <dgm:pt modelId="{D1C7E937-4181-485E-83B6-1422AFA5A0E3}">
      <dgm:prSet/>
      <dgm:spPr/>
      <dgm:t>
        <a:bodyPr/>
        <a:lstStyle/>
        <a:p>
          <a:r>
            <a:rPr lang="en-GB" b="1"/>
            <a:t>Care Needs</a:t>
          </a:r>
          <a:r>
            <a:rPr lang="en-GB"/>
            <a:t>:</a:t>
          </a:r>
        </a:p>
      </dgm:t>
    </dgm:pt>
    <dgm:pt modelId="{0A91D374-4702-473A-9576-B33F32635854}" type="parTrans" cxnId="{6DDE9C82-71CB-4CEC-BCDE-6C8FBB2949F8}">
      <dgm:prSet/>
      <dgm:spPr/>
      <dgm:t>
        <a:bodyPr/>
        <a:lstStyle/>
        <a:p>
          <a:endParaRPr lang="en-GB"/>
        </a:p>
      </dgm:t>
    </dgm:pt>
    <dgm:pt modelId="{7749ABA8-3AD1-415D-81D7-210731B1DA50}" type="sibTrans" cxnId="{6DDE9C82-71CB-4CEC-BCDE-6C8FBB2949F8}">
      <dgm:prSet/>
      <dgm:spPr/>
      <dgm:t>
        <a:bodyPr/>
        <a:lstStyle/>
        <a:p>
          <a:endParaRPr lang="en-GB"/>
        </a:p>
      </dgm:t>
    </dgm:pt>
    <dgm:pt modelId="{BBB6B1C0-F5D0-4D87-93A2-4568FD1DBDFF}">
      <dgm:prSet/>
      <dgm:spPr/>
      <dgm:t>
        <a:bodyPr/>
        <a:lstStyle/>
        <a:p>
          <a:r>
            <a:rPr lang="en-GB" baseline="0"/>
            <a:t>Activities of Daily Living (ADLs): Personal hygiene, cooking, mobility.</a:t>
          </a:r>
          <a:endParaRPr lang="en-GB"/>
        </a:p>
      </dgm:t>
    </dgm:pt>
    <dgm:pt modelId="{979FE22E-921B-4EC5-9B4C-F6AFDAF2DFF0}" type="parTrans" cxnId="{EE7DD302-DCF5-4691-B02E-A9D27F34BA76}">
      <dgm:prSet/>
      <dgm:spPr/>
      <dgm:t>
        <a:bodyPr/>
        <a:lstStyle/>
        <a:p>
          <a:endParaRPr lang="en-GB"/>
        </a:p>
      </dgm:t>
    </dgm:pt>
    <dgm:pt modelId="{FFF9DFB0-75DC-4A50-B568-136D940F7DFB}" type="sibTrans" cxnId="{EE7DD302-DCF5-4691-B02E-A9D27F34BA76}">
      <dgm:prSet/>
      <dgm:spPr/>
      <dgm:t>
        <a:bodyPr/>
        <a:lstStyle/>
        <a:p>
          <a:endParaRPr lang="en-GB"/>
        </a:p>
      </dgm:t>
    </dgm:pt>
    <dgm:pt modelId="{5400256F-7797-4070-9CDC-9A9C76264335}">
      <dgm:prSet/>
      <dgm:spPr/>
      <dgm:t>
        <a:bodyPr/>
        <a:lstStyle/>
        <a:p>
          <a:r>
            <a:rPr lang="en-GB" baseline="0"/>
            <a:t>Social support to prevent isolation and enhance mental health (Edemekong et al., 2025).</a:t>
          </a:r>
          <a:endParaRPr lang="en-GB"/>
        </a:p>
      </dgm:t>
    </dgm:pt>
    <dgm:pt modelId="{34088F25-E6B4-4E13-B501-33652D7BDAF4}" type="parTrans" cxnId="{26819BF2-65C6-42EB-A6B3-610195B402D4}">
      <dgm:prSet/>
      <dgm:spPr/>
      <dgm:t>
        <a:bodyPr/>
        <a:lstStyle/>
        <a:p>
          <a:endParaRPr lang="en-GB"/>
        </a:p>
      </dgm:t>
    </dgm:pt>
    <dgm:pt modelId="{E86A207E-7F36-4FFB-AA04-6B7EDB2DCD0F}" type="sibTrans" cxnId="{26819BF2-65C6-42EB-A6B3-610195B402D4}">
      <dgm:prSet/>
      <dgm:spPr/>
      <dgm:t>
        <a:bodyPr/>
        <a:lstStyle/>
        <a:p>
          <a:endParaRPr lang="en-GB"/>
        </a:p>
      </dgm:t>
    </dgm:pt>
    <dgm:pt modelId="{4C6A1469-8BA3-432A-B7F8-9FEC1DFAFF00}">
      <dgm:prSet/>
      <dgm:spPr/>
      <dgm:t>
        <a:bodyPr/>
        <a:lstStyle/>
        <a:p>
          <a:r>
            <a:rPr lang="en-GB" b="1"/>
            <a:t>Benefits of Independence</a:t>
          </a:r>
          <a:r>
            <a:rPr lang="en-GB"/>
            <a:t>:</a:t>
          </a:r>
        </a:p>
      </dgm:t>
    </dgm:pt>
    <dgm:pt modelId="{4BE94D14-84DC-402F-A06F-7CDDB6B138C2}" type="parTrans" cxnId="{2FE7FB31-12FA-4979-B351-5AF808FF5993}">
      <dgm:prSet/>
      <dgm:spPr/>
      <dgm:t>
        <a:bodyPr/>
        <a:lstStyle/>
        <a:p>
          <a:endParaRPr lang="en-GB"/>
        </a:p>
      </dgm:t>
    </dgm:pt>
    <dgm:pt modelId="{56CD1D57-0290-405A-999E-66B93149C03C}" type="sibTrans" cxnId="{2FE7FB31-12FA-4979-B351-5AF808FF5993}">
      <dgm:prSet/>
      <dgm:spPr/>
      <dgm:t>
        <a:bodyPr/>
        <a:lstStyle/>
        <a:p>
          <a:endParaRPr lang="en-GB"/>
        </a:p>
      </dgm:t>
    </dgm:pt>
    <dgm:pt modelId="{9F38D7A5-9304-46B5-8079-C38DD2B29C82}">
      <dgm:prSet/>
      <dgm:spPr/>
      <dgm:t>
        <a:bodyPr/>
        <a:lstStyle/>
        <a:p>
          <a:r>
            <a:rPr lang="en-GB" baseline="0"/>
            <a:t>Control over life, dignity, cost-effective.</a:t>
          </a:r>
          <a:endParaRPr lang="en-GB"/>
        </a:p>
      </dgm:t>
    </dgm:pt>
    <dgm:pt modelId="{6E01DE6A-28D3-4C64-80DA-725F131B216A}" type="parTrans" cxnId="{BB56FE09-EAFB-41CB-8569-51963EEADB15}">
      <dgm:prSet/>
      <dgm:spPr/>
      <dgm:t>
        <a:bodyPr/>
        <a:lstStyle/>
        <a:p>
          <a:endParaRPr lang="en-GB"/>
        </a:p>
      </dgm:t>
    </dgm:pt>
    <dgm:pt modelId="{DDCB82AB-F1CA-43F1-96AC-18955240C49B}" type="sibTrans" cxnId="{BB56FE09-EAFB-41CB-8569-51963EEADB15}">
      <dgm:prSet/>
      <dgm:spPr/>
      <dgm:t>
        <a:bodyPr/>
        <a:lstStyle/>
        <a:p>
          <a:endParaRPr lang="en-GB"/>
        </a:p>
      </dgm:t>
    </dgm:pt>
    <dgm:pt modelId="{A9CA5499-6C2B-4F11-805D-8A675E209265}">
      <dgm:prSet/>
      <dgm:spPr/>
      <dgm:t>
        <a:bodyPr/>
        <a:lstStyle/>
        <a:p>
          <a:r>
            <a:rPr lang="en-GB" baseline="0"/>
            <a:t>Improves physical and mental health (Park &amp; Kang, 2023).</a:t>
          </a:r>
          <a:endParaRPr lang="en-GB"/>
        </a:p>
      </dgm:t>
    </dgm:pt>
    <dgm:pt modelId="{45F61A79-D29F-4250-B0ED-65F57B4190D3}" type="parTrans" cxnId="{207F3EF9-8015-434D-83E5-E658F1964827}">
      <dgm:prSet/>
      <dgm:spPr/>
      <dgm:t>
        <a:bodyPr/>
        <a:lstStyle/>
        <a:p>
          <a:endParaRPr lang="en-GB"/>
        </a:p>
      </dgm:t>
    </dgm:pt>
    <dgm:pt modelId="{EE690F9D-1C58-47E5-AC15-A113F7AE32B8}" type="sibTrans" cxnId="{207F3EF9-8015-434D-83E5-E658F1964827}">
      <dgm:prSet/>
      <dgm:spPr/>
      <dgm:t>
        <a:bodyPr/>
        <a:lstStyle/>
        <a:p>
          <a:endParaRPr lang="en-GB"/>
        </a:p>
      </dgm:t>
    </dgm:pt>
    <dgm:pt modelId="{7E9930DD-AF56-4AC4-8BB3-CF2BB461CD09}" type="pres">
      <dgm:prSet presAssocID="{7914856D-99E9-43C8-86F8-8F90059FBCCF}" presName="Name0" presStyleCnt="0">
        <dgm:presLayoutVars>
          <dgm:dir/>
          <dgm:animLvl val="lvl"/>
          <dgm:resizeHandles val="exact"/>
        </dgm:presLayoutVars>
      </dgm:prSet>
      <dgm:spPr/>
    </dgm:pt>
    <dgm:pt modelId="{7DEA16CC-2C0F-4886-95D8-202C23651CA5}" type="pres">
      <dgm:prSet presAssocID="{2FD98126-0CA5-4577-BC1A-B008C8713A19}" presName="linNode" presStyleCnt="0"/>
      <dgm:spPr/>
    </dgm:pt>
    <dgm:pt modelId="{9283CCFD-335F-4E81-B7F7-33D543CF6338}" type="pres">
      <dgm:prSet presAssocID="{2FD98126-0CA5-4577-BC1A-B008C8713A19}" presName="parentText" presStyleLbl="node1" presStyleIdx="0" presStyleCnt="4">
        <dgm:presLayoutVars>
          <dgm:chMax val="1"/>
          <dgm:bulletEnabled val="1"/>
        </dgm:presLayoutVars>
      </dgm:prSet>
      <dgm:spPr/>
    </dgm:pt>
    <dgm:pt modelId="{4AA791CA-551A-47F9-B8BB-44864EBEF3A3}" type="pres">
      <dgm:prSet presAssocID="{2FD98126-0CA5-4577-BC1A-B008C8713A19}" presName="descendantText" presStyleLbl="alignAccFollowNode1" presStyleIdx="0" presStyleCnt="4">
        <dgm:presLayoutVars>
          <dgm:bulletEnabled val="1"/>
        </dgm:presLayoutVars>
      </dgm:prSet>
      <dgm:spPr/>
    </dgm:pt>
    <dgm:pt modelId="{F919A910-8448-46FD-BC9F-B5959294AAFD}" type="pres">
      <dgm:prSet presAssocID="{A7338DB7-548A-43C3-B4B1-E40AD951E90E}" presName="sp" presStyleCnt="0"/>
      <dgm:spPr/>
    </dgm:pt>
    <dgm:pt modelId="{E79B43D6-DBD2-45AE-ABF8-F6D6F2FEA104}" type="pres">
      <dgm:prSet presAssocID="{742202A8-A1F4-45DB-B147-CAE179A68E31}" presName="linNode" presStyleCnt="0"/>
      <dgm:spPr/>
    </dgm:pt>
    <dgm:pt modelId="{1203869A-C84D-4608-A1ED-CAC03658A9C6}" type="pres">
      <dgm:prSet presAssocID="{742202A8-A1F4-45DB-B147-CAE179A68E31}" presName="parentText" presStyleLbl="node1" presStyleIdx="1" presStyleCnt="4">
        <dgm:presLayoutVars>
          <dgm:chMax val="1"/>
          <dgm:bulletEnabled val="1"/>
        </dgm:presLayoutVars>
      </dgm:prSet>
      <dgm:spPr/>
    </dgm:pt>
    <dgm:pt modelId="{9C04ED8C-BFD3-47F3-B7AB-CDC1C1FBAD38}" type="pres">
      <dgm:prSet presAssocID="{742202A8-A1F4-45DB-B147-CAE179A68E31}" presName="descendantText" presStyleLbl="alignAccFollowNode1" presStyleIdx="1" presStyleCnt="4">
        <dgm:presLayoutVars>
          <dgm:bulletEnabled val="1"/>
        </dgm:presLayoutVars>
      </dgm:prSet>
      <dgm:spPr/>
    </dgm:pt>
    <dgm:pt modelId="{4F47FD92-F871-46C3-8B1E-20D126A4E9DF}" type="pres">
      <dgm:prSet presAssocID="{B28632C5-41CB-48FA-ABC2-D288C0C8FB56}" presName="sp" presStyleCnt="0"/>
      <dgm:spPr/>
    </dgm:pt>
    <dgm:pt modelId="{7BA5D03E-52D2-4B0C-ACB3-69069A53D3E0}" type="pres">
      <dgm:prSet presAssocID="{D1C7E937-4181-485E-83B6-1422AFA5A0E3}" presName="linNode" presStyleCnt="0"/>
      <dgm:spPr/>
    </dgm:pt>
    <dgm:pt modelId="{09F5D7D3-9669-4E31-8A50-DC9D0FAED595}" type="pres">
      <dgm:prSet presAssocID="{D1C7E937-4181-485E-83B6-1422AFA5A0E3}" presName="parentText" presStyleLbl="node1" presStyleIdx="2" presStyleCnt="4">
        <dgm:presLayoutVars>
          <dgm:chMax val="1"/>
          <dgm:bulletEnabled val="1"/>
        </dgm:presLayoutVars>
      </dgm:prSet>
      <dgm:spPr/>
    </dgm:pt>
    <dgm:pt modelId="{B68A7858-0F8B-492D-91A4-A93121016F7C}" type="pres">
      <dgm:prSet presAssocID="{D1C7E937-4181-485E-83B6-1422AFA5A0E3}" presName="descendantText" presStyleLbl="alignAccFollowNode1" presStyleIdx="2" presStyleCnt="4">
        <dgm:presLayoutVars>
          <dgm:bulletEnabled val="1"/>
        </dgm:presLayoutVars>
      </dgm:prSet>
      <dgm:spPr/>
    </dgm:pt>
    <dgm:pt modelId="{088AE561-85C7-46A1-B56E-B44230DECA7B}" type="pres">
      <dgm:prSet presAssocID="{7749ABA8-3AD1-415D-81D7-210731B1DA50}" presName="sp" presStyleCnt="0"/>
      <dgm:spPr/>
    </dgm:pt>
    <dgm:pt modelId="{FF1C3618-FE39-4FBB-9BCC-26F4A804A74D}" type="pres">
      <dgm:prSet presAssocID="{4C6A1469-8BA3-432A-B7F8-9FEC1DFAFF00}" presName="linNode" presStyleCnt="0"/>
      <dgm:spPr/>
    </dgm:pt>
    <dgm:pt modelId="{21A54B8C-1C38-4E5E-A8DB-EE7E4280875D}" type="pres">
      <dgm:prSet presAssocID="{4C6A1469-8BA3-432A-B7F8-9FEC1DFAFF00}" presName="parentText" presStyleLbl="node1" presStyleIdx="3" presStyleCnt="4">
        <dgm:presLayoutVars>
          <dgm:chMax val="1"/>
          <dgm:bulletEnabled val="1"/>
        </dgm:presLayoutVars>
      </dgm:prSet>
      <dgm:spPr/>
    </dgm:pt>
    <dgm:pt modelId="{7432D11A-0095-46CF-8FE0-E0C8079B9B63}" type="pres">
      <dgm:prSet presAssocID="{4C6A1469-8BA3-432A-B7F8-9FEC1DFAFF00}" presName="descendantText" presStyleLbl="alignAccFollowNode1" presStyleIdx="3" presStyleCnt="4">
        <dgm:presLayoutVars>
          <dgm:bulletEnabled val="1"/>
        </dgm:presLayoutVars>
      </dgm:prSet>
      <dgm:spPr/>
    </dgm:pt>
  </dgm:ptLst>
  <dgm:cxnLst>
    <dgm:cxn modelId="{EE7DD302-DCF5-4691-B02E-A9D27F34BA76}" srcId="{D1C7E937-4181-485E-83B6-1422AFA5A0E3}" destId="{BBB6B1C0-F5D0-4D87-93A2-4568FD1DBDFF}" srcOrd="0" destOrd="0" parTransId="{979FE22E-921B-4EC5-9B4C-F6AFDAF2DFF0}" sibTransId="{FFF9DFB0-75DC-4A50-B568-136D940F7DFB}"/>
    <dgm:cxn modelId="{BB56FE09-EAFB-41CB-8569-51963EEADB15}" srcId="{4C6A1469-8BA3-432A-B7F8-9FEC1DFAFF00}" destId="{9F38D7A5-9304-46B5-8079-C38DD2B29C82}" srcOrd="0" destOrd="0" parTransId="{6E01DE6A-28D3-4C64-80DA-725F131B216A}" sibTransId="{DDCB82AB-F1CA-43F1-96AC-18955240C49B}"/>
    <dgm:cxn modelId="{901F620D-A738-4776-8E2E-0D7B3DDF8787}" type="presOf" srcId="{D1C7E937-4181-485E-83B6-1422AFA5A0E3}" destId="{09F5D7D3-9669-4E31-8A50-DC9D0FAED595}" srcOrd="0" destOrd="0" presId="urn:microsoft.com/office/officeart/2005/8/layout/vList5"/>
    <dgm:cxn modelId="{3089D619-0DC5-4E76-817A-7E338B4FC82F}" type="presOf" srcId="{22A33ECF-B836-496F-B189-F1C17306D571}" destId="{4AA791CA-551A-47F9-B8BB-44864EBEF3A3}" srcOrd="0" destOrd="0" presId="urn:microsoft.com/office/officeart/2005/8/layout/vList5"/>
    <dgm:cxn modelId="{A45F9F1F-4BD7-438D-A928-BC193CDF02BD}" type="presOf" srcId="{5400256F-7797-4070-9CDC-9A9C76264335}" destId="{B68A7858-0F8B-492D-91A4-A93121016F7C}" srcOrd="0" destOrd="1" presId="urn:microsoft.com/office/officeart/2005/8/layout/vList5"/>
    <dgm:cxn modelId="{32E01D26-9DE1-4026-92F6-CC9021E9425B}" type="presOf" srcId="{A9CA5499-6C2B-4F11-805D-8A675E209265}" destId="{7432D11A-0095-46CF-8FE0-E0C8079B9B63}" srcOrd="0" destOrd="1" presId="urn:microsoft.com/office/officeart/2005/8/layout/vList5"/>
    <dgm:cxn modelId="{2FE7FB31-12FA-4979-B351-5AF808FF5993}" srcId="{7914856D-99E9-43C8-86F8-8F90059FBCCF}" destId="{4C6A1469-8BA3-432A-B7F8-9FEC1DFAFF00}" srcOrd="3" destOrd="0" parTransId="{4BE94D14-84DC-402F-A06F-7CDDB6B138C2}" sibTransId="{56CD1D57-0290-405A-999E-66B93149C03C}"/>
    <dgm:cxn modelId="{A227A746-84C8-4AB3-B8DF-902FB4F9E07B}" type="presOf" srcId="{8C3B7271-23FA-499E-A3F0-766FE010D0C7}" destId="{9C04ED8C-BFD3-47F3-B7AB-CDC1C1FBAD38}" srcOrd="0" destOrd="0" presId="urn:microsoft.com/office/officeart/2005/8/layout/vList5"/>
    <dgm:cxn modelId="{C622C151-5A34-4DB1-B509-F97C3D876E4F}" type="presOf" srcId="{742202A8-A1F4-45DB-B147-CAE179A68E31}" destId="{1203869A-C84D-4608-A1ED-CAC03658A9C6}" srcOrd="0" destOrd="0" presId="urn:microsoft.com/office/officeart/2005/8/layout/vList5"/>
    <dgm:cxn modelId="{00261758-89A2-4CCA-BED4-7EC7FBF351E2}" type="presOf" srcId="{4C6A1469-8BA3-432A-B7F8-9FEC1DFAFF00}" destId="{21A54B8C-1C38-4E5E-A8DB-EE7E4280875D}" srcOrd="0" destOrd="0" presId="urn:microsoft.com/office/officeart/2005/8/layout/vList5"/>
    <dgm:cxn modelId="{6DDE9C82-71CB-4CEC-BCDE-6C8FBB2949F8}" srcId="{7914856D-99E9-43C8-86F8-8F90059FBCCF}" destId="{D1C7E937-4181-485E-83B6-1422AFA5A0E3}" srcOrd="2" destOrd="0" parTransId="{0A91D374-4702-473A-9576-B33F32635854}" sibTransId="{7749ABA8-3AD1-415D-81D7-210731B1DA50}"/>
    <dgm:cxn modelId="{59D45C87-1D94-4D3D-9D62-9ED371992A50}" srcId="{2FD98126-0CA5-4577-BC1A-B008C8713A19}" destId="{22A33ECF-B836-496F-B189-F1C17306D571}" srcOrd="0" destOrd="0" parTransId="{3115D1CB-2634-4D4F-82CC-0720D1936A22}" sibTransId="{7EAEB3DC-4D41-405B-BDE3-B153BCE63777}"/>
    <dgm:cxn modelId="{6A231289-EC28-4ECE-88A1-30B41C3656E7}" type="presOf" srcId="{9F38D7A5-9304-46B5-8079-C38DD2B29C82}" destId="{7432D11A-0095-46CF-8FE0-E0C8079B9B63}" srcOrd="0" destOrd="0" presId="urn:microsoft.com/office/officeart/2005/8/layout/vList5"/>
    <dgm:cxn modelId="{94218AA4-CE3C-4F03-8C02-E5D3C407BA69}" type="presOf" srcId="{BBB6B1C0-F5D0-4D87-93A2-4568FD1DBDFF}" destId="{B68A7858-0F8B-492D-91A4-A93121016F7C}" srcOrd="0" destOrd="0" presId="urn:microsoft.com/office/officeart/2005/8/layout/vList5"/>
    <dgm:cxn modelId="{A89EF3AC-AC7D-44A8-A194-C9E7F7C76942}" srcId="{742202A8-A1F4-45DB-B147-CAE179A68E31}" destId="{8C3B7271-23FA-499E-A3F0-766FE010D0C7}" srcOrd="0" destOrd="0" parTransId="{BEFB81A1-D1B1-497B-A374-A298629C624C}" sibTransId="{B6D30EB2-F8EB-41B4-B94B-8DEFAEDF72B6}"/>
    <dgm:cxn modelId="{E74ACAD9-CD43-4249-991D-FDD0D0143C11}" type="presOf" srcId="{7914856D-99E9-43C8-86F8-8F90059FBCCF}" destId="{7E9930DD-AF56-4AC4-8BB3-CF2BB461CD09}" srcOrd="0" destOrd="0" presId="urn:microsoft.com/office/officeart/2005/8/layout/vList5"/>
    <dgm:cxn modelId="{907E6CE2-C14B-4161-B0FF-AFC6EB3C067F}" type="presOf" srcId="{2FD98126-0CA5-4577-BC1A-B008C8713A19}" destId="{9283CCFD-335F-4E81-B7F7-33D543CF6338}" srcOrd="0" destOrd="0" presId="urn:microsoft.com/office/officeart/2005/8/layout/vList5"/>
    <dgm:cxn modelId="{2FA007EC-5CF4-4981-847B-09FC9455D01C}" srcId="{7914856D-99E9-43C8-86F8-8F90059FBCCF}" destId="{2FD98126-0CA5-4577-BC1A-B008C8713A19}" srcOrd="0" destOrd="0" parTransId="{CCF70A1A-B41D-41B6-A9F0-006FF2AFEFE3}" sibTransId="{A7338DB7-548A-43C3-B4B1-E40AD951E90E}"/>
    <dgm:cxn modelId="{26819BF2-65C6-42EB-A6B3-610195B402D4}" srcId="{D1C7E937-4181-485E-83B6-1422AFA5A0E3}" destId="{5400256F-7797-4070-9CDC-9A9C76264335}" srcOrd="1" destOrd="0" parTransId="{34088F25-E6B4-4E13-B501-33652D7BDAF4}" sibTransId="{E86A207E-7F36-4FFB-AA04-6B7EDB2DCD0F}"/>
    <dgm:cxn modelId="{4B47E5F6-E817-42D6-8D2D-7D6928D518E5}" srcId="{7914856D-99E9-43C8-86F8-8F90059FBCCF}" destId="{742202A8-A1F4-45DB-B147-CAE179A68E31}" srcOrd="1" destOrd="0" parTransId="{68A97EB7-4596-4AEF-82E4-6BBBC83D83A3}" sibTransId="{B28632C5-41CB-48FA-ABC2-D288C0C8FB56}"/>
    <dgm:cxn modelId="{207F3EF9-8015-434D-83E5-E658F1964827}" srcId="{4C6A1469-8BA3-432A-B7F8-9FEC1DFAFF00}" destId="{A9CA5499-6C2B-4F11-805D-8A675E209265}" srcOrd="1" destOrd="0" parTransId="{45F61A79-D29F-4250-B0ED-65F57B4190D3}" sibTransId="{EE690F9D-1C58-47E5-AC15-A113F7AE32B8}"/>
    <dgm:cxn modelId="{A0262E49-41AA-4F2C-AB61-34AF75969527}" type="presParOf" srcId="{7E9930DD-AF56-4AC4-8BB3-CF2BB461CD09}" destId="{7DEA16CC-2C0F-4886-95D8-202C23651CA5}" srcOrd="0" destOrd="0" presId="urn:microsoft.com/office/officeart/2005/8/layout/vList5"/>
    <dgm:cxn modelId="{41AED76C-3BA6-43BF-A3DD-63A8D9ED1245}" type="presParOf" srcId="{7DEA16CC-2C0F-4886-95D8-202C23651CA5}" destId="{9283CCFD-335F-4E81-B7F7-33D543CF6338}" srcOrd="0" destOrd="0" presId="urn:microsoft.com/office/officeart/2005/8/layout/vList5"/>
    <dgm:cxn modelId="{22A9E626-3CE4-4B1D-B6DF-633AB342F63F}" type="presParOf" srcId="{7DEA16CC-2C0F-4886-95D8-202C23651CA5}" destId="{4AA791CA-551A-47F9-B8BB-44864EBEF3A3}" srcOrd="1" destOrd="0" presId="urn:microsoft.com/office/officeart/2005/8/layout/vList5"/>
    <dgm:cxn modelId="{BA4524D5-994B-41F0-8E46-9C73AC2DC056}" type="presParOf" srcId="{7E9930DD-AF56-4AC4-8BB3-CF2BB461CD09}" destId="{F919A910-8448-46FD-BC9F-B5959294AAFD}" srcOrd="1" destOrd="0" presId="urn:microsoft.com/office/officeart/2005/8/layout/vList5"/>
    <dgm:cxn modelId="{06D3F9ED-7C7A-44A4-BD7B-DDD448963461}" type="presParOf" srcId="{7E9930DD-AF56-4AC4-8BB3-CF2BB461CD09}" destId="{E79B43D6-DBD2-45AE-ABF8-F6D6F2FEA104}" srcOrd="2" destOrd="0" presId="urn:microsoft.com/office/officeart/2005/8/layout/vList5"/>
    <dgm:cxn modelId="{851ED146-6D7A-49C3-8C33-B2C89E7FA9AF}" type="presParOf" srcId="{E79B43D6-DBD2-45AE-ABF8-F6D6F2FEA104}" destId="{1203869A-C84D-4608-A1ED-CAC03658A9C6}" srcOrd="0" destOrd="0" presId="urn:microsoft.com/office/officeart/2005/8/layout/vList5"/>
    <dgm:cxn modelId="{38F66ABA-73EE-421D-B149-DBE7FC5F27E7}" type="presParOf" srcId="{E79B43D6-DBD2-45AE-ABF8-F6D6F2FEA104}" destId="{9C04ED8C-BFD3-47F3-B7AB-CDC1C1FBAD38}" srcOrd="1" destOrd="0" presId="urn:microsoft.com/office/officeart/2005/8/layout/vList5"/>
    <dgm:cxn modelId="{48A65A8D-88E6-4C22-939B-23D6C33A0D30}" type="presParOf" srcId="{7E9930DD-AF56-4AC4-8BB3-CF2BB461CD09}" destId="{4F47FD92-F871-46C3-8B1E-20D126A4E9DF}" srcOrd="3" destOrd="0" presId="urn:microsoft.com/office/officeart/2005/8/layout/vList5"/>
    <dgm:cxn modelId="{E3132C75-91D9-404B-8DBB-B0255418EEC2}" type="presParOf" srcId="{7E9930DD-AF56-4AC4-8BB3-CF2BB461CD09}" destId="{7BA5D03E-52D2-4B0C-ACB3-69069A53D3E0}" srcOrd="4" destOrd="0" presId="urn:microsoft.com/office/officeart/2005/8/layout/vList5"/>
    <dgm:cxn modelId="{3E165E74-D969-4D5B-B2A7-1A0BD9F86917}" type="presParOf" srcId="{7BA5D03E-52D2-4B0C-ACB3-69069A53D3E0}" destId="{09F5D7D3-9669-4E31-8A50-DC9D0FAED595}" srcOrd="0" destOrd="0" presId="urn:microsoft.com/office/officeart/2005/8/layout/vList5"/>
    <dgm:cxn modelId="{5715377D-574A-4B8B-A620-BC097BC5EBF8}" type="presParOf" srcId="{7BA5D03E-52D2-4B0C-ACB3-69069A53D3E0}" destId="{B68A7858-0F8B-492D-91A4-A93121016F7C}" srcOrd="1" destOrd="0" presId="urn:microsoft.com/office/officeart/2005/8/layout/vList5"/>
    <dgm:cxn modelId="{16D068E6-8134-414C-8546-C6F61B3FB3FD}" type="presParOf" srcId="{7E9930DD-AF56-4AC4-8BB3-CF2BB461CD09}" destId="{088AE561-85C7-46A1-B56E-B44230DECA7B}" srcOrd="5" destOrd="0" presId="urn:microsoft.com/office/officeart/2005/8/layout/vList5"/>
    <dgm:cxn modelId="{A00848AD-32CF-4B7C-8DED-F75E13DC3A8A}" type="presParOf" srcId="{7E9930DD-AF56-4AC4-8BB3-CF2BB461CD09}" destId="{FF1C3618-FE39-4FBB-9BCC-26F4A804A74D}" srcOrd="6" destOrd="0" presId="urn:microsoft.com/office/officeart/2005/8/layout/vList5"/>
    <dgm:cxn modelId="{110FEB8E-7F50-4F5E-BA1E-55FB6C27E3A8}" type="presParOf" srcId="{FF1C3618-FE39-4FBB-9BCC-26F4A804A74D}" destId="{21A54B8C-1C38-4E5E-A8DB-EE7E4280875D}" srcOrd="0" destOrd="0" presId="urn:microsoft.com/office/officeart/2005/8/layout/vList5"/>
    <dgm:cxn modelId="{4874C238-C008-4524-82D4-8ACB675066BF}" type="presParOf" srcId="{FF1C3618-FE39-4FBB-9BCC-26F4A804A74D}" destId="{7432D11A-0095-46CF-8FE0-E0C8079B9B63}" srcOrd="1" destOrd="0" presId="urn:microsoft.com/office/officeart/2005/8/layout/vList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B5CE6FB-6800-4101-A4B7-B79738977CEB}" type="doc">
      <dgm:prSet loTypeId="urn:microsoft.com/office/officeart/2005/8/layout/hProcess11" loCatId="process" qsTypeId="urn:microsoft.com/office/officeart/2005/8/quickstyle/simple1" qsCatId="simple" csTypeId="urn:microsoft.com/office/officeart/2005/8/colors/accent1_2" csCatId="accent1"/>
      <dgm:spPr/>
      <dgm:t>
        <a:bodyPr/>
        <a:lstStyle/>
        <a:p>
          <a:endParaRPr lang="en-GB"/>
        </a:p>
      </dgm:t>
    </dgm:pt>
    <dgm:pt modelId="{C49CCEAD-05CD-4488-A850-9CA01FBDB012}">
      <dgm:prSet/>
      <dgm:spPr/>
      <dgm:t>
        <a:bodyPr/>
        <a:lstStyle/>
        <a:p>
          <a:r>
            <a:rPr lang="en-GB" b="1"/>
            <a:t>Activity Theory</a:t>
          </a:r>
          <a:r>
            <a:rPr lang="en-GB"/>
            <a:t>:</a:t>
          </a:r>
        </a:p>
      </dgm:t>
    </dgm:pt>
    <dgm:pt modelId="{74331741-E02A-4D97-BA53-EDDD3B94308D}" type="parTrans" cxnId="{BEBD8876-194F-4C15-9D60-E9B97D02B4E0}">
      <dgm:prSet/>
      <dgm:spPr/>
      <dgm:t>
        <a:bodyPr/>
        <a:lstStyle/>
        <a:p>
          <a:endParaRPr lang="en-GB"/>
        </a:p>
      </dgm:t>
    </dgm:pt>
    <dgm:pt modelId="{D1DABA83-1053-4047-A60B-CEE48F08E7AE}" type="sibTrans" cxnId="{BEBD8876-194F-4C15-9D60-E9B97D02B4E0}">
      <dgm:prSet/>
      <dgm:spPr/>
      <dgm:t>
        <a:bodyPr/>
        <a:lstStyle/>
        <a:p>
          <a:endParaRPr lang="en-GB"/>
        </a:p>
      </dgm:t>
    </dgm:pt>
    <dgm:pt modelId="{B32CE705-E139-4844-A0F9-385FFC012039}">
      <dgm:prSet/>
      <dgm:spPr/>
      <dgm:t>
        <a:bodyPr/>
        <a:lstStyle/>
        <a:p>
          <a:r>
            <a:rPr lang="en-GB" baseline="0"/>
            <a:t>Promotes mental and physical activity for well-being (Teles &amp; Ribeiro, 2021).</a:t>
          </a:r>
          <a:endParaRPr lang="en-GB"/>
        </a:p>
      </dgm:t>
    </dgm:pt>
    <dgm:pt modelId="{29CE9CE7-49B9-438E-9206-52E26DC03EC5}" type="parTrans" cxnId="{306DD1EE-3521-4404-A990-3B6E622C8F43}">
      <dgm:prSet/>
      <dgm:spPr/>
      <dgm:t>
        <a:bodyPr/>
        <a:lstStyle/>
        <a:p>
          <a:endParaRPr lang="en-GB"/>
        </a:p>
      </dgm:t>
    </dgm:pt>
    <dgm:pt modelId="{E12C2E4D-05E0-4ACA-A025-4E1592A50AD4}" type="sibTrans" cxnId="{306DD1EE-3521-4404-A990-3B6E622C8F43}">
      <dgm:prSet/>
      <dgm:spPr/>
      <dgm:t>
        <a:bodyPr/>
        <a:lstStyle/>
        <a:p>
          <a:endParaRPr lang="en-GB"/>
        </a:p>
      </dgm:t>
    </dgm:pt>
    <dgm:pt modelId="{565C615B-B7E7-4DE9-BBE2-11A8DE5CF120}">
      <dgm:prSet/>
      <dgm:spPr/>
      <dgm:t>
        <a:bodyPr/>
        <a:lstStyle/>
        <a:p>
          <a:r>
            <a:rPr lang="en-GB" baseline="0"/>
            <a:t>Encourages social connections, hobbies, and community involvement.</a:t>
          </a:r>
          <a:endParaRPr lang="en-GB"/>
        </a:p>
      </dgm:t>
    </dgm:pt>
    <dgm:pt modelId="{2D8A4F29-C8FD-4B7E-B394-093AB6D0BE29}" type="parTrans" cxnId="{BD4A1AB6-F723-49DC-BD5B-2F1D8D63C3C9}">
      <dgm:prSet/>
      <dgm:spPr/>
      <dgm:t>
        <a:bodyPr/>
        <a:lstStyle/>
        <a:p>
          <a:endParaRPr lang="en-GB"/>
        </a:p>
      </dgm:t>
    </dgm:pt>
    <dgm:pt modelId="{E2B5E533-3D5F-4B53-8C65-28576B131074}" type="sibTrans" cxnId="{BD4A1AB6-F723-49DC-BD5B-2F1D8D63C3C9}">
      <dgm:prSet/>
      <dgm:spPr/>
      <dgm:t>
        <a:bodyPr/>
        <a:lstStyle/>
        <a:p>
          <a:endParaRPr lang="en-GB"/>
        </a:p>
      </dgm:t>
    </dgm:pt>
    <dgm:pt modelId="{B67B89AA-6452-46A1-A5B6-0A52A63F5971}">
      <dgm:prSet/>
      <dgm:spPr/>
      <dgm:t>
        <a:bodyPr/>
        <a:lstStyle/>
        <a:p>
          <a:r>
            <a:rPr lang="en-GB" b="1"/>
            <a:t>Disengagement Theory</a:t>
          </a:r>
          <a:r>
            <a:rPr lang="en-GB"/>
            <a:t>:</a:t>
          </a:r>
        </a:p>
      </dgm:t>
    </dgm:pt>
    <dgm:pt modelId="{66391C74-3E7E-4BBE-934B-FB850CF61BAB}" type="parTrans" cxnId="{8890C15E-E17A-42B2-8968-A474A008FE2D}">
      <dgm:prSet/>
      <dgm:spPr/>
      <dgm:t>
        <a:bodyPr/>
        <a:lstStyle/>
        <a:p>
          <a:endParaRPr lang="en-GB"/>
        </a:p>
      </dgm:t>
    </dgm:pt>
    <dgm:pt modelId="{1BF076E0-93B5-4678-BF4D-4AFC9E247D87}" type="sibTrans" cxnId="{8890C15E-E17A-42B2-8968-A474A008FE2D}">
      <dgm:prSet/>
      <dgm:spPr/>
      <dgm:t>
        <a:bodyPr/>
        <a:lstStyle/>
        <a:p>
          <a:endParaRPr lang="en-GB"/>
        </a:p>
      </dgm:t>
    </dgm:pt>
    <dgm:pt modelId="{EE77F9FE-C891-4A7D-845C-84A6690A2550}">
      <dgm:prSet/>
      <dgm:spPr/>
      <dgm:t>
        <a:bodyPr/>
        <a:lstStyle/>
        <a:p>
          <a:r>
            <a:rPr lang="en-GB" baseline="0"/>
            <a:t>Aging leads to natural withdrawal from social/physical activities (Zhang &amp; Lin, 2021).</a:t>
          </a:r>
          <a:endParaRPr lang="en-GB"/>
        </a:p>
      </dgm:t>
    </dgm:pt>
    <dgm:pt modelId="{9D47613E-02B8-46B8-8684-340848FC21D3}" type="parTrans" cxnId="{A0B5FD26-A375-4098-8CF4-DD06F44C7CA9}">
      <dgm:prSet/>
      <dgm:spPr/>
      <dgm:t>
        <a:bodyPr/>
        <a:lstStyle/>
        <a:p>
          <a:endParaRPr lang="en-GB"/>
        </a:p>
      </dgm:t>
    </dgm:pt>
    <dgm:pt modelId="{B8CC0DF5-410D-4D15-AF1D-AFC8BEA3B94A}" type="sibTrans" cxnId="{A0B5FD26-A375-4098-8CF4-DD06F44C7CA9}">
      <dgm:prSet/>
      <dgm:spPr/>
      <dgm:t>
        <a:bodyPr/>
        <a:lstStyle/>
        <a:p>
          <a:endParaRPr lang="en-GB"/>
        </a:p>
      </dgm:t>
    </dgm:pt>
    <dgm:pt modelId="{3EF45616-2088-4C14-B01C-9C67C3A03857}">
      <dgm:prSet/>
      <dgm:spPr/>
      <dgm:t>
        <a:bodyPr/>
        <a:lstStyle/>
        <a:p>
          <a:r>
            <a:rPr lang="en-GB" baseline="0"/>
            <a:t>Can lead to isolation and limit empowerment.</a:t>
          </a:r>
          <a:endParaRPr lang="en-GB"/>
        </a:p>
      </dgm:t>
    </dgm:pt>
    <dgm:pt modelId="{27C7EC61-F6FA-4430-AF77-E5D91CABE2EF}" type="parTrans" cxnId="{CBCC1999-2AC5-4E01-83FD-DADFAA66D18D}">
      <dgm:prSet/>
      <dgm:spPr/>
      <dgm:t>
        <a:bodyPr/>
        <a:lstStyle/>
        <a:p>
          <a:endParaRPr lang="en-GB"/>
        </a:p>
      </dgm:t>
    </dgm:pt>
    <dgm:pt modelId="{E6BE4724-A7DF-43CE-958C-D55F269A261D}" type="sibTrans" cxnId="{CBCC1999-2AC5-4E01-83FD-DADFAA66D18D}">
      <dgm:prSet/>
      <dgm:spPr/>
      <dgm:t>
        <a:bodyPr/>
        <a:lstStyle/>
        <a:p>
          <a:endParaRPr lang="en-GB"/>
        </a:p>
      </dgm:t>
    </dgm:pt>
    <dgm:pt modelId="{A5F6E2AD-851A-4179-94A4-9903A60ACBAF}">
      <dgm:prSet/>
      <dgm:spPr/>
      <dgm:t>
        <a:bodyPr/>
        <a:lstStyle/>
        <a:p>
          <a:r>
            <a:rPr lang="en-GB" b="1"/>
            <a:t>Continuity Theory</a:t>
          </a:r>
          <a:r>
            <a:rPr lang="en-GB"/>
            <a:t>:</a:t>
          </a:r>
        </a:p>
      </dgm:t>
    </dgm:pt>
    <dgm:pt modelId="{4F1DB24E-F902-4BF4-9C68-2F359C9C270C}" type="parTrans" cxnId="{1C595C79-E185-4BDA-963E-D505C926FCC2}">
      <dgm:prSet/>
      <dgm:spPr/>
      <dgm:t>
        <a:bodyPr/>
        <a:lstStyle/>
        <a:p>
          <a:endParaRPr lang="en-GB"/>
        </a:p>
      </dgm:t>
    </dgm:pt>
    <dgm:pt modelId="{7C79419D-43E0-4ECE-B99D-0446F32E234B}" type="sibTrans" cxnId="{1C595C79-E185-4BDA-963E-D505C926FCC2}">
      <dgm:prSet/>
      <dgm:spPr/>
      <dgm:t>
        <a:bodyPr/>
        <a:lstStyle/>
        <a:p>
          <a:endParaRPr lang="en-GB"/>
        </a:p>
      </dgm:t>
    </dgm:pt>
    <dgm:pt modelId="{C31EE607-912D-49AA-BD82-7EED9B680954}">
      <dgm:prSet/>
      <dgm:spPr/>
      <dgm:t>
        <a:bodyPr/>
        <a:lstStyle/>
        <a:p>
          <a:r>
            <a:rPr lang="en-GB" baseline="0"/>
            <a:t>Older adults seek continuity in roles and routines (Atchley, 1989).</a:t>
          </a:r>
          <a:endParaRPr lang="en-GB"/>
        </a:p>
      </dgm:t>
    </dgm:pt>
    <dgm:pt modelId="{650A7AD7-1CB7-4E71-9FD6-E0F708538894}" type="parTrans" cxnId="{2D70E253-69C7-4C59-85C9-D3FEC7014893}">
      <dgm:prSet/>
      <dgm:spPr/>
      <dgm:t>
        <a:bodyPr/>
        <a:lstStyle/>
        <a:p>
          <a:endParaRPr lang="en-GB"/>
        </a:p>
      </dgm:t>
    </dgm:pt>
    <dgm:pt modelId="{FFDB38A2-DF7F-431F-8233-C305BE5AE576}" type="sibTrans" cxnId="{2D70E253-69C7-4C59-85C9-D3FEC7014893}">
      <dgm:prSet/>
      <dgm:spPr/>
      <dgm:t>
        <a:bodyPr/>
        <a:lstStyle/>
        <a:p>
          <a:endParaRPr lang="en-GB"/>
        </a:p>
      </dgm:t>
    </dgm:pt>
    <dgm:pt modelId="{6C18CDE7-476D-4466-B2BA-4E28CE25DBDC}">
      <dgm:prSet/>
      <dgm:spPr/>
      <dgm:t>
        <a:bodyPr/>
        <a:lstStyle/>
        <a:p>
          <a:r>
            <a:rPr lang="en-GB" baseline="0"/>
            <a:t>Supports maintaining familiar environments and routines.</a:t>
          </a:r>
          <a:endParaRPr lang="en-GB"/>
        </a:p>
      </dgm:t>
    </dgm:pt>
    <dgm:pt modelId="{08ACD1E5-8A97-47BD-B640-8E7546F5CD16}" type="parTrans" cxnId="{CBB26D61-14BC-4F2D-A32E-94E05FFE58F8}">
      <dgm:prSet/>
      <dgm:spPr/>
      <dgm:t>
        <a:bodyPr/>
        <a:lstStyle/>
        <a:p>
          <a:endParaRPr lang="en-GB"/>
        </a:p>
      </dgm:t>
    </dgm:pt>
    <dgm:pt modelId="{F137390E-714B-495B-BB5A-53E5F6186175}" type="sibTrans" cxnId="{CBB26D61-14BC-4F2D-A32E-94E05FFE58F8}">
      <dgm:prSet/>
      <dgm:spPr/>
      <dgm:t>
        <a:bodyPr/>
        <a:lstStyle/>
        <a:p>
          <a:endParaRPr lang="en-GB"/>
        </a:p>
      </dgm:t>
    </dgm:pt>
    <dgm:pt modelId="{D533BAEA-0FB2-4E98-9A27-C4458F1B8CBB}" type="pres">
      <dgm:prSet presAssocID="{2B5CE6FB-6800-4101-A4B7-B79738977CEB}" presName="Name0" presStyleCnt="0">
        <dgm:presLayoutVars>
          <dgm:dir/>
          <dgm:resizeHandles val="exact"/>
        </dgm:presLayoutVars>
      </dgm:prSet>
      <dgm:spPr/>
    </dgm:pt>
    <dgm:pt modelId="{C33B4438-CB15-43E4-A2D2-0C5A03C54915}" type="pres">
      <dgm:prSet presAssocID="{2B5CE6FB-6800-4101-A4B7-B79738977CEB}" presName="arrow" presStyleLbl="bgShp" presStyleIdx="0" presStyleCnt="1"/>
      <dgm:spPr/>
    </dgm:pt>
    <dgm:pt modelId="{3418D76C-BA9B-40B9-BB0C-7E8637882470}" type="pres">
      <dgm:prSet presAssocID="{2B5CE6FB-6800-4101-A4B7-B79738977CEB}" presName="points" presStyleCnt="0"/>
      <dgm:spPr/>
    </dgm:pt>
    <dgm:pt modelId="{F8D53966-8F01-4EBC-AF9F-E8D13D41A014}" type="pres">
      <dgm:prSet presAssocID="{C49CCEAD-05CD-4488-A850-9CA01FBDB012}" presName="compositeA" presStyleCnt="0"/>
      <dgm:spPr/>
    </dgm:pt>
    <dgm:pt modelId="{B22F3D3F-3430-4F8F-BFE3-67868EDC9125}" type="pres">
      <dgm:prSet presAssocID="{C49CCEAD-05CD-4488-A850-9CA01FBDB012}" presName="textA" presStyleLbl="revTx" presStyleIdx="0" presStyleCnt="3">
        <dgm:presLayoutVars>
          <dgm:bulletEnabled val="1"/>
        </dgm:presLayoutVars>
      </dgm:prSet>
      <dgm:spPr/>
    </dgm:pt>
    <dgm:pt modelId="{97D0A7FF-C1CB-463F-AA30-A15533BF477B}" type="pres">
      <dgm:prSet presAssocID="{C49CCEAD-05CD-4488-A850-9CA01FBDB012}" presName="circleA" presStyleLbl="node1" presStyleIdx="0" presStyleCnt="3"/>
      <dgm:spPr/>
    </dgm:pt>
    <dgm:pt modelId="{FCF52996-37E4-42A4-B05B-17E042BE7C2D}" type="pres">
      <dgm:prSet presAssocID="{C49CCEAD-05CD-4488-A850-9CA01FBDB012}" presName="spaceA" presStyleCnt="0"/>
      <dgm:spPr/>
    </dgm:pt>
    <dgm:pt modelId="{DE482FA0-C6B8-49FB-8963-4AA60A7D4CA4}" type="pres">
      <dgm:prSet presAssocID="{D1DABA83-1053-4047-A60B-CEE48F08E7AE}" presName="space" presStyleCnt="0"/>
      <dgm:spPr/>
    </dgm:pt>
    <dgm:pt modelId="{5199B368-91A4-4BB4-B4C8-0214D55D52A2}" type="pres">
      <dgm:prSet presAssocID="{B67B89AA-6452-46A1-A5B6-0A52A63F5971}" presName="compositeB" presStyleCnt="0"/>
      <dgm:spPr/>
    </dgm:pt>
    <dgm:pt modelId="{13D45B57-CF0A-4FF9-B2BE-D339ADCA40AD}" type="pres">
      <dgm:prSet presAssocID="{B67B89AA-6452-46A1-A5B6-0A52A63F5971}" presName="textB" presStyleLbl="revTx" presStyleIdx="1" presStyleCnt="3">
        <dgm:presLayoutVars>
          <dgm:bulletEnabled val="1"/>
        </dgm:presLayoutVars>
      </dgm:prSet>
      <dgm:spPr/>
    </dgm:pt>
    <dgm:pt modelId="{E0B573BF-683F-41FA-B92F-64B704BE315A}" type="pres">
      <dgm:prSet presAssocID="{B67B89AA-6452-46A1-A5B6-0A52A63F5971}" presName="circleB" presStyleLbl="node1" presStyleIdx="1" presStyleCnt="3"/>
      <dgm:spPr/>
    </dgm:pt>
    <dgm:pt modelId="{5D002A1B-7245-462E-B4B2-A0D8D4CF8DC3}" type="pres">
      <dgm:prSet presAssocID="{B67B89AA-6452-46A1-A5B6-0A52A63F5971}" presName="spaceB" presStyleCnt="0"/>
      <dgm:spPr/>
    </dgm:pt>
    <dgm:pt modelId="{765DD5C4-667D-4206-A77C-6094CEE80AB5}" type="pres">
      <dgm:prSet presAssocID="{1BF076E0-93B5-4678-BF4D-4AFC9E247D87}" presName="space" presStyleCnt="0"/>
      <dgm:spPr/>
    </dgm:pt>
    <dgm:pt modelId="{7B8CD081-3EB2-42FA-9FD4-CEED7405677E}" type="pres">
      <dgm:prSet presAssocID="{A5F6E2AD-851A-4179-94A4-9903A60ACBAF}" presName="compositeA" presStyleCnt="0"/>
      <dgm:spPr/>
    </dgm:pt>
    <dgm:pt modelId="{DE15D5E5-C167-40D8-BD84-290A4C2E2B63}" type="pres">
      <dgm:prSet presAssocID="{A5F6E2AD-851A-4179-94A4-9903A60ACBAF}" presName="textA" presStyleLbl="revTx" presStyleIdx="2" presStyleCnt="3">
        <dgm:presLayoutVars>
          <dgm:bulletEnabled val="1"/>
        </dgm:presLayoutVars>
      </dgm:prSet>
      <dgm:spPr/>
    </dgm:pt>
    <dgm:pt modelId="{732440B0-31FF-4F63-86D1-5303D1B3E8FB}" type="pres">
      <dgm:prSet presAssocID="{A5F6E2AD-851A-4179-94A4-9903A60ACBAF}" presName="circleA" presStyleLbl="node1" presStyleIdx="2" presStyleCnt="3"/>
      <dgm:spPr/>
    </dgm:pt>
    <dgm:pt modelId="{3369D195-D303-4BEF-9441-B9807EB7806D}" type="pres">
      <dgm:prSet presAssocID="{A5F6E2AD-851A-4179-94A4-9903A60ACBAF}" presName="spaceA" presStyleCnt="0"/>
      <dgm:spPr/>
    </dgm:pt>
  </dgm:ptLst>
  <dgm:cxnLst>
    <dgm:cxn modelId="{46386209-041C-493B-9AD4-75A36F6EE540}" type="presOf" srcId="{A5F6E2AD-851A-4179-94A4-9903A60ACBAF}" destId="{DE15D5E5-C167-40D8-BD84-290A4C2E2B63}" srcOrd="0" destOrd="0" presId="urn:microsoft.com/office/officeart/2005/8/layout/hProcess11"/>
    <dgm:cxn modelId="{2E0E280B-89A7-468B-BBA7-5DAB895877D2}" type="presOf" srcId="{C31EE607-912D-49AA-BD82-7EED9B680954}" destId="{DE15D5E5-C167-40D8-BD84-290A4C2E2B63}" srcOrd="0" destOrd="1" presId="urn:microsoft.com/office/officeart/2005/8/layout/hProcess11"/>
    <dgm:cxn modelId="{48F1F50D-AAA2-4031-8CC8-FE53CFA4CC74}" type="presOf" srcId="{3EF45616-2088-4C14-B01C-9C67C3A03857}" destId="{13D45B57-CF0A-4FF9-B2BE-D339ADCA40AD}" srcOrd="0" destOrd="2" presId="urn:microsoft.com/office/officeart/2005/8/layout/hProcess11"/>
    <dgm:cxn modelId="{A0B5FD26-A375-4098-8CF4-DD06F44C7CA9}" srcId="{B67B89AA-6452-46A1-A5B6-0A52A63F5971}" destId="{EE77F9FE-C891-4A7D-845C-84A6690A2550}" srcOrd="0" destOrd="0" parTransId="{9D47613E-02B8-46B8-8684-340848FC21D3}" sibTransId="{B8CC0DF5-410D-4D15-AF1D-AFC8BEA3B94A}"/>
    <dgm:cxn modelId="{0A99953E-309C-465A-A67E-B3B7AD0C8320}" type="presOf" srcId="{565C615B-B7E7-4DE9-BBE2-11A8DE5CF120}" destId="{B22F3D3F-3430-4F8F-BFE3-67868EDC9125}" srcOrd="0" destOrd="2" presId="urn:microsoft.com/office/officeart/2005/8/layout/hProcess11"/>
    <dgm:cxn modelId="{2BE44E5D-E352-4893-9FA3-DAC7562F15AF}" type="presOf" srcId="{2B5CE6FB-6800-4101-A4B7-B79738977CEB}" destId="{D533BAEA-0FB2-4E98-9A27-C4458F1B8CBB}" srcOrd="0" destOrd="0" presId="urn:microsoft.com/office/officeart/2005/8/layout/hProcess11"/>
    <dgm:cxn modelId="{0291515E-764C-45D6-BBEA-11625C16359D}" type="presOf" srcId="{EE77F9FE-C891-4A7D-845C-84A6690A2550}" destId="{13D45B57-CF0A-4FF9-B2BE-D339ADCA40AD}" srcOrd="0" destOrd="1" presId="urn:microsoft.com/office/officeart/2005/8/layout/hProcess11"/>
    <dgm:cxn modelId="{8890C15E-E17A-42B2-8968-A474A008FE2D}" srcId="{2B5CE6FB-6800-4101-A4B7-B79738977CEB}" destId="{B67B89AA-6452-46A1-A5B6-0A52A63F5971}" srcOrd="1" destOrd="0" parTransId="{66391C74-3E7E-4BBE-934B-FB850CF61BAB}" sibTransId="{1BF076E0-93B5-4678-BF4D-4AFC9E247D87}"/>
    <dgm:cxn modelId="{CBB26D61-14BC-4F2D-A32E-94E05FFE58F8}" srcId="{A5F6E2AD-851A-4179-94A4-9903A60ACBAF}" destId="{6C18CDE7-476D-4466-B2BA-4E28CE25DBDC}" srcOrd="1" destOrd="0" parTransId="{08ACD1E5-8A97-47BD-B640-8E7546F5CD16}" sibTransId="{F137390E-714B-495B-BB5A-53E5F6186175}"/>
    <dgm:cxn modelId="{ED6EDD71-5C9A-4B94-84CB-CC8E0E86D79C}" type="presOf" srcId="{B67B89AA-6452-46A1-A5B6-0A52A63F5971}" destId="{13D45B57-CF0A-4FF9-B2BE-D339ADCA40AD}" srcOrd="0" destOrd="0" presId="urn:microsoft.com/office/officeart/2005/8/layout/hProcess11"/>
    <dgm:cxn modelId="{2D70E253-69C7-4C59-85C9-D3FEC7014893}" srcId="{A5F6E2AD-851A-4179-94A4-9903A60ACBAF}" destId="{C31EE607-912D-49AA-BD82-7EED9B680954}" srcOrd="0" destOrd="0" parTransId="{650A7AD7-1CB7-4E71-9FD6-E0F708538894}" sibTransId="{FFDB38A2-DF7F-431F-8233-C305BE5AE576}"/>
    <dgm:cxn modelId="{BEBD8876-194F-4C15-9D60-E9B97D02B4E0}" srcId="{2B5CE6FB-6800-4101-A4B7-B79738977CEB}" destId="{C49CCEAD-05CD-4488-A850-9CA01FBDB012}" srcOrd="0" destOrd="0" parTransId="{74331741-E02A-4D97-BA53-EDDD3B94308D}" sibTransId="{D1DABA83-1053-4047-A60B-CEE48F08E7AE}"/>
    <dgm:cxn modelId="{1C595C79-E185-4BDA-963E-D505C926FCC2}" srcId="{2B5CE6FB-6800-4101-A4B7-B79738977CEB}" destId="{A5F6E2AD-851A-4179-94A4-9903A60ACBAF}" srcOrd="2" destOrd="0" parTransId="{4F1DB24E-F902-4BF4-9C68-2F359C9C270C}" sibTransId="{7C79419D-43E0-4ECE-B99D-0446F32E234B}"/>
    <dgm:cxn modelId="{E9245184-D2CA-48D7-878D-212A30C519E5}" type="presOf" srcId="{C49CCEAD-05CD-4488-A850-9CA01FBDB012}" destId="{B22F3D3F-3430-4F8F-BFE3-67868EDC9125}" srcOrd="0" destOrd="0" presId="urn:microsoft.com/office/officeart/2005/8/layout/hProcess11"/>
    <dgm:cxn modelId="{7B77B488-0D02-41E9-B6F6-F6CAE5FB25CA}" type="presOf" srcId="{6C18CDE7-476D-4466-B2BA-4E28CE25DBDC}" destId="{DE15D5E5-C167-40D8-BD84-290A4C2E2B63}" srcOrd="0" destOrd="2" presId="urn:microsoft.com/office/officeart/2005/8/layout/hProcess11"/>
    <dgm:cxn modelId="{CBCC1999-2AC5-4E01-83FD-DADFAA66D18D}" srcId="{B67B89AA-6452-46A1-A5B6-0A52A63F5971}" destId="{3EF45616-2088-4C14-B01C-9C67C3A03857}" srcOrd="1" destOrd="0" parTransId="{27C7EC61-F6FA-4430-AF77-E5D91CABE2EF}" sibTransId="{E6BE4724-A7DF-43CE-958C-D55F269A261D}"/>
    <dgm:cxn modelId="{BD4A1AB6-F723-49DC-BD5B-2F1D8D63C3C9}" srcId="{C49CCEAD-05CD-4488-A850-9CA01FBDB012}" destId="{565C615B-B7E7-4DE9-BBE2-11A8DE5CF120}" srcOrd="1" destOrd="0" parTransId="{2D8A4F29-C8FD-4B7E-B394-093AB6D0BE29}" sibTransId="{E2B5E533-3D5F-4B53-8C65-28576B131074}"/>
    <dgm:cxn modelId="{197F17C2-C800-4E07-989E-A410BA7C8297}" type="presOf" srcId="{B32CE705-E139-4844-A0F9-385FFC012039}" destId="{B22F3D3F-3430-4F8F-BFE3-67868EDC9125}" srcOrd="0" destOrd="1" presId="urn:microsoft.com/office/officeart/2005/8/layout/hProcess11"/>
    <dgm:cxn modelId="{306DD1EE-3521-4404-A990-3B6E622C8F43}" srcId="{C49CCEAD-05CD-4488-A850-9CA01FBDB012}" destId="{B32CE705-E139-4844-A0F9-385FFC012039}" srcOrd="0" destOrd="0" parTransId="{29CE9CE7-49B9-438E-9206-52E26DC03EC5}" sibTransId="{E12C2E4D-05E0-4ACA-A025-4E1592A50AD4}"/>
    <dgm:cxn modelId="{D92582E4-45CF-4CB7-8733-1AD787ABE581}" type="presParOf" srcId="{D533BAEA-0FB2-4E98-9A27-C4458F1B8CBB}" destId="{C33B4438-CB15-43E4-A2D2-0C5A03C54915}" srcOrd="0" destOrd="0" presId="urn:microsoft.com/office/officeart/2005/8/layout/hProcess11"/>
    <dgm:cxn modelId="{3F740502-F21E-4D69-8CBF-2A0DDCB6E7B6}" type="presParOf" srcId="{D533BAEA-0FB2-4E98-9A27-C4458F1B8CBB}" destId="{3418D76C-BA9B-40B9-BB0C-7E8637882470}" srcOrd="1" destOrd="0" presId="urn:microsoft.com/office/officeart/2005/8/layout/hProcess11"/>
    <dgm:cxn modelId="{E2FDAF63-37D7-41D7-AA05-6C3F06C6D45A}" type="presParOf" srcId="{3418D76C-BA9B-40B9-BB0C-7E8637882470}" destId="{F8D53966-8F01-4EBC-AF9F-E8D13D41A014}" srcOrd="0" destOrd="0" presId="urn:microsoft.com/office/officeart/2005/8/layout/hProcess11"/>
    <dgm:cxn modelId="{6B06CBCF-6ECA-4C46-A67C-B9655CE518DF}" type="presParOf" srcId="{F8D53966-8F01-4EBC-AF9F-E8D13D41A014}" destId="{B22F3D3F-3430-4F8F-BFE3-67868EDC9125}" srcOrd="0" destOrd="0" presId="urn:microsoft.com/office/officeart/2005/8/layout/hProcess11"/>
    <dgm:cxn modelId="{465590D0-4782-4F2B-B87F-8EA17257A780}" type="presParOf" srcId="{F8D53966-8F01-4EBC-AF9F-E8D13D41A014}" destId="{97D0A7FF-C1CB-463F-AA30-A15533BF477B}" srcOrd="1" destOrd="0" presId="urn:microsoft.com/office/officeart/2005/8/layout/hProcess11"/>
    <dgm:cxn modelId="{61178420-E039-4CE0-A64C-BDC8E5E46C9F}" type="presParOf" srcId="{F8D53966-8F01-4EBC-AF9F-E8D13D41A014}" destId="{FCF52996-37E4-42A4-B05B-17E042BE7C2D}" srcOrd="2" destOrd="0" presId="urn:microsoft.com/office/officeart/2005/8/layout/hProcess11"/>
    <dgm:cxn modelId="{C521FF8D-118C-4B27-8E1C-C67A5D65D884}" type="presParOf" srcId="{3418D76C-BA9B-40B9-BB0C-7E8637882470}" destId="{DE482FA0-C6B8-49FB-8963-4AA60A7D4CA4}" srcOrd="1" destOrd="0" presId="urn:microsoft.com/office/officeart/2005/8/layout/hProcess11"/>
    <dgm:cxn modelId="{A2081B55-7CB2-4C5A-B978-88D6E7E2A5F3}" type="presParOf" srcId="{3418D76C-BA9B-40B9-BB0C-7E8637882470}" destId="{5199B368-91A4-4BB4-B4C8-0214D55D52A2}" srcOrd="2" destOrd="0" presId="urn:microsoft.com/office/officeart/2005/8/layout/hProcess11"/>
    <dgm:cxn modelId="{93DB1519-8B40-4DF9-926A-C048548FD6D6}" type="presParOf" srcId="{5199B368-91A4-4BB4-B4C8-0214D55D52A2}" destId="{13D45B57-CF0A-4FF9-B2BE-D339ADCA40AD}" srcOrd="0" destOrd="0" presId="urn:microsoft.com/office/officeart/2005/8/layout/hProcess11"/>
    <dgm:cxn modelId="{22C0A4CB-7416-4470-B19D-12AB04F739CD}" type="presParOf" srcId="{5199B368-91A4-4BB4-B4C8-0214D55D52A2}" destId="{E0B573BF-683F-41FA-B92F-64B704BE315A}" srcOrd="1" destOrd="0" presId="urn:microsoft.com/office/officeart/2005/8/layout/hProcess11"/>
    <dgm:cxn modelId="{7B3C9C76-0878-455A-BC96-8423395481FE}" type="presParOf" srcId="{5199B368-91A4-4BB4-B4C8-0214D55D52A2}" destId="{5D002A1B-7245-462E-B4B2-A0D8D4CF8DC3}" srcOrd="2" destOrd="0" presId="urn:microsoft.com/office/officeart/2005/8/layout/hProcess11"/>
    <dgm:cxn modelId="{4C4B3412-E008-4D22-93D4-76F781F556F2}" type="presParOf" srcId="{3418D76C-BA9B-40B9-BB0C-7E8637882470}" destId="{765DD5C4-667D-4206-A77C-6094CEE80AB5}" srcOrd="3" destOrd="0" presId="urn:microsoft.com/office/officeart/2005/8/layout/hProcess11"/>
    <dgm:cxn modelId="{D815717C-5476-4009-81F2-E557ADD43B3F}" type="presParOf" srcId="{3418D76C-BA9B-40B9-BB0C-7E8637882470}" destId="{7B8CD081-3EB2-42FA-9FD4-CEED7405677E}" srcOrd="4" destOrd="0" presId="urn:microsoft.com/office/officeart/2005/8/layout/hProcess11"/>
    <dgm:cxn modelId="{6F4426D7-F068-47A6-B22A-B2BB2E9F2050}" type="presParOf" srcId="{7B8CD081-3EB2-42FA-9FD4-CEED7405677E}" destId="{DE15D5E5-C167-40D8-BD84-290A4C2E2B63}" srcOrd="0" destOrd="0" presId="urn:microsoft.com/office/officeart/2005/8/layout/hProcess11"/>
    <dgm:cxn modelId="{7E733657-B848-4788-8212-F964404C9747}" type="presParOf" srcId="{7B8CD081-3EB2-42FA-9FD4-CEED7405677E}" destId="{732440B0-31FF-4F63-86D1-5303D1B3E8FB}" srcOrd="1" destOrd="0" presId="urn:microsoft.com/office/officeart/2005/8/layout/hProcess11"/>
    <dgm:cxn modelId="{EFADBB84-B61E-4919-802D-3A5BC49651F8}" type="presParOf" srcId="{7B8CD081-3EB2-42FA-9FD4-CEED7405677E}" destId="{3369D195-D303-4BEF-9441-B9807EB7806D}" srcOrd="2" destOrd="0" presId="urn:microsoft.com/office/officeart/2005/8/layout/hProcess1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23037FF-2359-4349-B522-BE8629B41C12}" type="doc">
      <dgm:prSet loTypeId="urn:microsoft.com/office/officeart/2005/8/layout/rings+Icon" loCatId="relationship" qsTypeId="urn:microsoft.com/office/officeart/2005/8/quickstyle/simple1" qsCatId="simple" csTypeId="urn:microsoft.com/office/officeart/2005/8/colors/accent0_1" csCatId="mainScheme"/>
      <dgm:spPr/>
      <dgm:t>
        <a:bodyPr/>
        <a:lstStyle/>
        <a:p>
          <a:endParaRPr lang="en-GB"/>
        </a:p>
      </dgm:t>
    </dgm:pt>
    <dgm:pt modelId="{80440CF7-D9A5-4A39-9333-AFDA57D4E9C2}">
      <dgm:prSet custT="1"/>
      <dgm:spPr/>
      <dgm:t>
        <a:bodyPr/>
        <a:lstStyle/>
        <a:p>
          <a:r>
            <a:rPr lang="en-GB" sz="1100" b="1"/>
            <a:t>Care Act (2014)</a:t>
          </a:r>
          <a:r>
            <a:rPr lang="en-GB" sz="1100"/>
            <a:t>:</a:t>
          </a:r>
        </a:p>
      </dgm:t>
    </dgm:pt>
    <dgm:pt modelId="{34307CB9-FD8D-4686-B787-D8007EC1DE99}" type="parTrans" cxnId="{D444469A-B9F4-4B2F-AAD8-6B880C553D3C}">
      <dgm:prSet/>
      <dgm:spPr/>
      <dgm:t>
        <a:bodyPr/>
        <a:lstStyle/>
        <a:p>
          <a:endParaRPr lang="en-GB" sz="3600"/>
        </a:p>
      </dgm:t>
    </dgm:pt>
    <dgm:pt modelId="{A0292D2B-9327-440A-BF52-CB9F95EED11C}" type="sibTrans" cxnId="{D444469A-B9F4-4B2F-AAD8-6B880C553D3C}">
      <dgm:prSet/>
      <dgm:spPr/>
      <dgm:t>
        <a:bodyPr/>
        <a:lstStyle/>
        <a:p>
          <a:endParaRPr lang="en-GB" sz="3600"/>
        </a:p>
      </dgm:t>
    </dgm:pt>
    <dgm:pt modelId="{82E4C459-1D4A-439D-87C8-B9312395E26C}">
      <dgm:prSet custT="1"/>
      <dgm:spPr/>
      <dgm:t>
        <a:bodyPr/>
        <a:lstStyle/>
        <a:p>
          <a:r>
            <a:rPr lang="en-GB" sz="1000" baseline="0"/>
            <a:t>Emphasizes person-centred care, independence, and well-being.</a:t>
          </a:r>
          <a:endParaRPr lang="en-GB" sz="1000"/>
        </a:p>
      </dgm:t>
    </dgm:pt>
    <dgm:pt modelId="{66F0FD39-F04A-4486-865E-714D6D5B7E9A}" type="parTrans" cxnId="{60E6B1DF-9872-4732-9068-85D6F645A1F3}">
      <dgm:prSet/>
      <dgm:spPr/>
      <dgm:t>
        <a:bodyPr/>
        <a:lstStyle/>
        <a:p>
          <a:endParaRPr lang="en-GB" sz="3600"/>
        </a:p>
      </dgm:t>
    </dgm:pt>
    <dgm:pt modelId="{631111E1-F493-4D12-8DDE-E5E5E6E3F547}" type="sibTrans" cxnId="{60E6B1DF-9872-4732-9068-85D6F645A1F3}">
      <dgm:prSet/>
      <dgm:spPr/>
      <dgm:t>
        <a:bodyPr/>
        <a:lstStyle/>
        <a:p>
          <a:endParaRPr lang="en-GB" sz="3600"/>
        </a:p>
      </dgm:t>
    </dgm:pt>
    <dgm:pt modelId="{DB9D16AA-B97E-4C0C-842E-2CC04E882E06}">
      <dgm:prSet custT="1"/>
      <dgm:spPr/>
      <dgm:t>
        <a:bodyPr/>
        <a:lstStyle/>
        <a:p>
          <a:r>
            <a:rPr lang="en-GB" sz="1000" baseline="0"/>
            <a:t>Local authorities must design services that meet older adults’ care needs.</a:t>
          </a:r>
          <a:endParaRPr lang="en-GB" sz="1000"/>
        </a:p>
      </dgm:t>
    </dgm:pt>
    <dgm:pt modelId="{CFC6103D-2E10-4072-8C19-5AC8489996ED}" type="parTrans" cxnId="{1FB5372B-3E3D-4CE3-9964-73D60677B06F}">
      <dgm:prSet/>
      <dgm:spPr/>
      <dgm:t>
        <a:bodyPr/>
        <a:lstStyle/>
        <a:p>
          <a:endParaRPr lang="en-GB" sz="3600"/>
        </a:p>
      </dgm:t>
    </dgm:pt>
    <dgm:pt modelId="{BCC12188-ABC5-4E9C-83AC-7A337D7F6814}" type="sibTrans" cxnId="{1FB5372B-3E3D-4CE3-9964-73D60677B06F}">
      <dgm:prSet/>
      <dgm:spPr/>
      <dgm:t>
        <a:bodyPr/>
        <a:lstStyle/>
        <a:p>
          <a:endParaRPr lang="en-GB" sz="3600"/>
        </a:p>
      </dgm:t>
    </dgm:pt>
    <dgm:pt modelId="{D4C3A487-D8D0-4994-8791-DD6A3529666A}">
      <dgm:prSet custT="1"/>
      <dgm:spPr/>
      <dgm:t>
        <a:bodyPr/>
        <a:lstStyle/>
        <a:p>
          <a:r>
            <a:rPr lang="en-GB" sz="1100" b="1"/>
            <a:t>Equality Act (2010)</a:t>
          </a:r>
          <a:r>
            <a:rPr lang="en-GB" sz="1100"/>
            <a:t>:</a:t>
          </a:r>
        </a:p>
      </dgm:t>
    </dgm:pt>
    <dgm:pt modelId="{CCA826A2-9F8F-4F4E-A1DA-21F9FE3A328A}" type="parTrans" cxnId="{6E9D5D4C-AFD0-4DBA-A887-1C320A4C1EBE}">
      <dgm:prSet/>
      <dgm:spPr/>
      <dgm:t>
        <a:bodyPr/>
        <a:lstStyle/>
        <a:p>
          <a:endParaRPr lang="en-GB" sz="3600"/>
        </a:p>
      </dgm:t>
    </dgm:pt>
    <dgm:pt modelId="{27A28147-37C5-4535-ACA3-EAF4365A7739}" type="sibTrans" cxnId="{6E9D5D4C-AFD0-4DBA-A887-1C320A4C1EBE}">
      <dgm:prSet/>
      <dgm:spPr/>
      <dgm:t>
        <a:bodyPr/>
        <a:lstStyle/>
        <a:p>
          <a:endParaRPr lang="en-GB" sz="3600"/>
        </a:p>
      </dgm:t>
    </dgm:pt>
    <dgm:pt modelId="{B8461AFF-2DA6-490E-B389-A655F7AB377B}">
      <dgm:prSet custT="1"/>
      <dgm:spPr/>
      <dgm:t>
        <a:bodyPr/>
        <a:lstStyle/>
        <a:p>
          <a:r>
            <a:rPr lang="en-GB" sz="1000" baseline="0"/>
            <a:t>Prohibits age-based discrimination, ensuring equal access to services.</a:t>
          </a:r>
          <a:endParaRPr lang="en-GB" sz="1000"/>
        </a:p>
      </dgm:t>
    </dgm:pt>
    <dgm:pt modelId="{FD4FDEAB-8CC5-417C-A3FE-747702AB7CB1}" type="parTrans" cxnId="{1CCC411D-650A-4E83-B872-E62473B2109E}">
      <dgm:prSet/>
      <dgm:spPr/>
      <dgm:t>
        <a:bodyPr/>
        <a:lstStyle/>
        <a:p>
          <a:endParaRPr lang="en-GB" sz="3600"/>
        </a:p>
      </dgm:t>
    </dgm:pt>
    <dgm:pt modelId="{410FCEE2-F7BD-4ADE-A690-9C543179E4B7}" type="sibTrans" cxnId="{1CCC411D-650A-4E83-B872-E62473B2109E}">
      <dgm:prSet/>
      <dgm:spPr/>
      <dgm:t>
        <a:bodyPr/>
        <a:lstStyle/>
        <a:p>
          <a:endParaRPr lang="en-GB" sz="3600"/>
        </a:p>
      </dgm:t>
    </dgm:pt>
    <dgm:pt modelId="{97A38963-27D9-4B31-A8F0-46175D41C86B}">
      <dgm:prSet custT="1"/>
      <dgm:spPr/>
      <dgm:t>
        <a:bodyPr/>
        <a:lstStyle/>
        <a:p>
          <a:r>
            <a:rPr lang="en-GB" sz="1100" b="1"/>
            <a:t>NHS Long Term Plan (2019)</a:t>
          </a:r>
          <a:r>
            <a:rPr lang="en-GB" sz="1100"/>
            <a:t>:</a:t>
          </a:r>
        </a:p>
      </dgm:t>
    </dgm:pt>
    <dgm:pt modelId="{231434CD-3C12-42AC-9599-89807F8AD447}" type="parTrans" cxnId="{3666FF9F-9E0E-467A-BD33-4436954EC0E5}">
      <dgm:prSet/>
      <dgm:spPr/>
      <dgm:t>
        <a:bodyPr/>
        <a:lstStyle/>
        <a:p>
          <a:endParaRPr lang="en-GB" sz="3600"/>
        </a:p>
      </dgm:t>
    </dgm:pt>
    <dgm:pt modelId="{C472CA4E-53DA-4C62-A3D4-08ACDBF96B96}" type="sibTrans" cxnId="{3666FF9F-9E0E-467A-BD33-4436954EC0E5}">
      <dgm:prSet/>
      <dgm:spPr/>
      <dgm:t>
        <a:bodyPr/>
        <a:lstStyle/>
        <a:p>
          <a:endParaRPr lang="en-GB" sz="3600"/>
        </a:p>
      </dgm:t>
    </dgm:pt>
    <dgm:pt modelId="{ED80DF0A-64CA-443F-AA5F-662F828E7FB3}">
      <dgm:prSet custT="1"/>
      <dgm:spPr/>
      <dgm:t>
        <a:bodyPr/>
        <a:lstStyle/>
        <a:p>
          <a:r>
            <a:rPr lang="en-GB" sz="1000" baseline="0"/>
            <a:t>Focuses on integrated care systems and community-based services for older adults.</a:t>
          </a:r>
          <a:endParaRPr lang="en-GB" sz="1000"/>
        </a:p>
      </dgm:t>
    </dgm:pt>
    <dgm:pt modelId="{B625AA3F-D9B7-4C1E-8ED8-2BA59ED1CF34}" type="parTrans" cxnId="{0EC6C660-E24F-4E1F-8EC2-EE7FC905AF73}">
      <dgm:prSet/>
      <dgm:spPr/>
      <dgm:t>
        <a:bodyPr/>
        <a:lstStyle/>
        <a:p>
          <a:endParaRPr lang="en-GB" sz="3600"/>
        </a:p>
      </dgm:t>
    </dgm:pt>
    <dgm:pt modelId="{B9C9BD5A-2484-4E34-9110-28A6F1AEF097}" type="sibTrans" cxnId="{0EC6C660-E24F-4E1F-8EC2-EE7FC905AF73}">
      <dgm:prSet/>
      <dgm:spPr/>
      <dgm:t>
        <a:bodyPr/>
        <a:lstStyle/>
        <a:p>
          <a:endParaRPr lang="en-GB" sz="3600"/>
        </a:p>
      </dgm:t>
    </dgm:pt>
    <dgm:pt modelId="{0851D6F7-D63D-4B2F-BEB0-07E272024210}">
      <dgm:prSet custT="1"/>
      <dgm:spPr/>
      <dgm:t>
        <a:bodyPr/>
        <a:lstStyle/>
        <a:p>
          <a:r>
            <a:rPr lang="en-GB" sz="1100" b="1"/>
            <a:t>Implementation Challenges</a:t>
          </a:r>
          <a:r>
            <a:rPr lang="en-GB" sz="1100"/>
            <a:t>:</a:t>
          </a:r>
        </a:p>
      </dgm:t>
    </dgm:pt>
    <dgm:pt modelId="{17113FB7-A9BD-4F57-B6DA-BD2AE5A7FE9B}" type="parTrans" cxnId="{E0A0A11E-F490-4131-B1C5-C79B4DAD3A3E}">
      <dgm:prSet/>
      <dgm:spPr/>
      <dgm:t>
        <a:bodyPr/>
        <a:lstStyle/>
        <a:p>
          <a:endParaRPr lang="en-GB" sz="3600"/>
        </a:p>
      </dgm:t>
    </dgm:pt>
    <dgm:pt modelId="{A4D63514-E192-4FA8-B2A6-56689BD8CFB4}" type="sibTrans" cxnId="{E0A0A11E-F490-4131-B1C5-C79B4DAD3A3E}">
      <dgm:prSet/>
      <dgm:spPr/>
      <dgm:t>
        <a:bodyPr/>
        <a:lstStyle/>
        <a:p>
          <a:endParaRPr lang="en-GB" sz="3600"/>
        </a:p>
      </dgm:t>
    </dgm:pt>
    <dgm:pt modelId="{4E80AE19-7730-4346-9343-B4233D11E30E}">
      <dgm:prSet custT="1"/>
      <dgm:spPr/>
      <dgm:t>
        <a:bodyPr/>
        <a:lstStyle/>
        <a:p>
          <a:r>
            <a:rPr lang="en-GB" sz="1000" baseline="0"/>
            <a:t>Funding cuts, staff shortages, and unequal service delivery (Ng et al., 2021).</a:t>
          </a:r>
          <a:endParaRPr lang="en-GB" sz="1000"/>
        </a:p>
      </dgm:t>
    </dgm:pt>
    <dgm:pt modelId="{15681A3E-425A-4C39-8682-5022D2FB6860}" type="parTrans" cxnId="{186213DA-A838-4A24-8FDD-A417A5AA0633}">
      <dgm:prSet/>
      <dgm:spPr/>
      <dgm:t>
        <a:bodyPr/>
        <a:lstStyle/>
        <a:p>
          <a:endParaRPr lang="en-GB" sz="3600"/>
        </a:p>
      </dgm:t>
    </dgm:pt>
    <dgm:pt modelId="{728A6EEE-8EC2-4125-B559-78DD8513161C}" type="sibTrans" cxnId="{186213DA-A838-4A24-8FDD-A417A5AA0633}">
      <dgm:prSet/>
      <dgm:spPr/>
      <dgm:t>
        <a:bodyPr/>
        <a:lstStyle/>
        <a:p>
          <a:endParaRPr lang="en-GB" sz="3600"/>
        </a:p>
      </dgm:t>
    </dgm:pt>
    <dgm:pt modelId="{FD6E9977-193E-45DE-9ACF-15D8AA4A5C12}" type="pres">
      <dgm:prSet presAssocID="{123037FF-2359-4349-B522-BE8629B41C12}" presName="Name0" presStyleCnt="0">
        <dgm:presLayoutVars>
          <dgm:chMax val="7"/>
          <dgm:dir/>
          <dgm:resizeHandles val="exact"/>
        </dgm:presLayoutVars>
      </dgm:prSet>
      <dgm:spPr/>
    </dgm:pt>
    <dgm:pt modelId="{EFD2A92C-B363-4C12-B541-BA6F7773209C}" type="pres">
      <dgm:prSet presAssocID="{123037FF-2359-4349-B522-BE8629B41C12}" presName="ellipse1" presStyleLbl="vennNode1" presStyleIdx="0" presStyleCnt="4">
        <dgm:presLayoutVars>
          <dgm:bulletEnabled val="1"/>
        </dgm:presLayoutVars>
      </dgm:prSet>
      <dgm:spPr/>
    </dgm:pt>
    <dgm:pt modelId="{8D2BEDBC-4907-4E80-8B7A-5B6DBD5AD854}" type="pres">
      <dgm:prSet presAssocID="{123037FF-2359-4349-B522-BE8629B41C12}" presName="ellipse2" presStyleLbl="vennNode1" presStyleIdx="1" presStyleCnt="4">
        <dgm:presLayoutVars>
          <dgm:bulletEnabled val="1"/>
        </dgm:presLayoutVars>
      </dgm:prSet>
      <dgm:spPr/>
    </dgm:pt>
    <dgm:pt modelId="{A027A36F-50C2-4CF3-BF52-11260A3C7837}" type="pres">
      <dgm:prSet presAssocID="{123037FF-2359-4349-B522-BE8629B41C12}" presName="ellipse3" presStyleLbl="vennNode1" presStyleIdx="2" presStyleCnt="4">
        <dgm:presLayoutVars>
          <dgm:bulletEnabled val="1"/>
        </dgm:presLayoutVars>
      </dgm:prSet>
      <dgm:spPr/>
    </dgm:pt>
    <dgm:pt modelId="{D987636C-7AE6-4823-9134-8AE0737FEB3F}" type="pres">
      <dgm:prSet presAssocID="{123037FF-2359-4349-B522-BE8629B41C12}" presName="ellipse4" presStyleLbl="vennNode1" presStyleIdx="3" presStyleCnt="4">
        <dgm:presLayoutVars>
          <dgm:bulletEnabled val="1"/>
        </dgm:presLayoutVars>
      </dgm:prSet>
      <dgm:spPr/>
    </dgm:pt>
  </dgm:ptLst>
  <dgm:cxnLst>
    <dgm:cxn modelId="{1CCC411D-650A-4E83-B872-E62473B2109E}" srcId="{D4C3A487-D8D0-4994-8791-DD6A3529666A}" destId="{B8461AFF-2DA6-490E-B389-A655F7AB377B}" srcOrd="0" destOrd="0" parTransId="{FD4FDEAB-8CC5-417C-A3FE-747702AB7CB1}" sibTransId="{410FCEE2-F7BD-4ADE-A690-9C543179E4B7}"/>
    <dgm:cxn modelId="{E0A0A11E-F490-4131-B1C5-C79B4DAD3A3E}" srcId="{123037FF-2359-4349-B522-BE8629B41C12}" destId="{0851D6F7-D63D-4B2F-BEB0-07E272024210}" srcOrd="3" destOrd="0" parTransId="{17113FB7-A9BD-4F57-B6DA-BD2AE5A7FE9B}" sibTransId="{A4D63514-E192-4FA8-B2A6-56689BD8CFB4}"/>
    <dgm:cxn modelId="{1FB5372B-3E3D-4CE3-9964-73D60677B06F}" srcId="{80440CF7-D9A5-4A39-9333-AFDA57D4E9C2}" destId="{DB9D16AA-B97E-4C0C-842E-2CC04E882E06}" srcOrd="1" destOrd="0" parTransId="{CFC6103D-2E10-4072-8C19-5AC8489996ED}" sibTransId="{BCC12188-ABC5-4E9C-83AC-7A337D7F6814}"/>
    <dgm:cxn modelId="{0EC6C660-E24F-4E1F-8EC2-EE7FC905AF73}" srcId="{97A38963-27D9-4B31-A8F0-46175D41C86B}" destId="{ED80DF0A-64CA-443F-AA5F-662F828E7FB3}" srcOrd="0" destOrd="0" parTransId="{B625AA3F-D9B7-4C1E-8ED8-2BA59ED1CF34}" sibTransId="{B9C9BD5A-2484-4E34-9110-28A6F1AEF097}"/>
    <dgm:cxn modelId="{6E9D5D4C-AFD0-4DBA-A887-1C320A4C1EBE}" srcId="{123037FF-2359-4349-B522-BE8629B41C12}" destId="{D4C3A487-D8D0-4994-8791-DD6A3529666A}" srcOrd="1" destOrd="0" parTransId="{CCA826A2-9F8F-4F4E-A1DA-21F9FE3A328A}" sibTransId="{27A28147-37C5-4535-ACA3-EAF4365A7739}"/>
    <dgm:cxn modelId="{10E55270-E529-4B77-ADDB-F62BD5A26A4D}" type="presOf" srcId="{ED80DF0A-64CA-443F-AA5F-662F828E7FB3}" destId="{A027A36F-50C2-4CF3-BF52-11260A3C7837}" srcOrd="0" destOrd="1" presId="urn:microsoft.com/office/officeart/2005/8/layout/rings+Icon"/>
    <dgm:cxn modelId="{4F3E618D-59FF-46AB-80D5-2506042FFD3E}" type="presOf" srcId="{4E80AE19-7730-4346-9343-B4233D11E30E}" destId="{D987636C-7AE6-4823-9134-8AE0737FEB3F}" srcOrd="0" destOrd="1" presId="urn:microsoft.com/office/officeart/2005/8/layout/rings+Icon"/>
    <dgm:cxn modelId="{0FFD6095-B861-4243-A471-0C5612C48C47}" type="presOf" srcId="{B8461AFF-2DA6-490E-B389-A655F7AB377B}" destId="{8D2BEDBC-4907-4E80-8B7A-5B6DBD5AD854}" srcOrd="0" destOrd="1" presId="urn:microsoft.com/office/officeart/2005/8/layout/rings+Icon"/>
    <dgm:cxn modelId="{3304A696-6F49-48A2-A827-BB54C9606C1D}" type="presOf" srcId="{80440CF7-D9A5-4A39-9333-AFDA57D4E9C2}" destId="{EFD2A92C-B363-4C12-B541-BA6F7773209C}" srcOrd="0" destOrd="0" presId="urn:microsoft.com/office/officeart/2005/8/layout/rings+Icon"/>
    <dgm:cxn modelId="{D444469A-B9F4-4B2F-AAD8-6B880C553D3C}" srcId="{123037FF-2359-4349-B522-BE8629B41C12}" destId="{80440CF7-D9A5-4A39-9333-AFDA57D4E9C2}" srcOrd="0" destOrd="0" parTransId="{34307CB9-FD8D-4686-B787-D8007EC1DE99}" sibTransId="{A0292D2B-9327-440A-BF52-CB9F95EED11C}"/>
    <dgm:cxn modelId="{5EED679B-930D-4C41-A40D-8D9EA9D39027}" type="presOf" srcId="{0851D6F7-D63D-4B2F-BEB0-07E272024210}" destId="{D987636C-7AE6-4823-9134-8AE0737FEB3F}" srcOrd="0" destOrd="0" presId="urn:microsoft.com/office/officeart/2005/8/layout/rings+Icon"/>
    <dgm:cxn modelId="{3666FF9F-9E0E-467A-BD33-4436954EC0E5}" srcId="{123037FF-2359-4349-B522-BE8629B41C12}" destId="{97A38963-27D9-4B31-A8F0-46175D41C86B}" srcOrd="2" destOrd="0" parTransId="{231434CD-3C12-42AC-9599-89807F8AD447}" sibTransId="{C472CA4E-53DA-4C62-A3D4-08ACDBF96B96}"/>
    <dgm:cxn modelId="{182E26A3-9940-4619-81D8-8C23131DA5A2}" type="presOf" srcId="{82E4C459-1D4A-439D-87C8-B9312395E26C}" destId="{EFD2A92C-B363-4C12-B541-BA6F7773209C}" srcOrd="0" destOrd="1" presId="urn:microsoft.com/office/officeart/2005/8/layout/rings+Icon"/>
    <dgm:cxn modelId="{C7FBD3CA-130D-470C-931F-8C2EBC33A3AB}" type="presOf" srcId="{97A38963-27D9-4B31-A8F0-46175D41C86B}" destId="{A027A36F-50C2-4CF3-BF52-11260A3C7837}" srcOrd="0" destOrd="0" presId="urn:microsoft.com/office/officeart/2005/8/layout/rings+Icon"/>
    <dgm:cxn modelId="{186213DA-A838-4A24-8FDD-A417A5AA0633}" srcId="{0851D6F7-D63D-4B2F-BEB0-07E272024210}" destId="{4E80AE19-7730-4346-9343-B4233D11E30E}" srcOrd="0" destOrd="0" parTransId="{15681A3E-425A-4C39-8682-5022D2FB6860}" sibTransId="{728A6EEE-8EC2-4125-B559-78DD8513161C}"/>
    <dgm:cxn modelId="{4C2DC1DD-58C8-45A5-8BF8-BFFD30059729}" type="presOf" srcId="{D4C3A487-D8D0-4994-8791-DD6A3529666A}" destId="{8D2BEDBC-4907-4E80-8B7A-5B6DBD5AD854}" srcOrd="0" destOrd="0" presId="urn:microsoft.com/office/officeart/2005/8/layout/rings+Icon"/>
    <dgm:cxn modelId="{60E6B1DF-9872-4732-9068-85D6F645A1F3}" srcId="{80440CF7-D9A5-4A39-9333-AFDA57D4E9C2}" destId="{82E4C459-1D4A-439D-87C8-B9312395E26C}" srcOrd="0" destOrd="0" parTransId="{66F0FD39-F04A-4486-865E-714D6D5B7E9A}" sibTransId="{631111E1-F493-4D12-8DDE-E5E5E6E3F547}"/>
    <dgm:cxn modelId="{685967F3-18D6-4E72-BA5A-0762E096FE38}" type="presOf" srcId="{DB9D16AA-B97E-4C0C-842E-2CC04E882E06}" destId="{EFD2A92C-B363-4C12-B541-BA6F7773209C}" srcOrd="0" destOrd="2" presId="urn:microsoft.com/office/officeart/2005/8/layout/rings+Icon"/>
    <dgm:cxn modelId="{41C49EF8-8F35-48F6-99D6-0EF5345605F3}" type="presOf" srcId="{123037FF-2359-4349-B522-BE8629B41C12}" destId="{FD6E9977-193E-45DE-9ACF-15D8AA4A5C12}" srcOrd="0" destOrd="0" presId="urn:microsoft.com/office/officeart/2005/8/layout/rings+Icon"/>
    <dgm:cxn modelId="{C59B95E5-50A4-4D3B-95AB-AAECD302EBFE}" type="presParOf" srcId="{FD6E9977-193E-45DE-9ACF-15D8AA4A5C12}" destId="{EFD2A92C-B363-4C12-B541-BA6F7773209C}" srcOrd="0" destOrd="0" presId="urn:microsoft.com/office/officeart/2005/8/layout/rings+Icon"/>
    <dgm:cxn modelId="{AB1EC10A-7875-4C7D-B8E7-F476B111D0DD}" type="presParOf" srcId="{FD6E9977-193E-45DE-9ACF-15D8AA4A5C12}" destId="{8D2BEDBC-4907-4E80-8B7A-5B6DBD5AD854}" srcOrd="1" destOrd="0" presId="urn:microsoft.com/office/officeart/2005/8/layout/rings+Icon"/>
    <dgm:cxn modelId="{CD96263F-D9B2-481A-84BF-381552A4AA36}" type="presParOf" srcId="{FD6E9977-193E-45DE-9ACF-15D8AA4A5C12}" destId="{A027A36F-50C2-4CF3-BF52-11260A3C7837}" srcOrd="2" destOrd="0" presId="urn:microsoft.com/office/officeart/2005/8/layout/rings+Icon"/>
    <dgm:cxn modelId="{00341D36-5F5C-4543-B2B6-6297E91E822F}" type="presParOf" srcId="{FD6E9977-193E-45DE-9ACF-15D8AA4A5C12}" destId="{D987636C-7AE6-4823-9134-8AE0737FEB3F}" srcOrd="3" destOrd="0" presId="urn:microsoft.com/office/officeart/2005/8/layout/rings+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192ACBD-99F9-4D15-9917-153DD9A75291}" type="doc">
      <dgm:prSet loTypeId="urn:microsoft.com/office/officeart/2005/8/layout/hierarchy3" loCatId="hierarchy" qsTypeId="urn:microsoft.com/office/officeart/2005/8/quickstyle/simple1" qsCatId="simple" csTypeId="urn:microsoft.com/office/officeart/2005/8/colors/accent1_2" csCatId="accent1"/>
      <dgm:spPr/>
      <dgm:t>
        <a:bodyPr/>
        <a:lstStyle/>
        <a:p>
          <a:endParaRPr lang="en-GB"/>
        </a:p>
      </dgm:t>
    </dgm:pt>
    <dgm:pt modelId="{1AAE7ED9-CDBF-48D8-9580-871435078A5F}">
      <dgm:prSet/>
      <dgm:spPr/>
      <dgm:t>
        <a:bodyPr/>
        <a:lstStyle/>
        <a:p>
          <a:r>
            <a:rPr lang="en-GB" b="1" dirty="0"/>
            <a:t>Domiciliary Care</a:t>
          </a:r>
          <a:r>
            <a:rPr lang="en-GB" dirty="0"/>
            <a:t>:</a:t>
          </a:r>
        </a:p>
      </dgm:t>
    </dgm:pt>
    <dgm:pt modelId="{BAF6E646-FC5D-43FE-8CAD-D9259B2BB15E}" type="parTrans" cxnId="{39DBA17B-7E56-4E71-A2D8-C09BC1F9EAE7}">
      <dgm:prSet/>
      <dgm:spPr/>
      <dgm:t>
        <a:bodyPr/>
        <a:lstStyle/>
        <a:p>
          <a:endParaRPr lang="en-GB"/>
        </a:p>
      </dgm:t>
    </dgm:pt>
    <dgm:pt modelId="{D925F40E-0D15-4955-B1F1-22B2CE8E39FA}" type="sibTrans" cxnId="{39DBA17B-7E56-4E71-A2D8-C09BC1F9EAE7}">
      <dgm:prSet/>
      <dgm:spPr/>
      <dgm:t>
        <a:bodyPr/>
        <a:lstStyle/>
        <a:p>
          <a:endParaRPr lang="en-GB"/>
        </a:p>
      </dgm:t>
    </dgm:pt>
    <dgm:pt modelId="{1094CE05-CF7E-47FF-A526-ED66910851E5}">
      <dgm:prSet/>
      <dgm:spPr/>
      <dgm:t>
        <a:bodyPr/>
        <a:lstStyle/>
        <a:p>
          <a:r>
            <a:rPr lang="en-GB" baseline="0"/>
            <a:t>Assists with personal hygiene, meal prep, mobility (SCIE, 2020).</a:t>
          </a:r>
          <a:endParaRPr lang="en-GB"/>
        </a:p>
      </dgm:t>
    </dgm:pt>
    <dgm:pt modelId="{E0A7CD4B-936B-4AB0-A742-051B17E24B6E}" type="parTrans" cxnId="{7E773CFE-9E9F-4BA4-9EBB-63D71245F39F}">
      <dgm:prSet/>
      <dgm:spPr/>
      <dgm:t>
        <a:bodyPr/>
        <a:lstStyle/>
        <a:p>
          <a:endParaRPr lang="en-GB"/>
        </a:p>
      </dgm:t>
    </dgm:pt>
    <dgm:pt modelId="{8470EE66-B63E-4F46-8A87-96A91DA9DA94}" type="sibTrans" cxnId="{7E773CFE-9E9F-4BA4-9EBB-63D71245F39F}">
      <dgm:prSet/>
      <dgm:spPr/>
      <dgm:t>
        <a:bodyPr/>
        <a:lstStyle/>
        <a:p>
          <a:endParaRPr lang="en-GB"/>
        </a:p>
      </dgm:t>
    </dgm:pt>
    <dgm:pt modelId="{ABEC299D-7381-4BCB-96EC-446B55D0D0B9}">
      <dgm:prSet/>
      <dgm:spPr/>
      <dgm:t>
        <a:bodyPr/>
        <a:lstStyle/>
        <a:p>
          <a:r>
            <a:rPr lang="en-GB" baseline="0"/>
            <a:t>Irregular quality, task-based focus, limits autonomy.</a:t>
          </a:r>
          <a:endParaRPr lang="en-GB"/>
        </a:p>
      </dgm:t>
    </dgm:pt>
    <dgm:pt modelId="{4FBF955A-3D03-4FCD-B9AD-2A5D43232506}" type="parTrans" cxnId="{6FFFEE8D-D15F-44E6-A166-8A8D584C3C7E}">
      <dgm:prSet/>
      <dgm:spPr/>
      <dgm:t>
        <a:bodyPr/>
        <a:lstStyle/>
        <a:p>
          <a:endParaRPr lang="en-GB"/>
        </a:p>
      </dgm:t>
    </dgm:pt>
    <dgm:pt modelId="{AE985065-412F-4B72-9C4A-FBB0991A239B}" type="sibTrans" cxnId="{6FFFEE8D-D15F-44E6-A166-8A8D584C3C7E}">
      <dgm:prSet/>
      <dgm:spPr/>
      <dgm:t>
        <a:bodyPr/>
        <a:lstStyle/>
        <a:p>
          <a:endParaRPr lang="en-GB"/>
        </a:p>
      </dgm:t>
    </dgm:pt>
    <dgm:pt modelId="{7E8E3E8F-07C1-4F25-8346-ED0D4A867EAE}">
      <dgm:prSet/>
      <dgm:spPr/>
      <dgm:t>
        <a:bodyPr/>
        <a:lstStyle/>
        <a:p>
          <a:r>
            <a:rPr lang="en-GB" b="1"/>
            <a:t>Reablement Services</a:t>
          </a:r>
          <a:r>
            <a:rPr lang="en-GB"/>
            <a:t>:</a:t>
          </a:r>
        </a:p>
      </dgm:t>
    </dgm:pt>
    <dgm:pt modelId="{52E5BBA5-5E7C-4571-9B20-72D703AF65FD}" type="parTrans" cxnId="{90EBD3C4-4EDC-4C9F-B47E-B140B164DFB8}">
      <dgm:prSet/>
      <dgm:spPr/>
      <dgm:t>
        <a:bodyPr/>
        <a:lstStyle/>
        <a:p>
          <a:endParaRPr lang="en-GB"/>
        </a:p>
      </dgm:t>
    </dgm:pt>
    <dgm:pt modelId="{BE1E07C8-0EE3-4E12-9315-22D00A7A18A2}" type="sibTrans" cxnId="{90EBD3C4-4EDC-4C9F-B47E-B140B164DFB8}">
      <dgm:prSet/>
      <dgm:spPr/>
      <dgm:t>
        <a:bodyPr/>
        <a:lstStyle/>
        <a:p>
          <a:endParaRPr lang="en-GB"/>
        </a:p>
      </dgm:t>
    </dgm:pt>
    <dgm:pt modelId="{CF2000A5-4D0E-4C59-BC2C-1C3C9257BF6D}">
      <dgm:prSet/>
      <dgm:spPr/>
      <dgm:t>
        <a:bodyPr/>
        <a:lstStyle/>
        <a:p>
          <a:r>
            <a:rPr lang="en-GB" baseline="0"/>
            <a:t>Short-term assistance to regain independence (Clotworthy et al., 2021).</a:t>
          </a:r>
          <a:endParaRPr lang="en-GB"/>
        </a:p>
      </dgm:t>
    </dgm:pt>
    <dgm:pt modelId="{B95E4A4A-33F9-4717-92E1-D02F9B51F90B}" type="parTrans" cxnId="{5D68C248-7A21-49FB-81D4-CF80A1AE6632}">
      <dgm:prSet/>
      <dgm:spPr/>
      <dgm:t>
        <a:bodyPr/>
        <a:lstStyle/>
        <a:p>
          <a:endParaRPr lang="en-GB"/>
        </a:p>
      </dgm:t>
    </dgm:pt>
    <dgm:pt modelId="{CEA0366D-CDBB-42CC-AAD3-D15EA9777413}" type="sibTrans" cxnId="{5D68C248-7A21-49FB-81D4-CF80A1AE6632}">
      <dgm:prSet/>
      <dgm:spPr/>
      <dgm:t>
        <a:bodyPr/>
        <a:lstStyle/>
        <a:p>
          <a:endParaRPr lang="en-GB"/>
        </a:p>
      </dgm:t>
    </dgm:pt>
    <dgm:pt modelId="{2BB01947-E545-40BA-BD64-E6F637D350A5}">
      <dgm:prSet/>
      <dgm:spPr/>
      <dgm:t>
        <a:bodyPr/>
        <a:lstStyle/>
        <a:p>
          <a:r>
            <a:rPr lang="en-GB" baseline="0"/>
            <a:t>Short duration, resource limitations.</a:t>
          </a:r>
          <a:endParaRPr lang="en-GB"/>
        </a:p>
      </dgm:t>
    </dgm:pt>
    <dgm:pt modelId="{23FBB849-9199-4532-B83E-D1F24C78FF9B}" type="parTrans" cxnId="{4D4127F8-088C-4E79-A998-2E7419971CE1}">
      <dgm:prSet/>
      <dgm:spPr/>
      <dgm:t>
        <a:bodyPr/>
        <a:lstStyle/>
        <a:p>
          <a:endParaRPr lang="en-GB"/>
        </a:p>
      </dgm:t>
    </dgm:pt>
    <dgm:pt modelId="{1595E464-61C9-4432-A087-59574D96D793}" type="sibTrans" cxnId="{4D4127F8-088C-4E79-A998-2E7419971CE1}">
      <dgm:prSet/>
      <dgm:spPr/>
      <dgm:t>
        <a:bodyPr/>
        <a:lstStyle/>
        <a:p>
          <a:endParaRPr lang="en-GB"/>
        </a:p>
      </dgm:t>
    </dgm:pt>
    <dgm:pt modelId="{0548DFC1-55EE-4A35-9343-CD0E3312B603}">
      <dgm:prSet/>
      <dgm:spPr/>
      <dgm:t>
        <a:bodyPr/>
        <a:lstStyle/>
        <a:p>
          <a:r>
            <a:rPr lang="en-GB" b="1"/>
            <a:t>Key Issue</a:t>
          </a:r>
          <a:endParaRPr lang="en-GB"/>
        </a:p>
      </dgm:t>
    </dgm:pt>
    <dgm:pt modelId="{700BDDAD-3EF6-413A-A91D-2D582075CAC6}" type="parTrans" cxnId="{67D9DD13-D268-4F59-9695-FF9CE1409334}">
      <dgm:prSet/>
      <dgm:spPr/>
      <dgm:t>
        <a:bodyPr/>
        <a:lstStyle/>
        <a:p>
          <a:endParaRPr lang="en-GB"/>
        </a:p>
      </dgm:t>
    </dgm:pt>
    <dgm:pt modelId="{F634BBD0-2D02-4E7F-A3F3-76AAF91FF177}" type="sibTrans" cxnId="{67D9DD13-D268-4F59-9695-FF9CE1409334}">
      <dgm:prSet/>
      <dgm:spPr/>
      <dgm:t>
        <a:bodyPr/>
        <a:lstStyle/>
        <a:p>
          <a:endParaRPr lang="en-GB"/>
        </a:p>
      </dgm:t>
    </dgm:pt>
    <dgm:pt modelId="{EE7EC13F-CCA2-4C53-BF8C-29105903BB1A}">
      <dgm:prSet/>
      <dgm:spPr/>
      <dgm:t>
        <a:bodyPr/>
        <a:lstStyle/>
        <a:p>
          <a:r>
            <a:rPr lang="en-GB" baseline="0"/>
            <a:t>Need for more unified, person-centred, and holistic home care services.</a:t>
          </a:r>
          <a:endParaRPr lang="en-GB"/>
        </a:p>
      </dgm:t>
    </dgm:pt>
    <dgm:pt modelId="{D43DEFA3-406D-407C-A01F-3247CB4805C4}" type="parTrans" cxnId="{A535E0D7-8025-44DD-8B44-60AA80378CAF}">
      <dgm:prSet/>
      <dgm:spPr/>
      <dgm:t>
        <a:bodyPr/>
        <a:lstStyle/>
        <a:p>
          <a:endParaRPr lang="en-GB"/>
        </a:p>
      </dgm:t>
    </dgm:pt>
    <dgm:pt modelId="{DA10EB5B-31E8-4C29-9502-3EEBE0C655ED}" type="sibTrans" cxnId="{A535E0D7-8025-44DD-8B44-60AA80378CAF}">
      <dgm:prSet/>
      <dgm:spPr/>
      <dgm:t>
        <a:bodyPr/>
        <a:lstStyle/>
        <a:p>
          <a:endParaRPr lang="en-GB"/>
        </a:p>
      </dgm:t>
    </dgm:pt>
    <dgm:pt modelId="{B32ADE9E-A1AE-4027-B135-E95F0D4DCCEF}" type="pres">
      <dgm:prSet presAssocID="{6192ACBD-99F9-4D15-9917-153DD9A75291}" presName="diagram" presStyleCnt="0">
        <dgm:presLayoutVars>
          <dgm:chPref val="1"/>
          <dgm:dir/>
          <dgm:animOne val="branch"/>
          <dgm:animLvl val="lvl"/>
          <dgm:resizeHandles/>
        </dgm:presLayoutVars>
      </dgm:prSet>
      <dgm:spPr/>
    </dgm:pt>
    <dgm:pt modelId="{C3B3699D-465A-4FE9-A8B2-FC794C517CDA}" type="pres">
      <dgm:prSet presAssocID="{1AAE7ED9-CDBF-48D8-9580-871435078A5F}" presName="root" presStyleCnt="0"/>
      <dgm:spPr/>
    </dgm:pt>
    <dgm:pt modelId="{2972B00C-A261-42EF-B4E7-D17DC16F4E5B}" type="pres">
      <dgm:prSet presAssocID="{1AAE7ED9-CDBF-48D8-9580-871435078A5F}" presName="rootComposite" presStyleCnt="0"/>
      <dgm:spPr/>
    </dgm:pt>
    <dgm:pt modelId="{2D537537-DF7E-424F-A225-506BECEFF082}" type="pres">
      <dgm:prSet presAssocID="{1AAE7ED9-CDBF-48D8-9580-871435078A5F}" presName="rootText" presStyleLbl="node1" presStyleIdx="0" presStyleCnt="3"/>
      <dgm:spPr/>
    </dgm:pt>
    <dgm:pt modelId="{6F32EED1-B73D-4986-803C-9DA5E9337DCC}" type="pres">
      <dgm:prSet presAssocID="{1AAE7ED9-CDBF-48D8-9580-871435078A5F}" presName="rootConnector" presStyleLbl="node1" presStyleIdx="0" presStyleCnt="3"/>
      <dgm:spPr/>
    </dgm:pt>
    <dgm:pt modelId="{A7CA141F-3DD8-489A-B18D-94CC1FA5CF3F}" type="pres">
      <dgm:prSet presAssocID="{1AAE7ED9-CDBF-48D8-9580-871435078A5F}" presName="childShape" presStyleCnt="0"/>
      <dgm:spPr/>
    </dgm:pt>
    <dgm:pt modelId="{38808B39-A269-4941-ABE1-1052A2D09206}" type="pres">
      <dgm:prSet presAssocID="{E0A7CD4B-936B-4AB0-A742-051B17E24B6E}" presName="Name13" presStyleLbl="parChTrans1D2" presStyleIdx="0" presStyleCnt="5"/>
      <dgm:spPr/>
    </dgm:pt>
    <dgm:pt modelId="{0B3313E5-911C-45F6-870D-735A723FC896}" type="pres">
      <dgm:prSet presAssocID="{1094CE05-CF7E-47FF-A526-ED66910851E5}" presName="childText" presStyleLbl="bgAcc1" presStyleIdx="0" presStyleCnt="5">
        <dgm:presLayoutVars>
          <dgm:bulletEnabled val="1"/>
        </dgm:presLayoutVars>
      </dgm:prSet>
      <dgm:spPr/>
    </dgm:pt>
    <dgm:pt modelId="{B0FFED89-1575-4AEE-BFE5-EC14E0AD2062}" type="pres">
      <dgm:prSet presAssocID="{4FBF955A-3D03-4FCD-B9AD-2A5D43232506}" presName="Name13" presStyleLbl="parChTrans1D2" presStyleIdx="1" presStyleCnt="5"/>
      <dgm:spPr/>
    </dgm:pt>
    <dgm:pt modelId="{4C762BFB-0BC4-4436-B8F9-85AF505CFB8C}" type="pres">
      <dgm:prSet presAssocID="{ABEC299D-7381-4BCB-96EC-446B55D0D0B9}" presName="childText" presStyleLbl="bgAcc1" presStyleIdx="1" presStyleCnt="5">
        <dgm:presLayoutVars>
          <dgm:bulletEnabled val="1"/>
        </dgm:presLayoutVars>
      </dgm:prSet>
      <dgm:spPr/>
    </dgm:pt>
    <dgm:pt modelId="{C90047B5-629D-4C72-BFB4-63353ECF37C4}" type="pres">
      <dgm:prSet presAssocID="{7E8E3E8F-07C1-4F25-8346-ED0D4A867EAE}" presName="root" presStyleCnt="0"/>
      <dgm:spPr/>
    </dgm:pt>
    <dgm:pt modelId="{BC0CC67E-D591-4B7F-927F-287B00DDA211}" type="pres">
      <dgm:prSet presAssocID="{7E8E3E8F-07C1-4F25-8346-ED0D4A867EAE}" presName="rootComposite" presStyleCnt="0"/>
      <dgm:spPr/>
    </dgm:pt>
    <dgm:pt modelId="{88270D99-AB5E-42BA-9192-3CBE9726B2E1}" type="pres">
      <dgm:prSet presAssocID="{7E8E3E8F-07C1-4F25-8346-ED0D4A867EAE}" presName="rootText" presStyleLbl="node1" presStyleIdx="1" presStyleCnt="3"/>
      <dgm:spPr/>
    </dgm:pt>
    <dgm:pt modelId="{B4F1D944-7AAB-4524-8559-36C283FC34DD}" type="pres">
      <dgm:prSet presAssocID="{7E8E3E8F-07C1-4F25-8346-ED0D4A867EAE}" presName="rootConnector" presStyleLbl="node1" presStyleIdx="1" presStyleCnt="3"/>
      <dgm:spPr/>
    </dgm:pt>
    <dgm:pt modelId="{CA338CC9-0015-4CC1-909A-947AF0C5371E}" type="pres">
      <dgm:prSet presAssocID="{7E8E3E8F-07C1-4F25-8346-ED0D4A867EAE}" presName="childShape" presStyleCnt="0"/>
      <dgm:spPr/>
    </dgm:pt>
    <dgm:pt modelId="{E1299361-1F08-493B-9655-BAA6900C38E1}" type="pres">
      <dgm:prSet presAssocID="{B95E4A4A-33F9-4717-92E1-D02F9B51F90B}" presName="Name13" presStyleLbl="parChTrans1D2" presStyleIdx="2" presStyleCnt="5"/>
      <dgm:spPr/>
    </dgm:pt>
    <dgm:pt modelId="{3B943300-3346-4400-AA8D-DB625E165784}" type="pres">
      <dgm:prSet presAssocID="{CF2000A5-4D0E-4C59-BC2C-1C3C9257BF6D}" presName="childText" presStyleLbl="bgAcc1" presStyleIdx="2" presStyleCnt="5">
        <dgm:presLayoutVars>
          <dgm:bulletEnabled val="1"/>
        </dgm:presLayoutVars>
      </dgm:prSet>
      <dgm:spPr/>
    </dgm:pt>
    <dgm:pt modelId="{BA28DDA2-F410-4D6C-8841-204EBF4D3415}" type="pres">
      <dgm:prSet presAssocID="{23FBB849-9199-4532-B83E-D1F24C78FF9B}" presName="Name13" presStyleLbl="parChTrans1D2" presStyleIdx="3" presStyleCnt="5"/>
      <dgm:spPr/>
    </dgm:pt>
    <dgm:pt modelId="{D26E288B-1C24-4559-BD1F-207A667AA979}" type="pres">
      <dgm:prSet presAssocID="{2BB01947-E545-40BA-BD64-E6F637D350A5}" presName="childText" presStyleLbl="bgAcc1" presStyleIdx="3" presStyleCnt="5">
        <dgm:presLayoutVars>
          <dgm:bulletEnabled val="1"/>
        </dgm:presLayoutVars>
      </dgm:prSet>
      <dgm:spPr/>
    </dgm:pt>
    <dgm:pt modelId="{A45BF06A-08E7-4915-A37D-1BEB19C00CBB}" type="pres">
      <dgm:prSet presAssocID="{0548DFC1-55EE-4A35-9343-CD0E3312B603}" presName="root" presStyleCnt="0"/>
      <dgm:spPr/>
    </dgm:pt>
    <dgm:pt modelId="{B02EAC41-4292-4B69-95FC-244AF3E57B53}" type="pres">
      <dgm:prSet presAssocID="{0548DFC1-55EE-4A35-9343-CD0E3312B603}" presName="rootComposite" presStyleCnt="0"/>
      <dgm:spPr/>
    </dgm:pt>
    <dgm:pt modelId="{1C483EEE-73EC-486A-974F-BD67832543A8}" type="pres">
      <dgm:prSet presAssocID="{0548DFC1-55EE-4A35-9343-CD0E3312B603}" presName="rootText" presStyleLbl="node1" presStyleIdx="2" presStyleCnt="3"/>
      <dgm:spPr/>
    </dgm:pt>
    <dgm:pt modelId="{1FBDB639-5AB3-4396-9B59-FABA9DA03A9B}" type="pres">
      <dgm:prSet presAssocID="{0548DFC1-55EE-4A35-9343-CD0E3312B603}" presName="rootConnector" presStyleLbl="node1" presStyleIdx="2" presStyleCnt="3"/>
      <dgm:spPr/>
    </dgm:pt>
    <dgm:pt modelId="{DD6AAD5C-13E7-47F2-ACCE-9D7E6ABD7631}" type="pres">
      <dgm:prSet presAssocID="{0548DFC1-55EE-4A35-9343-CD0E3312B603}" presName="childShape" presStyleCnt="0"/>
      <dgm:spPr/>
    </dgm:pt>
    <dgm:pt modelId="{3864A14D-8B0A-4AE8-B7CF-CCC1541AD497}" type="pres">
      <dgm:prSet presAssocID="{D43DEFA3-406D-407C-A01F-3247CB4805C4}" presName="Name13" presStyleLbl="parChTrans1D2" presStyleIdx="4" presStyleCnt="5"/>
      <dgm:spPr/>
    </dgm:pt>
    <dgm:pt modelId="{22532100-3B81-433A-9C02-E3F868194A1A}" type="pres">
      <dgm:prSet presAssocID="{EE7EC13F-CCA2-4C53-BF8C-29105903BB1A}" presName="childText" presStyleLbl="bgAcc1" presStyleIdx="4" presStyleCnt="5">
        <dgm:presLayoutVars>
          <dgm:bulletEnabled val="1"/>
        </dgm:presLayoutVars>
      </dgm:prSet>
      <dgm:spPr/>
    </dgm:pt>
  </dgm:ptLst>
  <dgm:cxnLst>
    <dgm:cxn modelId="{8DC3BE01-B288-48F9-9EB7-5716A3707807}" type="presOf" srcId="{0548DFC1-55EE-4A35-9343-CD0E3312B603}" destId="{1C483EEE-73EC-486A-974F-BD67832543A8}" srcOrd="0" destOrd="0" presId="urn:microsoft.com/office/officeart/2005/8/layout/hierarchy3"/>
    <dgm:cxn modelId="{12948007-AE36-4526-A7E1-7B4B71AED979}" type="presOf" srcId="{CF2000A5-4D0E-4C59-BC2C-1C3C9257BF6D}" destId="{3B943300-3346-4400-AA8D-DB625E165784}" srcOrd="0" destOrd="0" presId="urn:microsoft.com/office/officeart/2005/8/layout/hierarchy3"/>
    <dgm:cxn modelId="{67D9DD13-D268-4F59-9695-FF9CE1409334}" srcId="{6192ACBD-99F9-4D15-9917-153DD9A75291}" destId="{0548DFC1-55EE-4A35-9343-CD0E3312B603}" srcOrd="2" destOrd="0" parTransId="{700BDDAD-3EF6-413A-A91D-2D582075CAC6}" sibTransId="{F634BBD0-2D02-4E7F-A3F3-76AAF91FF177}"/>
    <dgm:cxn modelId="{F6593A2D-9559-4627-9042-8130C02A5A5B}" type="presOf" srcId="{7E8E3E8F-07C1-4F25-8346-ED0D4A867EAE}" destId="{88270D99-AB5E-42BA-9192-3CBE9726B2E1}" srcOrd="0" destOrd="0" presId="urn:microsoft.com/office/officeart/2005/8/layout/hierarchy3"/>
    <dgm:cxn modelId="{5F19442E-DFB7-4766-BEED-3177D969334E}" type="presOf" srcId="{7E8E3E8F-07C1-4F25-8346-ED0D4A867EAE}" destId="{B4F1D944-7AAB-4524-8559-36C283FC34DD}" srcOrd="1" destOrd="0" presId="urn:microsoft.com/office/officeart/2005/8/layout/hierarchy3"/>
    <dgm:cxn modelId="{6DC5182F-86F8-476C-A898-0408BBD24B65}" type="presOf" srcId="{1094CE05-CF7E-47FF-A526-ED66910851E5}" destId="{0B3313E5-911C-45F6-870D-735A723FC896}" srcOrd="0" destOrd="0" presId="urn:microsoft.com/office/officeart/2005/8/layout/hierarchy3"/>
    <dgm:cxn modelId="{7AC6AE34-988C-4E59-9484-4E84D863EFE8}" type="presOf" srcId="{E0A7CD4B-936B-4AB0-A742-051B17E24B6E}" destId="{38808B39-A269-4941-ABE1-1052A2D09206}" srcOrd="0" destOrd="0" presId="urn:microsoft.com/office/officeart/2005/8/layout/hierarchy3"/>
    <dgm:cxn modelId="{CAEA3F35-AEA0-468F-8D3A-6E39378258C0}" type="presOf" srcId="{1AAE7ED9-CDBF-48D8-9580-871435078A5F}" destId="{2D537537-DF7E-424F-A225-506BECEFF082}" srcOrd="0" destOrd="0" presId="urn:microsoft.com/office/officeart/2005/8/layout/hierarchy3"/>
    <dgm:cxn modelId="{AED60A3F-27FF-4F0F-9B2F-C7556BE6ED85}" type="presOf" srcId="{1AAE7ED9-CDBF-48D8-9580-871435078A5F}" destId="{6F32EED1-B73D-4986-803C-9DA5E9337DCC}" srcOrd="1" destOrd="0" presId="urn:microsoft.com/office/officeart/2005/8/layout/hierarchy3"/>
    <dgm:cxn modelId="{D0483247-136A-4188-B83B-E1BB3B903AF6}" type="presOf" srcId="{D43DEFA3-406D-407C-A01F-3247CB4805C4}" destId="{3864A14D-8B0A-4AE8-B7CF-CCC1541AD497}" srcOrd="0" destOrd="0" presId="urn:microsoft.com/office/officeart/2005/8/layout/hierarchy3"/>
    <dgm:cxn modelId="{5D68C248-7A21-49FB-81D4-CF80A1AE6632}" srcId="{7E8E3E8F-07C1-4F25-8346-ED0D4A867EAE}" destId="{CF2000A5-4D0E-4C59-BC2C-1C3C9257BF6D}" srcOrd="0" destOrd="0" parTransId="{B95E4A4A-33F9-4717-92E1-D02F9B51F90B}" sibTransId="{CEA0366D-CDBB-42CC-AAD3-D15EA9777413}"/>
    <dgm:cxn modelId="{2F1DBC6C-EAE8-47CB-B6EF-F4DE6BB5A433}" type="presOf" srcId="{23FBB849-9199-4532-B83E-D1F24C78FF9B}" destId="{BA28DDA2-F410-4D6C-8841-204EBF4D3415}" srcOrd="0" destOrd="0" presId="urn:microsoft.com/office/officeart/2005/8/layout/hierarchy3"/>
    <dgm:cxn modelId="{01B8FC50-7428-402F-A7CF-6790B893CAF2}" type="presOf" srcId="{6192ACBD-99F9-4D15-9917-153DD9A75291}" destId="{B32ADE9E-A1AE-4027-B135-E95F0D4DCCEF}" srcOrd="0" destOrd="0" presId="urn:microsoft.com/office/officeart/2005/8/layout/hierarchy3"/>
    <dgm:cxn modelId="{3A09D674-7FC3-4164-9D32-9606BF25482D}" type="presOf" srcId="{2BB01947-E545-40BA-BD64-E6F637D350A5}" destId="{D26E288B-1C24-4559-BD1F-207A667AA979}" srcOrd="0" destOrd="0" presId="urn:microsoft.com/office/officeart/2005/8/layout/hierarchy3"/>
    <dgm:cxn modelId="{39178876-6CF7-47B6-A548-AC2EBF09A147}" type="presOf" srcId="{EE7EC13F-CCA2-4C53-BF8C-29105903BB1A}" destId="{22532100-3B81-433A-9C02-E3F868194A1A}" srcOrd="0" destOrd="0" presId="urn:microsoft.com/office/officeart/2005/8/layout/hierarchy3"/>
    <dgm:cxn modelId="{39DBA17B-7E56-4E71-A2D8-C09BC1F9EAE7}" srcId="{6192ACBD-99F9-4D15-9917-153DD9A75291}" destId="{1AAE7ED9-CDBF-48D8-9580-871435078A5F}" srcOrd="0" destOrd="0" parTransId="{BAF6E646-FC5D-43FE-8CAD-D9259B2BB15E}" sibTransId="{D925F40E-0D15-4955-B1F1-22B2CE8E39FA}"/>
    <dgm:cxn modelId="{6FFFEE8D-D15F-44E6-A166-8A8D584C3C7E}" srcId="{1AAE7ED9-CDBF-48D8-9580-871435078A5F}" destId="{ABEC299D-7381-4BCB-96EC-446B55D0D0B9}" srcOrd="1" destOrd="0" parTransId="{4FBF955A-3D03-4FCD-B9AD-2A5D43232506}" sibTransId="{AE985065-412F-4B72-9C4A-FBB0991A239B}"/>
    <dgm:cxn modelId="{44154EA2-3812-4D2D-BCED-267C75BDB0AB}" type="presOf" srcId="{4FBF955A-3D03-4FCD-B9AD-2A5D43232506}" destId="{B0FFED89-1575-4AEE-BFE5-EC14E0AD2062}" srcOrd="0" destOrd="0" presId="urn:microsoft.com/office/officeart/2005/8/layout/hierarchy3"/>
    <dgm:cxn modelId="{6A8E91A2-E069-4FDE-95AE-29D69F6B8EC2}" type="presOf" srcId="{B95E4A4A-33F9-4717-92E1-D02F9B51F90B}" destId="{E1299361-1F08-493B-9655-BAA6900C38E1}" srcOrd="0" destOrd="0" presId="urn:microsoft.com/office/officeart/2005/8/layout/hierarchy3"/>
    <dgm:cxn modelId="{90EBD3C4-4EDC-4C9F-B47E-B140B164DFB8}" srcId="{6192ACBD-99F9-4D15-9917-153DD9A75291}" destId="{7E8E3E8F-07C1-4F25-8346-ED0D4A867EAE}" srcOrd="1" destOrd="0" parTransId="{52E5BBA5-5E7C-4571-9B20-72D703AF65FD}" sibTransId="{BE1E07C8-0EE3-4E12-9315-22D00A7A18A2}"/>
    <dgm:cxn modelId="{A535E0D7-8025-44DD-8B44-60AA80378CAF}" srcId="{0548DFC1-55EE-4A35-9343-CD0E3312B603}" destId="{EE7EC13F-CCA2-4C53-BF8C-29105903BB1A}" srcOrd="0" destOrd="0" parTransId="{D43DEFA3-406D-407C-A01F-3247CB4805C4}" sibTransId="{DA10EB5B-31E8-4C29-9502-3EEBE0C655ED}"/>
    <dgm:cxn modelId="{B4E6ADF0-B497-4237-AC44-42C388CD134E}" type="presOf" srcId="{0548DFC1-55EE-4A35-9343-CD0E3312B603}" destId="{1FBDB639-5AB3-4396-9B59-FABA9DA03A9B}" srcOrd="1" destOrd="0" presId="urn:microsoft.com/office/officeart/2005/8/layout/hierarchy3"/>
    <dgm:cxn modelId="{7666B2F1-97F5-4899-A0B4-DCF03FE848DA}" type="presOf" srcId="{ABEC299D-7381-4BCB-96EC-446B55D0D0B9}" destId="{4C762BFB-0BC4-4436-B8F9-85AF505CFB8C}" srcOrd="0" destOrd="0" presId="urn:microsoft.com/office/officeart/2005/8/layout/hierarchy3"/>
    <dgm:cxn modelId="{4D4127F8-088C-4E79-A998-2E7419971CE1}" srcId="{7E8E3E8F-07C1-4F25-8346-ED0D4A867EAE}" destId="{2BB01947-E545-40BA-BD64-E6F637D350A5}" srcOrd="1" destOrd="0" parTransId="{23FBB849-9199-4532-B83E-D1F24C78FF9B}" sibTransId="{1595E464-61C9-4432-A087-59574D96D793}"/>
    <dgm:cxn modelId="{7E773CFE-9E9F-4BA4-9EBB-63D71245F39F}" srcId="{1AAE7ED9-CDBF-48D8-9580-871435078A5F}" destId="{1094CE05-CF7E-47FF-A526-ED66910851E5}" srcOrd="0" destOrd="0" parTransId="{E0A7CD4B-936B-4AB0-A742-051B17E24B6E}" sibTransId="{8470EE66-B63E-4F46-8A87-96A91DA9DA94}"/>
    <dgm:cxn modelId="{1D6DB155-F516-4F7D-A2BF-11C421EE3A20}" type="presParOf" srcId="{B32ADE9E-A1AE-4027-B135-E95F0D4DCCEF}" destId="{C3B3699D-465A-4FE9-A8B2-FC794C517CDA}" srcOrd="0" destOrd="0" presId="urn:microsoft.com/office/officeart/2005/8/layout/hierarchy3"/>
    <dgm:cxn modelId="{BA111CDD-A87E-4D83-880B-52BA5245C8EE}" type="presParOf" srcId="{C3B3699D-465A-4FE9-A8B2-FC794C517CDA}" destId="{2972B00C-A261-42EF-B4E7-D17DC16F4E5B}" srcOrd="0" destOrd="0" presId="urn:microsoft.com/office/officeart/2005/8/layout/hierarchy3"/>
    <dgm:cxn modelId="{07EC1D81-7624-4769-81FD-FFBD3A04970F}" type="presParOf" srcId="{2972B00C-A261-42EF-B4E7-D17DC16F4E5B}" destId="{2D537537-DF7E-424F-A225-506BECEFF082}" srcOrd="0" destOrd="0" presId="urn:microsoft.com/office/officeart/2005/8/layout/hierarchy3"/>
    <dgm:cxn modelId="{17D002C5-417A-4924-B10F-379004DB79E2}" type="presParOf" srcId="{2972B00C-A261-42EF-B4E7-D17DC16F4E5B}" destId="{6F32EED1-B73D-4986-803C-9DA5E9337DCC}" srcOrd="1" destOrd="0" presId="urn:microsoft.com/office/officeart/2005/8/layout/hierarchy3"/>
    <dgm:cxn modelId="{5840DFDE-F24A-471C-89BB-843391381C1D}" type="presParOf" srcId="{C3B3699D-465A-4FE9-A8B2-FC794C517CDA}" destId="{A7CA141F-3DD8-489A-B18D-94CC1FA5CF3F}" srcOrd="1" destOrd="0" presId="urn:microsoft.com/office/officeart/2005/8/layout/hierarchy3"/>
    <dgm:cxn modelId="{30CAFD97-FA5E-4572-8612-D6244C739375}" type="presParOf" srcId="{A7CA141F-3DD8-489A-B18D-94CC1FA5CF3F}" destId="{38808B39-A269-4941-ABE1-1052A2D09206}" srcOrd="0" destOrd="0" presId="urn:microsoft.com/office/officeart/2005/8/layout/hierarchy3"/>
    <dgm:cxn modelId="{5BBE50B3-F036-46A5-8C79-027B9C94DCF7}" type="presParOf" srcId="{A7CA141F-3DD8-489A-B18D-94CC1FA5CF3F}" destId="{0B3313E5-911C-45F6-870D-735A723FC896}" srcOrd="1" destOrd="0" presId="urn:microsoft.com/office/officeart/2005/8/layout/hierarchy3"/>
    <dgm:cxn modelId="{6CED8AC3-6696-4EBD-BEDF-4C9AA22A2A4D}" type="presParOf" srcId="{A7CA141F-3DD8-489A-B18D-94CC1FA5CF3F}" destId="{B0FFED89-1575-4AEE-BFE5-EC14E0AD2062}" srcOrd="2" destOrd="0" presId="urn:microsoft.com/office/officeart/2005/8/layout/hierarchy3"/>
    <dgm:cxn modelId="{2ABE45D5-5EC2-4F0C-A36A-CD2974089F2D}" type="presParOf" srcId="{A7CA141F-3DD8-489A-B18D-94CC1FA5CF3F}" destId="{4C762BFB-0BC4-4436-B8F9-85AF505CFB8C}" srcOrd="3" destOrd="0" presId="urn:microsoft.com/office/officeart/2005/8/layout/hierarchy3"/>
    <dgm:cxn modelId="{C2925AAB-9FA5-4B3F-8AC4-F2CC3FE70993}" type="presParOf" srcId="{B32ADE9E-A1AE-4027-B135-E95F0D4DCCEF}" destId="{C90047B5-629D-4C72-BFB4-63353ECF37C4}" srcOrd="1" destOrd="0" presId="urn:microsoft.com/office/officeart/2005/8/layout/hierarchy3"/>
    <dgm:cxn modelId="{A9AC02C4-A977-4722-B8AA-D13708F1FB04}" type="presParOf" srcId="{C90047B5-629D-4C72-BFB4-63353ECF37C4}" destId="{BC0CC67E-D591-4B7F-927F-287B00DDA211}" srcOrd="0" destOrd="0" presId="urn:microsoft.com/office/officeart/2005/8/layout/hierarchy3"/>
    <dgm:cxn modelId="{61998560-D135-4212-97F4-046246398E29}" type="presParOf" srcId="{BC0CC67E-D591-4B7F-927F-287B00DDA211}" destId="{88270D99-AB5E-42BA-9192-3CBE9726B2E1}" srcOrd="0" destOrd="0" presId="urn:microsoft.com/office/officeart/2005/8/layout/hierarchy3"/>
    <dgm:cxn modelId="{742287C4-FF9A-48A1-9C8D-820B0336D993}" type="presParOf" srcId="{BC0CC67E-D591-4B7F-927F-287B00DDA211}" destId="{B4F1D944-7AAB-4524-8559-36C283FC34DD}" srcOrd="1" destOrd="0" presId="urn:microsoft.com/office/officeart/2005/8/layout/hierarchy3"/>
    <dgm:cxn modelId="{3FA80250-6987-42AD-8E0D-E075978AFABF}" type="presParOf" srcId="{C90047B5-629D-4C72-BFB4-63353ECF37C4}" destId="{CA338CC9-0015-4CC1-909A-947AF0C5371E}" srcOrd="1" destOrd="0" presId="urn:microsoft.com/office/officeart/2005/8/layout/hierarchy3"/>
    <dgm:cxn modelId="{2E5DE604-125E-4C7C-BC8E-97E101EF17F2}" type="presParOf" srcId="{CA338CC9-0015-4CC1-909A-947AF0C5371E}" destId="{E1299361-1F08-493B-9655-BAA6900C38E1}" srcOrd="0" destOrd="0" presId="urn:microsoft.com/office/officeart/2005/8/layout/hierarchy3"/>
    <dgm:cxn modelId="{CD54B3ED-1818-4FFB-BCAF-86E3E9FB4468}" type="presParOf" srcId="{CA338CC9-0015-4CC1-909A-947AF0C5371E}" destId="{3B943300-3346-4400-AA8D-DB625E165784}" srcOrd="1" destOrd="0" presId="urn:microsoft.com/office/officeart/2005/8/layout/hierarchy3"/>
    <dgm:cxn modelId="{F2553B73-DAC0-475D-B5ED-5E9554028837}" type="presParOf" srcId="{CA338CC9-0015-4CC1-909A-947AF0C5371E}" destId="{BA28DDA2-F410-4D6C-8841-204EBF4D3415}" srcOrd="2" destOrd="0" presId="urn:microsoft.com/office/officeart/2005/8/layout/hierarchy3"/>
    <dgm:cxn modelId="{C9A6F82D-03E5-468E-BEEA-C141ADF94FB8}" type="presParOf" srcId="{CA338CC9-0015-4CC1-909A-947AF0C5371E}" destId="{D26E288B-1C24-4559-BD1F-207A667AA979}" srcOrd="3" destOrd="0" presId="urn:microsoft.com/office/officeart/2005/8/layout/hierarchy3"/>
    <dgm:cxn modelId="{C1A11BBC-54AF-4346-863A-3AD3C8CAAD9E}" type="presParOf" srcId="{B32ADE9E-A1AE-4027-B135-E95F0D4DCCEF}" destId="{A45BF06A-08E7-4915-A37D-1BEB19C00CBB}" srcOrd="2" destOrd="0" presId="urn:microsoft.com/office/officeart/2005/8/layout/hierarchy3"/>
    <dgm:cxn modelId="{C41DBE6E-750D-46DD-B684-381A2960D0A4}" type="presParOf" srcId="{A45BF06A-08E7-4915-A37D-1BEB19C00CBB}" destId="{B02EAC41-4292-4B69-95FC-244AF3E57B53}" srcOrd="0" destOrd="0" presId="urn:microsoft.com/office/officeart/2005/8/layout/hierarchy3"/>
    <dgm:cxn modelId="{5F74DDE2-3614-44C8-B7F9-E9B4B4AE62D8}" type="presParOf" srcId="{B02EAC41-4292-4B69-95FC-244AF3E57B53}" destId="{1C483EEE-73EC-486A-974F-BD67832543A8}" srcOrd="0" destOrd="0" presId="urn:microsoft.com/office/officeart/2005/8/layout/hierarchy3"/>
    <dgm:cxn modelId="{5E5028CD-18A0-4BAF-BB59-FB5B0FC898D9}" type="presParOf" srcId="{B02EAC41-4292-4B69-95FC-244AF3E57B53}" destId="{1FBDB639-5AB3-4396-9B59-FABA9DA03A9B}" srcOrd="1" destOrd="0" presId="urn:microsoft.com/office/officeart/2005/8/layout/hierarchy3"/>
    <dgm:cxn modelId="{9937A776-91FA-4574-BA43-49EEB37C4B0A}" type="presParOf" srcId="{A45BF06A-08E7-4915-A37D-1BEB19C00CBB}" destId="{DD6AAD5C-13E7-47F2-ACCE-9D7E6ABD7631}" srcOrd="1" destOrd="0" presId="urn:microsoft.com/office/officeart/2005/8/layout/hierarchy3"/>
    <dgm:cxn modelId="{978A4E29-3FCA-4F65-93C3-C26BB6C5675E}" type="presParOf" srcId="{DD6AAD5C-13E7-47F2-ACCE-9D7E6ABD7631}" destId="{3864A14D-8B0A-4AE8-B7CF-CCC1541AD497}" srcOrd="0" destOrd="0" presId="urn:microsoft.com/office/officeart/2005/8/layout/hierarchy3"/>
    <dgm:cxn modelId="{D05728DA-4FBE-40AE-8405-C55E4C4577C4}" type="presParOf" srcId="{DD6AAD5C-13E7-47F2-ACCE-9D7E6ABD7631}" destId="{22532100-3B81-433A-9C02-E3F868194A1A}" srcOrd="1" destOrd="0" presId="urn:microsoft.com/office/officeart/2005/8/layout/hierarchy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106A4-9800-4702-B713-4E1E40CFD30B}">
      <dsp:nvSpPr>
        <dsp:cNvPr id="0" name=""/>
        <dsp:cNvSpPr/>
      </dsp:nvSpPr>
      <dsp:spPr>
        <a:xfrm rot="5400000">
          <a:off x="-168163" y="169954"/>
          <a:ext cx="1121088" cy="784761"/>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b="1" kern="1200"/>
            <a:t>Ageing</a:t>
          </a:r>
          <a:endParaRPr lang="en-GB" sz="1200" kern="1200"/>
        </a:p>
      </dsp:txBody>
      <dsp:txXfrm rot="-5400000">
        <a:off x="1" y="394172"/>
        <a:ext cx="784761" cy="336327"/>
      </dsp:txXfrm>
    </dsp:sp>
    <dsp:sp modelId="{D4E24498-6FCB-449F-A064-B8D8FE8C285E}">
      <dsp:nvSpPr>
        <dsp:cNvPr id="0" name=""/>
        <dsp:cNvSpPr/>
      </dsp:nvSpPr>
      <dsp:spPr>
        <a:xfrm rot="5400000">
          <a:off x="2916699" y="-2130146"/>
          <a:ext cx="728707" cy="4992583"/>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GB" sz="1600" kern="1200" baseline="0"/>
            <a:t>Process of growing older with gradual reduction in physical and mental well-being (WHO, 2024).</a:t>
          </a:r>
          <a:endParaRPr lang="en-GB" sz="1600" kern="1200"/>
        </a:p>
      </dsp:txBody>
      <dsp:txXfrm rot="-5400000">
        <a:off x="784762" y="37364"/>
        <a:ext cx="4957010" cy="657561"/>
      </dsp:txXfrm>
    </dsp:sp>
    <dsp:sp modelId="{936AFE96-86F9-499C-B67E-C0A35FB0528B}">
      <dsp:nvSpPr>
        <dsp:cNvPr id="0" name=""/>
        <dsp:cNvSpPr/>
      </dsp:nvSpPr>
      <dsp:spPr>
        <a:xfrm rot="5400000">
          <a:off x="-168163" y="1142475"/>
          <a:ext cx="1121088" cy="784761"/>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b="1" kern="1200"/>
            <a:t>Challenge</a:t>
          </a:r>
          <a:endParaRPr lang="en-GB" sz="1200" kern="1200"/>
        </a:p>
      </dsp:txBody>
      <dsp:txXfrm rot="-5400000">
        <a:off x="1" y="1366693"/>
        <a:ext cx="784761" cy="336327"/>
      </dsp:txXfrm>
    </dsp:sp>
    <dsp:sp modelId="{EF856B40-4012-4020-927B-648901B43183}">
      <dsp:nvSpPr>
        <dsp:cNvPr id="0" name=""/>
        <dsp:cNvSpPr/>
      </dsp:nvSpPr>
      <dsp:spPr>
        <a:xfrm rot="5400000">
          <a:off x="2916699" y="-1157625"/>
          <a:ext cx="728707" cy="4992583"/>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GB" sz="1600" kern="1200" baseline="0"/>
            <a:t>Older adults wish to maintain independence at home despite ageing, loss of functional abilities, and mental changes.</a:t>
          </a:r>
          <a:endParaRPr lang="en-GB" sz="1600" kern="1200"/>
        </a:p>
      </dsp:txBody>
      <dsp:txXfrm rot="-5400000">
        <a:off x="784762" y="1009885"/>
        <a:ext cx="4957010" cy="657561"/>
      </dsp:txXfrm>
    </dsp:sp>
    <dsp:sp modelId="{63BA7A21-99CE-4400-80AF-52643754DA92}">
      <dsp:nvSpPr>
        <dsp:cNvPr id="0" name=""/>
        <dsp:cNvSpPr/>
      </dsp:nvSpPr>
      <dsp:spPr>
        <a:xfrm rot="5400000">
          <a:off x="-168163" y="2114995"/>
          <a:ext cx="1121088" cy="784761"/>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b="1" kern="1200"/>
            <a:t>Focus</a:t>
          </a:r>
          <a:endParaRPr lang="en-GB" sz="1200" kern="1200"/>
        </a:p>
      </dsp:txBody>
      <dsp:txXfrm rot="-5400000">
        <a:off x="1" y="2339213"/>
        <a:ext cx="784761" cy="336327"/>
      </dsp:txXfrm>
    </dsp:sp>
    <dsp:sp modelId="{A88F99A1-3028-4F40-9E0A-D834C0D54FE6}">
      <dsp:nvSpPr>
        <dsp:cNvPr id="0" name=""/>
        <dsp:cNvSpPr/>
      </dsp:nvSpPr>
      <dsp:spPr>
        <a:xfrm rot="5400000">
          <a:off x="2916699" y="-185105"/>
          <a:ext cx="728707" cy="4992583"/>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GB" sz="1600" kern="1200" baseline="0"/>
            <a:t>Discuss UK care models' impact on autonomy and well-being of older adults at home.</a:t>
          </a:r>
          <a:endParaRPr lang="en-GB" sz="1600" kern="1200"/>
        </a:p>
      </dsp:txBody>
      <dsp:txXfrm rot="-5400000">
        <a:off x="784762" y="1982405"/>
        <a:ext cx="4957010" cy="657561"/>
      </dsp:txXfrm>
    </dsp:sp>
    <dsp:sp modelId="{7ADE5F1E-D1EF-4A0C-9E4D-9047BEB9BDE1}">
      <dsp:nvSpPr>
        <dsp:cNvPr id="0" name=""/>
        <dsp:cNvSpPr/>
      </dsp:nvSpPr>
      <dsp:spPr>
        <a:xfrm rot="5400000">
          <a:off x="-168163" y="3087516"/>
          <a:ext cx="1121088" cy="784761"/>
        </a:xfrm>
        <a:prstGeom prst="chevron">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GB" sz="1200" b="1" kern="1200"/>
            <a:t>Topics Covered</a:t>
          </a:r>
          <a:r>
            <a:rPr lang="en-GB" sz="1200" kern="1200"/>
            <a:t>:</a:t>
          </a:r>
        </a:p>
      </dsp:txBody>
      <dsp:txXfrm rot="-5400000">
        <a:off x="1" y="3311734"/>
        <a:ext cx="784761" cy="336327"/>
      </dsp:txXfrm>
    </dsp:sp>
    <dsp:sp modelId="{0115ECE8-E27E-41EA-890F-669070BE9EA6}">
      <dsp:nvSpPr>
        <dsp:cNvPr id="0" name=""/>
        <dsp:cNvSpPr/>
      </dsp:nvSpPr>
      <dsp:spPr>
        <a:xfrm rot="5400000">
          <a:off x="2916699" y="787415"/>
          <a:ext cx="728707" cy="4992583"/>
        </a:xfrm>
        <a:prstGeom prst="round2Same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en-GB" sz="1600" kern="1200" baseline="0"/>
            <a:t>Care provisions, ageing theories, policy/legislation, technological advances, practical examples, improvement suggestions.</a:t>
          </a:r>
          <a:endParaRPr lang="en-GB" sz="1600" kern="1200"/>
        </a:p>
      </dsp:txBody>
      <dsp:txXfrm rot="-5400000">
        <a:off x="784762" y="2954926"/>
        <a:ext cx="4957010" cy="6575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A791CA-551A-47F9-B8BB-44864EBEF3A3}">
      <dsp:nvSpPr>
        <dsp:cNvPr id="0" name=""/>
        <dsp:cNvSpPr/>
      </dsp:nvSpPr>
      <dsp:spPr>
        <a:xfrm rot="5400000">
          <a:off x="3574665" y="-1376807"/>
          <a:ext cx="778445" cy="3730718"/>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en-GB" sz="1100" kern="1200" baseline="0"/>
            <a:t>65+ expected to rise from 19% (2022) to 21% by 2030 (ONS, 2022).</a:t>
          </a:r>
          <a:endParaRPr lang="en-GB" sz="1100" kern="1200"/>
        </a:p>
      </dsp:txBody>
      <dsp:txXfrm rot="-5400000">
        <a:off x="2098529" y="137330"/>
        <a:ext cx="3692717" cy="702443"/>
      </dsp:txXfrm>
    </dsp:sp>
    <dsp:sp modelId="{9283CCFD-335F-4E81-B7F7-33D543CF6338}">
      <dsp:nvSpPr>
        <dsp:cNvPr id="0" name=""/>
        <dsp:cNvSpPr/>
      </dsp:nvSpPr>
      <dsp:spPr>
        <a:xfrm>
          <a:off x="0" y="2023"/>
          <a:ext cx="2098528" cy="97305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b="1" kern="1200"/>
            <a:t>UK Ageing Trends</a:t>
          </a:r>
          <a:endParaRPr lang="en-GB" sz="2000" kern="1200"/>
        </a:p>
      </dsp:txBody>
      <dsp:txXfrm>
        <a:off x="47501" y="49524"/>
        <a:ext cx="2003526" cy="878055"/>
      </dsp:txXfrm>
    </dsp:sp>
    <dsp:sp modelId="{9C04ED8C-BFD3-47F3-B7AB-CDC1C1FBAD38}">
      <dsp:nvSpPr>
        <dsp:cNvPr id="0" name=""/>
        <dsp:cNvSpPr/>
      </dsp:nvSpPr>
      <dsp:spPr>
        <a:xfrm rot="5400000">
          <a:off x="3574665" y="-355097"/>
          <a:ext cx="778445" cy="3730718"/>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en-GB" sz="1100" kern="1200" baseline="0"/>
            <a:t>Increasing demand for home-based care to maintain independence.</a:t>
          </a:r>
          <a:endParaRPr lang="en-GB" sz="1100" kern="1200"/>
        </a:p>
      </dsp:txBody>
      <dsp:txXfrm rot="-5400000">
        <a:off x="2098529" y="1159040"/>
        <a:ext cx="3692717" cy="702443"/>
      </dsp:txXfrm>
    </dsp:sp>
    <dsp:sp modelId="{1203869A-C84D-4608-A1ED-CAC03658A9C6}">
      <dsp:nvSpPr>
        <dsp:cNvPr id="0" name=""/>
        <dsp:cNvSpPr/>
      </dsp:nvSpPr>
      <dsp:spPr>
        <a:xfrm>
          <a:off x="0" y="1023733"/>
          <a:ext cx="2098528" cy="97305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b="1" kern="1200"/>
            <a:t>Older Adults at Home</a:t>
          </a:r>
          <a:endParaRPr lang="en-GB" sz="2000" kern="1200"/>
        </a:p>
      </dsp:txBody>
      <dsp:txXfrm>
        <a:off x="47501" y="1071234"/>
        <a:ext cx="2003526" cy="878055"/>
      </dsp:txXfrm>
    </dsp:sp>
    <dsp:sp modelId="{B68A7858-0F8B-492D-91A4-A93121016F7C}">
      <dsp:nvSpPr>
        <dsp:cNvPr id="0" name=""/>
        <dsp:cNvSpPr/>
      </dsp:nvSpPr>
      <dsp:spPr>
        <a:xfrm rot="5400000">
          <a:off x="3574665" y="666612"/>
          <a:ext cx="778445" cy="3730718"/>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en-GB" sz="1100" kern="1200" baseline="0"/>
            <a:t>Activities of Daily Living (ADLs): Personal hygiene, cooking, mobility.</a:t>
          </a:r>
          <a:endParaRPr lang="en-GB" sz="1100" kern="1200"/>
        </a:p>
        <a:p>
          <a:pPr marL="57150" lvl="1" indent="-57150" algn="l" defTabSz="488950">
            <a:lnSpc>
              <a:spcPct val="90000"/>
            </a:lnSpc>
            <a:spcBef>
              <a:spcPct val="0"/>
            </a:spcBef>
            <a:spcAft>
              <a:spcPct val="15000"/>
            </a:spcAft>
            <a:buChar char="•"/>
          </a:pPr>
          <a:r>
            <a:rPr lang="en-GB" sz="1100" kern="1200" baseline="0"/>
            <a:t>Social support to prevent isolation and enhance mental health (Edemekong et al., 2025).</a:t>
          </a:r>
          <a:endParaRPr lang="en-GB" sz="1100" kern="1200"/>
        </a:p>
      </dsp:txBody>
      <dsp:txXfrm rot="-5400000">
        <a:off x="2098529" y="2180750"/>
        <a:ext cx="3692717" cy="702443"/>
      </dsp:txXfrm>
    </dsp:sp>
    <dsp:sp modelId="{09F5D7D3-9669-4E31-8A50-DC9D0FAED595}">
      <dsp:nvSpPr>
        <dsp:cNvPr id="0" name=""/>
        <dsp:cNvSpPr/>
      </dsp:nvSpPr>
      <dsp:spPr>
        <a:xfrm>
          <a:off x="0" y="2045442"/>
          <a:ext cx="2098528" cy="97305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b="1" kern="1200"/>
            <a:t>Care Needs</a:t>
          </a:r>
          <a:r>
            <a:rPr lang="en-GB" sz="2000" kern="1200"/>
            <a:t>:</a:t>
          </a:r>
        </a:p>
      </dsp:txBody>
      <dsp:txXfrm>
        <a:off x="47501" y="2092943"/>
        <a:ext cx="2003526" cy="878055"/>
      </dsp:txXfrm>
    </dsp:sp>
    <dsp:sp modelId="{7432D11A-0095-46CF-8FE0-E0C8079B9B63}">
      <dsp:nvSpPr>
        <dsp:cNvPr id="0" name=""/>
        <dsp:cNvSpPr/>
      </dsp:nvSpPr>
      <dsp:spPr>
        <a:xfrm rot="5400000">
          <a:off x="3574665" y="1688322"/>
          <a:ext cx="778445" cy="3730718"/>
        </a:xfrm>
        <a:prstGeom prst="round2Same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20955" rIns="41910" bIns="20955" numCol="1" spcCol="1270" anchor="ctr" anchorCtr="0">
          <a:noAutofit/>
        </a:bodyPr>
        <a:lstStyle/>
        <a:p>
          <a:pPr marL="57150" lvl="1" indent="-57150" algn="l" defTabSz="488950">
            <a:lnSpc>
              <a:spcPct val="90000"/>
            </a:lnSpc>
            <a:spcBef>
              <a:spcPct val="0"/>
            </a:spcBef>
            <a:spcAft>
              <a:spcPct val="15000"/>
            </a:spcAft>
            <a:buChar char="•"/>
          </a:pPr>
          <a:r>
            <a:rPr lang="en-GB" sz="1100" kern="1200" baseline="0"/>
            <a:t>Control over life, dignity, cost-effective.</a:t>
          </a:r>
          <a:endParaRPr lang="en-GB" sz="1100" kern="1200"/>
        </a:p>
        <a:p>
          <a:pPr marL="57150" lvl="1" indent="-57150" algn="l" defTabSz="488950">
            <a:lnSpc>
              <a:spcPct val="90000"/>
            </a:lnSpc>
            <a:spcBef>
              <a:spcPct val="0"/>
            </a:spcBef>
            <a:spcAft>
              <a:spcPct val="15000"/>
            </a:spcAft>
            <a:buChar char="•"/>
          </a:pPr>
          <a:r>
            <a:rPr lang="en-GB" sz="1100" kern="1200" baseline="0"/>
            <a:t>Improves physical and mental health (Park &amp; Kang, 2023).</a:t>
          </a:r>
          <a:endParaRPr lang="en-GB" sz="1100" kern="1200"/>
        </a:p>
      </dsp:txBody>
      <dsp:txXfrm rot="-5400000">
        <a:off x="2098529" y="3202460"/>
        <a:ext cx="3692717" cy="702443"/>
      </dsp:txXfrm>
    </dsp:sp>
    <dsp:sp modelId="{21A54B8C-1C38-4E5E-A8DB-EE7E4280875D}">
      <dsp:nvSpPr>
        <dsp:cNvPr id="0" name=""/>
        <dsp:cNvSpPr/>
      </dsp:nvSpPr>
      <dsp:spPr>
        <a:xfrm>
          <a:off x="0" y="3067152"/>
          <a:ext cx="2098528" cy="973057"/>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GB" sz="2000" b="1" kern="1200"/>
            <a:t>Benefits of Independence</a:t>
          </a:r>
          <a:r>
            <a:rPr lang="en-GB" sz="2000" kern="1200"/>
            <a:t>:</a:t>
          </a:r>
        </a:p>
      </dsp:txBody>
      <dsp:txXfrm>
        <a:off x="47501" y="3114653"/>
        <a:ext cx="2003526" cy="8780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3B4438-CB15-43E4-A2D2-0C5A03C54915}">
      <dsp:nvSpPr>
        <dsp:cNvPr id="0" name=""/>
        <dsp:cNvSpPr/>
      </dsp:nvSpPr>
      <dsp:spPr>
        <a:xfrm>
          <a:off x="0" y="1129940"/>
          <a:ext cx="11471563" cy="1506586"/>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2F3D3F-3430-4F8F-BFE3-67868EDC9125}">
      <dsp:nvSpPr>
        <dsp:cNvPr id="0" name=""/>
        <dsp:cNvSpPr/>
      </dsp:nvSpPr>
      <dsp:spPr>
        <a:xfrm>
          <a:off x="5041" y="0"/>
          <a:ext cx="3327201" cy="1506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b" anchorCtr="1">
          <a:noAutofit/>
        </a:bodyPr>
        <a:lstStyle/>
        <a:p>
          <a:pPr marL="0" lvl="0" indent="0" algn="l" defTabSz="755650">
            <a:lnSpc>
              <a:spcPct val="90000"/>
            </a:lnSpc>
            <a:spcBef>
              <a:spcPct val="0"/>
            </a:spcBef>
            <a:spcAft>
              <a:spcPct val="35000"/>
            </a:spcAft>
            <a:buNone/>
          </a:pPr>
          <a:r>
            <a:rPr lang="en-GB" sz="1700" b="1" kern="1200"/>
            <a:t>Activity Theory</a:t>
          </a:r>
          <a:r>
            <a:rPr lang="en-GB" sz="1700" kern="1200"/>
            <a:t>:</a:t>
          </a:r>
        </a:p>
        <a:p>
          <a:pPr marL="114300" lvl="1" indent="-114300" algn="l" defTabSz="577850">
            <a:lnSpc>
              <a:spcPct val="90000"/>
            </a:lnSpc>
            <a:spcBef>
              <a:spcPct val="0"/>
            </a:spcBef>
            <a:spcAft>
              <a:spcPct val="15000"/>
            </a:spcAft>
            <a:buChar char="•"/>
          </a:pPr>
          <a:r>
            <a:rPr lang="en-GB" sz="1300" kern="1200" baseline="0"/>
            <a:t>Promotes mental and physical activity for well-being (Teles &amp; Ribeiro, 2021).</a:t>
          </a:r>
          <a:endParaRPr lang="en-GB" sz="1300" kern="1200"/>
        </a:p>
        <a:p>
          <a:pPr marL="114300" lvl="1" indent="-114300" algn="l" defTabSz="577850">
            <a:lnSpc>
              <a:spcPct val="90000"/>
            </a:lnSpc>
            <a:spcBef>
              <a:spcPct val="0"/>
            </a:spcBef>
            <a:spcAft>
              <a:spcPct val="15000"/>
            </a:spcAft>
            <a:buChar char="•"/>
          </a:pPr>
          <a:r>
            <a:rPr lang="en-GB" sz="1300" kern="1200" baseline="0"/>
            <a:t>Encourages social connections, hobbies, and community involvement.</a:t>
          </a:r>
          <a:endParaRPr lang="en-GB" sz="1300" kern="1200"/>
        </a:p>
      </dsp:txBody>
      <dsp:txXfrm>
        <a:off x="5041" y="0"/>
        <a:ext cx="3327201" cy="1506586"/>
      </dsp:txXfrm>
    </dsp:sp>
    <dsp:sp modelId="{97D0A7FF-C1CB-463F-AA30-A15533BF477B}">
      <dsp:nvSpPr>
        <dsp:cNvPr id="0" name=""/>
        <dsp:cNvSpPr/>
      </dsp:nvSpPr>
      <dsp:spPr>
        <a:xfrm>
          <a:off x="1480318" y="1694910"/>
          <a:ext cx="376646" cy="37664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D45B57-CF0A-4FF9-B2BE-D339ADCA40AD}">
      <dsp:nvSpPr>
        <dsp:cNvPr id="0" name=""/>
        <dsp:cNvSpPr/>
      </dsp:nvSpPr>
      <dsp:spPr>
        <a:xfrm>
          <a:off x="3498602" y="2259880"/>
          <a:ext cx="3327201" cy="1506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t" anchorCtr="1">
          <a:noAutofit/>
        </a:bodyPr>
        <a:lstStyle/>
        <a:p>
          <a:pPr marL="0" lvl="0" indent="0" algn="l" defTabSz="755650">
            <a:lnSpc>
              <a:spcPct val="90000"/>
            </a:lnSpc>
            <a:spcBef>
              <a:spcPct val="0"/>
            </a:spcBef>
            <a:spcAft>
              <a:spcPct val="35000"/>
            </a:spcAft>
            <a:buNone/>
          </a:pPr>
          <a:r>
            <a:rPr lang="en-GB" sz="1700" b="1" kern="1200"/>
            <a:t>Disengagement Theory</a:t>
          </a:r>
          <a:r>
            <a:rPr lang="en-GB" sz="1700" kern="1200"/>
            <a:t>:</a:t>
          </a:r>
        </a:p>
        <a:p>
          <a:pPr marL="114300" lvl="1" indent="-114300" algn="l" defTabSz="577850">
            <a:lnSpc>
              <a:spcPct val="90000"/>
            </a:lnSpc>
            <a:spcBef>
              <a:spcPct val="0"/>
            </a:spcBef>
            <a:spcAft>
              <a:spcPct val="15000"/>
            </a:spcAft>
            <a:buChar char="•"/>
          </a:pPr>
          <a:r>
            <a:rPr lang="en-GB" sz="1300" kern="1200" baseline="0"/>
            <a:t>Aging leads to natural withdrawal from social/physical activities (Zhang &amp; Lin, 2021).</a:t>
          </a:r>
          <a:endParaRPr lang="en-GB" sz="1300" kern="1200"/>
        </a:p>
        <a:p>
          <a:pPr marL="114300" lvl="1" indent="-114300" algn="l" defTabSz="577850">
            <a:lnSpc>
              <a:spcPct val="90000"/>
            </a:lnSpc>
            <a:spcBef>
              <a:spcPct val="0"/>
            </a:spcBef>
            <a:spcAft>
              <a:spcPct val="15000"/>
            </a:spcAft>
            <a:buChar char="•"/>
          </a:pPr>
          <a:r>
            <a:rPr lang="en-GB" sz="1300" kern="1200" baseline="0"/>
            <a:t>Can lead to isolation and limit empowerment.</a:t>
          </a:r>
          <a:endParaRPr lang="en-GB" sz="1300" kern="1200"/>
        </a:p>
      </dsp:txBody>
      <dsp:txXfrm>
        <a:off x="3498602" y="2259880"/>
        <a:ext cx="3327201" cy="1506586"/>
      </dsp:txXfrm>
    </dsp:sp>
    <dsp:sp modelId="{E0B573BF-683F-41FA-B92F-64B704BE315A}">
      <dsp:nvSpPr>
        <dsp:cNvPr id="0" name=""/>
        <dsp:cNvSpPr/>
      </dsp:nvSpPr>
      <dsp:spPr>
        <a:xfrm>
          <a:off x="4973880" y="1694910"/>
          <a:ext cx="376646" cy="37664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15D5E5-C167-40D8-BD84-290A4C2E2B63}">
      <dsp:nvSpPr>
        <dsp:cNvPr id="0" name=""/>
        <dsp:cNvSpPr/>
      </dsp:nvSpPr>
      <dsp:spPr>
        <a:xfrm>
          <a:off x="6992164" y="0"/>
          <a:ext cx="3327201" cy="1506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b" anchorCtr="1">
          <a:noAutofit/>
        </a:bodyPr>
        <a:lstStyle/>
        <a:p>
          <a:pPr marL="0" lvl="0" indent="0" algn="l" defTabSz="755650">
            <a:lnSpc>
              <a:spcPct val="90000"/>
            </a:lnSpc>
            <a:spcBef>
              <a:spcPct val="0"/>
            </a:spcBef>
            <a:spcAft>
              <a:spcPct val="35000"/>
            </a:spcAft>
            <a:buNone/>
          </a:pPr>
          <a:r>
            <a:rPr lang="en-GB" sz="1700" b="1" kern="1200"/>
            <a:t>Continuity Theory</a:t>
          </a:r>
          <a:r>
            <a:rPr lang="en-GB" sz="1700" kern="1200"/>
            <a:t>:</a:t>
          </a:r>
        </a:p>
        <a:p>
          <a:pPr marL="114300" lvl="1" indent="-114300" algn="l" defTabSz="577850">
            <a:lnSpc>
              <a:spcPct val="90000"/>
            </a:lnSpc>
            <a:spcBef>
              <a:spcPct val="0"/>
            </a:spcBef>
            <a:spcAft>
              <a:spcPct val="15000"/>
            </a:spcAft>
            <a:buChar char="•"/>
          </a:pPr>
          <a:r>
            <a:rPr lang="en-GB" sz="1300" kern="1200" baseline="0"/>
            <a:t>Older adults seek continuity in roles and routines (Atchley, 1989).</a:t>
          </a:r>
          <a:endParaRPr lang="en-GB" sz="1300" kern="1200"/>
        </a:p>
        <a:p>
          <a:pPr marL="114300" lvl="1" indent="-114300" algn="l" defTabSz="577850">
            <a:lnSpc>
              <a:spcPct val="90000"/>
            </a:lnSpc>
            <a:spcBef>
              <a:spcPct val="0"/>
            </a:spcBef>
            <a:spcAft>
              <a:spcPct val="15000"/>
            </a:spcAft>
            <a:buChar char="•"/>
          </a:pPr>
          <a:r>
            <a:rPr lang="en-GB" sz="1300" kern="1200" baseline="0"/>
            <a:t>Supports maintaining familiar environments and routines.</a:t>
          </a:r>
          <a:endParaRPr lang="en-GB" sz="1300" kern="1200"/>
        </a:p>
      </dsp:txBody>
      <dsp:txXfrm>
        <a:off x="6992164" y="0"/>
        <a:ext cx="3327201" cy="1506586"/>
      </dsp:txXfrm>
    </dsp:sp>
    <dsp:sp modelId="{732440B0-31FF-4F63-86D1-5303D1B3E8FB}">
      <dsp:nvSpPr>
        <dsp:cNvPr id="0" name=""/>
        <dsp:cNvSpPr/>
      </dsp:nvSpPr>
      <dsp:spPr>
        <a:xfrm>
          <a:off x="8467441" y="1694910"/>
          <a:ext cx="376646" cy="376646"/>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D2A92C-B363-4C12-B541-BA6F7773209C}">
      <dsp:nvSpPr>
        <dsp:cNvPr id="0" name=""/>
        <dsp:cNvSpPr/>
      </dsp:nvSpPr>
      <dsp:spPr>
        <a:xfrm>
          <a:off x="1890568" y="0"/>
          <a:ext cx="2424638" cy="2424935"/>
        </a:xfrm>
        <a:prstGeom prst="ellipse">
          <a:avLst/>
        </a:prstGeom>
        <a:solidFill>
          <a:schemeClr val="lt1">
            <a:alpha val="50000"/>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a:t>Care Act (2014)</a:t>
          </a:r>
          <a:r>
            <a:rPr lang="en-GB" sz="1100" kern="1200"/>
            <a:t>:</a:t>
          </a:r>
        </a:p>
        <a:p>
          <a:pPr marL="57150" lvl="1" indent="-57150" algn="l" defTabSz="444500">
            <a:lnSpc>
              <a:spcPct val="90000"/>
            </a:lnSpc>
            <a:spcBef>
              <a:spcPct val="0"/>
            </a:spcBef>
            <a:spcAft>
              <a:spcPct val="15000"/>
            </a:spcAft>
            <a:buChar char="•"/>
          </a:pPr>
          <a:r>
            <a:rPr lang="en-GB" sz="1000" kern="1200" baseline="0"/>
            <a:t>Emphasizes person-centred care, independence, and well-being.</a:t>
          </a:r>
          <a:endParaRPr lang="en-GB" sz="1000" kern="1200"/>
        </a:p>
        <a:p>
          <a:pPr marL="57150" lvl="1" indent="-57150" algn="l" defTabSz="444500">
            <a:lnSpc>
              <a:spcPct val="90000"/>
            </a:lnSpc>
            <a:spcBef>
              <a:spcPct val="0"/>
            </a:spcBef>
            <a:spcAft>
              <a:spcPct val="15000"/>
            </a:spcAft>
            <a:buChar char="•"/>
          </a:pPr>
          <a:r>
            <a:rPr lang="en-GB" sz="1000" kern="1200" baseline="0"/>
            <a:t>Local authorities must design services that meet older adults’ care needs.</a:t>
          </a:r>
          <a:endParaRPr lang="en-GB" sz="1000" kern="1200"/>
        </a:p>
      </dsp:txBody>
      <dsp:txXfrm>
        <a:off x="2245648" y="355124"/>
        <a:ext cx="1714478" cy="1714687"/>
      </dsp:txXfrm>
    </dsp:sp>
    <dsp:sp modelId="{8D2BEDBC-4907-4E80-8B7A-5B6DBD5AD854}">
      <dsp:nvSpPr>
        <dsp:cNvPr id="0" name=""/>
        <dsp:cNvSpPr/>
      </dsp:nvSpPr>
      <dsp:spPr>
        <a:xfrm>
          <a:off x="3138036" y="1617297"/>
          <a:ext cx="2424638" cy="2424935"/>
        </a:xfrm>
        <a:prstGeom prst="ellipse">
          <a:avLst/>
        </a:prstGeom>
        <a:solidFill>
          <a:schemeClr val="lt1">
            <a:alpha val="50000"/>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a:t>Equality Act (2010)</a:t>
          </a:r>
          <a:r>
            <a:rPr lang="en-GB" sz="1100" kern="1200"/>
            <a:t>:</a:t>
          </a:r>
        </a:p>
        <a:p>
          <a:pPr marL="57150" lvl="1" indent="-57150" algn="l" defTabSz="444500">
            <a:lnSpc>
              <a:spcPct val="90000"/>
            </a:lnSpc>
            <a:spcBef>
              <a:spcPct val="0"/>
            </a:spcBef>
            <a:spcAft>
              <a:spcPct val="15000"/>
            </a:spcAft>
            <a:buChar char="•"/>
          </a:pPr>
          <a:r>
            <a:rPr lang="en-GB" sz="1000" kern="1200" baseline="0"/>
            <a:t>Prohibits age-based discrimination, ensuring equal access to services.</a:t>
          </a:r>
          <a:endParaRPr lang="en-GB" sz="1000" kern="1200"/>
        </a:p>
      </dsp:txBody>
      <dsp:txXfrm>
        <a:off x="3493116" y="1972421"/>
        <a:ext cx="1714478" cy="1714687"/>
      </dsp:txXfrm>
    </dsp:sp>
    <dsp:sp modelId="{A027A36F-50C2-4CF3-BF52-11260A3C7837}">
      <dsp:nvSpPr>
        <dsp:cNvPr id="0" name=""/>
        <dsp:cNvSpPr/>
      </dsp:nvSpPr>
      <dsp:spPr>
        <a:xfrm>
          <a:off x="4384887" y="0"/>
          <a:ext cx="2424638" cy="2424935"/>
        </a:xfrm>
        <a:prstGeom prst="ellipse">
          <a:avLst/>
        </a:prstGeom>
        <a:solidFill>
          <a:schemeClr val="lt1">
            <a:alpha val="50000"/>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a:t>NHS Long Term Plan (2019)</a:t>
          </a:r>
          <a:r>
            <a:rPr lang="en-GB" sz="1100" kern="1200"/>
            <a:t>:</a:t>
          </a:r>
        </a:p>
        <a:p>
          <a:pPr marL="57150" lvl="1" indent="-57150" algn="l" defTabSz="444500">
            <a:lnSpc>
              <a:spcPct val="90000"/>
            </a:lnSpc>
            <a:spcBef>
              <a:spcPct val="0"/>
            </a:spcBef>
            <a:spcAft>
              <a:spcPct val="15000"/>
            </a:spcAft>
            <a:buChar char="•"/>
          </a:pPr>
          <a:r>
            <a:rPr lang="en-GB" sz="1000" kern="1200" baseline="0"/>
            <a:t>Focuses on integrated care systems and community-based services for older adults.</a:t>
          </a:r>
          <a:endParaRPr lang="en-GB" sz="1000" kern="1200"/>
        </a:p>
      </dsp:txBody>
      <dsp:txXfrm>
        <a:off x="4739967" y="355124"/>
        <a:ext cx="1714478" cy="1714687"/>
      </dsp:txXfrm>
    </dsp:sp>
    <dsp:sp modelId="{D987636C-7AE6-4823-9134-8AE0737FEB3F}">
      <dsp:nvSpPr>
        <dsp:cNvPr id="0" name=""/>
        <dsp:cNvSpPr/>
      </dsp:nvSpPr>
      <dsp:spPr>
        <a:xfrm>
          <a:off x="5632355" y="1617297"/>
          <a:ext cx="2424638" cy="2424935"/>
        </a:xfrm>
        <a:prstGeom prst="ellipse">
          <a:avLst/>
        </a:prstGeom>
        <a:solidFill>
          <a:schemeClr val="lt1">
            <a:alpha val="50000"/>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41910" tIns="41910" rIns="41910" bIns="41910" numCol="1" spcCol="1270" anchor="t" anchorCtr="0">
          <a:noAutofit/>
        </a:bodyPr>
        <a:lstStyle/>
        <a:p>
          <a:pPr marL="0" lvl="0" indent="0" algn="l" defTabSz="488950">
            <a:lnSpc>
              <a:spcPct val="90000"/>
            </a:lnSpc>
            <a:spcBef>
              <a:spcPct val="0"/>
            </a:spcBef>
            <a:spcAft>
              <a:spcPct val="35000"/>
            </a:spcAft>
            <a:buNone/>
          </a:pPr>
          <a:r>
            <a:rPr lang="en-GB" sz="1100" b="1" kern="1200"/>
            <a:t>Implementation Challenges</a:t>
          </a:r>
          <a:r>
            <a:rPr lang="en-GB" sz="1100" kern="1200"/>
            <a:t>:</a:t>
          </a:r>
        </a:p>
        <a:p>
          <a:pPr marL="57150" lvl="1" indent="-57150" algn="l" defTabSz="444500">
            <a:lnSpc>
              <a:spcPct val="90000"/>
            </a:lnSpc>
            <a:spcBef>
              <a:spcPct val="0"/>
            </a:spcBef>
            <a:spcAft>
              <a:spcPct val="15000"/>
            </a:spcAft>
            <a:buChar char="•"/>
          </a:pPr>
          <a:r>
            <a:rPr lang="en-GB" sz="1000" kern="1200" baseline="0"/>
            <a:t>Funding cuts, staff shortages, and unequal service delivery (Ng et al., 2021).</a:t>
          </a:r>
          <a:endParaRPr lang="en-GB" sz="1000" kern="1200"/>
        </a:p>
      </dsp:txBody>
      <dsp:txXfrm>
        <a:off x="5987435" y="1972421"/>
        <a:ext cx="1714478" cy="17146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537537-DF7E-424F-A225-506BECEFF082}">
      <dsp:nvSpPr>
        <dsp:cNvPr id="0" name=""/>
        <dsp:cNvSpPr/>
      </dsp:nvSpPr>
      <dsp:spPr>
        <a:xfrm>
          <a:off x="743" y="498367"/>
          <a:ext cx="1740284" cy="87014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GB" sz="2200" b="1" kern="1200" dirty="0"/>
            <a:t>Domiciliary Care</a:t>
          </a:r>
          <a:r>
            <a:rPr lang="en-GB" sz="2200" kern="1200" dirty="0"/>
            <a:t>:</a:t>
          </a:r>
        </a:p>
      </dsp:txBody>
      <dsp:txXfrm>
        <a:off x="26229" y="523853"/>
        <a:ext cx="1689312" cy="819170"/>
      </dsp:txXfrm>
    </dsp:sp>
    <dsp:sp modelId="{38808B39-A269-4941-ABE1-1052A2D09206}">
      <dsp:nvSpPr>
        <dsp:cNvPr id="0" name=""/>
        <dsp:cNvSpPr/>
      </dsp:nvSpPr>
      <dsp:spPr>
        <a:xfrm>
          <a:off x="174772" y="1368509"/>
          <a:ext cx="174028" cy="652606"/>
        </a:xfrm>
        <a:custGeom>
          <a:avLst/>
          <a:gdLst/>
          <a:ahLst/>
          <a:cxnLst/>
          <a:rect l="0" t="0" r="0" b="0"/>
          <a:pathLst>
            <a:path>
              <a:moveTo>
                <a:pt x="0" y="0"/>
              </a:moveTo>
              <a:lnTo>
                <a:pt x="0" y="652606"/>
              </a:lnTo>
              <a:lnTo>
                <a:pt x="174028" y="65260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3313E5-911C-45F6-870D-735A723FC896}">
      <dsp:nvSpPr>
        <dsp:cNvPr id="0" name=""/>
        <dsp:cNvSpPr/>
      </dsp:nvSpPr>
      <dsp:spPr>
        <a:xfrm>
          <a:off x="348800" y="1586045"/>
          <a:ext cx="1392227" cy="87014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n-GB" sz="1100" kern="1200" baseline="0"/>
            <a:t>Assists with personal hygiene, meal prep, mobility (SCIE, 2020).</a:t>
          </a:r>
          <a:endParaRPr lang="en-GB" sz="1100" kern="1200"/>
        </a:p>
      </dsp:txBody>
      <dsp:txXfrm>
        <a:off x="374286" y="1611531"/>
        <a:ext cx="1341255" cy="819170"/>
      </dsp:txXfrm>
    </dsp:sp>
    <dsp:sp modelId="{B0FFED89-1575-4AEE-BFE5-EC14E0AD2062}">
      <dsp:nvSpPr>
        <dsp:cNvPr id="0" name=""/>
        <dsp:cNvSpPr/>
      </dsp:nvSpPr>
      <dsp:spPr>
        <a:xfrm>
          <a:off x="174772" y="1368509"/>
          <a:ext cx="174028" cy="1740284"/>
        </a:xfrm>
        <a:custGeom>
          <a:avLst/>
          <a:gdLst/>
          <a:ahLst/>
          <a:cxnLst/>
          <a:rect l="0" t="0" r="0" b="0"/>
          <a:pathLst>
            <a:path>
              <a:moveTo>
                <a:pt x="0" y="0"/>
              </a:moveTo>
              <a:lnTo>
                <a:pt x="0" y="1740284"/>
              </a:lnTo>
              <a:lnTo>
                <a:pt x="174028" y="174028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C762BFB-0BC4-4436-B8F9-85AF505CFB8C}">
      <dsp:nvSpPr>
        <dsp:cNvPr id="0" name=""/>
        <dsp:cNvSpPr/>
      </dsp:nvSpPr>
      <dsp:spPr>
        <a:xfrm>
          <a:off x="348800" y="2673723"/>
          <a:ext cx="1392227" cy="87014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n-GB" sz="1100" kern="1200" baseline="0"/>
            <a:t>Irregular quality, task-based focus, limits autonomy.</a:t>
          </a:r>
          <a:endParaRPr lang="en-GB" sz="1100" kern="1200"/>
        </a:p>
      </dsp:txBody>
      <dsp:txXfrm>
        <a:off x="374286" y="2699209"/>
        <a:ext cx="1341255" cy="819170"/>
      </dsp:txXfrm>
    </dsp:sp>
    <dsp:sp modelId="{88270D99-AB5E-42BA-9192-3CBE9726B2E1}">
      <dsp:nvSpPr>
        <dsp:cNvPr id="0" name=""/>
        <dsp:cNvSpPr/>
      </dsp:nvSpPr>
      <dsp:spPr>
        <a:xfrm>
          <a:off x="2176099" y="498367"/>
          <a:ext cx="1740284" cy="87014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GB" sz="2200" b="1" kern="1200"/>
            <a:t>Reablement Services</a:t>
          </a:r>
          <a:r>
            <a:rPr lang="en-GB" sz="2200" kern="1200"/>
            <a:t>:</a:t>
          </a:r>
        </a:p>
      </dsp:txBody>
      <dsp:txXfrm>
        <a:off x="2201585" y="523853"/>
        <a:ext cx="1689312" cy="819170"/>
      </dsp:txXfrm>
    </dsp:sp>
    <dsp:sp modelId="{E1299361-1F08-493B-9655-BAA6900C38E1}">
      <dsp:nvSpPr>
        <dsp:cNvPr id="0" name=""/>
        <dsp:cNvSpPr/>
      </dsp:nvSpPr>
      <dsp:spPr>
        <a:xfrm>
          <a:off x="2350127" y="1368509"/>
          <a:ext cx="174028" cy="652606"/>
        </a:xfrm>
        <a:custGeom>
          <a:avLst/>
          <a:gdLst/>
          <a:ahLst/>
          <a:cxnLst/>
          <a:rect l="0" t="0" r="0" b="0"/>
          <a:pathLst>
            <a:path>
              <a:moveTo>
                <a:pt x="0" y="0"/>
              </a:moveTo>
              <a:lnTo>
                <a:pt x="0" y="652606"/>
              </a:lnTo>
              <a:lnTo>
                <a:pt x="174028" y="65260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943300-3346-4400-AA8D-DB625E165784}">
      <dsp:nvSpPr>
        <dsp:cNvPr id="0" name=""/>
        <dsp:cNvSpPr/>
      </dsp:nvSpPr>
      <dsp:spPr>
        <a:xfrm>
          <a:off x="2524156" y="1586045"/>
          <a:ext cx="1392227" cy="87014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n-GB" sz="1100" kern="1200" baseline="0"/>
            <a:t>Short-term assistance to regain independence (Clotworthy et al., 2021).</a:t>
          </a:r>
          <a:endParaRPr lang="en-GB" sz="1100" kern="1200"/>
        </a:p>
      </dsp:txBody>
      <dsp:txXfrm>
        <a:off x="2549642" y="1611531"/>
        <a:ext cx="1341255" cy="819170"/>
      </dsp:txXfrm>
    </dsp:sp>
    <dsp:sp modelId="{BA28DDA2-F410-4D6C-8841-204EBF4D3415}">
      <dsp:nvSpPr>
        <dsp:cNvPr id="0" name=""/>
        <dsp:cNvSpPr/>
      </dsp:nvSpPr>
      <dsp:spPr>
        <a:xfrm>
          <a:off x="2350127" y="1368509"/>
          <a:ext cx="174028" cy="1740284"/>
        </a:xfrm>
        <a:custGeom>
          <a:avLst/>
          <a:gdLst/>
          <a:ahLst/>
          <a:cxnLst/>
          <a:rect l="0" t="0" r="0" b="0"/>
          <a:pathLst>
            <a:path>
              <a:moveTo>
                <a:pt x="0" y="0"/>
              </a:moveTo>
              <a:lnTo>
                <a:pt x="0" y="1740284"/>
              </a:lnTo>
              <a:lnTo>
                <a:pt x="174028" y="174028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6E288B-1C24-4559-BD1F-207A667AA979}">
      <dsp:nvSpPr>
        <dsp:cNvPr id="0" name=""/>
        <dsp:cNvSpPr/>
      </dsp:nvSpPr>
      <dsp:spPr>
        <a:xfrm>
          <a:off x="2524156" y="2673723"/>
          <a:ext cx="1392227" cy="87014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n-GB" sz="1100" kern="1200" baseline="0"/>
            <a:t>Short duration, resource limitations.</a:t>
          </a:r>
          <a:endParaRPr lang="en-GB" sz="1100" kern="1200"/>
        </a:p>
      </dsp:txBody>
      <dsp:txXfrm>
        <a:off x="2549642" y="2699209"/>
        <a:ext cx="1341255" cy="819170"/>
      </dsp:txXfrm>
    </dsp:sp>
    <dsp:sp modelId="{1C483EEE-73EC-486A-974F-BD67832543A8}">
      <dsp:nvSpPr>
        <dsp:cNvPr id="0" name=""/>
        <dsp:cNvSpPr/>
      </dsp:nvSpPr>
      <dsp:spPr>
        <a:xfrm>
          <a:off x="4351454" y="498367"/>
          <a:ext cx="1740284" cy="87014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27940" rIns="41910" bIns="27940" numCol="1" spcCol="1270" anchor="ctr" anchorCtr="0">
          <a:noAutofit/>
        </a:bodyPr>
        <a:lstStyle/>
        <a:p>
          <a:pPr marL="0" lvl="0" indent="0" algn="ctr" defTabSz="977900">
            <a:lnSpc>
              <a:spcPct val="90000"/>
            </a:lnSpc>
            <a:spcBef>
              <a:spcPct val="0"/>
            </a:spcBef>
            <a:spcAft>
              <a:spcPct val="35000"/>
            </a:spcAft>
            <a:buNone/>
          </a:pPr>
          <a:r>
            <a:rPr lang="en-GB" sz="2200" b="1" kern="1200"/>
            <a:t>Key Issue</a:t>
          </a:r>
          <a:endParaRPr lang="en-GB" sz="2200" kern="1200"/>
        </a:p>
      </dsp:txBody>
      <dsp:txXfrm>
        <a:off x="4376940" y="523853"/>
        <a:ext cx="1689312" cy="819170"/>
      </dsp:txXfrm>
    </dsp:sp>
    <dsp:sp modelId="{3864A14D-8B0A-4AE8-B7CF-CCC1541AD497}">
      <dsp:nvSpPr>
        <dsp:cNvPr id="0" name=""/>
        <dsp:cNvSpPr/>
      </dsp:nvSpPr>
      <dsp:spPr>
        <a:xfrm>
          <a:off x="4525483" y="1368509"/>
          <a:ext cx="174028" cy="652606"/>
        </a:xfrm>
        <a:custGeom>
          <a:avLst/>
          <a:gdLst/>
          <a:ahLst/>
          <a:cxnLst/>
          <a:rect l="0" t="0" r="0" b="0"/>
          <a:pathLst>
            <a:path>
              <a:moveTo>
                <a:pt x="0" y="0"/>
              </a:moveTo>
              <a:lnTo>
                <a:pt x="0" y="652606"/>
              </a:lnTo>
              <a:lnTo>
                <a:pt x="174028" y="65260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532100-3B81-433A-9C02-E3F868194A1A}">
      <dsp:nvSpPr>
        <dsp:cNvPr id="0" name=""/>
        <dsp:cNvSpPr/>
      </dsp:nvSpPr>
      <dsp:spPr>
        <a:xfrm>
          <a:off x="4699511" y="1586045"/>
          <a:ext cx="1392227" cy="87014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marL="0" lvl="0" indent="0" algn="ctr" defTabSz="488950">
            <a:lnSpc>
              <a:spcPct val="90000"/>
            </a:lnSpc>
            <a:spcBef>
              <a:spcPct val="0"/>
            </a:spcBef>
            <a:spcAft>
              <a:spcPct val="35000"/>
            </a:spcAft>
            <a:buNone/>
          </a:pPr>
          <a:r>
            <a:rPr lang="en-GB" sz="1100" kern="1200" baseline="0"/>
            <a:t>Need for more unified, person-centred, and holistic home care services.</a:t>
          </a:r>
          <a:endParaRPr lang="en-GB" sz="1100" kern="1200"/>
        </a:p>
      </dsp:txBody>
      <dsp:txXfrm>
        <a:off x="4724997" y="1611531"/>
        <a:ext cx="1341255" cy="819170"/>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02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66A2A0-8BD8-48FD-9A03-FA953DABECF4}" type="datetimeFigureOut">
              <a:rPr lang="en-GB" smtClean="0"/>
              <a:t>27/02/2026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56E538-2572-4DF2-8DB4-24A079C8AA2F}" type="slidenum">
              <a:rPr lang="en-GB" smtClean="0"/>
              <a:t>‹#›</a:t>
            </a:fld>
            <a:endParaRPr lang="en-GB"/>
          </a:p>
        </p:txBody>
      </p:sp>
    </p:spTree>
    <p:extLst>
      <p:ext uri="{BB962C8B-B14F-4D97-AF65-F5344CB8AC3E}">
        <p14:creationId xmlns:p14="http://schemas.microsoft.com/office/powerpoint/2010/main" val="1075414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Introduction</a:t>
            </a:r>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Due to the ageing population in the UK, the problem of effective care delivery to older adults is gaining more significance. According to WHO (2024),  Ageing can be defined as the process of growing older, where physical and occasionally mental well-being reduces gradually and demands a change in the care and assistance offered to elderly individuals. A large percentage of the elderly, especially when they are at home, want to have as much independence as they can</a:t>
            </a:r>
            <a:r>
              <a:rPr lang="en-GB" sz="1200" b="0" kern="1200" dirty="0">
                <a:solidFill>
                  <a:schemeClr val="tx1"/>
                </a:solidFill>
                <a:effectLst/>
                <a:latin typeface="+mn-lt"/>
                <a:ea typeface="+mn-ea"/>
                <a:cs typeface="+mn-cs"/>
              </a:rPr>
              <a:t>;</a:t>
            </a:r>
            <a:r>
              <a:rPr lang="en-GB" sz="1200" b="1" kern="1200" dirty="0">
                <a:solidFill>
                  <a:schemeClr val="tx1"/>
                </a:solidFill>
                <a:effectLst/>
                <a:latin typeface="+mn-lt"/>
                <a:ea typeface="+mn-ea"/>
                <a:cs typeface="+mn-cs"/>
              </a:rPr>
              <a:t> however, they have to deal with the many changes that come with ageing, loss of functional abilities, mobility difficulties and mental changes. </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This presentation discusses the effect of existing UK care models on the independence and empowerment of adults living at home and evaluates the effectiveness of these models on autonomy and well-being. Among the topics addressed will be a summary of the care provisions, ageing theories, policy and legislation, technological advances, practical examples, and suggestions on how the care can be improved.</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2</a:t>
            </a:fld>
            <a:endParaRPr lang="en-GB"/>
          </a:p>
        </p:txBody>
      </p:sp>
    </p:spTree>
    <p:extLst>
      <p:ext uri="{BB962C8B-B14F-4D97-AF65-F5344CB8AC3E}">
        <p14:creationId xmlns:p14="http://schemas.microsoft.com/office/powerpoint/2010/main" val="652063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The Ageing Population and Its Impact</a:t>
            </a:r>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The UK demographic patterns indicate that the population is rapidly ageing. The Office for National Statistics (ONS) suggests that </a:t>
            </a:r>
            <a:r>
              <a:rPr lang="en-GB" sz="1200" kern="1200" dirty="0">
                <a:solidFill>
                  <a:schemeClr val="tx1"/>
                </a:solidFill>
                <a:effectLst/>
                <a:latin typeface="+mn-lt"/>
                <a:ea typeface="+mn-ea"/>
                <a:cs typeface="+mn-cs"/>
              </a:rPr>
              <a:t>the proportion of people aged 65 and over in the UK is expected to increase from about 19% in 2022 to around 21% by 2030, with the fastest growth among those aged 80 and above (ONS, 2022)</a:t>
            </a:r>
            <a:r>
              <a:rPr lang="en-GB" sz="1200" b="1" kern="1200" dirty="0">
                <a:solidFill>
                  <a:schemeClr val="tx1"/>
                </a:solidFill>
                <a:effectLst/>
                <a:latin typeface="+mn-lt"/>
                <a:ea typeface="+mn-ea"/>
                <a:cs typeface="+mn-cs"/>
              </a:rPr>
              <a:t>. This change has far-reaching impacts on health and social care services, particularly in cases where older adults are willing to age in place- stay at their own homes as long as possible.</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Elderly individuals residing at home have various care requirements that are important in ensuring their autonomy. These encompass support on activities of daily living (ADLs) like personal hygiene, cooking, medication administration and mobility and support on social interactions to avoid isolation and support mental health (</a:t>
            </a:r>
            <a:r>
              <a:rPr lang="en-GB" sz="1200" kern="1200" dirty="0" err="1">
                <a:solidFill>
                  <a:schemeClr val="tx1"/>
                </a:solidFill>
                <a:effectLst/>
                <a:latin typeface="+mn-lt"/>
                <a:ea typeface="+mn-ea"/>
                <a:cs typeface="+mn-cs"/>
              </a:rPr>
              <a:t>Edemekong</a:t>
            </a:r>
            <a:r>
              <a:rPr lang="en-GB" sz="1200" kern="1200" dirty="0">
                <a:solidFill>
                  <a:schemeClr val="tx1"/>
                </a:solidFill>
                <a:effectLst/>
                <a:latin typeface="+mn-lt"/>
                <a:ea typeface="+mn-ea"/>
                <a:cs typeface="+mn-cs"/>
              </a:rPr>
              <a:t> et al. 2025</a:t>
            </a:r>
            <a:r>
              <a:rPr lang="en-GB" sz="1200" b="1" kern="1200" dirty="0">
                <a:solidFill>
                  <a:schemeClr val="tx1"/>
                </a:solidFill>
                <a:effectLst/>
                <a:latin typeface="+mn-lt"/>
                <a:ea typeface="+mn-ea"/>
                <a:cs typeface="+mn-cs"/>
              </a:rPr>
              <a:t>). The significance of independence at home cannot be pointed out in a single dimension. It enables the elderly to be in control of their lives, gives them a feeling of dignity, and is usually cheaper than institutional care environments. In addition, older adults are able to stay physically and mentally healthy due to home care services, which offer a personalised service that is adjusted to their changing needs (NIA, 2023).</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Home-based support also contributes greatly to the overall well-being of the older adults. Research by </a:t>
            </a:r>
            <a:r>
              <a:rPr lang="en-GB" sz="1200" kern="1200" dirty="0">
                <a:solidFill>
                  <a:schemeClr val="tx1"/>
                </a:solidFill>
                <a:effectLst/>
                <a:latin typeface="+mn-lt"/>
                <a:ea typeface="+mn-ea"/>
                <a:cs typeface="+mn-cs"/>
              </a:rPr>
              <a:t>Park and Kang (2023</a:t>
            </a:r>
            <a:r>
              <a:rPr lang="en-GB" sz="1200" b="1" kern="1200" dirty="0">
                <a:solidFill>
                  <a:schemeClr val="tx1"/>
                </a:solidFill>
                <a:effectLst/>
                <a:latin typeface="+mn-lt"/>
                <a:ea typeface="+mn-ea"/>
                <a:cs typeface="+mn-cs"/>
              </a:rPr>
              <a:t>) has revealed that elderly individuals who enjoy proper care and access to the social support systems have improved health, psychological and life satisfaction rates. Similarly, it is essential to evaluate the extent to which the existing care models in the UK can help older adults be self-reliant without negatively affecting their quality of life.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3</a:t>
            </a:fld>
            <a:endParaRPr lang="en-GB"/>
          </a:p>
        </p:txBody>
      </p:sp>
    </p:spTree>
    <p:extLst>
      <p:ext uri="{BB962C8B-B14F-4D97-AF65-F5344CB8AC3E}">
        <p14:creationId xmlns:p14="http://schemas.microsoft.com/office/powerpoint/2010/main" val="2461963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Theoretical Frameworks</a:t>
            </a:r>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The Activity Theory proposes that older adults can be healthier through mental and physical activity by keeping them active and social. This theory states that the more active an individual is, then they have greater their sense of well-being and purpose (</a:t>
            </a:r>
            <a:r>
              <a:rPr lang="en-GB" sz="1200" kern="1200" dirty="0" err="1">
                <a:solidFill>
                  <a:schemeClr val="tx1"/>
                </a:solidFill>
                <a:effectLst/>
                <a:latin typeface="+mn-lt"/>
                <a:ea typeface="+mn-ea"/>
                <a:cs typeface="+mn-cs"/>
              </a:rPr>
              <a:t>Teles</a:t>
            </a:r>
            <a:r>
              <a:rPr lang="en-GB" sz="1200" kern="1200" dirty="0">
                <a:solidFill>
                  <a:schemeClr val="tx1"/>
                </a:solidFill>
                <a:effectLst/>
                <a:latin typeface="+mn-lt"/>
                <a:ea typeface="+mn-ea"/>
                <a:cs typeface="+mn-cs"/>
              </a:rPr>
              <a:t> and Ribeiro 2021</a:t>
            </a:r>
            <a:r>
              <a:rPr lang="en-GB" sz="1200" b="1" kern="1200" dirty="0">
                <a:solidFill>
                  <a:schemeClr val="tx1"/>
                </a:solidFill>
                <a:effectLst/>
                <a:latin typeface="+mn-lt"/>
                <a:ea typeface="+mn-ea"/>
                <a:cs typeface="+mn-cs"/>
              </a:rPr>
              <a:t>). In a home care setting, the Activity Theory places more emphasis on the need to sustain social connections, hobbies and community to retain functional capacities</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Contrarily, Disengagement Theory holds that when people age, they instinctively turn away from social and physical activities, and the process is regarded as an unavoidable and even desirable outcome of ageing (</a:t>
            </a:r>
            <a:r>
              <a:rPr lang="en-GB" sz="1200" kern="1200" dirty="0">
                <a:solidFill>
                  <a:schemeClr val="tx1"/>
                </a:solidFill>
                <a:effectLst/>
                <a:latin typeface="+mn-lt"/>
                <a:ea typeface="+mn-ea"/>
                <a:cs typeface="+mn-cs"/>
              </a:rPr>
              <a:t>Zhang and Lin, 2021</a:t>
            </a:r>
            <a:r>
              <a:rPr lang="en-GB" sz="1200" b="1" kern="1200" dirty="0">
                <a:solidFill>
                  <a:schemeClr val="tx1"/>
                </a:solidFill>
                <a:effectLst/>
                <a:latin typeface="+mn-lt"/>
                <a:ea typeface="+mn-ea"/>
                <a:cs typeface="+mn-cs"/>
              </a:rPr>
              <a:t>). However, although some degree of disengagement can be observed, the fact that the theory emphasises moving out of society can be problematic when implemented in the models of care because it can lead to the process of supporting isolation in older people instead of empowering them.</a:t>
            </a:r>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Continuity Theory, formulated by Atchley (1989), indicates that older adults work towards continuity in their lives by adjusting their roles and activities in a way that indicates the past experiences in their lives. This theory has given significance to the need to help older adults to sustain current routines and roles within their community to advance their sense of continuity and personal control. Continuity Theory care models are aimed at helping older adults to remain independent by enabling them to transform their living environments in accordance with the needs they have.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4</a:t>
            </a:fld>
            <a:endParaRPr lang="en-GB"/>
          </a:p>
        </p:txBody>
      </p:sp>
    </p:spTree>
    <p:extLst>
      <p:ext uri="{BB962C8B-B14F-4D97-AF65-F5344CB8AC3E}">
        <p14:creationId xmlns:p14="http://schemas.microsoft.com/office/powerpoint/2010/main" val="1958268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Policy and Legislation</a:t>
            </a:r>
            <a:endParaRPr lang="en-GB" sz="1200" b="1"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The UK has several major legislations that have influenced the care environment of the elderly, and these policies directly affect the home care services. The Care Act (2014) is regarded as an important act that highlights the role of a person-centred approach, independence, and well-being protection of the elderly population. The Act also dictates that the local authorities have to examine the care needs of older persons and make sure that they can design services to suit care needs, providing the individuals with the freedom to take charge of their care plans.</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Similarly, the Equality Act (2010) prohibits any discrimination according to age and guarantees equal access for older adults to services, such as health and social services. This will play a significant role in making sure that the older individuals do not find themselves relegated to care models and still enjoy equal opportunities regarding receiving quality care and maintain independence.</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The NHS Long Term Plan (</a:t>
            </a:r>
            <a:r>
              <a:rPr lang="en-US" sz="1200" b="0" kern="1200" dirty="0">
                <a:solidFill>
                  <a:schemeClr val="tx1"/>
                </a:solidFill>
                <a:effectLst/>
                <a:latin typeface="+mn-lt"/>
                <a:ea typeface="+mn-ea"/>
                <a:cs typeface="+mn-cs"/>
              </a:rPr>
              <a:t>2019</a:t>
            </a:r>
            <a:r>
              <a:rPr lang="en-US" sz="1200" b="1" kern="1200" dirty="0">
                <a:solidFill>
                  <a:schemeClr val="tx1"/>
                </a:solidFill>
                <a:effectLst/>
                <a:latin typeface="+mn-lt"/>
                <a:ea typeface="+mn-ea"/>
                <a:cs typeface="+mn-cs"/>
              </a:rPr>
              <a:t>) is the plan for the future direction of the health and social care system, and it should be mentioned that the integrated care systems and community-based services play an essential role in it. This plan will make older people who live at home have more support through an enhanced availability of primary care, digital health tools and community services.</a:t>
            </a:r>
            <a:endParaRPr lang="en-GB"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However, as much as these policies have helped in the creation of a more human-oriented and accessible care system, there are still problems in the implementation of these policies. As identified by </a:t>
            </a:r>
            <a:r>
              <a:rPr lang="en-GB" sz="1200" kern="1200" dirty="0">
                <a:solidFill>
                  <a:schemeClr val="tx1"/>
                </a:solidFill>
                <a:effectLst/>
                <a:latin typeface="+mn-lt"/>
                <a:ea typeface="+mn-ea"/>
                <a:cs typeface="+mn-cs"/>
              </a:rPr>
              <a:t>Ng et al. (2021</a:t>
            </a:r>
            <a:r>
              <a:rPr lang="en-US" sz="1200" b="1" kern="1200" dirty="0">
                <a:solidFill>
                  <a:schemeClr val="tx1"/>
                </a:solidFill>
                <a:effectLst/>
                <a:latin typeface="+mn-lt"/>
                <a:ea typeface="+mn-ea"/>
                <a:cs typeface="+mn-cs"/>
              </a:rPr>
              <a:t>) Funding cuts, staff shortages, and disproportional delivery of services, in most cases, restrain the efficacy of these policies in enabling older adults. These challenges should be overcome to make sure the models of care actually empower people and enable them to be self-reliant in the long-term perspective.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5</a:t>
            </a:fld>
            <a:endParaRPr lang="en-GB"/>
          </a:p>
        </p:txBody>
      </p:sp>
    </p:spTree>
    <p:extLst>
      <p:ext uri="{BB962C8B-B14F-4D97-AF65-F5344CB8AC3E}">
        <p14:creationId xmlns:p14="http://schemas.microsoft.com/office/powerpoint/2010/main" val="98988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Evaluation of Current Care Provisions</a:t>
            </a:r>
            <a:endParaRPr lang="en-GB"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Domiciliary care and </a:t>
            </a:r>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are the two major models of supporting older adults living at home in the UK. Domiciliary care is the service offered to persons at their own homes, including helping them in bathing, dressing and meal preparation (SCIE, 2020). On the contrary, </a:t>
            </a:r>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are directed towards assisting people regain their independence through short-term assistance in an effort to enhance the capacity of the individual to cope with daily tasks.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much as these care models have assisted many older adults to remain independent, they do not come without limitations. For instance, domiciliary care services might be irregular as regards quality, whereby some people may receive poorly or excessively </a:t>
            </a:r>
            <a:r>
              <a:rPr lang="en-US" sz="1200" kern="1200" dirty="0" err="1">
                <a:solidFill>
                  <a:schemeClr val="tx1"/>
                </a:solidFill>
                <a:effectLst/>
                <a:latin typeface="+mn-lt"/>
                <a:ea typeface="+mn-ea"/>
                <a:cs typeface="+mn-cs"/>
              </a:rPr>
              <a:t>standardised</a:t>
            </a:r>
            <a:r>
              <a:rPr lang="en-US" sz="1200" kern="1200" dirty="0">
                <a:solidFill>
                  <a:schemeClr val="tx1"/>
                </a:solidFill>
                <a:effectLst/>
                <a:latin typeface="+mn-lt"/>
                <a:ea typeface="+mn-ea"/>
                <a:cs typeface="+mn-cs"/>
              </a:rPr>
              <a:t> care, unaware of their needs (</a:t>
            </a:r>
            <a:r>
              <a:rPr lang="en-GB" sz="1200" kern="1200" dirty="0">
                <a:solidFill>
                  <a:schemeClr val="tx1"/>
                </a:solidFill>
                <a:effectLst/>
                <a:latin typeface="+mn-lt"/>
                <a:ea typeface="+mn-ea"/>
                <a:cs typeface="+mn-cs"/>
              </a:rPr>
              <a:t>Ouyang et al. 2025</a:t>
            </a:r>
            <a:r>
              <a:rPr lang="en-US" sz="1200" kern="1200" dirty="0">
                <a:solidFill>
                  <a:schemeClr val="tx1"/>
                </a:solidFill>
                <a:effectLst/>
                <a:latin typeface="+mn-lt"/>
                <a:ea typeface="+mn-ea"/>
                <a:cs typeface="+mn-cs"/>
              </a:rPr>
              <a:t>). In other instances, the emphasis on basic needs can be counterproductive to the empowerment of older adults since it does not encourage independence or participation in productive tasks.</a:t>
            </a:r>
            <a:endParaRPr lang="en-GB"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are also not limited by the resources available, and they prove to be short-term, which limits their potential to increase independence since they help older adults to regain skills and confidence (</a:t>
            </a:r>
            <a:r>
              <a:rPr lang="en-GB" sz="1200" kern="1200" dirty="0" err="1">
                <a:solidFill>
                  <a:schemeClr val="tx1"/>
                </a:solidFill>
                <a:effectLst/>
                <a:latin typeface="+mn-lt"/>
                <a:ea typeface="+mn-ea"/>
                <a:cs typeface="+mn-cs"/>
              </a:rPr>
              <a:t>Clotworthy</a:t>
            </a:r>
            <a:r>
              <a:rPr lang="en-GB" sz="1200" kern="1200" dirty="0">
                <a:solidFill>
                  <a:schemeClr val="tx1"/>
                </a:solidFill>
                <a:effectLst/>
                <a:latin typeface="+mn-lt"/>
                <a:ea typeface="+mn-ea"/>
                <a:cs typeface="+mn-cs"/>
              </a:rPr>
              <a:t> et al. 2021</a:t>
            </a:r>
            <a:r>
              <a:rPr lang="en-US" sz="1200" kern="1200" dirty="0">
                <a:solidFill>
                  <a:schemeClr val="tx1"/>
                </a:solidFill>
                <a:effectLst/>
                <a:latin typeface="+mn-lt"/>
                <a:ea typeface="+mn-ea"/>
                <a:cs typeface="+mn-cs"/>
              </a:rPr>
              <a:t>). Similarly, issues of understaffing, high turnover rates and inadequate funding may be used to restrain the performance of both models.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These problems raise the question of a more unified, person-based strategy of home care integrating the features of domiciliary care and </a:t>
            </a:r>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Care and support services should be integrated to provide a broader range of needs of older adults and enable them to obtain holistic support that will empower them to live independently.</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6</a:t>
            </a:fld>
            <a:endParaRPr lang="en-GB"/>
          </a:p>
        </p:txBody>
      </p:sp>
    </p:spTree>
    <p:extLst>
      <p:ext uri="{BB962C8B-B14F-4D97-AF65-F5344CB8AC3E}">
        <p14:creationId xmlns:p14="http://schemas.microsoft.com/office/powerpoint/2010/main" val="8032263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Evaluation of Current Care Provisions</a:t>
            </a:r>
            <a:endParaRPr lang="en-GB"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Domiciliary care and </a:t>
            </a:r>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are the two major models of supporting older adults living at home in the UK. Domiciliary care is the service offered to persons at their own homes, including helping them in bathing, dressing and meal preparation (SCIE, 2020). On the contrary, </a:t>
            </a:r>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are directed towards assisting people regain their independence through short-term assistance in an effort to enhance the capacity of the individual to cope with daily tasks.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much as these care models have assisted many older adults to remain independent, they do not come without limitations. For instance, domiciliary care services might be irregular as regards quality, whereby some people may receive poorly or excessively </a:t>
            </a:r>
            <a:r>
              <a:rPr lang="en-US" sz="1200" kern="1200" dirty="0" err="1">
                <a:solidFill>
                  <a:schemeClr val="tx1"/>
                </a:solidFill>
                <a:effectLst/>
                <a:latin typeface="+mn-lt"/>
                <a:ea typeface="+mn-ea"/>
                <a:cs typeface="+mn-cs"/>
              </a:rPr>
              <a:t>standardised</a:t>
            </a:r>
            <a:r>
              <a:rPr lang="en-US" sz="1200" kern="1200" dirty="0">
                <a:solidFill>
                  <a:schemeClr val="tx1"/>
                </a:solidFill>
                <a:effectLst/>
                <a:latin typeface="+mn-lt"/>
                <a:ea typeface="+mn-ea"/>
                <a:cs typeface="+mn-cs"/>
              </a:rPr>
              <a:t> care, unaware of their needs (</a:t>
            </a:r>
            <a:r>
              <a:rPr lang="en-GB" sz="1200" kern="1200" dirty="0">
                <a:solidFill>
                  <a:schemeClr val="tx1"/>
                </a:solidFill>
                <a:effectLst/>
                <a:latin typeface="+mn-lt"/>
                <a:ea typeface="+mn-ea"/>
                <a:cs typeface="+mn-cs"/>
              </a:rPr>
              <a:t>Ouyang et al. 2025</a:t>
            </a:r>
            <a:r>
              <a:rPr lang="en-US" sz="1200" kern="1200" dirty="0">
                <a:solidFill>
                  <a:schemeClr val="tx1"/>
                </a:solidFill>
                <a:effectLst/>
                <a:latin typeface="+mn-lt"/>
                <a:ea typeface="+mn-ea"/>
                <a:cs typeface="+mn-cs"/>
              </a:rPr>
              <a:t>). In other instances, the emphasis on basic needs can be counterproductive to the empowerment of older adults since it does not encourage independence or participation in productive tasks.</a:t>
            </a:r>
            <a:endParaRPr lang="en-GB" sz="1200" kern="1200" dirty="0">
              <a:solidFill>
                <a:schemeClr val="tx1"/>
              </a:solidFill>
              <a:effectLst/>
              <a:latin typeface="+mn-lt"/>
              <a:ea typeface="+mn-ea"/>
              <a:cs typeface="+mn-cs"/>
            </a:endParaRPr>
          </a:p>
          <a:p>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are also not limited by the resources available, and they prove to be short-term, which limits their potential to increase independence since they help older adults to regain skills and confidence (</a:t>
            </a:r>
            <a:r>
              <a:rPr lang="en-GB" sz="1200" kern="1200" dirty="0" err="1">
                <a:solidFill>
                  <a:schemeClr val="tx1"/>
                </a:solidFill>
                <a:effectLst/>
                <a:latin typeface="+mn-lt"/>
                <a:ea typeface="+mn-ea"/>
                <a:cs typeface="+mn-cs"/>
              </a:rPr>
              <a:t>Clotworthy</a:t>
            </a:r>
            <a:r>
              <a:rPr lang="en-GB" sz="1200" kern="1200" dirty="0">
                <a:solidFill>
                  <a:schemeClr val="tx1"/>
                </a:solidFill>
                <a:effectLst/>
                <a:latin typeface="+mn-lt"/>
                <a:ea typeface="+mn-ea"/>
                <a:cs typeface="+mn-cs"/>
              </a:rPr>
              <a:t> et al. 2021</a:t>
            </a:r>
            <a:r>
              <a:rPr lang="en-US" sz="1200" kern="1200" dirty="0">
                <a:solidFill>
                  <a:schemeClr val="tx1"/>
                </a:solidFill>
                <a:effectLst/>
                <a:latin typeface="+mn-lt"/>
                <a:ea typeface="+mn-ea"/>
                <a:cs typeface="+mn-cs"/>
              </a:rPr>
              <a:t>). Similarly, issues of understaffing, high turnover rates and inadequate funding may be used to restrain the performance of both models.</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These problems raise the question of a more unified, person-based strategy of home care integrating the features of domiciliary care and </a:t>
            </a:r>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Care and support services should be integrated to provide a broader range of needs of older adults and enable them to obtain holistic support that will empower them to live independently.</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7</a:t>
            </a:fld>
            <a:endParaRPr lang="en-GB"/>
          </a:p>
        </p:txBody>
      </p:sp>
    </p:spTree>
    <p:extLst>
      <p:ext uri="{BB962C8B-B14F-4D97-AF65-F5344CB8AC3E}">
        <p14:creationId xmlns:p14="http://schemas.microsoft.com/office/powerpoint/2010/main" val="10546081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Technological Innovations in Home Care</a:t>
            </a:r>
            <a:endParaRPr lang="en-GB"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technological changes can make a major contribution to the autonomy of home-based elderly. Two important innovations that enable healthcare professionals to monitor the health of patients remotely and provide caregivers with warning signs of change of state or emergencies are telecare and remote monitoring (</a:t>
            </a:r>
            <a:r>
              <a:rPr lang="en-GB" sz="1200" kern="1200" dirty="0" err="1">
                <a:solidFill>
                  <a:schemeClr val="tx1"/>
                </a:solidFill>
                <a:effectLst/>
                <a:latin typeface="+mn-lt"/>
                <a:ea typeface="+mn-ea"/>
                <a:cs typeface="+mn-cs"/>
              </a:rPr>
              <a:t>Abdulmalek</a:t>
            </a:r>
            <a:r>
              <a:rPr lang="en-GB" sz="1200" kern="1200" dirty="0">
                <a:solidFill>
                  <a:schemeClr val="tx1"/>
                </a:solidFill>
                <a:effectLst/>
                <a:latin typeface="+mn-lt"/>
                <a:ea typeface="+mn-ea"/>
                <a:cs typeface="+mn-cs"/>
              </a:rPr>
              <a:t> et al. 2022</a:t>
            </a:r>
            <a:r>
              <a:rPr lang="en-US" sz="1200" kern="1200" dirty="0">
                <a:solidFill>
                  <a:schemeClr val="tx1"/>
                </a:solidFill>
                <a:effectLst/>
                <a:latin typeface="+mn-lt"/>
                <a:ea typeface="+mn-ea"/>
                <a:cs typeface="+mn-cs"/>
              </a:rPr>
              <a:t>). The technologies used can offer both the elderly and their families some sense of peace as they do not have to visit each other regularly.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Similarly, there are also assistive technologies (e.g., smart homes, like fall detectors, voice-activated systems) that can allow older people to live more easily by controlling their surroundings and increasing their safety and independence. For example, the smart home technologies can be used to automate lighting, heating and other functions in their homes, which allows older adults to have control over their homes (</a:t>
            </a:r>
            <a:r>
              <a:rPr lang="en-GB" sz="1200" kern="1200" dirty="0" err="1">
                <a:solidFill>
                  <a:schemeClr val="tx1"/>
                </a:solidFill>
                <a:effectLst/>
                <a:latin typeface="+mn-lt"/>
                <a:ea typeface="+mn-ea"/>
                <a:cs typeface="+mn-cs"/>
              </a:rPr>
              <a:t>Kruithof</a:t>
            </a:r>
            <a:r>
              <a:rPr lang="en-GB" sz="1200" kern="1200" dirty="0">
                <a:solidFill>
                  <a:schemeClr val="tx1"/>
                </a:solidFill>
                <a:effectLst/>
                <a:latin typeface="+mn-lt"/>
                <a:ea typeface="+mn-ea"/>
                <a:cs typeface="+mn-cs"/>
              </a:rPr>
              <a:t> et al. 2025</a:t>
            </a:r>
            <a:r>
              <a:rPr lang="en-US" sz="1200" kern="1200" dirty="0">
                <a:solidFill>
                  <a:schemeClr val="tx1"/>
                </a:solidFill>
                <a:effectLst/>
                <a:latin typeface="+mn-lt"/>
                <a:ea typeface="+mn-ea"/>
                <a:cs typeface="+mn-cs"/>
              </a:rPr>
              <a:t>).</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However, these technologies also have their limitations. The issue of digital exclusion is still a major obstacle to consider since numerous older adults might lack the tools needed and the ability to </a:t>
            </a:r>
            <a:r>
              <a:rPr lang="en-US" sz="1200" kern="1200" dirty="0" err="1">
                <a:solidFill>
                  <a:schemeClr val="tx1"/>
                </a:solidFill>
                <a:effectLst/>
                <a:latin typeface="+mn-lt"/>
                <a:ea typeface="+mn-ea"/>
                <a:cs typeface="+mn-cs"/>
              </a:rPr>
              <a:t>utilise</a:t>
            </a:r>
            <a:r>
              <a:rPr lang="en-US" sz="1200" kern="1200" dirty="0">
                <a:solidFill>
                  <a:schemeClr val="tx1"/>
                </a:solidFill>
                <a:effectLst/>
                <a:latin typeface="+mn-lt"/>
                <a:ea typeface="+mn-ea"/>
                <a:cs typeface="+mn-cs"/>
              </a:rPr>
              <a:t> them properly (</a:t>
            </a:r>
            <a:r>
              <a:rPr lang="en-GB" sz="1200" kern="1200" dirty="0">
                <a:solidFill>
                  <a:schemeClr val="tx1"/>
                </a:solidFill>
                <a:effectLst/>
                <a:latin typeface="+mn-lt"/>
                <a:ea typeface="+mn-ea"/>
                <a:cs typeface="+mn-cs"/>
              </a:rPr>
              <a:t>Seifert et al. 2021</a:t>
            </a:r>
            <a:r>
              <a:rPr lang="en-US" sz="1200" kern="1200" dirty="0">
                <a:solidFill>
                  <a:schemeClr val="tx1"/>
                </a:solidFill>
                <a:effectLst/>
                <a:latin typeface="+mn-lt"/>
                <a:ea typeface="+mn-ea"/>
                <a:cs typeface="+mn-cs"/>
              </a:rPr>
              <a:t>). Furthermore, these technologies can facilitate the development of independence, but on the other hand, they may induce feelings of isolation unless these technologies are combined with social care services.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8</a:t>
            </a:fld>
            <a:endParaRPr lang="en-GB"/>
          </a:p>
        </p:txBody>
      </p:sp>
    </p:spTree>
    <p:extLst>
      <p:ext uri="{BB962C8B-B14F-4D97-AF65-F5344CB8AC3E}">
        <p14:creationId xmlns:p14="http://schemas.microsoft.com/office/powerpoint/2010/main" val="2910059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Case Studies</a:t>
            </a:r>
            <a:endParaRPr lang="en-GB"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 example of how community-based programs can empower older adults is the case study of the home care services offered by Age UK. Age UK (2024) is a non-profit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that provides various types of services such as befriending, telephone support, and homework. These services are aimed at assisting the elderly to stay independent and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their sense of isolation. Okinawa, Japan, in which the elderly live longer than in any other country in the world, has provided a case study that illustrates how an approach based on the community, in which healthcare is combined with social support and family engagement, can enable the elderly to stay independent long into their old age </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Branislava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Ćurčić</a:t>
            </a:r>
            <a:r>
              <a:rPr lang="en-GB" sz="1200" kern="1200" dirty="0">
                <a:solidFill>
                  <a:schemeClr val="tx1"/>
                </a:solidFill>
                <a:effectLst/>
                <a:latin typeface="+mn-lt"/>
                <a:ea typeface="+mn-ea"/>
                <a:cs typeface="+mn-cs"/>
              </a:rPr>
              <a:t>-Blake et al. 2025</a:t>
            </a:r>
            <a:r>
              <a:rPr lang="en-US" sz="1200" kern="1200" dirty="0">
                <a:solidFill>
                  <a:schemeClr val="tx1"/>
                </a:solidFill>
                <a:effectLst/>
                <a:latin typeface="+mn-lt"/>
                <a:ea typeface="+mn-ea"/>
                <a:cs typeface="+mn-cs"/>
              </a:rPr>
              <a:t>). These cases show the significance of the combination of practical care and social support to promote independence. They also </a:t>
            </a:r>
            <a:r>
              <a:rPr lang="en-US" sz="1200" kern="1200" dirty="0" err="1">
                <a:solidFill>
                  <a:schemeClr val="tx1"/>
                </a:solidFill>
                <a:effectLst/>
                <a:latin typeface="+mn-lt"/>
                <a:ea typeface="+mn-ea"/>
                <a:cs typeface="+mn-cs"/>
              </a:rPr>
              <a:t>emphasise</a:t>
            </a:r>
            <a:r>
              <a:rPr lang="en-US" sz="1200" kern="1200" dirty="0">
                <a:solidFill>
                  <a:schemeClr val="tx1"/>
                </a:solidFill>
                <a:effectLst/>
                <a:latin typeface="+mn-lt"/>
                <a:ea typeface="+mn-ea"/>
                <a:cs typeface="+mn-cs"/>
              </a:rPr>
              <a:t> the possibilities of community-based care models to enable and empower older adults in a way that is not always possible in the institutional setting.</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9</a:t>
            </a:fld>
            <a:endParaRPr lang="en-GB"/>
          </a:p>
        </p:txBody>
      </p:sp>
    </p:spTree>
    <p:extLst>
      <p:ext uri="{BB962C8B-B14F-4D97-AF65-F5344CB8AC3E}">
        <p14:creationId xmlns:p14="http://schemas.microsoft.com/office/powerpoint/2010/main" val="42162081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Case Studies</a:t>
            </a:r>
            <a:endParaRPr lang="en-GB"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An example of how community-based programs can empower older adults is the case study of the home care services offered by Age UK. Age UK (2024) is a non-profit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that provides various types of services such as befriending, telephone support, and homework. These services are aimed at assisting the elderly to stay independent and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their sense of isolation. Okinawa, Japan, in which the elderly live longer than in any other country in the world, has provided a case study that illustrates how an approach based on the community, in which healthcare is combined with social support and family engagement, can enable the elderly to stay independent long into their old age </a:t>
            </a:r>
            <a:r>
              <a:rPr lang="en-GB" sz="1200" kern="1200" dirty="0">
                <a:solidFill>
                  <a:schemeClr val="tx1"/>
                </a:solidFill>
                <a:effectLst/>
                <a:latin typeface="+mn-lt"/>
                <a:ea typeface="+mn-ea"/>
                <a:cs typeface="+mn-cs"/>
              </a:rPr>
              <a:t>(</a:t>
            </a:r>
            <a:r>
              <a:rPr lang="en-GB" sz="1200" kern="1200" dirty="0" err="1">
                <a:solidFill>
                  <a:schemeClr val="tx1"/>
                </a:solidFill>
                <a:effectLst/>
                <a:latin typeface="+mn-lt"/>
                <a:ea typeface="+mn-ea"/>
                <a:cs typeface="+mn-cs"/>
              </a:rPr>
              <a:t>Branislava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Ćurčić</a:t>
            </a:r>
            <a:r>
              <a:rPr lang="en-GB" sz="1200" kern="1200" dirty="0">
                <a:solidFill>
                  <a:schemeClr val="tx1"/>
                </a:solidFill>
                <a:effectLst/>
                <a:latin typeface="+mn-lt"/>
                <a:ea typeface="+mn-ea"/>
                <a:cs typeface="+mn-cs"/>
              </a:rPr>
              <a:t>-Blake et al. 2025</a:t>
            </a:r>
            <a:r>
              <a:rPr lang="en-US" sz="1200" kern="1200" dirty="0">
                <a:solidFill>
                  <a:schemeClr val="tx1"/>
                </a:solidFill>
                <a:effectLst/>
                <a:latin typeface="+mn-lt"/>
                <a:ea typeface="+mn-ea"/>
                <a:cs typeface="+mn-cs"/>
              </a:rPr>
              <a:t>). These cases show the significance of the combination of practical care and social support to promote independence. They also </a:t>
            </a:r>
            <a:r>
              <a:rPr lang="en-US" sz="1200" kern="1200" dirty="0" err="1">
                <a:solidFill>
                  <a:schemeClr val="tx1"/>
                </a:solidFill>
                <a:effectLst/>
                <a:latin typeface="+mn-lt"/>
                <a:ea typeface="+mn-ea"/>
                <a:cs typeface="+mn-cs"/>
              </a:rPr>
              <a:t>emphasise</a:t>
            </a:r>
            <a:r>
              <a:rPr lang="en-US" sz="1200" kern="1200" dirty="0">
                <a:solidFill>
                  <a:schemeClr val="tx1"/>
                </a:solidFill>
                <a:effectLst/>
                <a:latin typeface="+mn-lt"/>
                <a:ea typeface="+mn-ea"/>
                <a:cs typeface="+mn-cs"/>
              </a:rPr>
              <a:t> the possibilities of community-based care models to enable and empower older adults in a way that is not always possible in the institutional setting.</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10</a:t>
            </a:fld>
            <a:endParaRPr lang="en-GB"/>
          </a:p>
        </p:txBody>
      </p:sp>
    </p:spTree>
    <p:extLst>
      <p:ext uri="{BB962C8B-B14F-4D97-AF65-F5344CB8AC3E}">
        <p14:creationId xmlns:p14="http://schemas.microsoft.com/office/powerpoint/2010/main" val="12543732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As much as these care models have assisted many older adults to remain independent, they do not come without limitations. For instance, domiciliary care services might be irregular as regards quality, whereby some people may receive poorly or excessively </a:t>
            </a:r>
            <a:r>
              <a:rPr lang="en-US" sz="1200" kern="1200" dirty="0" err="1">
                <a:solidFill>
                  <a:schemeClr val="tx1"/>
                </a:solidFill>
                <a:effectLst/>
                <a:latin typeface="+mn-lt"/>
                <a:ea typeface="+mn-ea"/>
                <a:cs typeface="+mn-cs"/>
              </a:rPr>
              <a:t>standardised</a:t>
            </a:r>
            <a:r>
              <a:rPr lang="en-US" sz="1200" kern="1200" dirty="0">
                <a:solidFill>
                  <a:schemeClr val="tx1"/>
                </a:solidFill>
                <a:effectLst/>
                <a:latin typeface="+mn-lt"/>
                <a:ea typeface="+mn-ea"/>
                <a:cs typeface="+mn-cs"/>
              </a:rPr>
              <a:t> care, unaware of their needs (</a:t>
            </a:r>
            <a:r>
              <a:rPr lang="en-GB" sz="1200" kern="1200" dirty="0">
                <a:solidFill>
                  <a:schemeClr val="tx1"/>
                </a:solidFill>
                <a:effectLst/>
                <a:latin typeface="+mn-lt"/>
                <a:ea typeface="+mn-ea"/>
                <a:cs typeface="+mn-cs"/>
              </a:rPr>
              <a:t>Ouyang et al. 2025</a:t>
            </a:r>
            <a:r>
              <a:rPr lang="en-US" sz="1200" kern="1200" dirty="0">
                <a:solidFill>
                  <a:schemeClr val="tx1"/>
                </a:solidFill>
                <a:effectLst/>
                <a:latin typeface="+mn-lt"/>
                <a:ea typeface="+mn-ea"/>
                <a:cs typeface="+mn-cs"/>
              </a:rPr>
              <a:t>). In other instances, the emphasis on basic needs can be counterproductive to the empowerment of older adults since it does not encourage independence or participation in productive tasks.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11</a:t>
            </a:fld>
            <a:endParaRPr lang="en-GB"/>
          </a:p>
        </p:txBody>
      </p:sp>
    </p:spTree>
    <p:extLst>
      <p:ext uri="{BB962C8B-B14F-4D97-AF65-F5344CB8AC3E}">
        <p14:creationId xmlns:p14="http://schemas.microsoft.com/office/powerpoint/2010/main" val="9536083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Recommendations</a:t>
            </a:r>
            <a:endParaRPr lang="en-GB"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Certain changes may be made to the existing UK care models in order to empower older adults who live at home. The policy reforms should be done to provide more resources to home care services and make sure that they are flexible enough to address the varying needs of older persons (</a:t>
            </a:r>
            <a:r>
              <a:rPr lang="en-GB" sz="1200" kern="1200" dirty="0" err="1">
                <a:solidFill>
                  <a:schemeClr val="tx1"/>
                </a:solidFill>
                <a:effectLst/>
                <a:latin typeface="+mn-lt"/>
                <a:ea typeface="+mn-ea"/>
                <a:cs typeface="+mn-cs"/>
              </a:rPr>
              <a:t>Saina</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Sehatkarlangrodi</a:t>
            </a:r>
            <a:r>
              <a:rPr lang="en-GB" sz="1200" kern="1200" dirty="0">
                <a:solidFill>
                  <a:schemeClr val="tx1"/>
                </a:solidFill>
                <a:effectLst/>
                <a:latin typeface="+mn-lt"/>
                <a:ea typeface="+mn-ea"/>
                <a:cs typeface="+mn-cs"/>
              </a:rPr>
              <a:t> et al. 2025</a:t>
            </a:r>
            <a:r>
              <a:rPr lang="en-US" sz="1200" kern="1200" dirty="0">
                <a:solidFill>
                  <a:schemeClr val="tx1"/>
                </a:solidFill>
                <a:effectLst/>
                <a:latin typeface="+mn-lt"/>
                <a:ea typeface="+mn-ea"/>
                <a:cs typeface="+mn-cs"/>
              </a:rPr>
              <a:t>). The increase of </a:t>
            </a:r>
            <a:r>
              <a:rPr lang="en-US" sz="1200" kern="1200" dirty="0" err="1">
                <a:solidFill>
                  <a:schemeClr val="tx1"/>
                </a:solidFill>
                <a:effectLst/>
                <a:latin typeface="+mn-lt"/>
                <a:ea typeface="+mn-ea"/>
                <a:cs typeface="+mn-cs"/>
              </a:rPr>
              <a:t>reablement</a:t>
            </a:r>
            <a:r>
              <a:rPr lang="en-US" sz="1200" kern="1200" dirty="0">
                <a:solidFill>
                  <a:schemeClr val="tx1"/>
                </a:solidFill>
                <a:effectLst/>
                <a:latin typeface="+mn-lt"/>
                <a:ea typeface="+mn-ea"/>
                <a:cs typeface="+mn-cs"/>
              </a:rPr>
              <a:t> services may offer long-term assistance to older adults, which will aid them in maintaining or regaining autonomy.</a:t>
            </a:r>
            <a:endParaRPr lang="en-GB"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Home care models should also incorporate technological advances to supply remote monitoring and assistive technology and devices, but they must be met with training and support so that older adults are not disadvantaged because of digital exclusion (</a:t>
            </a:r>
            <a:r>
              <a:rPr lang="en-GB" sz="1200" kern="1200" dirty="0" err="1">
                <a:solidFill>
                  <a:schemeClr val="tx1"/>
                </a:solidFill>
                <a:effectLst/>
                <a:latin typeface="+mn-lt"/>
                <a:ea typeface="+mn-ea"/>
                <a:cs typeface="+mn-cs"/>
              </a:rPr>
              <a:t>Bertolazzi</a:t>
            </a:r>
            <a:r>
              <a:rPr lang="en-GB" sz="1200" kern="1200" dirty="0">
                <a:solidFill>
                  <a:schemeClr val="tx1"/>
                </a:solidFill>
                <a:effectLst/>
                <a:latin typeface="+mn-lt"/>
                <a:ea typeface="+mn-ea"/>
                <a:cs typeface="+mn-cs"/>
              </a:rPr>
              <a:t> et al. 2024</a:t>
            </a:r>
            <a:r>
              <a:rPr lang="en-US" sz="1200" kern="1200" dirty="0">
                <a:solidFill>
                  <a:schemeClr val="tx1"/>
                </a:solidFill>
                <a:effectLst/>
                <a:latin typeface="+mn-lt"/>
                <a:ea typeface="+mn-ea"/>
                <a:cs typeface="+mn-cs"/>
              </a:rPr>
              <a:t>). Moreover, models of care are supposed to </a:t>
            </a:r>
            <a:r>
              <a:rPr lang="en-US" sz="1200" kern="1200" dirty="0" err="1">
                <a:solidFill>
                  <a:schemeClr val="tx1"/>
                </a:solidFill>
                <a:effectLst/>
                <a:latin typeface="+mn-lt"/>
                <a:ea typeface="+mn-ea"/>
                <a:cs typeface="+mn-cs"/>
              </a:rPr>
              <a:t>prioritise</a:t>
            </a:r>
            <a:r>
              <a:rPr lang="en-US" sz="1200" kern="1200" dirty="0">
                <a:solidFill>
                  <a:schemeClr val="tx1"/>
                </a:solidFill>
                <a:effectLst/>
                <a:latin typeface="+mn-lt"/>
                <a:ea typeface="+mn-ea"/>
                <a:cs typeface="+mn-cs"/>
              </a:rPr>
              <a:t> the increased role of social engagement to fight the feeling of isolation and enhance well-being, which is an essential element of independence.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12</a:t>
            </a:fld>
            <a:endParaRPr lang="en-GB"/>
          </a:p>
        </p:txBody>
      </p:sp>
    </p:spTree>
    <p:extLst>
      <p:ext uri="{BB962C8B-B14F-4D97-AF65-F5344CB8AC3E}">
        <p14:creationId xmlns:p14="http://schemas.microsoft.com/office/powerpoint/2010/main" val="1020873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Conclusion</a:t>
            </a:r>
            <a:endParaRPr lang="en-GB" sz="1200" b="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Existing UK care models in older adults who live at home are not as empowering, and in most cases do not encourage long-term independence. Although policies and technological advancements have gone a long way, issues of funding constraints, shortage of staff, and digital inequalities are still there. With the aid of policy changes and improved technologies, a more person-</a:t>
            </a:r>
            <a:r>
              <a:rPr lang="en-US" sz="1200" kern="1200" dirty="0" err="1">
                <a:solidFill>
                  <a:schemeClr val="tx1"/>
                </a:solidFill>
                <a:effectLst/>
                <a:latin typeface="+mn-lt"/>
                <a:ea typeface="+mn-ea"/>
                <a:cs typeface="+mn-cs"/>
              </a:rPr>
              <a:t>centred</a:t>
            </a:r>
            <a:r>
              <a:rPr lang="en-US" sz="1200" kern="1200" dirty="0">
                <a:solidFill>
                  <a:schemeClr val="tx1"/>
                </a:solidFill>
                <a:effectLst/>
                <a:latin typeface="+mn-lt"/>
                <a:ea typeface="+mn-ea"/>
                <a:cs typeface="+mn-cs"/>
              </a:rPr>
              <a:t> and integrated approach to home care is required so that older adults can indeed live independently and with dignity. The future of home care will be determined by the possibility of balancing between caregiving and empowerment so that older adults are helped to retain their autonomy and obtain the care they require.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CF56E538-2572-4DF2-8DB4-24A079C8AA2F}" type="slidenum">
              <a:rPr lang="en-GB" smtClean="0"/>
              <a:t>13</a:t>
            </a:fld>
            <a:endParaRPr lang="en-GB"/>
          </a:p>
        </p:txBody>
      </p:sp>
    </p:spTree>
    <p:extLst>
      <p:ext uri="{BB962C8B-B14F-4D97-AF65-F5344CB8AC3E}">
        <p14:creationId xmlns:p14="http://schemas.microsoft.com/office/powerpoint/2010/main" val="2833888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bit.ly/2TtBDfr" TargetMode="External" /><Relationship Id="rId2" Type="http://schemas.openxmlformats.org/officeDocument/2006/relationships/hyperlink" Target="http://bit.ly/2Tynxth" TargetMode="External" /><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p:bg>
      <p:bgPr>
        <a:solidFill>
          <a:schemeClr val="lt1"/>
        </a:solidFill>
        <a:effectLst/>
      </p:bgPr>
    </p:bg>
    <p:spTree>
      <p:nvGrpSpPr>
        <p:cNvPr id="1" name=""/>
        <p:cNvGrpSpPr/>
        <p:nvPr/>
      </p:nvGrpSpPr>
      <p:grpSpPr>
        <a:xfrm>
          <a:off x="0" y="0"/>
          <a:ext cx="0" cy="0"/>
          <a:chOff x="0" y="0"/>
          <a:chExt cx="0" cy="0"/>
        </a:xfrm>
      </p:grpSpPr>
      <p:sp>
        <p:nvSpPr>
          <p:cNvPr id="4" name="Google Shape;9;p2"/>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5" name="PlaceHolder 1"/>
          <p:cNvSpPr>
            <a:spLocks noGrp="1"/>
          </p:cNvSpPr>
          <p:nvPr>
            <p:ph type="title"/>
          </p:nvPr>
        </p:nvSpPr>
        <p:spPr>
          <a:xfrm>
            <a:off x="5636160" y="1031520"/>
            <a:ext cx="5854080" cy="3032160"/>
          </a:xfrm>
          <a:prstGeom prst="rect">
            <a:avLst/>
          </a:prstGeom>
          <a:noFill/>
          <a:ln w="0">
            <a:noFill/>
          </a:ln>
        </p:spPr>
        <p:txBody>
          <a:bodyPr lIns="91440" tIns="91440" rIns="91440" bIns="91440" anchor="b">
            <a:noAutofit/>
          </a:bodyPr>
          <a:lstStyle>
            <a:lvl1pPr indent="0">
              <a:buNone/>
              <a:defRPr/>
            </a:lvl1pPr>
          </a:lstStyle>
          <a:p>
            <a:pPr indent="0">
              <a:buNone/>
            </a:pPr>
            <a:r>
              <a:rPr lang="en-US" sz="7333" b="0" u="none" strike="noStrike">
                <a:solidFill>
                  <a:schemeClr val="dk1"/>
                </a:solidFill>
                <a:effectLst/>
                <a:uFillTx/>
                <a:latin typeface="Arial"/>
              </a:rPr>
              <a:t>Click to edit Master title style</a:t>
            </a:r>
            <a:endParaRPr lang="fr-FR" sz="7333" b="0" u="none" strike="noStrike">
              <a:solidFill>
                <a:schemeClr val="dk1"/>
              </a:solidFill>
              <a:effectLst/>
              <a:uFillTx/>
              <a:latin typeface="Arial"/>
            </a:endParaRPr>
          </a:p>
        </p:txBody>
      </p:sp>
      <p:sp>
        <p:nvSpPr>
          <p:cNvPr id="2" name="Google Shape;12;p2"/>
          <p:cNvSpPr/>
          <p:nvPr/>
        </p:nvSpPr>
        <p:spPr>
          <a:xfrm>
            <a:off x="4081920" y="3575520"/>
            <a:ext cx="139680" cy="16800"/>
          </a:xfrm>
          <a:custGeom>
            <a:avLst/>
            <a:gdLst>
              <a:gd name="textAreaLeft" fmla="*/ 0 w 104760"/>
              <a:gd name="textAreaRight" fmla="*/ 105120 w 104760"/>
              <a:gd name="textAreaTop" fmla="*/ 0 h 12600"/>
              <a:gd name="textAreaBottom" fmla="*/ 12960 h 12600"/>
            </a:gdLst>
            <a:ahLst/>
            <a:cxnLst/>
            <a:rect l="textAreaLeft" t="textAreaTop" r="textAreaRight" b="textAreaBottom"/>
            <a:pathLst>
              <a:path w="855" h="106">
                <a:moveTo>
                  <a:pt x="1" y="1"/>
                </a:moveTo>
                <a:lnTo>
                  <a:pt x="1" y="105"/>
                </a:lnTo>
                <a:lnTo>
                  <a:pt x="855" y="105"/>
                </a:lnTo>
                <a:lnTo>
                  <a:pt x="855" y="1"/>
                </a:lnTo>
                <a:close/>
              </a:path>
            </a:pathLst>
          </a:custGeom>
          <a:solidFill>
            <a:schemeClr val="lt1"/>
          </a:solidFill>
          <a:ln w="0">
            <a:noFill/>
          </a:ln>
        </p:spPr>
        <p:style>
          <a:lnRef idx="0">
            <a:scrgbClr r="0" g="0" b="0"/>
          </a:lnRef>
          <a:fillRef idx="0">
            <a:scrgbClr r="0" g="0" b="0"/>
          </a:fillRef>
          <a:effectRef idx="0">
            <a:scrgbClr r="0" g="0" b="0"/>
          </a:effectRef>
          <a:fontRef idx="minor"/>
        </p:style>
        <p:txBody>
          <a:bodyPr tIns="8640" bIns="8640" anchor="ctr">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sp>
        <p:nvSpPr>
          <p:cNvPr id="3" name="PlaceHolder 2"/>
          <p:cNvSpPr>
            <a:spLocks noGrp="1"/>
          </p:cNvSpPr>
          <p:nvPr>
            <p:ph type="body"/>
          </p:nvPr>
        </p:nvSpPr>
        <p:spPr>
          <a:xfrm>
            <a:off x="609600" y="1604640"/>
            <a:ext cx="10972320" cy="3977280"/>
          </a:xfrm>
          <a:prstGeom prst="rect">
            <a:avLst/>
          </a:prstGeom>
          <a:noFill/>
          <a:ln w="0">
            <a:noFill/>
          </a:ln>
        </p:spPr>
        <p:txBody>
          <a:bodyPr lIns="0" tIns="0" rIns="0" bIns="0" anchor="t">
            <a:normAutofit/>
          </a:bodyPr>
          <a:lstStyle/>
          <a:p>
            <a:pPr marL="575986" lvl="0" indent="-431989">
              <a:spcBef>
                <a:spcPts val="1889"/>
              </a:spcBef>
              <a:buClr>
                <a:srgbClr val="000000"/>
              </a:buClr>
              <a:buSzPct val="45000"/>
              <a:buFont typeface="Wingdings" charset="2"/>
              <a:buChar char=""/>
            </a:pPr>
            <a:r>
              <a:rPr lang="en-US" sz="1867" b="0" u="none" strike="noStrike">
                <a:solidFill>
                  <a:srgbClr val="000000"/>
                </a:solidFill>
                <a:effectLst/>
                <a:uFillTx/>
                <a:latin typeface="Arial"/>
              </a:rPr>
              <a:t>Edit Master text styles</a:t>
            </a:r>
          </a:p>
          <a:p>
            <a:pPr marL="575986" lvl="1" indent="-431989">
              <a:spcBef>
                <a:spcPts val="1889"/>
              </a:spcBef>
              <a:buClr>
                <a:srgbClr val="000000"/>
              </a:buClr>
              <a:buSzPct val="45000"/>
              <a:buFont typeface="Wingdings" charset="2"/>
              <a:buChar char=""/>
            </a:pPr>
            <a:r>
              <a:rPr lang="en-US" sz="1867" b="0" u="none" strike="noStrike">
                <a:solidFill>
                  <a:srgbClr val="000000"/>
                </a:solidFill>
                <a:effectLst/>
                <a:uFillTx/>
                <a:latin typeface="Arial"/>
              </a:rPr>
              <a:t>Second level</a:t>
            </a:r>
          </a:p>
          <a:p>
            <a:pPr marL="575986" lvl="2" indent="-431989">
              <a:spcBef>
                <a:spcPts val="1889"/>
              </a:spcBef>
              <a:buClr>
                <a:srgbClr val="000000"/>
              </a:buClr>
              <a:buSzPct val="45000"/>
              <a:buFont typeface="Wingdings" charset="2"/>
              <a:buChar char=""/>
            </a:pPr>
            <a:r>
              <a:rPr lang="en-US" sz="1867" b="0" u="none" strike="noStrike">
                <a:solidFill>
                  <a:srgbClr val="000000"/>
                </a:solidFill>
                <a:effectLst/>
                <a:uFillTx/>
                <a:latin typeface="Arial"/>
              </a:rPr>
              <a:t>Third level</a:t>
            </a:r>
          </a:p>
          <a:p>
            <a:pPr marL="575986" lvl="3" indent="-431989">
              <a:spcBef>
                <a:spcPts val="1889"/>
              </a:spcBef>
              <a:buClr>
                <a:srgbClr val="000000"/>
              </a:buClr>
              <a:buSzPct val="45000"/>
              <a:buFont typeface="Wingdings" charset="2"/>
              <a:buChar char=""/>
            </a:pPr>
            <a:r>
              <a:rPr lang="en-US" sz="1867" b="0" u="none" strike="noStrike">
                <a:solidFill>
                  <a:srgbClr val="000000"/>
                </a:solidFill>
                <a:effectLst/>
                <a:uFillTx/>
                <a:latin typeface="Arial"/>
              </a:rPr>
              <a:t>Fourth level</a:t>
            </a:r>
          </a:p>
          <a:p>
            <a:pPr marL="575986" lvl="4" indent="-431989">
              <a:spcBef>
                <a:spcPts val="1889"/>
              </a:spcBef>
              <a:buClr>
                <a:srgbClr val="000000"/>
              </a:buClr>
              <a:buSzPct val="45000"/>
              <a:buFont typeface="Wingdings" charset="2"/>
              <a:buChar char=""/>
            </a:pPr>
            <a:r>
              <a:rPr lang="en-US" sz="1867" b="0" u="none" strike="noStrike">
                <a:solidFill>
                  <a:srgbClr val="000000"/>
                </a:solidFill>
                <a:effectLst/>
                <a:uFillTx/>
                <a:latin typeface="Arial"/>
              </a:rPr>
              <a:t>Fifth level</a:t>
            </a:r>
            <a:endParaRPr lang="fr-FR" sz="2667" b="0" u="none" strike="noStrike">
              <a:solidFill>
                <a:srgbClr val="000000"/>
              </a:solidFill>
              <a:effectLst/>
              <a:uFillTx/>
              <a:latin typeface="Arial"/>
            </a:endParaRPr>
          </a:p>
        </p:txBody>
      </p:sp>
    </p:spTree>
    <p:extLst>
      <p:ext uri="{BB962C8B-B14F-4D97-AF65-F5344CB8AC3E}">
        <p14:creationId xmlns:p14="http://schemas.microsoft.com/office/powerpoint/2010/main" val="1023190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IG_NUMBER">
    <p:bg>
      <p:bgPr>
        <a:solidFill>
          <a:schemeClr val="dk1"/>
        </a:solidFill>
        <a:effectLst/>
      </p:bgPr>
    </p:bg>
    <p:spTree>
      <p:nvGrpSpPr>
        <p:cNvPr id="1" name=""/>
        <p:cNvGrpSpPr/>
        <p:nvPr/>
      </p:nvGrpSpPr>
      <p:grpSpPr>
        <a:xfrm>
          <a:off x="0" y="0"/>
          <a:ext cx="0" cy="0"/>
          <a:chOff x="0" y="0"/>
          <a:chExt cx="0" cy="0"/>
        </a:xfrm>
      </p:grpSpPr>
      <p:sp>
        <p:nvSpPr>
          <p:cNvPr id="4" name="Google Shape;50;p11"/>
          <p:cNvSpPr/>
          <p:nvPr/>
        </p:nvSpPr>
        <p:spPr>
          <a:xfrm>
            <a:off x="346080" y="344640"/>
            <a:ext cx="11499360" cy="6168960"/>
          </a:xfrm>
          <a:prstGeom prst="rect">
            <a:avLst/>
          </a:prstGeom>
          <a:noFill/>
          <a:ln w="9525">
            <a:solidFill>
              <a:srgbClr val="FFFBEA"/>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FFFFFF"/>
              </a:solidFill>
              <a:effectLst/>
              <a:uFillTx/>
              <a:latin typeface="OpenSymbol"/>
            </a:endParaRPr>
          </a:p>
        </p:txBody>
      </p:sp>
      <p:sp>
        <p:nvSpPr>
          <p:cNvPr id="5" name="PlaceHolder 1"/>
          <p:cNvSpPr>
            <a:spLocks noGrp="1"/>
          </p:cNvSpPr>
          <p:nvPr>
            <p:ph type="title"/>
          </p:nvPr>
        </p:nvSpPr>
        <p:spPr>
          <a:xfrm>
            <a:off x="1766400" y="1499520"/>
            <a:ext cx="8635680" cy="2422080"/>
          </a:xfrm>
          <a:prstGeom prst="rect">
            <a:avLst/>
          </a:prstGeom>
          <a:noFill/>
          <a:ln w="0">
            <a:noFill/>
          </a:ln>
        </p:spPr>
        <p:txBody>
          <a:bodyPr lIns="91440" tIns="91440" rIns="91440" bIns="91440" anchor="ctr">
            <a:noAutofit/>
          </a:bodyPr>
          <a:lstStyle>
            <a:lvl1pPr indent="0" algn="ctr">
              <a:lnSpc>
                <a:spcPct val="100000"/>
              </a:lnSpc>
              <a:buNone/>
              <a:defRPr/>
            </a:lvl1pPr>
          </a:lstStyle>
          <a:p>
            <a:pPr indent="0" algn="ctr">
              <a:lnSpc>
                <a:spcPct val="100000"/>
              </a:lnSpc>
              <a:buNone/>
            </a:pPr>
            <a:r>
              <a:rPr lang="en-US" sz="8000" b="0" u="none" strike="noStrike">
                <a:solidFill>
                  <a:schemeClr val="lt1"/>
                </a:solidFill>
                <a:effectLst/>
                <a:uFillTx/>
                <a:latin typeface="Fugaz One"/>
              </a:rPr>
              <a:t>Click to edit Master title style</a:t>
            </a:r>
            <a:endParaRPr lang="fr-FR" sz="8000" b="0" u="none" strike="noStrike">
              <a:solidFill>
                <a:schemeClr val="dk1"/>
              </a:solidFill>
              <a:effectLst/>
              <a:uFillTx/>
              <a:latin typeface="Arial"/>
            </a:endParaRPr>
          </a:p>
        </p:txBody>
      </p:sp>
    </p:spTree>
    <p:extLst>
      <p:ext uri="{BB962C8B-B14F-4D97-AF65-F5344CB8AC3E}">
        <p14:creationId xmlns:p14="http://schemas.microsoft.com/office/powerpoint/2010/main" val="19045927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300208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CUSTOM">
    <p:bg>
      <p:bgPr>
        <a:solidFill>
          <a:schemeClr val="dk1"/>
        </a:solidFill>
        <a:effectLst/>
      </p:bgPr>
    </p:bg>
    <p:spTree>
      <p:nvGrpSpPr>
        <p:cNvPr id="1" name=""/>
        <p:cNvGrpSpPr/>
        <p:nvPr/>
      </p:nvGrpSpPr>
      <p:grpSpPr>
        <a:xfrm>
          <a:off x="0" y="0"/>
          <a:ext cx="0" cy="0"/>
          <a:chOff x="0" y="0"/>
          <a:chExt cx="0" cy="0"/>
        </a:xfrm>
      </p:grpSpPr>
      <p:sp>
        <p:nvSpPr>
          <p:cNvPr id="6" name="Google Shape;55;p13"/>
          <p:cNvSpPr/>
          <p:nvPr/>
        </p:nvSpPr>
        <p:spPr>
          <a:xfrm>
            <a:off x="346080" y="344640"/>
            <a:ext cx="11499360" cy="6168960"/>
          </a:xfrm>
          <a:prstGeom prst="rect">
            <a:avLst/>
          </a:prstGeom>
          <a:noFill/>
          <a:ln w="9525">
            <a:solidFill>
              <a:srgbClr val="FFFBEA"/>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FFFFFF"/>
              </a:solidFill>
              <a:effectLst/>
              <a:uFillTx/>
              <a:latin typeface="OpenSymbol"/>
            </a:endParaRPr>
          </a:p>
        </p:txBody>
      </p:sp>
      <p:sp>
        <p:nvSpPr>
          <p:cNvPr id="7" name="PlaceHolder 1"/>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lvl1pPr indent="0">
              <a:buNone/>
              <a:defRPr/>
            </a:lvl1pPr>
          </a:lstStyle>
          <a:p>
            <a:pPr indent="0">
              <a:buNone/>
            </a:pPr>
            <a:r>
              <a:rPr lang="en-US" sz="3733" b="0" u="none" strike="noStrike">
                <a:solidFill>
                  <a:schemeClr val="dk1"/>
                </a:solidFill>
                <a:effectLst/>
                <a:uFillTx/>
                <a:latin typeface="Arial"/>
              </a:rPr>
              <a:t>Click to edit Master title style</a:t>
            </a:r>
            <a:endParaRPr lang="fr-FR" sz="3733" b="0" u="none" strike="noStrike">
              <a:solidFill>
                <a:schemeClr val="dk1"/>
              </a:solidFill>
              <a:effectLst/>
              <a:uFillTx/>
              <a:latin typeface="Arial"/>
            </a:endParaRPr>
          </a:p>
        </p:txBody>
      </p:sp>
      <p:sp>
        <p:nvSpPr>
          <p:cNvPr id="8" name="PlaceHolder 2"/>
          <p:cNvSpPr>
            <a:spLocks noGrp="1"/>
          </p:cNvSpPr>
          <p:nvPr>
            <p:ph type="title"/>
          </p:nvPr>
        </p:nvSpPr>
        <p:spPr>
          <a:xfrm>
            <a:off x="953280" y="2187840"/>
            <a:ext cx="1486080" cy="1273920"/>
          </a:xfrm>
          <a:prstGeom prst="rect">
            <a:avLst/>
          </a:prstGeom>
          <a:noFill/>
          <a:ln w="0">
            <a:noFill/>
          </a:ln>
        </p:spPr>
        <p:txBody>
          <a:bodyPr lIns="91440" tIns="91440" rIns="91440" bIns="91440" anchor="ctr">
            <a:noAutofit/>
          </a:bodyPr>
          <a:lstStyle>
            <a:lvl1pPr indent="0" algn="ctr">
              <a:lnSpc>
                <a:spcPct val="100000"/>
              </a:lnSpc>
              <a:buNone/>
              <a:defRPr/>
            </a:lvl1pPr>
          </a:lstStyle>
          <a:p>
            <a:pPr indent="0" algn="ctr">
              <a:lnSpc>
                <a:spcPct val="100000"/>
              </a:lnSpc>
              <a:buNone/>
            </a:pPr>
            <a:r>
              <a:rPr lang="en-US" sz="5200" b="0" u="none" strike="noStrike">
                <a:solidFill>
                  <a:schemeClr val="lt1"/>
                </a:solidFill>
                <a:effectLst/>
                <a:uFillTx/>
                <a:latin typeface="Fugaz One"/>
              </a:rPr>
              <a:t>Click to edit Master title style</a:t>
            </a:r>
            <a:endParaRPr lang="fr-FR" sz="5200" b="0" u="none" strike="noStrike">
              <a:solidFill>
                <a:schemeClr val="dk1"/>
              </a:solidFill>
              <a:effectLst/>
              <a:uFillTx/>
              <a:latin typeface="Arial"/>
            </a:endParaRPr>
          </a:p>
        </p:txBody>
      </p:sp>
      <p:sp>
        <p:nvSpPr>
          <p:cNvPr id="9" name="PlaceHolder 3"/>
          <p:cNvSpPr>
            <a:spLocks noGrp="1"/>
          </p:cNvSpPr>
          <p:nvPr>
            <p:ph type="title"/>
          </p:nvPr>
        </p:nvSpPr>
        <p:spPr>
          <a:xfrm>
            <a:off x="6061440" y="2187840"/>
            <a:ext cx="1486080" cy="1273920"/>
          </a:xfrm>
          <a:prstGeom prst="rect">
            <a:avLst/>
          </a:prstGeom>
          <a:noFill/>
          <a:ln w="0">
            <a:noFill/>
          </a:ln>
        </p:spPr>
        <p:txBody>
          <a:bodyPr lIns="91440" tIns="91440" rIns="91440" bIns="91440" anchor="ctr">
            <a:noAutofit/>
          </a:bodyPr>
          <a:lstStyle>
            <a:lvl1pPr indent="0" algn="ctr">
              <a:lnSpc>
                <a:spcPct val="100000"/>
              </a:lnSpc>
              <a:buNone/>
              <a:defRPr/>
            </a:lvl1pPr>
          </a:lstStyle>
          <a:p>
            <a:pPr indent="0" algn="ctr">
              <a:lnSpc>
                <a:spcPct val="100000"/>
              </a:lnSpc>
              <a:buNone/>
            </a:pPr>
            <a:r>
              <a:rPr lang="en-US" sz="5200" b="0" u="none" strike="noStrike">
                <a:solidFill>
                  <a:schemeClr val="lt1"/>
                </a:solidFill>
                <a:effectLst/>
                <a:uFillTx/>
                <a:latin typeface="Fugaz One"/>
              </a:rPr>
              <a:t>Click to edit Master title style</a:t>
            </a:r>
            <a:endParaRPr lang="fr-FR" sz="5200" b="0" u="none" strike="noStrike">
              <a:solidFill>
                <a:schemeClr val="dk1"/>
              </a:solidFill>
              <a:effectLst/>
              <a:uFillTx/>
              <a:latin typeface="Arial"/>
            </a:endParaRPr>
          </a:p>
        </p:txBody>
      </p:sp>
      <p:sp>
        <p:nvSpPr>
          <p:cNvPr id="10" name="PlaceHolder 4"/>
          <p:cNvSpPr>
            <a:spLocks noGrp="1"/>
          </p:cNvSpPr>
          <p:nvPr>
            <p:ph type="title"/>
          </p:nvPr>
        </p:nvSpPr>
        <p:spPr>
          <a:xfrm>
            <a:off x="953280" y="4037280"/>
            <a:ext cx="1486080" cy="1273920"/>
          </a:xfrm>
          <a:prstGeom prst="rect">
            <a:avLst/>
          </a:prstGeom>
          <a:noFill/>
          <a:ln w="0">
            <a:noFill/>
          </a:ln>
        </p:spPr>
        <p:txBody>
          <a:bodyPr lIns="91440" tIns="91440" rIns="91440" bIns="91440" anchor="ctr">
            <a:noAutofit/>
          </a:bodyPr>
          <a:lstStyle>
            <a:lvl1pPr indent="0" algn="ctr">
              <a:lnSpc>
                <a:spcPct val="100000"/>
              </a:lnSpc>
              <a:buNone/>
              <a:defRPr/>
            </a:lvl1pPr>
          </a:lstStyle>
          <a:p>
            <a:pPr indent="0" algn="ctr">
              <a:lnSpc>
                <a:spcPct val="100000"/>
              </a:lnSpc>
              <a:buNone/>
            </a:pPr>
            <a:r>
              <a:rPr lang="en-US" sz="5200" b="0" u="none" strike="noStrike">
                <a:solidFill>
                  <a:schemeClr val="lt1"/>
                </a:solidFill>
                <a:effectLst/>
                <a:uFillTx/>
                <a:latin typeface="Fugaz One"/>
              </a:rPr>
              <a:t>Click to edit Master title style</a:t>
            </a:r>
            <a:endParaRPr lang="fr-FR" sz="5200" b="0" u="none" strike="noStrike">
              <a:solidFill>
                <a:schemeClr val="dk1"/>
              </a:solidFill>
              <a:effectLst/>
              <a:uFillTx/>
              <a:latin typeface="Arial"/>
            </a:endParaRPr>
          </a:p>
        </p:txBody>
      </p:sp>
      <p:sp>
        <p:nvSpPr>
          <p:cNvPr id="11" name="PlaceHolder 5"/>
          <p:cNvSpPr>
            <a:spLocks noGrp="1"/>
          </p:cNvSpPr>
          <p:nvPr>
            <p:ph type="title"/>
          </p:nvPr>
        </p:nvSpPr>
        <p:spPr>
          <a:xfrm>
            <a:off x="6061440" y="4037280"/>
            <a:ext cx="1486080" cy="1273920"/>
          </a:xfrm>
          <a:prstGeom prst="rect">
            <a:avLst/>
          </a:prstGeom>
          <a:noFill/>
          <a:ln w="0">
            <a:noFill/>
          </a:ln>
        </p:spPr>
        <p:txBody>
          <a:bodyPr lIns="91440" tIns="91440" rIns="91440" bIns="91440" anchor="ctr">
            <a:noAutofit/>
          </a:bodyPr>
          <a:lstStyle>
            <a:lvl1pPr indent="0" algn="ctr">
              <a:lnSpc>
                <a:spcPct val="100000"/>
              </a:lnSpc>
              <a:buNone/>
              <a:defRPr/>
            </a:lvl1pPr>
          </a:lstStyle>
          <a:p>
            <a:pPr indent="0" algn="ctr">
              <a:lnSpc>
                <a:spcPct val="100000"/>
              </a:lnSpc>
              <a:buNone/>
            </a:pPr>
            <a:r>
              <a:rPr lang="en-US" sz="5200" b="0" u="none" strike="noStrike">
                <a:solidFill>
                  <a:schemeClr val="lt1"/>
                </a:solidFill>
                <a:effectLst/>
                <a:uFillTx/>
                <a:latin typeface="Fugaz One"/>
              </a:rPr>
              <a:t>Click to edit Master title style</a:t>
            </a:r>
            <a:endParaRPr lang="fr-FR" sz="5200" b="0" u="none" strike="noStrike">
              <a:solidFill>
                <a:schemeClr val="dk1"/>
              </a:solidFill>
              <a:effectLst/>
              <a:uFillTx/>
              <a:latin typeface="Arial"/>
            </a:endParaRPr>
          </a:p>
        </p:txBody>
      </p:sp>
    </p:spTree>
    <p:extLst>
      <p:ext uri="{BB962C8B-B14F-4D97-AF65-F5344CB8AC3E}">
        <p14:creationId xmlns:p14="http://schemas.microsoft.com/office/powerpoint/2010/main" val="34779977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ONE_COLUMN_TEXT_1">
    <p:bg>
      <p:bgPr>
        <a:solidFill>
          <a:schemeClr val="lt1"/>
        </a:solidFill>
        <a:effectLst/>
      </p:bgPr>
    </p:bg>
    <p:spTree>
      <p:nvGrpSpPr>
        <p:cNvPr id="1" name=""/>
        <p:cNvGrpSpPr/>
        <p:nvPr/>
      </p:nvGrpSpPr>
      <p:grpSpPr>
        <a:xfrm>
          <a:off x="0" y="0"/>
          <a:ext cx="0" cy="0"/>
          <a:chOff x="0" y="0"/>
          <a:chExt cx="0" cy="0"/>
        </a:xfrm>
      </p:grpSpPr>
      <p:sp>
        <p:nvSpPr>
          <p:cNvPr id="12" name="Google Shape;70;p14"/>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13" name="PlaceHolder 1"/>
          <p:cNvSpPr>
            <a:spLocks noGrp="1"/>
          </p:cNvSpPr>
          <p:nvPr>
            <p:ph type="body"/>
          </p:nvPr>
        </p:nvSpPr>
        <p:spPr>
          <a:xfrm>
            <a:off x="960000" y="1852800"/>
            <a:ext cx="5552160" cy="4238880"/>
          </a:xfrm>
          <a:prstGeom prst="rect">
            <a:avLst/>
          </a:prstGeom>
          <a:noFill/>
          <a:ln w="0">
            <a:noFill/>
          </a:ln>
        </p:spPr>
        <p:txBody>
          <a:bodyPr lIns="91440" tIns="91440" rIns="91440" bIns="91440" anchor="t">
            <a:noAutofit/>
          </a:bodyPr>
          <a:lstStyle/>
          <a:p>
            <a:pPr marL="575986" lvl="0"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Edit Master text styles</a:t>
            </a:r>
          </a:p>
          <a:p>
            <a:pPr marL="575986" lvl="1"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Second level</a:t>
            </a:r>
          </a:p>
          <a:p>
            <a:pPr marL="575986" lvl="2"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Third level</a:t>
            </a:r>
          </a:p>
          <a:p>
            <a:pPr marL="575986" lvl="3"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Fourth level</a:t>
            </a:r>
          </a:p>
          <a:p>
            <a:pPr marL="575986" lvl="4"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Fifth level</a:t>
            </a:r>
            <a:endParaRPr lang="fr-FR" sz="2133" b="0" u="none" strike="noStrike">
              <a:solidFill>
                <a:srgbClr val="000000"/>
              </a:solidFill>
              <a:effectLst/>
              <a:uFillTx/>
              <a:latin typeface="Arial"/>
            </a:endParaRPr>
          </a:p>
        </p:txBody>
      </p:sp>
      <p:sp>
        <p:nvSpPr>
          <p:cNvPr id="14" name="PlaceHolder 2"/>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lvl1pPr indent="0">
              <a:buNone/>
              <a:defRPr/>
            </a:lvl1pPr>
          </a:lstStyle>
          <a:p>
            <a:pPr indent="0">
              <a:buNone/>
            </a:pPr>
            <a:r>
              <a:rPr lang="en-US" sz="3733" b="0" u="none" strike="noStrike">
                <a:solidFill>
                  <a:schemeClr val="dk1"/>
                </a:solidFill>
                <a:effectLst/>
                <a:uFillTx/>
                <a:latin typeface="Arial"/>
              </a:rPr>
              <a:t>Click to edit Master title style</a:t>
            </a:r>
            <a:endParaRPr lang="fr-FR" sz="3733" b="0" u="none" strike="noStrike">
              <a:solidFill>
                <a:schemeClr val="dk1"/>
              </a:solidFill>
              <a:effectLst/>
              <a:uFillTx/>
              <a:latin typeface="Arial"/>
            </a:endParaRPr>
          </a:p>
        </p:txBody>
      </p:sp>
    </p:spTree>
    <p:extLst>
      <p:ext uri="{BB962C8B-B14F-4D97-AF65-F5344CB8AC3E}">
        <p14:creationId xmlns:p14="http://schemas.microsoft.com/office/powerpoint/2010/main" val="118726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ONE_COLUMN_TEXT_1_1">
    <p:bg>
      <p:bgPr>
        <a:solidFill>
          <a:schemeClr val="lt1"/>
        </a:solidFill>
        <a:effectLst/>
      </p:bgPr>
    </p:bg>
    <p:spTree>
      <p:nvGrpSpPr>
        <p:cNvPr id="1" name=""/>
        <p:cNvGrpSpPr/>
        <p:nvPr/>
      </p:nvGrpSpPr>
      <p:grpSpPr>
        <a:xfrm>
          <a:off x="0" y="0"/>
          <a:ext cx="0" cy="0"/>
          <a:chOff x="0" y="0"/>
          <a:chExt cx="0" cy="0"/>
        </a:xfrm>
      </p:grpSpPr>
      <p:sp>
        <p:nvSpPr>
          <p:cNvPr id="15" name="Google Shape;74;p15"/>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16" name="Google Shape;75;p15"/>
          <p:cNvSpPr/>
          <p:nvPr/>
        </p:nvSpPr>
        <p:spPr>
          <a:xfrm flipH="1">
            <a:off x="-960" y="-14400"/>
            <a:ext cx="3135840" cy="6886080"/>
          </a:xfrm>
          <a:prstGeom prst="rect">
            <a:avLst/>
          </a:prstGeom>
          <a:solidFill>
            <a:schemeClr val="dk1"/>
          </a:solidFill>
          <a:ln w="0">
            <a:noFill/>
          </a:ln>
        </p:spPr>
        <p:style>
          <a:lnRef idx="0">
            <a:scrgbClr r="0" g="0" b="0"/>
          </a:lnRef>
          <a:fillRef idx="0">
            <a:scrgbClr r="0" g="0" b="0"/>
          </a:fillRef>
          <a:effectRef idx="0">
            <a:scrgbClr r="0" g="0" b="0"/>
          </a:effectRef>
          <a:fontRef idx="minor"/>
        </p:style>
        <p:txBody>
          <a:bodyPr tIns="121920" bIns="121920" anchor="ctr">
            <a:noAutofit/>
          </a:bodyPr>
          <a:lstStyle/>
          <a:p>
            <a:pPr defTabSz="1219170">
              <a:lnSpc>
                <a:spcPct val="100000"/>
              </a:lnSpc>
              <a:tabLst>
                <a:tab pos="0" algn="l"/>
              </a:tabLst>
            </a:pPr>
            <a:endParaRPr lang="en-US" sz="2400" b="0" u="none" strike="noStrike">
              <a:solidFill>
                <a:srgbClr val="FFFFFF"/>
              </a:solidFill>
              <a:effectLst/>
              <a:uFillTx/>
              <a:latin typeface="OpenSymbol"/>
            </a:endParaRPr>
          </a:p>
        </p:txBody>
      </p:sp>
      <p:grpSp>
        <p:nvGrpSpPr>
          <p:cNvPr id="17" name="Google Shape;76;p15"/>
          <p:cNvGrpSpPr/>
          <p:nvPr/>
        </p:nvGrpSpPr>
        <p:grpSpPr>
          <a:xfrm>
            <a:off x="921600" y="1210560"/>
            <a:ext cx="4437120" cy="4436640"/>
            <a:chOff x="691200" y="907920"/>
            <a:chExt cx="3327840" cy="3327480"/>
          </a:xfrm>
        </p:grpSpPr>
        <p:sp>
          <p:nvSpPr>
            <p:cNvPr id="18" name="Google Shape;77;p15"/>
            <p:cNvSpPr/>
            <p:nvPr/>
          </p:nvSpPr>
          <p:spPr>
            <a:xfrm>
              <a:off x="691560" y="907920"/>
              <a:ext cx="3327480" cy="3327480"/>
            </a:xfrm>
            <a:prstGeom prst="arc">
              <a:avLst>
                <a:gd name="adj1" fmla="val 16200000"/>
                <a:gd name="adj2" fmla="val 5508431"/>
              </a:avLst>
            </a:prstGeom>
            <a:solidFill>
              <a:schemeClr val="lt2"/>
            </a:solidFill>
            <a:ln w="0">
              <a:noFill/>
            </a:ln>
          </p:spPr>
          <p:style>
            <a:lnRef idx="0">
              <a:scrgbClr r="0" g="0" b="0"/>
            </a:lnRef>
            <a:fillRef idx="0">
              <a:scrgbClr r="0" g="0" b="0"/>
            </a:fillRef>
            <a:effectRef idx="0">
              <a:scrgbClr r="0" g="0" b="0"/>
            </a:effectRef>
            <a:fontRef idx="minor"/>
          </p:style>
          <p:txBody>
            <a:bodyPr tIns="91440" bIns="91440" anchor="ctr">
              <a:noAutofit/>
            </a:bodyPr>
            <a:lstStyle/>
            <a:p>
              <a:pPr defTabSz="1219170">
                <a:lnSpc>
                  <a:spcPct val="100000"/>
                </a:lnSpc>
                <a:tabLst>
                  <a:tab pos="0" algn="l"/>
                </a:tabLst>
              </a:pPr>
              <a:endParaRPr lang="en-US" sz="2400" b="0" u="none" strike="noStrike">
                <a:solidFill>
                  <a:srgbClr val="FFFFFF"/>
                </a:solidFill>
                <a:effectLst/>
                <a:uFillTx/>
                <a:latin typeface="OpenSymbol"/>
              </a:endParaRPr>
            </a:p>
          </p:txBody>
        </p:sp>
        <p:sp>
          <p:nvSpPr>
            <p:cNvPr id="19" name="Google Shape;78;p15"/>
            <p:cNvSpPr/>
            <p:nvPr/>
          </p:nvSpPr>
          <p:spPr>
            <a:xfrm flipH="1">
              <a:off x="690840" y="907920"/>
              <a:ext cx="3327480" cy="3327480"/>
            </a:xfrm>
            <a:prstGeom prst="arc">
              <a:avLst>
                <a:gd name="adj1" fmla="val 16200000"/>
                <a:gd name="adj2" fmla="val 5390065"/>
              </a:avLst>
            </a:prstGeom>
            <a:solidFill>
              <a:schemeClr val="lt1"/>
            </a:solidFill>
            <a:ln w="0">
              <a:noFill/>
            </a:ln>
          </p:spPr>
          <p:style>
            <a:lnRef idx="0">
              <a:scrgbClr r="0" g="0" b="0"/>
            </a:lnRef>
            <a:fillRef idx="0">
              <a:scrgbClr r="0" g="0" b="0"/>
            </a:fillRef>
            <a:effectRef idx="0">
              <a:scrgbClr r="0" g="0" b="0"/>
            </a:effectRef>
            <a:fontRef idx="minor"/>
          </p:style>
          <p:txBody>
            <a:bodyPr tIns="91440" bIns="91440" anchor="ctr">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grpSp>
      <p:sp>
        <p:nvSpPr>
          <p:cNvPr id="20" name="PlaceHolder 1"/>
          <p:cNvSpPr>
            <a:spLocks noGrp="1"/>
          </p:cNvSpPr>
          <p:nvPr>
            <p:ph type="body"/>
          </p:nvPr>
        </p:nvSpPr>
        <p:spPr>
          <a:xfrm>
            <a:off x="5597280" y="2566080"/>
            <a:ext cx="5711040" cy="3627360"/>
          </a:xfrm>
          <a:prstGeom prst="rect">
            <a:avLst/>
          </a:prstGeom>
          <a:noFill/>
          <a:ln w="0">
            <a:noFill/>
          </a:ln>
        </p:spPr>
        <p:txBody>
          <a:bodyPr lIns="91440" tIns="91440" rIns="91440" bIns="91440" anchor="t">
            <a:noAutofit/>
          </a:bodyPr>
          <a:lstStyle/>
          <a:p>
            <a:pPr marL="575986" lvl="0"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Edit Master text styles</a:t>
            </a:r>
          </a:p>
          <a:p>
            <a:pPr marL="575986" lvl="1"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Second level</a:t>
            </a:r>
          </a:p>
          <a:p>
            <a:pPr marL="575986" lvl="2"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Third level</a:t>
            </a:r>
          </a:p>
          <a:p>
            <a:pPr marL="575986" lvl="3"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Fourth level</a:t>
            </a:r>
          </a:p>
          <a:p>
            <a:pPr marL="575986" lvl="4"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Fifth level</a:t>
            </a:r>
            <a:endParaRPr lang="fr-FR" sz="2133" b="0" u="none" strike="noStrike">
              <a:solidFill>
                <a:srgbClr val="000000"/>
              </a:solidFill>
              <a:effectLst/>
              <a:uFillTx/>
              <a:latin typeface="Arial"/>
            </a:endParaRPr>
          </a:p>
        </p:txBody>
      </p:sp>
      <p:sp>
        <p:nvSpPr>
          <p:cNvPr id="21" name="PlaceHolder 2"/>
          <p:cNvSpPr>
            <a:spLocks noGrp="1"/>
          </p:cNvSpPr>
          <p:nvPr>
            <p:ph type="title"/>
          </p:nvPr>
        </p:nvSpPr>
        <p:spPr>
          <a:xfrm>
            <a:off x="5597280" y="593280"/>
            <a:ext cx="5711040" cy="1918560"/>
          </a:xfrm>
          <a:prstGeom prst="rect">
            <a:avLst/>
          </a:prstGeom>
          <a:noFill/>
          <a:ln w="0">
            <a:noFill/>
          </a:ln>
        </p:spPr>
        <p:txBody>
          <a:bodyPr lIns="91440" tIns="91440" rIns="91440" bIns="91440" anchor="b">
            <a:noAutofit/>
          </a:bodyPr>
          <a:lstStyle>
            <a:lvl1pPr indent="0">
              <a:buNone/>
              <a:defRPr/>
            </a:lvl1pPr>
          </a:lstStyle>
          <a:p>
            <a:pPr indent="0">
              <a:buNone/>
            </a:pPr>
            <a:r>
              <a:rPr lang="en-US" sz="3467" b="0" u="none" strike="noStrike">
                <a:solidFill>
                  <a:schemeClr val="dk1"/>
                </a:solidFill>
                <a:effectLst/>
                <a:uFillTx/>
                <a:latin typeface="Arial"/>
              </a:rPr>
              <a:t>Click to edit Master title style</a:t>
            </a:r>
            <a:endParaRPr lang="fr-FR" sz="3467" b="0" u="none" strike="noStrike">
              <a:solidFill>
                <a:schemeClr val="dk1"/>
              </a:solidFill>
              <a:effectLst/>
              <a:uFillTx/>
              <a:latin typeface="Arial"/>
            </a:endParaRPr>
          </a:p>
        </p:txBody>
      </p:sp>
      <p:sp>
        <p:nvSpPr>
          <p:cNvPr id="22" name="PlaceHolder 3"/>
          <p:cNvSpPr>
            <a:spLocks noGrp="1"/>
          </p:cNvSpPr>
          <p:nvPr>
            <p:ph type="body"/>
          </p:nvPr>
        </p:nvSpPr>
        <p:spPr>
          <a:xfrm>
            <a:off x="1125120" y="1413600"/>
            <a:ext cx="4030560" cy="4030560"/>
          </a:xfrm>
          <a:prstGeom prst="rect">
            <a:avLst/>
          </a:prstGeom>
          <a:noFill/>
          <a:ln w="0">
            <a:noFill/>
          </a:ln>
        </p:spPr>
        <p:txBody>
          <a:bodyPr lIns="90000" tIns="45000" rIns="90000" bIns="45000" anchor="t">
            <a:normAutofit fontScale="47500" lnSpcReduction="19999"/>
          </a:bodyPr>
          <a:lstStyle/>
          <a:p>
            <a:pPr marL="575986" lvl="0" indent="-431989">
              <a:spcBef>
                <a:spcPts val="1889"/>
              </a:spcBef>
              <a:buClr>
                <a:srgbClr val="000000"/>
              </a:buClr>
              <a:buSzPct val="45000"/>
              <a:buFont typeface="Wingdings" charset="2"/>
              <a:buChar char=""/>
            </a:pPr>
            <a:r>
              <a:rPr lang="en-US" sz="2400" b="0" u="none" strike="noStrike">
                <a:solidFill>
                  <a:srgbClr val="000000"/>
                </a:solidFill>
                <a:effectLst/>
                <a:uFillTx/>
                <a:latin typeface="Arial"/>
              </a:rPr>
              <a:t>Edit Master text styles</a:t>
            </a:r>
          </a:p>
          <a:p>
            <a:pPr marL="575986" lvl="1" indent="-431989">
              <a:spcBef>
                <a:spcPts val="1889"/>
              </a:spcBef>
              <a:buClr>
                <a:srgbClr val="000000"/>
              </a:buClr>
              <a:buSzPct val="45000"/>
              <a:buFont typeface="Wingdings" charset="2"/>
              <a:buChar char=""/>
            </a:pPr>
            <a:r>
              <a:rPr lang="en-US" sz="2400" b="0" u="none" strike="noStrike">
                <a:solidFill>
                  <a:srgbClr val="000000"/>
                </a:solidFill>
                <a:effectLst/>
                <a:uFillTx/>
                <a:latin typeface="Arial"/>
              </a:rPr>
              <a:t>Second level</a:t>
            </a:r>
          </a:p>
          <a:p>
            <a:pPr marL="575986" lvl="2" indent="-431989">
              <a:spcBef>
                <a:spcPts val="1889"/>
              </a:spcBef>
              <a:buClr>
                <a:srgbClr val="000000"/>
              </a:buClr>
              <a:buSzPct val="45000"/>
              <a:buFont typeface="Wingdings" charset="2"/>
              <a:buChar char=""/>
            </a:pPr>
            <a:r>
              <a:rPr lang="en-US" sz="2400" b="0" u="none" strike="noStrike">
                <a:solidFill>
                  <a:srgbClr val="000000"/>
                </a:solidFill>
                <a:effectLst/>
                <a:uFillTx/>
                <a:latin typeface="Arial"/>
              </a:rPr>
              <a:t>Third level</a:t>
            </a:r>
          </a:p>
          <a:p>
            <a:pPr marL="575986" lvl="3" indent="-431989">
              <a:spcBef>
                <a:spcPts val="1889"/>
              </a:spcBef>
              <a:buClr>
                <a:srgbClr val="000000"/>
              </a:buClr>
              <a:buSzPct val="45000"/>
              <a:buFont typeface="Wingdings" charset="2"/>
              <a:buChar char=""/>
            </a:pPr>
            <a:r>
              <a:rPr lang="en-US" sz="2400" b="0" u="none" strike="noStrike">
                <a:solidFill>
                  <a:srgbClr val="000000"/>
                </a:solidFill>
                <a:effectLst/>
                <a:uFillTx/>
                <a:latin typeface="Arial"/>
              </a:rPr>
              <a:t>Fourth level</a:t>
            </a:r>
          </a:p>
          <a:p>
            <a:pPr marL="575986" lvl="4" indent="-431989">
              <a:spcBef>
                <a:spcPts val="1889"/>
              </a:spcBef>
              <a:buClr>
                <a:srgbClr val="000000"/>
              </a:buClr>
              <a:buSzPct val="45000"/>
              <a:buFont typeface="Wingdings" charset="2"/>
              <a:buChar char=""/>
            </a:pPr>
            <a:r>
              <a:rPr lang="en-US" sz="2400" b="0" u="none" strike="noStrike">
                <a:solidFill>
                  <a:srgbClr val="000000"/>
                </a:solidFill>
                <a:effectLst/>
                <a:uFillTx/>
                <a:latin typeface="Arial"/>
              </a:rPr>
              <a:t>Fifth level</a:t>
            </a:r>
            <a:endParaRPr lang="fr-FR" sz="2400" b="0" u="none" strike="noStrike">
              <a:solidFill>
                <a:srgbClr val="000000"/>
              </a:solidFill>
              <a:effectLst/>
              <a:uFillTx/>
              <a:latin typeface="Arial"/>
            </a:endParaRPr>
          </a:p>
        </p:txBody>
      </p:sp>
    </p:spTree>
    <p:extLst>
      <p:ext uri="{BB962C8B-B14F-4D97-AF65-F5344CB8AC3E}">
        <p14:creationId xmlns:p14="http://schemas.microsoft.com/office/powerpoint/2010/main" val="30477208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CUSTOM_2">
    <p:bg>
      <p:bgPr>
        <a:solidFill>
          <a:schemeClr val="dk1"/>
        </a:solidFill>
        <a:effectLst/>
      </p:bgPr>
    </p:bg>
    <p:spTree>
      <p:nvGrpSpPr>
        <p:cNvPr id="1" name=""/>
        <p:cNvGrpSpPr/>
        <p:nvPr/>
      </p:nvGrpSpPr>
      <p:grpSpPr>
        <a:xfrm>
          <a:off x="0" y="0"/>
          <a:ext cx="0" cy="0"/>
          <a:chOff x="0" y="0"/>
          <a:chExt cx="0" cy="0"/>
        </a:xfrm>
      </p:grpSpPr>
      <p:sp>
        <p:nvSpPr>
          <p:cNvPr id="23" name="Google Shape;83;p16"/>
          <p:cNvSpPr/>
          <p:nvPr/>
        </p:nvSpPr>
        <p:spPr>
          <a:xfrm>
            <a:off x="346080" y="344640"/>
            <a:ext cx="11499360" cy="6168960"/>
          </a:xfrm>
          <a:prstGeom prst="rect">
            <a:avLst/>
          </a:prstGeom>
          <a:noFill/>
          <a:ln w="9525">
            <a:solidFill>
              <a:srgbClr val="FFFBEA"/>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FFFFFF"/>
              </a:solidFill>
              <a:effectLst/>
              <a:uFillTx/>
              <a:latin typeface="OpenSymbol"/>
            </a:endParaRPr>
          </a:p>
        </p:txBody>
      </p:sp>
    </p:spTree>
    <p:extLst>
      <p:ext uri="{BB962C8B-B14F-4D97-AF65-F5344CB8AC3E}">
        <p14:creationId xmlns:p14="http://schemas.microsoft.com/office/powerpoint/2010/main" val="370713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TITLE_AND_TWO_COLUMNS_1">
    <p:bg>
      <p:bgPr>
        <a:solidFill>
          <a:schemeClr val="lt1"/>
        </a:solidFill>
        <a:effectLst/>
      </p:bgPr>
    </p:bg>
    <p:spTree>
      <p:nvGrpSpPr>
        <p:cNvPr id="1" name=""/>
        <p:cNvGrpSpPr/>
        <p:nvPr/>
      </p:nvGrpSpPr>
      <p:grpSpPr>
        <a:xfrm>
          <a:off x="0" y="0"/>
          <a:ext cx="0" cy="0"/>
          <a:chOff x="0" y="0"/>
          <a:chExt cx="0" cy="0"/>
        </a:xfrm>
      </p:grpSpPr>
      <p:sp>
        <p:nvSpPr>
          <p:cNvPr id="24" name="Google Shape;87;p17"/>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25" name="PlaceHolder 1"/>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lvl1pPr indent="0">
              <a:buNone/>
              <a:defRPr/>
            </a:lvl1pPr>
          </a:lstStyle>
          <a:p>
            <a:pPr indent="0">
              <a:buNone/>
            </a:pPr>
            <a:r>
              <a:rPr lang="en-US" sz="3733" b="0" u="none" strike="noStrike">
                <a:solidFill>
                  <a:schemeClr val="dk1"/>
                </a:solidFill>
                <a:effectLst/>
                <a:uFillTx/>
                <a:latin typeface="Arial"/>
              </a:rPr>
              <a:t>Click to edit Master title style</a:t>
            </a:r>
            <a:endParaRPr lang="fr-FR" sz="3733" b="0" u="none" strike="noStrike">
              <a:solidFill>
                <a:schemeClr val="dk1"/>
              </a:solidFill>
              <a:effectLst/>
              <a:uFillTx/>
              <a:latin typeface="Arial"/>
            </a:endParaRPr>
          </a:p>
        </p:txBody>
      </p:sp>
    </p:spTree>
    <p:extLst>
      <p:ext uri="{BB962C8B-B14F-4D97-AF65-F5344CB8AC3E}">
        <p14:creationId xmlns:p14="http://schemas.microsoft.com/office/powerpoint/2010/main" val="5214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CUSTOM_1">
    <p:bg>
      <p:bgPr>
        <a:solidFill>
          <a:schemeClr val="lt1"/>
        </a:solidFill>
        <a:effectLst/>
      </p:bgPr>
    </p:bg>
    <p:spTree>
      <p:nvGrpSpPr>
        <p:cNvPr id="1" name=""/>
        <p:cNvGrpSpPr/>
        <p:nvPr/>
      </p:nvGrpSpPr>
      <p:grpSpPr>
        <a:xfrm>
          <a:off x="0" y="0"/>
          <a:ext cx="0" cy="0"/>
          <a:chOff x="0" y="0"/>
          <a:chExt cx="0" cy="0"/>
        </a:xfrm>
      </p:grpSpPr>
      <p:sp>
        <p:nvSpPr>
          <p:cNvPr id="26" name="Google Shape;98;p18"/>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27" name="PlaceHolder 1"/>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lvl1pPr indent="0">
              <a:buNone/>
              <a:defRPr/>
            </a:lvl1pPr>
          </a:lstStyle>
          <a:p>
            <a:pPr indent="0">
              <a:buNone/>
            </a:pPr>
            <a:r>
              <a:rPr lang="en-US" sz="3733" b="0" u="none" strike="noStrike">
                <a:solidFill>
                  <a:schemeClr val="dk1"/>
                </a:solidFill>
                <a:effectLst/>
                <a:uFillTx/>
                <a:latin typeface="Arial"/>
              </a:rPr>
              <a:t>Click to edit Master title style</a:t>
            </a:r>
            <a:endParaRPr lang="fr-FR" sz="3733" b="0" u="none" strike="noStrike">
              <a:solidFill>
                <a:schemeClr val="dk1"/>
              </a:solidFill>
              <a:effectLst/>
              <a:uFillTx/>
              <a:latin typeface="Arial"/>
            </a:endParaRPr>
          </a:p>
        </p:txBody>
      </p:sp>
    </p:spTree>
    <p:extLst>
      <p:ext uri="{BB962C8B-B14F-4D97-AF65-F5344CB8AC3E}">
        <p14:creationId xmlns:p14="http://schemas.microsoft.com/office/powerpoint/2010/main" val="3217005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TITLE_1">
    <p:bg>
      <p:bgPr>
        <a:solidFill>
          <a:schemeClr val="dk1"/>
        </a:solidFill>
        <a:effectLst/>
      </p:bgPr>
    </p:bg>
    <p:spTree>
      <p:nvGrpSpPr>
        <p:cNvPr id="1" name=""/>
        <p:cNvGrpSpPr/>
        <p:nvPr/>
      </p:nvGrpSpPr>
      <p:grpSpPr>
        <a:xfrm>
          <a:off x="0" y="0"/>
          <a:ext cx="0" cy="0"/>
          <a:chOff x="0" y="0"/>
          <a:chExt cx="0" cy="0"/>
        </a:xfrm>
      </p:grpSpPr>
      <p:sp>
        <p:nvSpPr>
          <p:cNvPr id="28" name="Google Shape;113;p19"/>
          <p:cNvSpPr/>
          <p:nvPr/>
        </p:nvSpPr>
        <p:spPr>
          <a:xfrm>
            <a:off x="346080" y="344640"/>
            <a:ext cx="11499360" cy="6168960"/>
          </a:xfrm>
          <a:prstGeom prst="rect">
            <a:avLst/>
          </a:prstGeom>
          <a:noFill/>
          <a:ln w="9525">
            <a:solidFill>
              <a:srgbClr val="FFFBEA"/>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FFFFFF"/>
              </a:solidFill>
              <a:effectLst/>
              <a:uFillTx/>
              <a:latin typeface="OpenSymbol"/>
            </a:endParaRPr>
          </a:p>
        </p:txBody>
      </p:sp>
      <p:sp>
        <p:nvSpPr>
          <p:cNvPr id="29" name="PlaceHolder 1"/>
          <p:cNvSpPr>
            <a:spLocks noGrp="1"/>
          </p:cNvSpPr>
          <p:nvPr>
            <p:ph type="title"/>
          </p:nvPr>
        </p:nvSpPr>
        <p:spPr>
          <a:xfrm>
            <a:off x="5432640" y="1246560"/>
            <a:ext cx="6204960" cy="1176960"/>
          </a:xfrm>
          <a:prstGeom prst="rect">
            <a:avLst/>
          </a:prstGeom>
          <a:noFill/>
          <a:ln w="0">
            <a:noFill/>
          </a:ln>
        </p:spPr>
        <p:txBody>
          <a:bodyPr lIns="91440" tIns="91440" rIns="91440" bIns="91440" anchor="ctr">
            <a:noAutofit/>
          </a:bodyPr>
          <a:lstStyle>
            <a:lvl1pPr indent="0">
              <a:buNone/>
              <a:defRPr/>
            </a:lvl1pPr>
          </a:lstStyle>
          <a:p>
            <a:pPr indent="0">
              <a:buNone/>
            </a:pPr>
            <a:r>
              <a:rPr lang="en-US" sz="8000" b="0" u="none" strike="noStrike">
                <a:solidFill>
                  <a:schemeClr val="dk1"/>
                </a:solidFill>
                <a:effectLst/>
                <a:uFillTx/>
                <a:latin typeface="Arial"/>
              </a:rPr>
              <a:t>Click to edit Master title style</a:t>
            </a:r>
            <a:endParaRPr lang="fr-FR" sz="8000" b="0" u="none" strike="noStrike">
              <a:solidFill>
                <a:schemeClr val="dk1"/>
              </a:solidFill>
              <a:effectLst/>
              <a:uFillTx/>
              <a:latin typeface="Arial"/>
            </a:endParaRPr>
          </a:p>
        </p:txBody>
      </p:sp>
      <p:sp>
        <p:nvSpPr>
          <p:cNvPr id="30" name="Google Shape;117;p19"/>
          <p:cNvSpPr/>
          <p:nvPr/>
        </p:nvSpPr>
        <p:spPr>
          <a:xfrm>
            <a:off x="5432640" y="5086080"/>
            <a:ext cx="5383200" cy="741120"/>
          </a:xfrm>
          <a:prstGeom prst="rect">
            <a:avLst/>
          </a:prstGeom>
          <a:noFill/>
          <a:ln w="0">
            <a:noFill/>
          </a:ln>
        </p:spPr>
        <p:style>
          <a:lnRef idx="0">
            <a:scrgbClr r="0" g="0" b="0"/>
          </a:lnRef>
          <a:fillRef idx="0">
            <a:scrgbClr r="0" g="0" b="0"/>
          </a:fillRef>
          <a:effectRef idx="0">
            <a:scrgbClr r="0" g="0" b="0"/>
          </a:effectRef>
          <a:fontRef idx="minor"/>
        </p:style>
        <p:txBody>
          <a:bodyPr tIns="121920" bIns="121920" anchor="t">
            <a:noAutofit/>
          </a:bodyPr>
          <a:lstStyle/>
          <a:p>
            <a:pPr defTabSz="1219170">
              <a:lnSpc>
                <a:spcPct val="100000"/>
              </a:lnSpc>
              <a:spcBef>
                <a:spcPts val="400"/>
              </a:spcBef>
              <a:tabLst>
                <a:tab pos="0" algn="l"/>
              </a:tabLst>
            </a:pPr>
            <a:r>
              <a:rPr lang="en" sz="1333" b="1" u="none" strike="noStrike">
                <a:solidFill>
                  <a:schemeClr val="lt1"/>
                </a:solidFill>
                <a:effectLst/>
                <a:uFillTx/>
                <a:latin typeface="M PLUS Rounded 1c"/>
                <a:ea typeface="M PLUS Rounded 1c"/>
              </a:rPr>
              <a:t>CREDITS:</a:t>
            </a:r>
            <a:r>
              <a:rPr lang="en" sz="1333" b="0" u="none" strike="noStrike">
                <a:solidFill>
                  <a:schemeClr val="lt1"/>
                </a:solidFill>
                <a:effectLst/>
                <a:uFillTx/>
                <a:latin typeface="M PLUS Rounded 1c"/>
                <a:ea typeface="M PLUS Rounded 1c"/>
              </a:rPr>
              <a:t> This presentation template was created by </a:t>
            </a:r>
            <a:r>
              <a:rPr lang="en" sz="1333" b="1" u="sng" strike="noStrike">
                <a:solidFill>
                  <a:schemeClr val="lt1"/>
                </a:solidFill>
                <a:effectLst/>
                <a:uFillTx/>
                <a:latin typeface="M PLUS Rounded 1c"/>
                <a:ea typeface="M PLUS Rounded 1c"/>
                <a:hlinkClick r:id="rId2"/>
              </a:rPr>
              <a:t>Slidesgo</a:t>
            </a:r>
            <a:r>
              <a:rPr lang="en" sz="1333" b="0" u="none" strike="noStrike">
                <a:solidFill>
                  <a:schemeClr val="lt1"/>
                </a:solidFill>
                <a:effectLst/>
                <a:uFillTx/>
                <a:latin typeface="M PLUS Rounded 1c"/>
                <a:ea typeface="M PLUS Rounded 1c"/>
              </a:rPr>
              <a:t>, including icons, infographics &amp; images by </a:t>
            </a:r>
            <a:r>
              <a:rPr lang="en" sz="1333" b="1" u="sng" strike="noStrike">
                <a:solidFill>
                  <a:schemeClr val="lt1"/>
                </a:solidFill>
                <a:effectLst/>
                <a:uFillTx/>
                <a:latin typeface="M PLUS Rounded 1c"/>
                <a:ea typeface="M PLUS Rounded 1c"/>
                <a:hlinkClick r:id="rId3"/>
              </a:rPr>
              <a:t>Freepik</a:t>
            </a:r>
            <a:r>
              <a:rPr lang="en" sz="1333" b="0" u="none" strike="noStrike">
                <a:solidFill>
                  <a:schemeClr val="lt1"/>
                </a:solidFill>
                <a:effectLst/>
                <a:uFillTx/>
                <a:latin typeface="M PLUS Rounded 1c"/>
                <a:ea typeface="M PLUS Rounded 1c"/>
              </a:rPr>
              <a:t> </a:t>
            </a:r>
            <a:endParaRPr lang="en-US" sz="1333" b="0" u="none" strike="noStrike">
              <a:solidFill>
                <a:srgbClr val="FFFFFF"/>
              </a:solidFill>
              <a:effectLst/>
              <a:uFillTx/>
              <a:latin typeface="OpenSymbol"/>
            </a:endParaRPr>
          </a:p>
        </p:txBody>
      </p:sp>
    </p:spTree>
    <p:extLst>
      <p:ext uri="{BB962C8B-B14F-4D97-AF65-F5344CB8AC3E}">
        <p14:creationId xmlns:p14="http://schemas.microsoft.com/office/powerpoint/2010/main" val="2938073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SECTION_HEADER">
    <p:bg>
      <p:bgPr>
        <a:solidFill>
          <a:schemeClr val="dk1"/>
        </a:solidFill>
        <a:effectLst/>
      </p:bgPr>
    </p:bg>
    <p:spTree>
      <p:nvGrpSpPr>
        <p:cNvPr id="1" name=""/>
        <p:cNvGrpSpPr/>
        <p:nvPr/>
      </p:nvGrpSpPr>
      <p:grpSpPr>
        <a:xfrm>
          <a:off x="0" y="0"/>
          <a:ext cx="0" cy="0"/>
          <a:chOff x="0" y="0"/>
          <a:chExt cx="0" cy="0"/>
        </a:xfrm>
      </p:grpSpPr>
      <p:sp>
        <p:nvSpPr>
          <p:cNvPr id="31" name="Google Shape;14;p3"/>
          <p:cNvSpPr/>
          <p:nvPr/>
        </p:nvSpPr>
        <p:spPr>
          <a:xfrm>
            <a:off x="346080" y="344640"/>
            <a:ext cx="11499360" cy="6168960"/>
          </a:xfrm>
          <a:prstGeom prst="rect">
            <a:avLst/>
          </a:prstGeom>
          <a:noFill/>
          <a:ln w="9525">
            <a:solidFill>
              <a:srgbClr val="FFFBEA"/>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FFFFFF"/>
              </a:solidFill>
              <a:effectLst/>
              <a:uFillTx/>
              <a:latin typeface="OpenSymbol"/>
            </a:endParaRPr>
          </a:p>
        </p:txBody>
      </p:sp>
      <p:sp>
        <p:nvSpPr>
          <p:cNvPr id="32" name="PlaceHolder 1"/>
          <p:cNvSpPr>
            <a:spLocks noGrp="1"/>
          </p:cNvSpPr>
          <p:nvPr>
            <p:ph type="title"/>
          </p:nvPr>
        </p:nvSpPr>
        <p:spPr>
          <a:xfrm>
            <a:off x="2812320" y="2627520"/>
            <a:ext cx="6929760" cy="1121760"/>
          </a:xfrm>
          <a:prstGeom prst="rect">
            <a:avLst/>
          </a:prstGeom>
          <a:noFill/>
          <a:ln w="0">
            <a:noFill/>
          </a:ln>
        </p:spPr>
        <p:txBody>
          <a:bodyPr lIns="91440" tIns="91440" rIns="91440" bIns="91440" anchor="ctr">
            <a:noAutofit/>
          </a:bodyPr>
          <a:lstStyle>
            <a:lvl1pPr indent="0">
              <a:buNone/>
              <a:defRPr/>
            </a:lvl1pPr>
          </a:lstStyle>
          <a:p>
            <a:pPr indent="0">
              <a:buNone/>
            </a:pPr>
            <a:r>
              <a:rPr lang="en-US" sz="4800" b="0" u="none" strike="noStrike">
                <a:solidFill>
                  <a:schemeClr val="dk1"/>
                </a:solidFill>
                <a:effectLst/>
                <a:uFillTx/>
                <a:latin typeface="Arial"/>
              </a:rPr>
              <a:t>Click to edit Master title style</a:t>
            </a:r>
            <a:endParaRPr lang="fr-FR" sz="4800" b="0" u="none" strike="noStrike">
              <a:solidFill>
                <a:schemeClr val="dk1"/>
              </a:solidFill>
              <a:effectLst/>
              <a:uFillTx/>
              <a:latin typeface="Arial"/>
            </a:endParaRPr>
          </a:p>
        </p:txBody>
      </p:sp>
      <p:sp>
        <p:nvSpPr>
          <p:cNvPr id="33" name="PlaceHolder 2"/>
          <p:cNvSpPr>
            <a:spLocks noGrp="1"/>
          </p:cNvSpPr>
          <p:nvPr>
            <p:ph type="title"/>
          </p:nvPr>
        </p:nvSpPr>
        <p:spPr>
          <a:xfrm>
            <a:off x="5222400" y="1627200"/>
            <a:ext cx="1746240" cy="822240"/>
          </a:xfrm>
          <a:prstGeom prst="rect">
            <a:avLst/>
          </a:prstGeom>
          <a:noFill/>
          <a:ln w="0">
            <a:noFill/>
          </a:ln>
        </p:spPr>
        <p:txBody>
          <a:bodyPr lIns="91440" tIns="91440" rIns="91440" bIns="91440" anchor="ctr">
            <a:noAutofit/>
          </a:bodyPr>
          <a:lstStyle>
            <a:lvl1pPr indent="0" algn="ctr">
              <a:lnSpc>
                <a:spcPct val="100000"/>
              </a:lnSpc>
              <a:buNone/>
              <a:defRPr/>
            </a:lvl1pPr>
          </a:lstStyle>
          <a:p>
            <a:pPr indent="0" algn="ctr">
              <a:lnSpc>
                <a:spcPct val="100000"/>
              </a:lnSpc>
              <a:buNone/>
            </a:pPr>
            <a:r>
              <a:rPr lang="en-US" sz="6667" b="0" u="none" strike="noStrike">
                <a:solidFill>
                  <a:schemeClr val="lt1"/>
                </a:solidFill>
                <a:effectLst/>
                <a:uFillTx/>
                <a:latin typeface="Fugaz One"/>
              </a:rPr>
              <a:t>Click to edit Master title style</a:t>
            </a:r>
            <a:endParaRPr lang="fr-FR" sz="6667" b="0" u="none" strike="noStrike">
              <a:solidFill>
                <a:schemeClr val="dk1"/>
              </a:solidFill>
              <a:effectLst/>
              <a:uFillTx/>
              <a:latin typeface="Arial"/>
            </a:endParaRPr>
          </a:p>
        </p:txBody>
      </p:sp>
    </p:spTree>
    <p:extLst>
      <p:ext uri="{BB962C8B-B14F-4D97-AF65-F5344CB8AC3E}">
        <p14:creationId xmlns:p14="http://schemas.microsoft.com/office/powerpoint/2010/main" val="33499582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_AND_BODY">
    <p:bg>
      <p:bgPr>
        <a:solidFill>
          <a:schemeClr val="lt1"/>
        </a:solidFill>
        <a:effectLst/>
      </p:bgPr>
    </p:bg>
    <p:spTree>
      <p:nvGrpSpPr>
        <p:cNvPr id="1" name=""/>
        <p:cNvGrpSpPr/>
        <p:nvPr/>
      </p:nvGrpSpPr>
      <p:grpSpPr>
        <a:xfrm>
          <a:off x="0" y="0"/>
          <a:ext cx="0" cy="0"/>
          <a:chOff x="0" y="0"/>
          <a:chExt cx="0" cy="0"/>
        </a:xfrm>
      </p:grpSpPr>
      <p:sp>
        <p:nvSpPr>
          <p:cNvPr id="34" name="Google Shape;19;p4"/>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35" name="PlaceHolder 1"/>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lvl1pPr indent="0">
              <a:buNone/>
              <a:defRPr/>
            </a:lvl1pPr>
          </a:lstStyle>
          <a:p>
            <a:pPr indent="0">
              <a:buNone/>
            </a:pPr>
            <a:r>
              <a:rPr lang="en-US" sz="3733" b="0" u="none" strike="noStrike">
                <a:solidFill>
                  <a:schemeClr val="dk1"/>
                </a:solidFill>
                <a:effectLst/>
                <a:uFillTx/>
                <a:latin typeface="Arial"/>
              </a:rPr>
              <a:t>Click to edit Master title style</a:t>
            </a:r>
            <a:endParaRPr lang="fr-FR" sz="3733" b="0" u="none" strike="noStrike">
              <a:solidFill>
                <a:schemeClr val="dk1"/>
              </a:solidFill>
              <a:effectLst/>
              <a:uFillTx/>
              <a:latin typeface="Arial"/>
            </a:endParaRPr>
          </a:p>
        </p:txBody>
      </p:sp>
      <p:sp>
        <p:nvSpPr>
          <p:cNvPr id="36" name="PlaceHolder 2"/>
          <p:cNvSpPr>
            <a:spLocks noGrp="1"/>
          </p:cNvSpPr>
          <p:nvPr>
            <p:ph type="body"/>
          </p:nvPr>
        </p:nvSpPr>
        <p:spPr>
          <a:xfrm>
            <a:off x="3744480" y="1583040"/>
            <a:ext cx="4702560" cy="4554720"/>
          </a:xfrm>
          <a:prstGeom prst="rect">
            <a:avLst/>
          </a:prstGeom>
          <a:noFill/>
          <a:ln w="0">
            <a:noFill/>
          </a:ln>
        </p:spPr>
        <p:txBody>
          <a:bodyPr lIns="91440" tIns="91440" rIns="91440" bIns="91440" anchor="ctr">
            <a:noAutofit/>
          </a:bodyPr>
          <a:lstStyle/>
          <a:p>
            <a:pPr marL="575986" lvl="0" indent="-431989">
              <a:spcBef>
                <a:spcPts val="1889"/>
              </a:spcBef>
              <a:buClr>
                <a:srgbClr val="000000"/>
              </a:buClr>
              <a:buSzPct val="45000"/>
              <a:buFont typeface="Wingdings" charset="2"/>
              <a:buChar char=""/>
            </a:pPr>
            <a:r>
              <a:rPr lang="en-US" sz="1600" b="0" u="none" strike="noStrike">
                <a:solidFill>
                  <a:srgbClr val="000000"/>
                </a:solidFill>
                <a:effectLst/>
                <a:uFillTx/>
                <a:latin typeface="Arial"/>
              </a:rPr>
              <a:t>Edit Master text styles</a:t>
            </a:r>
          </a:p>
          <a:p>
            <a:pPr marL="575986" lvl="1" indent="-431989">
              <a:spcBef>
                <a:spcPts val="1889"/>
              </a:spcBef>
              <a:buClr>
                <a:srgbClr val="000000"/>
              </a:buClr>
              <a:buSzPct val="45000"/>
              <a:buFont typeface="Wingdings" charset="2"/>
              <a:buChar char=""/>
            </a:pPr>
            <a:r>
              <a:rPr lang="en-US" sz="1600" b="0" u="none" strike="noStrike">
                <a:solidFill>
                  <a:srgbClr val="000000"/>
                </a:solidFill>
                <a:effectLst/>
                <a:uFillTx/>
                <a:latin typeface="Arial"/>
              </a:rPr>
              <a:t>Second level</a:t>
            </a:r>
          </a:p>
          <a:p>
            <a:pPr marL="575986" lvl="2" indent="-431989">
              <a:spcBef>
                <a:spcPts val="1889"/>
              </a:spcBef>
              <a:buClr>
                <a:srgbClr val="000000"/>
              </a:buClr>
              <a:buSzPct val="45000"/>
              <a:buFont typeface="Wingdings" charset="2"/>
              <a:buChar char=""/>
            </a:pPr>
            <a:r>
              <a:rPr lang="en-US" sz="1600" b="0" u="none" strike="noStrike">
                <a:solidFill>
                  <a:srgbClr val="000000"/>
                </a:solidFill>
                <a:effectLst/>
                <a:uFillTx/>
                <a:latin typeface="Arial"/>
              </a:rPr>
              <a:t>Third level</a:t>
            </a:r>
          </a:p>
          <a:p>
            <a:pPr marL="575986" lvl="3" indent="-431989">
              <a:spcBef>
                <a:spcPts val="1889"/>
              </a:spcBef>
              <a:buClr>
                <a:srgbClr val="000000"/>
              </a:buClr>
              <a:buSzPct val="45000"/>
              <a:buFont typeface="Wingdings" charset="2"/>
              <a:buChar char=""/>
            </a:pPr>
            <a:r>
              <a:rPr lang="en-US" sz="1600" b="0" u="none" strike="noStrike">
                <a:solidFill>
                  <a:srgbClr val="000000"/>
                </a:solidFill>
                <a:effectLst/>
                <a:uFillTx/>
                <a:latin typeface="Arial"/>
              </a:rPr>
              <a:t>Fourth level</a:t>
            </a:r>
          </a:p>
          <a:p>
            <a:pPr marL="575986" lvl="4" indent="-431989">
              <a:spcBef>
                <a:spcPts val="1889"/>
              </a:spcBef>
              <a:buClr>
                <a:srgbClr val="000000"/>
              </a:buClr>
              <a:buSzPct val="45000"/>
              <a:buFont typeface="Wingdings" charset="2"/>
              <a:buChar char=""/>
            </a:pPr>
            <a:r>
              <a:rPr lang="en-US" sz="1600" b="0" u="none" strike="noStrike">
                <a:solidFill>
                  <a:srgbClr val="000000"/>
                </a:solidFill>
                <a:effectLst/>
                <a:uFillTx/>
                <a:latin typeface="Arial"/>
              </a:rPr>
              <a:t>Fifth level</a:t>
            </a:r>
            <a:endParaRPr lang="fr-FR" sz="1600" b="0" u="none" strike="noStrike">
              <a:solidFill>
                <a:srgbClr val="000000"/>
              </a:solidFill>
              <a:effectLst/>
              <a:uFillTx/>
              <a:latin typeface="Arial"/>
            </a:endParaRPr>
          </a:p>
        </p:txBody>
      </p:sp>
    </p:spTree>
    <p:extLst>
      <p:ext uri="{BB962C8B-B14F-4D97-AF65-F5344CB8AC3E}">
        <p14:creationId xmlns:p14="http://schemas.microsoft.com/office/powerpoint/2010/main" val="26723392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ITLE_AND_TWO_COLUMNS">
    <p:bg>
      <p:bgPr>
        <a:solidFill>
          <a:schemeClr val="lt1"/>
        </a:solidFill>
        <a:effectLst/>
      </p:bgPr>
    </p:bg>
    <p:spTree>
      <p:nvGrpSpPr>
        <p:cNvPr id="1" name=""/>
        <p:cNvGrpSpPr/>
        <p:nvPr/>
      </p:nvGrpSpPr>
      <p:grpSpPr>
        <a:xfrm>
          <a:off x="0" y="0"/>
          <a:ext cx="0" cy="0"/>
          <a:chOff x="0" y="0"/>
          <a:chExt cx="0" cy="0"/>
        </a:xfrm>
      </p:grpSpPr>
      <p:sp>
        <p:nvSpPr>
          <p:cNvPr id="37" name="Google Shape;23;p5"/>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38" name="PlaceHolder 1"/>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lvl1pPr indent="0">
              <a:buNone/>
              <a:defRPr/>
            </a:lvl1pPr>
          </a:lstStyle>
          <a:p>
            <a:pPr indent="0">
              <a:buNone/>
            </a:pPr>
            <a:r>
              <a:rPr lang="en-US" sz="3733" b="0" u="none" strike="noStrike">
                <a:solidFill>
                  <a:schemeClr val="dk1"/>
                </a:solidFill>
                <a:effectLst/>
                <a:uFillTx/>
                <a:latin typeface="Arial"/>
              </a:rPr>
              <a:t>Click to edit Master title style</a:t>
            </a:r>
            <a:endParaRPr lang="fr-FR" sz="3733" b="0" u="none" strike="noStrike">
              <a:solidFill>
                <a:schemeClr val="dk1"/>
              </a:solidFill>
              <a:effectLst/>
              <a:uFillTx/>
              <a:latin typeface="Arial"/>
            </a:endParaRPr>
          </a:p>
        </p:txBody>
      </p:sp>
    </p:spTree>
    <p:extLst>
      <p:ext uri="{BB962C8B-B14F-4D97-AF65-F5344CB8AC3E}">
        <p14:creationId xmlns:p14="http://schemas.microsoft.com/office/powerpoint/2010/main" val="24913372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_ONLY">
    <p:bg>
      <p:bgPr>
        <a:solidFill>
          <a:schemeClr val="lt1"/>
        </a:solidFill>
        <a:effectLst/>
      </p:bgPr>
    </p:bg>
    <p:spTree>
      <p:nvGrpSpPr>
        <p:cNvPr id="1" name=""/>
        <p:cNvGrpSpPr/>
        <p:nvPr/>
      </p:nvGrpSpPr>
      <p:grpSpPr>
        <a:xfrm>
          <a:off x="0" y="0"/>
          <a:ext cx="0" cy="0"/>
          <a:chOff x="0" y="0"/>
          <a:chExt cx="0" cy="0"/>
        </a:xfrm>
      </p:grpSpPr>
      <p:sp>
        <p:nvSpPr>
          <p:cNvPr id="39" name="Google Shape;30;p6"/>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40" name="PlaceHolder 1"/>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lvl1pPr indent="0">
              <a:buNone/>
              <a:defRPr/>
            </a:lvl1pPr>
          </a:lstStyle>
          <a:p>
            <a:pPr indent="0">
              <a:buNone/>
            </a:pPr>
            <a:r>
              <a:rPr lang="en-US" sz="3733" b="0" u="none" strike="noStrike">
                <a:solidFill>
                  <a:schemeClr val="dk1"/>
                </a:solidFill>
                <a:effectLst/>
                <a:uFillTx/>
                <a:latin typeface="Arial"/>
              </a:rPr>
              <a:t>Click to edit Master title style</a:t>
            </a:r>
            <a:endParaRPr lang="fr-FR" sz="3733" b="0" u="none" strike="noStrike">
              <a:solidFill>
                <a:schemeClr val="dk1"/>
              </a:solidFill>
              <a:effectLst/>
              <a:uFillTx/>
              <a:latin typeface="Arial"/>
            </a:endParaRPr>
          </a:p>
        </p:txBody>
      </p:sp>
    </p:spTree>
    <p:extLst>
      <p:ext uri="{BB962C8B-B14F-4D97-AF65-F5344CB8AC3E}">
        <p14:creationId xmlns:p14="http://schemas.microsoft.com/office/powerpoint/2010/main" val="2692687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ONE_COLUMN_TEXT">
    <p:bg>
      <p:bgPr>
        <a:solidFill>
          <a:schemeClr val="lt1"/>
        </a:solidFill>
        <a:effectLst/>
      </p:bgPr>
    </p:bg>
    <p:spTree>
      <p:nvGrpSpPr>
        <p:cNvPr id="1" name=""/>
        <p:cNvGrpSpPr/>
        <p:nvPr/>
      </p:nvGrpSpPr>
      <p:grpSpPr>
        <a:xfrm>
          <a:off x="0" y="0"/>
          <a:ext cx="0" cy="0"/>
          <a:chOff x="0" y="0"/>
          <a:chExt cx="0" cy="0"/>
        </a:xfrm>
      </p:grpSpPr>
      <p:sp>
        <p:nvSpPr>
          <p:cNvPr id="41" name="Google Shape;33;p7"/>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42" name="PlaceHolder 1"/>
          <p:cNvSpPr>
            <a:spLocks noGrp="1"/>
          </p:cNvSpPr>
          <p:nvPr>
            <p:ph type="body"/>
          </p:nvPr>
        </p:nvSpPr>
        <p:spPr>
          <a:xfrm>
            <a:off x="960000" y="1852800"/>
            <a:ext cx="5552160" cy="4238880"/>
          </a:xfrm>
          <a:prstGeom prst="rect">
            <a:avLst/>
          </a:prstGeom>
          <a:noFill/>
          <a:ln w="0">
            <a:noFill/>
          </a:ln>
        </p:spPr>
        <p:txBody>
          <a:bodyPr lIns="91440" tIns="91440" rIns="91440" bIns="91440" anchor="t">
            <a:noAutofit/>
          </a:bodyPr>
          <a:lstStyle/>
          <a:p>
            <a:pPr marL="575986" lvl="0"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Edit Master text styles</a:t>
            </a:r>
          </a:p>
          <a:p>
            <a:pPr marL="575986" lvl="1"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Second level</a:t>
            </a:r>
          </a:p>
          <a:p>
            <a:pPr marL="575986" lvl="2"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Third level</a:t>
            </a:r>
          </a:p>
          <a:p>
            <a:pPr marL="575986" lvl="3"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Fourth level</a:t>
            </a:r>
          </a:p>
          <a:p>
            <a:pPr marL="575986" lvl="4" indent="-431989">
              <a:spcBef>
                <a:spcPts val="1889"/>
              </a:spcBef>
              <a:buClr>
                <a:srgbClr val="000000"/>
              </a:buClr>
              <a:buSzPct val="45000"/>
              <a:buFont typeface="Wingdings" charset="2"/>
              <a:buChar char=""/>
            </a:pPr>
            <a:r>
              <a:rPr lang="en-US" sz="2133" b="0" u="none" strike="noStrike">
                <a:solidFill>
                  <a:srgbClr val="000000"/>
                </a:solidFill>
                <a:effectLst/>
                <a:uFillTx/>
                <a:latin typeface="Arial"/>
              </a:rPr>
              <a:t>Fifth level</a:t>
            </a:r>
            <a:endParaRPr lang="fr-FR" sz="2133" b="0" u="none" strike="noStrike">
              <a:solidFill>
                <a:srgbClr val="000000"/>
              </a:solidFill>
              <a:effectLst/>
              <a:uFillTx/>
              <a:latin typeface="Arial"/>
            </a:endParaRPr>
          </a:p>
        </p:txBody>
      </p:sp>
      <p:sp>
        <p:nvSpPr>
          <p:cNvPr id="43" name="PlaceHolder 2"/>
          <p:cNvSpPr>
            <a:spLocks noGrp="1"/>
          </p:cNvSpPr>
          <p:nvPr>
            <p:ph type="title"/>
          </p:nvPr>
        </p:nvSpPr>
        <p:spPr>
          <a:xfrm>
            <a:off x="960000" y="593280"/>
            <a:ext cx="10271520" cy="763200"/>
          </a:xfrm>
          <a:prstGeom prst="rect">
            <a:avLst/>
          </a:prstGeom>
          <a:noFill/>
          <a:ln w="0">
            <a:noFill/>
          </a:ln>
        </p:spPr>
        <p:txBody>
          <a:bodyPr lIns="91440" tIns="91440" rIns="91440" bIns="91440" anchor="t">
            <a:noAutofit/>
          </a:bodyPr>
          <a:lstStyle>
            <a:lvl1pPr indent="0">
              <a:buNone/>
              <a:defRPr/>
            </a:lvl1pPr>
          </a:lstStyle>
          <a:p>
            <a:pPr indent="0">
              <a:buNone/>
            </a:pPr>
            <a:r>
              <a:rPr lang="en-US" sz="3733" b="0" u="none" strike="noStrike">
                <a:solidFill>
                  <a:schemeClr val="dk1"/>
                </a:solidFill>
                <a:effectLst/>
                <a:uFillTx/>
                <a:latin typeface="Arial"/>
              </a:rPr>
              <a:t>Click to edit Master title style</a:t>
            </a:r>
            <a:endParaRPr lang="fr-FR" sz="3733" b="0" u="none" strike="noStrike">
              <a:solidFill>
                <a:schemeClr val="dk1"/>
              </a:solidFill>
              <a:effectLst/>
              <a:uFillTx/>
              <a:latin typeface="Arial"/>
            </a:endParaRPr>
          </a:p>
        </p:txBody>
      </p:sp>
    </p:spTree>
    <p:extLst>
      <p:ext uri="{BB962C8B-B14F-4D97-AF65-F5344CB8AC3E}">
        <p14:creationId xmlns:p14="http://schemas.microsoft.com/office/powerpoint/2010/main" val="5283534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MAIN_POINT">
    <p:bg>
      <p:bgPr>
        <a:solidFill>
          <a:schemeClr val="dk1"/>
        </a:solidFill>
        <a:effectLst/>
      </p:bgPr>
    </p:bg>
    <p:spTree>
      <p:nvGrpSpPr>
        <p:cNvPr id="1" name=""/>
        <p:cNvGrpSpPr/>
        <p:nvPr/>
      </p:nvGrpSpPr>
      <p:grpSpPr>
        <a:xfrm>
          <a:off x="0" y="0"/>
          <a:ext cx="0" cy="0"/>
          <a:chOff x="0" y="0"/>
          <a:chExt cx="0" cy="0"/>
        </a:xfrm>
      </p:grpSpPr>
      <p:sp>
        <p:nvSpPr>
          <p:cNvPr id="44" name="Google Shape;37;p8"/>
          <p:cNvSpPr/>
          <p:nvPr/>
        </p:nvSpPr>
        <p:spPr>
          <a:xfrm>
            <a:off x="346080" y="344640"/>
            <a:ext cx="11499360" cy="6168960"/>
          </a:xfrm>
          <a:prstGeom prst="rect">
            <a:avLst/>
          </a:prstGeom>
          <a:noFill/>
          <a:ln w="9525">
            <a:solidFill>
              <a:srgbClr val="FFFBEA"/>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FFFFFF"/>
              </a:solidFill>
              <a:effectLst/>
              <a:uFillTx/>
              <a:latin typeface="OpenSymbol"/>
            </a:endParaRPr>
          </a:p>
        </p:txBody>
      </p:sp>
      <p:sp>
        <p:nvSpPr>
          <p:cNvPr id="45" name="PlaceHolder 1"/>
          <p:cNvSpPr>
            <a:spLocks noGrp="1"/>
          </p:cNvSpPr>
          <p:nvPr>
            <p:ph type="title"/>
          </p:nvPr>
        </p:nvSpPr>
        <p:spPr>
          <a:xfrm>
            <a:off x="960000" y="701760"/>
            <a:ext cx="8489760" cy="5453760"/>
          </a:xfrm>
          <a:prstGeom prst="rect">
            <a:avLst/>
          </a:prstGeom>
          <a:noFill/>
          <a:ln w="0">
            <a:noFill/>
          </a:ln>
        </p:spPr>
        <p:txBody>
          <a:bodyPr lIns="91440" tIns="91440" rIns="91440" bIns="91440" anchor="ctr">
            <a:noAutofit/>
          </a:bodyPr>
          <a:lstStyle>
            <a:lvl1pPr indent="0">
              <a:buNone/>
              <a:defRPr/>
            </a:lvl1pPr>
          </a:lstStyle>
          <a:p>
            <a:pPr indent="0">
              <a:buNone/>
            </a:pPr>
            <a:r>
              <a:rPr lang="en-US" sz="8000" b="0" u="none" strike="noStrike">
                <a:solidFill>
                  <a:schemeClr val="dk1"/>
                </a:solidFill>
                <a:effectLst/>
                <a:uFillTx/>
                <a:latin typeface="Arial"/>
              </a:rPr>
              <a:t>Click to edit Master title style</a:t>
            </a:r>
            <a:endParaRPr lang="fr-FR" sz="8000" b="0" u="none" strike="noStrike">
              <a:solidFill>
                <a:schemeClr val="dk1"/>
              </a:solidFill>
              <a:effectLst/>
              <a:uFillTx/>
              <a:latin typeface="Arial"/>
            </a:endParaRPr>
          </a:p>
        </p:txBody>
      </p:sp>
    </p:spTree>
    <p:extLst>
      <p:ext uri="{BB962C8B-B14F-4D97-AF65-F5344CB8AC3E}">
        <p14:creationId xmlns:p14="http://schemas.microsoft.com/office/powerpoint/2010/main" val="13679961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SECTION_TITLE_AND_DESCRIPTION">
    <p:bg>
      <p:bgPr>
        <a:solidFill>
          <a:schemeClr val="lt1"/>
        </a:solidFill>
        <a:effectLst/>
      </p:bgPr>
    </p:bg>
    <p:spTree>
      <p:nvGrpSpPr>
        <p:cNvPr id="1" name=""/>
        <p:cNvGrpSpPr/>
        <p:nvPr/>
      </p:nvGrpSpPr>
      <p:grpSpPr>
        <a:xfrm>
          <a:off x="0" y="0"/>
          <a:ext cx="0" cy="0"/>
          <a:chOff x="0" y="0"/>
          <a:chExt cx="0" cy="0"/>
        </a:xfrm>
      </p:grpSpPr>
      <p:sp>
        <p:nvSpPr>
          <p:cNvPr id="46" name="Google Shape;40;p9"/>
          <p:cNvSpPr/>
          <p:nvPr/>
        </p:nvSpPr>
        <p:spPr>
          <a:xfrm>
            <a:off x="346080" y="344640"/>
            <a:ext cx="11499360" cy="6168960"/>
          </a:xfrm>
          <a:prstGeom prst="rect">
            <a:avLst/>
          </a:prstGeom>
          <a:noFill/>
          <a:ln w="9525">
            <a:solidFill>
              <a:srgbClr val="2C2C2C"/>
            </a:solidFill>
            <a:round/>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grpSp>
        <p:nvGrpSpPr>
          <p:cNvPr id="47" name="Google Shape;41;p9"/>
          <p:cNvGrpSpPr/>
          <p:nvPr/>
        </p:nvGrpSpPr>
        <p:grpSpPr>
          <a:xfrm>
            <a:off x="6832320" y="-14400"/>
            <a:ext cx="5358720" cy="6886080"/>
            <a:chOff x="5124240" y="-10800"/>
            <a:chExt cx="4019040" cy="5164560"/>
          </a:xfrm>
        </p:grpSpPr>
        <p:sp>
          <p:nvSpPr>
            <p:cNvPr id="48" name="Google Shape;42;p9"/>
            <p:cNvSpPr/>
            <p:nvPr/>
          </p:nvSpPr>
          <p:spPr>
            <a:xfrm>
              <a:off x="6791400" y="-10800"/>
              <a:ext cx="2351880" cy="5164560"/>
            </a:xfrm>
            <a:prstGeom prst="rect">
              <a:avLst/>
            </a:prstGeom>
            <a:solidFill>
              <a:schemeClr val="dk1"/>
            </a:solidFill>
            <a:ln w="0">
              <a:noFill/>
            </a:ln>
          </p:spPr>
          <p:style>
            <a:lnRef idx="0">
              <a:scrgbClr r="0" g="0" b="0"/>
            </a:lnRef>
            <a:fillRef idx="0">
              <a:scrgbClr r="0" g="0" b="0"/>
            </a:fillRef>
            <a:effectRef idx="0">
              <a:scrgbClr r="0" g="0" b="0"/>
            </a:effectRef>
            <a:fontRef idx="minor"/>
          </p:style>
          <p:txBody>
            <a:bodyPr tIns="91440" bIns="91440" anchor="ctr">
              <a:noAutofit/>
            </a:bodyPr>
            <a:lstStyle/>
            <a:p>
              <a:pPr defTabSz="1219170">
                <a:lnSpc>
                  <a:spcPct val="100000"/>
                </a:lnSpc>
                <a:tabLst>
                  <a:tab pos="0" algn="l"/>
                </a:tabLst>
              </a:pPr>
              <a:endParaRPr lang="en-US" sz="2400" b="0" u="none" strike="noStrike">
                <a:solidFill>
                  <a:srgbClr val="FFFFFF"/>
                </a:solidFill>
                <a:effectLst/>
                <a:uFillTx/>
                <a:latin typeface="OpenSymbol"/>
              </a:endParaRPr>
            </a:p>
          </p:txBody>
        </p:sp>
        <p:sp>
          <p:nvSpPr>
            <p:cNvPr id="49" name="Google Shape;43;p9"/>
            <p:cNvSpPr/>
            <p:nvPr/>
          </p:nvSpPr>
          <p:spPr>
            <a:xfrm flipH="1">
              <a:off x="5123880" y="907920"/>
              <a:ext cx="3327480" cy="3327480"/>
            </a:xfrm>
            <a:prstGeom prst="arc">
              <a:avLst>
                <a:gd name="adj1" fmla="val 16200000"/>
                <a:gd name="adj2" fmla="val 5508431"/>
              </a:avLst>
            </a:prstGeom>
            <a:solidFill>
              <a:schemeClr val="lt2"/>
            </a:solidFill>
            <a:ln w="0">
              <a:noFill/>
            </a:ln>
          </p:spPr>
          <p:style>
            <a:lnRef idx="0">
              <a:scrgbClr r="0" g="0" b="0"/>
            </a:lnRef>
            <a:fillRef idx="0">
              <a:scrgbClr r="0" g="0" b="0"/>
            </a:fillRef>
            <a:effectRef idx="0">
              <a:scrgbClr r="0" g="0" b="0"/>
            </a:effectRef>
            <a:fontRef idx="minor"/>
          </p:style>
          <p:txBody>
            <a:bodyPr tIns="91440" bIns="91440" anchor="ctr">
              <a:noAutofit/>
            </a:bodyPr>
            <a:lstStyle/>
            <a:p>
              <a:pPr defTabSz="1219170">
                <a:lnSpc>
                  <a:spcPct val="100000"/>
                </a:lnSpc>
                <a:tabLst>
                  <a:tab pos="0" algn="l"/>
                </a:tabLst>
              </a:pPr>
              <a:endParaRPr lang="en-US" sz="2400" b="0" u="none" strike="noStrike">
                <a:solidFill>
                  <a:srgbClr val="FFFFFF"/>
                </a:solidFill>
                <a:effectLst/>
                <a:uFillTx/>
                <a:latin typeface="OpenSymbol"/>
              </a:endParaRPr>
            </a:p>
          </p:txBody>
        </p:sp>
        <p:sp>
          <p:nvSpPr>
            <p:cNvPr id="50" name="Google Shape;44;p9"/>
            <p:cNvSpPr/>
            <p:nvPr/>
          </p:nvSpPr>
          <p:spPr>
            <a:xfrm>
              <a:off x="5124600" y="907920"/>
              <a:ext cx="3327480" cy="3327480"/>
            </a:xfrm>
            <a:prstGeom prst="arc">
              <a:avLst>
                <a:gd name="adj1" fmla="val 16200000"/>
                <a:gd name="adj2" fmla="val 5390065"/>
              </a:avLst>
            </a:prstGeom>
            <a:solidFill>
              <a:schemeClr val="lt1"/>
            </a:solidFill>
            <a:ln w="0">
              <a:noFill/>
            </a:ln>
          </p:spPr>
          <p:style>
            <a:lnRef idx="0">
              <a:scrgbClr r="0" g="0" b="0"/>
            </a:lnRef>
            <a:fillRef idx="0">
              <a:scrgbClr r="0" g="0" b="0"/>
            </a:fillRef>
            <a:effectRef idx="0">
              <a:scrgbClr r="0" g="0" b="0"/>
            </a:effectRef>
            <a:fontRef idx="minor"/>
          </p:style>
          <p:txBody>
            <a:bodyPr tIns="91440" bIns="91440" anchor="ctr">
              <a:noAutofit/>
            </a:bodyPr>
            <a:lstStyle/>
            <a:p>
              <a:pPr defTabSz="1219170">
                <a:lnSpc>
                  <a:spcPct val="100000"/>
                </a:lnSpc>
                <a:tabLst>
                  <a:tab pos="0" algn="l"/>
                </a:tabLst>
              </a:pPr>
              <a:endParaRPr lang="en-US" sz="2400" b="0" u="none" strike="noStrike">
                <a:solidFill>
                  <a:srgbClr val="000000"/>
                </a:solidFill>
                <a:effectLst/>
                <a:uFillTx/>
                <a:latin typeface="OpenSymbol"/>
              </a:endParaRPr>
            </a:p>
          </p:txBody>
        </p:sp>
      </p:grpSp>
      <p:sp>
        <p:nvSpPr>
          <p:cNvPr id="51" name="PlaceHolder 1"/>
          <p:cNvSpPr>
            <a:spLocks noGrp="1"/>
          </p:cNvSpPr>
          <p:nvPr>
            <p:ph type="title"/>
          </p:nvPr>
        </p:nvSpPr>
        <p:spPr>
          <a:xfrm>
            <a:off x="960000" y="897600"/>
            <a:ext cx="5611200" cy="2795520"/>
          </a:xfrm>
          <a:prstGeom prst="rect">
            <a:avLst/>
          </a:prstGeom>
          <a:noFill/>
          <a:ln w="0">
            <a:noFill/>
          </a:ln>
        </p:spPr>
        <p:txBody>
          <a:bodyPr lIns="91440" tIns="91440" rIns="91440" bIns="91440" anchor="b">
            <a:noAutofit/>
          </a:bodyPr>
          <a:lstStyle>
            <a:lvl1pPr indent="0">
              <a:buNone/>
              <a:defRPr/>
            </a:lvl1pPr>
          </a:lstStyle>
          <a:p>
            <a:pPr indent="0">
              <a:buNone/>
            </a:pPr>
            <a:r>
              <a:rPr lang="en-US" sz="5333" b="0" u="none" strike="noStrike">
                <a:solidFill>
                  <a:schemeClr val="dk1"/>
                </a:solidFill>
                <a:effectLst/>
                <a:uFillTx/>
                <a:latin typeface="Arial"/>
              </a:rPr>
              <a:t>Click to edit Master title style</a:t>
            </a:r>
            <a:endParaRPr lang="fr-FR" sz="5333" b="0" u="none" strike="noStrike">
              <a:solidFill>
                <a:schemeClr val="dk1"/>
              </a:solidFill>
              <a:effectLst/>
              <a:uFillTx/>
              <a:latin typeface="Arial"/>
            </a:endParaRPr>
          </a:p>
        </p:txBody>
      </p:sp>
    </p:spTree>
    <p:extLst>
      <p:ext uri="{BB962C8B-B14F-4D97-AF65-F5344CB8AC3E}">
        <p14:creationId xmlns:p14="http://schemas.microsoft.com/office/powerpoint/2010/main" val="6421098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CAPTION_ONLY">
    <p:bg>
      <p:bgPr>
        <a:solidFill>
          <a:schemeClr val="lt1"/>
        </a:solidFill>
        <a:effectLst/>
      </p:bgPr>
    </p:bg>
    <p:spTree>
      <p:nvGrpSpPr>
        <p:cNvPr id="1" name=""/>
        <p:cNvGrpSpPr/>
        <p:nvPr/>
      </p:nvGrpSpPr>
      <p:grpSpPr>
        <a:xfrm>
          <a:off x="0" y="0"/>
          <a:ext cx="0" cy="0"/>
          <a:chOff x="0" y="0"/>
          <a:chExt cx="0" cy="0"/>
        </a:xfrm>
      </p:grpSpPr>
      <p:sp>
        <p:nvSpPr>
          <p:cNvPr id="52" name="PlaceHolder 1"/>
          <p:cNvSpPr>
            <a:spLocks noGrp="1"/>
          </p:cNvSpPr>
          <p:nvPr>
            <p:ph type="body"/>
          </p:nvPr>
        </p:nvSpPr>
        <p:spPr>
          <a:xfrm>
            <a:off x="7464960" y="1163040"/>
            <a:ext cx="3487680" cy="4531200"/>
          </a:xfrm>
          <a:prstGeom prst="rect">
            <a:avLst/>
          </a:prstGeom>
          <a:noFill/>
          <a:ln w="0">
            <a:noFill/>
          </a:ln>
        </p:spPr>
        <p:txBody>
          <a:bodyPr lIns="91440" tIns="91440" rIns="91440" bIns="91440" anchor="ctr">
            <a:noAutofit/>
          </a:bodyPr>
          <a:lstStyle/>
          <a:p>
            <a:pPr marL="575986" lvl="0" indent="-431989">
              <a:spcBef>
                <a:spcPts val="1889"/>
              </a:spcBef>
              <a:buClr>
                <a:srgbClr val="000000"/>
              </a:buClr>
              <a:buSzPct val="45000"/>
              <a:buFont typeface="Wingdings" charset="2"/>
              <a:buChar char=""/>
            </a:pPr>
            <a:r>
              <a:rPr lang="en-US" sz="5333" b="0" u="none" strike="noStrike">
                <a:solidFill>
                  <a:srgbClr val="000000"/>
                </a:solidFill>
                <a:effectLst/>
                <a:uFillTx/>
                <a:latin typeface="Arial"/>
              </a:rPr>
              <a:t>Edit Master text styles</a:t>
            </a:r>
          </a:p>
          <a:p>
            <a:pPr marL="575986" lvl="1" indent="-431989">
              <a:spcBef>
                <a:spcPts val="1889"/>
              </a:spcBef>
              <a:buClr>
                <a:srgbClr val="000000"/>
              </a:buClr>
              <a:buSzPct val="45000"/>
              <a:buFont typeface="Wingdings" charset="2"/>
              <a:buChar char=""/>
            </a:pPr>
            <a:r>
              <a:rPr lang="en-US" sz="5333" b="0" u="none" strike="noStrike">
                <a:solidFill>
                  <a:srgbClr val="000000"/>
                </a:solidFill>
                <a:effectLst/>
                <a:uFillTx/>
                <a:latin typeface="Arial"/>
              </a:rPr>
              <a:t>Second level</a:t>
            </a:r>
          </a:p>
          <a:p>
            <a:pPr marL="575986" lvl="2" indent="-431989">
              <a:spcBef>
                <a:spcPts val="1889"/>
              </a:spcBef>
              <a:buClr>
                <a:srgbClr val="000000"/>
              </a:buClr>
              <a:buSzPct val="45000"/>
              <a:buFont typeface="Wingdings" charset="2"/>
              <a:buChar char=""/>
            </a:pPr>
            <a:r>
              <a:rPr lang="en-US" sz="5333" b="0" u="none" strike="noStrike">
                <a:solidFill>
                  <a:srgbClr val="000000"/>
                </a:solidFill>
                <a:effectLst/>
                <a:uFillTx/>
                <a:latin typeface="Arial"/>
              </a:rPr>
              <a:t>Third level</a:t>
            </a:r>
          </a:p>
          <a:p>
            <a:pPr marL="575986" lvl="3" indent="-431989">
              <a:spcBef>
                <a:spcPts val="1889"/>
              </a:spcBef>
              <a:buClr>
                <a:srgbClr val="000000"/>
              </a:buClr>
              <a:buSzPct val="45000"/>
              <a:buFont typeface="Wingdings" charset="2"/>
              <a:buChar char=""/>
            </a:pPr>
            <a:r>
              <a:rPr lang="en-US" sz="5333" b="0" u="none" strike="noStrike">
                <a:solidFill>
                  <a:srgbClr val="000000"/>
                </a:solidFill>
                <a:effectLst/>
                <a:uFillTx/>
                <a:latin typeface="Arial"/>
              </a:rPr>
              <a:t>Fourth level</a:t>
            </a:r>
          </a:p>
          <a:p>
            <a:pPr marL="575986" lvl="4" indent="-431989">
              <a:spcBef>
                <a:spcPts val="1889"/>
              </a:spcBef>
              <a:buClr>
                <a:srgbClr val="000000"/>
              </a:buClr>
              <a:buSzPct val="45000"/>
              <a:buFont typeface="Wingdings" charset="2"/>
              <a:buChar char=""/>
            </a:pPr>
            <a:r>
              <a:rPr lang="en-US" sz="5333" b="0" u="none" strike="noStrike">
                <a:solidFill>
                  <a:srgbClr val="000000"/>
                </a:solidFill>
                <a:effectLst/>
                <a:uFillTx/>
                <a:latin typeface="Arial"/>
              </a:rPr>
              <a:t>Fifth level</a:t>
            </a:r>
            <a:endParaRPr lang="fr-FR" sz="5333" b="0" u="none" strike="noStrike">
              <a:solidFill>
                <a:srgbClr val="000000"/>
              </a:solidFill>
              <a:effectLst/>
              <a:uFillTx/>
              <a:latin typeface="Arial"/>
            </a:endParaRPr>
          </a:p>
        </p:txBody>
      </p:sp>
    </p:spTree>
    <p:extLst>
      <p:ext uri="{BB962C8B-B14F-4D97-AF65-F5344CB8AC3E}">
        <p14:creationId xmlns:p14="http://schemas.microsoft.com/office/powerpoint/2010/main" val="31523616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7E0D4-6D9E-4904-9070-F58F41C992A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BFDD782-C291-44CB-8972-EEC312D123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675021B-BEE8-4A30-8127-E1E4E66C26C3}"/>
              </a:ext>
            </a:extLst>
          </p:cNvPr>
          <p:cNvSpPr>
            <a:spLocks noGrp="1"/>
          </p:cNvSpPr>
          <p:nvPr>
            <p:ph type="dt" sz="half" idx="10"/>
          </p:nvPr>
        </p:nvSpPr>
        <p:spPr/>
        <p:txBody>
          <a:bodyPr/>
          <a:lstStyle/>
          <a:p>
            <a:fld id="{F1380CF1-37A3-4F7E-8AA2-CA1735B0AB21}" type="datetimeFigureOut">
              <a:rPr lang="en-GB" smtClean="0"/>
              <a:t>27/02/2026</a:t>
            </a:fld>
            <a:endParaRPr lang="en-GB"/>
          </a:p>
        </p:txBody>
      </p:sp>
      <p:sp>
        <p:nvSpPr>
          <p:cNvPr id="5" name="Footer Placeholder 4">
            <a:extLst>
              <a:ext uri="{FF2B5EF4-FFF2-40B4-BE49-F238E27FC236}">
                <a16:creationId xmlns:a16="http://schemas.microsoft.com/office/drawing/2014/main" id="{E5573C40-80FB-4DD3-9362-4E5A35D35E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96BD15-962E-4F74-ADFB-EAE292058552}"/>
              </a:ext>
            </a:extLst>
          </p:cNvPr>
          <p:cNvSpPr>
            <a:spLocks noGrp="1"/>
          </p:cNvSpPr>
          <p:nvPr>
            <p:ph type="sldNum" sz="quarter" idx="12"/>
          </p:nvPr>
        </p:nvSpPr>
        <p:spPr/>
        <p:txBody>
          <a:bodyPr/>
          <a:lstStyle/>
          <a:p>
            <a:fld id="{2EB35AB7-B38C-40A1-ACD5-93D1E641F27A}" type="slidenum">
              <a:rPr lang="en-GB" smtClean="0"/>
              <a:t>‹#›</a:t>
            </a:fld>
            <a:endParaRPr lang="en-GB"/>
          </a:p>
        </p:txBody>
      </p:sp>
    </p:spTree>
    <p:extLst>
      <p:ext uri="{BB962C8B-B14F-4D97-AF65-F5344CB8AC3E}">
        <p14:creationId xmlns:p14="http://schemas.microsoft.com/office/powerpoint/2010/main" val="24781009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simple-light-2">
    <p:bg>
      <p:bgPr>
        <a:solidFill>
          <a:schemeClr val="dk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17364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CUSTOM_2_1">
    <p:bg>
      <p:bgPr>
        <a:solidFill>
          <a:schemeClr val="dk1"/>
        </a:solidFill>
        <a:effectLst/>
      </p:bgPr>
    </p:bg>
    <p:spTree>
      <p:nvGrpSpPr>
        <p:cNvPr id="1" name=""/>
        <p:cNvGrpSpPr/>
        <p:nvPr/>
      </p:nvGrpSpPr>
      <p:grpSpPr>
        <a:xfrm>
          <a:off x="0" y="0"/>
          <a:ext cx="0" cy="0"/>
          <a:chOff x="0" y="0"/>
          <a:chExt cx="0" cy="0"/>
        </a:xfrm>
      </p:grpSpPr>
      <p:sp>
        <p:nvSpPr>
          <p:cNvPr id="53" name="Google Shape;123;p22"/>
          <p:cNvSpPr/>
          <p:nvPr/>
        </p:nvSpPr>
        <p:spPr>
          <a:xfrm>
            <a:off x="0" y="-13920"/>
            <a:ext cx="12191520" cy="1573920"/>
          </a:xfrm>
          <a:prstGeom prst="rect">
            <a:avLst/>
          </a:prstGeom>
          <a:solidFill>
            <a:schemeClr val="accent2"/>
          </a:solidFill>
          <a:ln w="0">
            <a:noFill/>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54" name="PlaceHolder 1"/>
          <p:cNvSpPr>
            <a:spLocks noGrp="1"/>
          </p:cNvSpPr>
          <p:nvPr>
            <p:ph type="title"/>
          </p:nvPr>
        </p:nvSpPr>
        <p:spPr>
          <a:xfrm>
            <a:off x="950880" y="719520"/>
            <a:ext cx="10289760" cy="642720"/>
          </a:xfrm>
          <a:prstGeom prst="rect">
            <a:avLst/>
          </a:prstGeom>
          <a:noFill/>
          <a:ln w="0">
            <a:noFill/>
          </a:ln>
        </p:spPr>
        <p:txBody>
          <a:bodyPr lIns="91440" tIns="91440" rIns="91440" bIns="91440" anchor="t">
            <a:noAutofit/>
          </a:bodyPr>
          <a:lstStyle>
            <a:lvl1pPr indent="0">
              <a:buNone/>
              <a:defRPr/>
            </a:lvl1pPr>
          </a:lstStyle>
          <a:p>
            <a:pPr indent="0">
              <a:buNone/>
            </a:pPr>
            <a:r>
              <a:rPr lang="en-US" sz="2933" b="0" u="none" strike="noStrike">
                <a:solidFill>
                  <a:schemeClr val="dk1"/>
                </a:solidFill>
                <a:effectLst/>
                <a:uFillTx/>
                <a:latin typeface="Arial"/>
              </a:rPr>
              <a:t>Click to edit Master title style</a:t>
            </a:r>
            <a:endParaRPr lang="fr-FR" sz="2933" b="0" u="none" strike="noStrike">
              <a:solidFill>
                <a:schemeClr val="dk1"/>
              </a:solidFill>
              <a:effectLst/>
              <a:uFillTx/>
              <a:latin typeface="Arial"/>
            </a:endParaRPr>
          </a:p>
        </p:txBody>
      </p:sp>
    </p:spTree>
    <p:extLst>
      <p:ext uri="{BB962C8B-B14F-4D97-AF65-F5344CB8AC3E}">
        <p14:creationId xmlns:p14="http://schemas.microsoft.com/office/powerpoint/2010/main" val="6760289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CUSTOM_2_1_1">
    <p:bg>
      <p:bgPr>
        <a:solidFill>
          <a:schemeClr val="dk1"/>
        </a:solidFill>
        <a:effectLst/>
      </p:bgPr>
    </p:bg>
    <p:spTree>
      <p:nvGrpSpPr>
        <p:cNvPr id="1" name=""/>
        <p:cNvGrpSpPr/>
        <p:nvPr/>
      </p:nvGrpSpPr>
      <p:grpSpPr>
        <a:xfrm>
          <a:off x="0" y="0"/>
          <a:ext cx="0" cy="0"/>
          <a:chOff x="0" y="0"/>
          <a:chExt cx="0" cy="0"/>
        </a:xfrm>
      </p:grpSpPr>
      <p:sp>
        <p:nvSpPr>
          <p:cNvPr id="55" name="Google Shape;126;p23"/>
          <p:cNvSpPr/>
          <p:nvPr/>
        </p:nvSpPr>
        <p:spPr>
          <a:xfrm>
            <a:off x="0" y="-13920"/>
            <a:ext cx="12191520" cy="1573920"/>
          </a:xfrm>
          <a:prstGeom prst="rect">
            <a:avLst/>
          </a:prstGeom>
          <a:solidFill>
            <a:schemeClr val="accent2"/>
          </a:solidFill>
          <a:ln w="0">
            <a:noFill/>
          </a:ln>
        </p:spPr>
        <p:style>
          <a:lnRef idx="0">
            <a:scrgbClr r="0" g="0" b="0"/>
          </a:lnRef>
          <a:fillRef idx="0">
            <a:scrgbClr r="0" g="0" b="0"/>
          </a:fillRef>
          <a:effectRef idx="0">
            <a:scrgbClr r="0" g="0" b="0"/>
          </a:effectRef>
          <a:fontRef idx="minor"/>
        </p:style>
        <p:txBody>
          <a:bodyPr tIns="121920" bIns="121920" anchor="ctr">
            <a:noAutofit/>
          </a:bodyPr>
          <a:lstStyle/>
          <a:p>
            <a:pPr algn="ctr" defTabSz="1219170">
              <a:lnSpc>
                <a:spcPct val="100000"/>
              </a:lnSpc>
              <a:tabLst>
                <a:tab pos="0" algn="l"/>
              </a:tabLst>
            </a:pPr>
            <a:endParaRPr lang="en-US" sz="2400" b="0" u="none" strike="noStrike">
              <a:solidFill>
                <a:srgbClr val="000000"/>
              </a:solidFill>
              <a:effectLst/>
              <a:uFillTx/>
              <a:latin typeface="OpenSymbol"/>
            </a:endParaRPr>
          </a:p>
        </p:txBody>
      </p:sp>
      <p:sp>
        <p:nvSpPr>
          <p:cNvPr id="56" name="PlaceHolder 1"/>
          <p:cNvSpPr>
            <a:spLocks noGrp="1"/>
          </p:cNvSpPr>
          <p:nvPr>
            <p:ph type="title"/>
          </p:nvPr>
        </p:nvSpPr>
        <p:spPr>
          <a:xfrm>
            <a:off x="971520" y="719520"/>
            <a:ext cx="4463040" cy="642720"/>
          </a:xfrm>
          <a:prstGeom prst="rect">
            <a:avLst/>
          </a:prstGeom>
          <a:noFill/>
          <a:ln w="0">
            <a:noFill/>
          </a:ln>
        </p:spPr>
        <p:txBody>
          <a:bodyPr lIns="91440" tIns="91440" rIns="91440" bIns="91440" anchor="t">
            <a:noAutofit/>
          </a:bodyPr>
          <a:lstStyle>
            <a:lvl1pPr indent="0">
              <a:buNone/>
              <a:defRPr/>
            </a:lvl1pPr>
          </a:lstStyle>
          <a:p>
            <a:pPr indent="0">
              <a:buNone/>
            </a:pPr>
            <a:r>
              <a:rPr lang="en-US" sz="2933" b="0" u="none" strike="noStrike">
                <a:solidFill>
                  <a:schemeClr val="dk1"/>
                </a:solidFill>
                <a:effectLst/>
                <a:uFillTx/>
                <a:latin typeface="Arial"/>
              </a:rPr>
              <a:t>Click to edit Master title style</a:t>
            </a:r>
            <a:endParaRPr lang="fr-FR" sz="2933" b="0" u="none" strike="noStrike">
              <a:solidFill>
                <a:schemeClr val="dk1"/>
              </a:solidFill>
              <a:effectLst/>
              <a:uFillTx/>
              <a:latin typeface="Arial"/>
            </a:endParaRPr>
          </a:p>
        </p:txBody>
      </p:sp>
      <p:sp>
        <p:nvSpPr>
          <p:cNvPr id="57" name="PlaceHolder 2"/>
          <p:cNvSpPr>
            <a:spLocks noGrp="1"/>
          </p:cNvSpPr>
          <p:nvPr>
            <p:ph type="title"/>
          </p:nvPr>
        </p:nvSpPr>
        <p:spPr>
          <a:xfrm>
            <a:off x="6636960" y="719520"/>
            <a:ext cx="4610880" cy="642720"/>
          </a:xfrm>
          <a:prstGeom prst="rect">
            <a:avLst/>
          </a:prstGeom>
          <a:noFill/>
          <a:ln w="0">
            <a:noFill/>
          </a:ln>
        </p:spPr>
        <p:txBody>
          <a:bodyPr lIns="91440" tIns="91440" rIns="91440" bIns="91440" anchor="t">
            <a:noAutofit/>
          </a:bodyPr>
          <a:lstStyle>
            <a:lvl1pPr indent="0">
              <a:buNone/>
              <a:defRPr/>
            </a:lvl1pPr>
          </a:lstStyle>
          <a:p>
            <a:pPr indent="0">
              <a:buNone/>
            </a:pPr>
            <a:r>
              <a:rPr lang="en-US" sz="2933" b="0" u="none" strike="noStrike">
                <a:solidFill>
                  <a:schemeClr val="dk1"/>
                </a:solidFill>
                <a:effectLst/>
                <a:uFillTx/>
                <a:latin typeface="Arial"/>
              </a:rPr>
              <a:t>Click to edit Master title style</a:t>
            </a:r>
            <a:endParaRPr lang="fr-FR" sz="2933" b="0" u="none" strike="noStrike">
              <a:solidFill>
                <a:schemeClr val="dk1"/>
              </a:solidFill>
              <a:effectLst/>
              <a:uFillTx/>
              <a:latin typeface="Arial"/>
            </a:endParaRPr>
          </a:p>
        </p:txBody>
      </p:sp>
    </p:spTree>
    <p:extLst>
      <p:ext uri="{BB962C8B-B14F-4D97-AF65-F5344CB8AC3E}">
        <p14:creationId xmlns:p14="http://schemas.microsoft.com/office/powerpoint/2010/main" val="250144644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7E0D4-6D9E-4904-9070-F58F41C992A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BFDD782-C291-44CB-8972-EEC312D123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675021B-BEE8-4A30-8127-E1E4E66C26C3}"/>
              </a:ext>
            </a:extLst>
          </p:cNvPr>
          <p:cNvSpPr>
            <a:spLocks noGrp="1"/>
          </p:cNvSpPr>
          <p:nvPr>
            <p:ph type="dt" sz="half" idx="10"/>
          </p:nvPr>
        </p:nvSpPr>
        <p:spPr/>
        <p:txBody>
          <a:bodyPr/>
          <a:lstStyle/>
          <a:p>
            <a:fld id="{F1380CF1-37A3-4F7E-8AA2-CA1735B0AB21}" type="datetimeFigureOut">
              <a:rPr lang="en-GB" smtClean="0"/>
              <a:t>27/02/2026</a:t>
            </a:fld>
            <a:endParaRPr lang="en-GB"/>
          </a:p>
        </p:txBody>
      </p:sp>
      <p:sp>
        <p:nvSpPr>
          <p:cNvPr id="5" name="Footer Placeholder 4">
            <a:extLst>
              <a:ext uri="{FF2B5EF4-FFF2-40B4-BE49-F238E27FC236}">
                <a16:creationId xmlns:a16="http://schemas.microsoft.com/office/drawing/2014/main" id="{E5573C40-80FB-4DD3-9362-4E5A35D35E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96BD15-962E-4F74-ADFB-EAE292058552}"/>
              </a:ext>
            </a:extLst>
          </p:cNvPr>
          <p:cNvSpPr>
            <a:spLocks noGrp="1"/>
          </p:cNvSpPr>
          <p:nvPr>
            <p:ph type="sldNum" sz="quarter" idx="12"/>
          </p:nvPr>
        </p:nvSpPr>
        <p:spPr/>
        <p:txBody>
          <a:bodyPr/>
          <a:lstStyle/>
          <a:p>
            <a:fld id="{2EB35AB7-B38C-40A1-ACD5-93D1E641F27A}" type="slidenum">
              <a:rPr lang="en-GB" smtClean="0"/>
              <a:t>‹#›</a:t>
            </a:fld>
            <a:endParaRPr lang="en-GB"/>
          </a:p>
        </p:txBody>
      </p:sp>
    </p:spTree>
    <p:extLst>
      <p:ext uri="{BB962C8B-B14F-4D97-AF65-F5344CB8AC3E}">
        <p14:creationId xmlns:p14="http://schemas.microsoft.com/office/powerpoint/2010/main" val="11601506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380CF1-37A3-4F7E-8AA2-CA1735B0AB21}" type="datetimeFigureOut">
              <a:rPr lang="en-GB" smtClean="0"/>
              <a:t>27/02/2026</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2EB35AB7-B38C-40A1-ACD5-93D1E641F27A}"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845980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173421-9EB7-4CD8-9714-2F14940F7CB8}"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0EDA75-032E-45FF-8F98-940440FC0C20}"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580366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B173421-9EB7-4CD8-9714-2F14940F7CB8}"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0EDA75-032E-45FF-8F98-940440FC0C20}"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231604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173421-9EB7-4CD8-9714-2F14940F7CB8}"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0EDA75-032E-45FF-8F98-940440FC0C20}"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728601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173421-9EB7-4CD8-9714-2F14940F7CB8}" type="datetimeFigureOut">
              <a:rPr lang="en-GB" smtClean="0"/>
              <a:t>27/02/2026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0EDA75-032E-45FF-8F98-940440FC0C20}"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89353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173421-9EB7-4CD8-9714-2F14940F7CB8}" type="datetimeFigureOut">
              <a:rPr lang="en-GB" smtClean="0"/>
              <a:t>27/02/2026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0EDA75-032E-45FF-8F98-940440FC0C20}"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01808601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73421-9EB7-4CD8-9714-2F14940F7CB8}" type="datetimeFigureOut">
              <a:rPr lang="en-GB" smtClean="0"/>
              <a:t>27/02/2026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0EDA75-032E-45FF-8F98-940440FC0C20}" type="slidenum">
              <a:rPr lang="en-GB" smtClean="0"/>
              <a:t>‹#›</a:t>
            </a:fld>
            <a:endParaRPr lang="en-GB"/>
          </a:p>
        </p:txBody>
      </p:sp>
    </p:spTree>
    <p:extLst>
      <p:ext uri="{BB962C8B-B14F-4D97-AF65-F5344CB8AC3E}">
        <p14:creationId xmlns:p14="http://schemas.microsoft.com/office/powerpoint/2010/main" val="6984583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B173421-9EB7-4CD8-9714-2F14940F7CB8}"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0EDA75-032E-45FF-8F98-940440FC0C20}"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830745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5B173421-9EB7-4CD8-9714-2F14940F7CB8}" type="datetimeFigureOut">
              <a:rPr lang="en-GB" smtClean="0"/>
              <a:t>27/02/2026</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230EDA75-032E-45FF-8F98-940440FC0C20}"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3302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173421-9EB7-4CD8-9714-2F14940F7CB8}"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0EDA75-032E-45FF-8F98-940440FC0C20}"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63045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173421-9EB7-4CD8-9714-2F14940F7CB8}"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0EDA75-032E-45FF-8F98-940440FC0C20}"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105615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cSld name="CUSTOM_2_1_1">
    <p:bg>
      <p:bgPr>
        <a:solidFill>
          <a:schemeClr val="dk1"/>
        </a:solidFill>
        <a:effectLst/>
      </p:bgPr>
    </p:bg>
    <p:spTree>
      <p:nvGrpSpPr>
        <p:cNvPr id="1" name=""/>
        <p:cNvGrpSpPr/>
        <p:nvPr/>
      </p:nvGrpSpPr>
      <p:grpSpPr>
        <a:xfrm>
          <a:off x="0" y="0"/>
          <a:ext cx="0" cy="0"/>
          <a:chOff x="0" y="0"/>
          <a:chExt cx="0" cy="0"/>
        </a:xfrm>
      </p:grpSpPr>
      <p:sp>
        <p:nvSpPr>
          <p:cNvPr id="56" name="PlaceHolder 1"/>
          <p:cNvSpPr>
            <a:spLocks noGrp="1"/>
          </p:cNvSpPr>
          <p:nvPr>
            <p:ph type="title"/>
          </p:nvPr>
        </p:nvSpPr>
        <p:spPr>
          <a:xfrm>
            <a:off x="971520" y="719520"/>
            <a:ext cx="4463040" cy="642720"/>
          </a:xfrm>
          <a:prstGeom prst="rect">
            <a:avLst/>
          </a:prstGeom>
          <a:noFill/>
          <a:ln w="0">
            <a:noFill/>
          </a:ln>
        </p:spPr>
        <p:txBody>
          <a:bodyPr lIns="91440" tIns="91440" rIns="91440" bIns="91440" anchor="t">
            <a:noAutofit/>
          </a:bodyPr>
          <a:lstStyle>
            <a:lvl1pPr indent="0">
              <a:buNone/>
              <a:defRPr/>
            </a:lvl1pPr>
          </a:lstStyle>
          <a:p>
            <a:pPr indent="0">
              <a:buNone/>
            </a:pPr>
            <a:r>
              <a:rPr lang="en-US" sz="2933" b="0" u="none" strike="noStrike">
                <a:solidFill>
                  <a:schemeClr val="dk1"/>
                </a:solidFill>
                <a:effectLst/>
                <a:uFillTx/>
                <a:latin typeface="Arial"/>
              </a:rPr>
              <a:t>Click to edit Master title style</a:t>
            </a:r>
            <a:endParaRPr lang="fr-FR" sz="2933" b="0" u="none" strike="noStrike">
              <a:solidFill>
                <a:schemeClr val="dk1"/>
              </a:solidFill>
              <a:effectLst/>
              <a:uFillTx/>
              <a:latin typeface="Arial"/>
            </a:endParaRPr>
          </a:p>
        </p:txBody>
      </p:sp>
      <p:sp>
        <p:nvSpPr>
          <p:cNvPr id="57" name="PlaceHolder 2"/>
          <p:cNvSpPr>
            <a:spLocks noGrp="1"/>
          </p:cNvSpPr>
          <p:nvPr>
            <p:ph type="title"/>
          </p:nvPr>
        </p:nvSpPr>
        <p:spPr>
          <a:xfrm>
            <a:off x="6636960" y="719520"/>
            <a:ext cx="4610880" cy="642720"/>
          </a:xfrm>
          <a:prstGeom prst="rect">
            <a:avLst/>
          </a:prstGeom>
          <a:noFill/>
          <a:ln w="0">
            <a:noFill/>
          </a:ln>
        </p:spPr>
        <p:txBody>
          <a:bodyPr lIns="91440" tIns="91440" rIns="91440" bIns="91440" anchor="t">
            <a:noAutofit/>
          </a:bodyPr>
          <a:lstStyle>
            <a:lvl1pPr indent="0">
              <a:buNone/>
              <a:defRPr/>
            </a:lvl1pPr>
          </a:lstStyle>
          <a:p>
            <a:pPr indent="0">
              <a:buNone/>
            </a:pPr>
            <a:r>
              <a:rPr lang="en-US" sz="2933" b="0" u="none" strike="noStrike">
                <a:solidFill>
                  <a:schemeClr val="dk1"/>
                </a:solidFill>
                <a:effectLst/>
                <a:uFillTx/>
                <a:latin typeface="Arial"/>
              </a:rPr>
              <a:t>Click to edit Master title style</a:t>
            </a:r>
            <a:endParaRPr lang="fr-FR" sz="2933" b="0" u="none" strike="noStrike">
              <a:solidFill>
                <a:schemeClr val="dk1"/>
              </a:solidFill>
              <a:effectLst/>
              <a:uFillTx/>
              <a:latin typeface="Arial"/>
            </a:endParaRPr>
          </a:p>
        </p:txBody>
      </p:sp>
    </p:spTree>
    <p:extLst>
      <p:ext uri="{BB962C8B-B14F-4D97-AF65-F5344CB8AC3E}">
        <p14:creationId xmlns:p14="http://schemas.microsoft.com/office/powerpoint/2010/main" val="32134288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19" Type="http://schemas.openxmlformats.org/officeDocument/2006/relationships/slideLayout" Target="../slideLayouts/slideLayout19.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2.xml" /><Relationship Id="rId2" Type="http://schemas.openxmlformats.org/officeDocument/2006/relationships/slideLayout" Target="../slideLayouts/slideLayout21.xml" /><Relationship Id="rId1" Type="http://schemas.openxmlformats.org/officeDocument/2006/relationships/slideLayout" Target="../slideLayouts/slideLayout20.xml" /><Relationship Id="rId5" Type="http://schemas.openxmlformats.org/officeDocument/2006/relationships/theme" Target="../theme/theme2.xml" /><Relationship Id="rId4" Type="http://schemas.openxmlformats.org/officeDocument/2006/relationships/slideLayout" Target="../slideLayouts/slideLayout23.xml" /></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 /><Relationship Id="rId13" Type="http://schemas.openxmlformats.org/officeDocument/2006/relationships/theme" Target="../theme/theme3.xml" /><Relationship Id="rId3" Type="http://schemas.openxmlformats.org/officeDocument/2006/relationships/slideLayout" Target="../slideLayouts/slideLayout26.xml" /><Relationship Id="rId7" Type="http://schemas.openxmlformats.org/officeDocument/2006/relationships/slideLayout" Target="../slideLayouts/slideLayout30.xml" /><Relationship Id="rId12" Type="http://schemas.openxmlformats.org/officeDocument/2006/relationships/slideLayout" Target="../slideLayouts/slideLayout35.xml" /><Relationship Id="rId2" Type="http://schemas.openxmlformats.org/officeDocument/2006/relationships/slideLayout" Target="../slideLayouts/slideLayout25.xml" /><Relationship Id="rId1" Type="http://schemas.openxmlformats.org/officeDocument/2006/relationships/slideLayout" Target="../slideLayouts/slideLayout24.xml" /><Relationship Id="rId6" Type="http://schemas.openxmlformats.org/officeDocument/2006/relationships/slideLayout" Target="../slideLayouts/slideLayout29.xml" /><Relationship Id="rId11" Type="http://schemas.openxmlformats.org/officeDocument/2006/relationships/slideLayout" Target="../slideLayouts/slideLayout34.xml" /><Relationship Id="rId5" Type="http://schemas.openxmlformats.org/officeDocument/2006/relationships/slideLayout" Target="../slideLayouts/slideLayout28.xml" /><Relationship Id="rId10" Type="http://schemas.openxmlformats.org/officeDocument/2006/relationships/slideLayout" Target="../slideLayouts/slideLayout33.xml" /><Relationship Id="rId4" Type="http://schemas.openxmlformats.org/officeDocument/2006/relationships/slideLayout" Target="../slideLayouts/slideLayout27.xml" /><Relationship Id="rId9" Type="http://schemas.openxmlformats.org/officeDocument/2006/relationships/slideLayout" Target="../slideLayouts/slideLayout32.xml" /><Relationship Id="rId14" Type="http://schemas.openxmlformats.org/officeDocument/2006/relationships/image" Target="../media/image1.jpg"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0462292"/>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1179189"/>
      </p:ext>
    </p:extLst>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Lst>
  <p:txStyles>
    <p:titleStyle>
      <a:lvl1pPr algn="l" defTabSz="1219170"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92" indent="-304792" algn="l" defTabSz="1219170"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77" indent="-304792" algn="l" defTabSz="1219170"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62" indent="-304792" algn="l" defTabSz="1219170"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547"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13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2/27/2026</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698369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 /><Relationship Id="rId3" Type="http://schemas.openxmlformats.org/officeDocument/2006/relationships/slideLayout" Target="../slideLayouts/slideLayout24.xml" /><Relationship Id="rId7" Type="http://schemas.openxmlformats.org/officeDocument/2006/relationships/image" Target="../media/image5.svg" /><Relationship Id="rId2" Type="http://schemas.openxmlformats.org/officeDocument/2006/relationships/audio" Target="../media/media1.m4a" /><Relationship Id="rId1" Type="http://schemas.microsoft.com/office/2007/relationships/media" Target="../media/media1.m4a" /><Relationship Id="rId6" Type="http://schemas.openxmlformats.org/officeDocument/2006/relationships/image" Target="../media/image4.png" /><Relationship Id="rId5" Type="http://schemas.openxmlformats.org/officeDocument/2006/relationships/image" Target="../media/image3.svg"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 /><Relationship Id="rId3" Type="http://schemas.openxmlformats.org/officeDocument/2006/relationships/slideLayout" Target="../slideLayouts/slideLayout27.xml" /><Relationship Id="rId7" Type="http://schemas.openxmlformats.org/officeDocument/2006/relationships/diagramQuickStyle" Target="../diagrams/quickStyle1.xml" /><Relationship Id="rId2" Type="http://schemas.openxmlformats.org/officeDocument/2006/relationships/audio" Target="../media/media2.m4a" /><Relationship Id="rId1" Type="http://schemas.microsoft.com/office/2007/relationships/media" Target="../media/media2.m4a" /><Relationship Id="rId6" Type="http://schemas.openxmlformats.org/officeDocument/2006/relationships/diagramLayout" Target="../diagrams/layout1.xml" /><Relationship Id="rId11" Type="http://schemas.openxmlformats.org/officeDocument/2006/relationships/image" Target="../media/image6.png" /><Relationship Id="rId5" Type="http://schemas.openxmlformats.org/officeDocument/2006/relationships/diagramData" Target="../diagrams/data1.xml" /><Relationship Id="rId10" Type="http://schemas.openxmlformats.org/officeDocument/2006/relationships/image" Target="../media/image7.jpeg" /><Relationship Id="rId4" Type="http://schemas.openxmlformats.org/officeDocument/2006/relationships/notesSlide" Target="../notesSlides/notesSlide1.xml" /><Relationship Id="rId9" Type="http://schemas.microsoft.com/office/2007/relationships/diagramDrawing" Target="../diagrams/drawing1.xml" /></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 /><Relationship Id="rId3" Type="http://schemas.openxmlformats.org/officeDocument/2006/relationships/slideLayout" Target="../slideLayouts/slideLayout27.xml" /><Relationship Id="rId7" Type="http://schemas.openxmlformats.org/officeDocument/2006/relationships/diagramQuickStyle" Target="../diagrams/quickStyle2.xml" /><Relationship Id="rId2" Type="http://schemas.openxmlformats.org/officeDocument/2006/relationships/audio" Target="../media/media3.m4a" /><Relationship Id="rId1" Type="http://schemas.microsoft.com/office/2007/relationships/media" Target="../media/media3.m4a" /><Relationship Id="rId6" Type="http://schemas.openxmlformats.org/officeDocument/2006/relationships/diagramLayout" Target="../diagrams/layout2.xml" /><Relationship Id="rId11" Type="http://schemas.openxmlformats.org/officeDocument/2006/relationships/image" Target="../media/image6.png" /><Relationship Id="rId5" Type="http://schemas.openxmlformats.org/officeDocument/2006/relationships/diagramData" Target="../diagrams/data2.xml" /><Relationship Id="rId10" Type="http://schemas.openxmlformats.org/officeDocument/2006/relationships/image" Target="../media/image8.jpeg" /><Relationship Id="rId4" Type="http://schemas.openxmlformats.org/officeDocument/2006/relationships/notesSlide" Target="../notesSlides/notesSlide2.xml" /><Relationship Id="rId9" Type="http://schemas.microsoft.com/office/2007/relationships/diagramDrawing" Target="../diagrams/drawing2.xml" /></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3.xml" /><Relationship Id="rId13" Type="http://schemas.openxmlformats.org/officeDocument/2006/relationships/image" Target="../media/image12.svg" /><Relationship Id="rId3" Type="http://schemas.openxmlformats.org/officeDocument/2006/relationships/slideLayout" Target="../slideLayouts/slideLayout27.xml" /><Relationship Id="rId7" Type="http://schemas.openxmlformats.org/officeDocument/2006/relationships/diagramQuickStyle" Target="../diagrams/quickStyle3.xml" /><Relationship Id="rId12" Type="http://schemas.openxmlformats.org/officeDocument/2006/relationships/image" Target="../media/image11.png" /><Relationship Id="rId2" Type="http://schemas.openxmlformats.org/officeDocument/2006/relationships/audio" Target="../media/media4.m4a" /><Relationship Id="rId16" Type="http://schemas.openxmlformats.org/officeDocument/2006/relationships/image" Target="../media/image6.png" /><Relationship Id="rId1" Type="http://schemas.microsoft.com/office/2007/relationships/media" Target="../media/media4.m4a" /><Relationship Id="rId6" Type="http://schemas.openxmlformats.org/officeDocument/2006/relationships/diagramLayout" Target="../diagrams/layout3.xml" /><Relationship Id="rId11" Type="http://schemas.openxmlformats.org/officeDocument/2006/relationships/image" Target="../media/image10.svg" /><Relationship Id="rId5" Type="http://schemas.openxmlformats.org/officeDocument/2006/relationships/diagramData" Target="../diagrams/data3.xml" /><Relationship Id="rId15" Type="http://schemas.openxmlformats.org/officeDocument/2006/relationships/image" Target="../media/image14.svg" /><Relationship Id="rId10" Type="http://schemas.openxmlformats.org/officeDocument/2006/relationships/image" Target="../media/image9.png" /><Relationship Id="rId4" Type="http://schemas.openxmlformats.org/officeDocument/2006/relationships/notesSlide" Target="../notesSlides/notesSlide3.xml" /><Relationship Id="rId9" Type="http://schemas.microsoft.com/office/2007/relationships/diagramDrawing" Target="../diagrams/drawing3.xml" /><Relationship Id="rId14" Type="http://schemas.openxmlformats.org/officeDocument/2006/relationships/image" Target="../media/image13.png" /></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4.xml" /><Relationship Id="rId13" Type="http://schemas.openxmlformats.org/officeDocument/2006/relationships/image" Target="../media/image5.svg" /><Relationship Id="rId3" Type="http://schemas.openxmlformats.org/officeDocument/2006/relationships/slideLayout" Target="../slideLayouts/slideLayout27.xml" /><Relationship Id="rId7" Type="http://schemas.openxmlformats.org/officeDocument/2006/relationships/diagramQuickStyle" Target="../diagrams/quickStyle4.xml" /><Relationship Id="rId12" Type="http://schemas.openxmlformats.org/officeDocument/2006/relationships/image" Target="../media/image4.png" /><Relationship Id="rId2" Type="http://schemas.openxmlformats.org/officeDocument/2006/relationships/audio" Target="../media/media5.m4a" /><Relationship Id="rId16" Type="http://schemas.openxmlformats.org/officeDocument/2006/relationships/image" Target="../media/image6.png" /><Relationship Id="rId1" Type="http://schemas.microsoft.com/office/2007/relationships/media" Target="../media/media5.m4a" /><Relationship Id="rId6" Type="http://schemas.openxmlformats.org/officeDocument/2006/relationships/diagramLayout" Target="../diagrams/layout4.xml" /><Relationship Id="rId11" Type="http://schemas.openxmlformats.org/officeDocument/2006/relationships/image" Target="../media/image16.svg" /><Relationship Id="rId5" Type="http://schemas.openxmlformats.org/officeDocument/2006/relationships/diagramData" Target="../diagrams/data4.xml" /><Relationship Id="rId15" Type="http://schemas.openxmlformats.org/officeDocument/2006/relationships/image" Target="../media/image18.svg" /><Relationship Id="rId10" Type="http://schemas.openxmlformats.org/officeDocument/2006/relationships/image" Target="../media/image15.png" /><Relationship Id="rId4" Type="http://schemas.openxmlformats.org/officeDocument/2006/relationships/notesSlide" Target="../notesSlides/notesSlide4.xml" /><Relationship Id="rId9" Type="http://schemas.microsoft.com/office/2007/relationships/diagramDrawing" Target="../diagrams/drawing4.xml" /><Relationship Id="rId14" Type="http://schemas.openxmlformats.org/officeDocument/2006/relationships/image" Target="../media/image17.png" /></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5.xml" /><Relationship Id="rId3" Type="http://schemas.openxmlformats.org/officeDocument/2006/relationships/slideLayout" Target="../slideLayouts/slideLayout27.xml" /><Relationship Id="rId7" Type="http://schemas.openxmlformats.org/officeDocument/2006/relationships/diagramQuickStyle" Target="../diagrams/quickStyle5.xml" /><Relationship Id="rId2" Type="http://schemas.openxmlformats.org/officeDocument/2006/relationships/audio" Target="../media/media6.m4a" /><Relationship Id="rId1" Type="http://schemas.microsoft.com/office/2007/relationships/media" Target="../media/media6.m4a" /><Relationship Id="rId6" Type="http://schemas.openxmlformats.org/officeDocument/2006/relationships/diagramLayout" Target="../diagrams/layout5.xml" /><Relationship Id="rId11" Type="http://schemas.openxmlformats.org/officeDocument/2006/relationships/image" Target="../media/image6.png" /><Relationship Id="rId5" Type="http://schemas.openxmlformats.org/officeDocument/2006/relationships/diagramData" Target="../diagrams/data5.xml" /><Relationship Id="rId10" Type="http://schemas.openxmlformats.org/officeDocument/2006/relationships/image" Target="../media/image19.jpeg" /><Relationship Id="rId4" Type="http://schemas.openxmlformats.org/officeDocument/2006/relationships/notesSlide" Target="../notesSlides/notesSlide5.xml" /><Relationship Id="rId9" Type="http://schemas.microsoft.com/office/2007/relationships/diagramDrawing" Target="../diagrams/drawing5.xml" /></Relationships>
</file>

<file path=ppt/slides/_rels/slide7.xml.rels><?xml version="1.0" encoding="UTF-8" standalone="yes"?>
<Relationships xmlns="http://schemas.openxmlformats.org/package/2006/relationships"><Relationship Id="rId8" Type="http://schemas.openxmlformats.org/officeDocument/2006/relationships/image" Target="../media/image23.svg" /><Relationship Id="rId3" Type="http://schemas.openxmlformats.org/officeDocument/2006/relationships/slideLayout" Target="../slideLayouts/slideLayout27.xml" /><Relationship Id="rId7" Type="http://schemas.openxmlformats.org/officeDocument/2006/relationships/image" Target="../media/image22.png" /><Relationship Id="rId2" Type="http://schemas.openxmlformats.org/officeDocument/2006/relationships/audio" Target="../media/media7.m4a" /><Relationship Id="rId1" Type="http://schemas.microsoft.com/office/2007/relationships/media" Target="../media/media7.m4a" /><Relationship Id="rId6" Type="http://schemas.openxmlformats.org/officeDocument/2006/relationships/image" Target="../media/image21.svg" /><Relationship Id="rId5" Type="http://schemas.openxmlformats.org/officeDocument/2006/relationships/image" Target="../media/image20.png" /><Relationship Id="rId10" Type="http://schemas.openxmlformats.org/officeDocument/2006/relationships/image" Target="../media/image6.png" /><Relationship Id="rId4" Type="http://schemas.openxmlformats.org/officeDocument/2006/relationships/notesSlide" Target="../notesSlides/notesSlide6.xml" /><Relationship Id="rId9" Type="http://schemas.openxmlformats.org/officeDocument/2006/relationships/image" Target="../media/image24.jpeg" /></Relationships>
</file>

<file path=ppt/slides/_rels/slide8.xml.rels><?xml version="1.0" encoding="UTF-8" standalone="yes"?>
<Relationships xmlns="http://schemas.openxmlformats.org/package/2006/relationships"><Relationship Id="rId8" Type="http://schemas.openxmlformats.org/officeDocument/2006/relationships/image" Target="../media/image18.svg" /><Relationship Id="rId3" Type="http://schemas.openxmlformats.org/officeDocument/2006/relationships/image" Target="../media/image25.png" /><Relationship Id="rId7" Type="http://schemas.openxmlformats.org/officeDocument/2006/relationships/image" Target="../media/image17.png" /><Relationship Id="rId2" Type="http://schemas.openxmlformats.org/officeDocument/2006/relationships/notesSlide" Target="../notesSlides/notesSlide7.xml" /><Relationship Id="rId1" Type="http://schemas.openxmlformats.org/officeDocument/2006/relationships/slideLayout" Target="../slideLayouts/slideLayout27.xml" /><Relationship Id="rId6" Type="http://schemas.openxmlformats.org/officeDocument/2006/relationships/image" Target="../media/image28.svg" /><Relationship Id="rId5" Type="http://schemas.openxmlformats.org/officeDocument/2006/relationships/image" Target="../media/image27.png" /><Relationship Id="rId4" Type="http://schemas.openxmlformats.org/officeDocument/2006/relationships/image" Target="../media/image26.svg" /><Relationship Id="rId9" Type="http://schemas.openxmlformats.org/officeDocument/2006/relationships/image" Target="../media/image29.jpeg" /></Relationships>
</file>

<file path=ppt/slides/_rels/slide9.xml.rels><?xml version="1.0" encoding="UTF-8" standalone="yes"?>
<Relationships xmlns="http://schemas.openxmlformats.org/package/2006/relationships"><Relationship Id="rId8" Type="http://schemas.openxmlformats.org/officeDocument/2006/relationships/image" Target="../media/image6.png" /><Relationship Id="rId3" Type="http://schemas.openxmlformats.org/officeDocument/2006/relationships/slideLayout" Target="../slideLayouts/slideLayout27.xml" /><Relationship Id="rId7" Type="http://schemas.openxmlformats.org/officeDocument/2006/relationships/image" Target="../media/image30.jpeg" /><Relationship Id="rId2" Type="http://schemas.openxmlformats.org/officeDocument/2006/relationships/audio" Target="../media/media8.m4a" /><Relationship Id="rId1" Type="http://schemas.microsoft.com/office/2007/relationships/media" Target="../media/media8.m4a" /><Relationship Id="rId6" Type="http://schemas.openxmlformats.org/officeDocument/2006/relationships/image" Target="../media/image26.svg" /><Relationship Id="rId5" Type="http://schemas.openxmlformats.org/officeDocument/2006/relationships/image" Target="../media/image25.png" /><Relationship Id="rId4" Type="http://schemas.openxmlformats.org/officeDocument/2006/relationships/notesSlide" Target="../notesSlides/notesSlide8.xml" /></Relationships>
</file>

<file path=ppt/slides/_rels/slide10.xml.rels><?xml version="1.0" encoding="UTF-8" standalone="yes"?>
<Relationships xmlns="http://schemas.openxmlformats.org/package/2006/relationships"><Relationship Id="rId8" Type="http://schemas.openxmlformats.org/officeDocument/2006/relationships/image" Target="../media/image6.png" /><Relationship Id="rId3" Type="http://schemas.openxmlformats.org/officeDocument/2006/relationships/slideLayout" Target="../slideLayouts/slideLayout27.xml" /><Relationship Id="rId7" Type="http://schemas.openxmlformats.org/officeDocument/2006/relationships/image" Target="../media/image31.jpeg" /><Relationship Id="rId2" Type="http://schemas.openxmlformats.org/officeDocument/2006/relationships/audio" Target="../media/media9.m4a" /><Relationship Id="rId1" Type="http://schemas.microsoft.com/office/2007/relationships/media" Target="../media/media9.m4a" /><Relationship Id="rId6" Type="http://schemas.openxmlformats.org/officeDocument/2006/relationships/image" Target="../media/image28.svg" /><Relationship Id="rId5" Type="http://schemas.openxmlformats.org/officeDocument/2006/relationships/image" Target="../media/image27.png" /><Relationship Id="rId4" Type="http://schemas.openxmlformats.org/officeDocument/2006/relationships/notesSlide" Target="../notesSlides/notesSlide9.xml" /></Relationships>
</file>

<file path=ppt/slides/_rels/slide11.xml.rels><?xml version="1.0" encoding="UTF-8" standalone="yes"?>
<Relationships xmlns="http://schemas.openxmlformats.org/package/2006/relationships"><Relationship Id="rId8" Type="http://schemas.openxmlformats.org/officeDocument/2006/relationships/image" Target="../media/image35.svg" /><Relationship Id="rId3" Type="http://schemas.openxmlformats.org/officeDocument/2006/relationships/slideLayout" Target="../slideLayouts/slideLayout27.xml" /><Relationship Id="rId7" Type="http://schemas.openxmlformats.org/officeDocument/2006/relationships/image" Target="../media/image34.png" /><Relationship Id="rId2" Type="http://schemas.openxmlformats.org/officeDocument/2006/relationships/audio" Target="../media/media10.m4a" /><Relationship Id="rId1" Type="http://schemas.microsoft.com/office/2007/relationships/media" Target="../media/media10.m4a" /><Relationship Id="rId6" Type="http://schemas.openxmlformats.org/officeDocument/2006/relationships/image" Target="../media/image33.svg" /><Relationship Id="rId5" Type="http://schemas.openxmlformats.org/officeDocument/2006/relationships/image" Target="../media/image32.png" /><Relationship Id="rId10" Type="http://schemas.openxmlformats.org/officeDocument/2006/relationships/image" Target="../media/image6.png" /><Relationship Id="rId4" Type="http://schemas.openxmlformats.org/officeDocument/2006/relationships/notesSlide" Target="../notesSlides/notesSlide10.xml" /><Relationship Id="rId9" Type="http://schemas.openxmlformats.org/officeDocument/2006/relationships/image" Target="../media/image36.jpeg" /></Relationships>
</file>

<file path=ppt/slides/_rels/slide12.xml.rels><?xml version="1.0" encoding="UTF-8" standalone="yes"?>
<Relationships xmlns="http://schemas.openxmlformats.org/package/2006/relationships"><Relationship Id="rId8" Type="http://schemas.openxmlformats.org/officeDocument/2006/relationships/image" Target="../media/image40.svg" /><Relationship Id="rId3" Type="http://schemas.openxmlformats.org/officeDocument/2006/relationships/slideLayout" Target="../slideLayouts/slideLayout27.xml" /><Relationship Id="rId7" Type="http://schemas.openxmlformats.org/officeDocument/2006/relationships/image" Target="../media/image39.png" /><Relationship Id="rId2" Type="http://schemas.openxmlformats.org/officeDocument/2006/relationships/audio" Target="../media/media11.m4a" /><Relationship Id="rId1" Type="http://schemas.microsoft.com/office/2007/relationships/media" Target="../media/media11.m4a" /><Relationship Id="rId6" Type="http://schemas.openxmlformats.org/officeDocument/2006/relationships/image" Target="../media/image38.svg" /><Relationship Id="rId5" Type="http://schemas.openxmlformats.org/officeDocument/2006/relationships/image" Target="../media/image37.png" /><Relationship Id="rId10" Type="http://schemas.openxmlformats.org/officeDocument/2006/relationships/image" Target="../media/image6.png" /><Relationship Id="rId4" Type="http://schemas.openxmlformats.org/officeDocument/2006/relationships/notesSlide" Target="../notesSlides/notesSlide11.xml" /><Relationship Id="rId9" Type="http://schemas.openxmlformats.org/officeDocument/2006/relationships/image" Target="../media/image41.jpeg" /></Relationships>
</file>

<file path=ppt/slides/_rels/slide13.xml.rels><?xml version="1.0" encoding="UTF-8" standalone="yes"?>
<Relationships xmlns="http://schemas.openxmlformats.org/package/2006/relationships"><Relationship Id="rId8" Type="http://schemas.openxmlformats.org/officeDocument/2006/relationships/image" Target="../media/image6.png" /><Relationship Id="rId3" Type="http://schemas.openxmlformats.org/officeDocument/2006/relationships/slideLayout" Target="../slideLayouts/slideLayout27.xml" /><Relationship Id="rId7" Type="http://schemas.openxmlformats.org/officeDocument/2006/relationships/image" Target="../media/image24.jpeg" /><Relationship Id="rId2" Type="http://schemas.openxmlformats.org/officeDocument/2006/relationships/audio" Target="../media/media12.m4a" /><Relationship Id="rId1" Type="http://schemas.microsoft.com/office/2007/relationships/media" Target="../media/media12.m4a" /><Relationship Id="rId6" Type="http://schemas.openxmlformats.org/officeDocument/2006/relationships/image" Target="../media/image43.svg" /><Relationship Id="rId5" Type="http://schemas.openxmlformats.org/officeDocument/2006/relationships/image" Target="../media/image42.png" /><Relationship Id="rId4" Type="http://schemas.openxmlformats.org/officeDocument/2006/relationships/notesSlide" Target="../notesSlides/notesSlide12.xml" /></Relationships>
</file>

<file path=ppt/slides/_rels/slide14.xml.rels><?xml version="1.0" encoding="UTF-8" standalone="yes"?>
<Relationships xmlns="http://schemas.openxmlformats.org/package/2006/relationships"><Relationship Id="rId8" Type="http://schemas.openxmlformats.org/officeDocument/2006/relationships/hyperlink" Target="https://www.nia.nih.gov/health/aging-place/aging-place-growing-older-home" TargetMode="External" /><Relationship Id="rId13" Type="http://schemas.openxmlformats.org/officeDocument/2006/relationships/hyperlink" Target="https://www.who.int/news-room/fact-sheets/detail/ageing-and-health" TargetMode="External" /><Relationship Id="rId3" Type="http://schemas.openxmlformats.org/officeDocument/2006/relationships/hyperlink" Target="https://www.ageuk.org.uk/services/befriending-services/" TargetMode="External" /><Relationship Id="rId7" Type="http://schemas.openxmlformats.org/officeDocument/2006/relationships/hyperlink" Target="https://www.legislation.gov.uk/ukpga/2010/15/contents" TargetMode="External" /><Relationship Id="rId12" Type="http://schemas.openxmlformats.org/officeDocument/2006/relationships/hyperlink" Target="https://www.scie.org.uk/integrated-care/intermediate-care-reablement/role-and-principles-of-reablement/" TargetMode="External" /><Relationship Id="rId2" Type="http://schemas.openxmlformats.org/officeDocument/2006/relationships/hyperlink" Target="https://pmc.ncbi.nlm.nih.gov/articles/PMC9601552/" TargetMode="External" /><Relationship Id="rId1" Type="http://schemas.openxmlformats.org/officeDocument/2006/relationships/slideLayout" Target="../slideLayouts/slideLayout25.xml" /><Relationship Id="rId6" Type="http://schemas.openxmlformats.org/officeDocument/2006/relationships/hyperlink" Target="https://www.ncbi.nlm.nih.gov/books/NBK470404/" TargetMode="External" /><Relationship Id="rId11" Type="http://schemas.openxmlformats.org/officeDocument/2006/relationships/hyperlink" Target="https://www.ons.gov.uk/peoplepopulationandcommunity/populationandmigration/populationprojections" TargetMode="External" /><Relationship Id="rId5" Type="http://schemas.openxmlformats.org/officeDocument/2006/relationships/hyperlink" Target="https://www.gov.uk/government/publications/care-act-statutory-guidance" TargetMode="External" /><Relationship Id="rId10" Type="http://schemas.openxmlformats.org/officeDocument/2006/relationships/hyperlink" Target="https://www.longtermplan.nhs.uk/" TargetMode="External" /><Relationship Id="rId4" Type="http://schemas.openxmlformats.org/officeDocument/2006/relationships/hyperlink" Target="https://pubmed.ncbi.nlm.nih.gov/38365698/" TargetMode="External" /><Relationship Id="rId9" Type="http://schemas.openxmlformats.org/officeDocument/2006/relationships/hyperlink" Target="https://www.mdpi.com/1660-4601/18/14/7252"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497FA-9431-4EA7-96E6-1346EB168238}"/>
              </a:ext>
            </a:extLst>
          </p:cNvPr>
          <p:cNvSpPr>
            <a:spLocks noGrp="1"/>
          </p:cNvSpPr>
          <p:nvPr>
            <p:ph type="ctrTitle"/>
          </p:nvPr>
        </p:nvSpPr>
        <p:spPr>
          <a:xfrm>
            <a:off x="543339" y="802298"/>
            <a:ext cx="11264348" cy="2541431"/>
          </a:xfrm>
        </p:spPr>
        <p:txBody>
          <a:bodyPr>
            <a:noAutofit/>
          </a:bodyPr>
          <a:lstStyle/>
          <a:p>
            <a:pPr lvl="0" algn="ctr"/>
            <a:r>
              <a:rPr lang="en-GB" sz="4000" b="1" dirty="0"/>
              <a:t>Title:</a:t>
            </a:r>
            <a:r>
              <a:rPr lang="en-GB" sz="4000" dirty="0"/>
              <a:t> Supporting Independence in Older Adults Living at Home: Are Current UK Care Models Truly Empowering?</a:t>
            </a:r>
          </a:p>
        </p:txBody>
      </p:sp>
      <p:sp>
        <p:nvSpPr>
          <p:cNvPr id="3" name="Subtitle 2">
            <a:extLst>
              <a:ext uri="{FF2B5EF4-FFF2-40B4-BE49-F238E27FC236}">
                <a16:creationId xmlns:a16="http://schemas.microsoft.com/office/drawing/2014/main" id="{53B69A31-D28A-4F24-97EA-4720636298E3}"/>
              </a:ext>
            </a:extLst>
          </p:cNvPr>
          <p:cNvSpPr>
            <a:spLocks noGrp="1"/>
          </p:cNvSpPr>
          <p:nvPr>
            <p:ph type="subTitle" idx="1"/>
          </p:nvPr>
        </p:nvSpPr>
        <p:spPr>
          <a:xfrm>
            <a:off x="2417780" y="3531204"/>
            <a:ext cx="8794506" cy="2524498"/>
          </a:xfrm>
        </p:spPr>
        <p:txBody>
          <a:bodyPr>
            <a:noAutofit/>
          </a:bodyPr>
          <a:lstStyle/>
          <a:p>
            <a:pPr lvl="0" algn="r"/>
            <a:r>
              <a:rPr lang="en-GB" sz="1100" dirty="0">
                <a:latin typeface="Arial" panose="020B0604020202020204" pitchFamily="34" charset="0"/>
                <a:cs typeface="Arial" panose="020B0604020202020204" pitchFamily="34" charset="0"/>
              </a:rPr>
              <a:t>Name: Kiran </a:t>
            </a:r>
            <a:r>
              <a:rPr lang="en-GB" sz="1100" dirty="0" err="1">
                <a:latin typeface="Arial" panose="020B0604020202020204" pitchFamily="34" charset="0"/>
                <a:cs typeface="Arial" panose="020B0604020202020204" pitchFamily="34" charset="0"/>
              </a:rPr>
              <a:t>naaz</a:t>
            </a:r>
            <a:endParaRPr lang="en-GB" sz="1100" dirty="0">
              <a:latin typeface="Arial" panose="020B0604020202020204" pitchFamily="34" charset="0"/>
              <a:cs typeface="Arial" panose="020B0604020202020204" pitchFamily="34" charset="0"/>
            </a:endParaRPr>
          </a:p>
          <a:p>
            <a:pPr lvl="0" algn="r"/>
            <a:r>
              <a:rPr lang="en-GB" sz="1100" dirty="0">
                <a:latin typeface="Arial" panose="020B0604020202020204" pitchFamily="34" charset="0"/>
                <a:cs typeface="Arial" panose="020B0604020202020204" pitchFamily="34" charset="0"/>
              </a:rPr>
              <a:t>Student number: 2309152</a:t>
            </a:r>
          </a:p>
          <a:p>
            <a:pPr lvl="0" algn="r"/>
            <a:r>
              <a:rPr lang="en-GB" sz="1100" dirty="0">
                <a:latin typeface="Arial" panose="020B0604020202020204" pitchFamily="34" charset="0"/>
                <a:cs typeface="Arial" panose="020B0604020202020204" pitchFamily="34" charset="0"/>
              </a:rPr>
              <a:t>Module code: BMHP6027</a:t>
            </a:r>
          </a:p>
          <a:p>
            <a:pPr lvl="0" algn="r"/>
            <a:r>
              <a:rPr lang="en-GB" sz="1100" dirty="0">
                <a:latin typeface="Arial" panose="020B0604020202020204" pitchFamily="34" charset="0"/>
                <a:cs typeface="Arial" panose="020B0604020202020204" pitchFamily="34" charset="0"/>
              </a:rPr>
              <a:t>Lecturer name: Kennedy </a:t>
            </a:r>
            <a:r>
              <a:rPr lang="en-GB" sz="1100" dirty="0" err="1">
                <a:latin typeface="Arial" panose="020B0604020202020204" pitchFamily="34" charset="0"/>
                <a:cs typeface="Arial" panose="020B0604020202020204" pitchFamily="34" charset="0"/>
              </a:rPr>
              <a:t>Obohwemu</a:t>
            </a:r>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Date</a:t>
            </a:r>
          </a:p>
        </p:txBody>
      </p:sp>
      <p:pic>
        <p:nvPicPr>
          <p:cNvPr id="4" name="Graphic 3" descr="House">
            <a:extLst>
              <a:ext uri="{FF2B5EF4-FFF2-40B4-BE49-F238E27FC236}">
                <a16:creationId xmlns:a16="http://schemas.microsoft.com/office/drawing/2014/main" id="{68A532EA-C51B-4381-9D9A-E844CFB4B2A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685455" y="4045527"/>
            <a:ext cx="2360072" cy="1828800"/>
          </a:xfrm>
          <a:prstGeom prst="rect">
            <a:avLst/>
          </a:prstGeom>
        </p:spPr>
      </p:pic>
      <p:pic>
        <p:nvPicPr>
          <p:cNvPr id="5" name="Graphic 4" descr="Brain in head">
            <a:extLst>
              <a:ext uri="{FF2B5EF4-FFF2-40B4-BE49-F238E27FC236}">
                <a16:creationId xmlns:a16="http://schemas.microsoft.com/office/drawing/2014/main" id="{0EF56A3C-8DB4-4AE9-B981-C7F2CD0011C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7291199" y="420860"/>
            <a:ext cx="1714256" cy="1144704"/>
          </a:xfrm>
          <a:prstGeom prst="rect">
            <a:avLst/>
          </a:prstGeom>
        </p:spPr>
      </p:pic>
      <p:pic>
        <p:nvPicPr>
          <p:cNvPr id="6" name="tmpAudioRecording.m4a">
            <a:hlinkClick r:id="" action="ppaction://media"/>
            <a:extLst>
              <a:ext uri="{FF2B5EF4-FFF2-40B4-BE49-F238E27FC236}">
                <a16:creationId xmlns:a16="http://schemas.microsoft.com/office/drawing/2014/main" id="{2FB37C4B-A9F2-7BCF-DA73-D374C942697C}"/>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1369460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Introduction</a:t>
            </a:r>
            <a:endParaRPr lang="en-GB" dirty="0"/>
          </a:p>
        </p:txBody>
      </p:sp>
      <p:graphicFrame>
        <p:nvGraphicFramePr>
          <p:cNvPr id="11" name="Content Placeholder 10">
            <a:extLst>
              <a:ext uri="{FF2B5EF4-FFF2-40B4-BE49-F238E27FC236}">
                <a16:creationId xmlns:a16="http://schemas.microsoft.com/office/drawing/2014/main" id="{A55A972C-04B9-48E5-A463-77E5A75ECCE4}"/>
              </a:ext>
            </a:extLst>
          </p:cNvPr>
          <p:cNvGraphicFramePr>
            <a:graphicFrameLocks noGrp="1"/>
          </p:cNvGraphicFramePr>
          <p:nvPr>
            <p:ph sz="half" idx="1"/>
            <p:extLst>
              <p:ext uri="{D42A27DB-BD31-4B8C-83A1-F6EECF244321}">
                <p14:modId xmlns:p14="http://schemas.microsoft.com/office/powerpoint/2010/main" val="1130326381"/>
              </p:ext>
            </p:extLst>
          </p:nvPr>
        </p:nvGraphicFramePr>
        <p:xfrm>
          <a:off x="457200" y="2010877"/>
          <a:ext cx="5777345" cy="404223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26" name="Picture 2" descr="Promoting Independence in Care Homes ...">
            <a:extLst>
              <a:ext uri="{FF2B5EF4-FFF2-40B4-BE49-F238E27FC236}">
                <a16:creationId xmlns:a16="http://schemas.microsoft.com/office/drawing/2014/main" id="{7FBCD267-86EA-44BC-8DAF-94FF7A37A9CB}"/>
              </a:ext>
            </a:extLst>
          </p:cNvPr>
          <p:cNvPicPr>
            <a:picLocks noGrp="1" noChangeAspect="1" noChangeArrowheads="1"/>
          </p:cNvPicPr>
          <p:nvPr>
            <p:ph sz="half" idx="2"/>
          </p:nvPr>
        </p:nvPicPr>
        <p:blipFill>
          <a:blip r:embed="rId10">
            <a:extLst>
              <a:ext uri="{28A0092B-C50C-407E-A947-70E740481C1C}">
                <a14:useLocalDpi xmlns:a14="http://schemas.microsoft.com/office/drawing/2010/main" val="0"/>
              </a:ext>
            </a:extLst>
          </a:blip>
          <a:srcRect/>
          <a:stretch>
            <a:fillRect/>
          </a:stretch>
        </p:blipFill>
        <p:spPr bwMode="auto">
          <a:xfrm>
            <a:off x="6622473" y="2147455"/>
            <a:ext cx="4710545" cy="3782290"/>
          </a:xfrm>
          <a:prstGeom prst="rect">
            <a:avLst/>
          </a:prstGeom>
          <a:noFill/>
          <a:extLst>
            <a:ext uri="{909E8E84-426E-40DD-AFC4-6F175D3DCCD1}">
              <a14:hiddenFill xmlns:a14="http://schemas.microsoft.com/office/drawing/2010/main">
                <a:solidFill>
                  <a:srgbClr val="FFFFFF"/>
                </a:solidFill>
              </a14:hiddenFill>
            </a:ext>
          </a:extLst>
        </p:spPr>
      </p:pic>
      <p:pic>
        <p:nvPicPr>
          <p:cNvPr id="2" name="tmpAudioRecording.m4a">
            <a:hlinkClick r:id="" action="ppaction://media"/>
            <a:extLst>
              <a:ext uri="{FF2B5EF4-FFF2-40B4-BE49-F238E27FC236}">
                <a16:creationId xmlns:a16="http://schemas.microsoft.com/office/drawing/2014/main" id="{7B88E479-1C0E-BFF8-7FB8-6FAD83F4D989}"/>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1076375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The Ageing Population and Its Impact</a:t>
            </a:r>
            <a:endParaRPr lang="en-GB" dirty="0"/>
          </a:p>
        </p:txBody>
      </p:sp>
      <p:graphicFrame>
        <p:nvGraphicFramePr>
          <p:cNvPr id="2" name="Content Placeholder 1">
            <a:extLst>
              <a:ext uri="{FF2B5EF4-FFF2-40B4-BE49-F238E27FC236}">
                <a16:creationId xmlns:a16="http://schemas.microsoft.com/office/drawing/2014/main" id="{2F8872D6-BE5B-4990-AEAB-231F3F972B53}"/>
              </a:ext>
            </a:extLst>
          </p:cNvPr>
          <p:cNvGraphicFramePr>
            <a:graphicFrameLocks noGrp="1"/>
          </p:cNvGraphicFramePr>
          <p:nvPr>
            <p:ph sz="half" idx="1"/>
            <p:extLst>
              <p:ext uri="{D42A27DB-BD31-4B8C-83A1-F6EECF244321}">
                <p14:modId xmlns:p14="http://schemas.microsoft.com/office/powerpoint/2010/main" val="285566239"/>
              </p:ext>
            </p:extLst>
          </p:nvPr>
        </p:nvGraphicFramePr>
        <p:xfrm>
          <a:off x="263236" y="2010877"/>
          <a:ext cx="5829247" cy="404223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050" name="Picture 2" descr="Chart: The Aging Population of England and Wales | Statista">
            <a:extLst>
              <a:ext uri="{FF2B5EF4-FFF2-40B4-BE49-F238E27FC236}">
                <a16:creationId xmlns:a16="http://schemas.microsoft.com/office/drawing/2014/main" id="{D897FC65-9D98-4F2F-9698-B1F0704FF188}"/>
              </a:ext>
            </a:extLst>
          </p:cNvPr>
          <p:cNvPicPr>
            <a:picLocks noGrp="1" noChangeAspect="1" noChangeArrowheads="1"/>
          </p:cNvPicPr>
          <p:nvPr>
            <p:ph sz="half" idx="2"/>
          </p:nvPr>
        </p:nvPicPr>
        <p:blipFill>
          <a:blip r:embed="rId10">
            <a:extLst>
              <a:ext uri="{28A0092B-C50C-407E-A947-70E740481C1C}">
                <a14:useLocalDpi xmlns:a14="http://schemas.microsoft.com/office/drawing/2010/main" val="0"/>
              </a:ext>
            </a:extLst>
          </a:blip>
          <a:srcRect/>
          <a:stretch>
            <a:fillRect/>
          </a:stretch>
        </p:blipFill>
        <p:spPr bwMode="auto">
          <a:xfrm>
            <a:off x="6567056" y="2017712"/>
            <a:ext cx="4821380" cy="4216833"/>
          </a:xfrm>
          <a:prstGeom prst="rect">
            <a:avLst/>
          </a:prstGeom>
          <a:noFill/>
          <a:extLst>
            <a:ext uri="{909E8E84-426E-40DD-AFC4-6F175D3DCCD1}">
              <a14:hiddenFill xmlns:a14="http://schemas.microsoft.com/office/drawing/2010/main">
                <a:solidFill>
                  <a:srgbClr val="FFFFFF"/>
                </a:solidFill>
              </a14:hiddenFill>
            </a:ext>
          </a:extLst>
        </p:spPr>
      </p:pic>
      <p:pic>
        <p:nvPicPr>
          <p:cNvPr id="3" name="tmpAudioRecording.m4a">
            <a:hlinkClick r:id="" action="ppaction://media"/>
            <a:extLst>
              <a:ext uri="{FF2B5EF4-FFF2-40B4-BE49-F238E27FC236}">
                <a16:creationId xmlns:a16="http://schemas.microsoft.com/office/drawing/2014/main" id="{F34B9029-9D2D-9323-5865-4A864F7E7C52}"/>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7739782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Theoretical Frameworks</a:t>
            </a:r>
            <a:br>
              <a:rPr lang="en-GB" dirty="0"/>
            </a:br>
            <a:endParaRPr lang="en-GB" dirty="0"/>
          </a:p>
        </p:txBody>
      </p:sp>
      <p:graphicFrame>
        <p:nvGraphicFramePr>
          <p:cNvPr id="2" name="Content Placeholder 1">
            <a:extLst>
              <a:ext uri="{FF2B5EF4-FFF2-40B4-BE49-F238E27FC236}">
                <a16:creationId xmlns:a16="http://schemas.microsoft.com/office/drawing/2014/main" id="{404A3636-35E3-47CC-B794-A88AE9FA7A2E}"/>
              </a:ext>
            </a:extLst>
          </p:cNvPr>
          <p:cNvGraphicFramePr>
            <a:graphicFrameLocks noGrp="1"/>
          </p:cNvGraphicFramePr>
          <p:nvPr>
            <p:ph sz="half" idx="1"/>
            <p:extLst>
              <p:ext uri="{D42A27DB-BD31-4B8C-83A1-F6EECF244321}">
                <p14:modId xmlns:p14="http://schemas.microsoft.com/office/powerpoint/2010/main" val="1371006005"/>
              </p:ext>
            </p:extLst>
          </p:nvPr>
        </p:nvGraphicFramePr>
        <p:xfrm>
          <a:off x="96982" y="2010878"/>
          <a:ext cx="11471563" cy="376646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8" name="Graphic 37" descr="Universal Access">
            <a:extLst>
              <a:ext uri="{FF2B5EF4-FFF2-40B4-BE49-F238E27FC236}">
                <a16:creationId xmlns:a16="http://schemas.microsoft.com/office/drawing/2014/main" id="{017DA0A9-5F50-4637-B800-CD75F742C2BD}"/>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3699162" y="2010878"/>
            <a:ext cx="1524001" cy="1238013"/>
          </a:xfrm>
          <a:prstGeom prst="rect">
            <a:avLst/>
          </a:prstGeom>
        </p:spPr>
      </p:pic>
      <p:pic>
        <p:nvPicPr>
          <p:cNvPr id="39" name="Graphic 38" descr="Hierarchy">
            <a:extLst>
              <a:ext uri="{FF2B5EF4-FFF2-40B4-BE49-F238E27FC236}">
                <a16:creationId xmlns:a16="http://schemas.microsoft.com/office/drawing/2014/main" id="{89218FB7-82A2-4124-9522-0A146215206D}"/>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0422873" y="1864194"/>
            <a:ext cx="1145672" cy="1238012"/>
          </a:xfrm>
          <a:prstGeom prst="rect">
            <a:avLst/>
          </a:prstGeom>
        </p:spPr>
      </p:pic>
      <p:pic>
        <p:nvPicPr>
          <p:cNvPr id="40" name="Graphic 39" descr="Handshake">
            <a:extLst>
              <a:ext uri="{FF2B5EF4-FFF2-40B4-BE49-F238E27FC236}">
                <a16:creationId xmlns:a16="http://schemas.microsoft.com/office/drawing/2014/main" id="{DCC94177-9CA0-43BE-905C-F6BDB00B081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998399" y="4488873"/>
            <a:ext cx="1716109" cy="1288472"/>
          </a:xfrm>
          <a:prstGeom prst="rect">
            <a:avLst/>
          </a:prstGeom>
        </p:spPr>
      </p:pic>
      <p:pic>
        <p:nvPicPr>
          <p:cNvPr id="3" name="tmpAudioRecording.m4a">
            <a:hlinkClick r:id="" action="ppaction://media"/>
            <a:extLst>
              <a:ext uri="{FF2B5EF4-FFF2-40B4-BE49-F238E27FC236}">
                <a16:creationId xmlns:a16="http://schemas.microsoft.com/office/drawing/2014/main" id="{A88DE39A-D3E8-B934-C89E-DADD048E9957}"/>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11061076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Policy and Legislation</a:t>
            </a:r>
            <a:endParaRPr lang="en-GB" dirty="0"/>
          </a:p>
        </p:txBody>
      </p:sp>
      <p:graphicFrame>
        <p:nvGraphicFramePr>
          <p:cNvPr id="2" name="Content Placeholder 1">
            <a:extLst>
              <a:ext uri="{FF2B5EF4-FFF2-40B4-BE49-F238E27FC236}">
                <a16:creationId xmlns:a16="http://schemas.microsoft.com/office/drawing/2014/main" id="{0E180F8E-6E97-4E57-BD66-6C5070032AF6}"/>
              </a:ext>
            </a:extLst>
          </p:cNvPr>
          <p:cNvGraphicFramePr>
            <a:graphicFrameLocks noGrp="1"/>
          </p:cNvGraphicFramePr>
          <p:nvPr>
            <p:ph sz="half" idx="1"/>
            <p:extLst>
              <p:ext uri="{D42A27DB-BD31-4B8C-83A1-F6EECF244321}">
                <p14:modId xmlns:p14="http://schemas.microsoft.com/office/powerpoint/2010/main" val="3478152018"/>
              </p:ext>
            </p:extLst>
          </p:nvPr>
        </p:nvGraphicFramePr>
        <p:xfrm>
          <a:off x="775854" y="2010878"/>
          <a:ext cx="9947563" cy="404223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Graphic 5" descr="Presentation with pie chart">
            <a:extLst>
              <a:ext uri="{FF2B5EF4-FFF2-40B4-BE49-F238E27FC236}">
                <a16:creationId xmlns:a16="http://schemas.microsoft.com/office/drawing/2014/main" id="{B138BAAE-2CDC-46FF-90CF-662063E3EA7E}"/>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8767526" y="2244435"/>
            <a:ext cx="2994983" cy="3808675"/>
          </a:xfrm>
          <a:prstGeom prst="rect">
            <a:avLst/>
          </a:prstGeom>
        </p:spPr>
      </p:pic>
      <p:pic>
        <p:nvPicPr>
          <p:cNvPr id="7" name="Graphic 6" descr="Brain in head">
            <a:extLst>
              <a:ext uri="{FF2B5EF4-FFF2-40B4-BE49-F238E27FC236}">
                <a16:creationId xmlns:a16="http://schemas.microsoft.com/office/drawing/2014/main" id="{62FA7256-280E-44DA-8AC1-ACB2DEC9EBD5}"/>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82418" y="554182"/>
            <a:ext cx="1066799" cy="2133600"/>
          </a:xfrm>
          <a:prstGeom prst="rect">
            <a:avLst/>
          </a:prstGeom>
        </p:spPr>
      </p:pic>
      <p:pic>
        <p:nvPicPr>
          <p:cNvPr id="11" name="Graphic 10" descr="Document">
            <a:extLst>
              <a:ext uri="{FF2B5EF4-FFF2-40B4-BE49-F238E27FC236}">
                <a16:creationId xmlns:a16="http://schemas.microsoft.com/office/drawing/2014/main" id="{8C72C5EE-2D3A-4D66-978B-49508C8AFBD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65018" y="2938489"/>
            <a:ext cx="1165199" cy="2718798"/>
          </a:xfrm>
          <a:prstGeom prst="rect">
            <a:avLst/>
          </a:prstGeom>
        </p:spPr>
      </p:pic>
      <p:pic>
        <p:nvPicPr>
          <p:cNvPr id="3" name="tmpAudioRecording.m4a">
            <a:hlinkClick r:id="" action="ppaction://media"/>
            <a:extLst>
              <a:ext uri="{FF2B5EF4-FFF2-40B4-BE49-F238E27FC236}">
                <a16:creationId xmlns:a16="http://schemas.microsoft.com/office/drawing/2014/main" id="{BFB9AA86-4B89-2668-9EA5-59C34E4C917E}"/>
              </a:ext>
            </a:extLst>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19533379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Evaluation of Current Care Provisions</a:t>
            </a:r>
            <a:endParaRPr lang="en-GB" dirty="0"/>
          </a:p>
        </p:txBody>
      </p:sp>
      <p:graphicFrame>
        <p:nvGraphicFramePr>
          <p:cNvPr id="2" name="Content Placeholder 1">
            <a:extLst>
              <a:ext uri="{FF2B5EF4-FFF2-40B4-BE49-F238E27FC236}">
                <a16:creationId xmlns:a16="http://schemas.microsoft.com/office/drawing/2014/main" id="{D5FCAE7D-D949-4F35-B857-6972B65781A7}"/>
              </a:ext>
            </a:extLst>
          </p:cNvPr>
          <p:cNvGraphicFramePr>
            <a:graphicFrameLocks noGrp="1"/>
          </p:cNvGraphicFramePr>
          <p:nvPr>
            <p:ph sz="half" idx="1"/>
            <p:extLst>
              <p:ext uri="{D42A27DB-BD31-4B8C-83A1-F6EECF244321}">
                <p14:modId xmlns:p14="http://schemas.microsoft.com/office/powerpoint/2010/main" val="3395911577"/>
              </p:ext>
            </p:extLst>
          </p:nvPr>
        </p:nvGraphicFramePr>
        <p:xfrm>
          <a:off x="0" y="2010878"/>
          <a:ext cx="6092483" cy="404223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074" name="Picture 2" descr="Reablement Care | Dove Home Care">
            <a:extLst>
              <a:ext uri="{FF2B5EF4-FFF2-40B4-BE49-F238E27FC236}">
                <a16:creationId xmlns:a16="http://schemas.microsoft.com/office/drawing/2014/main" id="{401755B8-6CC1-4B99-A3C1-A0BDC5CB298B}"/>
              </a:ext>
            </a:extLst>
          </p:cNvPr>
          <p:cNvPicPr>
            <a:picLocks noGrp="1" noChangeAspect="1" noChangeArrowheads="1"/>
          </p:cNvPicPr>
          <p:nvPr>
            <p:ph sz="half" idx="2"/>
          </p:nvPr>
        </p:nvPicPr>
        <p:blipFill>
          <a:blip r:embed="rId10">
            <a:extLst>
              <a:ext uri="{28A0092B-C50C-407E-A947-70E740481C1C}">
                <a14:useLocalDpi xmlns:a14="http://schemas.microsoft.com/office/drawing/2010/main" val="0"/>
              </a:ext>
            </a:extLst>
          </a:blip>
          <a:srcRect/>
          <a:stretch>
            <a:fillRect/>
          </a:stretch>
        </p:blipFill>
        <p:spPr bwMode="auto">
          <a:xfrm>
            <a:off x="6781768" y="2499123"/>
            <a:ext cx="3748842" cy="249468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4" name="tmpAudioRecording.m4a">
            <a:hlinkClick r:id="" action="ppaction://media"/>
            <a:extLst>
              <a:ext uri="{FF2B5EF4-FFF2-40B4-BE49-F238E27FC236}">
                <a16:creationId xmlns:a16="http://schemas.microsoft.com/office/drawing/2014/main" id="{496CA9E3-9DD3-AD8E-9493-99F2D37483F0}"/>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8596147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Challenges to Maintaining Independence</a:t>
            </a:r>
            <a:endParaRPr lang="en-GB" dirty="0"/>
          </a:p>
        </p:txBody>
      </p:sp>
      <p:sp>
        <p:nvSpPr>
          <p:cNvPr id="9" name="Content Placeholder 8">
            <a:extLst>
              <a:ext uri="{FF2B5EF4-FFF2-40B4-BE49-F238E27FC236}">
                <a16:creationId xmlns:a16="http://schemas.microsoft.com/office/drawing/2014/main" id="{871F5E17-6109-4DC7-9180-0F6B93585E6D}"/>
              </a:ext>
            </a:extLst>
          </p:cNvPr>
          <p:cNvSpPr>
            <a:spLocks noGrp="1"/>
          </p:cNvSpPr>
          <p:nvPr>
            <p:ph sz="half" idx="1"/>
          </p:nvPr>
        </p:nvSpPr>
        <p:spPr/>
        <p:txBody>
          <a:bodyPr/>
          <a:lstStyle/>
          <a:p>
            <a:pPr lvl="0"/>
            <a:r>
              <a:rPr lang="en-GB" b="1" dirty="0"/>
              <a:t>Key Challenges</a:t>
            </a:r>
            <a:r>
              <a:rPr lang="en-GB" dirty="0"/>
              <a:t>:</a:t>
            </a:r>
          </a:p>
          <a:p>
            <a:pPr lvl="1"/>
            <a:r>
              <a:rPr lang="en-GB" dirty="0"/>
              <a:t>Frailty, dementia, social isolation, and poverty.</a:t>
            </a:r>
          </a:p>
          <a:p>
            <a:pPr lvl="1"/>
            <a:r>
              <a:rPr lang="en-GB" dirty="0"/>
              <a:t>Carer burden affecting ability to support autonomy.</a:t>
            </a:r>
          </a:p>
          <a:p>
            <a:pPr lvl="0"/>
            <a:r>
              <a:rPr lang="en-GB" b="1" dirty="0"/>
              <a:t>Activity Theory Link</a:t>
            </a:r>
            <a:r>
              <a:rPr lang="en-GB" dirty="0"/>
              <a:t>:</a:t>
            </a:r>
          </a:p>
          <a:p>
            <a:pPr lvl="1"/>
            <a:r>
              <a:rPr lang="en-GB" dirty="0"/>
              <a:t>Maintaining social engagement and well-being is essential for independence.</a:t>
            </a:r>
          </a:p>
          <a:p>
            <a:endParaRPr lang="en-GB" dirty="0"/>
          </a:p>
        </p:txBody>
      </p:sp>
      <p:pic>
        <p:nvPicPr>
          <p:cNvPr id="5" name="Graphic 4" descr="Puzzle pieces">
            <a:extLst>
              <a:ext uri="{FF2B5EF4-FFF2-40B4-BE49-F238E27FC236}">
                <a16:creationId xmlns:a16="http://schemas.microsoft.com/office/drawing/2014/main" id="{8BA3087B-9E00-4B3B-94A6-040E83AAD69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674546" y="3559255"/>
            <a:ext cx="914400" cy="914400"/>
          </a:xfrm>
          <a:prstGeom prst="rect">
            <a:avLst/>
          </a:prstGeom>
        </p:spPr>
      </p:pic>
      <p:pic>
        <p:nvPicPr>
          <p:cNvPr id="6" name="Graphic 5" descr="Lightbulb and gear">
            <a:extLst>
              <a:ext uri="{FF2B5EF4-FFF2-40B4-BE49-F238E27FC236}">
                <a16:creationId xmlns:a16="http://schemas.microsoft.com/office/drawing/2014/main" id="{B69BDE5B-FF81-42DD-89E9-C06153279A3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970364" y="1659037"/>
            <a:ext cx="914400" cy="914400"/>
          </a:xfrm>
          <a:prstGeom prst="rect">
            <a:avLst/>
          </a:prstGeom>
        </p:spPr>
      </p:pic>
      <p:pic>
        <p:nvPicPr>
          <p:cNvPr id="4098" name="Picture 2" descr="Domiciliary Care | Home Care Services ...">
            <a:extLst>
              <a:ext uri="{FF2B5EF4-FFF2-40B4-BE49-F238E27FC236}">
                <a16:creationId xmlns:a16="http://schemas.microsoft.com/office/drawing/2014/main" id="{F70759F9-F5AA-41DB-8DAD-D12BBD245EBB}"/>
              </a:ext>
            </a:extLst>
          </p:cNvPr>
          <p:cNvPicPr>
            <a:picLocks noGrp="1" noChangeAspect="1" noChangeArrowheads="1"/>
          </p:cNvPicPr>
          <p:nvPr>
            <p:ph sz="half" idx="2"/>
          </p:nvPr>
        </p:nvPicPr>
        <p:blipFill>
          <a:blip r:embed="rId9">
            <a:extLst>
              <a:ext uri="{28A0092B-C50C-407E-A947-70E740481C1C}">
                <a14:useLocalDpi xmlns:a14="http://schemas.microsoft.com/office/drawing/2010/main" val="0"/>
              </a:ext>
            </a:extLst>
          </a:blip>
          <a:srcRect/>
          <a:stretch>
            <a:fillRect/>
          </a:stretch>
        </p:blipFill>
        <p:spPr bwMode="auto">
          <a:xfrm>
            <a:off x="7221537" y="2573437"/>
            <a:ext cx="3321772" cy="2261799"/>
          </a:xfrm>
          <a:prstGeom prst="rect">
            <a:avLst/>
          </a:prstGeom>
          <a:noFill/>
          <a:extLst>
            <a:ext uri="{909E8E84-426E-40DD-AFC4-6F175D3DCCD1}">
              <a14:hiddenFill xmlns:a14="http://schemas.microsoft.com/office/drawing/2010/main">
                <a:solidFill>
                  <a:srgbClr val="FFFFFF"/>
                </a:solidFill>
              </a14:hiddenFill>
            </a:ext>
          </a:extLst>
        </p:spPr>
      </p:pic>
      <p:pic>
        <p:nvPicPr>
          <p:cNvPr id="3" name="tmpAudioRecording.m4a">
            <a:hlinkClick r:id="" action="ppaction://media"/>
            <a:extLst>
              <a:ext uri="{FF2B5EF4-FFF2-40B4-BE49-F238E27FC236}">
                <a16:creationId xmlns:a16="http://schemas.microsoft.com/office/drawing/2014/main" id="{8EC8C529-2B3A-3D5D-6EBA-EFAC643DF726}"/>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2955550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normAutofit fontScale="90000"/>
          </a:bodyPr>
          <a:lstStyle/>
          <a:p>
            <a:r>
              <a:rPr lang="en-GB" b="1" dirty="0"/>
              <a:t>Technological Innovations in Home Care</a:t>
            </a:r>
            <a:br>
              <a:rPr lang="en-GB" dirty="0"/>
            </a:br>
            <a:endParaRPr lang="en-GB" dirty="0"/>
          </a:p>
        </p:txBody>
      </p:sp>
      <p:sp>
        <p:nvSpPr>
          <p:cNvPr id="9" name="Content Placeholder 8">
            <a:extLst>
              <a:ext uri="{FF2B5EF4-FFF2-40B4-BE49-F238E27FC236}">
                <a16:creationId xmlns:a16="http://schemas.microsoft.com/office/drawing/2014/main" id="{871F5E17-6109-4DC7-9180-0F6B93585E6D}"/>
              </a:ext>
            </a:extLst>
          </p:cNvPr>
          <p:cNvSpPr>
            <a:spLocks noGrp="1"/>
          </p:cNvSpPr>
          <p:nvPr>
            <p:ph sz="half" idx="1"/>
          </p:nvPr>
        </p:nvSpPr>
        <p:spPr>
          <a:xfrm>
            <a:off x="692727" y="2010878"/>
            <a:ext cx="5399756" cy="3780322"/>
          </a:xfrm>
        </p:spPr>
        <p:txBody>
          <a:bodyPr>
            <a:normAutofit fontScale="85000" lnSpcReduction="20000"/>
          </a:bodyPr>
          <a:lstStyle/>
          <a:p>
            <a:r>
              <a:rPr lang="en-GB" b="1" dirty="0"/>
              <a:t>Telecare &amp; Remote Monitoring</a:t>
            </a:r>
            <a:r>
              <a:rPr lang="en-GB" dirty="0"/>
              <a:t>:</a:t>
            </a:r>
          </a:p>
          <a:p>
            <a:pPr lvl="1"/>
            <a:r>
              <a:rPr lang="en-GB" dirty="0"/>
              <a:t>Health monitoring and emergency alerts for elderly individuals (</a:t>
            </a:r>
            <a:r>
              <a:rPr lang="en-GB" dirty="0" err="1"/>
              <a:t>Abdulmalek</a:t>
            </a:r>
            <a:r>
              <a:rPr lang="en-GB" dirty="0"/>
              <a:t> et al., 2022).</a:t>
            </a:r>
          </a:p>
          <a:p>
            <a:pPr lvl="1"/>
            <a:r>
              <a:rPr lang="en-GB" dirty="0"/>
              <a:t>Provides peace of mind for families.</a:t>
            </a:r>
          </a:p>
          <a:p>
            <a:pPr lvl="0"/>
            <a:r>
              <a:rPr lang="en-GB" b="1" dirty="0"/>
              <a:t>Assistive Technologies</a:t>
            </a:r>
            <a:r>
              <a:rPr lang="en-GB" dirty="0"/>
              <a:t>:</a:t>
            </a:r>
          </a:p>
          <a:p>
            <a:pPr lvl="1"/>
            <a:r>
              <a:rPr lang="en-GB" dirty="0"/>
              <a:t>Smart homes (fall detectors, voice-activated systems) to enhance independence (</a:t>
            </a:r>
            <a:r>
              <a:rPr lang="en-GB" dirty="0" err="1"/>
              <a:t>Kruithof</a:t>
            </a:r>
            <a:r>
              <a:rPr lang="en-GB" dirty="0"/>
              <a:t> et al., 2025).</a:t>
            </a:r>
          </a:p>
          <a:p>
            <a:pPr lvl="1"/>
            <a:r>
              <a:rPr lang="en-GB" dirty="0"/>
              <a:t>Automation of home functions for ease of use.</a:t>
            </a:r>
          </a:p>
          <a:p>
            <a:pPr lvl="0"/>
            <a:r>
              <a:rPr lang="en-GB" b="1" dirty="0"/>
              <a:t>Limitations</a:t>
            </a:r>
            <a:r>
              <a:rPr lang="en-GB" dirty="0"/>
              <a:t>:</a:t>
            </a:r>
          </a:p>
          <a:p>
            <a:pPr lvl="1"/>
            <a:r>
              <a:rPr lang="en-GB" dirty="0"/>
              <a:t>Digital exclusion due to lack of tools or knowledge (Seifert et al., 2021).</a:t>
            </a:r>
          </a:p>
          <a:p>
            <a:pPr lvl="1"/>
            <a:r>
              <a:rPr lang="en-GB" dirty="0"/>
              <a:t>Risk of isolation if not combined with social care.</a:t>
            </a:r>
          </a:p>
          <a:p>
            <a:endParaRPr lang="en-GB" dirty="0"/>
          </a:p>
        </p:txBody>
      </p:sp>
      <p:pic>
        <p:nvPicPr>
          <p:cNvPr id="5" name="Graphic 4" descr="Call center">
            <a:extLst>
              <a:ext uri="{FF2B5EF4-FFF2-40B4-BE49-F238E27FC236}">
                <a16:creationId xmlns:a16="http://schemas.microsoft.com/office/drawing/2014/main" id="{C2228116-2B54-4E70-BABF-9A6FACC6692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319672" y="1560143"/>
            <a:ext cx="914400" cy="914400"/>
          </a:xfrm>
          <a:prstGeom prst="rect">
            <a:avLst/>
          </a:prstGeom>
        </p:spPr>
      </p:pic>
      <p:pic>
        <p:nvPicPr>
          <p:cNvPr id="6" name="Graphic 5" descr="Chat RTL">
            <a:extLst>
              <a:ext uri="{FF2B5EF4-FFF2-40B4-BE49-F238E27FC236}">
                <a16:creationId xmlns:a16="http://schemas.microsoft.com/office/drawing/2014/main" id="{C676128D-DEBF-45AC-A742-C28278FCED5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183527" y="2873178"/>
            <a:ext cx="914400" cy="914400"/>
          </a:xfrm>
          <a:prstGeom prst="rect">
            <a:avLst/>
          </a:prstGeom>
        </p:spPr>
      </p:pic>
      <p:pic>
        <p:nvPicPr>
          <p:cNvPr id="7" name="Graphic 6" descr="Document">
            <a:extLst>
              <a:ext uri="{FF2B5EF4-FFF2-40B4-BE49-F238E27FC236}">
                <a16:creationId xmlns:a16="http://schemas.microsoft.com/office/drawing/2014/main" id="{47544C9A-D440-4697-B9B0-3C7E13B31CB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338727" y="4536607"/>
            <a:ext cx="914400" cy="914400"/>
          </a:xfrm>
          <a:prstGeom prst="rect">
            <a:avLst/>
          </a:prstGeom>
        </p:spPr>
      </p:pic>
      <p:pic>
        <p:nvPicPr>
          <p:cNvPr id="5122" name="Picture 2" descr="Domiciliary Care Funding ...">
            <a:extLst>
              <a:ext uri="{FF2B5EF4-FFF2-40B4-BE49-F238E27FC236}">
                <a16:creationId xmlns:a16="http://schemas.microsoft.com/office/drawing/2014/main" id="{E548FF50-D9C8-4419-9CDF-C168858CB749}"/>
              </a:ext>
            </a:extLst>
          </p:cNvPr>
          <p:cNvPicPr>
            <a:picLocks noGrp="1" noChangeAspect="1" noChangeArrowheads="1"/>
          </p:cNvPicPr>
          <p:nvPr>
            <p:ph sz="half" idx="2"/>
          </p:nvPr>
        </p:nvPicPr>
        <p:blipFill>
          <a:blip r:embed="rId9">
            <a:extLst>
              <a:ext uri="{28A0092B-C50C-407E-A947-70E740481C1C}">
                <a14:useLocalDpi xmlns:a14="http://schemas.microsoft.com/office/drawing/2010/main" val="0"/>
              </a:ext>
            </a:extLst>
          </a:blip>
          <a:srcRect/>
          <a:stretch>
            <a:fillRect/>
          </a:stretch>
        </p:blipFill>
        <p:spPr bwMode="auto">
          <a:xfrm>
            <a:off x="7221537" y="2286000"/>
            <a:ext cx="3516946" cy="2895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77841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Case Study: Age UK Home Care Services</a:t>
            </a:r>
            <a:endParaRPr lang="en-GB" dirty="0"/>
          </a:p>
        </p:txBody>
      </p:sp>
      <p:sp>
        <p:nvSpPr>
          <p:cNvPr id="9" name="Content Placeholder 8">
            <a:extLst>
              <a:ext uri="{FF2B5EF4-FFF2-40B4-BE49-F238E27FC236}">
                <a16:creationId xmlns:a16="http://schemas.microsoft.com/office/drawing/2014/main" id="{871F5E17-6109-4DC7-9180-0F6B93585E6D}"/>
              </a:ext>
            </a:extLst>
          </p:cNvPr>
          <p:cNvSpPr>
            <a:spLocks noGrp="1"/>
          </p:cNvSpPr>
          <p:nvPr>
            <p:ph sz="half" idx="1"/>
          </p:nvPr>
        </p:nvSpPr>
        <p:spPr>
          <a:xfrm>
            <a:off x="748145" y="2010878"/>
            <a:ext cx="5344338" cy="3447985"/>
          </a:xfrm>
        </p:spPr>
        <p:txBody>
          <a:bodyPr>
            <a:normAutofit/>
          </a:bodyPr>
          <a:lstStyle/>
          <a:p>
            <a:pPr lvl="0"/>
            <a:r>
              <a:rPr lang="en-GB" b="1" dirty="0"/>
              <a:t>Age UK Services</a:t>
            </a:r>
            <a:r>
              <a:rPr lang="en-GB" dirty="0"/>
              <a:t>:</a:t>
            </a:r>
          </a:p>
          <a:p>
            <a:pPr lvl="1"/>
            <a:r>
              <a:rPr lang="en-GB" dirty="0"/>
              <a:t>Non-profit providing befriending, telephone support, and home visits (Age UK, 2024).</a:t>
            </a:r>
          </a:p>
          <a:p>
            <a:pPr lvl="1"/>
            <a:r>
              <a:rPr lang="en-GB" dirty="0"/>
              <a:t>Aimed at reducing isolation and supporting independence.</a:t>
            </a:r>
          </a:p>
          <a:p>
            <a:pPr lvl="0"/>
            <a:r>
              <a:rPr lang="en-GB" b="1" dirty="0"/>
              <a:t>Key Takeaway</a:t>
            </a:r>
            <a:r>
              <a:rPr lang="en-GB" dirty="0"/>
              <a:t>: Community-based care models that combine practical care with social support can empower older adults.</a:t>
            </a:r>
          </a:p>
          <a:p>
            <a:endParaRPr lang="en-GB" dirty="0"/>
          </a:p>
        </p:txBody>
      </p:sp>
      <p:pic>
        <p:nvPicPr>
          <p:cNvPr id="5" name="Graphic 4" descr="Call center">
            <a:extLst>
              <a:ext uri="{FF2B5EF4-FFF2-40B4-BE49-F238E27FC236}">
                <a16:creationId xmlns:a16="http://schemas.microsoft.com/office/drawing/2014/main" id="{49D2014A-2577-46BB-B00E-1456807862B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420314" y="1553678"/>
            <a:ext cx="914400" cy="914400"/>
          </a:xfrm>
          <a:prstGeom prst="rect">
            <a:avLst/>
          </a:prstGeom>
        </p:spPr>
      </p:pic>
      <p:pic>
        <p:nvPicPr>
          <p:cNvPr id="6148" name="Picture 4" descr="Domiciliary Care UK – Evantu Care">
            <a:extLst>
              <a:ext uri="{FF2B5EF4-FFF2-40B4-BE49-F238E27FC236}">
                <a16:creationId xmlns:a16="http://schemas.microsoft.com/office/drawing/2014/main" id="{CD36325A-C8D9-4E39-B19C-13AC588AE0A4}"/>
              </a:ext>
            </a:extLst>
          </p:cNvPr>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a:stretch>
            <a:fillRect/>
          </a:stretch>
        </p:blipFill>
        <p:spPr bwMode="auto">
          <a:xfrm>
            <a:off x="7006883" y="2305050"/>
            <a:ext cx="3300899" cy="3278332"/>
          </a:xfrm>
          <a:prstGeom prst="rect">
            <a:avLst/>
          </a:prstGeom>
          <a:noFill/>
          <a:extLst>
            <a:ext uri="{909E8E84-426E-40DD-AFC4-6F175D3DCCD1}">
              <a14:hiddenFill xmlns:a14="http://schemas.microsoft.com/office/drawing/2010/main">
                <a:solidFill>
                  <a:srgbClr val="FFFFFF"/>
                </a:solidFill>
              </a14:hiddenFill>
            </a:ext>
          </a:extLst>
        </p:spPr>
      </p:pic>
      <p:pic>
        <p:nvPicPr>
          <p:cNvPr id="2" name="tmpAudioRecording.m4a">
            <a:hlinkClick r:id="" action="ppaction://media"/>
            <a:extLst>
              <a:ext uri="{FF2B5EF4-FFF2-40B4-BE49-F238E27FC236}">
                <a16:creationId xmlns:a16="http://schemas.microsoft.com/office/drawing/2014/main" id="{769D94D7-6318-BD42-BF26-FC179BAE5FD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28883629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Case Study: Okinawa, Japan</a:t>
            </a:r>
            <a:endParaRPr lang="en-GB" dirty="0"/>
          </a:p>
        </p:txBody>
      </p:sp>
      <p:sp>
        <p:nvSpPr>
          <p:cNvPr id="9" name="Content Placeholder 8">
            <a:extLst>
              <a:ext uri="{FF2B5EF4-FFF2-40B4-BE49-F238E27FC236}">
                <a16:creationId xmlns:a16="http://schemas.microsoft.com/office/drawing/2014/main" id="{871F5E17-6109-4DC7-9180-0F6B93585E6D}"/>
              </a:ext>
            </a:extLst>
          </p:cNvPr>
          <p:cNvSpPr>
            <a:spLocks noGrp="1"/>
          </p:cNvSpPr>
          <p:nvPr>
            <p:ph sz="half" idx="1"/>
          </p:nvPr>
        </p:nvSpPr>
        <p:spPr>
          <a:xfrm>
            <a:off x="762000" y="2010878"/>
            <a:ext cx="5330483" cy="3711049"/>
          </a:xfrm>
        </p:spPr>
        <p:txBody>
          <a:bodyPr>
            <a:normAutofit/>
          </a:bodyPr>
          <a:lstStyle/>
          <a:p>
            <a:pPr lvl="0"/>
            <a:r>
              <a:rPr lang="en-GB" b="1" dirty="0"/>
              <a:t>Okinawa’s Approach</a:t>
            </a:r>
            <a:r>
              <a:rPr lang="en-GB" dirty="0"/>
              <a:t>:</a:t>
            </a:r>
          </a:p>
          <a:p>
            <a:pPr lvl="1"/>
            <a:r>
              <a:rPr lang="en-GB" dirty="0"/>
              <a:t>Community-driven care combined with social support and family involvement.</a:t>
            </a:r>
          </a:p>
          <a:p>
            <a:pPr lvl="1"/>
            <a:r>
              <a:rPr lang="en-GB" dirty="0"/>
              <a:t>Older adults in Okinawa live longer and stay independent due to this integrated model (</a:t>
            </a:r>
            <a:r>
              <a:rPr lang="en-GB" dirty="0" err="1"/>
              <a:t>Ćurčić</a:t>
            </a:r>
            <a:r>
              <a:rPr lang="en-GB" dirty="0"/>
              <a:t>-Blake et al., 2025).</a:t>
            </a:r>
          </a:p>
          <a:p>
            <a:pPr lvl="0"/>
            <a:r>
              <a:rPr lang="en-GB" b="1" dirty="0"/>
              <a:t>Key Takeaway</a:t>
            </a:r>
            <a:r>
              <a:rPr lang="en-GB" dirty="0"/>
              <a:t>: The importance of social connection and community-based care in maintaining independence.</a:t>
            </a:r>
          </a:p>
          <a:p>
            <a:endParaRPr lang="en-GB" dirty="0"/>
          </a:p>
        </p:txBody>
      </p:sp>
      <p:pic>
        <p:nvPicPr>
          <p:cNvPr id="5" name="Graphic 4" descr="Chat RTL">
            <a:extLst>
              <a:ext uri="{FF2B5EF4-FFF2-40B4-BE49-F238E27FC236}">
                <a16:creationId xmlns:a16="http://schemas.microsoft.com/office/drawing/2014/main" id="{B973E29F-5BF8-42C7-8FB3-80BF0351D8CF}"/>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15491" y="1415238"/>
            <a:ext cx="1233600" cy="1059305"/>
          </a:xfrm>
          <a:prstGeom prst="rect">
            <a:avLst/>
          </a:prstGeom>
        </p:spPr>
      </p:pic>
      <p:pic>
        <p:nvPicPr>
          <p:cNvPr id="7170" name="Picture 2" descr="Reablement Services | Short-Term Care ...">
            <a:extLst>
              <a:ext uri="{FF2B5EF4-FFF2-40B4-BE49-F238E27FC236}">
                <a16:creationId xmlns:a16="http://schemas.microsoft.com/office/drawing/2014/main" id="{CCC9031A-ECC9-48CF-90BC-FB1515E20430}"/>
              </a:ext>
            </a:extLst>
          </p:cNvPr>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a:stretch>
            <a:fillRect/>
          </a:stretch>
        </p:blipFill>
        <p:spPr bwMode="auto">
          <a:xfrm>
            <a:off x="6774873" y="2313709"/>
            <a:ext cx="3782291" cy="3677373"/>
          </a:xfrm>
          <a:prstGeom prst="rect">
            <a:avLst/>
          </a:prstGeom>
          <a:noFill/>
          <a:extLst>
            <a:ext uri="{909E8E84-426E-40DD-AFC4-6F175D3DCCD1}">
              <a14:hiddenFill xmlns:a14="http://schemas.microsoft.com/office/drawing/2010/main">
                <a:solidFill>
                  <a:srgbClr val="FFFFFF"/>
                </a:solidFill>
              </a14:hiddenFill>
            </a:ext>
          </a:extLst>
        </p:spPr>
      </p:pic>
      <p:pic>
        <p:nvPicPr>
          <p:cNvPr id="4" name="tmpAudioRecording.m4a">
            <a:hlinkClick r:id="" action="ppaction://media"/>
            <a:extLst>
              <a:ext uri="{FF2B5EF4-FFF2-40B4-BE49-F238E27FC236}">
                <a16:creationId xmlns:a16="http://schemas.microsoft.com/office/drawing/2014/main" id="{1CF387EE-FC99-551C-2091-36E045EA614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6111949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Are Current Models Truly Empowering?</a:t>
            </a:r>
            <a:endParaRPr lang="en-GB" dirty="0"/>
          </a:p>
        </p:txBody>
      </p:sp>
      <p:sp>
        <p:nvSpPr>
          <p:cNvPr id="9" name="Content Placeholder 8">
            <a:extLst>
              <a:ext uri="{FF2B5EF4-FFF2-40B4-BE49-F238E27FC236}">
                <a16:creationId xmlns:a16="http://schemas.microsoft.com/office/drawing/2014/main" id="{871F5E17-6109-4DC7-9180-0F6B93585E6D}"/>
              </a:ext>
            </a:extLst>
          </p:cNvPr>
          <p:cNvSpPr>
            <a:spLocks noGrp="1"/>
          </p:cNvSpPr>
          <p:nvPr>
            <p:ph sz="half" idx="1"/>
          </p:nvPr>
        </p:nvSpPr>
        <p:spPr>
          <a:xfrm>
            <a:off x="914400" y="2010878"/>
            <a:ext cx="5178083" cy="3447985"/>
          </a:xfrm>
        </p:spPr>
        <p:txBody>
          <a:bodyPr>
            <a:normAutofit fontScale="85000" lnSpcReduction="10000"/>
          </a:bodyPr>
          <a:lstStyle/>
          <a:p>
            <a:pPr lvl="0"/>
            <a:r>
              <a:rPr lang="en-GB" b="1" dirty="0"/>
              <a:t>Current Models</a:t>
            </a:r>
            <a:r>
              <a:rPr lang="en-GB" dirty="0"/>
              <a:t>:</a:t>
            </a:r>
          </a:p>
          <a:p>
            <a:pPr lvl="1"/>
            <a:r>
              <a:rPr lang="en-GB" dirty="0"/>
              <a:t>Domiciliary care and reablement services show mixed results in fostering true independence.</a:t>
            </a:r>
          </a:p>
          <a:p>
            <a:pPr lvl="0"/>
            <a:r>
              <a:rPr lang="en-GB" b="1" dirty="0"/>
              <a:t>Challenges</a:t>
            </a:r>
            <a:r>
              <a:rPr lang="en-GB" dirty="0"/>
              <a:t>:</a:t>
            </a:r>
          </a:p>
          <a:p>
            <a:pPr lvl="1"/>
            <a:r>
              <a:rPr lang="en-GB" dirty="0"/>
              <a:t>Task-based care, service fragmentation, staff shortages.</a:t>
            </a:r>
          </a:p>
          <a:p>
            <a:pPr lvl="1"/>
            <a:r>
              <a:rPr lang="en-GB" dirty="0"/>
              <a:t>Limited long-term empowerment due to short-term focus (Ouyang et al., 2025).</a:t>
            </a:r>
          </a:p>
          <a:p>
            <a:pPr lvl="0"/>
            <a:r>
              <a:rPr lang="en-GB" b="1" dirty="0"/>
              <a:t>Critical Issue</a:t>
            </a:r>
          </a:p>
          <a:p>
            <a:pPr lvl="1"/>
            <a:r>
              <a:rPr lang="en-GB" dirty="0"/>
              <a:t>Policies exist, but implementation gaps affect empowerment and autonomy.</a:t>
            </a:r>
          </a:p>
          <a:p>
            <a:endParaRPr lang="en-GB" dirty="0"/>
          </a:p>
        </p:txBody>
      </p:sp>
      <p:pic>
        <p:nvPicPr>
          <p:cNvPr id="5" name="Graphic 4" descr="IV">
            <a:extLst>
              <a:ext uri="{FF2B5EF4-FFF2-40B4-BE49-F238E27FC236}">
                <a16:creationId xmlns:a16="http://schemas.microsoft.com/office/drawing/2014/main" id="{873024EE-1B0E-41EA-AFEF-759602ABDAC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8562109" y="658205"/>
            <a:ext cx="1088638" cy="1349530"/>
          </a:xfrm>
          <a:prstGeom prst="rect">
            <a:avLst/>
          </a:prstGeom>
        </p:spPr>
      </p:pic>
      <p:pic>
        <p:nvPicPr>
          <p:cNvPr id="6" name="Graphic 5" descr="Suburban scene">
            <a:extLst>
              <a:ext uri="{FF2B5EF4-FFF2-40B4-BE49-F238E27FC236}">
                <a16:creationId xmlns:a16="http://schemas.microsoft.com/office/drawing/2014/main" id="{3B20C10A-6CF8-4360-A8BF-858BADED4DE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834836" y="5195455"/>
            <a:ext cx="2152799" cy="1012963"/>
          </a:xfrm>
          <a:prstGeom prst="rect">
            <a:avLst/>
          </a:prstGeom>
        </p:spPr>
      </p:pic>
      <p:pic>
        <p:nvPicPr>
          <p:cNvPr id="8194" name="Picture 2" descr="Reablement Care | Trinity Homecare">
            <a:extLst>
              <a:ext uri="{FF2B5EF4-FFF2-40B4-BE49-F238E27FC236}">
                <a16:creationId xmlns:a16="http://schemas.microsoft.com/office/drawing/2014/main" id="{6C75484C-73C0-4519-82F1-A210924422E4}"/>
              </a:ext>
            </a:extLst>
          </p:cNvPr>
          <p:cNvPicPr>
            <a:picLocks noGrp="1" noChangeAspect="1" noChangeArrowheads="1"/>
          </p:cNvPicPr>
          <p:nvPr>
            <p:ph sz="half" idx="2"/>
          </p:nvPr>
        </p:nvPicPr>
        <p:blipFill>
          <a:blip r:embed="rId9">
            <a:extLst>
              <a:ext uri="{28A0092B-C50C-407E-A947-70E740481C1C}">
                <a14:useLocalDpi xmlns:a14="http://schemas.microsoft.com/office/drawing/2010/main" val="0"/>
              </a:ext>
            </a:extLst>
          </a:blip>
          <a:srcRect/>
          <a:stretch>
            <a:fillRect/>
          </a:stretch>
        </p:blipFill>
        <p:spPr bwMode="auto">
          <a:xfrm>
            <a:off x="6592887" y="2154419"/>
            <a:ext cx="4286250" cy="2839388"/>
          </a:xfrm>
          <a:prstGeom prst="rect">
            <a:avLst/>
          </a:prstGeom>
          <a:noFill/>
          <a:extLst>
            <a:ext uri="{909E8E84-426E-40DD-AFC4-6F175D3DCCD1}">
              <a14:hiddenFill xmlns:a14="http://schemas.microsoft.com/office/drawing/2010/main">
                <a:solidFill>
                  <a:srgbClr val="FFFFFF"/>
                </a:solidFill>
              </a14:hiddenFill>
            </a:ext>
          </a:extLst>
        </p:spPr>
      </p:pic>
      <p:pic>
        <p:nvPicPr>
          <p:cNvPr id="2" name="tmpAudioRecording.m4a">
            <a:hlinkClick r:id="" action="ppaction://media"/>
            <a:extLst>
              <a:ext uri="{FF2B5EF4-FFF2-40B4-BE49-F238E27FC236}">
                <a16:creationId xmlns:a16="http://schemas.microsoft.com/office/drawing/2014/main" id="{77F25E83-F198-0249-2662-EA27BE1448E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28470956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Recommendations for Improvement</a:t>
            </a:r>
            <a:endParaRPr lang="en-GB" dirty="0"/>
          </a:p>
        </p:txBody>
      </p:sp>
      <p:sp>
        <p:nvSpPr>
          <p:cNvPr id="9" name="Content Placeholder 8">
            <a:extLst>
              <a:ext uri="{FF2B5EF4-FFF2-40B4-BE49-F238E27FC236}">
                <a16:creationId xmlns:a16="http://schemas.microsoft.com/office/drawing/2014/main" id="{871F5E17-6109-4DC7-9180-0F6B93585E6D}"/>
              </a:ext>
            </a:extLst>
          </p:cNvPr>
          <p:cNvSpPr>
            <a:spLocks noGrp="1"/>
          </p:cNvSpPr>
          <p:nvPr>
            <p:ph sz="half" idx="1"/>
          </p:nvPr>
        </p:nvSpPr>
        <p:spPr>
          <a:xfrm>
            <a:off x="692727" y="2010878"/>
            <a:ext cx="5399756" cy="3683340"/>
          </a:xfrm>
        </p:spPr>
        <p:txBody>
          <a:bodyPr>
            <a:normAutofit fontScale="70000" lnSpcReduction="20000"/>
          </a:bodyPr>
          <a:lstStyle/>
          <a:p>
            <a:pPr lvl="0"/>
            <a:r>
              <a:rPr lang="en-GB" b="1" dirty="0"/>
              <a:t>Increase Resources</a:t>
            </a:r>
            <a:r>
              <a:rPr lang="en-GB" dirty="0"/>
              <a:t>:</a:t>
            </a:r>
          </a:p>
          <a:p>
            <a:pPr lvl="1"/>
            <a:r>
              <a:rPr lang="en-GB" dirty="0"/>
              <a:t>More funding for home care services.</a:t>
            </a:r>
          </a:p>
          <a:p>
            <a:pPr lvl="1"/>
            <a:r>
              <a:rPr lang="en-GB" dirty="0"/>
              <a:t>Flexible services that address varying needs (</a:t>
            </a:r>
            <a:r>
              <a:rPr lang="en-GB" dirty="0" err="1"/>
              <a:t>Saina</a:t>
            </a:r>
            <a:r>
              <a:rPr lang="en-GB" dirty="0"/>
              <a:t> </a:t>
            </a:r>
            <a:r>
              <a:rPr lang="en-GB" dirty="0" err="1"/>
              <a:t>Sehatkarlangrodi</a:t>
            </a:r>
            <a:r>
              <a:rPr lang="en-GB" dirty="0"/>
              <a:t> et al., 2025).</a:t>
            </a:r>
          </a:p>
          <a:p>
            <a:pPr lvl="0"/>
            <a:r>
              <a:rPr lang="en-GB" b="1" dirty="0"/>
              <a:t>Expand Reablement Services</a:t>
            </a:r>
            <a:r>
              <a:rPr lang="en-GB" dirty="0"/>
              <a:t>:</a:t>
            </a:r>
          </a:p>
          <a:p>
            <a:pPr lvl="1"/>
            <a:r>
              <a:rPr lang="en-GB" dirty="0"/>
              <a:t>Extend service duration for long-term impact.</a:t>
            </a:r>
          </a:p>
          <a:p>
            <a:pPr lvl="1"/>
            <a:r>
              <a:rPr lang="en-GB" dirty="0"/>
              <a:t>Improve accessibility and integration.</a:t>
            </a:r>
          </a:p>
          <a:p>
            <a:pPr lvl="0"/>
            <a:r>
              <a:rPr lang="en-GB" b="1" dirty="0"/>
              <a:t>Address Digital Exclusion</a:t>
            </a:r>
            <a:r>
              <a:rPr lang="en-GB" dirty="0"/>
              <a:t>:</a:t>
            </a:r>
          </a:p>
          <a:p>
            <a:pPr lvl="1"/>
            <a:r>
              <a:rPr lang="en-GB" dirty="0"/>
              <a:t>Provide digital training and access to technology (</a:t>
            </a:r>
            <a:r>
              <a:rPr lang="en-GB" dirty="0" err="1"/>
              <a:t>Bertolazzi</a:t>
            </a:r>
            <a:r>
              <a:rPr lang="en-GB" dirty="0"/>
              <a:t> et al., 2024).</a:t>
            </a:r>
          </a:p>
          <a:p>
            <a:pPr lvl="0"/>
            <a:r>
              <a:rPr lang="en-GB" b="1" dirty="0"/>
              <a:t>Promote Social Engagement</a:t>
            </a:r>
            <a:r>
              <a:rPr lang="en-GB" dirty="0"/>
              <a:t>:</a:t>
            </a:r>
          </a:p>
          <a:p>
            <a:pPr lvl="1"/>
            <a:r>
              <a:rPr lang="en-GB" dirty="0"/>
              <a:t>Integrate social support into home care services to reduce isolation.</a:t>
            </a:r>
          </a:p>
        </p:txBody>
      </p:sp>
      <p:pic>
        <p:nvPicPr>
          <p:cNvPr id="5" name="Graphic 4" descr="Medical">
            <a:extLst>
              <a:ext uri="{FF2B5EF4-FFF2-40B4-BE49-F238E27FC236}">
                <a16:creationId xmlns:a16="http://schemas.microsoft.com/office/drawing/2014/main" id="{3CAE5E22-7B28-4F39-96EC-7770F6FF4BE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635283" y="4993807"/>
            <a:ext cx="914400" cy="1157611"/>
          </a:xfrm>
          <a:prstGeom prst="rect">
            <a:avLst/>
          </a:prstGeom>
        </p:spPr>
      </p:pic>
      <p:pic>
        <p:nvPicPr>
          <p:cNvPr id="6" name="Graphic 5" descr="First aid kit">
            <a:extLst>
              <a:ext uri="{FF2B5EF4-FFF2-40B4-BE49-F238E27FC236}">
                <a16:creationId xmlns:a16="http://schemas.microsoft.com/office/drawing/2014/main" id="{914E2305-E7AC-4B2E-BD0A-D04BB8C14C28}"/>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235527" y="818744"/>
            <a:ext cx="1213690" cy="1213690"/>
          </a:xfrm>
          <a:prstGeom prst="rect">
            <a:avLst/>
          </a:prstGeom>
        </p:spPr>
      </p:pic>
      <p:pic>
        <p:nvPicPr>
          <p:cNvPr id="9218" name="Picture 2" descr="What is reablement? A guide | hometouch">
            <a:extLst>
              <a:ext uri="{FF2B5EF4-FFF2-40B4-BE49-F238E27FC236}">
                <a16:creationId xmlns:a16="http://schemas.microsoft.com/office/drawing/2014/main" id="{A3E5DD38-70C9-471C-83E5-5CBD2CD49E1B}"/>
              </a:ext>
            </a:extLst>
          </p:cNvPr>
          <p:cNvPicPr>
            <a:picLocks noGrp="1" noChangeAspect="1" noChangeArrowheads="1"/>
          </p:cNvPicPr>
          <p:nvPr>
            <p:ph sz="half" idx="2"/>
          </p:nvPr>
        </p:nvPicPr>
        <p:blipFill>
          <a:blip r:embed="rId9">
            <a:extLst>
              <a:ext uri="{28A0092B-C50C-407E-A947-70E740481C1C}">
                <a14:useLocalDpi xmlns:a14="http://schemas.microsoft.com/office/drawing/2010/main" val="0"/>
              </a:ext>
            </a:extLst>
          </a:blip>
          <a:srcRect/>
          <a:stretch>
            <a:fillRect/>
          </a:stretch>
        </p:blipFill>
        <p:spPr bwMode="auto">
          <a:xfrm>
            <a:off x="7121240" y="2714625"/>
            <a:ext cx="3728023" cy="2480830"/>
          </a:xfrm>
          <a:prstGeom prst="rect">
            <a:avLst/>
          </a:prstGeom>
          <a:noFill/>
          <a:extLst>
            <a:ext uri="{909E8E84-426E-40DD-AFC4-6F175D3DCCD1}">
              <a14:hiddenFill xmlns:a14="http://schemas.microsoft.com/office/drawing/2010/main">
                <a:solidFill>
                  <a:srgbClr val="FFFFFF"/>
                </a:solidFill>
              </a14:hiddenFill>
            </a:ext>
          </a:extLst>
        </p:spPr>
      </p:pic>
      <p:pic>
        <p:nvPicPr>
          <p:cNvPr id="3" name="tmpAudioRecording.m4a">
            <a:hlinkClick r:id="" action="ppaction://media"/>
            <a:extLst>
              <a:ext uri="{FF2B5EF4-FFF2-40B4-BE49-F238E27FC236}">
                <a16:creationId xmlns:a16="http://schemas.microsoft.com/office/drawing/2014/main" id="{BB9B6168-53F9-0362-DB3C-9B85648A3C4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12320584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A98AC48B-5394-4E21-95BE-E7777B22AF16}"/>
              </a:ext>
            </a:extLst>
          </p:cNvPr>
          <p:cNvSpPr>
            <a:spLocks noGrp="1"/>
          </p:cNvSpPr>
          <p:nvPr>
            <p:ph type="title"/>
          </p:nvPr>
        </p:nvSpPr>
        <p:spPr/>
        <p:txBody>
          <a:bodyPr/>
          <a:lstStyle/>
          <a:p>
            <a:r>
              <a:rPr lang="en-GB" b="1" dirty="0"/>
              <a:t>Conclusion</a:t>
            </a:r>
            <a:br>
              <a:rPr lang="en-GB" dirty="0"/>
            </a:br>
            <a:endParaRPr lang="en-GB" dirty="0"/>
          </a:p>
        </p:txBody>
      </p:sp>
      <p:sp>
        <p:nvSpPr>
          <p:cNvPr id="9" name="Content Placeholder 8">
            <a:extLst>
              <a:ext uri="{FF2B5EF4-FFF2-40B4-BE49-F238E27FC236}">
                <a16:creationId xmlns:a16="http://schemas.microsoft.com/office/drawing/2014/main" id="{871F5E17-6109-4DC7-9180-0F6B93585E6D}"/>
              </a:ext>
            </a:extLst>
          </p:cNvPr>
          <p:cNvSpPr>
            <a:spLocks noGrp="1"/>
          </p:cNvSpPr>
          <p:nvPr>
            <p:ph sz="half" idx="1"/>
          </p:nvPr>
        </p:nvSpPr>
        <p:spPr>
          <a:xfrm>
            <a:off x="886691" y="2010878"/>
            <a:ext cx="5205792" cy="3447985"/>
          </a:xfrm>
        </p:spPr>
        <p:txBody>
          <a:bodyPr>
            <a:normAutofit/>
          </a:bodyPr>
          <a:lstStyle/>
          <a:p>
            <a:r>
              <a:rPr lang="en-GB" b="1" dirty="0"/>
              <a:t>Summary</a:t>
            </a:r>
            <a:r>
              <a:rPr lang="en-GB" dirty="0"/>
              <a:t>:</a:t>
            </a:r>
          </a:p>
          <a:p>
            <a:pPr lvl="1"/>
            <a:r>
              <a:rPr lang="en-GB" dirty="0"/>
              <a:t>Current UK home care models provide some support but lack long-term empowerment.</a:t>
            </a:r>
          </a:p>
          <a:p>
            <a:pPr lvl="1"/>
            <a:r>
              <a:rPr lang="en-GB" dirty="0"/>
              <a:t>Policy reforms and improved technological integration are needed.</a:t>
            </a:r>
          </a:p>
          <a:p>
            <a:pPr lvl="1"/>
            <a:r>
              <a:rPr lang="en-GB" dirty="0"/>
              <a:t>True empowerment requires balancing caregiving with promoting autonomy and dignity.</a:t>
            </a:r>
          </a:p>
          <a:p>
            <a:endParaRPr lang="en-GB" dirty="0"/>
          </a:p>
        </p:txBody>
      </p:sp>
      <p:pic>
        <p:nvPicPr>
          <p:cNvPr id="5" name="Graphic 4" descr="Group success">
            <a:extLst>
              <a:ext uri="{FF2B5EF4-FFF2-40B4-BE49-F238E27FC236}">
                <a16:creationId xmlns:a16="http://schemas.microsoft.com/office/drawing/2014/main" id="{8BC4EA4D-2077-4E72-8CAE-F62FDCAE683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336473" y="4835236"/>
            <a:ext cx="1326545" cy="1323941"/>
          </a:xfrm>
          <a:prstGeom prst="rect">
            <a:avLst/>
          </a:prstGeom>
        </p:spPr>
      </p:pic>
      <p:pic>
        <p:nvPicPr>
          <p:cNvPr id="10242" name="Picture 2" descr="Domiciliary Care | Home Care Services ...">
            <a:extLst>
              <a:ext uri="{FF2B5EF4-FFF2-40B4-BE49-F238E27FC236}">
                <a16:creationId xmlns:a16="http://schemas.microsoft.com/office/drawing/2014/main" id="{80F3C9CD-BDE8-4A60-9AF3-A0AA26167A09}"/>
              </a:ext>
            </a:extLst>
          </p:cNvPr>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a:stretch>
            <a:fillRect/>
          </a:stretch>
        </p:blipFill>
        <p:spPr bwMode="auto">
          <a:xfrm>
            <a:off x="6515756" y="2355273"/>
            <a:ext cx="4539096" cy="2867891"/>
          </a:xfrm>
          <a:prstGeom prst="rect">
            <a:avLst/>
          </a:prstGeom>
          <a:noFill/>
          <a:extLst>
            <a:ext uri="{909E8E84-426E-40DD-AFC4-6F175D3DCCD1}">
              <a14:hiddenFill xmlns:a14="http://schemas.microsoft.com/office/drawing/2010/main">
                <a:solidFill>
                  <a:srgbClr val="FFFFFF"/>
                </a:solidFill>
              </a14:hiddenFill>
            </a:ext>
          </a:extLst>
        </p:spPr>
      </p:pic>
      <p:pic>
        <p:nvPicPr>
          <p:cNvPr id="2" name="tmpAudioRecording.m4a">
            <a:hlinkClick r:id="" action="ppaction://media"/>
            <a:extLst>
              <a:ext uri="{FF2B5EF4-FFF2-40B4-BE49-F238E27FC236}">
                <a16:creationId xmlns:a16="http://schemas.microsoft.com/office/drawing/2014/main" id="{4F1CF634-6D65-1BE7-10DC-FC86EBBAB6C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73738" y="3106738"/>
            <a:ext cx="642937" cy="642937"/>
          </a:xfrm>
          <a:prstGeom prst="rect">
            <a:avLst/>
          </a:prstGeom>
        </p:spPr>
      </p:pic>
    </p:spTree>
    <p:extLst>
      <p:ext uri="{BB962C8B-B14F-4D97-AF65-F5344CB8AC3E}">
        <p14:creationId xmlns:p14="http://schemas.microsoft.com/office/powerpoint/2010/main" val="3204545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076F80-CBD9-4C07-BF3E-5EA492B4C7A4}"/>
              </a:ext>
            </a:extLst>
          </p:cNvPr>
          <p:cNvSpPr>
            <a:spLocks noGrp="1"/>
          </p:cNvSpPr>
          <p:nvPr>
            <p:ph type="title"/>
          </p:nvPr>
        </p:nvSpPr>
        <p:spPr/>
        <p:txBody>
          <a:bodyPr/>
          <a:lstStyle/>
          <a:p>
            <a:r>
              <a:rPr lang="en-US" dirty="0"/>
              <a:t>References</a:t>
            </a:r>
            <a:endParaRPr lang="en-GB" dirty="0"/>
          </a:p>
        </p:txBody>
      </p:sp>
      <p:sp>
        <p:nvSpPr>
          <p:cNvPr id="7" name="Content Placeholder 6">
            <a:extLst>
              <a:ext uri="{FF2B5EF4-FFF2-40B4-BE49-F238E27FC236}">
                <a16:creationId xmlns:a16="http://schemas.microsoft.com/office/drawing/2014/main" id="{37BB163D-8298-45DB-A421-370273B1FF02}"/>
              </a:ext>
            </a:extLst>
          </p:cNvPr>
          <p:cNvSpPr>
            <a:spLocks noGrp="1"/>
          </p:cNvSpPr>
          <p:nvPr>
            <p:ph idx="1"/>
          </p:nvPr>
        </p:nvSpPr>
        <p:spPr>
          <a:xfrm>
            <a:off x="357809" y="2015732"/>
            <a:ext cx="11489634" cy="4037749"/>
          </a:xfrm>
        </p:spPr>
        <p:txBody>
          <a:bodyPr numCol="3">
            <a:normAutofit/>
          </a:bodyPr>
          <a:lstStyle/>
          <a:p>
            <a:r>
              <a:rPr lang="en-GB" sz="800" dirty="0" err="1"/>
              <a:t>Abdulmalek</a:t>
            </a:r>
            <a:r>
              <a:rPr lang="en-GB" sz="800" dirty="0"/>
              <a:t>, S., Nasir, A., Jabbar, W. A., </a:t>
            </a:r>
            <a:r>
              <a:rPr lang="en-GB" sz="800" dirty="0" err="1"/>
              <a:t>Almuhaya</a:t>
            </a:r>
            <a:r>
              <a:rPr lang="en-GB" sz="800" dirty="0"/>
              <a:t>, M. A. M., </a:t>
            </a:r>
            <a:r>
              <a:rPr lang="en-GB" sz="800" dirty="0" err="1"/>
              <a:t>Bairagi</a:t>
            </a:r>
            <a:r>
              <a:rPr lang="en-GB" sz="800" dirty="0"/>
              <a:t>, A. K., Khan, M. A.-M. and Kee, S.-H., 2022. IoT-Based Healthcare-Monitoring System towards Improving Quality of Life: A Review. </a:t>
            </a:r>
            <a:r>
              <a:rPr lang="en-GB" sz="800" i="1" dirty="0"/>
              <a:t>Healthcare</a:t>
            </a:r>
            <a:r>
              <a:rPr lang="en-GB" sz="800" dirty="0"/>
              <a:t>, 10 (10), 1993. Available from: </a:t>
            </a:r>
            <a:r>
              <a:rPr lang="en-GB" sz="800" u="sng" dirty="0">
                <a:hlinkClick r:id="rId2"/>
              </a:rPr>
              <a:t>https://pmc.ncbi.nlm.nih.gov/articles/PMC9601552/</a:t>
            </a:r>
            <a:r>
              <a:rPr lang="en-GB" sz="800" dirty="0"/>
              <a:t>.</a:t>
            </a:r>
          </a:p>
          <a:p>
            <a:r>
              <a:rPr lang="en-GB" sz="800" dirty="0"/>
              <a:t>Age UK, 2024. </a:t>
            </a:r>
            <a:r>
              <a:rPr lang="en-GB" sz="800" i="1" dirty="0"/>
              <a:t>Befriending services | Combating loneliness</a:t>
            </a:r>
            <a:r>
              <a:rPr lang="en-GB" sz="800" dirty="0"/>
              <a:t>. Ageuk.org.uk. Available from: </a:t>
            </a:r>
            <a:r>
              <a:rPr lang="en-GB" sz="800" u="sng" dirty="0">
                <a:hlinkClick r:id="rId3"/>
              </a:rPr>
              <a:t>https://www.ageuk.org.uk/services/befriending-services/</a:t>
            </a:r>
            <a:r>
              <a:rPr lang="en-GB" sz="800" dirty="0"/>
              <a:t>.</a:t>
            </a:r>
          </a:p>
          <a:p>
            <a:r>
              <a:rPr lang="en-GB" sz="800" dirty="0"/>
              <a:t>Atchley, R. C., 1989. A Continuity Theory of Normal Ageing. </a:t>
            </a:r>
            <a:r>
              <a:rPr lang="en-GB" sz="800" i="1" dirty="0"/>
              <a:t>The Gerontologist</a:t>
            </a:r>
            <a:r>
              <a:rPr lang="en-GB" sz="800" dirty="0"/>
              <a:t>, 29 (2), 183–190.</a:t>
            </a:r>
          </a:p>
          <a:p>
            <a:r>
              <a:rPr lang="en-GB" sz="800" dirty="0" err="1"/>
              <a:t>Bertolazzi</a:t>
            </a:r>
            <a:r>
              <a:rPr lang="en-GB" sz="800" dirty="0"/>
              <a:t>, A., </a:t>
            </a:r>
            <a:r>
              <a:rPr lang="en-GB" sz="800" dirty="0" err="1"/>
              <a:t>Quaglia</a:t>
            </a:r>
            <a:r>
              <a:rPr lang="en-GB" sz="800" dirty="0"/>
              <a:t>, V. and </a:t>
            </a:r>
            <a:r>
              <a:rPr lang="en-GB" sz="800" dirty="0" err="1"/>
              <a:t>Bongelli</a:t>
            </a:r>
            <a:r>
              <a:rPr lang="en-GB" sz="800" dirty="0"/>
              <a:t>, R., 2024. Barriers and facilitators to health technology adoption by older adults with chronic diseases: an integrative systematic review. </a:t>
            </a:r>
            <a:r>
              <a:rPr lang="en-GB" sz="800" i="1" dirty="0"/>
              <a:t>BMC Public Health</a:t>
            </a:r>
            <a:r>
              <a:rPr lang="en-GB" sz="800" dirty="0"/>
              <a:t>, 24 (1), 506. Available from: </a:t>
            </a:r>
            <a:r>
              <a:rPr lang="en-GB" sz="800" u="sng" dirty="0">
                <a:hlinkClick r:id="rId4"/>
              </a:rPr>
              <a:t>https://pubmed.ncbi.nlm.nih.gov/38365698/</a:t>
            </a:r>
            <a:r>
              <a:rPr lang="en-GB" sz="800" dirty="0"/>
              <a:t>.</a:t>
            </a:r>
          </a:p>
          <a:p>
            <a:r>
              <a:rPr lang="en-GB" sz="800" dirty="0" err="1"/>
              <a:t>Branislava</a:t>
            </a:r>
            <a:r>
              <a:rPr lang="en-GB" sz="800" dirty="0"/>
              <a:t> </a:t>
            </a:r>
            <a:r>
              <a:rPr lang="en-GB" sz="800" dirty="0" err="1"/>
              <a:t>Ćurčić</a:t>
            </a:r>
            <a:r>
              <a:rPr lang="en-GB" sz="800" dirty="0"/>
              <a:t>-Blake, Futenma, Y., Willcox, D. C., Parisa </a:t>
            </a:r>
            <a:r>
              <a:rPr lang="en-GB" sz="800" dirty="0" err="1"/>
              <a:t>Esmaeili</a:t>
            </a:r>
            <a:r>
              <a:rPr lang="en-GB" sz="800" dirty="0"/>
              <a:t> </a:t>
            </a:r>
            <a:r>
              <a:rPr lang="en-GB" sz="800" dirty="0" err="1"/>
              <a:t>Tazangi</a:t>
            </a:r>
            <a:r>
              <a:rPr lang="en-GB" sz="800" dirty="0"/>
              <a:t>, </a:t>
            </a:r>
            <a:r>
              <a:rPr lang="en-GB" sz="800" dirty="0" err="1"/>
              <a:t>Nido</a:t>
            </a:r>
            <a:r>
              <a:rPr lang="en-GB" sz="800" dirty="0"/>
              <a:t> </a:t>
            </a:r>
            <a:r>
              <a:rPr lang="en-GB" sz="800" dirty="0" err="1"/>
              <a:t>Dipo</a:t>
            </a:r>
            <a:r>
              <a:rPr lang="en-GB" sz="800" dirty="0"/>
              <a:t> </a:t>
            </a:r>
            <a:r>
              <a:rPr lang="en-GB" sz="800" dirty="0" err="1"/>
              <a:t>Wardana</a:t>
            </a:r>
            <a:r>
              <a:rPr lang="en-GB" sz="800" dirty="0"/>
              <a:t>, Ueda, Y. and Aleman, A., 2025. Difference between Okinawan and Dutch older adults in prefrontal brain activation. </a:t>
            </a:r>
            <a:r>
              <a:rPr lang="en-GB" sz="800" i="1" dirty="0"/>
              <a:t>Frontiers in Ageing Neuroscience</a:t>
            </a:r>
            <a:r>
              <a:rPr lang="en-GB" sz="800" dirty="0"/>
              <a:t>, 17.</a:t>
            </a:r>
          </a:p>
          <a:p>
            <a:r>
              <a:rPr lang="en-GB" sz="800" dirty="0" err="1"/>
              <a:t>Clotworthy</a:t>
            </a:r>
            <a:r>
              <a:rPr lang="en-GB" sz="800" dirty="0"/>
              <a:t>, A., </a:t>
            </a:r>
            <a:r>
              <a:rPr lang="en-GB" sz="800" dirty="0" err="1"/>
              <a:t>Kusumastuti</a:t>
            </a:r>
            <a:r>
              <a:rPr lang="en-GB" sz="800" dirty="0"/>
              <a:t>, S. and </a:t>
            </a:r>
            <a:r>
              <a:rPr lang="en-GB" sz="800" dirty="0" err="1"/>
              <a:t>Westendorp</a:t>
            </a:r>
            <a:r>
              <a:rPr lang="en-GB" sz="800" dirty="0"/>
              <a:t>, R. G. J., 2021. Reablement through time and space: a scoping review of how the concept of ‘reablement’ for older people has been defined and operationalised. </a:t>
            </a:r>
            <a:r>
              <a:rPr lang="en-GB" sz="800" i="1" dirty="0"/>
              <a:t>BMC Geriatrics</a:t>
            </a:r>
            <a:r>
              <a:rPr lang="en-GB" sz="800" dirty="0"/>
              <a:t>, 21 (1).</a:t>
            </a:r>
          </a:p>
          <a:p>
            <a:r>
              <a:rPr lang="en-GB" sz="800" dirty="0"/>
              <a:t>Department of Health and Social Care, 2014. </a:t>
            </a:r>
            <a:r>
              <a:rPr lang="en-GB" sz="800" i="1" dirty="0"/>
              <a:t>Care Act 2014: supporting implementation</a:t>
            </a:r>
            <a:r>
              <a:rPr lang="en-GB" sz="800" dirty="0"/>
              <a:t>. GOV.UK. Available from: </a:t>
            </a:r>
            <a:r>
              <a:rPr lang="en-GB" sz="800" u="sng" dirty="0">
                <a:hlinkClick r:id="rId5"/>
              </a:rPr>
              <a:t>https://www.gov.uk/government/publications/care-act-statutory-guidance</a:t>
            </a:r>
            <a:r>
              <a:rPr lang="en-GB" sz="800" dirty="0"/>
              <a:t>.</a:t>
            </a:r>
          </a:p>
          <a:p>
            <a:r>
              <a:rPr lang="en-GB" sz="800" dirty="0" err="1"/>
              <a:t>Edemekong</a:t>
            </a:r>
            <a:r>
              <a:rPr lang="en-GB" sz="800" dirty="0"/>
              <a:t>, P. F., </a:t>
            </a:r>
            <a:r>
              <a:rPr lang="en-GB" sz="800" dirty="0" err="1"/>
              <a:t>Bomgaars</a:t>
            </a:r>
            <a:r>
              <a:rPr lang="en-GB" sz="800" dirty="0"/>
              <a:t>, D. L. and Levy, S. B., 2025. </a:t>
            </a:r>
            <a:r>
              <a:rPr lang="en-GB" sz="800" i="1" dirty="0"/>
              <a:t>Activities of Daily Living (ADLs)</a:t>
            </a:r>
            <a:r>
              <a:rPr lang="en-GB" sz="800" dirty="0"/>
              <a:t>. NCBI. Available from: </a:t>
            </a:r>
            <a:r>
              <a:rPr lang="en-GB" sz="800" u="sng" dirty="0">
                <a:hlinkClick r:id="rId6"/>
              </a:rPr>
              <a:t>https://www.ncbi.nlm.nih.gov/books/NBK470404/</a:t>
            </a:r>
            <a:r>
              <a:rPr lang="en-GB" sz="800" dirty="0"/>
              <a:t>.</a:t>
            </a:r>
          </a:p>
          <a:p>
            <a:r>
              <a:rPr lang="en-GB" sz="800" dirty="0"/>
              <a:t>GOV.UK, 2010. </a:t>
            </a:r>
            <a:r>
              <a:rPr lang="en-GB" sz="800" i="1" dirty="0"/>
              <a:t>Equality Act 2010</a:t>
            </a:r>
            <a:r>
              <a:rPr lang="en-GB" sz="800" dirty="0"/>
              <a:t>. Legislation.gov.uk. Available from: </a:t>
            </a:r>
            <a:r>
              <a:rPr lang="en-GB" sz="800" u="sng" dirty="0">
                <a:hlinkClick r:id="rId7"/>
              </a:rPr>
              <a:t>https://www.legislation.gov.uk/ukpga/2010/15/contents</a:t>
            </a:r>
            <a:r>
              <a:rPr lang="en-GB" sz="800" dirty="0"/>
              <a:t>.</a:t>
            </a:r>
          </a:p>
          <a:p>
            <a:r>
              <a:rPr lang="en-GB" sz="800" dirty="0" err="1"/>
              <a:t>Kruithof</a:t>
            </a:r>
            <a:r>
              <a:rPr lang="en-GB" sz="800" dirty="0"/>
              <a:t>, K., </a:t>
            </a:r>
            <a:r>
              <a:rPr lang="en-GB" sz="800" dirty="0" err="1"/>
              <a:t>Ruehle</a:t>
            </a:r>
            <a:r>
              <a:rPr lang="en-GB" sz="800" dirty="0"/>
              <a:t>, R. C., </a:t>
            </a:r>
            <a:r>
              <a:rPr lang="en-GB" sz="800" dirty="0" err="1"/>
              <a:t>Dörenberg</a:t>
            </a:r>
            <a:r>
              <a:rPr lang="en-GB" sz="800" dirty="0"/>
              <a:t>, V., van </a:t>
            </a:r>
            <a:r>
              <a:rPr lang="en-GB" sz="800" dirty="0" err="1"/>
              <a:t>Etten-Jamaludin</a:t>
            </a:r>
            <a:r>
              <a:rPr lang="en-GB" sz="800" dirty="0"/>
              <a:t>, F. and </a:t>
            </a:r>
            <a:r>
              <a:rPr lang="en-GB" sz="800" dirty="0" err="1"/>
              <a:t>Frederiks</a:t>
            </a:r>
            <a:r>
              <a:rPr lang="en-GB" sz="800" dirty="0"/>
              <a:t>, B., 2025. Digital assistive technologies to support community-dwelling older adults: an interpretative synthesis of experienced benefits and harms. </a:t>
            </a:r>
            <a:r>
              <a:rPr lang="en-GB" sz="800" i="1" dirty="0"/>
              <a:t>SSM - Qualitative Research in Health</a:t>
            </a:r>
            <a:r>
              <a:rPr lang="en-GB" sz="800" dirty="0"/>
              <a:t>, 8, 100584.</a:t>
            </a:r>
          </a:p>
          <a:p>
            <a:r>
              <a:rPr lang="en-GB" sz="800" dirty="0"/>
              <a:t>National Institute on Ageing, 2023. </a:t>
            </a:r>
            <a:r>
              <a:rPr lang="en-GB" sz="800" i="1" dirty="0"/>
              <a:t>Ageing in place: Growing older at home</a:t>
            </a:r>
            <a:r>
              <a:rPr lang="en-GB" sz="800" dirty="0"/>
              <a:t>. National Institute on Ageing. Available from: </a:t>
            </a:r>
            <a:r>
              <a:rPr lang="en-GB" sz="800" u="sng" dirty="0">
                <a:hlinkClick r:id="rId8"/>
              </a:rPr>
              <a:t>https://www.nia.nih.gov/health/aging-place/aging-place-growing-older-home</a:t>
            </a:r>
            <a:r>
              <a:rPr lang="en-GB" sz="800" dirty="0"/>
              <a:t>.</a:t>
            </a:r>
          </a:p>
          <a:p>
            <a:r>
              <a:rPr lang="en-GB" sz="800" dirty="0"/>
              <a:t>Ng, S.-I., Lim, X.-J. and Hsu, H.-C., 2021. The Importance of an Age-Friendly City on Older People’s Continuity and Life Satisfaction. </a:t>
            </a:r>
            <a:r>
              <a:rPr lang="en-GB" sz="800" i="1" dirty="0"/>
              <a:t>International Journal of Environmental Research and Public Health</a:t>
            </a:r>
            <a:r>
              <a:rPr lang="en-GB" sz="800" dirty="0"/>
              <a:t>, 18 (14), 7252. Available from: </a:t>
            </a:r>
            <a:r>
              <a:rPr lang="en-GB" sz="800" u="sng" dirty="0">
                <a:hlinkClick r:id="rId9"/>
              </a:rPr>
              <a:t>https://www.mdpi.com/1660-4601/18/14/7252</a:t>
            </a:r>
            <a:r>
              <a:rPr lang="en-GB" sz="800" dirty="0"/>
              <a:t>.</a:t>
            </a:r>
          </a:p>
          <a:p>
            <a:r>
              <a:rPr lang="en-GB" sz="800" dirty="0"/>
              <a:t>NHS England, 2019. </a:t>
            </a:r>
            <a:r>
              <a:rPr lang="en-GB" sz="800" i="1" dirty="0"/>
              <a:t>NHS Long Term Plan</a:t>
            </a:r>
            <a:r>
              <a:rPr lang="en-GB" sz="800" dirty="0"/>
              <a:t>. NHS England. Available from: </a:t>
            </a:r>
            <a:r>
              <a:rPr lang="en-GB" sz="800" u="sng" dirty="0">
                <a:hlinkClick r:id="rId10"/>
              </a:rPr>
              <a:t>https://www.longtermplan.nhs.uk/</a:t>
            </a:r>
            <a:r>
              <a:rPr lang="en-GB" sz="800" dirty="0"/>
              <a:t>.</a:t>
            </a:r>
          </a:p>
          <a:p>
            <a:r>
              <a:rPr lang="en-GB" sz="800" dirty="0"/>
              <a:t>ONS, 2022. </a:t>
            </a:r>
            <a:r>
              <a:rPr lang="en-GB" sz="800" i="1" dirty="0"/>
              <a:t>Population projections - Office for National Statistics</a:t>
            </a:r>
            <a:r>
              <a:rPr lang="en-GB" sz="800" dirty="0"/>
              <a:t>. Ons.gov.uk. Available from: </a:t>
            </a:r>
            <a:r>
              <a:rPr lang="en-GB" sz="800" u="sng" dirty="0">
                <a:hlinkClick r:id="rId11"/>
              </a:rPr>
              <a:t>https://www.ons.gov.uk/peoplepopulationandcommunity/populationandmigration/populationprojections</a:t>
            </a:r>
            <a:r>
              <a:rPr lang="en-GB" sz="800" dirty="0"/>
              <a:t>.</a:t>
            </a:r>
          </a:p>
          <a:p>
            <a:r>
              <a:rPr lang="en-GB" sz="800" dirty="0"/>
              <a:t>Ouyang, Y., Cheng, C., Sun, Q., Chen, L. and Wang, L., 2025. Formal caregivers’ knowledge, attitudes, and challenges in end-of-life care for people with advanced dementia: a qualitative study in a Chinese nursing home. </a:t>
            </a:r>
            <a:r>
              <a:rPr lang="en-GB" sz="800" i="1" dirty="0"/>
              <a:t>BMC Nursing</a:t>
            </a:r>
            <a:r>
              <a:rPr lang="en-GB" sz="800" dirty="0"/>
              <a:t>, 24 (1).</a:t>
            </a:r>
          </a:p>
          <a:p>
            <a:r>
              <a:rPr lang="en-GB" sz="800" dirty="0"/>
              <a:t>Park, J. H. and Kang, S.-W., 2023. Social Interaction and Life Satisfaction among Older Adults by Age Group. </a:t>
            </a:r>
            <a:r>
              <a:rPr lang="en-GB" sz="800" i="1" dirty="0"/>
              <a:t>Healthcare</a:t>
            </a:r>
            <a:r>
              <a:rPr lang="en-GB" sz="800" dirty="0"/>
              <a:t>, 11 (22), 2951–2951.</a:t>
            </a:r>
          </a:p>
          <a:p>
            <a:r>
              <a:rPr lang="en-GB" sz="800" dirty="0" err="1"/>
              <a:t>Saina</a:t>
            </a:r>
            <a:r>
              <a:rPr lang="en-GB" sz="800" dirty="0"/>
              <a:t> </a:t>
            </a:r>
            <a:r>
              <a:rPr lang="en-GB" sz="800" dirty="0" err="1"/>
              <a:t>Sehatkarlangrodi</a:t>
            </a:r>
            <a:r>
              <a:rPr lang="en-GB" sz="800" dirty="0"/>
              <a:t>, </a:t>
            </a:r>
            <a:r>
              <a:rPr lang="en-GB" sz="800" dirty="0" err="1"/>
              <a:t>Manaf</a:t>
            </a:r>
            <a:r>
              <a:rPr lang="en-GB" sz="800" dirty="0"/>
              <a:t> </a:t>
            </a:r>
            <a:r>
              <a:rPr lang="en-GB" sz="800" dirty="0" err="1"/>
              <a:t>Zargoush</a:t>
            </a:r>
            <a:r>
              <a:rPr lang="en-GB" sz="800" dirty="0"/>
              <a:t>, Longo, C. J. and </a:t>
            </a:r>
            <a:r>
              <a:rPr lang="en-GB" sz="800" dirty="0" err="1"/>
              <a:t>Somayeh</a:t>
            </a:r>
            <a:r>
              <a:rPr lang="en-GB" sz="800" dirty="0"/>
              <a:t> </a:t>
            </a:r>
            <a:r>
              <a:rPr lang="en-GB" sz="800" dirty="0" err="1"/>
              <a:t>Ghazalbash</a:t>
            </a:r>
            <a:r>
              <a:rPr lang="en-GB" sz="800" dirty="0"/>
              <a:t>, 2025. Shaping older adults’ care policy: a scoping review of key determinants in post-acute and community reintegration transitions. </a:t>
            </a:r>
            <a:r>
              <a:rPr lang="en-GB" sz="800" i="1" dirty="0"/>
              <a:t>BMC Health Services Research</a:t>
            </a:r>
            <a:r>
              <a:rPr lang="en-GB" sz="800" dirty="0"/>
              <a:t>, 25 (1).</a:t>
            </a:r>
          </a:p>
          <a:p>
            <a:r>
              <a:rPr lang="en-GB" sz="800" dirty="0"/>
              <a:t>Seifert, A., </a:t>
            </a:r>
            <a:r>
              <a:rPr lang="en-GB" sz="800" dirty="0" err="1"/>
              <a:t>Cotten</a:t>
            </a:r>
            <a:r>
              <a:rPr lang="en-GB" sz="800" dirty="0"/>
              <a:t>, S. R. and </a:t>
            </a:r>
            <a:r>
              <a:rPr lang="en-GB" sz="800" dirty="0" err="1"/>
              <a:t>Xie</a:t>
            </a:r>
            <a:r>
              <a:rPr lang="en-GB" sz="800" dirty="0"/>
              <a:t>, B., 2021. A Double Burden of Exclusion? Digital and Social Exclusion of Older Adults in Times of COVID-19. </a:t>
            </a:r>
            <a:r>
              <a:rPr lang="en-GB" sz="800" i="1" dirty="0"/>
              <a:t>The Journals of Gerontology: Series B</a:t>
            </a:r>
            <a:r>
              <a:rPr lang="en-GB" sz="800" dirty="0"/>
              <a:t>, 76 (3).</a:t>
            </a:r>
          </a:p>
          <a:p>
            <a:r>
              <a:rPr lang="en-GB" sz="800" dirty="0"/>
              <a:t>Social Care Institute for Excellence, 2020. </a:t>
            </a:r>
            <a:r>
              <a:rPr lang="en-GB" sz="800" i="1" dirty="0"/>
              <a:t>Role and principles of reablement</a:t>
            </a:r>
            <a:r>
              <a:rPr lang="en-GB" sz="800" dirty="0"/>
              <a:t>. SCIE. Available from: </a:t>
            </a:r>
            <a:r>
              <a:rPr lang="en-GB" sz="800" u="sng" dirty="0">
                <a:hlinkClick r:id="rId12"/>
              </a:rPr>
              <a:t>https://www.scie.org.uk/integrated-care/intermediate-care-reablement/role-and-principles-of-reablement/</a:t>
            </a:r>
            <a:r>
              <a:rPr lang="en-GB" sz="800" dirty="0"/>
              <a:t>.</a:t>
            </a:r>
          </a:p>
          <a:p>
            <a:r>
              <a:rPr lang="en-GB" sz="800" dirty="0" err="1"/>
              <a:t>Teles</a:t>
            </a:r>
            <a:r>
              <a:rPr lang="en-GB" sz="800" dirty="0"/>
              <a:t>, S. and Ribeiro, O., 2021. Activity Theory. </a:t>
            </a:r>
            <a:r>
              <a:rPr lang="en-GB" sz="800" i="1" dirty="0" err="1"/>
              <a:t>Encyclopedia</a:t>
            </a:r>
            <a:r>
              <a:rPr lang="en-GB" sz="800" i="1" dirty="0"/>
              <a:t> of Gerontology and Population Ageing</a:t>
            </a:r>
            <a:r>
              <a:rPr lang="en-GB" sz="800" dirty="0"/>
              <a:t>, 36–44.</a:t>
            </a:r>
          </a:p>
          <a:p>
            <a:r>
              <a:rPr lang="en-GB" sz="800" dirty="0"/>
              <a:t>World Health Organisation, 2024. </a:t>
            </a:r>
            <a:r>
              <a:rPr lang="en-GB" sz="800" i="1" dirty="0"/>
              <a:t>Ageing and health</a:t>
            </a:r>
            <a:r>
              <a:rPr lang="en-GB" sz="800" dirty="0"/>
              <a:t>. World Health Organisation. Available from: </a:t>
            </a:r>
            <a:r>
              <a:rPr lang="en-GB" sz="800" u="sng" dirty="0">
                <a:hlinkClick r:id="rId13"/>
              </a:rPr>
              <a:t>https://www.who.int/news-room/fact-sheets/detail/ageing-and-health</a:t>
            </a:r>
            <a:r>
              <a:rPr lang="en-GB" sz="800" dirty="0"/>
              <a:t>.</a:t>
            </a:r>
          </a:p>
          <a:p>
            <a:r>
              <a:rPr lang="en-GB" sz="800" dirty="0"/>
              <a:t>Zhang, X. and Lin, H., 2021. Disengagement Theory. </a:t>
            </a:r>
            <a:r>
              <a:rPr lang="en-GB" sz="800" i="1" dirty="0" err="1"/>
              <a:t>Encyclopedia</a:t>
            </a:r>
            <a:r>
              <a:rPr lang="en-GB" sz="800" i="1" dirty="0"/>
              <a:t> of Gerontology and Population Ageing</a:t>
            </a:r>
            <a:r>
              <a:rPr lang="en-GB" sz="800" dirty="0"/>
              <a:t>, 1471–1476.</a:t>
            </a:r>
          </a:p>
          <a:p>
            <a:endParaRPr lang="en-GB" sz="800" dirty="0"/>
          </a:p>
        </p:txBody>
      </p:sp>
    </p:spTree>
    <p:extLst>
      <p:ext uri="{BB962C8B-B14F-4D97-AF65-F5344CB8AC3E}">
        <p14:creationId xmlns:p14="http://schemas.microsoft.com/office/powerpoint/2010/main" val="3495316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theme/theme1.xml><?xml version="1.0" encoding="utf-8"?>
<a:theme xmlns:a="http://schemas.openxmlformats.org/drawingml/2006/main" name="-">
  <a:themeElements>
    <a:clrScheme name="Simple Light">
      <a:dk1>
        <a:srgbClr val="584570"/>
      </a:dk1>
      <a:lt1>
        <a:srgbClr val="FFFBEA"/>
      </a:lt1>
      <a:dk2>
        <a:srgbClr val="2C2C2C"/>
      </a:dk2>
      <a:lt2>
        <a:srgbClr val="46345A"/>
      </a:lt2>
      <a:accent1>
        <a:srgbClr val="FFFFFF"/>
      </a:accent1>
      <a:accent2>
        <a:srgbClr val="FFFFFF"/>
      </a:accent2>
      <a:accent3>
        <a:srgbClr val="FFFFFF"/>
      </a:accent3>
      <a:accent4>
        <a:srgbClr val="FFFFFF"/>
      </a:accent4>
      <a:accent5>
        <a:srgbClr val="FFFFFF"/>
      </a:accent5>
      <a:accent6>
        <a:srgbClr val="FFFFFF"/>
      </a:accent6>
      <a:hlink>
        <a:srgbClr val="46345A"/>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2.xml><?xml version="1.0" encoding="utf-8"?>
<a:theme xmlns:a="http://schemas.openxmlformats.org/drawingml/2006/main" name="Slidesgo Final Pages">
  <a:themeElements>
    <a:clrScheme name="Simple Light">
      <a:dk1>
        <a:srgbClr val="FFFFFF"/>
      </a:dk1>
      <a:lt1>
        <a:srgbClr val="22244E"/>
      </a:lt1>
      <a:dk2>
        <a:srgbClr val="503259"/>
      </a:dk2>
      <a:lt2>
        <a:srgbClr val="765186"/>
      </a:lt2>
      <a:accent1>
        <a:srgbClr val="B07CC6"/>
      </a:accent1>
      <a:accent2>
        <a:srgbClr val="FAF6E7"/>
      </a:accent2>
      <a:accent3>
        <a:srgbClr val="E3DFD2"/>
      </a:accent3>
      <a:accent4>
        <a:srgbClr val="FFFFFF"/>
      </a:accent4>
      <a:accent5>
        <a:srgbClr val="FFFFFF"/>
      </a:accent5>
      <a:accent6>
        <a:srgbClr val="FFFFFF"/>
      </a:accent6>
      <a:hlink>
        <a:srgbClr val="765186"/>
      </a:hlink>
      <a:folHlink>
        <a:srgbClr val="0097A7"/>
      </a:folHlink>
    </a:clrScheme>
    <a:fontScheme name="Office">
      <a:majorFont>
        <a:latin typeface="Arial"/>
        <a:ea typeface=""/>
        <a:cs typeface=""/>
      </a:majorFont>
      <a:minorFont>
        <a:latin typeface="Arial"/>
        <a:ea typeface=""/>
        <a:cs typeface=""/>
      </a:minorFont>
    </a:fontScheme>
    <a:fmtScheme>
      <a:fillStyleLst>
        <a:solidFill>
          <a:schemeClr val="phClr"/>
        </a:solidFill>
        <a:gradFill>
          <a:gsLst>
            <a:gs pos="0">
              <a:schemeClr val="phClr">
                <a:tint val="50000"/>
              </a:schemeClr>
            </a:gs>
            <a:gs pos="35000">
              <a:schemeClr val="phClr">
                <a:tint val="37000"/>
              </a:schemeClr>
            </a:gs>
            <a:gs pos="100000">
              <a:schemeClr val="phClr">
                <a:tint val="15000"/>
              </a:schemeClr>
            </a:gs>
          </a:gsLst>
          <a:lin ang="16200000" scaled="1"/>
          <a:tileRect/>
        </a:gradFill>
        <a:gradFill>
          <a:gsLst>
            <a:gs pos="0">
              <a:schemeClr val="phClr">
                <a:tint val="100000"/>
                <a:shade val="100000"/>
              </a:schemeClr>
            </a:gs>
            <a:gs pos="100000">
              <a:schemeClr val="phClr">
                <a:tint val="50000"/>
                <a:shade val="100000"/>
              </a:schemeClr>
            </a:gs>
          </a:gsLst>
          <a:lin ang="16200000" scaled="0"/>
          <a:tileRect/>
        </a:gradFill>
      </a:fillStyleLst>
      <a:lnStyleLst>
        <a:ln w="9525" cap="flat" cmpd="sng" algn="ctr">
          <a:prstDash val="solid"/>
        </a:ln>
        <a:ln w="25400" cap="flat" cmpd="sng" algn="ctr">
          <a:prstDash val="solid"/>
        </a:ln>
        <a:ln w="38100" cap="flat" cmpd="sng" algn="ctr">
          <a:prstDash val="solid"/>
        </a:ln>
      </a:lnStyleLst>
      <a:effectStyleLst>
        <a:effectStyle>
          <a:effectLst/>
        </a:effectStyle>
        <a:effectStyle>
          <a:effectLst/>
        </a:effectStyle>
        <a:effectStyle>
          <a:effectLst/>
        </a:effectStyle>
      </a:effectStyleLst>
      <a:bgFillStyleLst>
        <a:solidFill>
          <a:schemeClr val="phClr"/>
        </a:solidFill>
        <a:gradFill>
          <a:gsLst>
            <a:gs pos="0">
              <a:schemeClr val="phClr">
                <a:tint val="40000"/>
              </a:schemeClr>
            </a:gs>
            <a:gs pos="40000">
              <a:schemeClr val="phClr">
                <a:tint val="45000"/>
                <a:shade val="99000"/>
              </a:schemeClr>
            </a:gs>
            <a:gs pos="100000">
              <a:schemeClr val="phClr">
                <a:shade val="20000"/>
              </a:schemeClr>
            </a:gs>
          </a:gsLst>
          <a:path path="circle">
            <a:fillToRect l="50000" t="-80000" r="50000" b="180000"/>
          </a:path>
          <a:tileRect/>
        </a:gradFill>
        <a:gradFill>
          <a:gsLst>
            <a:gs pos="0">
              <a:schemeClr val="phClr">
                <a:tint val="80000"/>
              </a:schemeClr>
            </a:gs>
            <a:gs pos="100000">
              <a:schemeClr val="phClr">
                <a:shade val="3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Independence Support</Template>
  <TotalTime>44</TotalTime>
  <Words>4482</Words>
  <Application>Microsoft Office PowerPoint</Application>
  <PresentationFormat>Widescreen</PresentationFormat>
  <Paragraphs>180</Paragraphs>
  <Slides>14</Slides>
  <Notes>12</Notes>
  <HiddenSlides>0</HiddenSlides>
  <MMClips>0</MMClips>
  <ScaleCrop>false</ScaleCrop>
  <HeadingPairs>
    <vt:vector size="4" baseType="variant">
      <vt:variant>
        <vt:lpstr>Theme</vt:lpstr>
      </vt:variant>
      <vt:variant>
        <vt:i4>3</vt:i4>
      </vt:variant>
      <vt:variant>
        <vt:lpstr>Slide Titles</vt:lpstr>
      </vt:variant>
      <vt:variant>
        <vt:i4>14</vt:i4>
      </vt:variant>
    </vt:vector>
  </HeadingPairs>
  <TitlesOfParts>
    <vt:vector size="17" baseType="lpstr">
      <vt:lpstr>-</vt:lpstr>
      <vt:lpstr>Slidesgo Final Pages</vt:lpstr>
      <vt:lpstr>Gallery</vt:lpstr>
      <vt:lpstr>Title: Supporting Independence in Older Adults Living at Home: Are Current UK Care Models Truly Empowering?</vt:lpstr>
      <vt:lpstr>Introduction</vt:lpstr>
      <vt:lpstr>The Ageing Population and Its Impact</vt:lpstr>
      <vt:lpstr>Theoretical Frameworks </vt:lpstr>
      <vt:lpstr>Policy and Legislation</vt:lpstr>
      <vt:lpstr>Evaluation of Current Care Provisions</vt:lpstr>
      <vt:lpstr>Challenges to Maintaining Independence</vt:lpstr>
      <vt:lpstr>Technological Innovations in Home Care </vt:lpstr>
      <vt:lpstr>Case Study: Age UK Home Care Services</vt:lpstr>
      <vt:lpstr>Case Study: Okinawa, Japan</vt:lpstr>
      <vt:lpstr>Are Current Models Truly Empowering?</vt:lpstr>
      <vt:lpstr>Recommendations for Improvement</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kiran naaz</cp:lastModifiedBy>
  <cp:revision>35</cp:revision>
  <dcterms:created xsi:type="dcterms:W3CDTF">2026-02-24T08:17:10Z</dcterms:created>
  <dcterms:modified xsi:type="dcterms:W3CDTF">2026-02-28T00:14:41Z</dcterms:modified>
</cp:coreProperties>
</file>