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7" r:id="rId5"/>
    <p:sldId id="261" r:id="rId6"/>
    <p:sldId id="269" r:id="rId7"/>
    <p:sldId id="263" r:id="rId8"/>
    <p:sldId id="268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7675EB-7F9B-4034-8FE7-26397F246D80}" v="84" dt="2026-10-10T20:22:58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faat malik" userId="f65357fd26f0873e" providerId="LiveId" clId="{E69EECA8-7FD4-4DF6-99E5-8C7FEF67B069}"/>
    <pc:docChg chg="undo custSel addSld delSld modSld">
      <pc:chgData name="rifaat malik" userId="f65357fd26f0873e" providerId="LiveId" clId="{E69EECA8-7FD4-4DF6-99E5-8C7FEF67B069}" dt="2026-10-10T20:45:35.979" v="1150" actId="20577"/>
      <pc:docMkLst>
        <pc:docMk/>
      </pc:docMkLst>
      <pc:sldChg chg="addSp delSp modSp mod setBg">
        <pc:chgData name="rifaat malik" userId="f65357fd26f0873e" providerId="LiveId" clId="{E69EECA8-7FD4-4DF6-99E5-8C7FEF67B069}" dt="2026-10-10T18:24:43.151" v="499" actId="26606"/>
        <pc:sldMkLst>
          <pc:docMk/>
          <pc:sldMk cId="2457148025" sldId="256"/>
        </pc:sldMkLst>
        <pc:spChg chg="mod">
          <ac:chgData name="rifaat malik" userId="f65357fd26f0873e" providerId="LiveId" clId="{E69EECA8-7FD4-4DF6-99E5-8C7FEF67B069}" dt="2026-10-10T18:24:43.151" v="499" actId="26606"/>
          <ac:spMkLst>
            <pc:docMk/>
            <pc:sldMk cId="2457148025" sldId="256"/>
            <ac:spMk id="2" creationId="{A9C25929-2CB8-11BF-BA23-EE6FD4C1516F}"/>
          </ac:spMkLst>
        </pc:spChg>
        <pc:spChg chg="mod">
          <ac:chgData name="rifaat malik" userId="f65357fd26f0873e" providerId="LiveId" clId="{E69EECA8-7FD4-4DF6-99E5-8C7FEF67B069}" dt="2026-10-10T18:24:43.151" v="499" actId="26606"/>
          <ac:spMkLst>
            <pc:docMk/>
            <pc:sldMk cId="2457148025" sldId="256"/>
            <ac:spMk id="3" creationId="{471DB20F-0BAA-A767-B3AD-BA7135A178E5}"/>
          </ac:spMkLst>
        </pc:spChg>
        <pc:spChg chg="add">
          <ac:chgData name="rifaat malik" userId="f65357fd26f0873e" providerId="LiveId" clId="{E69EECA8-7FD4-4DF6-99E5-8C7FEF67B069}" dt="2026-10-10T18:24:43.151" v="499" actId="26606"/>
          <ac:spMkLst>
            <pc:docMk/>
            <pc:sldMk cId="2457148025" sldId="256"/>
            <ac:spMk id="5" creationId="{C7D023E4-8DE1-436E-9847-ED6A4B4B04FD}"/>
          </ac:spMkLst>
        </pc:spChg>
        <pc:spChg chg="add del">
          <ac:chgData name="rifaat malik" userId="f65357fd26f0873e" providerId="LiveId" clId="{E69EECA8-7FD4-4DF6-99E5-8C7FEF67B069}" dt="2026-10-10T10:54:11.867" v="240" actId="26606"/>
          <ac:spMkLst>
            <pc:docMk/>
            <pc:sldMk cId="2457148025" sldId="256"/>
            <ac:spMk id="8" creationId="{4E1BEB12-92AF-4445-98AD-4C7756E7C93B}"/>
          </ac:spMkLst>
        </pc:spChg>
        <pc:spChg chg="add del">
          <ac:chgData name="rifaat malik" userId="f65357fd26f0873e" providerId="LiveId" clId="{E69EECA8-7FD4-4DF6-99E5-8C7FEF67B069}" dt="2026-10-10T10:54:11.867" v="240" actId="26606"/>
          <ac:spMkLst>
            <pc:docMk/>
            <pc:sldMk cId="2457148025" sldId="256"/>
            <ac:spMk id="10" creationId="{D0522C2C-7B5C-48A7-A969-03941E5D2E76}"/>
          </ac:spMkLst>
        </pc:spChg>
        <pc:spChg chg="add del">
          <ac:chgData name="rifaat malik" userId="f65357fd26f0873e" providerId="LiveId" clId="{E69EECA8-7FD4-4DF6-99E5-8C7FEF67B069}" dt="2026-10-10T10:54:11.867" v="240" actId="26606"/>
          <ac:spMkLst>
            <pc:docMk/>
            <pc:sldMk cId="2457148025" sldId="256"/>
            <ac:spMk id="12" creationId="{9C682A1A-5B2D-4111-BBD6-620165633E5B}"/>
          </ac:spMkLst>
        </pc:spChg>
        <pc:spChg chg="add del">
          <ac:chgData name="rifaat malik" userId="f65357fd26f0873e" providerId="LiveId" clId="{E69EECA8-7FD4-4DF6-99E5-8C7FEF67B069}" dt="2026-10-10T10:54:11.867" v="240" actId="26606"/>
          <ac:spMkLst>
            <pc:docMk/>
            <pc:sldMk cId="2457148025" sldId="256"/>
            <ac:spMk id="14" creationId="{D6EE29F2-D77F-4BD0-A20B-334D316A1C9D}"/>
          </ac:spMkLst>
        </pc:spChg>
        <pc:spChg chg="add del">
          <ac:chgData name="rifaat malik" userId="f65357fd26f0873e" providerId="LiveId" clId="{E69EECA8-7FD4-4DF6-99E5-8C7FEF67B069}" dt="2026-10-10T10:54:11.867" v="240" actId="26606"/>
          <ac:spMkLst>
            <pc:docMk/>
            <pc:sldMk cId="2457148025" sldId="256"/>
            <ac:spMk id="16" creationId="{22D09ED2-868F-42C6-866E-F92E0CEF314F}"/>
          </ac:spMkLst>
        </pc:spChg>
        <pc:spChg chg="add del">
          <ac:chgData name="rifaat malik" userId="f65357fd26f0873e" providerId="LiveId" clId="{E69EECA8-7FD4-4DF6-99E5-8C7FEF67B069}" dt="2026-10-10T10:54:17.576" v="242" actId="26606"/>
          <ac:spMkLst>
            <pc:docMk/>
            <pc:sldMk cId="2457148025" sldId="256"/>
            <ac:spMk id="18" creationId="{907EF6B7-1338-4443-8C46-6A318D952DFD}"/>
          </ac:spMkLst>
        </pc:spChg>
        <pc:spChg chg="add del">
          <ac:chgData name="rifaat malik" userId="f65357fd26f0873e" providerId="LiveId" clId="{E69EECA8-7FD4-4DF6-99E5-8C7FEF67B069}" dt="2026-10-10T10:54:17.576" v="242" actId="26606"/>
          <ac:spMkLst>
            <pc:docMk/>
            <pc:sldMk cId="2457148025" sldId="256"/>
            <ac:spMk id="19" creationId="{DAAE4CDD-124C-4DCF-9584-B6033B545DD5}"/>
          </ac:spMkLst>
        </pc:spChg>
        <pc:spChg chg="add del">
          <ac:chgData name="rifaat malik" userId="f65357fd26f0873e" providerId="LiveId" clId="{E69EECA8-7FD4-4DF6-99E5-8C7FEF67B069}" dt="2026-10-10T10:54:17.576" v="242" actId="26606"/>
          <ac:spMkLst>
            <pc:docMk/>
            <pc:sldMk cId="2457148025" sldId="256"/>
            <ac:spMk id="20" creationId="{081E4A58-353D-44AE-B2FC-2A74E2E400F7}"/>
          </ac:spMkLst>
        </pc:spChg>
        <pc:spChg chg="add del">
          <ac:chgData name="rifaat malik" userId="f65357fd26f0873e" providerId="LiveId" clId="{E69EECA8-7FD4-4DF6-99E5-8C7FEF67B069}" dt="2026-10-10T10:54:21.477" v="244" actId="26606"/>
          <ac:spMkLst>
            <pc:docMk/>
            <pc:sldMk cId="2457148025" sldId="256"/>
            <ac:spMk id="22" creationId="{6F5A5072-7B47-4D32-B52A-4EBBF590B8A5}"/>
          </ac:spMkLst>
        </pc:spChg>
        <pc:spChg chg="add del">
          <ac:chgData name="rifaat malik" userId="f65357fd26f0873e" providerId="LiveId" clId="{E69EECA8-7FD4-4DF6-99E5-8C7FEF67B069}" dt="2026-10-10T10:54:21.477" v="244" actId="26606"/>
          <ac:spMkLst>
            <pc:docMk/>
            <pc:sldMk cId="2457148025" sldId="256"/>
            <ac:spMk id="23" creationId="{9715DAF0-AE1B-46C9-8A6B-DB2AA05AB91D}"/>
          </ac:spMkLst>
        </pc:spChg>
        <pc:spChg chg="add del">
          <ac:chgData name="rifaat malik" userId="f65357fd26f0873e" providerId="LiveId" clId="{E69EECA8-7FD4-4DF6-99E5-8C7FEF67B069}" dt="2026-10-10T10:54:21.477" v="244" actId="26606"/>
          <ac:spMkLst>
            <pc:docMk/>
            <pc:sldMk cId="2457148025" sldId="256"/>
            <ac:spMk id="24" creationId="{6016219D-510E-4184-9090-6D5578A87BD1}"/>
          </ac:spMkLst>
        </pc:spChg>
        <pc:spChg chg="add del">
          <ac:chgData name="rifaat malik" userId="f65357fd26f0873e" providerId="LiveId" clId="{E69EECA8-7FD4-4DF6-99E5-8C7FEF67B069}" dt="2026-10-10T10:54:21.477" v="244" actId="26606"/>
          <ac:spMkLst>
            <pc:docMk/>
            <pc:sldMk cId="2457148025" sldId="256"/>
            <ac:spMk id="25" creationId="{AFF4A713-7B75-4B21-90D7-5AB19547C728}"/>
          </ac:spMkLst>
        </pc:spChg>
        <pc:spChg chg="add del">
          <ac:chgData name="rifaat malik" userId="f65357fd26f0873e" providerId="LiveId" clId="{E69EECA8-7FD4-4DF6-99E5-8C7FEF67B069}" dt="2026-10-10T10:54:21.477" v="244" actId="26606"/>
          <ac:spMkLst>
            <pc:docMk/>
            <pc:sldMk cId="2457148025" sldId="256"/>
            <ac:spMk id="26" creationId="{DC631C0B-6DA6-4E57-8231-CE32B3434A7E}"/>
          </ac:spMkLst>
        </pc:spChg>
        <pc:spChg chg="add del">
          <ac:chgData name="rifaat malik" userId="f65357fd26f0873e" providerId="LiveId" clId="{E69EECA8-7FD4-4DF6-99E5-8C7FEF67B069}" dt="2026-10-10T10:54:21.477" v="244" actId="26606"/>
          <ac:spMkLst>
            <pc:docMk/>
            <pc:sldMk cId="2457148025" sldId="256"/>
            <ac:spMk id="27" creationId="{C29501E6-A978-4A61-9689-9085AF97A53A}"/>
          </ac:spMkLst>
        </pc:spChg>
        <pc:spChg chg="add del">
          <ac:chgData name="rifaat malik" userId="f65357fd26f0873e" providerId="LiveId" clId="{E69EECA8-7FD4-4DF6-99E5-8C7FEF67B069}" dt="2026-10-10T10:54:27.478" v="246" actId="26606"/>
          <ac:spMkLst>
            <pc:docMk/>
            <pc:sldMk cId="2457148025" sldId="256"/>
            <ac:spMk id="29" creationId="{4E1BEB12-92AF-4445-98AD-4C7756E7C93B}"/>
          </ac:spMkLst>
        </pc:spChg>
        <pc:spChg chg="add del">
          <ac:chgData name="rifaat malik" userId="f65357fd26f0873e" providerId="LiveId" clId="{E69EECA8-7FD4-4DF6-99E5-8C7FEF67B069}" dt="2026-10-10T10:54:27.478" v="246" actId="26606"/>
          <ac:spMkLst>
            <pc:docMk/>
            <pc:sldMk cId="2457148025" sldId="256"/>
            <ac:spMk id="30" creationId="{D0522C2C-7B5C-48A7-A969-03941E5D2E76}"/>
          </ac:spMkLst>
        </pc:spChg>
        <pc:spChg chg="add del">
          <ac:chgData name="rifaat malik" userId="f65357fd26f0873e" providerId="LiveId" clId="{E69EECA8-7FD4-4DF6-99E5-8C7FEF67B069}" dt="2026-10-10T10:54:27.478" v="246" actId="26606"/>
          <ac:spMkLst>
            <pc:docMk/>
            <pc:sldMk cId="2457148025" sldId="256"/>
            <ac:spMk id="31" creationId="{9C682A1A-5B2D-4111-BBD6-620165633E5B}"/>
          </ac:spMkLst>
        </pc:spChg>
        <pc:spChg chg="add del">
          <ac:chgData name="rifaat malik" userId="f65357fd26f0873e" providerId="LiveId" clId="{E69EECA8-7FD4-4DF6-99E5-8C7FEF67B069}" dt="2026-10-10T10:54:27.478" v="246" actId="26606"/>
          <ac:spMkLst>
            <pc:docMk/>
            <pc:sldMk cId="2457148025" sldId="256"/>
            <ac:spMk id="32" creationId="{D6EE29F2-D77F-4BD0-A20B-334D316A1C9D}"/>
          </ac:spMkLst>
        </pc:spChg>
        <pc:spChg chg="add del">
          <ac:chgData name="rifaat malik" userId="f65357fd26f0873e" providerId="LiveId" clId="{E69EECA8-7FD4-4DF6-99E5-8C7FEF67B069}" dt="2026-10-10T10:54:27.478" v="246" actId="26606"/>
          <ac:spMkLst>
            <pc:docMk/>
            <pc:sldMk cId="2457148025" sldId="256"/>
            <ac:spMk id="33" creationId="{22D09ED2-868F-42C6-866E-F92E0CEF314F}"/>
          </ac:spMkLst>
        </pc:spChg>
        <pc:grpChg chg="add">
          <ac:chgData name="rifaat malik" userId="f65357fd26f0873e" providerId="LiveId" clId="{E69EECA8-7FD4-4DF6-99E5-8C7FEF67B069}" dt="2026-10-10T18:24:43.151" v="499" actId="26606"/>
          <ac:grpSpMkLst>
            <pc:docMk/>
            <pc:sldMk cId="2457148025" sldId="256"/>
            <ac:grpSpMk id="6" creationId="{1FEC590B-3306-47E9-BD67-97F3F76169A4}"/>
          </ac:grpSpMkLst>
        </pc:grpChg>
        <pc:grpChg chg="add">
          <ac:chgData name="rifaat malik" userId="f65357fd26f0873e" providerId="LiveId" clId="{E69EECA8-7FD4-4DF6-99E5-8C7FEF67B069}" dt="2026-10-10T18:24:43.151" v="499" actId="26606"/>
          <ac:grpSpMkLst>
            <pc:docMk/>
            <pc:sldMk cId="2457148025" sldId="256"/>
            <ac:grpSpMk id="9" creationId="{A47AAF5E-1692-48C9-98FB-6432BF0BC4F7}"/>
          </ac:grpSpMkLst>
        </pc:grpChg>
      </pc:sldChg>
      <pc:sldChg chg="add setBg">
        <pc:chgData name="rifaat malik" userId="f65357fd26f0873e" providerId="LiveId" clId="{E69EECA8-7FD4-4DF6-99E5-8C7FEF67B069}" dt="2026-10-10T17:37:24.267" v="340"/>
        <pc:sldMkLst>
          <pc:docMk/>
          <pc:sldMk cId="0" sldId="257"/>
        </pc:sldMkLst>
      </pc:sldChg>
      <pc:sldChg chg="add del">
        <pc:chgData name="rifaat malik" userId="f65357fd26f0873e" providerId="LiveId" clId="{E69EECA8-7FD4-4DF6-99E5-8C7FEF67B069}" dt="2026-10-10T17:37:17.712" v="338" actId="47"/>
        <pc:sldMkLst>
          <pc:docMk/>
          <pc:sldMk cId="187894785" sldId="257"/>
        </pc:sldMkLst>
      </pc:sldChg>
      <pc:sldChg chg="modSp del mod">
        <pc:chgData name="rifaat malik" userId="f65357fd26f0873e" providerId="LiveId" clId="{E69EECA8-7FD4-4DF6-99E5-8C7FEF67B069}" dt="2026-10-10T17:35:55.006" v="332" actId="47"/>
        <pc:sldMkLst>
          <pc:docMk/>
          <pc:sldMk cId="3043409263" sldId="257"/>
        </pc:sldMkLst>
        <pc:spChg chg="mod">
          <ac:chgData name="rifaat malik" userId="f65357fd26f0873e" providerId="LiveId" clId="{E69EECA8-7FD4-4DF6-99E5-8C7FEF67B069}" dt="2026-10-10T11:06:40.132" v="276"/>
          <ac:spMkLst>
            <pc:docMk/>
            <pc:sldMk cId="3043409263" sldId="257"/>
            <ac:spMk id="2" creationId="{D36FA415-AF08-2CAA-587C-77DD7531352D}"/>
          </ac:spMkLst>
        </pc:spChg>
        <pc:spChg chg="mod">
          <ac:chgData name="rifaat malik" userId="f65357fd26f0873e" providerId="LiveId" clId="{E69EECA8-7FD4-4DF6-99E5-8C7FEF67B069}" dt="2026-10-10T11:06:40.132" v="276"/>
          <ac:spMkLst>
            <pc:docMk/>
            <pc:sldMk cId="3043409263" sldId="257"/>
            <ac:spMk id="4" creationId="{6035BC12-C079-E3EF-5421-0A45F6AEF5FE}"/>
          </ac:spMkLst>
        </pc:spChg>
        <pc:graphicFrameChg chg="modGraphic">
          <ac:chgData name="rifaat malik" userId="f65357fd26f0873e" providerId="LiveId" clId="{E69EECA8-7FD4-4DF6-99E5-8C7FEF67B069}" dt="2026-10-10T17:34:28.036" v="331" actId="26606"/>
          <ac:graphicFrameMkLst>
            <pc:docMk/>
            <pc:sldMk cId="3043409263" sldId="257"/>
            <ac:graphicFrameMk id="6" creationId="{3895C295-AE2D-09BA-2789-700275C2B47A}"/>
          </ac:graphicFrameMkLst>
        </pc:graphicFrameChg>
      </pc:sldChg>
      <pc:sldChg chg="addSp delSp modSp mod setBg setClrOvrMap delDesignElem">
        <pc:chgData name="rifaat malik" userId="f65357fd26f0873e" providerId="LiveId" clId="{E69EECA8-7FD4-4DF6-99E5-8C7FEF67B069}" dt="2026-10-10T20:26:27.622" v="1108" actId="20577"/>
        <pc:sldMkLst>
          <pc:docMk/>
          <pc:sldMk cId="3029697313" sldId="258"/>
        </pc:sldMkLst>
        <pc:spChg chg="mod">
          <ac:chgData name="rifaat malik" userId="f65357fd26f0873e" providerId="LiveId" clId="{E69EECA8-7FD4-4DF6-99E5-8C7FEF67B069}" dt="2026-10-10T17:54:35.573" v="417" actId="26606"/>
          <ac:spMkLst>
            <pc:docMk/>
            <pc:sldMk cId="3029697313" sldId="258"/>
            <ac:spMk id="2" creationId="{BCFDCB67-0509-9F06-9C36-E3355E0625ED}"/>
          </ac:spMkLst>
        </pc:spChg>
        <pc:spChg chg="del mod">
          <ac:chgData name="rifaat malik" userId="f65357fd26f0873e" providerId="LiveId" clId="{E69EECA8-7FD4-4DF6-99E5-8C7FEF67B069}" dt="2026-10-10T17:54:35.625" v="418" actId="26606"/>
          <ac:spMkLst>
            <pc:docMk/>
            <pc:sldMk cId="3029697313" sldId="258"/>
            <ac:spMk id="3" creationId="{E7CFD495-F971-DC17-CB30-B4663ACF0348}"/>
          </ac:spMkLst>
        </pc:spChg>
        <pc:spChg chg="add del mod">
          <ac:chgData name="rifaat malik" userId="f65357fd26f0873e" providerId="LiveId" clId="{E69EECA8-7FD4-4DF6-99E5-8C7FEF67B069}" dt="2026-10-10T20:26:27.622" v="1108" actId="20577"/>
          <ac:spMkLst>
            <pc:docMk/>
            <pc:sldMk cId="3029697313" sldId="258"/>
            <ac:spMk id="4" creationId="{A1FF99AB-EB77-B5F8-F76F-4CBAFFD79551}"/>
          </ac:spMkLst>
        </pc:spChg>
        <pc:spChg chg="add del">
          <ac:chgData name="rifaat malik" userId="f65357fd26f0873e" providerId="LiveId" clId="{E69EECA8-7FD4-4DF6-99E5-8C7FEF67B069}" dt="2026-10-10T17:40:21.672" v="347" actId="26606"/>
          <ac:spMkLst>
            <pc:docMk/>
            <pc:sldMk cId="3029697313" sldId="258"/>
            <ac:spMk id="9" creationId="{4C608BEB-860E-4094-8511-78603564A75E}"/>
          </ac:spMkLst>
        </pc:spChg>
        <pc:spChg chg="add del">
          <ac:chgData name="rifaat malik" userId="f65357fd26f0873e" providerId="LiveId" clId="{E69EECA8-7FD4-4DF6-99E5-8C7FEF67B069}" dt="2026-10-10T17:40:59.589" v="358" actId="26606"/>
          <ac:spMkLst>
            <pc:docMk/>
            <pc:sldMk cId="3029697313" sldId="258"/>
            <ac:spMk id="16" creationId="{21739CA5-F0F5-48E1-8E8C-F24B71827E46}"/>
          </ac:spMkLst>
        </pc:spChg>
        <pc:spChg chg="add del">
          <ac:chgData name="rifaat malik" userId="f65357fd26f0873e" providerId="LiveId" clId="{E69EECA8-7FD4-4DF6-99E5-8C7FEF67B069}" dt="2026-10-10T17:40:59.589" v="358" actId="26606"/>
          <ac:spMkLst>
            <pc:docMk/>
            <pc:sldMk cId="3029697313" sldId="258"/>
            <ac:spMk id="18" creationId="{3EAD2937-F230-41D4-B9C5-975B129BFC20}"/>
          </ac:spMkLst>
        </pc:spChg>
        <pc:spChg chg="add del">
          <ac:chgData name="rifaat malik" userId="f65357fd26f0873e" providerId="LiveId" clId="{E69EECA8-7FD4-4DF6-99E5-8C7FEF67B069}" dt="2026-10-10T17:40:59.589" v="358" actId="26606"/>
          <ac:spMkLst>
            <pc:docMk/>
            <pc:sldMk cId="3029697313" sldId="258"/>
            <ac:spMk id="20" creationId="{CCD444A3-C338-4886-B7F1-4BA2AF46EB64}"/>
          </ac:spMkLst>
        </pc:spChg>
        <pc:spChg chg="add del">
          <ac:chgData name="rifaat malik" userId="f65357fd26f0873e" providerId="LiveId" clId="{E69EECA8-7FD4-4DF6-99E5-8C7FEF67B069}" dt="2026-10-10T17:54:35.625" v="418" actId="26606"/>
          <ac:spMkLst>
            <pc:docMk/>
            <pc:sldMk cId="3029697313" sldId="258"/>
            <ac:spMk id="25" creationId="{10F24D38-B79E-44B4-830E-043F45D96DC2}"/>
          </ac:spMkLst>
        </pc:spChg>
        <pc:spChg chg="add del">
          <ac:chgData name="rifaat malik" userId="f65357fd26f0873e" providerId="LiveId" clId="{E69EECA8-7FD4-4DF6-99E5-8C7FEF67B069}" dt="2026-10-10T17:54:35.573" v="417" actId="26606"/>
          <ac:spMkLst>
            <pc:docMk/>
            <pc:sldMk cId="3029697313" sldId="258"/>
            <ac:spMk id="32" creationId="{4C608BEB-860E-4094-8511-78603564A75E}"/>
          </ac:spMkLst>
        </pc:spChg>
        <pc:spChg chg="add">
          <ac:chgData name="rifaat malik" userId="f65357fd26f0873e" providerId="LiveId" clId="{E69EECA8-7FD4-4DF6-99E5-8C7FEF67B069}" dt="2026-10-10T17:54:35.625" v="418" actId="26606"/>
          <ac:spMkLst>
            <pc:docMk/>
            <pc:sldMk cId="3029697313" sldId="258"/>
            <ac:spMk id="36" creationId="{10F24D38-B79E-44B4-830E-043F45D96DC2}"/>
          </ac:spMkLst>
        </pc:spChg>
        <pc:graphicFrameChg chg="add mod modGraphic">
          <ac:chgData name="rifaat malik" userId="f65357fd26f0873e" providerId="LiveId" clId="{E69EECA8-7FD4-4DF6-99E5-8C7FEF67B069}" dt="2026-10-10T20:17:21.802" v="1092"/>
          <ac:graphicFrameMkLst>
            <pc:docMk/>
            <pc:sldMk cId="3029697313" sldId="258"/>
            <ac:graphicFrameMk id="29" creationId="{C62787F8-B49C-2913-7821-61FDC9766CE9}"/>
          </ac:graphicFrameMkLst>
        </pc:graphicFrameChg>
        <pc:graphicFrameChg chg="add del">
          <ac:chgData name="rifaat malik" userId="f65357fd26f0873e" providerId="LiveId" clId="{E69EECA8-7FD4-4DF6-99E5-8C7FEF67B069}" dt="2026-10-10T17:55:58.927" v="425" actId="26606"/>
          <ac:graphicFrameMkLst>
            <pc:docMk/>
            <pc:sldMk cId="3029697313" sldId="258"/>
            <ac:graphicFrameMk id="39" creationId="{255BA9AB-E89C-BAB4-565F-067F688E7E7C}"/>
          </ac:graphicFrameMkLst>
        </pc:graphicFrameChg>
        <pc:graphicFrameChg chg="add del">
          <ac:chgData name="rifaat malik" userId="f65357fd26f0873e" providerId="LiveId" clId="{E69EECA8-7FD4-4DF6-99E5-8C7FEF67B069}" dt="2026-10-10T17:56:04.424" v="427" actId="26606"/>
          <ac:graphicFrameMkLst>
            <pc:docMk/>
            <pc:sldMk cId="3029697313" sldId="258"/>
            <ac:graphicFrameMk id="41" creationId="{3E7EC596-5851-1CC3-8ED0-48F8D82FE828}"/>
          </ac:graphicFrameMkLst>
        </pc:graphicFrameChg>
        <pc:cxnChg chg="add del">
          <ac:chgData name="rifaat malik" userId="f65357fd26f0873e" providerId="LiveId" clId="{E69EECA8-7FD4-4DF6-99E5-8C7FEF67B069}" dt="2026-10-10T17:40:21.672" v="347" actId="26606"/>
          <ac:cxnSpMkLst>
            <pc:docMk/>
            <pc:sldMk cId="3029697313" sldId="258"/>
            <ac:cxnSpMk id="11" creationId="{1F16A8D4-FE87-4604-88B2-394B5D1EB437}"/>
          </ac:cxnSpMkLst>
        </pc:cxnChg>
        <pc:cxnChg chg="add del">
          <ac:chgData name="rifaat malik" userId="f65357fd26f0873e" providerId="LiveId" clId="{E69EECA8-7FD4-4DF6-99E5-8C7FEF67B069}" dt="2026-10-10T17:54:35.625" v="418" actId="26606"/>
          <ac:cxnSpMkLst>
            <pc:docMk/>
            <pc:sldMk cId="3029697313" sldId="258"/>
            <ac:cxnSpMk id="27" creationId="{FC469874-256B-45B3-A79C-7591B4BA1ECC}"/>
          </ac:cxnSpMkLst>
        </pc:cxnChg>
        <pc:cxnChg chg="add del">
          <ac:chgData name="rifaat malik" userId="f65357fd26f0873e" providerId="LiveId" clId="{E69EECA8-7FD4-4DF6-99E5-8C7FEF67B069}" dt="2026-10-10T17:54:35.573" v="417" actId="26606"/>
          <ac:cxnSpMkLst>
            <pc:docMk/>
            <pc:sldMk cId="3029697313" sldId="258"/>
            <ac:cxnSpMk id="34" creationId="{1F16A8D4-FE87-4604-88B2-394B5D1EB437}"/>
          </ac:cxnSpMkLst>
        </pc:cxnChg>
        <pc:cxnChg chg="add">
          <ac:chgData name="rifaat malik" userId="f65357fd26f0873e" providerId="LiveId" clId="{E69EECA8-7FD4-4DF6-99E5-8C7FEF67B069}" dt="2026-10-10T17:54:35.625" v="418" actId="26606"/>
          <ac:cxnSpMkLst>
            <pc:docMk/>
            <pc:sldMk cId="3029697313" sldId="258"/>
            <ac:cxnSpMk id="37" creationId="{FC469874-256B-45B3-A79C-7591B4BA1ECC}"/>
          </ac:cxnSpMkLst>
        </pc:cxnChg>
      </pc:sldChg>
      <pc:sldChg chg="addSp delSp modSp del mod">
        <pc:chgData name="rifaat malik" userId="f65357fd26f0873e" providerId="LiveId" clId="{E69EECA8-7FD4-4DF6-99E5-8C7FEF67B069}" dt="2026-10-10T10:41:40.894" v="178" actId="47"/>
        <pc:sldMkLst>
          <pc:docMk/>
          <pc:sldMk cId="2913318338" sldId="259"/>
        </pc:sldMkLst>
        <pc:spChg chg="mod ord">
          <ac:chgData name="rifaat malik" userId="f65357fd26f0873e" providerId="LiveId" clId="{E69EECA8-7FD4-4DF6-99E5-8C7FEF67B069}" dt="2026-10-10T10:41:37.526" v="177" actId="6549"/>
          <ac:spMkLst>
            <pc:docMk/>
            <pc:sldMk cId="2913318338" sldId="259"/>
            <ac:spMk id="2" creationId="{6CD1E3DB-516C-ABAD-5906-4990412C1A21}"/>
          </ac:spMkLst>
        </pc:spChg>
        <pc:spChg chg="mod">
          <ac:chgData name="rifaat malik" userId="f65357fd26f0873e" providerId="LiveId" clId="{E69EECA8-7FD4-4DF6-99E5-8C7FEF67B069}" dt="2026-10-10T10:41:26.896" v="175" actId="20577"/>
          <ac:spMkLst>
            <pc:docMk/>
            <pc:sldMk cId="2913318338" sldId="259"/>
            <ac:spMk id="3" creationId="{1A12945D-F50C-97CE-C917-434F0F46545E}"/>
          </ac:spMkLst>
        </pc:spChg>
        <pc:spChg chg="add del mod">
          <ac:chgData name="rifaat malik" userId="f65357fd26f0873e" providerId="LiveId" clId="{E69EECA8-7FD4-4DF6-99E5-8C7FEF67B069}" dt="2026-10-10T10:37:17.402" v="157"/>
          <ac:spMkLst>
            <pc:docMk/>
            <pc:sldMk cId="2913318338" sldId="259"/>
            <ac:spMk id="4" creationId="{BB28FADE-F083-A969-42EA-16B838B6F040}"/>
          </ac:spMkLst>
        </pc:spChg>
        <pc:spChg chg="add del">
          <ac:chgData name="rifaat malik" userId="f65357fd26f0873e" providerId="LiveId" clId="{E69EECA8-7FD4-4DF6-99E5-8C7FEF67B069}" dt="2026-10-10T10:40:28.284" v="168" actId="26606"/>
          <ac:spMkLst>
            <pc:docMk/>
            <pc:sldMk cId="2913318338" sldId="259"/>
            <ac:spMk id="8" creationId="{907EF6B7-1338-4443-8C46-6A318D952DFD}"/>
          </ac:spMkLst>
        </pc:spChg>
        <pc:spChg chg="add del">
          <ac:chgData name="rifaat malik" userId="f65357fd26f0873e" providerId="LiveId" clId="{E69EECA8-7FD4-4DF6-99E5-8C7FEF67B069}" dt="2026-10-10T10:40:28.284" v="168" actId="26606"/>
          <ac:spMkLst>
            <pc:docMk/>
            <pc:sldMk cId="2913318338" sldId="259"/>
            <ac:spMk id="10" creationId="{DAAE4CDD-124C-4DCF-9584-B6033B545DD5}"/>
          </ac:spMkLst>
        </pc:spChg>
        <pc:spChg chg="add del">
          <ac:chgData name="rifaat malik" userId="f65357fd26f0873e" providerId="LiveId" clId="{E69EECA8-7FD4-4DF6-99E5-8C7FEF67B069}" dt="2026-10-10T10:40:28.284" v="168" actId="26606"/>
          <ac:spMkLst>
            <pc:docMk/>
            <pc:sldMk cId="2913318338" sldId="259"/>
            <ac:spMk id="12" creationId="{081E4A58-353D-44AE-B2FC-2A74E2E400F7}"/>
          </ac:spMkLst>
        </pc:spChg>
        <pc:spChg chg="add del">
          <ac:chgData name="rifaat malik" userId="f65357fd26f0873e" providerId="LiveId" clId="{E69EECA8-7FD4-4DF6-99E5-8C7FEF67B069}" dt="2026-10-10T10:40:28.246" v="167" actId="26606"/>
          <ac:spMkLst>
            <pc:docMk/>
            <pc:sldMk cId="2913318338" sldId="259"/>
            <ac:spMk id="17" creationId="{5C8908E2-EE49-44D2-9428-A28D2312A8D5}"/>
          </ac:spMkLst>
        </pc:spChg>
        <pc:spChg chg="add del">
          <ac:chgData name="rifaat malik" userId="f65357fd26f0873e" providerId="LiveId" clId="{E69EECA8-7FD4-4DF6-99E5-8C7FEF67B069}" dt="2026-10-10T10:40:28.246" v="167" actId="26606"/>
          <ac:spMkLst>
            <pc:docMk/>
            <pc:sldMk cId="2913318338" sldId="259"/>
            <ac:spMk id="23" creationId="{BD92035A-AA2F-4CD8-A556-1CE8BDEC75BD}"/>
          </ac:spMkLst>
        </pc:spChg>
        <pc:spChg chg="add del">
          <ac:chgData name="rifaat malik" userId="f65357fd26f0873e" providerId="LiveId" clId="{E69EECA8-7FD4-4DF6-99E5-8C7FEF67B069}" dt="2026-10-10T10:40:28.246" v="167" actId="26606"/>
          <ac:spMkLst>
            <pc:docMk/>
            <pc:sldMk cId="2913318338" sldId="259"/>
            <ac:spMk id="25" creationId="{ED888B23-07FA-482A-96DF-47E31AF1A603}"/>
          </ac:spMkLst>
        </pc:spChg>
        <pc:spChg chg="del">
          <ac:chgData name="rifaat malik" userId="f65357fd26f0873e" providerId="LiveId" clId="{E69EECA8-7FD4-4DF6-99E5-8C7FEF67B069}" dt="2026-10-10T10:34:45.582" v="140" actId="26606"/>
          <ac:spMkLst>
            <pc:docMk/>
            <pc:sldMk cId="2913318338" sldId="259"/>
            <ac:spMk id="26" creationId="{640E93D9-F13F-4097-A159-E0A6CEBA8F3B}"/>
          </ac:spMkLst>
        </pc:spChg>
        <pc:spChg chg="add del">
          <ac:chgData name="rifaat malik" userId="f65357fd26f0873e" providerId="LiveId" clId="{E69EECA8-7FD4-4DF6-99E5-8C7FEF67B069}" dt="2026-10-10T10:40:52.457" v="173" actId="26606"/>
          <ac:spMkLst>
            <pc:docMk/>
            <pc:sldMk cId="2913318338" sldId="259"/>
            <ac:spMk id="27" creationId="{907EF6B7-1338-4443-8C46-6A318D952DFD}"/>
          </ac:spMkLst>
        </pc:spChg>
        <pc:spChg chg="del">
          <ac:chgData name="rifaat malik" userId="f65357fd26f0873e" providerId="LiveId" clId="{E69EECA8-7FD4-4DF6-99E5-8C7FEF67B069}" dt="2026-10-10T10:34:45.582" v="140" actId="26606"/>
          <ac:spMkLst>
            <pc:docMk/>
            <pc:sldMk cId="2913318338" sldId="259"/>
            <ac:spMk id="28" creationId="{BA3D150B-ADB5-401D-8304-C7845A109595}"/>
          </ac:spMkLst>
        </pc:spChg>
        <pc:spChg chg="add del">
          <ac:chgData name="rifaat malik" userId="f65357fd26f0873e" providerId="LiveId" clId="{E69EECA8-7FD4-4DF6-99E5-8C7FEF67B069}" dt="2026-10-10T10:40:52.457" v="173" actId="26606"/>
          <ac:spMkLst>
            <pc:docMk/>
            <pc:sldMk cId="2913318338" sldId="259"/>
            <ac:spMk id="29" creationId="{DAAE4CDD-124C-4DCF-9584-B6033B545DD5}"/>
          </ac:spMkLst>
        </pc:spChg>
        <pc:spChg chg="del">
          <ac:chgData name="rifaat malik" userId="f65357fd26f0873e" providerId="LiveId" clId="{E69EECA8-7FD4-4DF6-99E5-8C7FEF67B069}" dt="2026-10-10T10:34:45.582" v="140" actId="26606"/>
          <ac:spMkLst>
            <pc:docMk/>
            <pc:sldMk cId="2913318338" sldId="259"/>
            <ac:spMk id="30" creationId="{ACD3AB31-A71C-4414-BA05-CF667CBA34D2}"/>
          </ac:spMkLst>
        </pc:spChg>
        <pc:spChg chg="add del">
          <ac:chgData name="rifaat malik" userId="f65357fd26f0873e" providerId="LiveId" clId="{E69EECA8-7FD4-4DF6-99E5-8C7FEF67B069}" dt="2026-10-10T10:40:52.457" v="173" actId="26606"/>
          <ac:spMkLst>
            <pc:docMk/>
            <pc:sldMk cId="2913318338" sldId="259"/>
            <ac:spMk id="31" creationId="{081E4A58-353D-44AE-B2FC-2A74E2E400F7}"/>
          </ac:spMkLst>
        </pc:spChg>
        <pc:spChg chg="add del">
          <ac:chgData name="rifaat malik" userId="f65357fd26f0873e" providerId="LiveId" clId="{E69EECA8-7FD4-4DF6-99E5-8C7FEF67B069}" dt="2026-10-10T10:40:52.426" v="172" actId="26606"/>
          <ac:spMkLst>
            <pc:docMk/>
            <pc:sldMk cId="2913318338" sldId="259"/>
            <ac:spMk id="36" creationId="{1BB867FF-FC45-48F7-8104-F89BE54909F1}"/>
          </ac:spMkLst>
        </pc:spChg>
        <pc:spChg chg="add del">
          <ac:chgData name="rifaat malik" userId="f65357fd26f0873e" providerId="LiveId" clId="{E69EECA8-7FD4-4DF6-99E5-8C7FEF67B069}" dt="2026-10-10T10:40:52.426" v="172" actId="26606"/>
          <ac:spMkLst>
            <pc:docMk/>
            <pc:sldMk cId="2913318338" sldId="259"/>
            <ac:spMk id="38" creationId="{8BB56887-D0D5-4F0C-9E19-7247EB83C8B7}"/>
          </ac:spMkLst>
        </pc:spChg>
        <pc:spChg chg="add del">
          <ac:chgData name="rifaat malik" userId="f65357fd26f0873e" providerId="LiveId" clId="{E69EECA8-7FD4-4DF6-99E5-8C7FEF67B069}" dt="2026-10-10T10:40:52.426" v="172" actId="26606"/>
          <ac:spMkLst>
            <pc:docMk/>
            <pc:sldMk cId="2913318338" sldId="259"/>
            <ac:spMk id="40" creationId="{081E4A58-353D-44AE-B2FC-2A74E2E400F7}"/>
          </ac:spMkLst>
        </pc:spChg>
        <pc:spChg chg="add">
          <ac:chgData name="rifaat malik" userId="f65357fd26f0873e" providerId="LiveId" clId="{E69EECA8-7FD4-4DF6-99E5-8C7FEF67B069}" dt="2026-10-10T10:40:52.457" v="173" actId="26606"/>
          <ac:spMkLst>
            <pc:docMk/>
            <pc:sldMk cId="2913318338" sldId="259"/>
            <ac:spMk id="42" creationId="{81E140AE-0ABF-47C8-BF32-7D2F0CF2BA44}"/>
          </ac:spMkLst>
        </pc:spChg>
        <pc:spChg chg="add">
          <ac:chgData name="rifaat malik" userId="f65357fd26f0873e" providerId="LiveId" clId="{E69EECA8-7FD4-4DF6-99E5-8C7FEF67B069}" dt="2026-10-10T10:40:52.457" v="173" actId="26606"/>
          <ac:spMkLst>
            <pc:docMk/>
            <pc:sldMk cId="2913318338" sldId="259"/>
            <ac:spMk id="43" creationId="{8B9AA7C6-5E5A-498E-A6DF-A943376E09BC}"/>
          </ac:spMkLst>
        </pc:spChg>
        <pc:spChg chg="add">
          <ac:chgData name="rifaat malik" userId="f65357fd26f0873e" providerId="LiveId" clId="{E69EECA8-7FD4-4DF6-99E5-8C7FEF67B069}" dt="2026-10-10T10:40:52.457" v="173" actId="26606"/>
          <ac:spMkLst>
            <pc:docMk/>
            <pc:sldMk cId="2913318338" sldId="259"/>
            <ac:spMk id="44" creationId="{CBC4F608-B4B8-48C3-9572-C0F061B1CD99}"/>
          </ac:spMkLst>
        </pc:spChg>
        <pc:grpChg chg="add del">
          <ac:chgData name="rifaat malik" userId="f65357fd26f0873e" providerId="LiveId" clId="{E69EECA8-7FD4-4DF6-99E5-8C7FEF67B069}" dt="2026-10-10T10:40:28.246" v="167" actId="26606"/>
          <ac:grpSpMkLst>
            <pc:docMk/>
            <pc:sldMk cId="2913318338" sldId="259"/>
            <ac:grpSpMk id="19" creationId="{5D1A9D8B-3117-4D9D-BDA4-DD81895098B0}"/>
          </ac:grpSpMkLst>
        </pc:grpChg>
        <pc:grpChg chg="add">
          <ac:chgData name="rifaat malik" userId="f65357fd26f0873e" providerId="LiveId" clId="{E69EECA8-7FD4-4DF6-99E5-8C7FEF67B069}" dt="2026-10-10T10:40:52.457" v="173" actId="26606"/>
          <ac:grpSpMkLst>
            <pc:docMk/>
            <pc:sldMk cId="2913318338" sldId="259"/>
            <ac:grpSpMk id="45" creationId="{83EAB11A-76F7-48F4-9B4F-5BFDF4BF9670}"/>
          </ac:grpSpMkLst>
        </pc:grpChg>
        <pc:picChg chg="del mod">
          <ac:chgData name="rifaat malik" userId="f65357fd26f0873e" providerId="LiveId" clId="{E69EECA8-7FD4-4DF6-99E5-8C7FEF67B069}" dt="2026-10-10T10:36:18.676" v="153" actId="478"/>
          <ac:picMkLst>
            <pc:docMk/>
            <pc:sldMk cId="2913318338" sldId="259"/>
            <ac:picMk id="5" creationId="{1D4B8A07-2ED5-A863-4429-153DAA9FA6E0}"/>
          </ac:picMkLst>
        </pc:picChg>
      </pc:sldChg>
      <pc:sldChg chg="addSp delSp modSp add mod setBg delDesignElem">
        <pc:chgData name="rifaat malik" userId="f65357fd26f0873e" providerId="LiveId" clId="{E69EECA8-7FD4-4DF6-99E5-8C7FEF67B069}" dt="2026-10-10T18:50:20.649" v="637" actId="14100"/>
        <pc:sldMkLst>
          <pc:docMk/>
          <pc:sldMk cId="372111107" sldId="261"/>
        </pc:sldMkLst>
        <pc:spChg chg="mod">
          <ac:chgData name="rifaat malik" userId="f65357fd26f0873e" providerId="LiveId" clId="{E69EECA8-7FD4-4DF6-99E5-8C7FEF67B069}" dt="2026-10-10T18:48:32.319" v="629" actId="27636"/>
          <ac:spMkLst>
            <pc:docMk/>
            <pc:sldMk cId="372111107" sldId="261"/>
            <ac:spMk id="3" creationId="{19B3239B-59C6-E3F2-5F6A-ED0D21857255}"/>
          </ac:spMkLst>
        </pc:spChg>
        <pc:spChg chg="mod">
          <ac:chgData name="rifaat malik" userId="f65357fd26f0873e" providerId="LiveId" clId="{E69EECA8-7FD4-4DF6-99E5-8C7FEF67B069}" dt="2026-10-10T18:48:32.303" v="628" actId="27636"/>
          <ac:spMkLst>
            <pc:docMk/>
            <pc:sldMk cId="372111107" sldId="261"/>
            <ac:spMk id="4" creationId="{20AC0930-CFF5-4238-1AA9-8633B523995C}"/>
          </ac:spMkLst>
        </pc:spChg>
        <pc:spChg chg="mod">
          <ac:chgData name="rifaat malik" userId="f65357fd26f0873e" providerId="LiveId" clId="{E69EECA8-7FD4-4DF6-99E5-8C7FEF67B069}" dt="2026-10-10T18:49:32.280" v="632" actId="1076"/>
          <ac:spMkLst>
            <pc:docMk/>
            <pc:sldMk cId="372111107" sldId="261"/>
            <ac:spMk id="5" creationId="{2848D379-A40B-F381-695A-3F791E079040}"/>
          </ac:spMkLst>
        </pc:spChg>
        <pc:spChg chg="del">
          <ac:chgData name="rifaat malik" userId="f65357fd26f0873e" providerId="LiveId" clId="{E69EECA8-7FD4-4DF6-99E5-8C7FEF67B069}" dt="2026-10-10T18:36:00.206" v="544"/>
          <ac:spMkLst>
            <pc:docMk/>
            <pc:sldMk cId="372111107" sldId="261"/>
            <ac:spMk id="9" creationId="{BFE160F1-B53A-8DE4-7C00-EDEFE2D63E8B}"/>
          </ac:spMkLst>
        </pc:spChg>
        <pc:spChg chg="mod">
          <ac:chgData name="rifaat malik" userId="f65357fd26f0873e" providerId="LiveId" clId="{E69EECA8-7FD4-4DF6-99E5-8C7FEF67B069}" dt="2026-10-10T18:49:40.249" v="633" actId="1076"/>
          <ac:spMkLst>
            <pc:docMk/>
            <pc:sldMk cId="372111107" sldId="261"/>
            <ac:spMk id="10" creationId="{4B87495E-EEBF-1363-6C35-E6AA7F6B5B66}"/>
          </ac:spMkLst>
        </pc:spChg>
        <pc:spChg chg="del">
          <ac:chgData name="rifaat malik" userId="f65357fd26f0873e" providerId="LiveId" clId="{E69EECA8-7FD4-4DF6-99E5-8C7FEF67B069}" dt="2026-10-10T18:36:00.206" v="544"/>
          <ac:spMkLst>
            <pc:docMk/>
            <pc:sldMk cId="372111107" sldId="261"/>
            <ac:spMk id="11" creationId="{0F30EFF8-55BB-EEFF-7496-1020EE150272}"/>
          </ac:spMkLst>
        </pc:spChg>
        <pc:spChg chg="del">
          <ac:chgData name="rifaat malik" userId="f65357fd26f0873e" providerId="LiveId" clId="{E69EECA8-7FD4-4DF6-99E5-8C7FEF67B069}" dt="2026-10-10T18:36:00.206" v="544"/>
          <ac:spMkLst>
            <pc:docMk/>
            <pc:sldMk cId="372111107" sldId="261"/>
            <ac:spMk id="13" creationId="{A3B6D8D8-A1F0-6F4B-C8D0-985A42D058F4}"/>
          </ac:spMkLst>
        </pc:spChg>
        <pc:picChg chg="add mod">
          <ac:chgData name="rifaat malik" userId="f65357fd26f0873e" providerId="LiveId" clId="{E69EECA8-7FD4-4DF6-99E5-8C7FEF67B069}" dt="2026-10-10T18:37:34.551" v="551" actId="1076"/>
          <ac:picMkLst>
            <pc:docMk/>
            <pc:sldMk cId="372111107" sldId="261"/>
            <ac:picMk id="7" creationId="{C42899BB-785B-E17D-36DC-0AD79A7B5BBC}"/>
          </ac:picMkLst>
        </pc:picChg>
        <pc:picChg chg="add mod">
          <ac:chgData name="rifaat malik" userId="f65357fd26f0873e" providerId="LiveId" clId="{E69EECA8-7FD4-4DF6-99E5-8C7FEF67B069}" dt="2026-10-10T18:50:20.649" v="637" actId="14100"/>
          <ac:picMkLst>
            <pc:docMk/>
            <pc:sldMk cId="372111107" sldId="261"/>
            <ac:picMk id="12" creationId="{F96A653F-2475-9DA2-7200-9ADCBB0F9A69}"/>
          </ac:picMkLst>
        </pc:picChg>
      </pc:sldChg>
      <pc:sldChg chg="addSp delSp modSp del mod delDesignElem">
        <pc:chgData name="rifaat malik" userId="f65357fd26f0873e" providerId="LiveId" clId="{E69EECA8-7FD4-4DF6-99E5-8C7FEF67B069}" dt="2026-10-10T18:35:40.605" v="541" actId="47"/>
        <pc:sldMkLst>
          <pc:docMk/>
          <pc:sldMk cId="2507688589" sldId="261"/>
        </pc:sldMkLst>
        <pc:spChg chg="mod">
          <ac:chgData name="rifaat malik" userId="f65357fd26f0873e" providerId="LiveId" clId="{E69EECA8-7FD4-4DF6-99E5-8C7FEF67B069}" dt="2026-10-10T18:08:30.642" v="463"/>
          <ac:spMkLst>
            <pc:docMk/>
            <pc:sldMk cId="2507688589" sldId="261"/>
            <ac:spMk id="3" creationId="{C70E9FA1-FCB7-6AE8-435D-374940368ED2}"/>
          </ac:spMkLst>
        </pc:spChg>
        <pc:spChg chg="mod">
          <ac:chgData name="rifaat malik" userId="f65357fd26f0873e" providerId="LiveId" clId="{E69EECA8-7FD4-4DF6-99E5-8C7FEF67B069}" dt="2026-10-10T18:08:30.642" v="463"/>
          <ac:spMkLst>
            <pc:docMk/>
            <pc:sldMk cId="2507688589" sldId="261"/>
            <ac:spMk id="4" creationId="{7CC83E63-E2F8-32BF-A18D-AF8E4843CFCD}"/>
          </ac:spMkLst>
        </pc:spChg>
        <pc:spChg chg="mod">
          <ac:chgData name="rifaat malik" userId="f65357fd26f0873e" providerId="LiveId" clId="{E69EECA8-7FD4-4DF6-99E5-8C7FEF67B069}" dt="2026-10-10T18:35:26.573" v="540" actId="1076"/>
          <ac:spMkLst>
            <pc:docMk/>
            <pc:sldMk cId="2507688589" sldId="261"/>
            <ac:spMk id="5" creationId="{0274580D-AD16-0255-DCF8-20A8A3FDA19D}"/>
          </ac:spMkLst>
        </pc:spChg>
        <pc:spChg chg="del mod">
          <ac:chgData name="rifaat malik" userId="f65357fd26f0873e" providerId="LiveId" clId="{E69EECA8-7FD4-4DF6-99E5-8C7FEF67B069}" dt="2026-10-10T18:08:19.300" v="458"/>
          <ac:spMkLst>
            <pc:docMk/>
            <pc:sldMk cId="2507688589" sldId="261"/>
            <ac:spMk id="7" creationId="{A9AD821E-313D-187C-3687-F08E434A0629}"/>
          </ac:spMkLst>
        </pc:spChg>
        <pc:spChg chg="add del">
          <ac:chgData name="rifaat malik" userId="f65357fd26f0873e" providerId="LiveId" clId="{E69EECA8-7FD4-4DF6-99E5-8C7FEF67B069}" dt="2026-10-10T11:06:40.132" v="276"/>
          <ac:spMkLst>
            <pc:docMk/>
            <pc:sldMk cId="2507688589" sldId="261"/>
            <ac:spMk id="9" creationId="{E35A04CF-97D4-4FF7-B359-C546B1F62E54}"/>
          </ac:spMkLst>
        </pc:spChg>
        <pc:spChg chg="add mod">
          <ac:chgData name="rifaat malik" userId="f65357fd26f0873e" providerId="LiveId" clId="{E69EECA8-7FD4-4DF6-99E5-8C7FEF67B069}" dt="2026-10-10T18:35:12.317" v="538" actId="1076"/>
          <ac:spMkLst>
            <pc:docMk/>
            <pc:sldMk cId="2507688589" sldId="261"/>
            <ac:spMk id="10" creationId="{6273BD2D-58CF-06E7-7829-94B4D6AB9D14}"/>
          </ac:spMkLst>
        </pc:spChg>
        <pc:spChg chg="add del">
          <ac:chgData name="rifaat malik" userId="f65357fd26f0873e" providerId="LiveId" clId="{E69EECA8-7FD4-4DF6-99E5-8C7FEF67B069}" dt="2026-10-10T11:06:40.132" v="276"/>
          <ac:spMkLst>
            <pc:docMk/>
            <pc:sldMk cId="2507688589" sldId="261"/>
            <ac:spMk id="11" creationId="{1DE7243B-5109-444B-8FAF-7437C66BC0E9}"/>
          </ac:spMkLst>
        </pc:spChg>
        <pc:spChg chg="add del">
          <ac:chgData name="rifaat malik" userId="f65357fd26f0873e" providerId="LiveId" clId="{E69EECA8-7FD4-4DF6-99E5-8C7FEF67B069}" dt="2026-10-10T11:06:40.132" v="276"/>
          <ac:spMkLst>
            <pc:docMk/>
            <pc:sldMk cId="2507688589" sldId="261"/>
            <ac:spMk id="13" creationId="{4C5D6221-DA7B-4611-AA26-7D8E349FDE96}"/>
          </ac:spMkLst>
        </pc:spChg>
      </pc:sldChg>
      <pc:sldChg chg="addSp delSp modSp del mod">
        <pc:chgData name="rifaat malik" userId="f65357fd26f0873e" providerId="LiveId" clId="{E69EECA8-7FD4-4DF6-99E5-8C7FEF67B069}" dt="2026-10-10T20:19:20.886" v="1093" actId="47"/>
        <pc:sldMkLst>
          <pc:docMk/>
          <pc:sldMk cId="313500160" sldId="262"/>
        </pc:sldMkLst>
        <pc:spChg chg="mod">
          <ac:chgData name="rifaat malik" userId="f65357fd26f0873e" providerId="LiveId" clId="{E69EECA8-7FD4-4DF6-99E5-8C7FEF67B069}" dt="2026-10-10T11:06:40.132" v="276"/>
          <ac:spMkLst>
            <pc:docMk/>
            <pc:sldMk cId="313500160" sldId="262"/>
            <ac:spMk id="2" creationId="{7EDC0DB0-4281-1792-E5F5-9FE917B6ACAE}"/>
          </ac:spMkLst>
        </pc:spChg>
        <pc:spChg chg="mod">
          <ac:chgData name="rifaat malik" userId="f65357fd26f0873e" providerId="LiveId" clId="{E69EECA8-7FD4-4DF6-99E5-8C7FEF67B069}" dt="2026-10-10T19:55:45.775" v="934" actId="1076"/>
          <ac:spMkLst>
            <pc:docMk/>
            <pc:sldMk cId="313500160" sldId="262"/>
            <ac:spMk id="3" creationId="{6724FBF4-4D06-942B-6A5F-AAAC6A19214B}"/>
          </ac:spMkLst>
        </pc:spChg>
        <pc:spChg chg="mod">
          <ac:chgData name="rifaat malik" userId="f65357fd26f0873e" providerId="LiveId" clId="{E69EECA8-7FD4-4DF6-99E5-8C7FEF67B069}" dt="2026-10-10T18:31:20.009" v="523" actId="27636"/>
          <ac:spMkLst>
            <pc:docMk/>
            <pc:sldMk cId="313500160" sldId="262"/>
            <ac:spMk id="5" creationId="{BE182181-3467-EB40-FBA6-AE133AFDBE9D}"/>
          </ac:spMkLst>
        </pc:spChg>
        <pc:spChg chg="mod">
          <ac:chgData name="rifaat malik" userId="f65357fd26f0873e" providerId="LiveId" clId="{E69EECA8-7FD4-4DF6-99E5-8C7FEF67B069}" dt="2026-10-10T20:01:09.915" v="950" actId="27636"/>
          <ac:spMkLst>
            <pc:docMk/>
            <pc:sldMk cId="313500160" sldId="262"/>
            <ac:spMk id="6" creationId="{D7BAF628-DAD9-8668-2564-C0D4DDFFD0E5}"/>
          </ac:spMkLst>
        </pc:spChg>
        <pc:spChg chg="add del mod">
          <ac:chgData name="rifaat malik" userId="f65357fd26f0873e" providerId="LiveId" clId="{E69EECA8-7FD4-4DF6-99E5-8C7FEF67B069}" dt="2026-10-10T20:00:42.533" v="947"/>
          <ac:spMkLst>
            <pc:docMk/>
            <pc:sldMk cId="313500160" sldId="262"/>
            <ac:spMk id="7" creationId="{363DF376-20FA-C0E1-8CDC-315AF3E26CCA}"/>
          </ac:spMkLst>
        </pc:spChg>
        <pc:graphicFrameChg chg="mod modGraphic">
          <ac:chgData name="rifaat malik" userId="f65357fd26f0873e" providerId="LiveId" clId="{E69EECA8-7FD4-4DF6-99E5-8C7FEF67B069}" dt="2026-10-10T20:04:27.081" v="969" actId="26606"/>
          <ac:graphicFrameMkLst>
            <pc:docMk/>
            <pc:sldMk cId="313500160" sldId="262"/>
            <ac:graphicFrameMk id="10" creationId="{BA752A61-66CC-3395-7F80-9A1D98D0B0A6}"/>
          </ac:graphicFrameMkLst>
        </pc:graphicFrameChg>
      </pc:sldChg>
      <pc:sldChg chg="addSp delSp modSp mod setClrOvrMap delDesignElem">
        <pc:chgData name="rifaat malik" userId="f65357fd26f0873e" providerId="LiveId" clId="{E69EECA8-7FD4-4DF6-99E5-8C7FEF67B069}" dt="2026-10-10T20:23:13.478" v="1107" actId="27636"/>
        <pc:sldMkLst>
          <pc:docMk/>
          <pc:sldMk cId="2613183030" sldId="263"/>
        </pc:sldMkLst>
        <pc:spChg chg="mod">
          <ac:chgData name="rifaat malik" userId="f65357fd26f0873e" providerId="LiveId" clId="{E69EECA8-7FD4-4DF6-99E5-8C7FEF67B069}" dt="2026-10-10T18:30:44.230" v="520" actId="20577"/>
          <ac:spMkLst>
            <pc:docMk/>
            <pc:sldMk cId="2613183030" sldId="263"/>
            <ac:spMk id="2" creationId="{2058F675-5F77-DDA3-80DE-CC3824638057}"/>
          </ac:spMkLst>
        </pc:spChg>
        <pc:spChg chg="add mod">
          <ac:chgData name="rifaat malik" userId="f65357fd26f0873e" providerId="LiveId" clId="{E69EECA8-7FD4-4DF6-99E5-8C7FEF67B069}" dt="2026-10-10T20:23:13.478" v="1107" actId="27636"/>
          <ac:spMkLst>
            <pc:docMk/>
            <pc:sldMk cId="2613183030" sldId="263"/>
            <ac:spMk id="4" creationId="{7D31EA1F-4638-806B-6094-402411E3BE49}"/>
          </ac:spMkLst>
        </pc:spChg>
        <pc:spChg chg="add del">
          <ac:chgData name="rifaat malik" userId="f65357fd26f0873e" providerId="LiveId" clId="{E69EECA8-7FD4-4DF6-99E5-8C7FEF67B069}" dt="2026-10-10T18:11:24.496" v="472" actId="26606"/>
          <ac:spMkLst>
            <pc:docMk/>
            <pc:sldMk cId="2613183030" sldId="263"/>
            <ac:spMk id="26" creationId="{87BF42CA-AD55-48B4-8949-C4DCA60A6AEE}"/>
          </ac:spMkLst>
        </pc:spChg>
        <pc:spChg chg="add del">
          <ac:chgData name="rifaat malik" userId="f65357fd26f0873e" providerId="LiveId" clId="{E69EECA8-7FD4-4DF6-99E5-8C7FEF67B069}" dt="2026-10-10T18:11:24.496" v="472" actId="26606"/>
          <ac:spMkLst>
            <pc:docMk/>
            <pc:sldMk cId="2613183030" sldId="263"/>
            <ac:spMk id="27" creationId="{66AE1D3D-3106-4CB2-AA7C-0C1642AC0F2E}"/>
          </ac:spMkLst>
        </pc:spChg>
        <pc:spChg chg="add del">
          <ac:chgData name="rifaat malik" userId="f65357fd26f0873e" providerId="LiveId" clId="{E69EECA8-7FD4-4DF6-99E5-8C7FEF67B069}" dt="2026-10-10T18:13:30.844" v="484" actId="26606"/>
          <ac:spMkLst>
            <pc:docMk/>
            <pc:sldMk cId="2613183030" sldId="263"/>
            <ac:spMk id="35" creationId="{979E27D9-03C7-44E2-9FF8-15D0C8506AF7}"/>
          </ac:spMkLst>
        </pc:spChg>
        <pc:spChg chg="add del">
          <ac:chgData name="rifaat malik" userId="f65357fd26f0873e" providerId="LiveId" clId="{E69EECA8-7FD4-4DF6-99E5-8C7FEF67B069}" dt="2026-10-10T18:13:30.844" v="484" actId="26606"/>
          <ac:spMkLst>
            <pc:docMk/>
            <pc:sldMk cId="2613183030" sldId="263"/>
            <ac:spMk id="37" creationId="{EEBF1590-3B36-48EE-A89D-3B6F3CB256AB}"/>
          </ac:spMkLst>
        </pc:spChg>
        <pc:spChg chg="add del">
          <ac:chgData name="rifaat malik" userId="f65357fd26f0873e" providerId="LiveId" clId="{E69EECA8-7FD4-4DF6-99E5-8C7FEF67B069}" dt="2026-10-10T18:13:30.844" v="484" actId="26606"/>
          <ac:spMkLst>
            <pc:docMk/>
            <pc:sldMk cId="2613183030" sldId="263"/>
            <ac:spMk id="39" creationId="{AC8F6C8C-AB5A-4548-942D-E3FD40ACBC49}"/>
          </ac:spMkLst>
        </pc:spChg>
        <pc:spChg chg="add del">
          <ac:chgData name="rifaat malik" userId="f65357fd26f0873e" providerId="LiveId" clId="{E69EECA8-7FD4-4DF6-99E5-8C7FEF67B069}" dt="2026-10-10T18:28:02.437" v="500" actId="26606"/>
          <ac:spMkLst>
            <pc:docMk/>
            <pc:sldMk cId="2613183030" sldId="263"/>
            <ac:spMk id="44" creationId="{907EF6B7-1338-4443-8C46-6A318D952DFD}"/>
          </ac:spMkLst>
        </pc:spChg>
        <pc:spChg chg="add del">
          <ac:chgData name="rifaat malik" userId="f65357fd26f0873e" providerId="LiveId" clId="{E69EECA8-7FD4-4DF6-99E5-8C7FEF67B069}" dt="2026-10-10T18:28:02.437" v="500" actId="26606"/>
          <ac:spMkLst>
            <pc:docMk/>
            <pc:sldMk cId="2613183030" sldId="263"/>
            <ac:spMk id="46" creationId="{DAAE4CDD-124C-4DCF-9584-B6033B545DD5}"/>
          </ac:spMkLst>
        </pc:spChg>
        <pc:spChg chg="add del">
          <ac:chgData name="rifaat malik" userId="f65357fd26f0873e" providerId="LiveId" clId="{E69EECA8-7FD4-4DF6-99E5-8C7FEF67B069}" dt="2026-10-10T18:28:02.437" v="500" actId="26606"/>
          <ac:spMkLst>
            <pc:docMk/>
            <pc:sldMk cId="2613183030" sldId="263"/>
            <ac:spMk id="48" creationId="{081E4A58-353D-44AE-B2FC-2A74E2E400F7}"/>
          </ac:spMkLst>
        </pc:spChg>
        <pc:spChg chg="add del">
          <ac:chgData name="rifaat malik" userId="f65357fd26f0873e" providerId="LiveId" clId="{E69EECA8-7FD4-4DF6-99E5-8C7FEF67B069}" dt="2026-10-10T18:30:09.530" v="514" actId="26606"/>
          <ac:spMkLst>
            <pc:docMk/>
            <pc:sldMk cId="2613183030" sldId="263"/>
            <ac:spMk id="53" creationId="{1C799903-48D5-4A31-A1A2-541072D9771E}"/>
          </ac:spMkLst>
        </pc:spChg>
        <pc:spChg chg="add del">
          <ac:chgData name="rifaat malik" userId="f65357fd26f0873e" providerId="LiveId" clId="{E69EECA8-7FD4-4DF6-99E5-8C7FEF67B069}" dt="2026-10-10T18:30:09.530" v="514" actId="26606"/>
          <ac:spMkLst>
            <pc:docMk/>
            <pc:sldMk cId="2613183030" sldId="263"/>
            <ac:spMk id="55" creationId="{8EFFF109-FC58-4FD3-BE05-9775A1310F55}"/>
          </ac:spMkLst>
        </pc:spChg>
        <pc:spChg chg="add del">
          <ac:chgData name="rifaat malik" userId="f65357fd26f0873e" providerId="LiveId" clId="{E69EECA8-7FD4-4DF6-99E5-8C7FEF67B069}" dt="2026-10-10T18:30:09.530" v="514" actId="26606"/>
          <ac:spMkLst>
            <pc:docMk/>
            <pc:sldMk cId="2613183030" sldId="263"/>
            <ac:spMk id="57" creationId="{E1B96AD6-92A9-4273-A62B-96A1C3E0BA95}"/>
          </ac:spMkLst>
        </pc:spChg>
        <pc:spChg chg="add del">
          <ac:chgData name="rifaat malik" userId="f65357fd26f0873e" providerId="LiveId" clId="{E69EECA8-7FD4-4DF6-99E5-8C7FEF67B069}" dt="2026-10-10T18:30:09.530" v="514" actId="26606"/>
          <ac:spMkLst>
            <pc:docMk/>
            <pc:sldMk cId="2613183030" sldId="263"/>
            <ac:spMk id="59" creationId="{463EEC44-1BA3-44ED-81FC-A644B04B2A44}"/>
          </ac:spMkLst>
        </pc:spChg>
        <pc:spChg chg="add del">
          <ac:chgData name="rifaat malik" userId="f65357fd26f0873e" providerId="LiveId" clId="{E69EECA8-7FD4-4DF6-99E5-8C7FEF67B069}" dt="2026-10-10T18:30:09.515" v="513" actId="26606"/>
          <ac:spMkLst>
            <pc:docMk/>
            <pc:sldMk cId="2613183030" sldId="263"/>
            <ac:spMk id="64" creationId="{4F7EBAE4-9945-4473-9E34-B2C66EA0F03D}"/>
          </ac:spMkLst>
        </pc:spChg>
        <pc:spChg chg="add del">
          <ac:chgData name="rifaat malik" userId="f65357fd26f0873e" providerId="LiveId" clId="{E69EECA8-7FD4-4DF6-99E5-8C7FEF67B069}" dt="2026-10-10T18:30:09.515" v="513" actId="26606"/>
          <ac:spMkLst>
            <pc:docMk/>
            <pc:sldMk cId="2613183030" sldId="263"/>
            <ac:spMk id="66" creationId="{70BEB1E7-2F88-40BC-B73D-42E5B6F80BFC}"/>
          </ac:spMkLst>
        </pc:spChg>
        <pc:spChg chg="add del">
          <ac:chgData name="rifaat malik" userId="f65357fd26f0873e" providerId="LiveId" clId="{E69EECA8-7FD4-4DF6-99E5-8C7FEF67B069}" dt="2026-10-10T18:30:09.515" v="513" actId="26606"/>
          <ac:spMkLst>
            <pc:docMk/>
            <pc:sldMk cId="2613183030" sldId="263"/>
            <ac:spMk id="68" creationId="{A7B99495-F43F-4D80-A44F-2CB4764EB90B}"/>
          </ac:spMkLst>
        </pc:spChg>
        <pc:spChg chg="add">
          <ac:chgData name="rifaat malik" userId="f65357fd26f0873e" providerId="LiveId" clId="{E69EECA8-7FD4-4DF6-99E5-8C7FEF67B069}" dt="2026-10-10T18:30:09.530" v="514" actId="26606"/>
          <ac:spMkLst>
            <pc:docMk/>
            <pc:sldMk cId="2613183030" sldId="263"/>
            <ac:spMk id="70" creationId="{45D37F4E-DDB4-456B-97E0-9937730A039F}"/>
          </ac:spMkLst>
        </pc:spChg>
        <pc:spChg chg="add">
          <ac:chgData name="rifaat malik" userId="f65357fd26f0873e" providerId="LiveId" clId="{E69EECA8-7FD4-4DF6-99E5-8C7FEF67B069}" dt="2026-10-10T18:30:09.530" v="514" actId="26606"/>
          <ac:spMkLst>
            <pc:docMk/>
            <pc:sldMk cId="2613183030" sldId="263"/>
            <ac:spMk id="71" creationId="{B2DD41CD-8F47-4F56-AD12-4E2FF7696987}"/>
          </ac:spMkLst>
        </pc:spChg>
        <pc:grpChg chg="add del">
          <ac:chgData name="rifaat malik" userId="f65357fd26f0873e" providerId="LiveId" clId="{E69EECA8-7FD4-4DF6-99E5-8C7FEF67B069}" dt="2026-10-10T18:11:24.496" v="472" actId="26606"/>
          <ac:grpSpMkLst>
            <pc:docMk/>
            <pc:sldMk cId="2613183030" sldId="263"/>
            <ac:grpSpMk id="28" creationId="{0A31B6AF-B711-4CDB-8C2B-16E963DDC4C5}"/>
          </ac:grpSpMkLst>
        </pc:grpChg>
        <pc:picChg chg="add mod">
          <ac:chgData name="rifaat malik" userId="f65357fd26f0873e" providerId="LiveId" clId="{E69EECA8-7FD4-4DF6-99E5-8C7FEF67B069}" dt="2026-10-10T18:30:16.774" v="515" actId="14100"/>
          <ac:picMkLst>
            <pc:docMk/>
            <pc:sldMk cId="2613183030" sldId="263"/>
            <ac:picMk id="5" creationId="{EA1D313B-9787-58B4-FB0B-803EED6E3B2D}"/>
          </ac:picMkLst>
        </pc:picChg>
      </pc:sldChg>
      <pc:sldChg chg="addSp delSp modSp del mod setBg setClrOvrMap delDesignElem">
        <pc:chgData name="rifaat malik" userId="f65357fd26f0873e" providerId="LiveId" clId="{E69EECA8-7FD4-4DF6-99E5-8C7FEF67B069}" dt="2026-10-10T18:53:09.903" v="645" actId="47"/>
        <pc:sldMkLst>
          <pc:docMk/>
          <pc:sldMk cId="4164049665" sldId="264"/>
        </pc:sldMkLst>
        <pc:spChg chg="mod">
          <ac:chgData name="rifaat malik" userId="f65357fd26f0873e" providerId="LiveId" clId="{E69EECA8-7FD4-4DF6-99E5-8C7FEF67B069}" dt="2026-10-10T18:51:29.286" v="644" actId="26606"/>
          <ac:spMkLst>
            <pc:docMk/>
            <pc:sldMk cId="4164049665" sldId="264"/>
            <ac:spMk id="2" creationId="{A0E139A0-54C6-AF3F-111D-13A83FD42DE3}"/>
          </ac:spMkLst>
        </pc:spChg>
        <pc:spChg chg="mod">
          <ac:chgData name="rifaat malik" userId="f65357fd26f0873e" providerId="LiveId" clId="{E69EECA8-7FD4-4DF6-99E5-8C7FEF67B069}" dt="2026-10-10T18:51:29.286" v="644" actId="26606"/>
          <ac:spMkLst>
            <pc:docMk/>
            <pc:sldMk cId="4164049665" sldId="264"/>
            <ac:spMk id="3" creationId="{BE3193ED-4DE9-E4F1-73CB-DACEFC0E1574}"/>
          </ac:spMkLst>
        </pc:spChg>
        <pc:spChg chg="mod">
          <ac:chgData name="rifaat malik" userId="f65357fd26f0873e" providerId="LiveId" clId="{E69EECA8-7FD4-4DF6-99E5-8C7FEF67B069}" dt="2026-10-10T18:51:29.286" v="644" actId="26606"/>
          <ac:spMkLst>
            <pc:docMk/>
            <pc:sldMk cId="4164049665" sldId="264"/>
            <ac:spMk id="4" creationId="{810888AD-A670-9A8D-5CD4-A85B8B813686}"/>
          </ac:spMkLst>
        </pc:spChg>
        <pc:spChg chg="add del">
          <ac:chgData name="rifaat malik" userId="f65357fd26f0873e" providerId="LiveId" clId="{E69EECA8-7FD4-4DF6-99E5-8C7FEF67B069}" dt="2026-10-10T10:53:58.419" v="238" actId="26606"/>
          <ac:spMkLst>
            <pc:docMk/>
            <pc:sldMk cId="4164049665" sldId="264"/>
            <ac:spMk id="28" creationId="{4C608BEB-860E-4094-8511-78603564A75E}"/>
          </ac:spMkLst>
        </pc:spChg>
        <pc:spChg chg="add del">
          <ac:chgData name="rifaat malik" userId="f65357fd26f0873e" providerId="LiveId" clId="{E69EECA8-7FD4-4DF6-99E5-8C7FEF67B069}" dt="2026-10-10T11:02:23.222" v="247" actId="26606"/>
          <ac:spMkLst>
            <pc:docMk/>
            <pc:sldMk cId="4164049665" sldId="264"/>
            <ac:spMk id="34" creationId="{E35A04CF-97D4-4FF7-B359-C546B1F62E54}"/>
          </ac:spMkLst>
        </pc:spChg>
        <pc:spChg chg="add del">
          <ac:chgData name="rifaat malik" userId="f65357fd26f0873e" providerId="LiveId" clId="{E69EECA8-7FD4-4DF6-99E5-8C7FEF67B069}" dt="2026-10-10T11:02:23.222" v="247" actId="26606"/>
          <ac:spMkLst>
            <pc:docMk/>
            <pc:sldMk cId="4164049665" sldId="264"/>
            <ac:spMk id="36" creationId="{1DE7243B-5109-444B-8FAF-7437C66BC0E9}"/>
          </ac:spMkLst>
        </pc:spChg>
        <pc:spChg chg="add del">
          <ac:chgData name="rifaat malik" userId="f65357fd26f0873e" providerId="LiveId" clId="{E69EECA8-7FD4-4DF6-99E5-8C7FEF67B069}" dt="2026-10-10T11:02:23.222" v="247" actId="26606"/>
          <ac:spMkLst>
            <pc:docMk/>
            <pc:sldMk cId="4164049665" sldId="264"/>
            <ac:spMk id="38" creationId="{4C5D6221-DA7B-4611-AA26-7D8E349FDE96}"/>
          </ac:spMkLst>
        </pc:spChg>
        <pc:spChg chg="add del">
          <ac:chgData name="rifaat malik" userId="f65357fd26f0873e" providerId="LiveId" clId="{E69EECA8-7FD4-4DF6-99E5-8C7FEF67B069}" dt="2026-10-10T11:02:36.435" v="248" actId="26606"/>
          <ac:spMkLst>
            <pc:docMk/>
            <pc:sldMk cId="4164049665" sldId="264"/>
            <ac:spMk id="43" creationId="{4FFBEE45-F140-49D5-85EA-C78C24340B23}"/>
          </ac:spMkLst>
        </pc:spChg>
        <pc:spChg chg="add del">
          <ac:chgData name="rifaat malik" userId="f65357fd26f0873e" providerId="LiveId" clId="{E69EECA8-7FD4-4DF6-99E5-8C7FEF67B069}" dt="2026-10-10T11:07:03.389" v="277" actId="26606"/>
          <ac:spMkLst>
            <pc:docMk/>
            <pc:sldMk cId="4164049665" sldId="264"/>
            <ac:spMk id="48" creationId="{B36F400F-DF28-43BC-8D8E-4929793B392A}"/>
          </ac:spMkLst>
        </pc:spChg>
        <pc:spChg chg="add del">
          <ac:chgData name="rifaat malik" userId="f65357fd26f0873e" providerId="LiveId" clId="{E69EECA8-7FD4-4DF6-99E5-8C7FEF67B069}" dt="2026-10-10T11:13:16.848" v="291" actId="26606"/>
          <ac:spMkLst>
            <pc:docMk/>
            <pc:sldMk cId="4164049665" sldId="264"/>
            <ac:spMk id="53" creationId="{4FFBEE45-F140-49D5-85EA-C78C24340B23}"/>
          </ac:spMkLst>
        </pc:spChg>
        <pc:spChg chg="add del">
          <ac:chgData name="rifaat malik" userId="f65357fd26f0873e" providerId="LiveId" clId="{E69EECA8-7FD4-4DF6-99E5-8C7FEF67B069}" dt="2026-10-10T11:13:43.402" v="295" actId="26606"/>
          <ac:spMkLst>
            <pc:docMk/>
            <pc:sldMk cId="4164049665" sldId="264"/>
            <ac:spMk id="58" creationId="{B36F400F-DF28-43BC-8D8E-4929793B392A}"/>
          </ac:spMkLst>
        </pc:spChg>
        <pc:spChg chg="add del">
          <ac:chgData name="rifaat malik" userId="f65357fd26f0873e" providerId="LiveId" clId="{E69EECA8-7FD4-4DF6-99E5-8C7FEF67B069}" dt="2026-10-10T18:06:38.309" v="453" actId="26606"/>
          <ac:spMkLst>
            <pc:docMk/>
            <pc:sldMk cId="4164049665" sldId="264"/>
            <ac:spMk id="63" creationId="{4C608BEB-860E-4094-8511-78603564A75E}"/>
          </ac:spMkLst>
        </pc:spChg>
        <pc:spChg chg="add del">
          <ac:chgData name="rifaat malik" userId="f65357fd26f0873e" providerId="LiveId" clId="{E69EECA8-7FD4-4DF6-99E5-8C7FEF67B069}" dt="2026-10-10T18:06:33.066" v="450" actId="26606"/>
          <ac:spMkLst>
            <pc:docMk/>
            <pc:sldMk cId="4164049665" sldId="264"/>
            <ac:spMk id="70" creationId="{D8515DC8-3701-44EB-999C-D5402B90C956}"/>
          </ac:spMkLst>
        </pc:spChg>
        <pc:spChg chg="add del">
          <ac:chgData name="rifaat malik" userId="f65357fd26f0873e" providerId="LiveId" clId="{E69EECA8-7FD4-4DF6-99E5-8C7FEF67B069}" dt="2026-10-10T18:06:38.294" v="452" actId="26606"/>
          <ac:spMkLst>
            <pc:docMk/>
            <pc:sldMk cId="4164049665" sldId="264"/>
            <ac:spMk id="72" creationId="{1DE7243B-5109-444B-8FAF-7437C66BC0E9}"/>
          </ac:spMkLst>
        </pc:spChg>
        <pc:spChg chg="add del">
          <ac:chgData name="rifaat malik" userId="f65357fd26f0873e" providerId="LiveId" clId="{E69EECA8-7FD4-4DF6-99E5-8C7FEF67B069}" dt="2026-10-10T18:06:38.294" v="452" actId="26606"/>
          <ac:spMkLst>
            <pc:docMk/>
            <pc:sldMk cId="4164049665" sldId="264"/>
            <ac:spMk id="73" creationId="{E35A04CF-97D4-4FF7-B359-C546B1F62E54}"/>
          </ac:spMkLst>
        </pc:spChg>
        <pc:spChg chg="add del">
          <ac:chgData name="rifaat malik" userId="f65357fd26f0873e" providerId="LiveId" clId="{E69EECA8-7FD4-4DF6-99E5-8C7FEF67B069}" dt="2026-10-10T18:06:38.294" v="452" actId="26606"/>
          <ac:spMkLst>
            <pc:docMk/>
            <pc:sldMk cId="4164049665" sldId="264"/>
            <ac:spMk id="74" creationId="{4C5D6221-DA7B-4611-AA26-7D8E349FDE96}"/>
          </ac:spMkLst>
        </pc:spChg>
        <pc:spChg chg="add del">
          <ac:chgData name="rifaat malik" userId="f65357fd26f0873e" providerId="LiveId" clId="{E69EECA8-7FD4-4DF6-99E5-8C7FEF67B069}" dt="2026-10-10T18:15:29.155" v="485" actId="26606"/>
          <ac:spMkLst>
            <pc:docMk/>
            <pc:sldMk cId="4164049665" sldId="264"/>
            <ac:spMk id="76" creationId="{4C608BEB-860E-4094-8511-78603564A75E}"/>
          </ac:spMkLst>
        </pc:spChg>
        <pc:spChg chg="add del">
          <ac:chgData name="rifaat malik" userId="f65357fd26f0873e" providerId="LiveId" clId="{E69EECA8-7FD4-4DF6-99E5-8C7FEF67B069}" dt="2026-10-10T18:51:29.286" v="644" actId="26606"/>
          <ac:spMkLst>
            <pc:docMk/>
            <pc:sldMk cId="4164049665" sldId="264"/>
            <ac:spMk id="82" creationId="{10F24D38-B79E-44B4-830E-043F45D96DC2}"/>
          </ac:spMkLst>
        </pc:spChg>
        <pc:spChg chg="add del">
          <ac:chgData name="rifaat malik" userId="f65357fd26f0873e" providerId="LiveId" clId="{E69EECA8-7FD4-4DF6-99E5-8C7FEF67B069}" dt="2026-10-10T18:51:18.063" v="641" actId="26606"/>
          <ac:spMkLst>
            <pc:docMk/>
            <pc:sldMk cId="4164049665" sldId="264"/>
            <ac:spMk id="89" creationId="{21739CA5-F0F5-48E1-8E8C-F24B71827E46}"/>
          </ac:spMkLst>
        </pc:spChg>
        <pc:spChg chg="add del">
          <ac:chgData name="rifaat malik" userId="f65357fd26f0873e" providerId="LiveId" clId="{E69EECA8-7FD4-4DF6-99E5-8C7FEF67B069}" dt="2026-10-10T18:51:18.063" v="641" actId="26606"/>
          <ac:spMkLst>
            <pc:docMk/>
            <pc:sldMk cId="4164049665" sldId="264"/>
            <ac:spMk id="91" creationId="{3EAD2937-F230-41D4-B9C5-975B129BFC20}"/>
          </ac:spMkLst>
        </pc:spChg>
        <pc:spChg chg="add del">
          <ac:chgData name="rifaat malik" userId="f65357fd26f0873e" providerId="LiveId" clId="{E69EECA8-7FD4-4DF6-99E5-8C7FEF67B069}" dt="2026-10-10T18:51:18.063" v="641" actId="26606"/>
          <ac:spMkLst>
            <pc:docMk/>
            <pc:sldMk cId="4164049665" sldId="264"/>
            <ac:spMk id="93" creationId="{CCD444A3-C338-4886-B7F1-4BA2AF46EB64}"/>
          </ac:spMkLst>
        </pc:spChg>
        <pc:spChg chg="add del">
          <ac:chgData name="rifaat malik" userId="f65357fd26f0873e" providerId="LiveId" clId="{E69EECA8-7FD4-4DF6-99E5-8C7FEF67B069}" dt="2026-10-10T18:51:29.262" v="643" actId="26606"/>
          <ac:spMkLst>
            <pc:docMk/>
            <pc:sldMk cId="4164049665" sldId="264"/>
            <ac:spMk id="95" creationId="{2A6B319F-86FE-4754-878E-06F0804D882B}"/>
          </ac:spMkLst>
        </pc:spChg>
        <pc:spChg chg="add del">
          <ac:chgData name="rifaat malik" userId="f65357fd26f0873e" providerId="LiveId" clId="{E69EECA8-7FD4-4DF6-99E5-8C7FEF67B069}" dt="2026-10-10T18:51:29.262" v="643" actId="26606"/>
          <ac:spMkLst>
            <pc:docMk/>
            <pc:sldMk cId="4164049665" sldId="264"/>
            <ac:spMk id="96" creationId="{DCF7D1B5-3477-499F-ACC5-2C8B07F4EDB3}"/>
          </ac:spMkLst>
        </pc:spChg>
        <pc:spChg chg="add">
          <ac:chgData name="rifaat malik" userId="f65357fd26f0873e" providerId="LiveId" clId="{E69EECA8-7FD4-4DF6-99E5-8C7FEF67B069}" dt="2026-10-10T18:51:29.286" v="644" actId="26606"/>
          <ac:spMkLst>
            <pc:docMk/>
            <pc:sldMk cId="4164049665" sldId="264"/>
            <ac:spMk id="98" creationId="{4C608BEB-860E-4094-8511-78603564A75E}"/>
          </ac:spMkLst>
        </pc:spChg>
        <pc:cxnChg chg="add del">
          <ac:chgData name="rifaat malik" userId="f65357fd26f0873e" providerId="LiveId" clId="{E69EECA8-7FD4-4DF6-99E5-8C7FEF67B069}" dt="2026-10-10T10:53:58.419" v="238" actId="26606"/>
          <ac:cxnSpMkLst>
            <pc:docMk/>
            <pc:sldMk cId="4164049665" sldId="264"/>
            <ac:cxnSpMk id="29" creationId="{1F16A8D4-FE87-4604-88B2-394B5D1EB437}"/>
          </ac:cxnSpMkLst>
        </pc:cxnChg>
        <pc:cxnChg chg="add del">
          <ac:chgData name="rifaat malik" userId="f65357fd26f0873e" providerId="LiveId" clId="{E69EECA8-7FD4-4DF6-99E5-8C7FEF67B069}" dt="2026-10-10T18:06:38.309" v="453" actId="26606"/>
          <ac:cxnSpMkLst>
            <pc:docMk/>
            <pc:sldMk cId="4164049665" sldId="264"/>
            <ac:cxnSpMk id="65" creationId="{1F16A8D4-FE87-4604-88B2-394B5D1EB437}"/>
          </ac:cxnSpMkLst>
        </pc:cxnChg>
        <pc:cxnChg chg="add del">
          <ac:chgData name="rifaat malik" userId="f65357fd26f0873e" providerId="LiveId" clId="{E69EECA8-7FD4-4DF6-99E5-8C7FEF67B069}" dt="2026-10-10T18:15:29.155" v="485" actId="26606"/>
          <ac:cxnSpMkLst>
            <pc:docMk/>
            <pc:sldMk cId="4164049665" sldId="264"/>
            <ac:cxnSpMk id="77" creationId="{1F16A8D4-FE87-4604-88B2-394B5D1EB437}"/>
          </ac:cxnSpMkLst>
        </pc:cxnChg>
        <pc:cxnChg chg="add del">
          <ac:chgData name="rifaat malik" userId="f65357fd26f0873e" providerId="LiveId" clId="{E69EECA8-7FD4-4DF6-99E5-8C7FEF67B069}" dt="2026-10-10T18:51:29.286" v="644" actId="26606"/>
          <ac:cxnSpMkLst>
            <pc:docMk/>
            <pc:sldMk cId="4164049665" sldId="264"/>
            <ac:cxnSpMk id="84" creationId="{FC469874-256B-45B3-A79C-7591B4BA1ECC}"/>
          </ac:cxnSpMkLst>
        </pc:cxnChg>
        <pc:cxnChg chg="add">
          <ac:chgData name="rifaat malik" userId="f65357fd26f0873e" providerId="LiveId" clId="{E69EECA8-7FD4-4DF6-99E5-8C7FEF67B069}" dt="2026-10-10T18:51:29.286" v="644" actId="26606"/>
          <ac:cxnSpMkLst>
            <pc:docMk/>
            <pc:sldMk cId="4164049665" sldId="264"/>
            <ac:cxnSpMk id="99" creationId="{1F16A8D4-FE87-4604-88B2-394B5D1EB437}"/>
          </ac:cxnSpMkLst>
        </pc:cxnChg>
      </pc:sldChg>
      <pc:sldChg chg="addSp delSp modSp mod delDesignElem">
        <pc:chgData name="rifaat malik" userId="f65357fd26f0873e" providerId="LiveId" clId="{E69EECA8-7FD4-4DF6-99E5-8C7FEF67B069}" dt="2026-10-10T19:08:10.232" v="701"/>
        <pc:sldMkLst>
          <pc:docMk/>
          <pc:sldMk cId="1289242185" sldId="265"/>
        </pc:sldMkLst>
        <pc:spChg chg="add del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8" creationId="{1709F1D5-B0F1-4714-A239-E5B61C161915}"/>
          </ac:spMkLst>
        </pc:spChg>
        <pc:spChg chg="add del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10" creationId="{228FB460-D3FF-4440-A020-05982A09E517}"/>
          </ac:spMkLst>
        </pc:spChg>
        <pc:spChg chg="add del">
          <ac:chgData name="rifaat malik" userId="f65357fd26f0873e" providerId="LiveId" clId="{E69EECA8-7FD4-4DF6-99E5-8C7FEF67B069}" dt="2026-10-10T11:06:40.132" v="276"/>
          <ac:spMkLst>
            <pc:docMk/>
            <pc:sldMk cId="1289242185" sldId="265"/>
            <ac:spMk id="12" creationId="{14847E93-7DC1-4D4B-8829-B19AA7137C50}"/>
          </ac:spMkLst>
        </pc:spChg>
        <pc:spChg chg="add del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16" creationId="{9F835A99-04AC-494A-A572-AFE8413CC938}"/>
          </ac:spMkLst>
        </pc:spChg>
        <pc:spChg chg="add del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26" creationId="{5566D6E1-03A1-4D73-A4E0-35D74D568A04}"/>
          </ac:spMkLst>
        </pc:spChg>
        <pc:spChg chg="del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27" creationId="{447B8B24-8D95-8C5B-0515-02DC8AFACB96}"/>
          </ac:spMkLst>
        </pc:spChg>
        <pc:spChg chg="add del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28" creationId="{7B786209-1B0B-4CA9-9BDD-F7327066A84D}"/>
          </ac:spMkLst>
        </pc:spChg>
        <pc:spChg chg="add del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29" creationId="{2D2964BB-484D-45AE-AD66-D407D0629652}"/>
          </ac:spMkLst>
        </pc:spChg>
        <pc:spChg chg="add del">
          <ac:chgData name="rifaat malik" userId="f65357fd26f0873e" providerId="LiveId" clId="{E69EECA8-7FD4-4DF6-99E5-8C7FEF67B069}" dt="2026-10-10T11:06:40.132" v="276"/>
          <ac:spMkLst>
            <pc:docMk/>
            <pc:sldMk cId="1289242185" sldId="265"/>
            <ac:spMk id="30" creationId="{6691AC69-A76E-4DAB-B565-468B6B87ACF3}"/>
          </ac:spMkLst>
        </pc:spChg>
        <pc:spChg chg="add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37" creationId="{4F7EBAE4-9945-4473-9E34-B2C66EA0F03D}"/>
          </ac:spMkLst>
        </pc:spChg>
        <pc:spChg chg="add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39" creationId="{70BEB1E7-2F88-40BC-B73D-42E5B6F80BFC}"/>
          </ac:spMkLst>
        </pc:spChg>
        <pc:spChg chg="add">
          <ac:chgData name="rifaat malik" userId="f65357fd26f0873e" providerId="LiveId" clId="{E69EECA8-7FD4-4DF6-99E5-8C7FEF67B069}" dt="2026-10-10T18:33:53.171" v="537" actId="26606"/>
          <ac:spMkLst>
            <pc:docMk/>
            <pc:sldMk cId="1289242185" sldId="265"/>
            <ac:spMk id="41" creationId="{A7B99495-F43F-4D80-A44F-2CB4764EB90B}"/>
          </ac:spMkLst>
        </pc:spChg>
        <pc:graphicFrameChg chg="mod">
          <ac:chgData name="rifaat malik" userId="f65357fd26f0873e" providerId="LiveId" clId="{E69EECA8-7FD4-4DF6-99E5-8C7FEF67B069}" dt="2026-10-10T19:08:10.232" v="701"/>
          <ac:graphicFrameMkLst>
            <pc:docMk/>
            <pc:sldMk cId="1289242185" sldId="265"/>
            <ac:graphicFrameMk id="32" creationId="{3FB98DBE-3EB2-CC55-3C36-FB1438C31F41}"/>
          </ac:graphicFrameMkLst>
        </pc:graphicFrameChg>
        <pc:picChg chg="mod">
          <ac:chgData name="rifaat malik" userId="f65357fd26f0873e" providerId="LiveId" clId="{E69EECA8-7FD4-4DF6-99E5-8C7FEF67B069}" dt="2026-10-10T19:07:57.449" v="698" actId="14100"/>
          <ac:picMkLst>
            <pc:docMk/>
            <pc:sldMk cId="1289242185" sldId="265"/>
            <ac:picMk id="33" creationId="{CD5F6CB1-8DA3-119A-0D4B-2D7B1C96CDAE}"/>
          </ac:picMkLst>
        </pc:picChg>
      </pc:sldChg>
      <pc:sldChg chg="addSp delSp modSp mod delDesignElem">
        <pc:chgData name="rifaat malik" userId="f65357fd26f0873e" providerId="LiveId" clId="{E69EECA8-7FD4-4DF6-99E5-8C7FEF67B069}" dt="2026-10-10T19:49:29.419" v="873" actId="26606"/>
        <pc:sldMkLst>
          <pc:docMk/>
          <pc:sldMk cId="311021428" sldId="266"/>
        </pc:sldMkLst>
        <pc:spChg chg="mod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2" creationId="{FF5557E5-4DB8-703B-FAE3-8FD2017EE4CC}"/>
          </ac:spMkLst>
        </pc:spChg>
        <pc:spChg chg="mod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3" creationId="{85E2161A-C6D1-2C7F-FA0A-329C5FBCA46A}"/>
          </ac:spMkLst>
        </pc:spChg>
        <pc:spChg chg="add del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24" creationId="{09588DA8-065E-4F6F-8EFD-43104AB2E0CF}"/>
          </ac:spMkLst>
        </pc:spChg>
        <pc:spChg chg="add del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25" creationId="{C4285719-470E-454C-AF62-8323075F1F5B}"/>
          </ac:spMkLst>
        </pc:spChg>
        <pc:spChg chg="add del">
          <ac:chgData name="rifaat malik" userId="f65357fd26f0873e" providerId="LiveId" clId="{E69EECA8-7FD4-4DF6-99E5-8C7FEF67B069}" dt="2026-10-10T11:06:40.132" v="276"/>
          <ac:spMkLst>
            <pc:docMk/>
            <pc:sldMk cId="311021428" sldId="266"/>
            <ac:spMk id="26" creationId="{CD9FE4EF-C4D8-49A0-B2FF-81D8DB7D8A24}"/>
          </ac:spMkLst>
        </pc:spChg>
        <pc:spChg chg="add del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27" creationId="{4300840D-0A0B-4512-BACA-B439D5B9C57C}"/>
          </ac:spMkLst>
        </pc:spChg>
        <pc:spChg chg="add del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28" creationId="{D2B78728-A580-49A7-84F9-6EF6F583ADE0}"/>
          </ac:spMkLst>
        </pc:spChg>
        <pc:spChg chg="add del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29" creationId="{38FAA1A1-D861-433F-88FA-1E9D6FD31D11}"/>
          </ac:spMkLst>
        </pc:spChg>
        <pc:spChg chg="add del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30" creationId="{8D71EDA1-87BF-4D5D-AB79-F346FD19278A}"/>
          </ac:spMkLst>
        </pc:spChg>
        <pc:spChg chg="add del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35" creationId="{100EDD19-6802-4EC3-95CE-CFFAB042CFD6}"/>
          </ac:spMkLst>
        </pc:spChg>
        <pc:spChg chg="add del">
          <ac:chgData name="rifaat malik" userId="f65357fd26f0873e" providerId="LiveId" clId="{E69EECA8-7FD4-4DF6-99E5-8C7FEF67B069}" dt="2026-10-10T19:49:29.419" v="873" actId="26606"/>
          <ac:spMkLst>
            <pc:docMk/>
            <pc:sldMk cId="311021428" sldId="266"/>
            <ac:spMk id="37" creationId="{DB17E863-922E-4C26-BD64-E8FD41D28661}"/>
          </ac:spMkLst>
        </pc:spChg>
      </pc:sldChg>
      <pc:sldChg chg="addSp delSp modSp new mod setBg delDesignElem">
        <pc:chgData name="rifaat malik" userId="f65357fd26f0873e" providerId="LiveId" clId="{E69EECA8-7FD4-4DF6-99E5-8C7FEF67B069}" dt="2026-10-10T19:27:05.098" v="731" actId="20577"/>
        <pc:sldMkLst>
          <pc:docMk/>
          <pc:sldMk cId="4232741051" sldId="267"/>
        </pc:sldMkLst>
        <pc:spChg chg="add mod">
          <ac:chgData name="rifaat malik" userId="f65357fd26f0873e" providerId="LiveId" clId="{E69EECA8-7FD4-4DF6-99E5-8C7FEF67B069}" dt="2026-10-10T10:45:39.959" v="189" actId="20577"/>
          <ac:spMkLst>
            <pc:docMk/>
            <pc:sldMk cId="4232741051" sldId="267"/>
            <ac:spMk id="3" creationId="{173B751D-706B-F458-F4AC-FC3AF4AF9E72}"/>
          </ac:spMkLst>
        </pc:spChg>
        <pc:spChg chg="del mod">
          <ac:chgData name="rifaat malik" userId="f65357fd26f0873e" providerId="LiveId" clId="{E69EECA8-7FD4-4DF6-99E5-8C7FEF67B069}" dt="2026-10-10T17:45:52.221" v="384" actId="478"/>
          <ac:spMkLst>
            <pc:docMk/>
            <pc:sldMk cId="4232741051" sldId="267"/>
            <ac:spMk id="4" creationId="{79CA7550-5D92-C98D-80AE-86D786AEA707}"/>
          </ac:spMkLst>
        </pc:spChg>
        <pc:spChg chg="add del mod">
          <ac:chgData name="rifaat malik" userId="f65357fd26f0873e" providerId="LiveId" clId="{E69EECA8-7FD4-4DF6-99E5-8C7FEF67B069}" dt="2026-10-10T10:45:43.563" v="192"/>
          <ac:spMkLst>
            <pc:docMk/>
            <pc:sldMk cId="4232741051" sldId="267"/>
            <ac:spMk id="4" creationId="{99946988-BD93-9740-8214-CA0F5CE81DF1}"/>
          </ac:spMkLst>
        </pc:spChg>
        <pc:spChg chg="add del">
          <ac:chgData name="rifaat malik" userId="f65357fd26f0873e" providerId="LiveId" clId="{E69EECA8-7FD4-4DF6-99E5-8C7FEF67B069}" dt="2026-10-10T10:46:08.499" v="198" actId="26606"/>
          <ac:spMkLst>
            <pc:docMk/>
            <pc:sldMk cId="4232741051" sldId="267"/>
            <ac:spMk id="6" creationId="{7F78FB51-BDB7-AAF8-25B4-E614C7A69B25}"/>
          </ac:spMkLst>
        </pc:spChg>
        <pc:spChg chg="add del">
          <ac:chgData name="rifaat malik" userId="f65357fd26f0873e" providerId="LiveId" clId="{E69EECA8-7FD4-4DF6-99E5-8C7FEF67B069}" dt="2026-10-10T10:42:29.936" v="182" actId="26606"/>
          <ac:spMkLst>
            <pc:docMk/>
            <pc:sldMk cId="4232741051" sldId="267"/>
            <ac:spMk id="8" creationId="{8B9AA7C6-5E5A-498E-A6DF-A943376E09BC}"/>
          </ac:spMkLst>
        </pc:spChg>
        <pc:spChg chg="add del">
          <ac:chgData name="rifaat malik" userId="f65357fd26f0873e" providerId="LiveId" clId="{E69EECA8-7FD4-4DF6-99E5-8C7FEF67B069}" dt="2026-10-10T10:45:00.531" v="188" actId="26606"/>
          <ac:spMkLst>
            <pc:docMk/>
            <pc:sldMk cId="4232741051" sldId="267"/>
            <ac:spMk id="12" creationId="{081E4A58-353D-44AE-B2FC-2A74E2E400F7}"/>
          </ac:spMkLst>
        </pc:spChg>
        <pc:spChg chg="add del">
          <ac:chgData name="rifaat malik" userId="f65357fd26f0873e" providerId="LiveId" clId="{E69EECA8-7FD4-4DF6-99E5-8C7FEF67B069}" dt="2026-10-10T10:42:29.936" v="182" actId="26606"/>
          <ac:spMkLst>
            <pc:docMk/>
            <pc:sldMk cId="4232741051" sldId="267"/>
            <ac:spMk id="14" creationId="{81E140AE-0ABF-47C8-BF32-7D2F0CF2BA44}"/>
          </ac:spMkLst>
        </pc:spChg>
        <pc:spChg chg="add del">
          <ac:chgData name="rifaat malik" userId="f65357fd26f0873e" providerId="LiveId" clId="{E69EECA8-7FD4-4DF6-99E5-8C7FEF67B069}" dt="2026-10-10T10:42:29.936" v="182" actId="26606"/>
          <ac:spMkLst>
            <pc:docMk/>
            <pc:sldMk cId="4232741051" sldId="267"/>
            <ac:spMk id="16" creationId="{CBC4F608-B4B8-48C3-9572-C0F061B1CD99}"/>
          </ac:spMkLst>
        </pc:spChg>
        <pc:spChg chg="add del">
          <ac:chgData name="rifaat malik" userId="f65357fd26f0873e" providerId="LiveId" clId="{E69EECA8-7FD4-4DF6-99E5-8C7FEF67B069}" dt="2026-10-10T10:45:00.531" v="188" actId="26606"/>
          <ac:spMkLst>
            <pc:docMk/>
            <pc:sldMk cId="4232741051" sldId="267"/>
            <ac:spMk id="18" creationId="{907EF6B7-1338-4443-8C46-6A318D952DFD}"/>
          </ac:spMkLst>
        </pc:spChg>
        <pc:spChg chg="add del">
          <ac:chgData name="rifaat malik" userId="f65357fd26f0873e" providerId="LiveId" clId="{E69EECA8-7FD4-4DF6-99E5-8C7FEF67B069}" dt="2026-10-10T10:45:00.531" v="188" actId="26606"/>
          <ac:spMkLst>
            <pc:docMk/>
            <pc:sldMk cId="4232741051" sldId="267"/>
            <ac:spMk id="19" creationId="{DAAE4CDD-124C-4DCF-9584-B6033B545DD5}"/>
          </ac:spMkLst>
        </pc:spChg>
        <pc:spChg chg="add del">
          <ac:chgData name="rifaat malik" userId="f65357fd26f0873e" providerId="LiveId" clId="{E69EECA8-7FD4-4DF6-99E5-8C7FEF67B069}" dt="2026-10-10T10:45:00.340" v="187" actId="26606"/>
          <ac:spMkLst>
            <pc:docMk/>
            <pc:sldMk cId="4232741051" sldId="267"/>
            <ac:spMk id="24" creationId="{F837543A-6020-4505-A233-C9DB4BF74011}"/>
          </ac:spMkLst>
        </pc:spChg>
        <pc:spChg chg="del">
          <ac:chgData name="rifaat malik" userId="f65357fd26f0873e" providerId="LiveId" clId="{E69EECA8-7FD4-4DF6-99E5-8C7FEF67B069}" dt="2026-10-10T10:45:00.340" v="187" actId="26606"/>
          <ac:spMkLst>
            <pc:docMk/>
            <pc:sldMk cId="4232741051" sldId="267"/>
            <ac:spMk id="26" creationId="{35B16301-FB18-48BA-A6DD-C37CAF6F9A18}"/>
          </ac:spMkLst>
        </pc:spChg>
        <pc:spChg chg="add del">
          <ac:chgData name="rifaat malik" userId="f65357fd26f0873e" providerId="LiveId" clId="{E69EECA8-7FD4-4DF6-99E5-8C7FEF67B069}" dt="2026-10-10T10:45:00.340" v="187" actId="26606"/>
          <ac:spMkLst>
            <pc:docMk/>
            <pc:sldMk cId="4232741051" sldId="267"/>
            <ac:spMk id="28" creationId="{C3C0D90E-074A-4F52-9B11-B52BEF4BCBE5}"/>
          </ac:spMkLst>
        </pc:spChg>
        <pc:spChg chg="add del">
          <ac:chgData name="rifaat malik" userId="f65357fd26f0873e" providerId="LiveId" clId="{E69EECA8-7FD4-4DF6-99E5-8C7FEF67B069}" dt="2026-10-10T10:45:00.340" v="187" actId="26606"/>
          <ac:spMkLst>
            <pc:docMk/>
            <pc:sldMk cId="4232741051" sldId="267"/>
            <ac:spMk id="30" creationId="{CABBD4C1-E6F8-46F6-8152-A8A97490BF4D}"/>
          </ac:spMkLst>
        </pc:spChg>
        <pc:spChg chg="add del">
          <ac:chgData name="rifaat malik" userId="f65357fd26f0873e" providerId="LiveId" clId="{E69EECA8-7FD4-4DF6-99E5-8C7FEF67B069}" dt="2026-10-10T10:45:00.340" v="187" actId="26606"/>
          <ac:spMkLst>
            <pc:docMk/>
            <pc:sldMk cId="4232741051" sldId="267"/>
            <ac:spMk id="32" creationId="{83BA5EF5-1FE9-4BF9-83BB-269BCDDF6156}"/>
          </ac:spMkLst>
        </pc:spChg>
        <pc:spChg chg="add del">
          <ac:chgData name="rifaat malik" userId="f65357fd26f0873e" providerId="LiveId" clId="{E69EECA8-7FD4-4DF6-99E5-8C7FEF67B069}" dt="2026-10-10T10:45:00.340" v="187" actId="26606"/>
          <ac:spMkLst>
            <pc:docMk/>
            <pc:sldMk cId="4232741051" sldId="267"/>
            <ac:spMk id="36" creationId="{88853921-7BC9-4BDE-ACAB-133C683C82D6}"/>
          </ac:spMkLst>
        </pc:spChg>
        <pc:spChg chg="add del">
          <ac:chgData name="rifaat malik" userId="f65357fd26f0873e" providerId="LiveId" clId="{E69EECA8-7FD4-4DF6-99E5-8C7FEF67B069}" dt="2026-10-10T10:45:00.340" v="187" actId="26606"/>
          <ac:spMkLst>
            <pc:docMk/>
            <pc:sldMk cId="4232741051" sldId="267"/>
            <ac:spMk id="38" creationId="{09192968-3AE7-4470-A61C-97294BB92731}"/>
          </ac:spMkLst>
        </pc:spChg>
        <pc:spChg chg="add del">
          <ac:chgData name="rifaat malik" userId="f65357fd26f0873e" providerId="LiveId" clId="{E69EECA8-7FD4-4DF6-99E5-8C7FEF67B069}" dt="2026-10-10T10:45:00.340" v="187" actId="26606"/>
          <ac:spMkLst>
            <pc:docMk/>
            <pc:sldMk cId="4232741051" sldId="267"/>
            <ac:spMk id="40" creationId="{3AB72E55-43E4-4356-BFE8-E2102CB0B505}"/>
          </ac:spMkLst>
        </pc:spChg>
        <pc:spChg chg="add del">
          <ac:chgData name="rifaat malik" userId="f65357fd26f0873e" providerId="LiveId" clId="{E69EECA8-7FD4-4DF6-99E5-8C7FEF67B069}" dt="2026-10-10T10:46:08.499" v="198" actId="26606"/>
          <ac:spMkLst>
            <pc:docMk/>
            <pc:sldMk cId="4232741051" sldId="267"/>
            <ac:spMk id="42" creationId="{815925C2-A704-4D47-B1C1-3FCA52512EC1}"/>
          </ac:spMkLst>
        </pc:spChg>
        <pc:spChg chg="add del">
          <ac:chgData name="rifaat malik" userId="f65357fd26f0873e" providerId="LiveId" clId="{E69EECA8-7FD4-4DF6-99E5-8C7FEF67B069}" dt="2026-10-10T10:46:08.499" v="198" actId="26606"/>
          <ac:spMkLst>
            <pc:docMk/>
            <pc:sldMk cId="4232741051" sldId="267"/>
            <ac:spMk id="43" creationId="{01D4315C-C23C-4FD3-98DF-08C29E2292A8}"/>
          </ac:spMkLst>
        </pc:spChg>
        <pc:spChg chg="add del">
          <ac:chgData name="rifaat malik" userId="f65357fd26f0873e" providerId="LiveId" clId="{E69EECA8-7FD4-4DF6-99E5-8C7FEF67B069}" dt="2026-10-10T10:46:08.465" v="197" actId="26606"/>
          <ac:spMkLst>
            <pc:docMk/>
            <pc:sldMk cId="4232741051" sldId="267"/>
            <ac:spMk id="54" creationId="{D038248A-211C-4EEC-8401-C761B929FB52}"/>
          </ac:spMkLst>
        </pc:spChg>
        <pc:spChg chg="add del">
          <ac:chgData name="rifaat malik" userId="f65357fd26f0873e" providerId="LiveId" clId="{E69EECA8-7FD4-4DF6-99E5-8C7FEF67B069}" dt="2026-10-10T10:46:01.328" v="195" actId="26606"/>
          <ac:spMkLst>
            <pc:docMk/>
            <pc:sldMk cId="4232741051" sldId="267"/>
            <ac:spMk id="56" creationId="{E51BA4DF-2BD4-4EC2-B1DB-B27C8AC71864}"/>
          </ac:spMkLst>
        </pc:spChg>
        <pc:spChg chg="add del">
          <ac:chgData name="rifaat malik" userId="f65357fd26f0873e" providerId="LiveId" clId="{E69EECA8-7FD4-4DF6-99E5-8C7FEF67B069}" dt="2026-10-10T10:46:08.465" v="197" actId="26606"/>
          <ac:spMkLst>
            <pc:docMk/>
            <pc:sldMk cId="4232741051" sldId="267"/>
            <ac:spMk id="63" creationId="{C30A849F-66D9-40C8-BEC8-35AFF8F4568F}"/>
          </ac:spMkLst>
        </pc:spChg>
        <pc:spChg chg="add del">
          <ac:chgData name="rifaat malik" userId="f65357fd26f0873e" providerId="LiveId" clId="{E69EECA8-7FD4-4DF6-99E5-8C7FEF67B069}" dt="2026-10-10T10:46:08.465" v="197" actId="26606"/>
          <ac:spMkLst>
            <pc:docMk/>
            <pc:sldMk cId="4232741051" sldId="267"/>
            <ac:spMk id="69" creationId="{7F78FB51-BDB7-AAF8-25B4-E614C7A69B25}"/>
          </ac:spMkLst>
        </pc:spChg>
        <pc:spChg chg="add del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0" creationId="{3AB72E55-43E4-4356-BFE8-E2102CB0B505}"/>
          </ac:spMkLst>
        </pc:spChg>
        <pc:spChg chg="add del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1" creationId="{F837543A-6020-4505-A233-C9DB4BF74011}"/>
          </ac:spMkLst>
        </pc:spChg>
        <pc:spChg chg="add del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2" creationId="{35B16301-FB18-48BA-A6DD-C37CAF6F9A18}"/>
          </ac:spMkLst>
        </pc:spChg>
        <pc:spChg chg="add del mod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3" creationId="{7F78FB51-BDB7-AAF8-25B4-E614C7A69B25}"/>
          </ac:spMkLst>
        </pc:spChg>
        <pc:spChg chg="add del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4" creationId="{C3C0D90E-074A-4F52-9B11-B52BEF4BCBE5}"/>
          </ac:spMkLst>
        </pc:spChg>
        <pc:spChg chg="add del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5" creationId="{CABBD4C1-E6F8-46F6-8152-A8A97490BF4D}"/>
          </ac:spMkLst>
        </pc:spChg>
        <pc:spChg chg="add del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6" creationId="{83BA5EF5-1FE9-4BF9-83BB-269BCDDF6156}"/>
          </ac:spMkLst>
        </pc:spChg>
        <pc:spChg chg="add del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8" creationId="{88853921-7BC9-4BDE-ACAB-133C683C82D6}"/>
          </ac:spMkLst>
        </pc:spChg>
        <pc:spChg chg="add del">
          <ac:chgData name="rifaat malik" userId="f65357fd26f0873e" providerId="LiveId" clId="{E69EECA8-7FD4-4DF6-99E5-8C7FEF67B069}" dt="2026-10-10T11:03:25.203" v="253" actId="26606"/>
          <ac:spMkLst>
            <pc:docMk/>
            <pc:sldMk cId="4232741051" sldId="267"/>
            <ac:spMk id="79" creationId="{09192968-3AE7-4470-A61C-97294BB92731}"/>
          </ac:spMkLst>
        </pc:spChg>
        <pc:spChg chg="del">
          <ac:chgData name="rifaat malik" userId="f65357fd26f0873e" providerId="LiveId" clId="{E69EECA8-7FD4-4DF6-99E5-8C7FEF67B069}" dt="2026-10-10T11:03:12.945" v="250" actId="26606"/>
          <ac:spMkLst>
            <pc:docMk/>
            <pc:sldMk cId="4232741051" sldId="267"/>
            <ac:spMk id="84" creationId="{C9A36457-A5F4-4103-A443-02581C09185B}"/>
          </ac:spMkLst>
        </pc:spChg>
        <pc:spChg chg="add del">
          <ac:chgData name="rifaat malik" userId="f65357fd26f0873e" providerId="LiveId" clId="{E69EECA8-7FD4-4DF6-99E5-8C7FEF67B069}" dt="2026-10-10T11:03:12.945" v="250" actId="26606"/>
          <ac:spMkLst>
            <pc:docMk/>
            <pc:sldMk cId="4232741051" sldId="267"/>
            <ac:spMk id="86" creationId="{DC5FB7E8-B636-40FA-BE8D-48145C0F5C57}"/>
          </ac:spMkLst>
        </pc:spChg>
        <pc:spChg chg="add del">
          <ac:chgData name="rifaat malik" userId="f65357fd26f0873e" providerId="LiveId" clId="{E69EECA8-7FD4-4DF6-99E5-8C7FEF67B069}" dt="2026-10-10T11:03:12.945" v="250" actId="26606"/>
          <ac:spMkLst>
            <pc:docMk/>
            <pc:sldMk cId="4232741051" sldId="267"/>
            <ac:spMk id="88" creationId="{142DCE2C-2863-46FA-9BE7-24365A24D9BA}"/>
          </ac:spMkLst>
        </pc:spChg>
        <pc:spChg chg="add del">
          <ac:chgData name="rifaat malik" userId="f65357fd26f0873e" providerId="LiveId" clId="{E69EECA8-7FD4-4DF6-99E5-8C7FEF67B069}" dt="2026-10-10T11:03:25.101" v="252" actId="26606"/>
          <ac:spMkLst>
            <pc:docMk/>
            <pc:sldMk cId="4232741051" sldId="267"/>
            <ac:spMk id="90" creationId="{B50AB553-2A96-4A92-96F2-93548E096954}"/>
          </ac:spMkLst>
        </pc:spChg>
        <pc:spChg chg="add del">
          <ac:chgData name="rifaat malik" userId="f65357fd26f0873e" providerId="LiveId" clId="{E69EECA8-7FD4-4DF6-99E5-8C7FEF67B069}" dt="2026-10-10T11:03:46.698" v="254" actId="26606"/>
          <ac:spMkLst>
            <pc:docMk/>
            <pc:sldMk cId="4232741051" sldId="267"/>
            <ac:spMk id="92" creationId="{D1D34770-47A8-402C-AF23-2B653F2D88C1}"/>
          </ac:spMkLst>
        </pc:spChg>
        <pc:spChg chg="add del">
          <ac:chgData name="rifaat malik" userId="f65357fd26f0873e" providerId="LiveId" clId="{E69EECA8-7FD4-4DF6-99E5-8C7FEF67B069}" dt="2026-10-10T11:04:10.575" v="257" actId="26606"/>
          <ac:spMkLst>
            <pc:docMk/>
            <pc:sldMk cId="4232741051" sldId="267"/>
            <ac:spMk id="99" creationId="{D1D34770-47A8-402C-AF23-2B653F2D88C1}"/>
          </ac:spMkLst>
        </pc:spChg>
        <pc:spChg chg="add del">
          <ac:chgData name="rifaat malik" userId="f65357fd26f0873e" providerId="LiveId" clId="{E69EECA8-7FD4-4DF6-99E5-8C7FEF67B069}" dt="2026-10-10T17:46:43.749" v="395" actId="26606"/>
          <ac:spMkLst>
            <pc:docMk/>
            <pc:sldMk cId="4232741051" sldId="267"/>
            <ac:spMk id="105" creationId="{257363FD-7E77-4145-9483-331A807ADF0E}"/>
          </ac:spMkLst>
        </pc:spChg>
        <pc:grpChg chg="add del">
          <ac:chgData name="rifaat malik" userId="f65357fd26f0873e" providerId="LiveId" clId="{E69EECA8-7FD4-4DF6-99E5-8C7FEF67B069}" dt="2026-10-10T10:42:29.936" v="182" actId="26606"/>
          <ac:grpSpMkLst>
            <pc:docMk/>
            <pc:sldMk cId="4232741051" sldId="267"/>
            <ac:grpSpMk id="10" creationId="{83EAB11A-76F7-48F4-9B4F-5BFDF4BF9670}"/>
          </ac:grpSpMkLst>
        </pc:grpChg>
        <pc:grpChg chg="add del">
          <ac:chgData name="rifaat malik" userId="f65357fd26f0873e" providerId="LiveId" clId="{E69EECA8-7FD4-4DF6-99E5-8C7FEF67B069}" dt="2026-10-10T10:46:08.465" v="197" actId="26606"/>
          <ac:grpSpMkLst>
            <pc:docMk/>
            <pc:sldMk cId="4232741051" sldId="267"/>
            <ac:grpSpMk id="44" creationId="{5E6B47BC-43FD-4C91-8BFF-B41B99A8A39E}"/>
          </ac:grpSpMkLst>
        </pc:grpChg>
        <pc:grpChg chg="add del">
          <ac:chgData name="rifaat malik" userId="f65357fd26f0873e" providerId="LiveId" clId="{E69EECA8-7FD4-4DF6-99E5-8C7FEF67B069}" dt="2026-10-10T10:46:08.465" v="197" actId="26606"/>
          <ac:grpSpMkLst>
            <pc:docMk/>
            <pc:sldMk cId="4232741051" sldId="267"/>
            <ac:grpSpMk id="46" creationId="{43F5E015-E085-4624-B431-B42414448684}"/>
          </ac:grpSpMkLst>
        </pc:grpChg>
        <pc:grpChg chg="add del">
          <ac:chgData name="rifaat malik" userId="f65357fd26f0873e" providerId="LiveId" clId="{E69EECA8-7FD4-4DF6-99E5-8C7FEF67B069}" dt="2026-10-10T10:46:08.465" v="197" actId="26606"/>
          <ac:grpSpMkLst>
            <pc:docMk/>
            <pc:sldMk cId="4232741051" sldId="267"/>
            <ac:grpSpMk id="58" creationId="{04542298-A2B1-480F-A11C-A40EDD19B857}"/>
          </ac:grpSpMkLst>
        </pc:grpChg>
        <pc:grpChg chg="add del">
          <ac:chgData name="rifaat malik" userId="f65357fd26f0873e" providerId="LiveId" clId="{E69EECA8-7FD4-4DF6-99E5-8C7FEF67B069}" dt="2026-10-10T10:46:08.465" v="197" actId="26606"/>
          <ac:grpSpMkLst>
            <pc:docMk/>
            <pc:sldMk cId="4232741051" sldId="267"/>
            <ac:grpSpMk id="64" creationId="{2A5C9C35-2375-49EB-B99C-17C87D42FE7C}"/>
          </ac:grpSpMkLst>
        </pc:grpChg>
        <pc:graphicFrameChg chg="add del">
          <ac:chgData name="rifaat malik" userId="f65357fd26f0873e" providerId="LiveId" clId="{E69EECA8-7FD4-4DF6-99E5-8C7FEF67B069}" dt="2026-10-10T10:46:01.328" v="195" actId="26606"/>
          <ac:graphicFrameMkLst>
            <pc:docMk/>
            <pc:sldMk cId="4232741051" sldId="267"/>
            <ac:graphicFrameMk id="51" creationId="{F65FA1B3-EE24-CAD4-DF24-FDF82B7679A3}"/>
          </ac:graphicFrameMkLst>
        </pc:graphicFrameChg>
        <pc:graphicFrameChg chg="mod modGraphic">
          <ac:chgData name="rifaat malik" userId="f65357fd26f0873e" providerId="LiveId" clId="{E69EECA8-7FD4-4DF6-99E5-8C7FEF67B069}" dt="2026-10-10T19:27:05.098" v="731" actId="20577"/>
          <ac:graphicFrameMkLst>
            <pc:docMk/>
            <pc:sldMk cId="4232741051" sldId="267"/>
            <ac:graphicFrameMk id="94" creationId="{B86F2369-ED65-4DBE-97C2-4A6EC40354CD}"/>
          </ac:graphicFrameMkLst>
        </pc:graphicFrameChg>
        <pc:picChg chg="add del">
          <ac:chgData name="rifaat malik" userId="f65357fd26f0873e" providerId="LiveId" clId="{E69EECA8-7FD4-4DF6-99E5-8C7FEF67B069}" dt="2026-10-10T10:46:01.328" v="195" actId="26606"/>
          <ac:picMkLst>
            <pc:docMk/>
            <pc:sldMk cId="4232741051" sldId="267"/>
            <ac:picMk id="52" creationId="{D1887A01-78C6-0FDF-D720-99D3E1F572E2}"/>
          </ac:picMkLst>
        </pc:picChg>
        <pc:picChg chg="del mod">
          <ac:chgData name="rifaat malik" userId="f65357fd26f0873e" providerId="LiveId" clId="{E69EECA8-7FD4-4DF6-99E5-8C7FEF67B069}" dt="2026-10-10T11:03:51.732" v="255" actId="478"/>
          <ac:picMkLst>
            <pc:docMk/>
            <pc:sldMk cId="4232741051" sldId="267"/>
            <ac:picMk id="93" creationId="{91B53B16-E801-E601-23C9-B867F40C7756}"/>
          </ac:picMkLst>
        </pc:picChg>
        <pc:picChg chg="add mod">
          <ac:chgData name="rifaat malik" userId="f65357fd26f0873e" providerId="LiveId" clId="{E69EECA8-7FD4-4DF6-99E5-8C7FEF67B069}" dt="2026-10-10T17:46:43.749" v="395" actId="26606"/>
          <ac:picMkLst>
            <pc:docMk/>
            <pc:sldMk cId="4232741051" sldId="267"/>
            <ac:picMk id="101" creationId="{389D6494-79FD-4CE4-F515-B25B3C2643CD}"/>
          </ac:picMkLst>
        </pc:picChg>
      </pc:sldChg>
      <pc:sldChg chg="new del">
        <pc:chgData name="rifaat malik" userId="f65357fd26f0873e" providerId="LiveId" clId="{E69EECA8-7FD4-4DF6-99E5-8C7FEF67B069}" dt="2026-10-10T18:36:05.608" v="545" actId="47"/>
        <pc:sldMkLst>
          <pc:docMk/>
          <pc:sldMk cId="1684544131" sldId="268"/>
        </pc:sldMkLst>
      </pc:sldChg>
      <pc:sldChg chg="new del">
        <pc:chgData name="rifaat malik" userId="f65357fd26f0873e" providerId="LiveId" clId="{E69EECA8-7FD4-4DF6-99E5-8C7FEF67B069}" dt="2026-10-10T17:37:27.628" v="341" actId="47"/>
        <pc:sldMkLst>
          <pc:docMk/>
          <pc:sldMk cId="2035034363" sldId="268"/>
        </pc:sldMkLst>
      </pc:sldChg>
      <pc:sldChg chg="new del">
        <pc:chgData name="rifaat malik" userId="f65357fd26f0873e" providerId="LiveId" clId="{E69EECA8-7FD4-4DF6-99E5-8C7FEF67B069}" dt="2026-10-10T17:36:21.147" v="337" actId="47"/>
        <pc:sldMkLst>
          <pc:docMk/>
          <pc:sldMk cId="2541634640" sldId="268"/>
        </pc:sldMkLst>
      </pc:sldChg>
      <pc:sldChg chg="addSp delSp modSp new mod setBg">
        <pc:chgData name="rifaat malik" userId="f65357fd26f0873e" providerId="LiveId" clId="{E69EECA8-7FD4-4DF6-99E5-8C7FEF67B069}" dt="2026-10-10T19:38:37.640" v="811" actId="27636"/>
        <pc:sldMkLst>
          <pc:docMk/>
          <pc:sldMk cId="3716340290" sldId="268"/>
        </pc:sldMkLst>
        <pc:spChg chg="del mod">
          <ac:chgData name="rifaat malik" userId="f65357fd26f0873e" providerId="LiveId" clId="{E69EECA8-7FD4-4DF6-99E5-8C7FEF67B069}" dt="2026-10-10T19:01:04.520" v="657"/>
          <ac:spMkLst>
            <pc:docMk/>
            <pc:sldMk cId="3716340290" sldId="268"/>
            <ac:spMk id="3" creationId="{0C3A7E3E-9CCB-CE67-FFDA-4853D8899635}"/>
          </ac:spMkLst>
        </pc:spChg>
        <pc:spChg chg="add del mod">
          <ac:chgData name="rifaat malik" userId="f65357fd26f0873e" providerId="LiveId" clId="{E69EECA8-7FD4-4DF6-99E5-8C7FEF67B069}" dt="2026-10-10T19:38:37.640" v="811" actId="27636"/>
          <ac:spMkLst>
            <pc:docMk/>
            <pc:sldMk cId="3716340290" sldId="268"/>
            <ac:spMk id="4" creationId="{509DC59B-CBFA-4B94-39A0-F6E85EACA069}"/>
          </ac:spMkLst>
        </pc:spChg>
        <pc:spChg chg="del mod">
          <ac:chgData name="rifaat malik" userId="f65357fd26f0873e" providerId="LiveId" clId="{E69EECA8-7FD4-4DF6-99E5-8C7FEF67B069}" dt="2026-10-10T19:01:04.511" v="655"/>
          <ac:spMkLst>
            <pc:docMk/>
            <pc:sldMk cId="3716340290" sldId="268"/>
            <ac:spMk id="5" creationId="{A3391CAF-6AEC-1D62-2B1E-E8A0905B28D2}"/>
          </ac:spMkLst>
        </pc:spChg>
        <pc:spChg chg="add del">
          <ac:chgData name="rifaat malik" userId="f65357fd26f0873e" providerId="LiveId" clId="{E69EECA8-7FD4-4DF6-99E5-8C7FEF67B069}" dt="2026-10-10T19:15:15.098" v="709" actId="26606"/>
          <ac:spMkLst>
            <pc:docMk/>
            <pc:sldMk cId="3716340290" sldId="268"/>
            <ac:spMk id="8" creationId="{C4285719-470E-454C-AF62-8323075F1F5B}"/>
          </ac:spMkLst>
        </pc:spChg>
        <pc:spChg chg="add del">
          <ac:chgData name="rifaat malik" userId="f65357fd26f0873e" providerId="LiveId" clId="{E69EECA8-7FD4-4DF6-99E5-8C7FEF67B069}" dt="2026-10-10T19:15:15.098" v="709" actId="26606"/>
          <ac:spMkLst>
            <pc:docMk/>
            <pc:sldMk cId="3716340290" sldId="268"/>
            <ac:spMk id="9" creationId="{09588DA8-065E-4F6F-8EFD-43104AB2E0CF}"/>
          </ac:spMkLst>
        </pc:spChg>
        <pc:spChg chg="add">
          <ac:chgData name="rifaat malik" userId="f65357fd26f0873e" providerId="LiveId" clId="{E69EECA8-7FD4-4DF6-99E5-8C7FEF67B069}" dt="2026-10-10T19:15:15.142" v="710" actId="26606"/>
          <ac:spMkLst>
            <pc:docMk/>
            <pc:sldMk cId="3716340290" sldId="268"/>
            <ac:spMk id="10" creationId="{3ECBE1F1-D69B-4AFA-ABD5-8E41720EF6DE}"/>
          </ac:spMkLst>
        </pc:spChg>
        <pc:spChg chg="add del">
          <ac:chgData name="rifaat malik" userId="f65357fd26f0873e" providerId="LiveId" clId="{E69EECA8-7FD4-4DF6-99E5-8C7FEF67B069}" dt="2026-10-10T19:06:06.472" v="697" actId="26606"/>
          <ac:spMkLst>
            <pc:docMk/>
            <pc:sldMk cId="3716340290" sldId="268"/>
            <ac:spMk id="11" creationId="{257363FD-7E77-4145-9483-331A807ADF0E}"/>
          </ac:spMkLst>
        </pc:spChg>
        <pc:spChg chg="add">
          <ac:chgData name="rifaat malik" userId="f65357fd26f0873e" providerId="LiveId" clId="{E69EECA8-7FD4-4DF6-99E5-8C7FEF67B069}" dt="2026-10-10T19:15:15.142" v="710" actId="26606"/>
          <ac:spMkLst>
            <pc:docMk/>
            <pc:sldMk cId="3716340290" sldId="268"/>
            <ac:spMk id="12" creationId="{603A6265-E10C-4B85-9C20-E75FCAF9CC63}"/>
          </ac:spMkLst>
        </pc:spChg>
        <pc:spChg chg="add del">
          <ac:chgData name="rifaat malik" userId="f65357fd26f0873e" providerId="LiveId" clId="{E69EECA8-7FD4-4DF6-99E5-8C7FEF67B069}" dt="2026-10-10T19:15:15.098" v="709" actId="26606"/>
          <ac:spMkLst>
            <pc:docMk/>
            <pc:sldMk cId="3716340290" sldId="268"/>
            <ac:spMk id="13" creationId="{CD9FE4EF-C4D8-49A0-B2FF-81D8DB7D8A24}"/>
          </ac:spMkLst>
        </pc:spChg>
        <pc:spChg chg="add del">
          <ac:chgData name="rifaat malik" userId="f65357fd26f0873e" providerId="LiveId" clId="{E69EECA8-7FD4-4DF6-99E5-8C7FEF67B069}" dt="2026-10-10T19:15:15.098" v="709" actId="26606"/>
          <ac:spMkLst>
            <pc:docMk/>
            <pc:sldMk cId="3716340290" sldId="268"/>
            <ac:spMk id="15" creationId="{4300840D-0A0B-4512-BACA-B439D5B9C57C}"/>
          </ac:spMkLst>
        </pc:spChg>
        <pc:spChg chg="add del">
          <ac:chgData name="rifaat malik" userId="f65357fd26f0873e" providerId="LiveId" clId="{E69EECA8-7FD4-4DF6-99E5-8C7FEF67B069}" dt="2026-10-10T19:15:15.098" v="709" actId="26606"/>
          <ac:spMkLst>
            <pc:docMk/>
            <pc:sldMk cId="3716340290" sldId="268"/>
            <ac:spMk id="17" creationId="{D2B78728-A580-49A7-84F9-6EF6F583ADE0}"/>
          </ac:spMkLst>
        </pc:spChg>
        <pc:spChg chg="add del">
          <ac:chgData name="rifaat malik" userId="f65357fd26f0873e" providerId="LiveId" clId="{E69EECA8-7FD4-4DF6-99E5-8C7FEF67B069}" dt="2026-10-10T19:15:15.098" v="709" actId="26606"/>
          <ac:spMkLst>
            <pc:docMk/>
            <pc:sldMk cId="3716340290" sldId="268"/>
            <ac:spMk id="19" creationId="{38FAA1A1-D861-433F-88FA-1E9D6FD31D11}"/>
          </ac:spMkLst>
        </pc:spChg>
        <pc:spChg chg="add del">
          <ac:chgData name="rifaat malik" userId="f65357fd26f0873e" providerId="LiveId" clId="{E69EECA8-7FD4-4DF6-99E5-8C7FEF67B069}" dt="2026-10-10T19:15:15.098" v="709" actId="26606"/>
          <ac:spMkLst>
            <pc:docMk/>
            <pc:sldMk cId="3716340290" sldId="268"/>
            <ac:spMk id="21" creationId="{8D71EDA1-87BF-4D5D-AB79-F346FD19278A}"/>
          </ac:spMkLst>
        </pc:spChg>
        <pc:graphicFrameChg chg="add del mod">
          <ac:chgData name="rifaat malik" userId="f65357fd26f0873e" providerId="LiveId" clId="{E69EECA8-7FD4-4DF6-99E5-8C7FEF67B069}" dt="2026-10-10T19:06:06.472" v="697" actId="26606"/>
          <ac:graphicFrameMkLst>
            <pc:docMk/>
            <pc:sldMk cId="3716340290" sldId="268"/>
            <ac:graphicFrameMk id="6" creationId="{2245DEEF-53FD-157F-DD17-EA978B0DC3C0}"/>
          </ac:graphicFrameMkLst>
        </pc:graphicFrameChg>
        <pc:picChg chg="add del">
          <ac:chgData name="rifaat malik" userId="f65357fd26f0873e" providerId="LiveId" clId="{E69EECA8-7FD4-4DF6-99E5-8C7FEF67B069}" dt="2026-10-10T19:06:06.472" v="697" actId="26606"/>
          <ac:picMkLst>
            <pc:docMk/>
            <pc:sldMk cId="3716340290" sldId="268"/>
            <ac:picMk id="7" creationId="{55F9EC63-4C9A-E827-6343-F4EF175541CC}"/>
          </ac:picMkLst>
        </pc:picChg>
        <pc:picChg chg="add mod">
          <ac:chgData name="rifaat malik" userId="f65357fd26f0873e" providerId="LiveId" clId="{E69EECA8-7FD4-4DF6-99E5-8C7FEF67B069}" dt="2026-10-10T19:15:20.824" v="711" actId="14100"/>
          <ac:picMkLst>
            <pc:docMk/>
            <pc:sldMk cId="3716340290" sldId="268"/>
            <ac:picMk id="23" creationId="{926CC8B1-CC68-6737-4311-CDB6D26B5A38}"/>
          </ac:picMkLst>
        </pc:picChg>
      </pc:sldChg>
      <pc:sldChg chg="modSp new del mod">
        <pc:chgData name="rifaat malik" userId="f65357fd26f0873e" providerId="LiveId" clId="{E69EECA8-7FD4-4DF6-99E5-8C7FEF67B069}" dt="2026-10-10T19:34:02.039" v="809" actId="47"/>
        <pc:sldMkLst>
          <pc:docMk/>
          <pc:sldMk cId="1267844243" sldId="269"/>
        </pc:sldMkLst>
        <pc:spChg chg="mod">
          <ac:chgData name="rifaat malik" userId="f65357fd26f0873e" providerId="LiveId" clId="{E69EECA8-7FD4-4DF6-99E5-8C7FEF67B069}" dt="2026-10-10T19:33:30.566" v="808" actId="20577"/>
          <ac:spMkLst>
            <pc:docMk/>
            <pc:sldMk cId="1267844243" sldId="269"/>
            <ac:spMk id="2" creationId="{554D382C-FAD8-0C81-D3EE-2B4584F4AB64}"/>
          </ac:spMkLst>
        </pc:spChg>
      </pc:sldChg>
      <pc:sldChg chg="modSp new del mod">
        <pc:chgData name="rifaat malik" userId="f65357fd26f0873e" providerId="LiveId" clId="{E69EECA8-7FD4-4DF6-99E5-8C7FEF67B069}" dt="2026-10-10T19:33:11.076" v="763" actId="47"/>
        <pc:sldMkLst>
          <pc:docMk/>
          <pc:sldMk cId="1475233793" sldId="269"/>
        </pc:sldMkLst>
        <pc:spChg chg="mod">
          <ac:chgData name="rifaat malik" userId="f65357fd26f0873e" providerId="LiveId" clId="{E69EECA8-7FD4-4DF6-99E5-8C7FEF67B069}" dt="2026-10-10T19:32:53.883" v="762" actId="20577"/>
          <ac:spMkLst>
            <pc:docMk/>
            <pc:sldMk cId="1475233793" sldId="269"/>
            <ac:spMk id="2" creationId="{36B9C6F8-09D5-23D9-2B26-42807E2DE5AB}"/>
          </ac:spMkLst>
        </pc:spChg>
      </pc:sldChg>
      <pc:sldChg chg="new del">
        <pc:chgData name="rifaat malik" userId="f65357fd26f0873e" providerId="LiveId" clId="{E69EECA8-7FD4-4DF6-99E5-8C7FEF67B069}" dt="2026-10-10T17:36:18.817" v="336" actId="47"/>
        <pc:sldMkLst>
          <pc:docMk/>
          <pc:sldMk cId="2971398506" sldId="269"/>
        </pc:sldMkLst>
      </pc:sldChg>
      <pc:sldChg chg="modSp add mod">
        <pc:chgData name="rifaat malik" userId="f65357fd26f0873e" providerId="LiveId" clId="{E69EECA8-7FD4-4DF6-99E5-8C7FEF67B069}" dt="2026-10-10T20:45:35.979" v="1150" actId="20577"/>
        <pc:sldMkLst>
          <pc:docMk/>
          <pc:sldMk cId="3901991708" sldId="269"/>
        </pc:sldMkLst>
        <pc:spChg chg="mod">
          <ac:chgData name="rifaat malik" userId="f65357fd26f0873e" providerId="LiveId" clId="{E69EECA8-7FD4-4DF6-99E5-8C7FEF67B069}" dt="2026-10-10T20:06:37.358" v="974" actId="122"/>
          <ac:spMkLst>
            <pc:docMk/>
            <pc:sldMk cId="3901991708" sldId="269"/>
            <ac:spMk id="2" creationId="{716F4318-F289-B3C9-21EF-DC55ACDE5E6D}"/>
          </ac:spMkLst>
        </pc:spChg>
        <pc:spChg chg="mod">
          <ac:chgData name="rifaat malik" userId="f65357fd26f0873e" providerId="LiveId" clId="{E69EECA8-7FD4-4DF6-99E5-8C7FEF67B069}" dt="2026-10-10T20:45:35.979" v="1150" actId="20577"/>
          <ac:spMkLst>
            <pc:docMk/>
            <pc:sldMk cId="3901991708" sldId="269"/>
            <ac:spMk id="6" creationId="{AB2D4C81-FC19-4069-B748-7F575318B408}"/>
          </ac:spMkLst>
        </pc:spChg>
        <pc:graphicFrameChg chg="mod modGraphic">
          <ac:chgData name="rifaat malik" userId="f65357fd26f0873e" providerId="LiveId" clId="{E69EECA8-7FD4-4DF6-99E5-8C7FEF67B069}" dt="2026-10-10T20:43:35.423" v="1128" actId="1076"/>
          <ac:graphicFrameMkLst>
            <pc:docMk/>
            <pc:sldMk cId="3901991708" sldId="269"/>
            <ac:graphicFrameMk id="10" creationId="{B28A024F-450A-AAC6-4C75-1A245ED2EFB2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3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14459B-EBC3-4870-BA60-C05369C273C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1C1A13-73E0-4566-8C04-5FE40329FAA4}">
      <dgm:prSet/>
      <dgm:spPr/>
      <dgm:t>
        <a:bodyPr/>
        <a:lstStyle/>
        <a:p>
          <a:r>
            <a:rPr lang="en-GB" b="1"/>
            <a:t>Initiative vs Guilt </a:t>
          </a:r>
          <a:endParaRPr lang="en-US"/>
        </a:p>
      </dgm:t>
    </dgm:pt>
    <dgm:pt modelId="{EBA2EB2C-D4D2-481D-95B1-BE1F5BBADDAB}" type="parTrans" cxnId="{432235C2-BCAC-4F26-8191-1C6FC3FDCB91}">
      <dgm:prSet/>
      <dgm:spPr/>
      <dgm:t>
        <a:bodyPr/>
        <a:lstStyle/>
        <a:p>
          <a:endParaRPr lang="en-US"/>
        </a:p>
      </dgm:t>
    </dgm:pt>
    <dgm:pt modelId="{16D38461-0701-4FF8-AFD3-530DC07B28DC}" type="sibTrans" cxnId="{432235C2-BCAC-4F26-8191-1C6FC3FDCB91}">
      <dgm:prSet/>
      <dgm:spPr/>
      <dgm:t>
        <a:bodyPr/>
        <a:lstStyle/>
        <a:p>
          <a:endParaRPr lang="en-US"/>
        </a:p>
      </dgm:t>
    </dgm:pt>
    <dgm:pt modelId="{23C98F40-1EDD-4A38-9DE2-9CAF1F1EF6B4}">
      <dgm:prSet/>
      <dgm:spPr/>
      <dgm:t>
        <a:bodyPr/>
        <a:lstStyle/>
        <a:p>
          <a:r>
            <a:rPr lang="en-GB" dirty="0"/>
            <a:t>Children begin to explore, make choices and take initiative.</a:t>
          </a:r>
          <a:endParaRPr lang="en-US" dirty="0"/>
        </a:p>
      </dgm:t>
    </dgm:pt>
    <dgm:pt modelId="{E6FF837F-55FE-41C1-87E3-7C9578751583}" type="parTrans" cxnId="{1EBE2F03-EC64-4E82-8A3E-3A1130DFA4F7}">
      <dgm:prSet/>
      <dgm:spPr/>
      <dgm:t>
        <a:bodyPr/>
        <a:lstStyle/>
        <a:p>
          <a:endParaRPr lang="en-US"/>
        </a:p>
      </dgm:t>
    </dgm:pt>
    <dgm:pt modelId="{7DAD66F9-B7DD-4598-8975-9EE05546AD7E}" type="sibTrans" cxnId="{1EBE2F03-EC64-4E82-8A3E-3A1130DFA4F7}">
      <dgm:prSet/>
      <dgm:spPr/>
      <dgm:t>
        <a:bodyPr/>
        <a:lstStyle/>
        <a:p>
          <a:endParaRPr lang="en-US"/>
        </a:p>
      </dgm:t>
    </dgm:pt>
    <dgm:pt modelId="{57D294D6-BAD1-43CC-8FBD-3885B46A586E}">
      <dgm:prSet/>
      <dgm:spPr/>
      <dgm:t>
        <a:bodyPr/>
        <a:lstStyle/>
        <a:p>
          <a:r>
            <a:rPr lang="en-GB"/>
            <a:t>Successful development leads to confidence and independence.</a:t>
          </a:r>
          <a:endParaRPr lang="en-US"/>
        </a:p>
      </dgm:t>
    </dgm:pt>
    <dgm:pt modelId="{A182A4D4-EF08-4FA0-B618-60D78EAF29FD}" type="parTrans" cxnId="{7779A780-DC44-4D3C-8007-83E765D97677}">
      <dgm:prSet/>
      <dgm:spPr/>
      <dgm:t>
        <a:bodyPr/>
        <a:lstStyle/>
        <a:p>
          <a:endParaRPr lang="en-US"/>
        </a:p>
      </dgm:t>
    </dgm:pt>
    <dgm:pt modelId="{03904C4B-B253-40B4-BFBA-856650DAAD07}" type="sibTrans" cxnId="{7779A780-DC44-4D3C-8007-83E765D97677}">
      <dgm:prSet/>
      <dgm:spPr/>
      <dgm:t>
        <a:bodyPr/>
        <a:lstStyle/>
        <a:p>
          <a:endParaRPr lang="en-US"/>
        </a:p>
      </dgm:t>
    </dgm:pt>
    <dgm:pt modelId="{7CBEE881-51B0-4A3E-AF64-C32E31689330}">
      <dgm:prSet/>
      <dgm:spPr/>
      <dgm:t>
        <a:bodyPr/>
        <a:lstStyle/>
        <a:p>
          <a:r>
            <a:rPr lang="en-GB" dirty="0"/>
            <a:t>Negative experiences may lead to feelings of guilt and self-doubt.</a:t>
          </a:r>
          <a:endParaRPr lang="en-US" dirty="0"/>
        </a:p>
      </dgm:t>
    </dgm:pt>
    <dgm:pt modelId="{55412C00-822B-40D0-ABAC-3FB67FE2CECA}" type="parTrans" cxnId="{993836F2-FE25-4504-A0B0-B02F0CB43D50}">
      <dgm:prSet/>
      <dgm:spPr/>
      <dgm:t>
        <a:bodyPr/>
        <a:lstStyle/>
        <a:p>
          <a:endParaRPr lang="en-US"/>
        </a:p>
      </dgm:t>
    </dgm:pt>
    <dgm:pt modelId="{C66CFDE4-0ED2-4779-8187-07D3CE406CBA}" type="sibTrans" cxnId="{993836F2-FE25-4504-A0B0-B02F0CB43D50}">
      <dgm:prSet/>
      <dgm:spPr/>
      <dgm:t>
        <a:bodyPr/>
        <a:lstStyle/>
        <a:p>
          <a:endParaRPr lang="en-US"/>
        </a:p>
      </dgm:t>
    </dgm:pt>
    <dgm:pt modelId="{96A859EA-E7EF-4AA6-9154-9668D32839DB}">
      <dgm:prSet/>
      <dgm:spPr/>
      <dgm:t>
        <a:bodyPr/>
        <a:lstStyle/>
        <a:p>
          <a:r>
            <a:rPr lang="en-GB" dirty="0"/>
            <a:t>Social interactions play an important role in development </a:t>
          </a:r>
          <a:r>
            <a:rPr lang="en-GB" dirty="0">
              <a:solidFill>
                <a:srgbClr val="FFFFFF"/>
              </a:solidFill>
            </a:rPr>
            <a:t>(Erikson, 1963)</a:t>
          </a:r>
          <a:endParaRPr lang="en-US" dirty="0"/>
        </a:p>
      </dgm:t>
    </dgm:pt>
    <dgm:pt modelId="{6338B89A-B7C3-4A8E-9526-55BE926120BA}" type="parTrans" cxnId="{F2891DDB-F89C-420D-A9E7-F3B2E789CFC0}">
      <dgm:prSet/>
      <dgm:spPr/>
      <dgm:t>
        <a:bodyPr/>
        <a:lstStyle/>
        <a:p>
          <a:endParaRPr lang="en-US"/>
        </a:p>
      </dgm:t>
    </dgm:pt>
    <dgm:pt modelId="{106F1040-A04F-40E7-8323-8EF99A84109F}" type="sibTrans" cxnId="{F2891DDB-F89C-420D-A9E7-F3B2E789CFC0}">
      <dgm:prSet/>
      <dgm:spPr/>
      <dgm:t>
        <a:bodyPr/>
        <a:lstStyle/>
        <a:p>
          <a:endParaRPr lang="en-US"/>
        </a:p>
      </dgm:t>
    </dgm:pt>
    <dgm:pt modelId="{7EE0BB42-F7B2-48F6-A4C1-6496ACBF1462}" type="pres">
      <dgm:prSet presAssocID="{9414459B-EBC3-4870-BA60-C05369C273C4}" presName="linear" presStyleCnt="0">
        <dgm:presLayoutVars>
          <dgm:animLvl val="lvl"/>
          <dgm:resizeHandles val="exact"/>
        </dgm:presLayoutVars>
      </dgm:prSet>
      <dgm:spPr/>
    </dgm:pt>
    <dgm:pt modelId="{26FE24D0-5541-4A19-AFDD-0F4178C4B329}" type="pres">
      <dgm:prSet presAssocID="{111C1A13-73E0-4566-8C04-5FE40329FAA4}" presName="parentText" presStyleLbl="node1" presStyleIdx="0" presStyleCnt="1" custLinFactNeighborX="-1495" custLinFactNeighborY="-30131">
        <dgm:presLayoutVars>
          <dgm:chMax val="0"/>
          <dgm:bulletEnabled val="1"/>
        </dgm:presLayoutVars>
      </dgm:prSet>
      <dgm:spPr/>
    </dgm:pt>
    <dgm:pt modelId="{65E891FD-C393-46BD-815B-85F4F481F0B4}" type="pres">
      <dgm:prSet presAssocID="{111C1A13-73E0-4566-8C04-5FE40329FAA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EBE2F03-EC64-4E82-8A3E-3A1130DFA4F7}" srcId="{111C1A13-73E0-4566-8C04-5FE40329FAA4}" destId="{23C98F40-1EDD-4A38-9DE2-9CAF1F1EF6B4}" srcOrd="0" destOrd="0" parTransId="{E6FF837F-55FE-41C1-87E3-7C9578751583}" sibTransId="{7DAD66F9-B7DD-4598-8975-9EE05546AD7E}"/>
    <dgm:cxn modelId="{62745B34-142C-465C-AEEA-10426A1B27DA}" type="presOf" srcId="{111C1A13-73E0-4566-8C04-5FE40329FAA4}" destId="{26FE24D0-5541-4A19-AFDD-0F4178C4B329}" srcOrd="0" destOrd="0" presId="urn:microsoft.com/office/officeart/2005/8/layout/vList2"/>
    <dgm:cxn modelId="{6207243D-D835-4750-A034-2CCC192B59A2}" type="presOf" srcId="{23C98F40-1EDD-4A38-9DE2-9CAF1F1EF6B4}" destId="{65E891FD-C393-46BD-815B-85F4F481F0B4}" srcOrd="0" destOrd="0" presId="urn:microsoft.com/office/officeart/2005/8/layout/vList2"/>
    <dgm:cxn modelId="{BEC38343-4C66-4C4D-960D-16D1D56A5A0F}" type="presOf" srcId="{96A859EA-E7EF-4AA6-9154-9668D32839DB}" destId="{65E891FD-C393-46BD-815B-85F4F481F0B4}" srcOrd="0" destOrd="3" presId="urn:microsoft.com/office/officeart/2005/8/layout/vList2"/>
    <dgm:cxn modelId="{6C8AA564-89F5-4142-8D0C-877F08EA610A}" type="presOf" srcId="{7CBEE881-51B0-4A3E-AF64-C32E31689330}" destId="{65E891FD-C393-46BD-815B-85F4F481F0B4}" srcOrd="0" destOrd="2" presId="urn:microsoft.com/office/officeart/2005/8/layout/vList2"/>
    <dgm:cxn modelId="{CAC4FD74-573C-43D7-865D-AD00FC3AA52B}" type="presOf" srcId="{9414459B-EBC3-4870-BA60-C05369C273C4}" destId="{7EE0BB42-F7B2-48F6-A4C1-6496ACBF1462}" srcOrd="0" destOrd="0" presId="urn:microsoft.com/office/officeart/2005/8/layout/vList2"/>
    <dgm:cxn modelId="{80099E7F-F36F-471D-B1EA-D98CF25E1F33}" type="presOf" srcId="{57D294D6-BAD1-43CC-8FBD-3885B46A586E}" destId="{65E891FD-C393-46BD-815B-85F4F481F0B4}" srcOrd="0" destOrd="1" presId="urn:microsoft.com/office/officeart/2005/8/layout/vList2"/>
    <dgm:cxn modelId="{7779A780-DC44-4D3C-8007-83E765D97677}" srcId="{111C1A13-73E0-4566-8C04-5FE40329FAA4}" destId="{57D294D6-BAD1-43CC-8FBD-3885B46A586E}" srcOrd="1" destOrd="0" parTransId="{A182A4D4-EF08-4FA0-B618-60D78EAF29FD}" sibTransId="{03904C4B-B253-40B4-BFBA-856650DAAD07}"/>
    <dgm:cxn modelId="{432235C2-BCAC-4F26-8191-1C6FC3FDCB91}" srcId="{9414459B-EBC3-4870-BA60-C05369C273C4}" destId="{111C1A13-73E0-4566-8C04-5FE40329FAA4}" srcOrd="0" destOrd="0" parTransId="{EBA2EB2C-D4D2-481D-95B1-BE1F5BBADDAB}" sibTransId="{16D38461-0701-4FF8-AFD3-530DC07B28DC}"/>
    <dgm:cxn modelId="{F2891DDB-F89C-420D-A9E7-F3B2E789CFC0}" srcId="{111C1A13-73E0-4566-8C04-5FE40329FAA4}" destId="{96A859EA-E7EF-4AA6-9154-9668D32839DB}" srcOrd="3" destOrd="0" parTransId="{6338B89A-B7C3-4A8E-9526-55BE926120BA}" sibTransId="{106F1040-A04F-40E7-8323-8EF99A84109F}"/>
    <dgm:cxn modelId="{993836F2-FE25-4504-A0B0-B02F0CB43D50}" srcId="{111C1A13-73E0-4566-8C04-5FE40329FAA4}" destId="{7CBEE881-51B0-4A3E-AF64-C32E31689330}" srcOrd="2" destOrd="0" parTransId="{55412C00-822B-40D0-ABAC-3FB67FE2CECA}" sibTransId="{C66CFDE4-0ED2-4779-8187-07D3CE406CBA}"/>
    <dgm:cxn modelId="{A40A2E29-9EB4-409B-928B-831CB46FA202}" type="presParOf" srcId="{7EE0BB42-F7B2-48F6-A4C1-6496ACBF1462}" destId="{26FE24D0-5541-4A19-AFDD-0F4178C4B329}" srcOrd="0" destOrd="0" presId="urn:microsoft.com/office/officeart/2005/8/layout/vList2"/>
    <dgm:cxn modelId="{AE2AA38F-D4A1-4478-AB7A-42FB0C786483}" type="presParOf" srcId="{7EE0BB42-F7B2-48F6-A4C1-6496ACBF1462}" destId="{65E891FD-C393-46BD-815B-85F4F481F0B4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FF3D27-2CDC-42F8-9834-F3437A5CFF5B}" type="doc">
      <dgm:prSet loTypeId="urn:microsoft.com/office/officeart/2005/8/layout/hChevron3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09C7C9-ECEE-4E18-99BB-D09A4399BD3E}">
      <dgm:prSet custT="1"/>
      <dgm:spPr/>
      <dgm:t>
        <a:bodyPr/>
        <a:lstStyle/>
        <a:p>
          <a:endParaRPr lang="en-US" sz="1800" b="1" i="0" dirty="0"/>
        </a:p>
        <a:p>
          <a:r>
            <a:rPr lang="en-US" sz="1800" b="1" i="0" dirty="0"/>
            <a:t>Application of Erikson's Theory</a:t>
          </a:r>
          <a:endParaRPr lang="en-US" sz="1800" dirty="0"/>
        </a:p>
      </dgm:t>
    </dgm:pt>
    <dgm:pt modelId="{D46ABA97-4991-484D-B96A-88239D559D1F}" type="parTrans" cxnId="{ABEAC8E6-7AFE-44F1-AC2B-CCFADB4B903C}">
      <dgm:prSet/>
      <dgm:spPr/>
      <dgm:t>
        <a:bodyPr/>
        <a:lstStyle/>
        <a:p>
          <a:endParaRPr lang="en-US"/>
        </a:p>
      </dgm:t>
    </dgm:pt>
    <dgm:pt modelId="{18BAA3B8-7133-4B8B-8328-D81FD3FFC884}" type="sibTrans" cxnId="{ABEAC8E6-7AFE-44F1-AC2B-CCFADB4B903C}">
      <dgm:prSet/>
      <dgm:spPr/>
      <dgm:t>
        <a:bodyPr/>
        <a:lstStyle/>
        <a:p>
          <a:endParaRPr lang="en-US"/>
        </a:p>
      </dgm:t>
    </dgm:pt>
    <dgm:pt modelId="{763C8788-3DD6-481C-B8A0-4CB5048042EA}">
      <dgm:prSet custT="1"/>
      <dgm:spPr/>
      <dgm:t>
        <a:bodyPr/>
        <a:lstStyle/>
        <a:p>
          <a:r>
            <a:rPr lang="en-US" sz="1800" b="0" i="0" dirty="0"/>
            <a:t>At 3 years old, Shona is in Erikson's </a:t>
          </a:r>
          <a:r>
            <a:rPr lang="en-US" sz="1800" b="0" i="1" dirty="0"/>
            <a:t>Initiative vs Guilt</a:t>
          </a:r>
          <a:r>
            <a:rPr lang="en-US" sz="1800" b="0" i="0" dirty="0"/>
            <a:t> stage, where children begin to explore their environment and interact more independently. </a:t>
          </a:r>
          <a:endParaRPr lang="en-US" sz="1800" dirty="0"/>
        </a:p>
      </dgm:t>
    </dgm:pt>
    <dgm:pt modelId="{EAF085AC-0B3F-461D-9551-792157F89D95}" type="parTrans" cxnId="{701C61F7-75EA-47C9-864A-3E603BF213F0}">
      <dgm:prSet/>
      <dgm:spPr/>
      <dgm:t>
        <a:bodyPr/>
        <a:lstStyle/>
        <a:p>
          <a:endParaRPr lang="en-US"/>
        </a:p>
      </dgm:t>
    </dgm:pt>
    <dgm:pt modelId="{E56B174A-843E-4247-9957-4067D2AD0C34}" type="sibTrans" cxnId="{701C61F7-75EA-47C9-864A-3E603BF213F0}">
      <dgm:prSet/>
      <dgm:spPr/>
      <dgm:t>
        <a:bodyPr/>
        <a:lstStyle/>
        <a:p>
          <a:endParaRPr lang="en-US"/>
        </a:p>
      </dgm:t>
    </dgm:pt>
    <dgm:pt modelId="{DCB3AFEA-2009-4B03-AE9C-7E13EC8670CC}">
      <dgm:prSet custT="1"/>
      <dgm:spPr/>
      <dgm:t>
        <a:bodyPr/>
        <a:lstStyle/>
        <a:p>
          <a:r>
            <a:rPr lang="en-US" sz="1800" b="0" i="0" dirty="0"/>
            <a:t>Shona's separation anxiety may reduce her willingness to explore new experiences without reassurance from trusted adults.</a:t>
          </a:r>
          <a:endParaRPr lang="en-US" sz="1800" dirty="0"/>
        </a:p>
      </dgm:t>
    </dgm:pt>
    <dgm:pt modelId="{52B00436-B136-40D8-9FB8-A8DDF98597E1}" type="parTrans" cxnId="{9E8FC46E-3736-44E7-BB86-7780F7FB3867}">
      <dgm:prSet/>
      <dgm:spPr/>
      <dgm:t>
        <a:bodyPr/>
        <a:lstStyle/>
        <a:p>
          <a:endParaRPr lang="en-US"/>
        </a:p>
      </dgm:t>
    </dgm:pt>
    <dgm:pt modelId="{AF37AF39-409D-4F7F-972A-58E3473DF1AD}" type="sibTrans" cxnId="{9E8FC46E-3736-44E7-BB86-7780F7FB3867}">
      <dgm:prSet/>
      <dgm:spPr/>
      <dgm:t>
        <a:bodyPr/>
        <a:lstStyle/>
        <a:p>
          <a:endParaRPr lang="en-US"/>
        </a:p>
      </dgm:t>
    </dgm:pt>
    <dgm:pt modelId="{1654ED6B-DB5E-45CE-A4EF-17D5B3DA889B}">
      <dgm:prSet custT="1"/>
      <dgm:spPr/>
      <dgm:t>
        <a:bodyPr/>
        <a:lstStyle/>
        <a:p>
          <a:r>
            <a:rPr lang="en-US" sz="1800" b="0" i="0" dirty="0"/>
            <a:t>Her limited verbal communication may affect her confidence when expressing ideas, needs and emotions.</a:t>
          </a:r>
          <a:endParaRPr lang="en-US" sz="1800" dirty="0"/>
        </a:p>
      </dgm:t>
    </dgm:pt>
    <dgm:pt modelId="{14A3E949-5B13-42CC-84F4-914277C14DEE}" type="parTrans" cxnId="{BE37AA9D-C862-42FD-81DA-9D676F8F866D}">
      <dgm:prSet/>
      <dgm:spPr/>
      <dgm:t>
        <a:bodyPr/>
        <a:lstStyle/>
        <a:p>
          <a:endParaRPr lang="en-US"/>
        </a:p>
      </dgm:t>
    </dgm:pt>
    <dgm:pt modelId="{6964A3D5-186A-47C2-998C-8CA5A6E4746E}" type="sibTrans" cxnId="{BE37AA9D-C862-42FD-81DA-9D676F8F866D}">
      <dgm:prSet/>
      <dgm:spPr/>
      <dgm:t>
        <a:bodyPr/>
        <a:lstStyle/>
        <a:p>
          <a:endParaRPr lang="en-US"/>
        </a:p>
      </dgm:t>
    </dgm:pt>
    <dgm:pt modelId="{FF0979D1-1201-4170-940C-AA7EDFA3250A}">
      <dgm:prSet custT="1"/>
      <dgm:spPr/>
      <dgm:t>
        <a:bodyPr/>
        <a:lstStyle/>
        <a:p>
          <a:r>
            <a:rPr lang="en-US" sz="1800" b="0" i="0" dirty="0"/>
            <a:t>Difficulty engaging in group play may suggest hesitation to take initiative with peers and participate in shared activities.</a:t>
          </a:r>
          <a:endParaRPr lang="en-US" sz="1800" dirty="0"/>
        </a:p>
      </dgm:t>
    </dgm:pt>
    <dgm:pt modelId="{0F6A17D1-CF36-44B4-B299-F9B1C7245AC0}" type="parTrans" cxnId="{3D53C162-7D9F-4DF1-8465-03667AD649E0}">
      <dgm:prSet/>
      <dgm:spPr/>
      <dgm:t>
        <a:bodyPr/>
        <a:lstStyle/>
        <a:p>
          <a:endParaRPr lang="en-US"/>
        </a:p>
      </dgm:t>
    </dgm:pt>
    <dgm:pt modelId="{BE04E94F-5323-4422-BE02-F9C5E830BDF4}" type="sibTrans" cxnId="{3D53C162-7D9F-4DF1-8465-03667AD649E0}">
      <dgm:prSet/>
      <dgm:spPr/>
      <dgm:t>
        <a:bodyPr/>
        <a:lstStyle/>
        <a:p>
          <a:endParaRPr lang="en-US"/>
        </a:p>
      </dgm:t>
    </dgm:pt>
    <dgm:pt modelId="{35D9EC47-6966-460B-B34A-832076D49DAE}">
      <dgm:prSet custT="1"/>
      <dgm:spPr/>
      <dgm:t>
        <a:bodyPr/>
        <a:lstStyle/>
        <a:p>
          <a:r>
            <a:rPr lang="en-US" sz="1800" b="0" i="0" dirty="0"/>
            <a:t>If Shona receives encouragement, praise and opportunities for success, she is more likely to develop confidence and independence rather than feelings of self-doubt.</a:t>
          </a:r>
          <a:endParaRPr lang="en-US" sz="1800" dirty="0"/>
        </a:p>
      </dgm:t>
    </dgm:pt>
    <dgm:pt modelId="{D2DBBB44-82C0-413C-A43C-0F39A29977F6}" type="parTrans" cxnId="{FF9E114D-0BCE-49AD-AF9B-38B9BC8E9230}">
      <dgm:prSet/>
      <dgm:spPr/>
      <dgm:t>
        <a:bodyPr/>
        <a:lstStyle/>
        <a:p>
          <a:endParaRPr lang="en-US"/>
        </a:p>
      </dgm:t>
    </dgm:pt>
    <dgm:pt modelId="{71B1FC84-E65A-40F5-B8D0-103CD9974195}" type="sibTrans" cxnId="{FF9E114D-0BCE-49AD-AF9B-38B9BC8E9230}">
      <dgm:prSet/>
      <dgm:spPr/>
      <dgm:t>
        <a:bodyPr/>
        <a:lstStyle/>
        <a:p>
          <a:endParaRPr lang="en-US"/>
        </a:p>
      </dgm:t>
    </dgm:pt>
    <dgm:pt modelId="{F2E808DC-ED29-4FD2-A819-1C17641F272E}">
      <dgm:prSet custT="1"/>
      <dgm:spPr/>
      <dgm:t>
        <a:bodyPr/>
        <a:lstStyle/>
        <a:p>
          <a:pPr algn="l">
            <a:buNone/>
          </a:pPr>
          <a:endParaRPr lang="en-US" sz="1600" b="1" i="0" dirty="0"/>
        </a:p>
        <a:p>
          <a:pPr algn="l">
            <a:buNone/>
          </a:pPr>
          <a:r>
            <a:rPr lang="en-US" sz="1600" b="1" i="0" dirty="0"/>
            <a:t>Developmental Needs</a:t>
          </a:r>
          <a:endParaRPr lang="en-US" sz="1600" dirty="0"/>
        </a:p>
      </dgm:t>
    </dgm:pt>
    <dgm:pt modelId="{74E2FD41-A5DE-4209-A774-B0B99237D59A}" type="parTrans" cxnId="{E697FFBB-136D-4515-B687-94717AC1A1CE}">
      <dgm:prSet/>
      <dgm:spPr/>
      <dgm:t>
        <a:bodyPr/>
        <a:lstStyle/>
        <a:p>
          <a:endParaRPr lang="en-US"/>
        </a:p>
      </dgm:t>
    </dgm:pt>
    <dgm:pt modelId="{528981A7-6E45-4677-A0D8-5B1BBD44C00C}" type="sibTrans" cxnId="{E697FFBB-136D-4515-B687-94717AC1A1CE}">
      <dgm:prSet/>
      <dgm:spPr/>
      <dgm:t>
        <a:bodyPr/>
        <a:lstStyle/>
        <a:p>
          <a:endParaRPr lang="en-US"/>
        </a:p>
      </dgm:t>
    </dgm:pt>
    <dgm:pt modelId="{F176BCBC-1801-45C5-B97D-305FB43C5707}">
      <dgm:prSet custT="1"/>
      <dgm:spPr/>
      <dgm:t>
        <a:bodyPr/>
        <a:lstStyle/>
        <a:p>
          <a:pPr algn="l"/>
          <a:r>
            <a:rPr lang="en-US" sz="1600" b="0" i="0" dirty="0"/>
            <a:t>Emotional reassurance and security</a:t>
          </a:r>
          <a:endParaRPr lang="en-US" sz="1600" dirty="0"/>
        </a:p>
      </dgm:t>
    </dgm:pt>
    <dgm:pt modelId="{3E5E8E93-B82D-4C11-81B7-F59CD6285E80}" type="parTrans" cxnId="{4EB61894-FD17-404D-A56F-00DBAC904525}">
      <dgm:prSet/>
      <dgm:spPr/>
      <dgm:t>
        <a:bodyPr/>
        <a:lstStyle/>
        <a:p>
          <a:endParaRPr lang="en-US"/>
        </a:p>
      </dgm:t>
    </dgm:pt>
    <dgm:pt modelId="{9C7B5339-2715-4770-B973-631ECC28AE7C}" type="sibTrans" cxnId="{4EB61894-FD17-404D-A56F-00DBAC904525}">
      <dgm:prSet/>
      <dgm:spPr/>
      <dgm:t>
        <a:bodyPr/>
        <a:lstStyle/>
        <a:p>
          <a:endParaRPr lang="en-US"/>
        </a:p>
      </dgm:t>
    </dgm:pt>
    <dgm:pt modelId="{75E2FEA0-8346-4B01-925D-BB8A3CC8FF24}">
      <dgm:prSet custT="1"/>
      <dgm:spPr/>
      <dgm:t>
        <a:bodyPr/>
        <a:lstStyle/>
        <a:p>
          <a:pPr algn="l"/>
          <a:r>
            <a:rPr lang="en-US" sz="1600" b="0" i="0" dirty="0"/>
            <a:t>Opportunities to make choices independently</a:t>
          </a:r>
          <a:endParaRPr lang="en-US" sz="1600" dirty="0"/>
        </a:p>
      </dgm:t>
    </dgm:pt>
    <dgm:pt modelId="{ACA0A935-2800-4EC8-8140-918FB399FF20}" type="parTrans" cxnId="{5EE0B13C-F257-49C5-BBC8-F56DB000BFDF}">
      <dgm:prSet/>
      <dgm:spPr/>
      <dgm:t>
        <a:bodyPr/>
        <a:lstStyle/>
        <a:p>
          <a:endParaRPr lang="en-US"/>
        </a:p>
      </dgm:t>
    </dgm:pt>
    <dgm:pt modelId="{78CF10F9-BCF0-43AB-967E-8BAD9CF76374}" type="sibTrans" cxnId="{5EE0B13C-F257-49C5-BBC8-F56DB000BFDF}">
      <dgm:prSet/>
      <dgm:spPr/>
      <dgm:t>
        <a:bodyPr/>
        <a:lstStyle/>
        <a:p>
          <a:endParaRPr lang="en-US"/>
        </a:p>
      </dgm:t>
    </dgm:pt>
    <dgm:pt modelId="{79C053D5-F046-4E7D-AD7A-60ED54611A8E}">
      <dgm:prSet custT="1"/>
      <dgm:spPr/>
      <dgm:t>
        <a:bodyPr/>
        <a:lstStyle/>
        <a:p>
          <a:pPr algn="l"/>
          <a:r>
            <a:rPr lang="en-US" sz="1600" b="0" i="0" dirty="0"/>
            <a:t>Positive reinforcement from practitioners</a:t>
          </a:r>
          <a:endParaRPr lang="en-US" sz="1600" dirty="0"/>
        </a:p>
      </dgm:t>
    </dgm:pt>
    <dgm:pt modelId="{6A052152-D4DA-4CC9-B49E-C86918005D5F}" type="parTrans" cxnId="{18CDEDA0-1B4C-467D-B502-546530EA5973}">
      <dgm:prSet/>
      <dgm:spPr/>
      <dgm:t>
        <a:bodyPr/>
        <a:lstStyle/>
        <a:p>
          <a:endParaRPr lang="en-US"/>
        </a:p>
      </dgm:t>
    </dgm:pt>
    <dgm:pt modelId="{1A6E10E8-E962-40B3-86AE-F00645BFF2E6}" type="sibTrans" cxnId="{18CDEDA0-1B4C-467D-B502-546530EA5973}">
      <dgm:prSet/>
      <dgm:spPr/>
      <dgm:t>
        <a:bodyPr/>
        <a:lstStyle/>
        <a:p>
          <a:endParaRPr lang="en-US"/>
        </a:p>
      </dgm:t>
    </dgm:pt>
    <dgm:pt modelId="{EDB9D65E-ADC2-4EAE-8220-3279AA8EC1C7}">
      <dgm:prSet custT="1"/>
      <dgm:spPr/>
      <dgm:t>
        <a:bodyPr/>
        <a:lstStyle/>
        <a:p>
          <a:pPr algn="l"/>
          <a:r>
            <a:rPr lang="en-US" sz="1600" b="0" i="0" dirty="0"/>
            <a:t>Safe opportunities to develop communication and social skills</a:t>
          </a:r>
          <a:endParaRPr lang="en-US" sz="1600" dirty="0"/>
        </a:p>
      </dgm:t>
    </dgm:pt>
    <dgm:pt modelId="{836F58B8-8146-40EE-A122-CF8B46735F36}" type="parTrans" cxnId="{5EFD327F-0B72-4606-A2A7-267E2E440081}">
      <dgm:prSet/>
      <dgm:spPr/>
      <dgm:t>
        <a:bodyPr/>
        <a:lstStyle/>
        <a:p>
          <a:endParaRPr lang="en-US"/>
        </a:p>
      </dgm:t>
    </dgm:pt>
    <dgm:pt modelId="{0A7F347B-4DBE-497C-B5BD-9B24E0548128}" type="sibTrans" cxnId="{5EFD327F-0B72-4606-A2A7-267E2E440081}">
      <dgm:prSet/>
      <dgm:spPr/>
      <dgm:t>
        <a:bodyPr/>
        <a:lstStyle/>
        <a:p>
          <a:endParaRPr lang="en-US"/>
        </a:p>
      </dgm:t>
    </dgm:pt>
    <dgm:pt modelId="{2CEDCA6E-6110-4FB2-8BD6-97744AC298E2}">
      <dgm:prSet/>
      <dgm:spPr/>
      <dgm:t>
        <a:bodyPr/>
        <a:lstStyle/>
        <a:p>
          <a:pPr algn="l"/>
          <a:endParaRPr lang="en-US" sz="1700" dirty="0"/>
        </a:p>
      </dgm:t>
    </dgm:pt>
    <dgm:pt modelId="{19A9E069-547E-412E-96F7-E66F209D7E7E}" type="parTrans" cxnId="{6C40B507-515E-48B5-A036-457ECA8E1EC5}">
      <dgm:prSet/>
      <dgm:spPr/>
      <dgm:t>
        <a:bodyPr/>
        <a:lstStyle/>
        <a:p>
          <a:endParaRPr lang="en-GB"/>
        </a:p>
      </dgm:t>
    </dgm:pt>
    <dgm:pt modelId="{9E0D1685-F453-4063-9134-2FB4A2763F26}" type="sibTrans" cxnId="{6C40B507-515E-48B5-A036-457ECA8E1EC5}">
      <dgm:prSet/>
      <dgm:spPr/>
      <dgm:t>
        <a:bodyPr/>
        <a:lstStyle/>
        <a:p>
          <a:endParaRPr lang="en-GB"/>
        </a:p>
      </dgm:t>
    </dgm:pt>
    <dgm:pt modelId="{7BB5A943-52E0-4826-A9C9-6525A2CDB50E}">
      <dgm:prSet custT="1"/>
      <dgm:spPr/>
      <dgm:t>
        <a:bodyPr/>
        <a:lstStyle/>
        <a:p>
          <a:pPr algn="l"/>
          <a:endParaRPr lang="en-US" sz="1600" dirty="0"/>
        </a:p>
      </dgm:t>
    </dgm:pt>
    <dgm:pt modelId="{94E727C0-76F7-4D1F-98B6-7E3537D6D54C}" type="parTrans" cxnId="{B3E6BD2B-AB9F-4496-82F3-494D767C8D59}">
      <dgm:prSet/>
      <dgm:spPr/>
      <dgm:t>
        <a:bodyPr/>
        <a:lstStyle/>
        <a:p>
          <a:endParaRPr lang="en-GB"/>
        </a:p>
      </dgm:t>
    </dgm:pt>
    <dgm:pt modelId="{7873C832-0AAB-4A8D-8F3B-8DB89D8EF1E9}" type="sibTrans" cxnId="{B3E6BD2B-AB9F-4496-82F3-494D767C8D59}">
      <dgm:prSet/>
      <dgm:spPr/>
      <dgm:t>
        <a:bodyPr/>
        <a:lstStyle/>
        <a:p>
          <a:endParaRPr lang="en-GB"/>
        </a:p>
      </dgm:t>
    </dgm:pt>
    <dgm:pt modelId="{32674255-4ED1-4464-9369-1D6CD658A2E9}">
      <dgm:prSet custT="1"/>
      <dgm:spPr/>
      <dgm:t>
        <a:bodyPr/>
        <a:lstStyle/>
        <a:p>
          <a:pPr algn="l">
            <a:buNone/>
          </a:pPr>
          <a:endParaRPr lang="en-US" sz="1600" dirty="0"/>
        </a:p>
      </dgm:t>
    </dgm:pt>
    <dgm:pt modelId="{9D075860-2A19-4EE8-ABA6-B3C183E16C4B}" type="parTrans" cxnId="{41C6B328-C3FF-4EFD-8597-DEBB6E306BE2}">
      <dgm:prSet/>
      <dgm:spPr/>
      <dgm:t>
        <a:bodyPr/>
        <a:lstStyle/>
        <a:p>
          <a:endParaRPr lang="en-GB"/>
        </a:p>
      </dgm:t>
    </dgm:pt>
    <dgm:pt modelId="{99586D3A-8640-43C4-9E41-9E9589698BB5}" type="sibTrans" cxnId="{41C6B328-C3FF-4EFD-8597-DEBB6E306BE2}">
      <dgm:prSet/>
      <dgm:spPr/>
      <dgm:t>
        <a:bodyPr/>
        <a:lstStyle/>
        <a:p>
          <a:endParaRPr lang="en-GB"/>
        </a:p>
      </dgm:t>
    </dgm:pt>
    <dgm:pt modelId="{8892BC91-BAD1-4A60-BE9E-5AD2D5A8D00F}">
      <dgm:prSet custT="1"/>
      <dgm:spPr/>
      <dgm:t>
        <a:bodyPr/>
        <a:lstStyle/>
        <a:p>
          <a:pPr algn="l"/>
          <a:endParaRPr lang="en-US" sz="1600" dirty="0"/>
        </a:p>
      </dgm:t>
    </dgm:pt>
    <dgm:pt modelId="{189ABFE1-E003-4AA3-99D5-19FB8D5A52F2}" type="parTrans" cxnId="{B34F1EF0-D637-41E1-8DB7-900CDBF97F50}">
      <dgm:prSet/>
      <dgm:spPr/>
      <dgm:t>
        <a:bodyPr/>
        <a:lstStyle/>
        <a:p>
          <a:endParaRPr lang="en-GB"/>
        </a:p>
      </dgm:t>
    </dgm:pt>
    <dgm:pt modelId="{245C3638-81D8-4683-B5CA-11BE5B0FCB28}" type="sibTrans" cxnId="{B34F1EF0-D637-41E1-8DB7-900CDBF97F50}">
      <dgm:prSet/>
      <dgm:spPr/>
      <dgm:t>
        <a:bodyPr/>
        <a:lstStyle/>
        <a:p>
          <a:endParaRPr lang="en-GB"/>
        </a:p>
      </dgm:t>
    </dgm:pt>
    <dgm:pt modelId="{23DFA67D-0D21-462F-BAFE-26705DB21F50}">
      <dgm:prSet custT="1"/>
      <dgm:spPr/>
      <dgm:t>
        <a:bodyPr/>
        <a:lstStyle/>
        <a:p>
          <a:pPr algn="l">
            <a:buFont typeface="Arial" panose="020B0604020202020204" pitchFamily="34" charset="0"/>
            <a:buNone/>
          </a:pPr>
          <a:r>
            <a:rPr lang="en-GB" sz="1600" b="0" i="0" dirty="0">
              <a:effectLst/>
              <a:latin typeface="+mn-lt"/>
            </a:rPr>
            <a:t>    Shona's reluctance to engage in group activities may affect opportunities to develop confidence and social competence, which Erikson believed were important outcomes during the Initiative vs Guilt stage (Erikson, 1963).</a:t>
          </a:r>
          <a:endParaRPr lang="en-US" sz="1600" dirty="0"/>
        </a:p>
      </dgm:t>
    </dgm:pt>
    <dgm:pt modelId="{77280F39-61E6-45F6-9022-C4D52AB97059}" type="parTrans" cxnId="{3E4BABE2-E10A-4C28-8FD4-D6AD5193D365}">
      <dgm:prSet/>
      <dgm:spPr/>
      <dgm:t>
        <a:bodyPr/>
        <a:lstStyle/>
        <a:p>
          <a:endParaRPr lang="en-GB"/>
        </a:p>
      </dgm:t>
    </dgm:pt>
    <dgm:pt modelId="{89F10840-E0B7-4C26-AE27-9217F0D05843}" type="sibTrans" cxnId="{3E4BABE2-E10A-4C28-8FD4-D6AD5193D365}">
      <dgm:prSet/>
      <dgm:spPr/>
      <dgm:t>
        <a:bodyPr/>
        <a:lstStyle/>
        <a:p>
          <a:endParaRPr lang="en-GB"/>
        </a:p>
      </dgm:t>
    </dgm:pt>
    <dgm:pt modelId="{BC534EB1-97A5-4E3E-AC33-19054D6E9DAA}">
      <dgm:prSet custT="1"/>
      <dgm:spPr/>
      <dgm:t>
        <a:bodyPr/>
        <a:lstStyle/>
        <a:p>
          <a:pPr algn="l">
            <a:buNone/>
          </a:pPr>
          <a:endParaRPr lang="en-US" sz="1600" dirty="0"/>
        </a:p>
      </dgm:t>
    </dgm:pt>
    <dgm:pt modelId="{C6B52F8F-9A26-433B-A975-FD53B5893599}" type="parTrans" cxnId="{4888AA25-8DEF-4F3F-B367-1591E3A7269A}">
      <dgm:prSet/>
      <dgm:spPr/>
      <dgm:t>
        <a:bodyPr/>
        <a:lstStyle/>
        <a:p>
          <a:endParaRPr lang="en-GB"/>
        </a:p>
      </dgm:t>
    </dgm:pt>
    <dgm:pt modelId="{145A0387-AF93-43BE-91EC-F17BF266B737}" type="sibTrans" cxnId="{4888AA25-8DEF-4F3F-B367-1591E3A7269A}">
      <dgm:prSet/>
      <dgm:spPr/>
      <dgm:t>
        <a:bodyPr/>
        <a:lstStyle/>
        <a:p>
          <a:endParaRPr lang="en-GB"/>
        </a:p>
      </dgm:t>
    </dgm:pt>
    <dgm:pt modelId="{0AE38F97-2DEC-40F4-8CDD-826ABE3D8027}">
      <dgm:prSet custT="1"/>
      <dgm:spPr/>
      <dgm:t>
        <a:bodyPr/>
        <a:lstStyle/>
        <a:p>
          <a:pPr algn="l">
            <a:buNone/>
          </a:pPr>
          <a:endParaRPr lang="en-US" sz="1600" dirty="0"/>
        </a:p>
      </dgm:t>
    </dgm:pt>
    <dgm:pt modelId="{421DA4EC-7654-41B4-9AB6-32EF217D8E53}" type="parTrans" cxnId="{3B45E117-5202-4A7F-B7B5-6FBAD3F56750}">
      <dgm:prSet/>
      <dgm:spPr/>
      <dgm:t>
        <a:bodyPr/>
        <a:lstStyle/>
        <a:p>
          <a:endParaRPr lang="en-GB"/>
        </a:p>
      </dgm:t>
    </dgm:pt>
    <dgm:pt modelId="{F74B8C0C-DB79-4136-A63E-32028B1DC530}" type="sibTrans" cxnId="{3B45E117-5202-4A7F-B7B5-6FBAD3F56750}">
      <dgm:prSet/>
      <dgm:spPr/>
      <dgm:t>
        <a:bodyPr/>
        <a:lstStyle/>
        <a:p>
          <a:endParaRPr lang="en-GB"/>
        </a:p>
      </dgm:t>
    </dgm:pt>
    <dgm:pt modelId="{7A50A490-40C8-4780-8A60-46630B6EBAEE}">
      <dgm:prSet custT="1"/>
      <dgm:spPr/>
      <dgm:t>
        <a:bodyPr/>
        <a:lstStyle/>
        <a:p>
          <a:pPr algn="l">
            <a:buNone/>
          </a:pPr>
          <a:r>
            <a:rPr lang="en-GB" sz="1600" dirty="0"/>
            <a:t>Erikson (1963) Gross (2020)</a:t>
          </a:r>
          <a:endParaRPr lang="en-US" sz="1600" dirty="0"/>
        </a:p>
      </dgm:t>
    </dgm:pt>
    <dgm:pt modelId="{E2FFB385-F42F-4739-9498-3AD2B792A614}" type="parTrans" cxnId="{D2064B2A-08E7-416A-8E85-5BF89EF49F9C}">
      <dgm:prSet/>
      <dgm:spPr/>
      <dgm:t>
        <a:bodyPr/>
        <a:lstStyle/>
        <a:p>
          <a:endParaRPr lang="en-GB"/>
        </a:p>
      </dgm:t>
    </dgm:pt>
    <dgm:pt modelId="{5C9EDA4A-9E73-4E9B-BDDF-0E6BD27CD21D}" type="sibTrans" cxnId="{D2064B2A-08E7-416A-8E85-5BF89EF49F9C}">
      <dgm:prSet/>
      <dgm:spPr/>
      <dgm:t>
        <a:bodyPr/>
        <a:lstStyle/>
        <a:p>
          <a:endParaRPr lang="en-GB"/>
        </a:p>
      </dgm:t>
    </dgm:pt>
    <dgm:pt modelId="{F1500907-BBD3-4D74-A100-C28D5061FBA6}" type="pres">
      <dgm:prSet presAssocID="{B7FF3D27-2CDC-42F8-9834-F3437A5CFF5B}" presName="Name0" presStyleCnt="0">
        <dgm:presLayoutVars>
          <dgm:dir/>
          <dgm:resizeHandles val="exact"/>
        </dgm:presLayoutVars>
      </dgm:prSet>
      <dgm:spPr/>
    </dgm:pt>
    <dgm:pt modelId="{934D2F58-A73B-4AAB-B3BE-0DF943FBD552}" type="pres">
      <dgm:prSet presAssocID="{B309C7C9-ECEE-4E18-99BB-D09A4399BD3E}" presName="parAndChTx" presStyleLbl="node1" presStyleIdx="0" presStyleCnt="2">
        <dgm:presLayoutVars>
          <dgm:bulletEnabled val="1"/>
        </dgm:presLayoutVars>
      </dgm:prSet>
      <dgm:spPr/>
    </dgm:pt>
    <dgm:pt modelId="{D430FA91-EBDB-4E43-B7F5-16B98B882E08}" type="pres">
      <dgm:prSet presAssocID="{18BAA3B8-7133-4B8B-8328-D81FD3FFC884}" presName="parAndChSpace" presStyleCnt="0"/>
      <dgm:spPr/>
    </dgm:pt>
    <dgm:pt modelId="{8CABC070-4CEC-4143-8E23-E097B8491C8A}" type="pres">
      <dgm:prSet presAssocID="{F2E808DC-ED29-4FD2-A819-1C17641F272E}" presName="parAndChTx" presStyleLbl="node1" presStyleIdx="1" presStyleCnt="2">
        <dgm:presLayoutVars>
          <dgm:bulletEnabled val="1"/>
        </dgm:presLayoutVars>
      </dgm:prSet>
      <dgm:spPr/>
    </dgm:pt>
  </dgm:ptLst>
  <dgm:cxnLst>
    <dgm:cxn modelId="{50B5AC07-242E-4885-AA4F-DD83BA923A73}" type="presOf" srcId="{B7FF3D27-2CDC-42F8-9834-F3437A5CFF5B}" destId="{F1500907-BBD3-4D74-A100-C28D5061FBA6}" srcOrd="0" destOrd="0" presId="urn:microsoft.com/office/officeart/2005/8/layout/hChevron3"/>
    <dgm:cxn modelId="{6C40B507-515E-48B5-A036-457ECA8E1EC5}" srcId="{F2E808DC-ED29-4FD2-A819-1C17641F272E}" destId="{2CEDCA6E-6110-4FB2-8BD6-97744AC298E2}" srcOrd="11" destOrd="0" parTransId="{19A9E069-547E-412E-96F7-E66F209D7E7E}" sibTransId="{9E0D1685-F453-4063-9134-2FB4A2763F26}"/>
    <dgm:cxn modelId="{CEC17F08-2839-4A64-8B13-3927081CF32F}" type="presOf" srcId="{2CEDCA6E-6110-4FB2-8BD6-97744AC298E2}" destId="{8CABC070-4CEC-4143-8E23-E097B8491C8A}" srcOrd="0" destOrd="12" presId="urn:microsoft.com/office/officeart/2005/8/layout/hChevron3"/>
    <dgm:cxn modelId="{B1B66310-E7ED-4094-A8C2-73D3D61999F3}" type="presOf" srcId="{EDB9D65E-ADC2-4EAE-8220-3279AA8EC1C7}" destId="{8CABC070-4CEC-4143-8E23-E097B8491C8A}" srcOrd="0" destOrd="4" presId="urn:microsoft.com/office/officeart/2005/8/layout/hChevron3"/>
    <dgm:cxn modelId="{164AB011-7F08-4176-B7BB-B9A6A12BE0AB}" type="presOf" srcId="{35D9EC47-6966-460B-B34A-832076D49DAE}" destId="{934D2F58-A73B-4AAB-B3BE-0DF943FBD552}" srcOrd="0" destOrd="5" presId="urn:microsoft.com/office/officeart/2005/8/layout/hChevron3"/>
    <dgm:cxn modelId="{3B45E117-5202-4A7F-B7B5-6FBAD3F56750}" srcId="{F2E808DC-ED29-4FD2-A819-1C17641F272E}" destId="{0AE38F97-2DEC-40F4-8CDD-826ABE3D8027}" srcOrd="9" destOrd="0" parTransId="{421DA4EC-7654-41B4-9AB6-32EF217D8E53}" sibTransId="{F74B8C0C-DB79-4136-A63E-32028B1DC530}"/>
    <dgm:cxn modelId="{4888AA25-8DEF-4F3F-B367-1591E3A7269A}" srcId="{F2E808DC-ED29-4FD2-A819-1C17641F272E}" destId="{BC534EB1-97A5-4E3E-AC33-19054D6E9DAA}" srcOrd="8" destOrd="0" parTransId="{C6B52F8F-9A26-433B-A975-FD53B5893599}" sibTransId="{145A0387-AF93-43BE-91EC-F17BF266B737}"/>
    <dgm:cxn modelId="{41C6B328-C3FF-4EFD-8597-DEBB6E306BE2}" srcId="{F2E808DC-ED29-4FD2-A819-1C17641F272E}" destId="{32674255-4ED1-4464-9369-1D6CD658A2E9}" srcOrd="7" destOrd="0" parTransId="{9D075860-2A19-4EE8-ABA6-B3C183E16C4B}" sibTransId="{99586D3A-8640-43C4-9E41-9E9589698BB5}"/>
    <dgm:cxn modelId="{D2064B2A-08E7-416A-8E85-5BF89EF49F9C}" srcId="{F2E808DC-ED29-4FD2-A819-1C17641F272E}" destId="{7A50A490-40C8-4780-8A60-46630B6EBAEE}" srcOrd="10" destOrd="0" parTransId="{E2FFB385-F42F-4739-9498-3AD2B792A614}" sibTransId="{5C9EDA4A-9E73-4E9B-BDDF-0E6BD27CD21D}"/>
    <dgm:cxn modelId="{C148AD2A-90AB-4018-B99D-7E0771228B31}" type="presOf" srcId="{79C053D5-F046-4E7D-AD7A-60ED54611A8E}" destId="{8CABC070-4CEC-4143-8E23-E097B8491C8A}" srcOrd="0" destOrd="3" presId="urn:microsoft.com/office/officeart/2005/8/layout/hChevron3"/>
    <dgm:cxn modelId="{B3E6BD2B-AB9F-4496-82F3-494D767C8D59}" srcId="{F2E808DC-ED29-4FD2-A819-1C17641F272E}" destId="{7BB5A943-52E0-4826-A9C9-6525A2CDB50E}" srcOrd="6" destOrd="0" parTransId="{94E727C0-76F7-4D1F-98B6-7E3537D6D54C}" sibTransId="{7873C832-0AAB-4A8D-8F3B-8DB89D8EF1E9}"/>
    <dgm:cxn modelId="{27D0013C-1107-4210-A219-E9E4685FC695}" type="presOf" srcId="{763C8788-3DD6-481C-B8A0-4CB5048042EA}" destId="{934D2F58-A73B-4AAB-B3BE-0DF943FBD552}" srcOrd="0" destOrd="1" presId="urn:microsoft.com/office/officeart/2005/8/layout/hChevron3"/>
    <dgm:cxn modelId="{5EE0B13C-F257-49C5-BBC8-F56DB000BFDF}" srcId="{F2E808DC-ED29-4FD2-A819-1C17641F272E}" destId="{75E2FEA0-8346-4B01-925D-BB8A3CC8FF24}" srcOrd="1" destOrd="0" parTransId="{ACA0A935-2800-4EC8-8140-918FB399FF20}" sibTransId="{78CF10F9-BCF0-43AB-967E-8BAD9CF76374}"/>
    <dgm:cxn modelId="{3D53C162-7D9F-4DF1-8465-03667AD649E0}" srcId="{B309C7C9-ECEE-4E18-99BB-D09A4399BD3E}" destId="{FF0979D1-1201-4170-940C-AA7EDFA3250A}" srcOrd="3" destOrd="0" parTransId="{0F6A17D1-CF36-44B4-B299-F9B1C7245AC0}" sibTransId="{BE04E94F-5323-4422-BE02-F9C5E830BDF4}"/>
    <dgm:cxn modelId="{A2462F4B-482B-46C3-BE4E-CAC33C133BF7}" type="presOf" srcId="{23DFA67D-0D21-462F-BAFE-26705DB21F50}" destId="{8CABC070-4CEC-4143-8E23-E097B8491C8A}" srcOrd="0" destOrd="6" presId="urn:microsoft.com/office/officeart/2005/8/layout/hChevron3"/>
    <dgm:cxn modelId="{FF9E114D-0BCE-49AD-AF9B-38B9BC8E9230}" srcId="{B309C7C9-ECEE-4E18-99BB-D09A4399BD3E}" destId="{35D9EC47-6966-460B-B34A-832076D49DAE}" srcOrd="4" destOrd="0" parTransId="{D2DBBB44-82C0-413C-A43C-0F39A29977F6}" sibTransId="{71B1FC84-E65A-40F5-B8D0-103CD9974195}"/>
    <dgm:cxn modelId="{9E8FC46E-3736-44E7-BB86-7780F7FB3867}" srcId="{B309C7C9-ECEE-4E18-99BB-D09A4399BD3E}" destId="{DCB3AFEA-2009-4B03-AE9C-7E13EC8670CC}" srcOrd="1" destOrd="0" parTransId="{52B00436-B136-40D8-9FB8-A8DDF98597E1}" sibTransId="{AF37AF39-409D-4F7F-972A-58E3473DF1AD}"/>
    <dgm:cxn modelId="{5EFD327F-0B72-4606-A2A7-267E2E440081}" srcId="{F2E808DC-ED29-4FD2-A819-1C17641F272E}" destId="{EDB9D65E-ADC2-4EAE-8220-3279AA8EC1C7}" srcOrd="3" destOrd="0" parTransId="{836F58B8-8146-40EE-A122-CF8B46735F36}" sibTransId="{0A7F347B-4DBE-497C-B5BD-9B24E0548128}"/>
    <dgm:cxn modelId="{146E1B87-BC13-4E2D-A259-364FD8DDD6E3}" type="presOf" srcId="{7BB5A943-52E0-4826-A9C9-6525A2CDB50E}" destId="{8CABC070-4CEC-4143-8E23-E097B8491C8A}" srcOrd="0" destOrd="7" presId="urn:microsoft.com/office/officeart/2005/8/layout/hChevron3"/>
    <dgm:cxn modelId="{4DF2B68F-C17F-4EEE-8001-FA9E793D03AF}" type="presOf" srcId="{DCB3AFEA-2009-4B03-AE9C-7E13EC8670CC}" destId="{934D2F58-A73B-4AAB-B3BE-0DF943FBD552}" srcOrd="0" destOrd="2" presId="urn:microsoft.com/office/officeart/2005/8/layout/hChevron3"/>
    <dgm:cxn modelId="{4EB61894-FD17-404D-A56F-00DBAC904525}" srcId="{F2E808DC-ED29-4FD2-A819-1C17641F272E}" destId="{F176BCBC-1801-45C5-B97D-305FB43C5707}" srcOrd="0" destOrd="0" parTransId="{3E5E8E93-B82D-4C11-81B7-F59CD6285E80}" sibTransId="{9C7B5339-2715-4770-B973-631ECC28AE7C}"/>
    <dgm:cxn modelId="{F22D0F9A-DDBD-4836-A25F-3771EEF17987}" type="presOf" srcId="{1654ED6B-DB5E-45CE-A4EF-17D5B3DA889B}" destId="{934D2F58-A73B-4AAB-B3BE-0DF943FBD552}" srcOrd="0" destOrd="3" presId="urn:microsoft.com/office/officeart/2005/8/layout/hChevron3"/>
    <dgm:cxn modelId="{4B36AA9C-05B9-4A12-97A9-C408FF0E7DBA}" type="presOf" srcId="{F2E808DC-ED29-4FD2-A819-1C17641F272E}" destId="{8CABC070-4CEC-4143-8E23-E097B8491C8A}" srcOrd="0" destOrd="0" presId="urn:microsoft.com/office/officeart/2005/8/layout/hChevron3"/>
    <dgm:cxn modelId="{5323E09C-CE7E-4EB3-ABC5-EF38EC07A476}" type="presOf" srcId="{FF0979D1-1201-4170-940C-AA7EDFA3250A}" destId="{934D2F58-A73B-4AAB-B3BE-0DF943FBD552}" srcOrd="0" destOrd="4" presId="urn:microsoft.com/office/officeart/2005/8/layout/hChevron3"/>
    <dgm:cxn modelId="{BE37AA9D-C862-42FD-81DA-9D676F8F866D}" srcId="{B309C7C9-ECEE-4E18-99BB-D09A4399BD3E}" destId="{1654ED6B-DB5E-45CE-A4EF-17D5B3DA889B}" srcOrd="2" destOrd="0" parTransId="{14A3E949-5B13-42CC-84F4-914277C14DEE}" sibTransId="{6964A3D5-186A-47C2-998C-8CA5A6E4746E}"/>
    <dgm:cxn modelId="{18CDEDA0-1B4C-467D-B502-546530EA5973}" srcId="{F2E808DC-ED29-4FD2-A819-1C17641F272E}" destId="{79C053D5-F046-4E7D-AD7A-60ED54611A8E}" srcOrd="2" destOrd="0" parTransId="{6A052152-D4DA-4CC9-B49E-C86918005D5F}" sibTransId="{1A6E10E8-E962-40B3-86AE-F00645BFF2E6}"/>
    <dgm:cxn modelId="{37A4AFB7-F3AA-4C87-B0BF-9961C2E30BEA}" type="presOf" srcId="{BC534EB1-97A5-4E3E-AC33-19054D6E9DAA}" destId="{8CABC070-4CEC-4143-8E23-E097B8491C8A}" srcOrd="0" destOrd="9" presId="urn:microsoft.com/office/officeart/2005/8/layout/hChevron3"/>
    <dgm:cxn modelId="{FD5EDAB8-E461-4B54-8D37-03DB20CADD88}" type="presOf" srcId="{32674255-4ED1-4464-9369-1D6CD658A2E9}" destId="{8CABC070-4CEC-4143-8E23-E097B8491C8A}" srcOrd="0" destOrd="8" presId="urn:microsoft.com/office/officeart/2005/8/layout/hChevron3"/>
    <dgm:cxn modelId="{E697FFBB-136D-4515-B687-94717AC1A1CE}" srcId="{B7FF3D27-2CDC-42F8-9834-F3437A5CFF5B}" destId="{F2E808DC-ED29-4FD2-A819-1C17641F272E}" srcOrd="1" destOrd="0" parTransId="{74E2FD41-A5DE-4209-A774-B0B99237D59A}" sibTransId="{528981A7-6E45-4677-A0D8-5B1BBD44C00C}"/>
    <dgm:cxn modelId="{1D2B4EDD-C71C-4DC4-AEB1-81B5CB1EA941}" type="presOf" srcId="{F176BCBC-1801-45C5-B97D-305FB43C5707}" destId="{8CABC070-4CEC-4143-8E23-E097B8491C8A}" srcOrd="0" destOrd="1" presId="urn:microsoft.com/office/officeart/2005/8/layout/hChevron3"/>
    <dgm:cxn modelId="{68C344DF-3188-4AF1-A91F-15F190A098F9}" type="presOf" srcId="{B309C7C9-ECEE-4E18-99BB-D09A4399BD3E}" destId="{934D2F58-A73B-4AAB-B3BE-0DF943FBD552}" srcOrd="0" destOrd="0" presId="urn:microsoft.com/office/officeart/2005/8/layout/hChevron3"/>
    <dgm:cxn modelId="{3E4BABE2-E10A-4C28-8FD4-D6AD5193D365}" srcId="{F2E808DC-ED29-4FD2-A819-1C17641F272E}" destId="{23DFA67D-0D21-462F-BAFE-26705DB21F50}" srcOrd="5" destOrd="0" parTransId="{77280F39-61E6-45F6-9022-C4D52AB97059}" sibTransId="{89F10840-E0B7-4C26-AE27-9217F0D05843}"/>
    <dgm:cxn modelId="{A6392BE5-E0E2-4553-9DB2-B7736A43CA39}" type="presOf" srcId="{8892BC91-BAD1-4A60-BE9E-5AD2D5A8D00F}" destId="{8CABC070-4CEC-4143-8E23-E097B8491C8A}" srcOrd="0" destOrd="5" presId="urn:microsoft.com/office/officeart/2005/8/layout/hChevron3"/>
    <dgm:cxn modelId="{ABEAC8E6-7AFE-44F1-AC2B-CCFADB4B903C}" srcId="{B7FF3D27-2CDC-42F8-9834-F3437A5CFF5B}" destId="{B309C7C9-ECEE-4E18-99BB-D09A4399BD3E}" srcOrd="0" destOrd="0" parTransId="{D46ABA97-4991-484D-B96A-88239D559D1F}" sibTransId="{18BAA3B8-7133-4B8B-8328-D81FD3FFC884}"/>
    <dgm:cxn modelId="{235749E9-F1E2-43B9-B6C7-5A683AA9A728}" type="presOf" srcId="{7A50A490-40C8-4780-8A60-46630B6EBAEE}" destId="{8CABC070-4CEC-4143-8E23-E097B8491C8A}" srcOrd="0" destOrd="11" presId="urn:microsoft.com/office/officeart/2005/8/layout/hChevron3"/>
    <dgm:cxn modelId="{B34F1EF0-D637-41E1-8DB7-900CDBF97F50}" srcId="{F2E808DC-ED29-4FD2-A819-1C17641F272E}" destId="{8892BC91-BAD1-4A60-BE9E-5AD2D5A8D00F}" srcOrd="4" destOrd="0" parTransId="{189ABFE1-E003-4AA3-99D5-19FB8D5A52F2}" sibTransId="{245C3638-81D8-4683-B5CA-11BE5B0FCB28}"/>
    <dgm:cxn modelId="{CC0D82F1-334C-4CA8-8AC8-B85201DC80E9}" type="presOf" srcId="{75E2FEA0-8346-4B01-925D-BB8A3CC8FF24}" destId="{8CABC070-4CEC-4143-8E23-E097B8491C8A}" srcOrd="0" destOrd="2" presId="urn:microsoft.com/office/officeart/2005/8/layout/hChevron3"/>
    <dgm:cxn modelId="{76C67DF2-1BFD-480D-9DEA-6C977B78F0CC}" type="presOf" srcId="{0AE38F97-2DEC-40F4-8CDD-826ABE3D8027}" destId="{8CABC070-4CEC-4143-8E23-E097B8491C8A}" srcOrd="0" destOrd="10" presId="urn:microsoft.com/office/officeart/2005/8/layout/hChevron3"/>
    <dgm:cxn modelId="{701C61F7-75EA-47C9-864A-3E603BF213F0}" srcId="{B309C7C9-ECEE-4E18-99BB-D09A4399BD3E}" destId="{763C8788-3DD6-481C-B8A0-4CB5048042EA}" srcOrd="0" destOrd="0" parTransId="{EAF085AC-0B3F-461D-9551-792157F89D95}" sibTransId="{E56B174A-843E-4247-9957-4067D2AD0C34}"/>
    <dgm:cxn modelId="{1FC91666-AAAC-4635-A886-378BA662A44F}" type="presParOf" srcId="{F1500907-BBD3-4D74-A100-C28D5061FBA6}" destId="{934D2F58-A73B-4AAB-B3BE-0DF943FBD552}" srcOrd="0" destOrd="0" presId="urn:microsoft.com/office/officeart/2005/8/layout/hChevron3"/>
    <dgm:cxn modelId="{A1868B17-7BF8-4DAA-9DF3-BCF36562F5F9}" type="presParOf" srcId="{F1500907-BBD3-4D74-A100-C28D5061FBA6}" destId="{D430FA91-EBDB-4E43-B7F5-16B98B882E08}" srcOrd="1" destOrd="0" presId="urn:microsoft.com/office/officeart/2005/8/layout/hChevron3"/>
    <dgm:cxn modelId="{D1340D98-26B2-4F19-ACE0-FEDA2D765DD1}" type="presParOf" srcId="{F1500907-BBD3-4D74-A100-C28D5061FBA6}" destId="{8CABC070-4CEC-4143-8E23-E097B8491C8A}" srcOrd="2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0E5A98-8958-4A3A-81C1-14F41D09C507}" type="doc">
      <dgm:prSet loTypeId="urn:microsoft.com/office/officeart/2018/2/layout/IconLabelList" loCatId="icon" qsTypeId="urn:microsoft.com/office/officeart/2005/8/quickstyle/simple1#193" qsCatId="simple" csTypeId="urn:microsoft.com/office/officeart/2005/8/colors/accent1_2#136" csCatId="accent1" phldr="1"/>
      <dgm:spPr/>
      <dgm:t>
        <a:bodyPr/>
        <a:lstStyle/>
        <a:p>
          <a:endParaRPr lang="en-US"/>
        </a:p>
      </dgm:t>
    </dgm:pt>
    <dgm:pt modelId="{7782420C-D598-43BC-9EC1-1F88C0B669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Assign a consistent key worker to build Shona’s trust and  security</a:t>
          </a:r>
          <a:endParaRPr lang="en-US" b="1" dirty="0"/>
        </a:p>
      </dgm:t>
    </dgm:pt>
    <dgm:pt modelId="{BEF6E9F3-387A-44E6-9F28-62601A3B1076}" type="parTrans" cxnId="{269DF40C-FDC0-4CFA-BF49-B50CC564CDCA}">
      <dgm:prSet/>
      <dgm:spPr/>
      <dgm:t>
        <a:bodyPr/>
        <a:lstStyle/>
        <a:p>
          <a:endParaRPr lang="en-US"/>
        </a:p>
      </dgm:t>
    </dgm:pt>
    <dgm:pt modelId="{5697859C-DE9C-4983-8FDB-34B700B8546B}" type="sibTrans" cxnId="{269DF40C-FDC0-4CFA-BF49-B50CC564CDCA}">
      <dgm:prSet/>
      <dgm:spPr/>
      <dgm:t>
        <a:bodyPr/>
        <a:lstStyle/>
        <a:p>
          <a:endParaRPr lang="en-US"/>
        </a:p>
      </dgm:t>
    </dgm:pt>
    <dgm:pt modelId="{34B9A859-3DFB-4DDB-8E3A-A819C5BC3D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Establish predictable daily routines for Shona</a:t>
          </a:r>
          <a:endParaRPr lang="en-US" b="1" dirty="0"/>
        </a:p>
      </dgm:t>
    </dgm:pt>
    <dgm:pt modelId="{B7C4CB82-CF3D-4CE9-9ABA-B1765103F523}" type="parTrans" cxnId="{1986E364-60D7-4405-AE5D-63CAAEF4C2BF}">
      <dgm:prSet/>
      <dgm:spPr/>
      <dgm:t>
        <a:bodyPr/>
        <a:lstStyle/>
        <a:p>
          <a:endParaRPr lang="en-US"/>
        </a:p>
      </dgm:t>
    </dgm:pt>
    <dgm:pt modelId="{97E2AEB8-9FDF-4A17-8D31-BB06E7D17357}" type="sibTrans" cxnId="{1986E364-60D7-4405-AE5D-63CAAEF4C2BF}">
      <dgm:prSet/>
      <dgm:spPr/>
      <dgm:t>
        <a:bodyPr/>
        <a:lstStyle/>
        <a:p>
          <a:endParaRPr lang="en-US"/>
        </a:p>
      </dgm:t>
    </dgm:pt>
    <dgm:pt modelId="{4A548B56-D511-4F5A-B94D-03E95F01A2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Use praise and positive reinforcement</a:t>
          </a:r>
          <a:endParaRPr lang="en-US" b="1" dirty="0"/>
        </a:p>
      </dgm:t>
    </dgm:pt>
    <dgm:pt modelId="{E7F1A78C-F26F-4131-9D43-3EED1CEC20A2}" type="parTrans" cxnId="{D093B75C-47B0-48A2-94AD-343A4E10CB4B}">
      <dgm:prSet/>
      <dgm:spPr/>
      <dgm:t>
        <a:bodyPr/>
        <a:lstStyle/>
        <a:p>
          <a:endParaRPr lang="en-US"/>
        </a:p>
      </dgm:t>
    </dgm:pt>
    <dgm:pt modelId="{A9493F7D-CBAA-4EF2-AEBC-A31B494FCD6D}" type="sibTrans" cxnId="{D093B75C-47B0-48A2-94AD-343A4E10CB4B}">
      <dgm:prSet/>
      <dgm:spPr/>
      <dgm:t>
        <a:bodyPr/>
        <a:lstStyle/>
        <a:p>
          <a:endParaRPr lang="en-US"/>
        </a:p>
      </dgm:t>
    </dgm:pt>
    <dgm:pt modelId="{A571DC6A-D41C-4D5E-8121-2465A5A3C0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Encourage participation in small-group activities</a:t>
          </a:r>
          <a:endParaRPr lang="en-US" b="1"/>
        </a:p>
      </dgm:t>
    </dgm:pt>
    <dgm:pt modelId="{F34EC2D0-0F2D-4DCF-8EEE-B2A6858E0DF9}" type="parTrans" cxnId="{2BFEE514-EC64-4E94-AF91-1159B1C420E0}">
      <dgm:prSet/>
      <dgm:spPr/>
      <dgm:t>
        <a:bodyPr/>
        <a:lstStyle/>
        <a:p>
          <a:endParaRPr lang="en-US"/>
        </a:p>
      </dgm:t>
    </dgm:pt>
    <dgm:pt modelId="{5DBDCF6B-90A7-40E4-A5CD-675F5D736D9E}" type="sibTrans" cxnId="{2BFEE514-EC64-4E94-AF91-1159B1C420E0}">
      <dgm:prSet/>
      <dgm:spPr/>
      <dgm:t>
        <a:bodyPr/>
        <a:lstStyle/>
        <a:p>
          <a:endParaRPr lang="en-US"/>
        </a:p>
      </dgm:t>
    </dgm:pt>
    <dgm:pt modelId="{3878620D-0E22-43D5-BAEB-C5266952E7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Provide opportunities for choice and independence</a:t>
          </a:r>
          <a:endParaRPr lang="en-US" b="1"/>
        </a:p>
      </dgm:t>
    </dgm:pt>
    <dgm:pt modelId="{74040336-75D5-446C-92B2-658040C28FA1}" type="parTrans" cxnId="{6C8B1649-F774-4F8F-975A-601D27FF22CC}">
      <dgm:prSet/>
      <dgm:spPr/>
      <dgm:t>
        <a:bodyPr/>
        <a:lstStyle/>
        <a:p>
          <a:endParaRPr lang="en-US"/>
        </a:p>
      </dgm:t>
    </dgm:pt>
    <dgm:pt modelId="{F8C8BBC8-82DA-45A6-939A-306638AFEF48}" type="sibTrans" cxnId="{6C8B1649-F774-4F8F-975A-601D27FF22CC}">
      <dgm:prSet/>
      <dgm:spPr/>
      <dgm:t>
        <a:bodyPr/>
        <a:lstStyle/>
        <a:p>
          <a:endParaRPr lang="en-US"/>
        </a:p>
      </dgm:t>
    </dgm:pt>
    <dgm:pt modelId="{29829E58-7399-4F5F-873D-AF090638FD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Support Shona’s communication through play-based learning</a:t>
          </a:r>
          <a:endParaRPr lang="en-US" b="1" dirty="0"/>
        </a:p>
      </dgm:t>
    </dgm:pt>
    <dgm:pt modelId="{CB566FCA-B284-47FF-9CB9-31FE2C18A7F3}" type="parTrans" cxnId="{7C0A58BA-6C3E-4F5E-91EC-51F83D738539}">
      <dgm:prSet/>
      <dgm:spPr/>
      <dgm:t>
        <a:bodyPr/>
        <a:lstStyle/>
        <a:p>
          <a:endParaRPr lang="en-US"/>
        </a:p>
      </dgm:t>
    </dgm:pt>
    <dgm:pt modelId="{99FBFFDB-CF1A-413C-82E7-4765C5BC5190}" type="sibTrans" cxnId="{7C0A58BA-6C3E-4F5E-91EC-51F83D738539}">
      <dgm:prSet/>
      <dgm:spPr/>
      <dgm:t>
        <a:bodyPr/>
        <a:lstStyle/>
        <a:p>
          <a:endParaRPr lang="en-US"/>
        </a:p>
      </dgm:t>
    </dgm:pt>
    <dgm:pt modelId="{76261C42-2235-4DB3-8E5D-EF5CD0FB12B5}" type="pres">
      <dgm:prSet presAssocID="{D60E5A98-8958-4A3A-81C1-14F41D09C507}" presName="root" presStyleCnt="0">
        <dgm:presLayoutVars>
          <dgm:dir/>
          <dgm:resizeHandles val="exact"/>
        </dgm:presLayoutVars>
      </dgm:prSet>
      <dgm:spPr/>
    </dgm:pt>
    <dgm:pt modelId="{0B0A62C8-B7D6-40F3-9198-56E29013BAAF}" type="pres">
      <dgm:prSet presAssocID="{7782420C-D598-43BC-9EC1-1F88C0B669B0}" presName="compNode" presStyleCnt="0"/>
      <dgm:spPr/>
    </dgm:pt>
    <dgm:pt modelId="{AE7034D7-BAAB-474B-9551-FB372D014E05}" type="pres">
      <dgm:prSet presAssocID="{7782420C-D598-43BC-9EC1-1F88C0B669B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52DA5180-2E59-4993-9B34-787B407C1F68}" type="pres">
      <dgm:prSet presAssocID="{7782420C-D598-43BC-9EC1-1F88C0B669B0}" presName="spaceRect" presStyleCnt="0"/>
      <dgm:spPr/>
    </dgm:pt>
    <dgm:pt modelId="{B396A4D8-F580-4929-8071-30CBF9CBFA40}" type="pres">
      <dgm:prSet presAssocID="{7782420C-D598-43BC-9EC1-1F88C0B669B0}" presName="textRect" presStyleLbl="revTx" presStyleIdx="0" presStyleCnt="6">
        <dgm:presLayoutVars>
          <dgm:chMax val="1"/>
          <dgm:chPref val="1"/>
        </dgm:presLayoutVars>
      </dgm:prSet>
      <dgm:spPr/>
    </dgm:pt>
    <dgm:pt modelId="{9F2685D2-A81C-4F03-8B62-CD4C0BEF4EFF}" type="pres">
      <dgm:prSet presAssocID="{5697859C-DE9C-4983-8FDB-34B700B8546B}" presName="sibTrans" presStyleCnt="0"/>
      <dgm:spPr/>
    </dgm:pt>
    <dgm:pt modelId="{93F548F6-465D-4335-B0AB-288205A92631}" type="pres">
      <dgm:prSet presAssocID="{34B9A859-3DFB-4DDB-8E3A-A819C5BC3DB0}" presName="compNode" presStyleCnt="0"/>
      <dgm:spPr/>
    </dgm:pt>
    <dgm:pt modelId="{74153056-626E-4226-B7BB-47DA7632F776}" type="pres">
      <dgm:prSet presAssocID="{34B9A859-3DFB-4DDB-8E3A-A819C5BC3DB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57C5CCF-1536-4892-B523-FBBF9B3EC170}" type="pres">
      <dgm:prSet presAssocID="{34B9A859-3DFB-4DDB-8E3A-A819C5BC3DB0}" presName="spaceRect" presStyleCnt="0"/>
      <dgm:spPr/>
    </dgm:pt>
    <dgm:pt modelId="{2485A1B2-A7A0-412B-B6D5-2B1E669D4E1B}" type="pres">
      <dgm:prSet presAssocID="{34B9A859-3DFB-4DDB-8E3A-A819C5BC3DB0}" presName="textRect" presStyleLbl="revTx" presStyleIdx="1" presStyleCnt="6">
        <dgm:presLayoutVars>
          <dgm:chMax val="1"/>
          <dgm:chPref val="1"/>
        </dgm:presLayoutVars>
      </dgm:prSet>
      <dgm:spPr/>
    </dgm:pt>
    <dgm:pt modelId="{4E1E6214-4821-474A-8AA9-E9EACACF8805}" type="pres">
      <dgm:prSet presAssocID="{97E2AEB8-9FDF-4A17-8D31-BB06E7D17357}" presName="sibTrans" presStyleCnt="0"/>
      <dgm:spPr/>
    </dgm:pt>
    <dgm:pt modelId="{54181421-1D2C-4C21-A73F-8CAB34EDE062}" type="pres">
      <dgm:prSet presAssocID="{4A548B56-D511-4F5A-B94D-03E95F01A2D9}" presName="compNode" presStyleCnt="0"/>
      <dgm:spPr/>
    </dgm:pt>
    <dgm:pt modelId="{2A279BD3-8F07-418C-BDEA-BAD356321B1D}" type="pres">
      <dgm:prSet presAssocID="{4A548B56-D511-4F5A-B94D-03E95F01A2D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84A1FB5-6DE3-418B-804B-1943B8CD11C3}" type="pres">
      <dgm:prSet presAssocID="{4A548B56-D511-4F5A-B94D-03E95F01A2D9}" presName="spaceRect" presStyleCnt="0"/>
      <dgm:spPr/>
    </dgm:pt>
    <dgm:pt modelId="{0F074FFC-14F1-40D6-BB10-15AF6626269B}" type="pres">
      <dgm:prSet presAssocID="{4A548B56-D511-4F5A-B94D-03E95F01A2D9}" presName="textRect" presStyleLbl="revTx" presStyleIdx="2" presStyleCnt="6">
        <dgm:presLayoutVars>
          <dgm:chMax val="1"/>
          <dgm:chPref val="1"/>
        </dgm:presLayoutVars>
      </dgm:prSet>
      <dgm:spPr/>
    </dgm:pt>
    <dgm:pt modelId="{84CF3BAB-A9EA-48E9-B72F-9B6B72A42570}" type="pres">
      <dgm:prSet presAssocID="{A9493F7D-CBAA-4EF2-AEBC-A31B494FCD6D}" presName="sibTrans" presStyleCnt="0"/>
      <dgm:spPr/>
    </dgm:pt>
    <dgm:pt modelId="{249A79B1-B221-44C5-9F41-9B576A99C585}" type="pres">
      <dgm:prSet presAssocID="{A571DC6A-D41C-4D5E-8121-2465A5A3C0B6}" presName="compNode" presStyleCnt="0"/>
      <dgm:spPr/>
    </dgm:pt>
    <dgm:pt modelId="{CDB0CFF3-3610-4682-8DD9-E407236D117F}" type="pres">
      <dgm:prSet presAssocID="{A571DC6A-D41C-4D5E-8121-2465A5A3C0B6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icket bat and ball"/>
        </a:ext>
      </dgm:extLst>
    </dgm:pt>
    <dgm:pt modelId="{5403A958-1A19-4904-9A5D-52BB214F4009}" type="pres">
      <dgm:prSet presAssocID="{A571DC6A-D41C-4D5E-8121-2465A5A3C0B6}" presName="spaceRect" presStyleCnt="0"/>
      <dgm:spPr/>
    </dgm:pt>
    <dgm:pt modelId="{94B528F9-EC47-46E3-9C12-832AB05B3D3D}" type="pres">
      <dgm:prSet presAssocID="{A571DC6A-D41C-4D5E-8121-2465A5A3C0B6}" presName="textRect" presStyleLbl="revTx" presStyleIdx="3" presStyleCnt="6">
        <dgm:presLayoutVars>
          <dgm:chMax val="1"/>
          <dgm:chPref val="1"/>
        </dgm:presLayoutVars>
      </dgm:prSet>
      <dgm:spPr/>
    </dgm:pt>
    <dgm:pt modelId="{BE69C6C3-CA9F-4501-8A95-300F978274FE}" type="pres">
      <dgm:prSet presAssocID="{5DBDCF6B-90A7-40E4-A5CD-675F5D736D9E}" presName="sibTrans" presStyleCnt="0"/>
      <dgm:spPr/>
    </dgm:pt>
    <dgm:pt modelId="{B6B31577-16FC-4B10-830C-9CC8ED9FA42F}" type="pres">
      <dgm:prSet presAssocID="{3878620D-0E22-43D5-BAEB-C5266952E76D}" presName="compNode" presStyleCnt="0"/>
      <dgm:spPr/>
    </dgm:pt>
    <dgm:pt modelId="{787133F7-E286-4468-9A79-1E892684689A}" type="pres">
      <dgm:prSet presAssocID="{3878620D-0E22-43D5-BAEB-C5266952E76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400AEA4-9AE4-4888-99E4-FC97452A3CF1}" type="pres">
      <dgm:prSet presAssocID="{3878620D-0E22-43D5-BAEB-C5266952E76D}" presName="spaceRect" presStyleCnt="0"/>
      <dgm:spPr/>
    </dgm:pt>
    <dgm:pt modelId="{372C4AC1-4602-487F-BA82-B44031699B5D}" type="pres">
      <dgm:prSet presAssocID="{3878620D-0E22-43D5-BAEB-C5266952E76D}" presName="textRect" presStyleLbl="revTx" presStyleIdx="4" presStyleCnt="6">
        <dgm:presLayoutVars>
          <dgm:chMax val="1"/>
          <dgm:chPref val="1"/>
        </dgm:presLayoutVars>
      </dgm:prSet>
      <dgm:spPr/>
    </dgm:pt>
    <dgm:pt modelId="{EB512B57-F0B6-4870-AFAA-784A9C8A196B}" type="pres">
      <dgm:prSet presAssocID="{F8C8BBC8-82DA-45A6-939A-306638AFEF48}" presName="sibTrans" presStyleCnt="0"/>
      <dgm:spPr/>
    </dgm:pt>
    <dgm:pt modelId="{D96B4F16-B6A9-450C-86AE-453563FFAAEA}" type="pres">
      <dgm:prSet presAssocID="{29829E58-7399-4F5F-873D-AF090638FD8A}" presName="compNode" presStyleCnt="0"/>
      <dgm:spPr/>
    </dgm:pt>
    <dgm:pt modelId="{EBBFA796-AD88-461D-854E-F98CC030D02B}" type="pres">
      <dgm:prSet presAssocID="{29829E58-7399-4F5F-873D-AF090638FD8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nake"/>
        </a:ext>
      </dgm:extLst>
    </dgm:pt>
    <dgm:pt modelId="{04F59630-56C1-4867-B891-5F6EAA519C4A}" type="pres">
      <dgm:prSet presAssocID="{29829E58-7399-4F5F-873D-AF090638FD8A}" presName="spaceRect" presStyleCnt="0"/>
      <dgm:spPr/>
    </dgm:pt>
    <dgm:pt modelId="{970F9029-223C-44C0-949B-0619CBCDB484}" type="pres">
      <dgm:prSet presAssocID="{29829E58-7399-4F5F-873D-AF090638FD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D29EE04-4E85-442B-A10E-59A7239C07EE}" type="presOf" srcId="{3878620D-0E22-43D5-BAEB-C5266952E76D}" destId="{372C4AC1-4602-487F-BA82-B44031699B5D}" srcOrd="0" destOrd="0" presId="urn:microsoft.com/office/officeart/2018/2/layout/IconLabelList"/>
    <dgm:cxn modelId="{D5EE8E0C-7C8A-415E-9DFC-093E48F499AE}" type="presOf" srcId="{34B9A859-3DFB-4DDB-8E3A-A819C5BC3DB0}" destId="{2485A1B2-A7A0-412B-B6D5-2B1E669D4E1B}" srcOrd="0" destOrd="0" presId="urn:microsoft.com/office/officeart/2018/2/layout/IconLabelList"/>
    <dgm:cxn modelId="{269DF40C-FDC0-4CFA-BF49-B50CC564CDCA}" srcId="{D60E5A98-8958-4A3A-81C1-14F41D09C507}" destId="{7782420C-D598-43BC-9EC1-1F88C0B669B0}" srcOrd="0" destOrd="0" parTransId="{BEF6E9F3-387A-44E6-9F28-62601A3B1076}" sibTransId="{5697859C-DE9C-4983-8FDB-34B700B8546B}"/>
    <dgm:cxn modelId="{2BFEE514-EC64-4E94-AF91-1159B1C420E0}" srcId="{D60E5A98-8958-4A3A-81C1-14F41D09C507}" destId="{A571DC6A-D41C-4D5E-8121-2465A5A3C0B6}" srcOrd="3" destOrd="0" parTransId="{F34EC2D0-0F2D-4DCF-8EEE-B2A6858E0DF9}" sibTransId="{5DBDCF6B-90A7-40E4-A5CD-675F5D736D9E}"/>
    <dgm:cxn modelId="{D78E0B29-0D0A-4C0B-AFE3-87371168D2BA}" type="presOf" srcId="{29829E58-7399-4F5F-873D-AF090638FD8A}" destId="{970F9029-223C-44C0-949B-0619CBCDB484}" srcOrd="0" destOrd="0" presId="urn:microsoft.com/office/officeart/2018/2/layout/IconLabelList"/>
    <dgm:cxn modelId="{C5C9C833-EF3D-4816-8A57-ED1E7E6247EB}" type="presOf" srcId="{4A548B56-D511-4F5A-B94D-03E95F01A2D9}" destId="{0F074FFC-14F1-40D6-BB10-15AF6626269B}" srcOrd="0" destOrd="0" presId="urn:microsoft.com/office/officeart/2018/2/layout/IconLabelList"/>
    <dgm:cxn modelId="{D093B75C-47B0-48A2-94AD-343A4E10CB4B}" srcId="{D60E5A98-8958-4A3A-81C1-14F41D09C507}" destId="{4A548B56-D511-4F5A-B94D-03E95F01A2D9}" srcOrd="2" destOrd="0" parTransId="{E7F1A78C-F26F-4131-9D43-3EED1CEC20A2}" sibTransId="{A9493F7D-CBAA-4EF2-AEBC-A31B494FCD6D}"/>
    <dgm:cxn modelId="{1986E364-60D7-4405-AE5D-63CAAEF4C2BF}" srcId="{D60E5A98-8958-4A3A-81C1-14F41D09C507}" destId="{34B9A859-3DFB-4DDB-8E3A-A819C5BC3DB0}" srcOrd="1" destOrd="0" parTransId="{B7C4CB82-CF3D-4CE9-9ABA-B1765103F523}" sibTransId="{97E2AEB8-9FDF-4A17-8D31-BB06E7D17357}"/>
    <dgm:cxn modelId="{6C8B1649-F774-4F8F-975A-601D27FF22CC}" srcId="{D60E5A98-8958-4A3A-81C1-14F41D09C507}" destId="{3878620D-0E22-43D5-BAEB-C5266952E76D}" srcOrd="4" destOrd="0" parTransId="{74040336-75D5-446C-92B2-658040C28FA1}" sibTransId="{F8C8BBC8-82DA-45A6-939A-306638AFEF48}"/>
    <dgm:cxn modelId="{4E0B767C-84F8-4643-BE62-E7D3563CC178}" type="presOf" srcId="{A571DC6A-D41C-4D5E-8121-2465A5A3C0B6}" destId="{94B528F9-EC47-46E3-9C12-832AB05B3D3D}" srcOrd="0" destOrd="0" presId="urn:microsoft.com/office/officeart/2018/2/layout/IconLabelList"/>
    <dgm:cxn modelId="{98C2D580-76F9-4D32-A26A-E0CD04B7065C}" type="presOf" srcId="{7782420C-D598-43BC-9EC1-1F88C0B669B0}" destId="{B396A4D8-F580-4929-8071-30CBF9CBFA40}" srcOrd="0" destOrd="0" presId="urn:microsoft.com/office/officeart/2018/2/layout/IconLabelList"/>
    <dgm:cxn modelId="{21C59692-4BC4-4610-899A-6ED05F77FF05}" type="presOf" srcId="{D60E5A98-8958-4A3A-81C1-14F41D09C507}" destId="{76261C42-2235-4DB3-8E5D-EF5CD0FB12B5}" srcOrd="0" destOrd="0" presId="urn:microsoft.com/office/officeart/2018/2/layout/IconLabelList"/>
    <dgm:cxn modelId="{7C0A58BA-6C3E-4F5E-91EC-51F83D738539}" srcId="{D60E5A98-8958-4A3A-81C1-14F41D09C507}" destId="{29829E58-7399-4F5F-873D-AF090638FD8A}" srcOrd="5" destOrd="0" parTransId="{CB566FCA-B284-47FF-9CB9-31FE2C18A7F3}" sibTransId="{99FBFFDB-CF1A-413C-82E7-4765C5BC5190}"/>
    <dgm:cxn modelId="{0EF72224-0987-4C8E-86E0-EE1A1C589143}" type="presParOf" srcId="{76261C42-2235-4DB3-8E5D-EF5CD0FB12B5}" destId="{0B0A62C8-B7D6-40F3-9198-56E29013BAAF}" srcOrd="0" destOrd="0" presId="urn:microsoft.com/office/officeart/2018/2/layout/IconLabelList"/>
    <dgm:cxn modelId="{6DBC924D-A54F-4DA0-BE04-DF9D051A7A05}" type="presParOf" srcId="{0B0A62C8-B7D6-40F3-9198-56E29013BAAF}" destId="{AE7034D7-BAAB-474B-9551-FB372D014E05}" srcOrd="0" destOrd="0" presId="urn:microsoft.com/office/officeart/2018/2/layout/IconLabelList"/>
    <dgm:cxn modelId="{922AC649-600C-459D-9313-D769A08F3F2B}" type="presParOf" srcId="{0B0A62C8-B7D6-40F3-9198-56E29013BAAF}" destId="{52DA5180-2E59-4993-9B34-787B407C1F68}" srcOrd="1" destOrd="0" presId="urn:microsoft.com/office/officeart/2018/2/layout/IconLabelList"/>
    <dgm:cxn modelId="{113319DB-9DD5-4E79-9491-A312227CBA64}" type="presParOf" srcId="{0B0A62C8-B7D6-40F3-9198-56E29013BAAF}" destId="{B396A4D8-F580-4929-8071-30CBF9CBFA40}" srcOrd="2" destOrd="0" presId="urn:microsoft.com/office/officeart/2018/2/layout/IconLabelList"/>
    <dgm:cxn modelId="{0BDB22A3-085D-4C44-8E7D-8EFD818B04D2}" type="presParOf" srcId="{76261C42-2235-4DB3-8E5D-EF5CD0FB12B5}" destId="{9F2685D2-A81C-4F03-8B62-CD4C0BEF4EFF}" srcOrd="1" destOrd="0" presId="urn:microsoft.com/office/officeart/2018/2/layout/IconLabelList"/>
    <dgm:cxn modelId="{34162148-D80D-461F-96FA-427E5ED3641F}" type="presParOf" srcId="{76261C42-2235-4DB3-8E5D-EF5CD0FB12B5}" destId="{93F548F6-465D-4335-B0AB-288205A92631}" srcOrd="2" destOrd="0" presId="urn:microsoft.com/office/officeart/2018/2/layout/IconLabelList"/>
    <dgm:cxn modelId="{4821FBB3-D144-4013-A14D-D4D660F2A5D8}" type="presParOf" srcId="{93F548F6-465D-4335-B0AB-288205A92631}" destId="{74153056-626E-4226-B7BB-47DA7632F776}" srcOrd="0" destOrd="0" presId="urn:microsoft.com/office/officeart/2018/2/layout/IconLabelList"/>
    <dgm:cxn modelId="{11F409E1-0E30-495F-89B5-7C375103CE5D}" type="presParOf" srcId="{93F548F6-465D-4335-B0AB-288205A92631}" destId="{B57C5CCF-1536-4892-B523-FBBF9B3EC170}" srcOrd="1" destOrd="0" presId="urn:microsoft.com/office/officeart/2018/2/layout/IconLabelList"/>
    <dgm:cxn modelId="{BE9FDA29-90E4-41D8-A793-A269EC57DC52}" type="presParOf" srcId="{93F548F6-465D-4335-B0AB-288205A92631}" destId="{2485A1B2-A7A0-412B-B6D5-2B1E669D4E1B}" srcOrd="2" destOrd="0" presId="urn:microsoft.com/office/officeart/2018/2/layout/IconLabelList"/>
    <dgm:cxn modelId="{36753F2A-A171-4BDC-B470-529B86DF71D5}" type="presParOf" srcId="{76261C42-2235-4DB3-8E5D-EF5CD0FB12B5}" destId="{4E1E6214-4821-474A-8AA9-E9EACACF8805}" srcOrd="3" destOrd="0" presId="urn:microsoft.com/office/officeart/2018/2/layout/IconLabelList"/>
    <dgm:cxn modelId="{EA7CFE37-8350-4980-88D3-03432E70B5A7}" type="presParOf" srcId="{76261C42-2235-4DB3-8E5D-EF5CD0FB12B5}" destId="{54181421-1D2C-4C21-A73F-8CAB34EDE062}" srcOrd="4" destOrd="0" presId="urn:microsoft.com/office/officeart/2018/2/layout/IconLabelList"/>
    <dgm:cxn modelId="{46E8B1F3-1F95-410B-BB63-7AC6C1553636}" type="presParOf" srcId="{54181421-1D2C-4C21-A73F-8CAB34EDE062}" destId="{2A279BD3-8F07-418C-BDEA-BAD356321B1D}" srcOrd="0" destOrd="0" presId="urn:microsoft.com/office/officeart/2018/2/layout/IconLabelList"/>
    <dgm:cxn modelId="{F3A43217-24BC-4551-A02B-36F620711D3B}" type="presParOf" srcId="{54181421-1D2C-4C21-A73F-8CAB34EDE062}" destId="{C84A1FB5-6DE3-418B-804B-1943B8CD11C3}" srcOrd="1" destOrd="0" presId="urn:microsoft.com/office/officeart/2018/2/layout/IconLabelList"/>
    <dgm:cxn modelId="{B6AE011E-C40B-4B9F-93D3-A67DEF061604}" type="presParOf" srcId="{54181421-1D2C-4C21-A73F-8CAB34EDE062}" destId="{0F074FFC-14F1-40D6-BB10-15AF6626269B}" srcOrd="2" destOrd="0" presId="urn:microsoft.com/office/officeart/2018/2/layout/IconLabelList"/>
    <dgm:cxn modelId="{A370BE1C-8DB7-44EB-8260-A099F5FFE408}" type="presParOf" srcId="{76261C42-2235-4DB3-8E5D-EF5CD0FB12B5}" destId="{84CF3BAB-A9EA-48E9-B72F-9B6B72A42570}" srcOrd="5" destOrd="0" presId="urn:microsoft.com/office/officeart/2018/2/layout/IconLabelList"/>
    <dgm:cxn modelId="{BA0A4A3A-A100-45C3-8C86-72FBFF8FF394}" type="presParOf" srcId="{76261C42-2235-4DB3-8E5D-EF5CD0FB12B5}" destId="{249A79B1-B221-44C5-9F41-9B576A99C585}" srcOrd="6" destOrd="0" presId="urn:microsoft.com/office/officeart/2018/2/layout/IconLabelList"/>
    <dgm:cxn modelId="{DE5ED4AD-BEDB-45E6-879C-CED8A879E217}" type="presParOf" srcId="{249A79B1-B221-44C5-9F41-9B576A99C585}" destId="{CDB0CFF3-3610-4682-8DD9-E407236D117F}" srcOrd="0" destOrd="0" presId="urn:microsoft.com/office/officeart/2018/2/layout/IconLabelList"/>
    <dgm:cxn modelId="{748A7AA5-2EF3-413A-B3C0-A36330692204}" type="presParOf" srcId="{249A79B1-B221-44C5-9F41-9B576A99C585}" destId="{5403A958-1A19-4904-9A5D-52BB214F4009}" srcOrd="1" destOrd="0" presId="urn:microsoft.com/office/officeart/2018/2/layout/IconLabelList"/>
    <dgm:cxn modelId="{40E62FF5-369E-4FA7-B001-E8D6498EB47C}" type="presParOf" srcId="{249A79B1-B221-44C5-9F41-9B576A99C585}" destId="{94B528F9-EC47-46E3-9C12-832AB05B3D3D}" srcOrd="2" destOrd="0" presId="urn:microsoft.com/office/officeart/2018/2/layout/IconLabelList"/>
    <dgm:cxn modelId="{B4B85755-3DB4-40F0-9556-25F2D0838364}" type="presParOf" srcId="{76261C42-2235-4DB3-8E5D-EF5CD0FB12B5}" destId="{BE69C6C3-CA9F-4501-8A95-300F978274FE}" srcOrd="7" destOrd="0" presId="urn:microsoft.com/office/officeart/2018/2/layout/IconLabelList"/>
    <dgm:cxn modelId="{9D794F85-A118-4114-855D-07AB808F2888}" type="presParOf" srcId="{76261C42-2235-4DB3-8E5D-EF5CD0FB12B5}" destId="{B6B31577-16FC-4B10-830C-9CC8ED9FA42F}" srcOrd="8" destOrd="0" presId="urn:microsoft.com/office/officeart/2018/2/layout/IconLabelList"/>
    <dgm:cxn modelId="{2D894BF8-91C3-4402-AF02-73FA6BFB0159}" type="presParOf" srcId="{B6B31577-16FC-4B10-830C-9CC8ED9FA42F}" destId="{787133F7-E286-4468-9A79-1E892684689A}" srcOrd="0" destOrd="0" presId="urn:microsoft.com/office/officeart/2018/2/layout/IconLabelList"/>
    <dgm:cxn modelId="{6ECFBEC8-37F5-4911-9466-E7327566F16F}" type="presParOf" srcId="{B6B31577-16FC-4B10-830C-9CC8ED9FA42F}" destId="{6400AEA4-9AE4-4888-99E4-FC97452A3CF1}" srcOrd="1" destOrd="0" presId="urn:microsoft.com/office/officeart/2018/2/layout/IconLabelList"/>
    <dgm:cxn modelId="{A7819FE0-3A3E-4294-AA33-8BE461D2C47E}" type="presParOf" srcId="{B6B31577-16FC-4B10-830C-9CC8ED9FA42F}" destId="{372C4AC1-4602-487F-BA82-B44031699B5D}" srcOrd="2" destOrd="0" presId="urn:microsoft.com/office/officeart/2018/2/layout/IconLabelList"/>
    <dgm:cxn modelId="{7256CE08-A44A-414B-B377-CA7DAA5F0262}" type="presParOf" srcId="{76261C42-2235-4DB3-8E5D-EF5CD0FB12B5}" destId="{EB512B57-F0B6-4870-AFAA-784A9C8A196B}" srcOrd="9" destOrd="0" presId="urn:microsoft.com/office/officeart/2018/2/layout/IconLabelList"/>
    <dgm:cxn modelId="{B13047D3-E02C-4F09-A995-F1C44E88E911}" type="presParOf" srcId="{76261C42-2235-4DB3-8E5D-EF5CD0FB12B5}" destId="{D96B4F16-B6A9-450C-86AE-453563FFAAEA}" srcOrd="10" destOrd="0" presId="urn:microsoft.com/office/officeart/2018/2/layout/IconLabelList"/>
    <dgm:cxn modelId="{3790991E-5510-474A-BE8F-054568E4C52D}" type="presParOf" srcId="{D96B4F16-B6A9-450C-86AE-453563FFAAEA}" destId="{EBBFA796-AD88-461D-854E-F98CC030D02B}" srcOrd="0" destOrd="0" presId="urn:microsoft.com/office/officeart/2018/2/layout/IconLabelList"/>
    <dgm:cxn modelId="{14E50F3D-3D5F-4DF2-91B4-2CD206D3FA1D}" type="presParOf" srcId="{D96B4F16-B6A9-450C-86AE-453563FFAAEA}" destId="{04F59630-56C1-4867-B891-5F6EAA519C4A}" srcOrd="1" destOrd="0" presId="urn:microsoft.com/office/officeart/2018/2/layout/IconLabelList"/>
    <dgm:cxn modelId="{A055CE6B-0D91-4F23-91D8-71E5DAAED78E}" type="presParOf" srcId="{D96B4F16-B6A9-450C-86AE-453563FFAAEA}" destId="{970F9029-223C-44C0-949B-0619CBCDB48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EF29349-1436-4392-A0CB-69692DE9C016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43B501-F36D-42D8-96BE-2561784D8D6E}">
      <dgm:prSet/>
      <dgm:spPr/>
      <dgm:t>
        <a:bodyPr/>
        <a:lstStyle/>
        <a:p>
          <a:r>
            <a:rPr lang="en-GB" dirty="0"/>
            <a:t>Erikson's Initiative vs Guilt stage helps explain Shona's confidence, communication and social participation difficulties</a:t>
          </a:r>
          <a:endParaRPr lang="en-US" dirty="0"/>
        </a:p>
      </dgm:t>
    </dgm:pt>
    <dgm:pt modelId="{1E88920C-A782-4447-9394-6C00445144D9}" type="parTrans" cxnId="{94AE7616-65B4-4153-9498-FDBFEBBEE9EA}">
      <dgm:prSet/>
      <dgm:spPr/>
      <dgm:t>
        <a:bodyPr/>
        <a:lstStyle/>
        <a:p>
          <a:endParaRPr lang="en-US"/>
        </a:p>
      </dgm:t>
    </dgm:pt>
    <dgm:pt modelId="{9D6A54D9-008D-484C-BCF6-329A0ABFADB7}" type="sibTrans" cxnId="{94AE7616-65B4-4153-9498-FDBFEBBEE9EA}">
      <dgm:prSet/>
      <dgm:spPr/>
      <dgm:t>
        <a:bodyPr/>
        <a:lstStyle/>
        <a:p>
          <a:endParaRPr lang="en-US"/>
        </a:p>
      </dgm:t>
    </dgm:pt>
    <dgm:pt modelId="{5EAD9B0B-A1CA-4E1C-8BA9-61108DF0233C}">
      <dgm:prSet/>
      <dgm:spPr/>
      <dgm:t>
        <a:bodyPr/>
        <a:lstStyle/>
        <a:p>
          <a:r>
            <a:rPr lang="en-GB"/>
            <a:t>Both nature and nurture influence her development</a:t>
          </a:r>
          <a:endParaRPr lang="en-US"/>
        </a:p>
      </dgm:t>
    </dgm:pt>
    <dgm:pt modelId="{3BD6B2AE-A252-4731-84FA-019D3497C444}" type="parTrans" cxnId="{AA44AD67-28D0-40D4-B6D4-2D89078C75A8}">
      <dgm:prSet/>
      <dgm:spPr/>
      <dgm:t>
        <a:bodyPr/>
        <a:lstStyle/>
        <a:p>
          <a:endParaRPr lang="en-US"/>
        </a:p>
      </dgm:t>
    </dgm:pt>
    <dgm:pt modelId="{121995CD-8B2D-497C-91A9-4BEDCF133183}" type="sibTrans" cxnId="{AA44AD67-28D0-40D4-B6D4-2D89078C75A8}">
      <dgm:prSet/>
      <dgm:spPr/>
      <dgm:t>
        <a:bodyPr/>
        <a:lstStyle/>
        <a:p>
          <a:endParaRPr lang="en-US"/>
        </a:p>
      </dgm:t>
    </dgm:pt>
    <dgm:pt modelId="{7DF0591A-48F4-4405-A557-06917EB52C25}">
      <dgm:prSet/>
      <dgm:spPr/>
      <dgm:t>
        <a:bodyPr/>
        <a:lstStyle/>
        <a:p>
          <a:r>
            <a:rPr lang="en-GB"/>
            <a:t>Nursery interventions can support confidence, communication and social development</a:t>
          </a:r>
          <a:endParaRPr lang="en-US"/>
        </a:p>
      </dgm:t>
    </dgm:pt>
    <dgm:pt modelId="{F557BB1E-392E-444C-9B1D-F6079E28FA30}" type="parTrans" cxnId="{84D3E57E-E871-4F9A-9EED-D8DA1720B82A}">
      <dgm:prSet/>
      <dgm:spPr/>
      <dgm:t>
        <a:bodyPr/>
        <a:lstStyle/>
        <a:p>
          <a:endParaRPr lang="en-US"/>
        </a:p>
      </dgm:t>
    </dgm:pt>
    <dgm:pt modelId="{F72CB35B-090A-4B5D-990C-0F897F7AC383}" type="sibTrans" cxnId="{84D3E57E-E871-4F9A-9EED-D8DA1720B82A}">
      <dgm:prSet/>
      <dgm:spPr/>
      <dgm:t>
        <a:bodyPr/>
        <a:lstStyle/>
        <a:p>
          <a:endParaRPr lang="en-US"/>
        </a:p>
      </dgm:t>
    </dgm:pt>
    <dgm:pt modelId="{21CCFB36-4FE1-4B98-BEB0-26ECEFB2101B}">
      <dgm:prSet/>
      <dgm:spPr/>
      <dgm:t>
        <a:bodyPr/>
        <a:lstStyle/>
        <a:p>
          <a:r>
            <a:rPr lang="en-GB"/>
            <a:t>Erikson's theory is useful for understanding Shona's needs but should be used alongside professional judgement and consideration of individual circumstances</a:t>
          </a:r>
          <a:endParaRPr lang="en-US"/>
        </a:p>
      </dgm:t>
    </dgm:pt>
    <dgm:pt modelId="{C60D923C-E5C0-43DB-9778-594C79215DB6}" type="parTrans" cxnId="{B4771BE2-FA3B-4B15-AB2E-D1B994036C66}">
      <dgm:prSet/>
      <dgm:spPr/>
      <dgm:t>
        <a:bodyPr/>
        <a:lstStyle/>
        <a:p>
          <a:endParaRPr lang="en-US"/>
        </a:p>
      </dgm:t>
    </dgm:pt>
    <dgm:pt modelId="{EC3B69E1-BE96-4887-833E-4B790296865C}" type="sibTrans" cxnId="{B4771BE2-FA3B-4B15-AB2E-D1B994036C66}">
      <dgm:prSet/>
      <dgm:spPr/>
      <dgm:t>
        <a:bodyPr/>
        <a:lstStyle/>
        <a:p>
          <a:endParaRPr lang="en-US"/>
        </a:p>
      </dgm:t>
    </dgm:pt>
    <dgm:pt modelId="{6049A629-697D-452E-AB61-22FEA3DC0FD7}">
      <dgm:prSet/>
      <dgm:spPr/>
      <dgm:t>
        <a:bodyPr/>
        <a:lstStyle/>
        <a:p>
          <a:r>
            <a:rPr lang="en-GB"/>
            <a:t>(Erikson, 1963)</a:t>
          </a:r>
          <a:endParaRPr lang="en-US"/>
        </a:p>
      </dgm:t>
    </dgm:pt>
    <dgm:pt modelId="{452FA39C-91E4-4BC8-87B9-27E30A62725B}" type="parTrans" cxnId="{1FFA67F9-1A31-4905-9131-F92B375DE6B1}">
      <dgm:prSet/>
      <dgm:spPr/>
      <dgm:t>
        <a:bodyPr/>
        <a:lstStyle/>
        <a:p>
          <a:endParaRPr lang="en-US"/>
        </a:p>
      </dgm:t>
    </dgm:pt>
    <dgm:pt modelId="{432F4ACA-357A-4A3E-8555-FC24A6B8B13D}" type="sibTrans" cxnId="{1FFA67F9-1A31-4905-9131-F92B375DE6B1}">
      <dgm:prSet/>
      <dgm:spPr/>
      <dgm:t>
        <a:bodyPr/>
        <a:lstStyle/>
        <a:p>
          <a:endParaRPr lang="en-US"/>
        </a:p>
      </dgm:t>
    </dgm:pt>
    <dgm:pt modelId="{3F56860C-36A9-4B45-A0C1-9E5853369FF9}" type="pres">
      <dgm:prSet presAssocID="{DEF29349-1436-4392-A0CB-69692DE9C016}" presName="linear" presStyleCnt="0">
        <dgm:presLayoutVars>
          <dgm:animLvl val="lvl"/>
          <dgm:resizeHandles val="exact"/>
        </dgm:presLayoutVars>
      </dgm:prSet>
      <dgm:spPr/>
    </dgm:pt>
    <dgm:pt modelId="{653A9A85-09D8-401C-8D87-419702100DDE}" type="pres">
      <dgm:prSet presAssocID="{AD43B501-F36D-42D8-96BE-2561784D8D6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0F21B47-C964-49B5-8258-D1F0B3C9A067}" type="pres">
      <dgm:prSet presAssocID="{9D6A54D9-008D-484C-BCF6-329A0ABFADB7}" presName="spacer" presStyleCnt="0"/>
      <dgm:spPr/>
    </dgm:pt>
    <dgm:pt modelId="{C98E0636-398E-449F-8FC9-9B4B19A57429}" type="pres">
      <dgm:prSet presAssocID="{5EAD9B0B-A1CA-4E1C-8BA9-61108DF0233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97C89AD-404D-436B-9655-F0B27BF67ACC}" type="pres">
      <dgm:prSet presAssocID="{121995CD-8B2D-497C-91A9-4BEDCF133183}" presName="spacer" presStyleCnt="0"/>
      <dgm:spPr/>
    </dgm:pt>
    <dgm:pt modelId="{E7EF010A-A54D-4028-80E4-6A0AC40D3982}" type="pres">
      <dgm:prSet presAssocID="{7DF0591A-48F4-4405-A557-06917EB52C2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789E9EC-6E30-43C8-966F-DFE9D8742A56}" type="pres">
      <dgm:prSet presAssocID="{F72CB35B-090A-4B5D-990C-0F897F7AC383}" presName="spacer" presStyleCnt="0"/>
      <dgm:spPr/>
    </dgm:pt>
    <dgm:pt modelId="{9AD1DD47-FB66-4412-9AC0-46BE7DD47647}" type="pres">
      <dgm:prSet presAssocID="{21CCFB36-4FE1-4B98-BEB0-26ECEFB2101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E2F0A9F-B5F8-4EA6-8DAC-936B633A9316}" type="pres">
      <dgm:prSet presAssocID="{EC3B69E1-BE96-4887-833E-4B790296865C}" presName="spacer" presStyleCnt="0"/>
      <dgm:spPr/>
    </dgm:pt>
    <dgm:pt modelId="{F809F6AA-118C-4EAC-902E-7955108D3A37}" type="pres">
      <dgm:prSet presAssocID="{6049A629-697D-452E-AB61-22FEA3DC0FD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A016004-2C78-4A53-8316-A8D69E047B2F}" type="presOf" srcId="{DEF29349-1436-4392-A0CB-69692DE9C016}" destId="{3F56860C-36A9-4B45-A0C1-9E5853369FF9}" srcOrd="0" destOrd="0" presId="urn:microsoft.com/office/officeart/2005/8/layout/vList2"/>
    <dgm:cxn modelId="{94AE7616-65B4-4153-9498-FDBFEBBEE9EA}" srcId="{DEF29349-1436-4392-A0CB-69692DE9C016}" destId="{AD43B501-F36D-42D8-96BE-2561784D8D6E}" srcOrd="0" destOrd="0" parTransId="{1E88920C-A782-4447-9394-6C00445144D9}" sibTransId="{9D6A54D9-008D-484C-BCF6-329A0ABFADB7}"/>
    <dgm:cxn modelId="{6A063C20-CEB2-4732-92AE-B110634B1263}" type="presOf" srcId="{5EAD9B0B-A1CA-4E1C-8BA9-61108DF0233C}" destId="{C98E0636-398E-449F-8FC9-9B4B19A57429}" srcOrd="0" destOrd="0" presId="urn:microsoft.com/office/officeart/2005/8/layout/vList2"/>
    <dgm:cxn modelId="{AA44AD67-28D0-40D4-B6D4-2D89078C75A8}" srcId="{DEF29349-1436-4392-A0CB-69692DE9C016}" destId="{5EAD9B0B-A1CA-4E1C-8BA9-61108DF0233C}" srcOrd="1" destOrd="0" parTransId="{3BD6B2AE-A252-4731-84FA-019D3497C444}" sibTransId="{121995CD-8B2D-497C-91A9-4BEDCF133183}"/>
    <dgm:cxn modelId="{F513AA51-44F0-499D-8DED-DC1B462C228A}" type="presOf" srcId="{21CCFB36-4FE1-4B98-BEB0-26ECEFB2101B}" destId="{9AD1DD47-FB66-4412-9AC0-46BE7DD47647}" srcOrd="0" destOrd="0" presId="urn:microsoft.com/office/officeart/2005/8/layout/vList2"/>
    <dgm:cxn modelId="{84D3E57E-E871-4F9A-9EED-D8DA1720B82A}" srcId="{DEF29349-1436-4392-A0CB-69692DE9C016}" destId="{7DF0591A-48F4-4405-A557-06917EB52C25}" srcOrd="2" destOrd="0" parTransId="{F557BB1E-392E-444C-9B1D-F6079E28FA30}" sibTransId="{F72CB35B-090A-4B5D-990C-0F897F7AC383}"/>
    <dgm:cxn modelId="{F08035C8-BDC4-4C6F-89EF-34BEB5674E34}" type="presOf" srcId="{7DF0591A-48F4-4405-A557-06917EB52C25}" destId="{E7EF010A-A54D-4028-80E4-6A0AC40D3982}" srcOrd="0" destOrd="0" presId="urn:microsoft.com/office/officeart/2005/8/layout/vList2"/>
    <dgm:cxn modelId="{30C124CC-434C-46F4-8E61-3FFB2F0F2B11}" type="presOf" srcId="{6049A629-697D-452E-AB61-22FEA3DC0FD7}" destId="{F809F6AA-118C-4EAC-902E-7955108D3A37}" srcOrd="0" destOrd="0" presId="urn:microsoft.com/office/officeart/2005/8/layout/vList2"/>
    <dgm:cxn modelId="{B4771BE2-FA3B-4B15-AB2E-D1B994036C66}" srcId="{DEF29349-1436-4392-A0CB-69692DE9C016}" destId="{21CCFB36-4FE1-4B98-BEB0-26ECEFB2101B}" srcOrd="3" destOrd="0" parTransId="{C60D923C-E5C0-43DB-9778-594C79215DB6}" sibTransId="{EC3B69E1-BE96-4887-833E-4B790296865C}"/>
    <dgm:cxn modelId="{1FFA67F9-1A31-4905-9131-F92B375DE6B1}" srcId="{DEF29349-1436-4392-A0CB-69692DE9C016}" destId="{6049A629-697D-452E-AB61-22FEA3DC0FD7}" srcOrd="4" destOrd="0" parTransId="{452FA39C-91E4-4BC8-87B9-27E30A62725B}" sibTransId="{432F4ACA-357A-4A3E-8555-FC24A6B8B13D}"/>
    <dgm:cxn modelId="{CF036FFC-51CA-4939-A89F-D54191BA39DD}" type="presOf" srcId="{AD43B501-F36D-42D8-96BE-2561784D8D6E}" destId="{653A9A85-09D8-401C-8D87-419702100DDE}" srcOrd="0" destOrd="0" presId="urn:microsoft.com/office/officeart/2005/8/layout/vList2"/>
    <dgm:cxn modelId="{FFA6B984-7395-4DBD-AAAE-19A730F9D5D7}" type="presParOf" srcId="{3F56860C-36A9-4B45-A0C1-9E5853369FF9}" destId="{653A9A85-09D8-401C-8D87-419702100DDE}" srcOrd="0" destOrd="0" presId="urn:microsoft.com/office/officeart/2005/8/layout/vList2"/>
    <dgm:cxn modelId="{313E1E22-B83A-416B-898E-194D0DF763FA}" type="presParOf" srcId="{3F56860C-36A9-4B45-A0C1-9E5853369FF9}" destId="{A0F21B47-C964-49B5-8258-D1F0B3C9A067}" srcOrd="1" destOrd="0" presId="urn:microsoft.com/office/officeart/2005/8/layout/vList2"/>
    <dgm:cxn modelId="{2E8A41A3-9864-4EE2-96EF-E8419762B8BD}" type="presParOf" srcId="{3F56860C-36A9-4B45-A0C1-9E5853369FF9}" destId="{C98E0636-398E-449F-8FC9-9B4B19A57429}" srcOrd="2" destOrd="0" presId="urn:microsoft.com/office/officeart/2005/8/layout/vList2"/>
    <dgm:cxn modelId="{EF1D577A-FDF4-427F-92B1-DAC9D0A0CDE2}" type="presParOf" srcId="{3F56860C-36A9-4B45-A0C1-9E5853369FF9}" destId="{597C89AD-404D-436B-9655-F0B27BF67ACC}" srcOrd="3" destOrd="0" presId="urn:microsoft.com/office/officeart/2005/8/layout/vList2"/>
    <dgm:cxn modelId="{BBF2414A-B7D7-46B2-885A-FD40789863BF}" type="presParOf" srcId="{3F56860C-36A9-4B45-A0C1-9E5853369FF9}" destId="{E7EF010A-A54D-4028-80E4-6A0AC40D3982}" srcOrd="4" destOrd="0" presId="urn:microsoft.com/office/officeart/2005/8/layout/vList2"/>
    <dgm:cxn modelId="{9E238CFB-D07A-4E3A-AB8A-A0971A442A22}" type="presParOf" srcId="{3F56860C-36A9-4B45-A0C1-9E5853369FF9}" destId="{9789E9EC-6E30-43C8-966F-DFE9D8742A56}" srcOrd="5" destOrd="0" presId="urn:microsoft.com/office/officeart/2005/8/layout/vList2"/>
    <dgm:cxn modelId="{1E7F04E9-1843-4413-81EC-ED3CA4C46F21}" type="presParOf" srcId="{3F56860C-36A9-4B45-A0C1-9E5853369FF9}" destId="{9AD1DD47-FB66-4412-9AC0-46BE7DD47647}" srcOrd="6" destOrd="0" presId="urn:microsoft.com/office/officeart/2005/8/layout/vList2"/>
    <dgm:cxn modelId="{A9E1403E-B711-437C-B306-95999539ABD1}" type="presParOf" srcId="{3F56860C-36A9-4B45-A0C1-9E5853369FF9}" destId="{2E2F0A9F-B5F8-4EA6-8DAC-936B633A9316}" srcOrd="7" destOrd="0" presId="urn:microsoft.com/office/officeart/2005/8/layout/vList2"/>
    <dgm:cxn modelId="{B159A077-D901-4634-90D2-5B7453329D08}" type="presParOf" srcId="{3F56860C-36A9-4B45-A0C1-9E5853369FF9}" destId="{F809F6AA-118C-4EAC-902E-7955108D3A3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FE24D0-5541-4A19-AFDD-0F4178C4B329}">
      <dsp:nvSpPr>
        <dsp:cNvPr id="0" name=""/>
        <dsp:cNvSpPr/>
      </dsp:nvSpPr>
      <dsp:spPr>
        <a:xfrm>
          <a:off x="0" y="0"/>
          <a:ext cx="5366353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Initiative vs Guilt </a:t>
          </a:r>
          <a:endParaRPr lang="en-US" sz="3200" kern="1200"/>
        </a:p>
      </dsp:txBody>
      <dsp:txXfrm>
        <a:off x="38381" y="38381"/>
        <a:ext cx="5289591" cy="709478"/>
      </dsp:txXfrm>
    </dsp:sp>
    <dsp:sp modelId="{65E891FD-C393-46BD-815B-85F4F481F0B4}">
      <dsp:nvSpPr>
        <dsp:cNvPr id="0" name=""/>
        <dsp:cNvSpPr/>
      </dsp:nvSpPr>
      <dsp:spPr>
        <a:xfrm>
          <a:off x="0" y="855878"/>
          <a:ext cx="5366353" cy="3510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382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Children begin to explore, make choices and take initiative.</a:t>
          </a:r>
          <a:endParaRPr lang="en-US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/>
            <a:t>Successful development leads to confidence and independence.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Negative experiences may lead to feelings of guilt and self-doubt.</a:t>
          </a:r>
          <a:endParaRPr lang="en-US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Social interactions play an important role in development </a:t>
          </a:r>
          <a:r>
            <a:rPr lang="en-GB" sz="2500" kern="1200" dirty="0">
              <a:solidFill>
                <a:srgbClr val="FFFFFF"/>
              </a:solidFill>
            </a:rPr>
            <a:t>(Erikson, 1963)</a:t>
          </a:r>
          <a:endParaRPr lang="en-US" sz="2500" kern="1200" dirty="0"/>
        </a:p>
      </dsp:txBody>
      <dsp:txXfrm>
        <a:off x="0" y="855878"/>
        <a:ext cx="5366353" cy="35107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D2F58-A73B-4AAB-B3BE-0DF943FBD552}">
      <dsp:nvSpPr>
        <dsp:cNvPr id="0" name=""/>
        <dsp:cNvSpPr/>
      </dsp:nvSpPr>
      <dsp:spPr>
        <a:xfrm>
          <a:off x="9524" y="723899"/>
          <a:ext cx="6762738" cy="5410191"/>
        </a:xfrm>
        <a:prstGeom prst="homePlate">
          <a:avLst>
            <a:gd name="adj" fmla="val 2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8574" tIns="45720" rIns="954298" bIns="4572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b="1" i="0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/>
            <a:t>Application of Erikson's Theory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dirty="0"/>
            <a:t>At 3 years old, Shona is in Erikson's </a:t>
          </a:r>
          <a:r>
            <a:rPr lang="en-US" sz="1800" b="0" i="1" kern="1200" dirty="0"/>
            <a:t>Initiative vs Guilt</a:t>
          </a:r>
          <a:r>
            <a:rPr lang="en-US" sz="1800" b="0" i="0" kern="1200" dirty="0"/>
            <a:t> stage, where children begin to explore their environment and interact more independently. 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dirty="0"/>
            <a:t>Shona's separation anxiety may reduce her willingness to explore new experiences without reassurance from trusted adults.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dirty="0"/>
            <a:t>Her limited verbal communication may affect her confidence when expressing ideas, needs and emotions.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dirty="0"/>
            <a:t>Difficulty engaging in group play may suggest hesitation to take initiative with peers and participate in shared activities.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dirty="0"/>
            <a:t>If Shona receives encouragement, praise and opportunities for success, she is more likely to develop confidence and independence rather than feelings of self-doubt.</a:t>
          </a:r>
          <a:endParaRPr lang="en-US" sz="1800" kern="1200" dirty="0"/>
        </a:p>
      </dsp:txBody>
      <dsp:txXfrm>
        <a:off x="9524" y="723899"/>
        <a:ext cx="6086464" cy="5410191"/>
      </dsp:txXfrm>
    </dsp:sp>
    <dsp:sp modelId="{8CABC070-4CEC-4143-8E23-E097B8491C8A}">
      <dsp:nvSpPr>
        <dsp:cNvPr id="0" name=""/>
        <dsp:cNvSpPr/>
      </dsp:nvSpPr>
      <dsp:spPr>
        <a:xfrm>
          <a:off x="5419716" y="723899"/>
          <a:ext cx="6762738" cy="5410191"/>
        </a:xfrm>
        <a:prstGeom prst="chevron">
          <a:avLst>
            <a:gd name="adj" fmla="val 25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8574" tIns="40640" rIns="238574" bIns="4064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1" i="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kern="1200" dirty="0"/>
            <a:t>Developmental Needs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/>
            <a:t>Emotional reassurance and security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/>
            <a:t>Opportunities to make choices independently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/>
            <a:t>Positive reinforcement from practitioners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/>
            <a:t>Safe opportunities to develop communication and social skills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600" b="0" i="0" kern="1200" dirty="0">
              <a:effectLst/>
              <a:latin typeface="+mn-lt"/>
            </a:rPr>
            <a:t>    Shona's reluctance to engage in group activities may affect opportunities to develop confidence and social competence, which Erikson believed were important outcomes during the Initiative vs Guilt stage (Erikson, 1963).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600" kern="1200" dirty="0"/>
            <a:t>Erikson (1963) Gross (2020)</a:t>
          </a:r>
          <a:endParaRPr lang="en-US" sz="16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700" kern="1200" dirty="0"/>
        </a:p>
      </dsp:txBody>
      <dsp:txXfrm>
        <a:off x="6772264" y="723899"/>
        <a:ext cx="4057642" cy="54101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7034D7-BAAB-474B-9551-FB372D014E05}">
      <dsp:nvSpPr>
        <dsp:cNvPr id="0" name=""/>
        <dsp:cNvSpPr/>
      </dsp:nvSpPr>
      <dsp:spPr>
        <a:xfrm>
          <a:off x="489421" y="528600"/>
          <a:ext cx="798925" cy="7989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6A4D8-F580-4929-8071-30CBF9CBFA40}">
      <dsp:nvSpPr>
        <dsp:cNvPr id="0" name=""/>
        <dsp:cNvSpPr/>
      </dsp:nvSpPr>
      <dsp:spPr>
        <a:xfrm>
          <a:off x="1188" y="1635654"/>
          <a:ext cx="1775390" cy="710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Assign a consistent key worker to build Shona’s trust and  security</a:t>
          </a:r>
          <a:endParaRPr lang="en-US" sz="1200" b="1" kern="1200" dirty="0"/>
        </a:p>
      </dsp:txBody>
      <dsp:txXfrm>
        <a:off x="1188" y="1635654"/>
        <a:ext cx="1775390" cy="710156"/>
      </dsp:txXfrm>
    </dsp:sp>
    <dsp:sp modelId="{74153056-626E-4226-B7BB-47DA7632F776}">
      <dsp:nvSpPr>
        <dsp:cNvPr id="0" name=""/>
        <dsp:cNvSpPr/>
      </dsp:nvSpPr>
      <dsp:spPr>
        <a:xfrm>
          <a:off x="2575505" y="528600"/>
          <a:ext cx="798925" cy="7989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5A1B2-A7A0-412B-B6D5-2B1E669D4E1B}">
      <dsp:nvSpPr>
        <dsp:cNvPr id="0" name=""/>
        <dsp:cNvSpPr/>
      </dsp:nvSpPr>
      <dsp:spPr>
        <a:xfrm>
          <a:off x="2087272" y="1635654"/>
          <a:ext cx="1775390" cy="710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Establish predictable daily routines for Shona</a:t>
          </a:r>
          <a:endParaRPr lang="en-US" sz="1200" b="1" kern="1200" dirty="0"/>
        </a:p>
      </dsp:txBody>
      <dsp:txXfrm>
        <a:off x="2087272" y="1635654"/>
        <a:ext cx="1775390" cy="710156"/>
      </dsp:txXfrm>
    </dsp:sp>
    <dsp:sp modelId="{2A279BD3-8F07-418C-BDEA-BAD356321B1D}">
      <dsp:nvSpPr>
        <dsp:cNvPr id="0" name=""/>
        <dsp:cNvSpPr/>
      </dsp:nvSpPr>
      <dsp:spPr>
        <a:xfrm>
          <a:off x="4661589" y="528600"/>
          <a:ext cx="798925" cy="7989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74FFC-14F1-40D6-BB10-15AF6626269B}">
      <dsp:nvSpPr>
        <dsp:cNvPr id="0" name=""/>
        <dsp:cNvSpPr/>
      </dsp:nvSpPr>
      <dsp:spPr>
        <a:xfrm>
          <a:off x="4173356" y="1635654"/>
          <a:ext cx="1775390" cy="710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Use praise and positive reinforcement</a:t>
          </a:r>
          <a:endParaRPr lang="en-US" sz="1200" b="1" kern="1200" dirty="0"/>
        </a:p>
      </dsp:txBody>
      <dsp:txXfrm>
        <a:off x="4173356" y="1635654"/>
        <a:ext cx="1775390" cy="710156"/>
      </dsp:txXfrm>
    </dsp:sp>
    <dsp:sp modelId="{CDB0CFF3-3610-4682-8DD9-E407236D117F}">
      <dsp:nvSpPr>
        <dsp:cNvPr id="0" name=""/>
        <dsp:cNvSpPr/>
      </dsp:nvSpPr>
      <dsp:spPr>
        <a:xfrm>
          <a:off x="489421" y="2789658"/>
          <a:ext cx="798925" cy="7989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528F9-EC47-46E3-9C12-832AB05B3D3D}">
      <dsp:nvSpPr>
        <dsp:cNvPr id="0" name=""/>
        <dsp:cNvSpPr/>
      </dsp:nvSpPr>
      <dsp:spPr>
        <a:xfrm>
          <a:off x="1188" y="3896712"/>
          <a:ext cx="1775390" cy="710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Encourage participation in small-group activities</a:t>
          </a:r>
          <a:endParaRPr lang="en-US" sz="1200" b="1" kern="1200"/>
        </a:p>
      </dsp:txBody>
      <dsp:txXfrm>
        <a:off x="1188" y="3896712"/>
        <a:ext cx="1775390" cy="710156"/>
      </dsp:txXfrm>
    </dsp:sp>
    <dsp:sp modelId="{787133F7-E286-4468-9A79-1E892684689A}">
      <dsp:nvSpPr>
        <dsp:cNvPr id="0" name=""/>
        <dsp:cNvSpPr/>
      </dsp:nvSpPr>
      <dsp:spPr>
        <a:xfrm>
          <a:off x="2575505" y="2789658"/>
          <a:ext cx="798925" cy="7989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C4AC1-4602-487F-BA82-B44031699B5D}">
      <dsp:nvSpPr>
        <dsp:cNvPr id="0" name=""/>
        <dsp:cNvSpPr/>
      </dsp:nvSpPr>
      <dsp:spPr>
        <a:xfrm>
          <a:off x="2087272" y="3896712"/>
          <a:ext cx="1775390" cy="710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Provide opportunities for choice and independence</a:t>
          </a:r>
          <a:endParaRPr lang="en-US" sz="1200" b="1" kern="1200"/>
        </a:p>
      </dsp:txBody>
      <dsp:txXfrm>
        <a:off x="2087272" y="3896712"/>
        <a:ext cx="1775390" cy="710156"/>
      </dsp:txXfrm>
    </dsp:sp>
    <dsp:sp modelId="{EBBFA796-AD88-461D-854E-F98CC030D02B}">
      <dsp:nvSpPr>
        <dsp:cNvPr id="0" name=""/>
        <dsp:cNvSpPr/>
      </dsp:nvSpPr>
      <dsp:spPr>
        <a:xfrm>
          <a:off x="4661589" y="2789658"/>
          <a:ext cx="798925" cy="7989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0F9029-223C-44C0-949B-0619CBCDB484}">
      <dsp:nvSpPr>
        <dsp:cNvPr id="0" name=""/>
        <dsp:cNvSpPr/>
      </dsp:nvSpPr>
      <dsp:spPr>
        <a:xfrm>
          <a:off x="4173356" y="3896712"/>
          <a:ext cx="1775390" cy="710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Support Shona’s communication through play-based learning</a:t>
          </a:r>
          <a:endParaRPr lang="en-US" sz="1200" b="1" kern="1200" dirty="0"/>
        </a:p>
      </dsp:txBody>
      <dsp:txXfrm>
        <a:off x="4173356" y="3896712"/>
        <a:ext cx="1775390" cy="7101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3A9A85-09D8-401C-8D87-419702100DDE}">
      <dsp:nvSpPr>
        <dsp:cNvPr id="0" name=""/>
        <dsp:cNvSpPr/>
      </dsp:nvSpPr>
      <dsp:spPr>
        <a:xfrm>
          <a:off x="0" y="43458"/>
          <a:ext cx="6619031" cy="9509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Erikson's Initiative vs Guilt stage helps explain Shona's confidence, communication and social participation difficulties</a:t>
          </a:r>
          <a:endParaRPr lang="en-US" sz="1700" kern="1200" dirty="0"/>
        </a:p>
      </dsp:txBody>
      <dsp:txXfrm>
        <a:off x="46424" y="89882"/>
        <a:ext cx="6526183" cy="858142"/>
      </dsp:txXfrm>
    </dsp:sp>
    <dsp:sp modelId="{C98E0636-398E-449F-8FC9-9B4B19A57429}">
      <dsp:nvSpPr>
        <dsp:cNvPr id="0" name=""/>
        <dsp:cNvSpPr/>
      </dsp:nvSpPr>
      <dsp:spPr>
        <a:xfrm>
          <a:off x="0" y="1043409"/>
          <a:ext cx="6619031" cy="95099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Both nature and nurture influence her development</a:t>
          </a:r>
          <a:endParaRPr lang="en-US" sz="1700" kern="1200"/>
        </a:p>
      </dsp:txBody>
      <dsp:txXfrm>
        <a:off x="46424" y="1089833"/>
        <a:ext cx="6526183" cy="858142"/>
      </dsp:txXfrm>
    </dsp:sp>
    <dsp:sp modelId="{E7EF010A-A54D-4028-80E4-6A0AC40D3982}">
      <dsp:nvSpPr>
        <dsp:cNvPr id="0" name=""/>
        <dsp:cNvSpPr/>
      </dsp:nvSpPr>
      <dsp:spPr>
        <a:xfrm>
          <a:off x="0" y="2043360"/>
          <a:ext cx="6619031" cy="95099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Nursery interventions can support confidence, communication and social development</a:t>
          </a:r>
          <a:endParaRPr lang="en-US" sz="1700" kern="1200"/>
        </a:p>
      </dsp:txBody>
      <dsp:txXfrm>
        <a:off x="46424" y="2089784"/>
        <a:ext cx="6526183" cy="858142"/>
      </dsp:txXfrm>
    </dsp:sp>
    <dsp:sp modelId="{9AD1DD47-FB66-4412-9AC0-46BE7DD47647}">
      <dsp:nvSpPr>
        <dsp:cNvPr id="0" name=""/>
        <dsp:cNvSpPr/>
      </dsp:nvSpPr>
      <dsp:spPr>
        <a:xfrm>
          <a:off x="0" y="3043310"/>
          <a:ext cx="6619031" cy="95099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Erikson's theory is useful for understanding Shona's needs but should be used alongside professional judgement and consideration of individual circumstances</a:t>
          </a:r>
          <a:endParaRPr lang="en-US" sz="1700" kern="1200"/>
        </a:p>
      </dsp:txBody>
      <dsp:txXfrm>
        <a:off x="46424" y="3089734"/>
        <a:ext cx="6526183" cy="858142"/>
      </dsp:txXfrm>
    </dsp:sp>
    <dsp:sp modelId="{F809F6AA-118C-4EAC-902E-7955108D3A37}">
      <dsp:nvSpPr>
        <dsp:cNvPr id="0" name=""/>
        <dsp:cNvSpPr/>
      </dsp:nvSpPr>
      <dsp:spPr>
        <a:xfrm>
          <a:off x="0" y="4043261"/>
          <a:ext cx="6619031" cy="95099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(Erikson, 1963)</a:t>
          </a:r>
          <a:endParaRPr lang="en-US" sz="1700" kern="1200"/>
        </a:p>
      </dsp:txBody>
      <dsp:txXfrm>
        <a:off x="46424" y="4089685"/>
        <a:ext cx="6526183" cy="8581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9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050618-B6A0-496D-BC97-C5F1CE2A3EE3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C04663-0664-4279-A8F5-AE1B84550C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939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C04663-0664-4279-A8F5-AE1B84550C3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536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1903-4D4D-AF36-C335-3C0D830BE0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63E215-BF24-302F-CAD8-A698EF6B34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B32D8-5871-F78E-D370-071B150AA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DAA19-47AA-2565-BCB5-E20893D85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8701A-2F9C-DA9D-05F4-A49BF1243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9758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C091-7BFE-E356-B3FF-BB89E91B7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B13FB-0906-924E-5833-3FA367C43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0CB78-824E-E02F-F9C6-1A6CE3CDE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5AEEC-DA11-E8A5-A8F5-F406AF1A5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A9C50-409F-996C-6E52-824A9C31F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666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3D43-576D-7ECF-C240-446F1FF62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C9E97-499E-6D00-82D9-6F197BCACE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3004C-DBBB-9807-DFD5-8AD57F569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4B07F-2FD2-4358-0FC9-BF08A3B82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81CF2-41BD-B832-EF3A-1AAAAF6E1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308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E3531-1DF3-0650-02B9-143A156B8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21BC5-8FC2-DADF-832B-3729B7D177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3CC82F-4FD2-0968-B48B-7DE0EE2BCA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0A60DA-3C85-1631-9849-56DE627CE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79120-4385-B393-6161-7FB321BAF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8598B-16CC-1F05-F2F4-63CC0F1EA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484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3DA35-FCE9-C00A-A5D0-51031122C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137E72-0216-7F6D-C809-92EF17EE3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B8ECB-A463-B42F-72F1-3824C964BB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B7842A-C2EC-246B-60D1-7E119799E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74BE80-C963-91A4-1594-BDC1B88547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83E180-653D-7C33-0C28-860992D9E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88F633-AEAD-A1D6-EAF4-9D4E1246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2C970A-986D-4377-5B61-CEBE3BA7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645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ED1F6-24AC-C938-ACEB-DA8532FDC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33C0FE-0433-8EC7-F248-8F322C944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606AF6-E787-15FB-0B06-EBC4613F9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1DC991-D02F-DB4B-6702-52639AB55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338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AC5F4F-CEB8-B256-4559-2D9D7B27A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C78120-A5A6-87C7-B140-6D7364B4C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68730-CC49-C15D-6DA6-EFED5F46A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90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194EF-7049-C469-5716-451D27E8F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8C466-6E45-1AFE-6E6C-5C9C83CB2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346EF-28F2-FDBC-0219-57A37C6940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75641-4445-2592-E554-D36867CA1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1352A-AB2A-F590-0D75-AFE573587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BC0C1-3E7C-7D0C-A091-51477085E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892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0FD6A-7FB3-7CB0-2CFF-F540BC3A2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19CE2E-6DFC-F529-9DD6-E1D688E616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B84AA4-7018-1DAD-5B5C-4A3DFF2B06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2A881-05AD-CEC4-0BF0-0988E0ED7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0AF96-F302-71AA-5A98-077BD5A9D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A91E04-4E52-8611-DF1F-68E012E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87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A5A7D-C857-4003-ED2B-162EBE2E6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9F97E-7FB9-808E-48FF-49800466B3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0544C-DDDC-9EC4-B1E5-FC70338F8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CCA84-54D0-EBE0-3842-CB969A58F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8C88C-45F5-D713-8038-0DF13F0A4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168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8419C9-DD51-E0BC-3BEF-EA76C26422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E306E0-FD05-5E58-0D8E-C718B066C1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9D102-891E-AF0F-B86D-D437C7CBC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3CA2B-E593-F8B9-FBA6-AB879FBBF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E94D7-9A36-1345-7E0B-BD7DC1D10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695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58BD41-F7F1-BD6C-4DA7-EF9819CE4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67457D-6D83-D2B0-42BE-F3F25CB8E3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0CAF4-1532-74D3-3EFC-7637E1B2DA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2FD693-C56B-4C14-9700-A6546C25C4E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2EB8F1-1B74-A9C4-450C-DFB932AAB8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3BF6B-6AB6-2C30-F3E6-F691968C7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2E96E6-5566-45B2-9272-F41F7C0FD7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172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early-years-foundation-stage-framework--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C25929-2CB8-11BF-BA23-EE6FD4C151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3044335"/>
          </a:xfrm>
        </p:spPr>
        <p:txBody>
          <a:bodyPr anchor="b">
            <a:normAutofit/>
          </a:bodyPr>
          <a:lstStyle/>
          <a:p>
            <a:br>
              <a:rPr lang="en-GB" sz="4800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1DB20F-0BAA-A767-B3AD-BA7135A178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708" y="3866064"/>
            <a:ext cx="10558405" cy="2234485"/>
          </a:xfrm>
        </p:spPr>
        <p:txBody>
          <a:bodyPr>
            <a:normAutofit/>
          </a:bodyPr>
          <a:lstStyle/>
          <a:p>
            <a:pPr lvl="0" fontAlgn="t"/>
            <a:r>
              <a:rPr lang="en-GB" sz="2200">
                <a:solidFill>
                  <a:schemeClr val="bg1"/>
                </a:solidFill>
              </a:rPr>
              <a:t>Name: Rifaat Malik</a:t>
            </a:r>
          </a:p>
          <a:p>
            <a:pPr lvl="0" fontAlgn="t"/>
            <a:r>
              <a:rPr lang="en-GB" sz="2200">
                <a:solidFill>
                  <a:schemeClr val="bg1"/>
                </a:solidFill>
              </a:rPr>
              <a:t>Student Number: 2524846</a:t>
            </a:r>
          </a:p>
          <a:p>
            <a:pPr lvl="0" fontAlgn="t"/>
            <a:r>
              <a:rPr lang="en-GB" sz="2200">
                <a:solidFill>
                  <a:schemeClr val="bg1"/>
                </a:solidFill>
              </a:rPr>
              <a:t>Module Code : </a:t>
            </a:r>
            <a:r>
              <a:rPr lang="en-US" sz="2200">
                <a:solidFill>
                  <a:schemeClr val="bg1"/>
                </a:solidFill>
              </a:rPr>
              <a:t>LCHS4010</a:t>
            </a:r>
            <a:endParaRPr lang="en-GB" sz="2200">
              <a:solidFill>
                <a:schemeClr val="bg1"/>
              </a:solidFill>
            </a:endParaRPr>
          </a:p>
          <a:p>
            <a:pPr lvl="0" fontAlgn="t"/>
            <a:r>
              <a:rPr lang="en-GB" sz="2200">
                <a:solidFill>
                  <a:schemeClr val="bg1"/>
                </a:solidFill>
              </a:rPr>
              <a:t>Module Title:  </a:t>
            </a:r>
            <a:r>
              <a:rPr lang="en-US" sz="2200">
                <a:solidFill>
                  <a:schemeClr val="bg1"/>
                </a:solidFill>
              </a:rPr>
              <a:t>Psychology in Health and Social Care</a:t>
            </a:r>
            <a:endParaRPr lang="en-GB" sz="2200">
              <a:solidFill>
                <a:schemeClr val="bg1"/>
              </a:solidFill>
            </a:endParaRPr>
          </a:p>
          <a:p>
            <a:pPr lvl="0" fontAlgn="t"/>
            <a:r>
              <a:rPr lang="en-GB" sz="2200">
                <a:solidFill>
                  <a:schemeClr val="bg1"/>
                </a:solidFill>
              </a:rPr>
              <a:t>Lecturer Name: Rizwan Nadim</a:t>
            </a:r>
          </a:p>
        </p:txBody>
      </p:sp>
    </p:spTree>
    <p:extLst>
      <p:ext uri="{BB962C8B-B14F-4D97-AF65-F5344CB8AC3E}">
        <p14:creationId xmlns:p14="http://schemas.microsoft.com/office/powerpoint/2010/main" val="2457148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4F28F533-F079-8B73-CE02-75000E975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24">
            <a:extLst>
              <a:ext uri="{FF2B5EF4-FFF2-40B4-BE49-F238E27FC236}">
                <a16:creationId xmlns:a16="http://schemas.microsoft.com/office/drawing/2014/main" id="{4A407489-1F62-8DF1-1044-C7269B4AD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2191996" cy="1575959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rgbClr val="104862"/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26">
            <a:extLst>
              <a:ext uri="{FF2B5EF4-FFF2-40B4-BE49-F238E27FC236}">
                <a16:creationId xmlns:a16="http://schemas.microsoft.com/office/drawing/2014/main" id="{7526CD8A-767A-C547-FE6A-1137C0138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800009" flipH="1">
            <a:off x="8128851" y="-10"/>
            <a:ext cx="4063145" cy="1576416"/>
          </a:xfrm>
          <a:prstGeom prst="rect">
            <a:avLst/>
          </a:prstGeom>
          <a:gradFill>
            <a:gsLst>
              <a:gs pos="0">
                <a:srgbClr val="0B3041">
                  <a:alpha val="68000"/>
                </a:srgbClr>
              </a:gs>
              <a:gs pos="100000">
                <a:srgbClr val="156082">
                  <a:alpha val="79000"/>
                </a:srgbClr>
              </a:gs>
            </a:gsLst>
            <a:lin ang="19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28">
            <a:extLst>
              <a:ext uri="{FF2B5EF4-FFF2-40B4-BE49-F238E27FC236}">
                <a16:creationId xmlns:a16="http://schemas.microsoft.com/office/drawing/2014/main" id="{FFFFB30E-16E3-6374-5590-FF4E0CE41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5307782" y="-5307782"/>
            <a:ext cx="1576443" cy="12192006"/>
          </a:xfrm>
          <a:prstGeom prst="rect">
            <a:avLst/>
          </a:prstGeom>
          <a:gradFill>
            <a:gsLst>
              <a:gs pos="0">
                <a:srgbClr val="156082">
                  <a:alpha val="0"/>
                </a:srgbClr>
              </a:gs>
              <a:gs pos="100000">
                <a:srgbClr val="000000">
                  <a:alpha val="74000"/>
                </a:srgbClr>
              </a:gs>
            </a:gsLst>
            <a:lin ang="20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BB61C0E-E234-E8AA-727D-C9B0314F14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1600" y="348861"/>
            <a:ext cx="10044025" cy="877732"/>
          </a:xfrm>
        </p:spPr>
        <p:txBody>
          <a:bodyPr/>
          <a:lstStyle/>
          <a:p>
            <a:pPr lvl="0"/>
            <a:r>
              <a:rPr lang="en-GB" sz="4000">
                <a:solidFill>
                  <a:srgbClr val="FFFFFF"/>
                </a:solidFill>
              </a:rPr>
              <a:t>Introduction to Shona</a:t>
            </a:r>
          </a:p>
        </p:txBody>
      </p:sp>
      <p:grpSp>
        <p:nvGrpSpPr>
          <p:cNvPr id="7" name="Content Placeholder 2">
            <a:extLst>
              <a:ext uri="{FF2B5EF4-FFF2-40B4-BE49-F238E27FC236}">
                <a16:creationId xmlns:a16="http://schemas.microsoft.com/office/drawing/2014/main" id="{5097B35D-77DE-BDBF-9FB5-F5D6E5FC9512}"/>
              </a:ext>
            </a:extLst>
          </p:cNvPr>
          <p:cNvGrpSpPr/>
          <p:nvPr/>
        </p:nvGrpSpPr>
        <p:grpSpPr>
          <a:xfrm>
            <a:off x="644057" y="2112574"/>
            <a:ext cx="10927829" cy="4192808"/>
            <a:chOff x="644057" y="2112574"/>
            <a:chExt cx="10927829" cy="4192808"/>
          </a:xfrm>
        </p:grpSpPr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39A761CE-CC3A-0046-0F73-C152700F984C}"/>
                </a:ext>
              </a:extLst>
            </p:cNvPr>
            <p:cNvSpPr/>
            <p:nvPr/>
          </p:nvSpPr>
          <p:spPr>
            <a:xfrm>
              <a:off x="644057" y="2112574"/>
              <a:ext cx="8414427" cy="7547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414428"/>
                <a:gd name="f7" fmla="val 754704"/>
                <a:gd name="f8" fmla="val 75470"/>
                <a:gd name="f9" fmla="val 33789"/>
                <a:gd name="f10" fmla="val 8338958"/>
                <a:gd name="f11" fmla="val 8380639"/>
                <a:gd name="f12" fmla="val 679234"/>
                <a:gd name="f13" fmla="val 720915"/>
                <a:gd name="f14" fmla="+- 0 0 -90"/>
                <a:gd name="f15" fmla="*/ f3 1 8414428"/>
                <a:gd name="f16" fmla="*/ f4 1 754704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414428"/>
                <a:gd name="f25" fmla="*/ f21 1 754704"/>
                <a:gd name="f26" fmla="*/ 0 f22 1"/>
                <a:gd name="f27" fmla="*/ 75470 f21 1"/>
                <a:gd name="f28" fmla="*/ 75470 f22 1"/>
                <a:gd name="f29" fmla="*/ 0 f21 1"/>
                <a:gd name="f30" fmla="*/ 8338958 f22 1"/>
                <a:gd name="f31" fmla="*/ 8414428 f22 1"/>
                <a:gd name="f32" fmla="*/ 679234 f21 1"/>
                <a:gd name="f33" fmla="*/ 754704 f21 1"/>
                <a:gd name="f34" fmla="+- f23 0 f1"/>
                <a:gd name="f35" fmla="*/ f26 1 8414428"/>
                <a:gd name="f36" fmla="*/ f27 1 754704"/>
                <a:gd name="f37" fmla="*/ f28 1 8414428"/>
                <a:gd name="f38" fmla="*/ f29 1 754704"/>
                <a:gd name="f39" fmla="*/ f30 1 8414428"/>
                <a:gd name="f40" fmla="*/ f31 1 8414428"/>
                <a:gd name="f41" fmla="*/ f32 1 754704"/>
                <a:gd name="f42" fmla="*/ f33 1 754704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414428" h="754704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E9713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2597" tIns="132597" rIns="991072" bIns="132597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Shona is 3 years old.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EBB90B41-BC9C-B45F-65CD-01F60CDC0490}"/>
                </a:ext>
              </a:extLst>
            </p:cNvPr>
            <p:cNvSpPr/>
            <p:nvPr/>
          </p:nvSpPr>
          <p:spPr>
            <a:xfrm>
              <a:off x="1272405" y="2972101"/>
              <a:ext cx="8414427" cy="7547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414428"/>
                <a:gd name="f7" fmla="val 754704"/>
                <a:gd name="f8" fmla="val 75470"/>
                <a:gd name="f9" fmla="val 33789"/>
                <a:gd name="f10" fmla="val 8338958"/>
                <a:gd name="f11" fmla="val 8380639"/>
                <a:gd name="f12" fmla="val 679234"/>
                <a:gd name="f13" fmla="val 720915"/>
                <a:gd name="f14" fmla="+- 0 0 -90"/>
                <a:gd name="f15" fmla="*/ f3 1 8414428"/>
                <a:gd name="f16" fmla="*/ f4 1 754704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414428"/>
                <a:gd name="f25" fmla="*/ f21 1 754704"/>
                <a:gd name="f26" fmla="*/ 0 f22 1"/>
                <a:gd name="f27" fmla="*/ 75470 f21 1"/>
                <a:gd name="f28" fmla="*/ 75470 f22 1"/>
                <a:gd name="f29" fmla="*/ 0 f21 1"/>
                <a:gd name="f30" fmla="*/ 8338958 f22 1"/>
                <a:gd name="f31" fmla="*/ 8414428 f22 1"/>
                <a:gd name="f32" fmla="*/ 679234 f21 1"/>
                <a:gd name="f33" fmla="*/ 754704 f21 1"/>
                <a:gd name="f34" fmla="+- f23 0 f1"/>
                <a:gd name="f35" fmla="*/ f26 1 8414428"/>
                <a:gd name="f36" fmla="*/ f27 1 754704"/>
                <a:gd name="f37" fmla="*/ f28 1 8414428"/>
                <a:gd name="f38" fmla="*/ f29 1 754704"/>
                <a:gd name="f39" fmla="*/ f30 1 8414428"/>
                <a:gd name="f40" fmla="*/ f31 1 8414428"/>
                <a:gd name="f41" fmla="*/ f32 1 754704"/>
                <a:gd name="f42" fmla="*/ f33 1 754704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414428" h="754704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D8B11D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2597" tIns="132597" rIns="1251502" bIns="132597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Recently started nursery.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B447B72D-83E3-E26F-775C-D5C202449C0E}"/>
                </a:ext>
              </a:extLst>
            </p:cNvPr>
            <p:cNvSpPr/>
            <p:nvPr/>
          </p:nvSpPr>
          <p:spPr>
            <a:xfrm>
              <a:off x="1900754" y="3831628"/>
              <a:ext cx="8414427" cy="7547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414428"/>
                <a:gd name="f7" fmla="val 754704"/>
                <a:gd name="f8" fmla="val 75470"/>
                <a:gd name="f9" fmla="val 33789"/>
                <a:gd name="f10" fmla="val 8338958"/>
                <a:gd name="f11" fmla="val 8380639"/>
                <a:gd name="f12" fmla="val 679234"/>
                <a:gd name="f13" fmla="val 720915"/>
                <a:gd name="f14" fmla="+- 0 0 -90"/>
                <a:gd name="f15" fmla="*/ f3 1 8414428"/>
                <a:gd name="f16" fmla="*/ f4 1 754704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414428"/>
                <a:gd name="f25" fmla="*/ f21 1 754704"/>
                <a:gd name="f26" fmla="*/ 0 f22 1"/>
                <a:gd name="f27" fmla="*/ 75470 f21 1"/>
                <a:gd name="f28" fmla="*/ 75470 f22 1"/>
                <a:gd name="f29" fmla="*/ 0 f21 1"/>
                <a:gd name="f30" fmla="*/ 8338958 f22 1"/>
                <a:gd name="f31" fmla="*/ 8414428 f22 1"/>
                <a:gd name="f32" fmla="*/ 679234 f21 1"/>
                <a:gd name="f33" fmla="*/ 754704 f21 1"/>
                <a:gd name="f34" fmla="+- f23 0 f1"/>
                <a:gd name="f35" fmla="*/ f26 1 8414428"/>
                <a:gd name="f36" fmla="*/ f27 1 754704"/>
                <a:gd name="f37" fmla="*/ f28 1 8414428"/>
                <a:gd name="f38" fmla="*/ f29 1 754704"/>
                <a:gd name="f39" fmla="*/ f30 1 8414428"/>
                <a:gd name="f40" fmla="*/ f31 1 8414428"/>
                <a:gd name="f41" fmla="*/ f32 1 754704"/>
                <a:gd name="f42" fmla="*/ f33 1 754704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414428" h="754704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8EB21E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2597" tIns="132597" rIns="1251502" bIns="132597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Shows anxiety when separated from carers.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20FE54E3-1890-BCC6-0580-1441EEE9F829}"/>
                </a:ext>
              </a:extLst>
            </p:cNvPr>
            <p:cNvSpPr/>
            <p:nvPr/>
          </p:nvSpPr>
          <p:spPr>
            <a:xfrm>
              <a:off x="2529102" y="4691155"/>
              <a:ext cx="8414427" cy="7547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414428"/>
                <a:gd name="f7" fmla="val 754704"/>
                <a:gd name="f8" fmla="val 75470"/>
                <a:gd name="f9" fmla="val 33789"/>
                <a:gd name="f10" fmla="val 8338958"/>
                <a:gd name="f11" fmla="val 8380639"/>
                <a:gd name="f12" fmla="val 679234"/>
                <a:gd name="f13" fmla="val 720915"/>
                <a:gd name="f14" fmla="+- 0 0 -90"/>
                <a:gd name="f15" fmla="*/ f3 1 8414428"/>
                <a:gd name="f16" fmla="*/ f4 1 754704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414428"/>
                <a:gd name="f25" fmla="*/ f21 1 754704"/>
                <a:gd name="f26" fmla="*/ 0 f22 1"/>
                <a:gd name="f27" fmla="*/ 75470 f21 1"/>
                <a:gd name="f28" fmla="*/ 75470 f22 1"/>
                <a:gd name="f29" fmla="*/ 0 f21 1"/>
                <a:gd name="f30" fmla="*/ 8338958 f22 1"/>
                <a:gd name="f31" fmla="*/ 8414428 f22 1"/>
                <a:gd name="f32" fmla="*/ 679234 f21 1"/>
                <a:gd name="f33" fmla="*/ 754704 f21 1"/>
                <a:gd name="f34" fmla="+- f23 0 f1"/>
                <a:gd name="f35" fmla="*/ f26 1 8414428"/>
                <a:gd name="f36" fmla="*/ f27 1 754704"/>
                <a:gd name="f37" fmla="*/ f28 1 8414428"/>
                <a:gd name="f38" fmla="*/ f29 1 754704"/>
                <a:gd name="f39" fmla="*/ f30 1 8414428"/>
                <a:gd name="f40" fmla="*/ f31 1 8414428"/>
                <a:gd name="f41" fmla="*/ f32 1 754704"/>
                <a:gd name="f42" fmla="*/ f33 1 754704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414428" h="754704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408E1C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2597" tIns="132597" rIns="1251502" bIns="132597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Limited verbal communication.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17B56ABE-052A-EDFF-B3FA-0E0B1E527F93}"/>
                </a:ext>
              </a:extLst>
            </p:cNvPr>
            <p:cNvSpPr/>
            <p:nvPr/>
          </p:nvSpPr>
          <p:spPr>
            <a:xfrm>
              <a:off x="3157459" y="5550682"/>
              <a:ext cx="8414427" cy="7547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8414428"/>
                <a:gd name="f7" fmla="val 754704"/>
                <a:gd name="f8" fmla="val 75470"/>
                <a:gd name="f9" fmla="val 33789"/>
                <a:gd name="f10" fmla="val 8338958"/>
                <a:gd name="f11" fmla="val 8380639"/>
                <a:gd name="f12" fmla="val 679234"/>
                <a:gd name="f13" fmla="val 720915"/>
                <a:gd name="f14" fmla="+- 0 0 -90"/>
                <a:gd name="f15" fmla="*/ f3 1 8414428"/>
                <a:gd name="f16" fmla="*/ f4 1 754704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8414428"/>
                <a:gd name="f25" fmla="*/ f21 1 754704"/>
                <a:gd name="f26" fmla="*/ 0 f22 1"/>
                <a:gd name="f27" fmla="*/ 75470 f21 1"/>
                <a:gd name="f28" fmla="*/ 75470 f22 1"/>
                <a:gd name="f29" fmla="*/ 0 f21 1"/>
                <a:gd name="f30" fmla="*/ 8338958 f22 1"/>
                <a:gd name="f31" fmla="*/ 8414428 f22 1"/>
                <a:gd name="f32" fmla="*/ 679234 f21 1"/>
                <a:gd name="f33" fmla="*/ 754704 f21 1"/>
                <a:gd name="f34" fmla="+- f23 0 f1"/>
                <a:gd name="f35" fmla="*/ f26 1 8414428"/>
                <a:gd name="f36" fmla="*/ f27 1 754704"/>
                <a:gd name="f37" fmla="*/ f28 1 8414428"/>
                <a:gd name="f38" fmla="*/ f29 1 754704"/>
                <a:gd name="f39" fmla="*/ f30 1 8414428"/>
                <a:gd name="f40" fmla="*/ f31 1 8414428"/>
                <a:gd name="f41" fmla="*/ f32 1 754704"/>
                <a:gd name="f42" fmla="*/ f33 1 754704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8414428" h="754704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96B24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32597" tIns="132597" rIns="1251502" bIns="132597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Difficulty joining group play.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72251A89-26EE-AD2C-42ED-EAE80FE74435}"/>
                </a:ext>
              </a:extLst>
            </p:cNvPr>
            <p:cNvSpPr/>
            <p:nvPr/>
          </p:nvSpPr>
          <p:spPr>
            <a:xfrm>
              <a:off x="8567928" y="2663930"/>
              <a:ext cx="490557" cy="49055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90558"/>
                <a:gd name="f7" fmla="val 269807"/>
                <a:gd name="f8" fmla="val 110376"/>
                <a:gd name="f9" fmla="val 380182"/>
                <a:gd name="f10" fmla="val 245279"/>
                <a:gd name="f11" fmla="+- 0 0 -90"/>
                <a:gd name="f12" fmla="*/ f3 1 490558"/>
                <a:gd name="f13" fmla="*/ f4 1 490558"/>
                <a:gd name="f14" fmla="val f5"/>
                <a:gd name="f15" fmla="val f6"/>
                <a:gd name="f16" fmla="*/ f11 f0 1"/>
                <a:gd name="f17" fmla="+- f15 0 f14"/>
                <a:gd name="f18" fmla="*/ f16 1 f2"/>
                <a:gd name="f19" fmla="*/ f17 1 490558"/>
                <a:gd name="f20" fmla="*/ 0 f17 1"/>
                <a:gd name="f21" fmla="*/ 269807 f17 1"/>
                <a:gd name="f22" fmla="*/ 110376 f17 1"/>
                <a:gd name="f23" fmla="*/ 380182 f17 1"/>
                <a:gd name="f24" fmla="*/ 490558 f17 1"/>
                <a:gd name="f25" fmla="*/ 245279 f17 1"/>
                <a:gd name="f26" fmla="+- f18 0 f1"/>
                <a:gd name="f27" fmla="*/ f20 1 490558"/>
                <a:gd name="f28" fmla="*/ f21 1 490558"/>
                <a:gd name="f29" fmla="*/ f22 1 490558"/>
                <a:gd name="f30" fmla="*/ f23 1 490558"/>
                <a:gd name="f31" fmla="*/ f24 1 490558"/>
                <a:gd name="f32" fmla="*/ f25 1 490558"/>
                <a:gd name="f33" fmla="*/ f14 1 f19"/>
                <a:gd name="f34" fmla="*/ f15 1 f19"/>
                <a:gd name="f35" fmla="*/ f27 1 f19"/>
                <a:gd name="f36" fmla="*/ f28 1 f19"/>
                <a:gd name="f37" fmla="*/ f29 1 f19"/>
                <a:gd name="f38" fmla="*/ f30 1 f19"/>
                <a:gd name="f39" fmla="*/ f31 1 f19"/>
                <a:gd name="f40" fmla="*/ f32 1 f19"/>
                <a:gd name="f41" fmla="*/ f33 f12 1"/>
                <a:gd name="f42" fmla="*/ f34 f12 1"/>
                <a:gd name="f43" fmla="*/ f34 f13 1"/>
                <a:gd name="f44" fmla="*/ f33 f13 1"/>
                <a:gd name="f45" fmla="*/ f35 f12 1"/>
                <a:gd name="f46" fmla="*/ f36 f13 1"/>
                <a:gd name="f47" fmla="*/ f37 f12 1"/>
                <a:gd name="f48" fmla="*/ f35 f13 1"/>
                <a:gd name="f49" fmla="*/ f38 f12 1"/>
                <a:gd name="f50" fmla="*/ f39 f12 1"/>
                <a:gd name="f51" fmla="*/ f40 f12 1"/>
                <a:gd name="f52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5" y="f46"/>
                </a:cxn>
                <a:cxn ang="f26">
                  <a:pos x="f47" y="f46"/>
                </a:cxn>
                <a:cxn ang="f26">
                  <a:pos x="f47" y="f48"/>
                </a:cxn>
                <a:cxn ang="f26">
                  <a:pos x="f49" y="f48"/>
                </a:cxn>
                <a:cxn ang="f26">
                  <a:pos x="f49" y="f46"/>
                </a:cxn>
                <a:cxn ang="f26">
                  <a:pos x="f50" y="f46"/>
                </a:cxn>
                <a:cxn ang="f26">
                  <a:pos x="f51" y="f52"/>
                </a:cxn>
                <a:cxn ang="f26">
                  <a:pos x="f45" y="f46"/>
                </a:cxn>
              </a:cxnLst>
              <a:rect l="f41" t="f44" r="f42" b="f43"/>
              <a:pathLst>
                <a:path w="490558" h="490558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F7D5CD">
                <a:alpha val="90000"/>
              </a:srgbClr>
            </a:solidFill>
            <a:ln w="19046" cap="flat">
              <a:solidFill>
                <a:srgbClr val="F7D5CD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38312" tIns="27944" rIns="138312" bIns="149348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CCCFBF94-D981-3242-DE05-0816E0CD524C}"/>
                </a:ext>
              </a:extLst>
            </p:cNvPr>
            <p:cNvSpPr/>
            <p:nvPr/>
          </p:nvSpPr>
          <p:spPr>
            <a:xfrm>
              <a:off x="9196276" y="3523457"/>
              <a:ext cx="490557" cy="49055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90558"/>
                <a:gd name="f7" fmla="val 269807"/>
                <a:gd name="f8" fmla="val 110376"/>
                <a:gd name="f9" fmla="val 380182"/>
                <a:gd name="f10" fmla="val 245279"/>
                <a:gd name="f11" fmla="+- 0 0 -90"/>
                <a:gd name="f12" fmla="*/ f3 1 490558"/>
                <a:gd name="f13" fmla="*/ f4 1 490558"/>
                <a:gd name="f14" fmla="val f5"/>
                <a:gd name="f15" fmla="val f6"/>
                <a:gd name="f16" fmla="*/ f11 f0 1"/>
                <a:gd name="f17" fmla="+- f15 0 f14"/>
                <a:gd name="f18" fmla="*/ f16 1 f2"/>
                <a:gd name="f19" fmla="*/ f17 1 490558"/>
                <a:gd name="f20" fmla="*/ 0 f17 1"/>
                <a:gd name="f21" fmla="*/ 269807 f17 1"/>
                <a:gd name="f22" fmla="*/ 110376 f17 1"/>
                <a:gd name="f23" fmla="*/ 380182 f17 1"/>
                <a:gd name="f24" fmla="*/ 490558 f17 1"/>
                <a:gd name="f25" fmla="*/ 245279 f17 1"/>
                <a:gd name="f26" fmla="+- f18 0 f1"/>
                <a:gd name="f27" fmla="*/ f20 1 490558"/>
                <a:gd name="f28" fmla="*/ f21 1 490558"/>
                <a:gd name="f29" fmla="*/ f22 1 490558"/>
                <a:gd name="f30" fmla="*/ f23 1 490558"/>
                <a:gd name="f31" fmla="*/ f24 1 490558"/>
                <a:gd name="f32" fmla="*/ f25 1 490558"/>
                <a:gd name="f33" fmla="*/ f14 1 f19"/>
                <a:gd name="f34" fmla="*/ f15 1 f19"/>
                <a:gd name="f35" fmla="*/ f27 1 f19"/>
                <a:gd name="f36" fmla="*/ f28 1 f19"/>
                <a:gd name="f37" fmla="*/ f29 1 f19"/>
                <a:gd name="f38" fmla="*/ f30 1 f19"/>
                <a:gd name="f39" fmla="*/ f31 1 f19"/>
                <a:gd name="f40" fmla="*/ f32 1 f19"/>
                <a:gd name="f41" fmla="*/ f33 f12 1"/>
                <a:gd name="f42" fmla="*/ f34 f12 1"/>
                <a:gd name="f43" fmla="*/ f34 f13 1"/>
                <a:gd name="f44" fmla="*/ f33 f13 1"/>
                <a:gd name="f45" fmla="*/ f35 f12 1"/>
                <a:gd name="f46" fmla="*/ f36 f13 1"/>
                <a:gd name="f47" fmla="*/ f37 f12 1"/>
                <a:gd name="f48" fmla="*/ f35 f13 1"/>
                <a:gd name="f49" fmla="*/ f38 f12 1"/>
                <a:gd name="f50" fmla="*/ f39 f12 1"/>
                <a:gd name="f51" fmla="*/ f40 f12 1"/>
                <a:gd name="f52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5" y="f46"/>
                </a:cxn>
                <a:cxn ang="f26">
                  <a:pos x="f47" y="f46"/>
                </a:cxn>
                <a:cxn ang="f26">
                  <a:pos x="f47" y="f48"/>
                </a:cxn>
                <a:cxn ang="f26">
                  <a:pos x="f49" y="f48"/>
                </a:cxn>
                <a:cxn ang="f26">
                  <a:pos x="f49" y="f46"/>
                </a:cxn>
                <a:cxn ang="f26">
                  <a:pos x="f50" y="f46"/>
                </a:cxn>
                <a:cxn ang="f26">
                  <a:pos x="f51" y="f52"/>
                </a:cxn>
                <a:cxn ang="f26">
                  <a:pos x="f45" y="f46"/>
                </a:cxn>
              </a:cxnLst>
              <a:rect l="f41" t="f44" r="f42" b="f43"/>
              <a:pathLst>
                <a:path w="490558" h="490558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EEE7CA">
                <a:alpha val="90000"/>
              </a:srgbClr>
            </a:solidFill>
            <a:ln w="19046" cap="flat">
              <a:solidFill>
                <a:srgbClr val="EEE7CA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38312" tIns="27944" rIns="138312" bIns="149348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4371503E-07E3-1A39-970E-E473481BA564}"/>
                </a:ext>
              </a:extLst>
            </p:cNvPr>
            <p:cNvSpPr/>
            <p:nvPr/>
          </p:nvSpPr>
          <p:spPr>
            <a:xfrm>
              <a:off x="9824624" y="4370402"/>
              <a:ext cx="490557" cy="49055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90558"/>
                <a:gd name="f7" fmla="val 269807"/>
                <a:gd name="f8" fmla="val 110376"/>
                <a:gd name="f9" fmla="val 380182"/>
                <a:gd name="f10" fmla="val 245279"/>
                <a:gd name="f11" fmla="+- 0 0 -90"/>
                <a:gd name="f12" fmla="*/ f3 1 490558"/>
                <a:gd name="f13" fmla="*/ f4 1 490558"/>
                <a:gd name="f14" fmla="val f5"/>
                <a:gd name="f15" fmla="val f6"/>
                <a:gd name="f16" fmla="*/ f11 f0 1"/>
                <a:gd name="f17" fmla="+- f15 0 f14"/>
                <a:gd name="f18" fmla="*/ f16 1 f2"/>
                <a:gd name="f19" fmla="*/ f17 1 490558"/>
                <a:gd name="f20" fmla="*/ 0 f17 1"/>
                <a:gd name="f21" fmla="*/ 269807 f17 1"/>
                <a:gd name="f22" fmla="*/ 110376 f17 1"/>
                <a:gd name="f23" fmla="*/ 380182 f17 1"/>
                <a:gd name="f24" fmla="*/ 490558 f17 1"/>
                <a:gd name="f25" fmla="*/ 245279 f17 1"/>
                <a:gd name="f26" fmla="+- f18 0 f1"/>
                <a:gd name="f27" fmla="*/ f20 1 490558"/>
                <a:gd name="f28" fmla="*/ f21 1 490558"/>
                <a:gd name="f29" fmla="*/ f22 1 490558"/>
                <a:gd name="f30" fmla="*/ f23 1 490558"/>
                <a:gd name="f31" fmla="*/ f24 1 490558"/>
                <a:gd name="f32" fmla="*/ f25 1 490558"/>
                <a:gd name="f33" fmla="*/ f14 1 f19"/>
                <a:gd name="f34" fmla="*/ f15 1 f19"/>
                <a:gd name="f35" fmla="*/ f27 1 f19"/>
                <a:gd name="f36" fmla="*/ f28 1 f19"/>
                <a:gd name="f37" fmla="*/ f29 1 f19"/>
                <a:gd name="f38" fmla="*/ f30 1 f19"/>
                <a:gd name="f39" fmla="*/ f31 1 f19"/>
                <a:gd name="f40" fmla="*/ f32 1 f19"/>
                <a:gd name="f41" fmla="*/ f33 f12 1"/>
                <a:gd name="f42" fmla="*/ f34 f12 1"/>
                <a:gd name="f43" fmla="*/ f34 f13 1"/>
                <a:gd name="f44" fmla="*/ f33 f13 1"/>
                <a:gd name="f45" fmla="*/ f35 f12 1"/>
                <a:gd name="f46" fmla="*/ f36 f13 1"/>
                <a:gd name="f47" fmla="*/ f37 f12 1"/>
                <a:gd name="f48" fmla="*/ f35 f13 1"/>
                <a:gd name="f49" fmla="*/ f38 f12 1"/>
                <a:gd name="f50" fmla="*/ f39 f12 1"/>
                <a:gd name="f51" fmla="*/ f40 f12 1"/>
                <a:gd name="f52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5" y="f46"/>
                </a:cxn>
                <a:cxn ang="f26">
                  <a:pos x="f47" y="f46"/>
                </a:cxn>
                <a:cxn ang="f26">
                  <a:pos x="f47" y="f48"/>
                </a:cxn>
                <a:cxn ang="f26">
                  <a:pos x="f49" y="f48"/>
                </a:cxn>
                <a:cxn ang="f26">
                  <a:pos x="f49" y="f46"/>
                </a:cxn>
                <a:cxn ang="f26">
                  <a:pos x="f50" y="f46"/>
                </a:cxn>
                <a:cxn ang="f26">
                  <a:pos x="f51" y="f52"/>
                </a:cxn>
                <a:cxn ang="f26">
                  <a:pos x="f45" y="f46"/>
                </a:cxn>
              </a:cxnLst>
              <a:rect l="f41" t="f44" r="f42" b="f43"/>
              <a:pathLst>
                <a:path w="490558" h="490558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D8E2CA">
                <a:alpha val="90000"/>
              </a:srgbClr>
            </a:solidFill>
            <a:ln w="19046" cap="flat">
              <a:solidFill>
                <a:srgbClr val="D8E2CA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38312" tIns="27944" rIns="138312" bIns="149348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98A18319-8644-AFD6-1DCE-66B7B85D5D20}"/>
                </a:ext>
              </a:extLst>
            </p:cNvPr>
            <p:cNvSpPr/>
            <p:nvPr/>
          </p:nvSpPr>
          <p:spPr>
            <a:xfrm>
              <a:off x="10452972" y="5238314"/>
              <a:ext cx="490557" cy="49055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90558"/>
                <a:gd name="f7" fmla="val 269807"/>
                <a:gd name="f8" fmla="val 110376"/>
                <a:gd name="f9" fmla="val 380182"/>
                <a:gd name="f10" fmla="val 245279"/>
                <a:gd name="f11" fmla="+- 0 0 -90"/>
                <a:gd name="f12" fmla="*/ f3 1 490558"/>
                <a:gd name="f13" fmla="*/ f4 1 490558"/>
                <a:gd name="f14" fmla="val f5"/>
                <a:gd name="f15" fmla="val f6"/>
                <a:gd name="f16" fmla="*/ f11 f0 1"/>
                <a:gd name="f17" fmla="+- f15 0 f14"/>
                <a:gd name="f18" fmla="*/ f16 1 f2"/>
                <a:gd name="f19" fmla="*/ f17 1 490558"/>
                <a:gd name="f20" fmla="*/ 0 f17 1"/>
                <a:gd name="f21" fmla="*/ 269807 f17 1"/>
                <a:gd name="f22" fmla="*/ 110376 f17 1"/>
                <a:gd name="f23" fmla="*/ 380182 f17 1"/>
                <a:gd name="f24" fmla="*/ 490558 f17 1"/>
                <a:gd name="f25" fmla="*/ 245279 f17 1"/>
                <a:gd name="f26" fmla="+- f18 0 f1"/>
                <a:gd name="f27" fmla="*/ f20 1 490558"/>
                <a:gd name="f28" fmla="*/ f21 1 490558"/>
                <a:gd name="f29" fmla="*/ f22 1 490558"/>
                <a:gd name="f30" fmla="*/ f23 1 490558"/>
                <a:gd name="f31" fmla="*/ f24 1 490558"/>
                <a:gd name="f32" fmla="*/ f25 1 490558"/>
                <a:gd name="f33" fmla="*/ f14 1 f19"/>
                <a:gd name="f34" fmla="*/ f15 1 f19"/>
                <a:gd name="f35" fmla="*/ f27 1 f19"/>
                <a:gd name="f36" fmla="*/ f28 1 f19"/>
                <a:gd name="f37" fmla="*/ f29 1 f19"/>
                <a:gd name="f38" fmla="*/ f30 1 f19"/>
                <a:gd name="f39" fmla="*/ f31 1 f19"/>
                <a:gd name="f40" fmla="*/ f32 1 f19"/>
                <a:gd name="f41" fmla="*/ f33 f12 1"/>
                <a:gd name="f42" fmla="*/ f34 f12 1"/>
                <a:gd name="f43" fmla="*/ f34 f13 1"/>
                <a:gd name="f44" fmla="*/ f33 f13 1"/>
                <a:gd name="f45" fmla="*/ f35 f12 1"/>
                <a:gd name="f46" fmla="*/ f36 f13 1"/>
                <a:gd name="f47" fmla="*/ f37 f12 1"/>
                <a:gd name="f48" fmla="*/ f35 f13 1"/>
                <a:gd name="f49" fmla="*/ f38 f12 1"/>
                <a:gd name="f50" fmla="*/ f39 f12 1"/>
                <a:gd name="f51" fmla="*/ f40 f12 1"/>
                <a:gd name="f52" fmla="*/ f39 f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5" y="f46"/>
                </a:cxn>
                <a:cxn ang="f26">
                  <a:pos x="f47" y="f46"/>
                </a:cxn>
                <a:cxn ang="f26">
                  <a:pos x="f47" y="f48"/>
                </a:cxn>
                <a:cxn ang="f26">
                  <a:pos x="f49" y="f48"/>
                </a:cxn>
                <a:cxn ang="f26">
                  <a:pos x="f49" y="f46"/>
                </a:cxn>
                <a:cxn ang="f26">
                  <a:pos x="f50" y="f46"/>
                </a:cxn>
                <a:cxn ang="f26">
                  <a:pos x="f51" y="f52"/>
                </a:cxn>
                <a:cxn ang="f26">
                  <a:pos x="f45" y="f46"/>
                </a:cxn>
              </a:cxnLst>
              <a:rect l="f41" t="f44" r="f42" b="f43"/>
              <a:pathLst>
                <a:path w="490558" h="490558">
                  <a:moveTo>
                    <a:pt x="f5" y="f7"/>
                  </a:moveTo>
                  <a:lnTo>
                    <a:pt x="f8" y="f7"/>
                  </a:lnTo>
                  <a:lnTo>
                    <a:pt x="f8" y="f5"/>
                  </a:lnTo>
                  <a:lnTo>
                    <a:pt x="f9" y="f5"/>
                  </a:lnTo>
                  <a:lnTo>
                    <a:pt x="f9" y="f7"/>
                  </a:lnTo>
                  <a:lnTo>
                    <a:pt x="f6" y="f7"/>
                  </a:lnTo>
                  <a:lnTo>
                    <a:pt x="f10" y="f6"/>
                  </a:lnTo>
                  <a:lnTo>
                    <a:pt x="f5" y="f7"/>
                  </a:lnTo>
                  <a:close/>
                </a:path>
              </a:pathLst>
            </a:custGeom>
            <a:solidFill>
              <a:srgbClr val="CCD4CC">
                <a:alpha val="90000"/>
              </a:srgbClr>
            </a:solidFill>
            <a:ln w="19046" cap="flat">
              <a:solidFill>
                <a:srgbClr val="CCD4CC">
                  <a:alpha val="90000"/>
                </a:srgbClr>
              </a:solidFill>
              <a:prstDash val="solid"/>
              <a:miter/>
            </a:ln>
          </p:spPr>
          <p:txBody>
            <a:bodyPr vert="horz" wrap="square" lIns="138312" tIns="27944" rIns="138312" bIns="149348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FDCB67-0509-9F06-9C36-E3355E062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Erikson's Psychosocial Theory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C62787F8-B49C-2913-7821-61FDC9766CE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21917781"/>
              </p:ext>
            </p:extLst>
          </p:nvPr>
        </p:nvGraphicFramePr>
        <p:xfrm>
          <a:off x="569627" y="1740725"/>
          <a:ext cx="5366353" cy="4436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FF99AB-EB77-B5F8-F76F-4CBAFFD795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1424066"/>
            <a:ext cx="5097780" cy="4752897"/>
          </a:xfrm>
        </p:spPr>
        <p:txBody>
          <a:bodyPr>
            <a:normAutofit fontScale="62500" lnSpcReduction="20000"/>
          </a:bodyPr>
          <a:lstStyle/>
          <a:p>
            <a:pPr fontAlgn="t">
              <a:buNone/>
            </a:pPr>
            <a:r>
              <a:rPr lang="en-GB" sz="3200" b="1" dirty="0">
                <a:solidFill>
                  <a:srgbClr val="FFFFFF"/>
                </a:solidFill>
              </a:rPr>
              <a:t>Relevance to Early Years Practice</a:t>
            </a:r>
          </a:p>
          <a:p>
            <a:pPr marL="342900" lvl="0" indent="-342900" fontAlgn="t"/>
            <a:r>
              <a:rPr lang="en-GB" sz="3200" dirty="0">
                <a:solidFill>
                  <a:srgbClr val="FFFFFF"/>
                </a:solidFill>
              </a:rPr>
              <a:t>Helps practitioners understand children's emotional and social development.</a:t>
            </a:r>
          </a:p>
          <a:p>
            <a:pPr marL="342900" lvl="0" indent="-342900" fontAlgn="t"/>
            <a:r>
              <a:rPr lang="en-GB" sz="3200" dirty="0">
                <a:solidFill>
                  <a:srgbClr val="FFFFFF"/>
                </a:solidFill>
              </a:rPr>
              <a:t>Highlights the importance of encouragement and supportive environments.</a:t>
            </a:r>
          </a:p>
          <a:p>
            <a:pPr marL="342900" lvl="0" indent="-342900" fontAlgn="t"/>
            <a:endParaRPr lang="en-GB" sz="3200" dirty="0">
              <a:solidFill>
                <a:srgbClr val="FFFFFF"/>
              </a:solidFill>
            </a:endParaRPr>
          </a:p>
          <a:p>
            <a:pPr fontAlgn="t"/>
            <a:r>
              <a:rPr lang="en-GB" sz="3200" dirty="0">
                <a:solidFill>
                  <a:srgbClr val="FFFFFF"/>
                </a:solidFill>
              </a:rPr>
              <a:t>For Shona, a supportive nursery environment may help her develop initiative and self-confidence, while reducing the risk of feelings of self-doubt associated with social withdrawal.</a:t>
            </a:r>
          </a:p>
          <a:p>
            <a:pPr fontAlgn="t"/>
            <a:r>
              <a:rPr lang="en-GB" sz="3200" dirty="0"/>
              <a:t>Previous stages may also influence Shona's development. Difficulties establishing trust and security in earlier stages could contribute to her separation anxiety and reluctance to engage in new situations (Erikson, 1963).</a:t>
            </a:r>
          </a:p>
          <a:p>
            <a:pPr fontAlgn="t"/>
            <a:endParaRPr lang="en-GB" sz="1700" dirty="0">
              <a:solidFill>
                <a:srgbClr val="FFFFFF"/>
              </a:solidFill>
            </a:endParaRPr>
          </a:p>
          <a:p>
            <a:pPr fontAlgn="t">
              <a:buNone/>
            </a:pPr>
            <a:endParaRPr lang="en-GB" sz="1700" b="1" dirty="0">
              <a:solidFill>
                <a:srgbClr val="FFFFFF"/>
              </a:solidFill>
            </a:endParaRPr>
          </a:p>
          <a:p>
            <a:pPr fontAlgn="t">
              <a:buNone/>
            </a:pPr>
            <a:endParaRPr lang="en-GB" sz="1700" b="1" dirty="0">
              <a:solidFill>
                <a:srgbClr val="FFFFFF"/>
              </a:solidFill>
            </a:endParaRPr>
          </a:p>
          <a:p>
            <a:pPr fontAlgn="t">
              <a:buNone/>
            </a:pPr>
            <a:endParaRPr lang="en-GB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96973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Picture 100">
            <a:extLst>
              <a:ext uri="{FF2B5EF4-FFF2-40B4-BE49-F238E27FC236}">
                <a16:creationId xmlns:a16="http://schemas.microsoft.com/office/drawing/2014/main" id="{389D6494-79FD-4CE4-F515-B25B3C2643C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</a:blip>
          <a:srcRect t="1133" b="1459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3B751D-706B-F458-F4AC-FC3AF4AF9E72}"/>
              </a:ext>
            </a:extLst>
          </p:cNvPr>
          <p:cNvSpPr txBox="1"/>
          <p:nvPr/>
        </p:nvSpPr>
        <p:spPr>
          <a:xfrm>
            <a:off x="6464410" y="841247"/>
            <a:ext cx="4484536" cy="5340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 b="1" dirty="0">
              <a:solidFill>
                <a:schemeClr val="tx2"/>
              </a:solidFill>
            </a:endParaRPr>
          </a:p>
        </p:txBody>
      </p:sp>
      <p:graphicFrame>
        <p:nvGraphicFramePr>
          <p:cNvPr id="94" name="TextBox 72">
            <a:extLst>
              <a:ext uri="{FF2B5EF4-FFF2-40B4-BE49-F238E27FC236}">
                <a16:creationId xmlns:a16="http://schemas.microsoft.com/office/drawing/2014/main" id="{B86F2369-ED65-4DBE-97C2-4A6EC40354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9100493"/>
              </p:ext>
            </p:extLst>
          </p:nvPr>
        </p:nvGraphicFramePr>
        <p:xfrm>
          <a:off x="114945" y="-367110"/>
          <a:ext cx="12191980" cy="6857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2741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750D1-8F09-B893-0947-19C918DE22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49561-539D-8BB7-AE52-44F2D5738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Nature and Nurture</a:t>
            </a:r>
            <a:br>
              <a:rPr lang="en-GB" sz="3600" dirty="0">
                <a:solidFill>
                  <a:srgbClr val="FFFFFF"/>
                </a:solidFill>
              </a:rPr>
            </a:b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3239B-59C6-E3F2-5F6A-ED0D218572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08302" y="390097"/>
            <a:ext cx="3281479" cy="4091962"/>
          </a:xfrm>
        </p:spPr>
        <p:txBody>
          <a:bodyPr>
            <a:normAutofit fontScale="47500" lnSpcReduction="20000"/>
          </a:bodyPr>
          <a:lstStyle/>
          <a:p>
            <a:pPr marL="0" indent="0" fontAlgn="t">
              <a:buNone/>
            </a:pPr>
            <a:r>
              <a:rPr lang="en-GB" sz="4000" b="1" dirty="0">
                <a:latin typeface="Abadi" panose="020F0502020204030204" pitchFamily="34" charset="0"/>
              </a:rPr>
              <a:t>Nature (Biological Influences)</a:t>
            </a:r>
          </a:p>
          <a:p>
            <a:pPr fontAlgn="t"/>
            <a:r>
              <a:rPr lang="en-GB" sz="4000" b="1" dirty="0">
                <a:latin typeface="Abadi" panose="020F0502020204030204" pitchFamily="34" charset="0"/>
              </a:rPr>
              <a:t>Temperament</a:t>
            </a:r>
          </a:p>
          <a:p>
            <a:pPr fontAlgn="t"/>
            <a:r>
              <a:rPr lang="en-GB" sz="4000" b="1" dirty="0">
                <a:latin typeface="Abadi" panose="020F0502020204030204" pitchFamily="34" charset="0"/>
              </a:rPr>
              <a:t>Individual personality differences</a:t>
            </a:r>
          </a:p>
          <a:p>
            <a:pPr fontAlgn="t"/>
            <a:r>
              <a:rPr lang="en-GB" sz="4000" b="1" dirty="0">
                <a:latin typeface="Abadi" panose="020F0502020204030204" pitchFamily="34" charset="0"/>
              </a:rPr>
              <a:t>Natural response to unfamiliar situations</a:t>
            </a:r>
          </a:p>
          <a:p>
            <a:pPr marL="0" indent="0">
              <a:buNone/>
            </a:pPr>
            <a:r>
              <a:rPr lang="en-GB" sz="4000" b="1" dirty="0">
                <a:latin typeface="Abadi" panose="020F0502020204030204" pitchFamily="34" charset="0"/>
              </a:rPr>
              <a:t>• Some children are naturally more cautious or sensitive when facing new environments.</a:t>
            </a:r>
          </a:p>
          <a:p>
            <a:pPr marL="0" indent="0">
              <a:buNone/>
            </a:pPr>
            <a:br>
              <a:rPr lang="en-GB" sz="4000" b="1" dirty="0">
                <a:latin typeface="Abadi" panose="020F0502020204030204" pitchFamily="34" charset="0"/>
              </a:rPr>
            </a:br>
            <a:r>
              <a:rPr lang="en-GB" sz="4000" b="1" dirty="0">
                <a:latin typeface="Abadi" panose="020F0502020204030204" pitchFamily="34" charset="0"/>
              </a:rPr>
              <a:t>• Biological development can influence how children regulate emotions and respond to stress.</a:t>
            </a: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AC0930-CFF5-4238-1AA9-8633B52399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53451" y="405437"/>
            <a:ext cx="3597535" cy="4308139"/>
          </a:xfrm>
        </p:spPr>
        <p:txBody>
          <a:bodyPr>
            <a:normAutofit fontScale="47500" lnSpcReduction="20000"/>
          </a:bodyPr>
          <a:lstStyle/>
          <a:p>
            <a:pPr fontAlgn="t">
              <a:buNone/>
            </a:pPr>
            <a:r>
              <a:rPr lang="en-GB" sz="4000" b="1" dirty="0"/>
              <a:t>Nurture (Environmental Influences)</a:t>
            </a:r>
          </a:p>
          <a:p>
            <a:pPr marL="342900" lvl="0" indent="-342900" fontAlgn="t"/>
            <a:r>
              <a:rPr lang="en-GB" sz="4000" b="1" dirty="0"/>
              <a:t>Relationships with carers</a:t>
            </a:r>
          </a:p>
          <a:p>
            <a:pPr marL="342900" lvl="0" indent="-342900" fontAlgn="t"/>
            <a:r>
              <a:rPr lang="en-GB" sz="4000" b="1" dirty="0"/>
              <a:t>Nursery environment</a:t>
            </a:r>
          </a:p>
          <a:p>
            <a:pPr marL="342900" lvl="0" indent="-342900" fontAlgn="t"/>
            <a:r>
              <a:rPr lang="en-GB" sz="4000" b="1" dirty="0"/>
              <a:t>Support from practitioners</a:t>
            </a:r>
          </a:p>
          <a:p>
            <a:pPr marL="342900" lvl="0" indent="-342900" fontAlgn="t"/>
            <a:r>
              <a:rPr lang="en-GB" sz="4000" b="1" dirty="0"/>
              <a:t>Experiences with peers</a:t>
            </a:r>
          </a:p>
          <a:p>
            <a:pPr marL="342900" lvl="0" indent="-342900" fontAlgn="t"/>
            <a:endParaRPr lang="en-GB" sz="4000" b="1" dirty="0"/>
          </a:p>
          <a:p>
            <a:pPr marL="342900" indent="-342900" fontAlgn="t"/>
            <a:r>
              <a:rPr lang="en-GB" sz="4000" b="1" dirty="0"/>
              <a:t>Consistency of routines and caregiving experiences.</a:t>
            </a:r>
          </a:p>
          <a:p>
            <a:pPr fontAlgn="t"/>
            <a:r>
              <a:rPr lang="en-GB" sz="4000" b="1" dirty="0"/>
              <a:t> Opportunities for social interaction and learning.</a:t>
            </a:r>
          </a:p>
          <a:p>
            <a:pPr marL="342900" lvl="0" indent="-342900" fontAlgn="t"/>
            <a:endParaRPr lang="en-GB" sz="2000" dirty="0"/>
          </a:p>
          <a:p>
            <a:pPr fontAlgn="t">
              <a:buNone/>
            </a:pPr>
            <a:endParaRPr lang="en-GB" sz="1600" b="1" dirty="0"/>
          </a:p>
          <a:p>
            <a:endParaRPr lang="en-GB" sz="13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48D379-A40B-F381-695A-3F791E079040}"/>
              </a:ext>
            </a:extLst>
          </p:cNvPr>
          <p:cNvSpPr txBox="1"/>
          <p:nvPr/>
        </p:nvSpPr>
        <p:spPr>
          <a:xfrm>
            <a:off x="4552813" y="4698237"/>
            <a:ext cx="75158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buNone/>
            </a:pPr>
            <a:r>
              <a:rPr lang="en-GB" dirty="0">
                <a:solidFill>
                  <a:schemeClr val="accent1"/>
                </a:solidFill>
              </a:rPr>
              <a:t>Application to Shona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>
                <a:solidFill>
                  <a:schemeClr val="accent1"/>
                </a:solidFill>
              </a:rPr>
              <a:t>Shona's separation anxiety may be partly influenced by her temperament, while her experiences with carers, practitioners and peers may also shape her confidence and willingness to engage in nursery activities.</a:t>
            </a:r>
          </a:p>
          <a:p>
            <a:pPr fontAlgn="t"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fontAlgn="t">
              <a:buNone/>
            </a:pPr>
            <a:r>
              <a:rPr lang="en-GB" dirty="0">
                <a:solidFill>
                  <a:schemeClr val="accent1"/>
                </a:solidFill>
              </a:rPr>
              <a:t> (Bee and Boyd, 2020)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87495E-EEBF-1363-6C35-E6AA7F6B5B66}"/>
              </a:ext>
            </a:extLst>
          </p:cNvPr>
          <p:cNvSpPr txBox="1"/>
          <p:nvPr/>
        </p:nvSpPr>
        <p:spPr>
          <a:xfrm>
            <a:off x="99646" y="2943911"/>
            <a:ext cx="442133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solidFill>
                  <a:schemeClr val="accent6">
                    <a:lumMod val="50000"/>
                  </a:schemeClr>
                </a:solidFill>
                <a:effectLst/>
                <a:latin typeface="+mn-lt"/>
              </a:rPr>
              <a:t>The interaction between nature and nurture is important because biological characteristics such as temperament can influence how children respond to environmental experiences and support. (Bee and Boyd, 2020).</a:t>
            </a:r>
            <a:endParaRPr lang="en-GB" sz="1800" b="1" i="0" dirty="0">
              <a:solidFill>
                <a:schemeClr val="accent6">
                  <a:lumMod val="50000"/>
                </a:schemeClr>
              </a:solidFill>
              <a:effectLst/>
              <a:latin typeface="Segoe UI" panose="020B0502040204020203" pitchFamily="34" charset="0"/>
            </a:endParaRPr>
          </a:p>
        </p:txBody>
      </p:sp>
      <p:pic>
        <p:nvPicPr>
          <p:cNvPr id="7" name="Picture 6" descr="A plant growing in the gaps of a path">
            <a:extLst>
              <a:ext uri="{FF2B5EF4-FFF2-40B4-BE49-F238E27FC236}">
                <a16:creationId xmlns:a16="http://schemas.microsoft.com/office/drawing/2014/main" id="{C42899BB-785B-E17D-36DC-0AD79A7B5B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217" y="155798"/>
            <a:ext cx="4124003" cy="2707337"/>
          </a:xfrm>
          <a:prstGeom prst="rect">
            <a:avLst/>
          </a:prstGeom>
        </p:spPr>
      </p:pic>
      <p:pic>
        <p:nvPicPr>
          <p:cNvPr id="12" name="Picture 11" descr="Woman holding baby in her arms">
            <a:extLst>
              <a:ext uri="{FF2B5EF4-FFF2-40B4-BE49-F238E27FC236}">
                <a16:creationId xmlns:a16="http://schemas.microsoft.com/office/drawing/2014/main" id="{F96A653F-2475-9DA2-7200-9ADCBB0F9A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96678" y="4825801"/>
            <a:ext cx="3091098" cy="175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11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BF7776-575E-5028-5261-D795C1505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4318-F289-B3C9-21EF-DC55ACDE5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Supporting Shona in the Nursery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B3EFC-B4B8-A284-F4C5-6AE2FC1D04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3286" y="1242288"/>
            <a:ext cx="5157787" cy="8239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Strategies and Interventions</a:t>
            </a:r>
          </a:p>
          <a:p>
            <a:endParaRPr lang="en-GB" dirty="0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B28A024F-450A-AAC6-4C75-1A245ED2EFB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81260048"/>
              </p:ext>
            </p:extLst>
          </p:nvPr>
        </p:nvGraphicFramePr>
        <p:xfrm>
          <a:off x="222264" y="1722530"/>
          <a:ext cx="5949936" cy="51354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FE659E-7A3A-BE4D-D31E-84B8F9D626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3874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Expected Outcomes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2D4C81-FC19-4069-B748-7F575318B4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1709661"/>
            <a:ext cx="5782714" cy="4785479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GB" sz="2400" dirty="0"/>
              <a:t>Increased confidence in nursery activities</a:t>
            </a:r>
          </a:p>
          <a:p>
            <a:pPr marL="342900" lvl="0" indent="-342900" fontAlgn="t"/>
            <a:r>
              <a:rPr lang="en-GB" sz="2400" dirty="0"/>
              <a:t>Improved communication skills</a:t>
            </a:r>
          </a:p>
          <a:p>
            <a:pPr marL="342900" lvl="0" indent="-342900" fontAlgn="t"/>
            <a:r>
              <a:rPr lang="en-GB" sz="2400" dirty="0"/>
              <a:t>Increased engagement with peers and practitioners</a:t>
            </a:r>
          </a:p>
          <a:p>
            <a:pPr marL="342900" lvl="0" indent="-342900" fontAlgn="t"/>
            <a:r>
              <a:rPr lang="en-GB" sz="2400" dirty="0"/>
              <a:t>Greater emotional security during separation from carers</a:t>
            </a:r>
            <a:endParaRPr lang="en-GB" sz="2400" b="1" dirty="0"/>
          </a:p>
          <a:p>
            <a:pPr fontAlgn="t">
              <a:buNone/>
            </a:pPr>
            <a:r>
              <a:rPr lang="en-GB" sz="2000" dirty="0"/>
              <a:t>   These strategies support Shona's confidence, independence and participation, helping her develop initiative and self confidence during Erikson's Initiative vs Guilt stage (Erikson, 1963).</a:t>
            </a:r>
          </a:p>
          <a:p>
            <a:pPr fontAlgn="t">
              <a:buNone/>
            </a:pPr>
            <a:r>
              <a:rPr lang="en-GB" sz="1900" dirty="0"/>
              <a:t>(Department for Education, 2024; Lindon and Brodie, 2016)</a:t>
            </a:r>
          </a:p>
          <a:p>
            <a:pPr fontAlgn="t">
              <a:buNone/>
            </a:pPr>
            <a:endParaRPr lang="en-GB" sz="2400" dirty="0"/>
          </a:p>
          <a:p>
            <a:pPr fontAlgn="t">
              <a:buNone/>
            </a:pPr>
            <a:endParaRPr lang="en-GB" dirty="0"/>
          </a:p>
          <a:p>
            <a:pPr fontAlgn="t">
              <a:buNone/>
            </a:pPr>
            <a:endParaRPr lang="en-GB" dirty="0"/>
          </a:p>
          <a:p>
            <a:pPr fontAlgn="t">
              <a:buNone/>
            </a:pPr>
            <a:endParaRPr lang="en-GB" sz="3000" dirty="0"/>
          </a:p>
          <a:p>
            <a:pPr fontAlgn="t">
              <a:buNone/>
            </a:pPr>
            <a:endParaRPr lang="en-GB" sz="2400" dirty="0"/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endParaRPr lang="en-GB" b="1" dirty="0"/>
          </a:p>
          <a:p>
            <a:pPr fontAlgn="t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1991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8F675-5F77-DDA3-80DE-CC3824638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Strengths of Erikson's Theory</a:t>
            </a:r>
            <a:br>
              <a:rPr lang="en-GB" sz="4600" dirty="0"/>
            </a:br>
            <a:endParaRPr lang="en-GB" sz="4600" dirty="0"/>
          </a:p>
        </p:txBody>
      </p:sp>
      <p:sp>
        <p:nvSpPr>
          <p:cNvPr id="7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31EA1F-4638-806B-6094-402411E3B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2" y="2071316"/>
            <a:ext cx="7477225" cy="4119172"/>
          </a:xfrm>
        </p:spPr>
        <p:txBody>
          <a:bodyPr anchor="t">
            <a:normAutofit fontScale="77500" lnSpcReduction="20000"/>
          </a:bodyPr>
          <a:lstStyle/>
          <a:p>
            <a:pPr fontAlgn="t"/>
            <a:r>
              <a:rPr lang="en-GB" sz="2100" dirty="0"/>
              <a:t>Focuses on social and emotional development</a:t>
            </a:r>
          </a:p>
          <a:p>
            <a:pPr fontAlgn="t"/>
            <a:r>
              <a:rPr lang="en-GB" sz="2100" dirty="0"/>
              <a:t>Helps explain Shona's confidence and participation difficulties</a:t>
            </a:r>
          </a:p>
          <a:p>
            <a:pPr fontAlgn="t"/>
            <a:r>
              <a:rPr lang="en-GB" sz="2100" dirty="0"/>
              <a:t>Provides practical guidance for early years practitioners</a:t>
            </a:r>
          </a:p>
          <a:p>
            <a:pPr fontAlgn="t"/>
            <a:r>
              <a:rPr lang="en-GB" sz="2100" dirty="0"/>
              <a:t>Links developmental theory to nursery practice</a:t>
            </a:r>
          </a:p>
          <a:p>
            <a:pPr fontAlgn="t"/>
            <a:r>
              <a:rPr lang="en-GB" sz="2100" dirty="0"/>
              <a:t>Research supports the continuing relevance of psychosocial development</a:t>
            </a:r>
          </a:p>
          <a:p>
            <a:pPr fontAlgn="t"/>
            <a:r>
              <a:rPr lang="en-GB" sz="2100" dirty="0"/>
              <a:t>Erikson's theory remains useful in health and social care because it provides a framework for understanding how emotional and social experiences can influence children's development over time (Berk, 2018).</a:t>
            </a:r>
          </a:p>
          <a:p>
            <a:pPr fontAlgn="t"/>
            <a:r>
              <a:rPr lang="en-GB" sz="2100" dirty="0"/>
              <a:t>Recognises that development continues throughout the lifespan, not just in childhood.</a:t>
            </a:r>
          </a:p>
          <a:p>
            <a:pPr fontAlgn="t"/>
            <a:endParaRPr lang="en-GB" sz="1800" dirty="0"/>
          </a:p>
          <a:p>
            <a:pPr fontAlgn="t"/>
            <a:endParaRPr lang="en-GB" sz="1800" dirty="0"/>
          </a:p>
          <a:p>
            <a:pPr fontAlgn="t">
              <a:buNone/>
            </a:pPr>
            <a:endParaRPr lang="en-GB" sz="1800" b="1" dirty="0"/>
          </a:p>
          <a:p>
            <a:pPr fontAlgn="t">
              <a:buNone/>
            </a:pPr>
            <a:br>
              <a:rPr lang="en-GB" sz="1800" dirty="0"/>
            </a:br>
            <a:r>
              <a:rPr lang="en-GB" sz="1800" i="1" dirty="0"/>
              <a:t>(Erikson, 1963; Berk, 2018; Rosenthal, Gurney and Moore, 1981)</a:t>
            </a:r>
            <a:endParaRPr lang="en-GB" sz="1800" dirty="0"/>
          </a:p>
          <a:p>
            <a:endParaRPr lang="en-GB" sz="1500" dirty="0"/>
          </a:p>
        </p:txBody>
      </p:sp>
      <p:pic>
        <p:nvPicPr>
          <p:cNvPr id="5" name="Picture 4" descr="Abstract mesh of blue lines and verticies">
            <a:extLst>
              <a:ext uri="{FF2B5EF4-FFF2-40B4-BE49-F238E27FC236}">
                <a16:creationId xmlns:a16="http://schemas.microsoft.com/office/drawing/2014/main" id="{EA1D313B-9787-58B4-FB0B-803EED6E3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83" r="25071"/>
          <a:stretch>
            <a:fillRect/>
          </a:stretch>
        </p:blipFill>
        <p:spPr>
          <a:xfrm>
            <a:off x="8244590" y="2093976"/>
            <a:ext cx="3372132" cy="3505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183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Colourful carved figures of humans">
            <a:extLst>
              <a:ext uri="{FF2B5EF4-FFF2-40B4-BE49-F238E27FC236}">
                <a16:creationId xmlns:a16="http://schemas.microsoft.com/office/drawing/2014/main" id="{926CC8B1-CC68-6737-4311-CDB6D26B5A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012" r="21779" b="-1"/>
          <a:stretch>
            <a:fillRect/>
          </a:stretch>
        </p:blipFill>
        <p:spPr>
          <a:xfrm>
            <a:off x="-1" y="-2"/>
            <a:ext cx="3549113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9DC59B-CBFA-4B94-39A0-F6E85EACA069}"/>
              </a:ext>
            </a:extLst>
          </p:cNvPr>
          <p:cNvSpPr txBox="1"/>
          <p:nvPr/>
        </p:nvSpPr>
        <p:spPr>
          <a:xfrm>
            <a:off x="3735092" y="149902"/>
            <a:ext cx="8331990" cy="670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ctr" fontAlgn="t">
              <a:lnSpc>
                <a:spcPct val="90000"/>
              </a:lnSpc>
              <a:spcAft>
                <a:spcPts val="600"/>
              </a:spcAft>
            </a:pPr>
            <a:r>
              <a:rPr lang="en-US" sz="1600" b="1" i="0" dirty="0">
                <a:effectLst/>
              </a:rPr>
              <a:t>Critical Evaluation of Erikson's Theory</a:t>
            </a:r>
          </a:p>
          <a:p>
            <a:pPr fontAlgn="t">
              <a:lnSpc>
                <a:spcPct val="90000"/>
              </a:lnSpc>
              <a:spcAft>
                <a:spcPts val="600"/>
              </a:spcAft>
            </a:pPr>
            <a:r>
              <a:rPr lang="en-US" sz="1600" b="1" i="0" dirty="0">
                <a:effectLst/>
              </a:rPr>
              <a:t>Limitations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Assumes children progress through universal developmental stages.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Cultural and family differences may influence development differently.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Does not fully explain Shona's separation anxiety.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Biological factors such as temperament may have a greater influence than the theory suggests.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dirty="0">
              <a:effectLst/>
            </a:endParaRPr>
          </a:p>
          <a:p>
            <a:pPr fontAlgn="t">
              <a:lnSpc>
                <a:spcPct val="90000"/>
              </a:lnSpc>
              <a:spcAft>
                <a:spcPts val="600"/>
              </a:spcAft>
            </a:pPr>
            <a:r>
              <a:rPr lang="en-US" sz="1600" b="1" i="0" dirty="0">
                <a:effectLst/>
              </a:rPr>
              <a:t>Usefulness for Shona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Helps explain Shona's confidence and social participation difficulties.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Highlights the importance of encouragement, reassurance and supportive relationships.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Provides practical guidance for early years practitioners.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dirty="0">
              <a:effectLst/>
            </a:endParaRPr>
          </a:p>
          <a:p>
            <a:pPr fontAlgn="t">
              <a:lnSpc>
                <a:spcPct val="90000"/>
              </a:lnSpc>
              <a:spcAft>
                <a:spcPts val="600"/>
              </a:spcAft>
            </a:pPr>
            <a:r>
              <a:rPr lang="en-US" sz="1600" b="1" i="0" dirty="0">
                <a:effectLst/>
              </a:rPr>
              <a:t>Alternative Perspective: Vygotsky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Emphasizes learning through social interaction and support.</a:t>
            </a: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 dirty="0">
                <a:effectLst/>
              </a:rPr>
              <a:t>Suggests guided play and scaffolding could support Shona's communication and confidence.</a:t>
            </a:r>
          </a:p>
          <a:p>
            <a:pPr marL="342900" indent="-228600" fontAlgn="t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Complements Erikson's psychosocial theory by emphasising how social interaction and scaffolding can support Shona's communication, confidence and participation. (Vygotsky, 1978).</a:t>
            </a:r>
          </a:p>
          <a:p>
            <a:pPr marL="342900" indent="-228600" fontAlgn="t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dirty="0">
              <a:effectLst/>
            </a:endParaRPr>
          </a:p>
          <a:p>
            <a:pPr marL="342900" lvl="0"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dirty="0">
              <a:effectLst/>
            </a:endParaRPr>
          </a:p>
          <a:p>
            <a:pPr fontAlgn="t">
              <a:lnSpc>
                <a:spcPct val="100000"/>
              </a:lnSpc>
              <a:buNone/>
            </a:pPr>
            <a:r>
              <a:rPr lang="en-GB" sz="2000" b="1" dirty="0"/>
              <a:t>Overall, combining Erikson's psychosocial theory with Vygotsky's sociocultural theory provides a more holistic understanding of Shona's developmental needs (Erikson, 1963; Gross, 2020; Bee and Boyd, 2020).</a:t>
            </a:r>
          </a:p>
          <a:p>
            <a:pPr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7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16340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6CC72-C3F6-5B52-EF96-8BDEB51F9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  <a:br>
              <a:rPr lang="en-GB"/>
            </a:br>
            <a:endParaRPr lang="en-GB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CD5F6CB1-8DA3-119A-0D4B-2D7B1C96CD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32" r="14516" b="-2"/>
          <a:stretch>
            <a:fillRect/>
          </a:stretch>
        </p:blipFill>
        <p:spPr>
          <a:xfrm>
            <a:off x="7914806" y="758514"/>
            <a:ext cx="3582351" cy="358235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3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3FB98DBE-3EB2-CC55-3C36-FB1438C31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4108692"/>
              </p:ext>
            </p:extLst>
          </p:nvPr>
        </p:nvGraphicFramePr>
        <p:xfrm>
          <a:off x="838200" y="1139252"/>
          <a:ext cx="6619031" cy="50377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89242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557E5-4DB8-703B-FAE3-8FD2017EE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2161A-C6D1-2C7F-FA0A-329C5FBCA4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7207" y="269824"/>
            <a:ext cx="7644983" cy="5925704"/>
          </a:xfrm>
        </p:spPr>
        <p:txBody>
          <a:bodyPr anchor="ctr">
            <a:normAutofit fontScale="77500" lnSpcReduction="20000"/>
          </a:bodyPr>
          <a:lstStyle/>
          <a:p>
            <a:pPr fontAlgn="t">
              <a:buNone/>
            </a:pPr>
            <a:r>
              <a:rPr lang="en-GB" sz="2200" dirty="0"/>
              <a:t>Bee, H. and Boyd, D. (2020) </a:t>
            </a:r>
            <a:r>
              <a:rPr lang="en-GB" sz="2200" i="1" dirty="0"/>
              <a:t>The Developing Child</a:t>
            </a:r>
            <a:r>
              <a:rPr lang="en-GB" sz="2200" dirty="0"/>
              <a:t>. 14th </a:t>
            </a:r>
            <a:r>
              <a:rPr lang="en-GB" sz="2200" dirty="0" err="1"/>
              <a:t>edn</a:t>
            </a:r>
            <a:r>
              <a:rPr lang="en-GB" sz="2200" dirty="0"/>
              <a:t>. Harlow: Pearson.</a:t>
            </a:r>
          </a:p>
          <a:p>
            <a:pPr fontAlgn="t">
              <a:buNone/>
            </a:pPr>
            <a:endParaRPr lang="en-GB" sz="2200" dirty="0"/>
          </a:p>
          <a:p>
            <a:pPr fontAlgn="t">
              <a:buNone/>
            </a:pPr>
            <a:r>
              <a:rPr lang="en-GB" sz="2200" dirty="0"/>
              <a:t>Berk, L.E. (2018) </a:t>
            </a:r>
            <a:r>
              <a:rPr lang="en-GB" sz="2200" i="1" dirty="0"/>
              <a:t>Development Through the Lifespan</a:t>
            </a:r>
            <a:r>
              <a:rPr lang="en-GB" sz="2200" dirty="0"/>
              <a:t>. 7th </a:t>
            </a:r>
            <a:r>
              <a:rPr lang="en-GB" sz="2200" dirty="0" err="1"/>
              <a:t>edn</a:t>
            </a:r>
            <a:r>
              <a:rPr lang="en-GB" sz="2200" dirty="0"/>
              <a:t>. Harlow: Pearson.</a:t>
            </a:r>
          </a:p>
          <a:p>
            <a:pPr fontAlgn="t">
              <a:buNone/>
            </a:pPr>
            <a:endParaRPr lang="en-GB" sz="2200" dirty="0"/>
          </a:p>
          <a:p>
            <a:pPr fontAlgn="t">
              <a:buNone/>
            </a:pPr>
            <a:r>
              <a:rPr lang="en-GB" sz="2200" dirty="0"/>
              <a:t>Department for Education (2024) </a:t>
            </a:r>
            <a:r>
              <a:rPr lang="en-GB" sz="2200" i="1" dirty="0"/>
              <a:t>Early Years Foundation Stage Statutory Framework</a:t>
            </a:r>
            <a:r>
              <a:rPr lang="en-GB" sz="2200" dirty="0"/>
              <a:t>. London: DfE. Available at </a:t>
            </a:r>
            <a:r>
              <a:rPr lang="en-GB" sz="2200" dirty="0">
                <a:hlinkClick r:id="rId2"/>
              </a:rPr>
              <a:t>Early years foundation stage (EYFS) statutory framework - GOV.UK</a:t>
            </a:r>
            <a:r>
              <a:rPr lang="en-GB" sz="2200" dirty="0"/>
              <a:t> (Accessed on 10 October 2026)</a:t>
            </a:r>
          </a:p>
          <a:p>
            <a:pPr fontAlgn="t">
              <a:buNone/>
            </a:pPr>
            <a:endParaRPr lang="en-GB" sz="2200" dirty="0"/>
          </a:p>
          <a:p>
            <a:pPr fontAlgn="t">
              <a:buNone/>
            </a:pPr>
            <a:r>
              <a:rPr lang="en-GB" sz="2200" dirty="0"/>
              <a:t>Erikson, E.H. (1963) </a:t>
            </a:r>
            <a:r>
              <a:rPr lang="en-GB" sz="2200" i="1" dirty="0"/>
              <a:t>Childhood and Society</a:t>
            </a:r>
            <a:r>
              <a:rPr lang="en-GB" sz="2200" dirty="0"/>
              <a:t>. 2nd </a:t>
            </a:r>
            <a:r>
              <a:rPr lang="en-GB" sz="2200" dirty="0" err="1"/>
              <a:t>edn</a:t>
            </a:r>
            <a:r>
              <a:rPr lang="en-GB" sz="2200" dirty="0"/>
              <a:t>. New York: Norton.</a:t>
            </a:r>
          </a:p>
          <a:p>
            <a:pPr fontAlgn="t">
              <a:buNone/>
            </a:pPr>
            <a:endParaRPr lang="en-GB" sz="2200" dirty="0"/>
          </a:p>
          <a:p>
            <a:pPr fontAlgn="t">
              <a:buNone/>
            </a:pPr>
            <a:r>
              <a:rPr lang="en-GB" sz="2200" dirty="0"/>
              <a:t>Gross, R. (2020) </a:t>
            </a:r>
            <a:r>
              <a:rPr lang="en-GB" sz="2200" i="1" dirty="0"/>
              <a:t>Psychology: The Science of Mind and Behaviour</a:t>
            </a:r>
            <a:r>
              <a:rPr lang="en-GB" sz="2200" dirty="0"/>
              <a:t>. 8th </a:t>
            </a:r>
            <a:r>
              <a:rPr lang="en-GB" sz="2200" dirty="0" err="1"/>
              <a:t>edn</a:t>
            </a:r>
            <a:r>
              <a:rPr lang="en-GB" sz="2200" dirty="0"/>
              <a:t>. London: Hodder Education.</a:t>
            </a:r>
          </a:p>
          <a:p>
            <a:pPr fontAlgn="t">
              <a:buNone/>
            </a:pPr>
            <a:endParaRPr lang="en-GB" sz="2200" dirty="0"/>
          </a:p>
          <a:p>
            <a:pPr fontAlgn="t">
              <a:buNone/>
            </a:pPr>
            <a:r>
              <a:rPr lang="en-GB" sz="2200" dirty="0"/>
              <a:t>Lindon, J. and Brodie, K. (2016) </a:t>
            </a:r>
            <a:r>
              <a:rPr lang="en-GB" sz="2200" i="1" dirty="0"/>
              <a:t>Understanding Child Development</a:t>
            </a:r>
            <a:r>
              <a:rPr lang="en-GB" sz="2200" dirty="0"/>
              <a:t>. 3rd </a:t>
            </a:r>
            <a:r>
              <a:rPr lang="en-GB" sz="2200" dirty="0" err="1"/>
              <a:t>edn</a:t>
            </a:r>
            <a:r>
              <a:rPr lang="en-GB" sz="2200" dirty="0"/>
              <a:t>. London: Hodder Education.</a:t>
            </a:r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Rosenthal, D.A., Gurney, R.M. and Moore, S.M. (1981) </a:t>
            </a:r>
            <a:r>
              <a:rPr lang="en-GB" sz="2200" i="1" dirty="0"/>
              <a:t>'From trust to intimacy: A new inventory for examining Erikson's stages of psychosocial development'</a:t>
            </a:r>
            <a:r>
              <a:rPr lang="en-GB" sz="2200" dirty="0"/>
              <a:t>, Journal of Youth and Adolescence, 10(6), pp. 525-537.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Vygotsky, L.S. (1978) </a:t>
            </a:r>
            <a:r>
              <a:rPr lang="en-GB" sz="2200" i="1" dirty="0"/>
              <a:t>Mind in Society: The Development of Higher Psychological Processes</a:t>
            </a:r>
            <a:r>
              <a:rPr lang="en-GB" sz="2200" dirty="0"/>
              <a:t>. Cambridge, MA: Harvard University Press.</a:t>
            </a:r>
          </a:p>
          <a:p>
            <a:pPr marL="0" indent="0">
              <a:buNone/>
            </a:pPr>
            <a:endParaRPr lang="en-GB" sz="21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110214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380</TotalTime>
  <Words>1186</Words>
  <Application>Microsoft Office PowerPoint</Application>
  <PresentationFormat>Widescreen</PresentationFormat>
  <Paragraphs>139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Abadi</vt:lpstr>
      <vt:lpstr>Aptos</vt:lpstr>
      <vt:lpstr>Aptos Display</vt:lpstr>
      <vt:lpstr>Arial</vt:lpstr>
      <vt:lpstr>Calibri</vt:lpstr>
      <vt:lpstr>Segoe UI</vt:lpstr>
      <vt:lpstr>Office Theme</vt:lpstr>
      <vt:lpstr> </vt:lpstr>
      <vt:lpstr>Introduction to Shona</vt:lpstr>
      <vt:lpstr>Erikson's Psychosocial Theory </vt:lpstr>
      <vt:lpstr>PowerPoint Presentation</vt:lpstr>
      <vt:lpstr>Nature and Nurture </vt:lpstr>
      <vt:lpstr>Supporting Shona in the Nursery </vt:lpstr>
      <vt:lpstr>Strengths of Erikson's Theory </vt:lpstr>
      <vt:lpstr>PowerPoint Presentation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rifaat malik</dc:creator>
  <cp:lastModifiedBy>rifaat malik</cp:lastModifiedBy>
  <cp:revision>1</cp:revision>
  <dcterms:created xsi:type="dcterms:W3CDTF">2026-10-03T17:01:43Z</dcterms:created>
  <dcterms:modified xsi:type="dcterms:W3CDTF">2026-10-10T20:45:43Z</dcterms:modified>
</cp:coreProperties>
</file>