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1529B17-D8B9-F8B3-6CD2-305DBA0D7CAC}" v="9" dt="2025-11-29T23:34:56.70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iyeh Tehrani (2324527)" userId="S::2324527@student.uwtsd.ac.uk::f657fa31-05f3-4524-a80b-ebdd78b9bd0b" providerId="AD" clId="Web-{00D9E367-C3CF-5D09-3620-DD6DCD0DBA4C}"/>
    <pc:docChg chg="modSld">
      <pc:chgData name="Haniyeh Tehrani (2324527)" userId="S::2324527@student.uwtsd.ac.uk::f657fa31-05f3-4524-a80b-ebdd78b9bd0b" providerId="AD" clId="Web-{00D9E367-C3CF-5D09-3620-DD6DCD0DBA4C}" dt="2025-11-19T17:41:37.846" v="8"/>
      <pc:docMkLst>
        <pc:docMk/>
      </pc:docMkLst>
      <pc:sldChg chg="addSp delSp modSp mod setBg">
        <pc:chgData name="Haniyeh Tehrani (2324527)" userId="S::2324527@student.uwtsd.ac.uk::f657fa31-05f3-4524-a80b-ebdd78b9bd0b" providerId="AD" clId="Web-{00D9E367-C3CF-5D09-3620-DD6DCD0DBA4C}" dt="2025-11-19T17:39:17.740" v="5"/>
        <pc:sldMkLst>
          <pc:docMk/>
          <pc:sldMk cId="109857222" sldId="256"/>
        </pc:sldMkLst>
        <pc:spChg chg="mo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81" creationId="{5CEAD642-85CF-4750-8432-7C80C901F001}"/>
          </ac:spMkLst>
        </pc:spChg>
        <pc:spChg chg="ad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82" creationId="{FA33EEAE-15D5-4119-8C1E-89D943F911EF}"/>
          </ac:spMkLst>
        </pc:spChg>
        <pc:spChg chg="ad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83" creationId="{730D8B3B-9B80-4025-B934-26DC7D7CD231}"/>
          </ac:spMkLst>
        </pc:spChg>
        <pc:spChg chg="ad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84" creationId="{B5A1B09C-1565-46F8-B70F-621C5EB48A09}"/>
          </ac:spMkLst>
        </pc:spChg>
        <pc:spChg chg="ad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85" creationId="{8C516CC8-80AC-446C-A56E-9F54B7210402}"/>
          </ac:spMkLst>
        </pc:spChg>
        <pc:spChg chg="add">
          <ac:chgData name="Haniyeh Tehrani (2324527)" userId="S::2324527@student.uwtsd.ac.uk::f657fa31-05f3-4524-a80b-ebdd78b9bd0b" providerId="AD" clId="Web-{00D9E367-C3CF-5D09-3620-DD6DCD0DBA4C}" dt="2025-11-19T17:39:17.740" v="5"/>
          <ac:spMkLst>
            <pc:docMk/>
            <pc:sldMk cId="109857222" sldId="256"/>
            <ac:spMk id="86" creationId="{53947E58-F088-49F1-A3D1-DEA690192E84}"/>
          </ac:spMkLst>
        </pc:spChg>
      </pc:sldChg>
      <pc:sldChg chg="addSp modSp mod setBg">
        <pc:chgData name="Haniyeh Tehrani (2324527)" userId="S::2324527@student.uwtsd.ac.uk::f657fa31-05f3-4524-a80b-ebdd78b9bd0b" providerId="AD" clId="Web-{00D9E367-C3CF-5D09-3620-DD6DCD0DBA4C}" dt="2025-11-19T17:41:37.846" v="8"/>
        <pc:sldMkLst>
          <pc:docMk/>
          <pc:sldMk cId="891052205" sldId="257"/>
        </pc:sldMkLst>
        <pc:spChg chg="mod">
          <ac:chgData name="Haniyeh Tehrani (2324527)" userId="S::2324527@student.uwtsd.ac.uk::f657fa31-05f3-4524-a80b-ebdd78b9bd0b" providerId="AD" clId="Web-{00D9E367-C3CF-5D09-3620-DD6DCD0DBA4C}" dt="2025-11-19T17:40:14.964" v="6"/>
          <ac:spMkLst>
            <pc:docMk/>
            <pc:sldMk cId="891052205" sldId="257"/>
            <ac:spMk id="2" creationId="{3581A08E-3801-0AD0-0CBC-46ADD98AE787}"/>
          </ac:spMkLst>
        </pc:spChg>
        <pc:spChg chg="mod">
          <ac:chgData name="Haniyeh Tehrani (2324527)" userId="S::2324527@student.uwtsd.ac.uk::f657fa31-05f3-4524-a80b-ebdd78b9bd0b" providerId="AD" clId="Web-{00D9E367-C3CF-5D09-3620-DD6DCD0DBA4C}" dt="2025-11-19T17:40:14.964" v="6"/>
          <ac:spMkLst>
            <pc:docMk/>
            <pc:sldMk cId="891052205" sldId="257"/>
            <ac:spMk id="3" creationId="{A54EDCB7-906B-0C92-BE96-8FF4DEE3BAE4}"/>
          </ac:spMkLst>
        </pc:spChg>
      </pc:sldChg>
    </pc:docChg>
  </pc:docChgLst>
  <pc:docChgLst>
    <pc:chgData name="Haniyeh Tehrani (2324527)" userId="S::2324527@student.uwtsd.ac.uk::f657fa31-05f3-4524-a80b-ebdd78b9bd0b" providerId="AD" clId="Web-{61529B17-D8B9-F8B3-6CD2-305DBA0D7CAC}"/>
    <pc:docChg chg="modSld">
      <pc:chgData name="Haniyeh Tehrani (2324527)" userId="S::2324527@student.uwtsd.ac.uk::f657fa31-05f3-4524-a80b-ebdd78b9bd0b" providerId="AD" clId="Web-{61529B17-D8B9-F8B3-6CD2-305DBA0D7CAC}" dt="2025-11-29T23:34:56.706" v="8" actId="20577"/>
      <pc:docMkLst>
        <pc:docMk/>
      </pc:docMkLst>
      <pc:sldChg chg="modSp">
        <pc:chgData name="Haniyeh Tehrani (2324527)" userId="S::2324527@student.uwtsd.ac.uk::f657fa31-05f3-4524-a80b-ebdd78b9bd0b" providerId="AD" clId="Web-{61529B17-D8B9-F8B3-6CD2-305DBA0D7CAC}" dt="2025-11-29T23:34:56.706" v="8" actId="20577"/>
        <pc:sldMkLst>
          <pc:docMk/>
          <pc:sldMk cId="263625351" sldId="273"/>
        </pc:sldMkLst>
        <pc:spChg chg="mod">
          <ac:chgData name="Haniyeh Tehrani (2324527)" userId="S::2324527@student.uwtsd.ac.uk::f657fa31-05f3-4524-a80b-ebdd78b9bd0b" providerId="AD" clId="Web-{61529B17-D8B9-F8B3-6CD2-305DBA0D7CAC}" dt="2025-11-29T23:34:39.032" v="5" actId="14100"/>
          <ac:spMkLst>
            <pc:docMk/>
            <pc:sldMk cId="263625351" sldId="273"/>
            <ac:spMk id="2" creationId="{8D3A5D23-1530-0F1E-CC30-F7B98D511A30}"/>
          </ac:spMkLst>
        </pc:spChg>
        <pc:spChg chg="mod">
          <ac:chgData name="Haniyeh Tehrani (2324527)" userId="S::2324527@student.uwtsd.ac.uk::f657fa31-05f3-4524-a80b-ebdd78b9bd0b" providerId="AD" clId="Web-{61529B17-D8B9-F8B3-6CD2-305DBA0D7CAC}" dt="2025-11-29T23:34:56.706" v="8" actId="20577"/>
          <ac:spMkLst>
            <pc:docMk/>
            <pc:sldMk cId="263625351" sldId="273"/>
            <ac:spMk id="3" creationId="{BE12B787-5587-8B56-9F02-2255E4C1F677}"/>
          </ac:spMkLst>
        </pc:spChg>
        <pc:picChg chg="mod">
          <ac:chgData name="Haniyeh Tehrani (2324527)" userId="S::2324527@student.uwtsd.ac.uk::f657fa31-05f3-4524-a80b-ebdd78b9bd0b" providerId="AD" clId="Web-{61529B17-D8B9-F8B3-6CD2-305DBA0D7CAC}" dt="2025-11-29T23:34:25.764" v="2" actId="1076"/>
          <ac:picMkLst>
            <pc:docMk/>
            <pc:sldMk cId="263625351" sldId="273"/>
            <ac:picMk id="5" creationId="{B55970EA-EFEA-EBA5-851F-DD04CDCD4453}"/>
          </ac:picMkLst>
        </pc:picChg>
      </pc:sldChg>
    </pc:docChg>
  </pc:docChgLst>
  <pc:docChgLst>
    <pc:chgData name="Haniyeh Tehrani (2324527)" userId="S::2324527@student.uwtsd.ac.uk::f657fa31-05f3-4524-a80b-ebdd78b9bd0b" providerId="AD" clId="Web-{0A47B9F8-8D13-5E33-7770-78B4A0B6D367}"/>
    <pc:docChg chg="addSld modSld">
      <pc:chgData name="Haniyeh Tehrani (2324527)" userId="S::2324527@student.uwtsd.ac.uk::f657fa31-05f3-4524-a80b-ebdd78b9bd0b" providerId="AD" clId="Web-{0A47B9F8-8D13-5E33-7770-78B4A0B6D367}" dt="2025-11-19T01:58:37.222" v="333" actId="20577"/>
      <pc:docMkLst>
        <pc:docMk/>
      </pc:docMkLst>
      <pc:sldChg chg="modSp">
        <pc:chgData name="Haniyeh Tehrani (2324527)" userId="S::2324527@student.uwtsd.ac.uk::f657fa31-05f3-4524-a80b-ebdd78b9bd0b" providerId="AD" clId="Web-{0A47B9F8-8D13-5E33-7770-78B4A0B6D367}" dt="2025-11-19T00:07:08.390" v="120" actId="20577"/>
        <pc:sldMkLst>
          <pc:docMk/>
          <pc:sldMk cId="109857222" sldId="256"/>
        </pc:sldMkLst>
        <pc:spChg chg="mod">
          <ac:chgData name="Haniyeh Tehrani (2324527)" userId="S::2324527@student.uwtsd.ac.uk::f657fa31-05f3-4524-a80b-ebdd78b9bd0b" providerId="AD" clId="Web-{0A47B9F8-8D13-5E33-7770-78B4A0B6D367}" dt="2025-11-19T00:06:12.263" v="88" actId="14100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0:07:08.390" v="120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0:10:15.739" v="126" actId="20577"/>
        <pc:sldMkLst>
          <pc:docMk/>
          <pc:sldMk cId="891052205" sldId="257"/>
        </pc:sldMkLst>
        <pc:spChg chg="mod">
          <ac:chgData name="Haniyeh Tehrani (2324527)" userId="S::2324527@student.uwtsd.ac.uk::f657fa31-05f3-4524-a80b-ebdd78b9bd0b" providerId="AD" clId="Web-{0A47B9F8-8D13-5E33-7770-78B4A0B6D367}" dt="2025-11-19T00:08:10.422" v="123" actId="20577"/>
          <ac:spMkLst>
            <pc:docMk/>
            <pc:sldMk cId="891052205" sldId="257"/>
            <ac:spMk id="2" creationId="{3581A08E-3801-0AD0-0CBC-46ADD98AE787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0:10:15.739" v="126" actId="20577"/>
          <ac:spMkLst>
            <pc:docMk/>
            <pc:sldMk cId="891052205" sldId="257"/>
            <ac:spMk id="3" creationId="{A54EDCB7-906B-0C92-BE96-8FF4DEE3BAE4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0:17:26.126" v="131" actId="20577"/>
        <pc:sldMkLst>
          <pc:docMk/>
          <pc:sldMk cId="1613935618" sldId="258"/>
        </pc:sldMkLst>
        <pc:spChg chg="mod">
          <ac:chgData name="Haniyeh Tehrani (2324527)" userId="S::2324527@student.uwtsd.ac.uk::f657fa31-05f3-4524-a80b-ebdd78b9bd0b" providerId="AD" clId="Web-{0A47B9F8-8D13-5E33-7770-78B4A0B6D367}" dt="2025-11-19T00:11:38.679" v="128" actId="20577"/>
          <ac:spMkLst>
            <pc:docMk/>
            <pc:sldMk cId="1613935618" sldId="258"/>
            <ac:spMk id="2" creationId="{2DDC8331-F69A-97E5-A65E-2A25A287577B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0:17:26.126" v="131" actId="20577"/>
          <ac:spMkLst>
            <pc:docMk/>
            <pc:sldMk cId="1613935618" sldId="258"/>
            <ac:spMk id="3" creationId="{BF268A21-F557-740D-B27C-3EA8C09C4D59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0:18:54.992" v="136" actId="20577"/>
        <pc:sldMkLst>
          <pc:docMk/>
          <pc:sldMk cId="4184907285" sldId="259"/>
        </pc:sldMkLst>
        <pc:spChg chg="mod">
          <ac:chgData name="Haniyeh Tehrani (2324527)" userId="S::2324527@student.uwtsd.ac.uk::f657fa31-05f3-4524-a80b-ebdd78b9bd0b" providerId="AD" clId="Web-{0A47B9F8-8D13-5E33-7770-78B4A0B6D367}" dt="2025-11-19T00:17:52.597" v="135" actId="20577"/>
          <ac:spMkLst>
            <pc:docMk/>
            <pc:sldMk cId="4184907285" sldId="259"/>
            <ac:spMk id="2" creationId="{41ADD607-CD79-19A9-7FC9-0463807FA0B1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0:18:54.992" v="136" actId="20577"/>
          <ac:spMkLst>
            <pc:docMk/>
            <pc:sldMk cId="4184907285" sldId="259"/>
            <ac:spMk id="3" creationId="{A9529F31-53E9-CDF5-F467-AB666890D82E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0:30:46.205" v="147" actId="20577"/>
        <pc:sldMkLst>
          <pc:docMk/>
          <pc:sldMk cId="3555604953" sldId="260"/>
        </pc:sldMkLst>
        <pc:spChg chg="mod">
          <ac:chgData name="Haniyeh Tehrani (2324527)" userId="S::2324527@student.uwtsd.ac.uk::f657fa31-05f3-4524-a80b-ebdd78b9bd0b" providerId="AD" clId="Web-{0A47B9F8-8D13-5E33-7770-78B4A0B6D367}" dt="2025-11-19T00:20:42.498" v="138" actId="20577"/>
          <ac:spMkLst>
            <pc:docMk/>
            <pc:sldMk cId="3555604953" sldId="260"/>
            <ac:spMk id="2" creationId="{D05B8CE2-0545-01E6-D586-34E6C3A14AF2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0:30:46.205" v="147" actId="20577"/>
          <ac:spMkLst>
            <pc:docMk/>
            <pc:sldMk cId="3555604953" sldId="260"/>
            <ac:spMk id="3" creationId="{528A6910-652E-209A-4F6D-8B5B6D1D0E0A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0:47:57.608" v="156" actId="20577"/>
        <pc:sldMkLst>
          <pc:docMk/>
          <pc:sldMk cId="2787294131" sldId="261"/>
        </pc:sldMkLst>
        <pc:spChg chg="mod">
          <ac:chgData name="Haniyeh Tehrani (2324527)" userId="S::2324527@student.uwtsd.ac.uk::f657fa31-05f3-4524-a80b-ebdd78b9bd0b" providerId="AD" clId="Web-{0A47B9F8-8D13-5E33-7770-78B4A0B6D367}" dt="2025-11-19T00:47:57.608" v="156" actId="20577"/>
          <ac:spMkLst>
            <pc:docMk/>
            <pc:sldMk cId="2787294131" sldId="261"/>
            <ac:spMk id="2" creationId="{FBEAC1EB-9340-834F-D76B-126CFB4A71D8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0:47:48.999" v="154" actId="20577"/>
          <ac:spMkLst>
            <pc:docMk/>
            <pc:sldMk cId="2787294131" sldId="261"/>
            <ac:spMk id="3" creationId="{664BC7BA-33BA-387B-F5E2-B85AC1884693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00:13.498" v="166" actId="20577"/>
        <pc:sldMkLst>
          <pc:docMk/>
          <pc:sldMk cId="682122222" sldId="262"/>
        </pc:sldMkLst>
        <pc:spChg chg="mod">
          <ac:chgData name="Haniyeh Tehrani (2324527)" userId="S::2324527@student.uwtsd.ac.uk::f657fa31-05f3-4524-a80b-ebdd78b9bd0b" providerId="AD" clId="Web-{0A47B9F8-8D13-5E33-7770-78B4A0B6D367}" dt="2025-11-19T00:56:46.323" v="159" actId="20577"/>
          <ac:spMkLst>
            <pc:docMk/>
            <pc:sldMk cId="682122222" sldId="262"/>
            <ac:spMk id="2" creationId="{5C86A85B-08F9-0C5D-436A-66CB6F614682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00:13.498" v="166" actId="20577"/>
          <ac:spMkLst>
            <pc:docMk/>
            <pc:sldMk cId="682122222" sldId="262"/>
            <ac:spMk id="3" creationId="{9F386A80-F9C0-6FFD-5DE3-9BEA82399381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04:28.023" v="194" actId="20577"/>
        <pc:sldMkLst>
          <pc:docMk/>
          <pc:sldMk cId="3297996431" sldId="263"/>
        </pc:sldMkLst>
        <pc:spChg chg="mod">
          <ac:chgData name="Haniyeh Tehrani (2324527)" userId="S::2324527@student.uwtsd.ac.uk::f657fa31-05f3-4524-a80b-ebdd78b9bd0b" providerId="AD" clId="Web-{0A47B9F8-8D13-5E33-7770-78B4A0B6D367}" dt="2025-11-19T01:00:49.519" v="169" actId="20577"/>
          <ac:spMkLst>
            <pc:docMk/>
            <pc:sldMk cId="3297996431" sldId="263"/>
            <ac:spMk id="2" creationId="{5F0CEB18-F97F-AF1F-2F7F-E17E3ABEB3DA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04:28.023" v="194" actId="20577"/>
          <ac:spMkLst>
            <pc:docMk/>
            <pc:sldMk cId="3297996431" sldId="263"/>
            <ac:spMk id="3" creationId="{70738FDA-9A61-B8DB-C60D-ABB6F6974B72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08:25.370" v="204" actId="20577"/>
        <pc:sldMkLst>
          <pc:docMk/>
          <pc:sldMk cId="2270636205" sldId="264"/>
        </pc:sldMkLst>
        <pc:spChg chg="mod">
          <ac:chgData name="Haniyeh Tehrani (2324527)" userId="S::2324527@student.uwtsd.ac.uk::f657fa31-05f3-4524-a80b-ebdd78b9bd0b" providerId="AD" clId="Web-{0A47B9F8-8D13-5E33-7770-78B4A0B6D367}" dt="2025-11-19T01:05:50.414" v="196" actId="20577"/>
          <ac:spMkLst>
            <pc:docMk/>
            <pc:sldMk cId="2270636205" sldId="264"/>
            <ac:spMk id="2" creationId="{5C6D2A7B-1DE1-C089-0D6C-91D728240FC4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08:25.370" v="204" actId="20577"/>
          <ac:spMkLst>
            <pc:docMk/>
            <pc:sldMk cId="2270636205" sldId="264"/>
            <ac:spMk id="3" creationId="{7004C152-D147-41B1-B210-8C3F0F88E294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18:50.077" v="230" actId="20577"/>
        <pc:sldMkLst>
          <pc:docMk/>
          <pc:sldMk cId="1786173825" sldId="265"/>
        </pc:sldMkLst>
        <pc:spChg chg="mod">
          <ac:chgData name="Haniyeh Tehrani (2324527)" userId="S::2324527@student.uwtsd.ac.uk::f657fa31-05f3-4524-a80b-ebdd78b9bd0b" providerId="AD" clId="Web-{0A47B9F8-8D13-5E33-7770-78B4A0B6D367}" dt="2025-11-19T01:08:50.391" v="207" actId="20577"/>
          <ac:spMkLst>
            <pc:docMk/>
            <pc:sldMk cId="1786173825" sldId="265"/>
            <ac:spMk id="2" creationId="{FF1900C6-2745-ACDA-755B-8EF0498C2C86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18:50.077" v="230" actId="20577"/>
          <ac:spMkLst>
            <pc:docMk/>
            <pc:sldMk cId="1786173825" sldId="265"/>
            <ac:spMk id="3" creationId="{E109B7BD-FD79-7F61-28DA-1B6B2DC5279C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22:08.940" v="240" actId="20577"/>
        <pc:sldMkLst>
          <pc:docMk/>
          <pc:sldMk cId="595491602" sldId="266"/>
        </pc:sldMkLst>
        <pc:spChg chg="mod">
          <ac:chgData name="Haniyeh Tehrani (2324527)" userId="S::2324527@student.uwtsd.ac.uk::f657fa31-05f3-4524-a80b-ebdd78b9bd0b" providerId="AD" clId="Web-{0A47B9F8-8D13-5E33-7770-78B4A0B6D367}" dt="2025-11-19T01:19:15.296" v="233" actId="20577"/>
          <ac:spMkLst>
            <pc:docMk/>
            <pc:sldMk cId="595491602" sldId="266"/>
            <ac:spMk id="2" creationId="{1BEEC89D-4FFA-AEB4-986D-B29D2CF87768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22:08.940" v="240" actId="20577"/>
          <ac:spMkLst>
            <pc:docMk/>
            <pc:sldMk cId="595491602" sldId="266"/>
            <ac:spMk id="3" creationId="{92313250-48E0-0C99-4BF2-2D65CAF00DC4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32:02.041" v="261" actId="20577"/>
        <pc:sldMkLst>
          <pc:docMk/>
          <pc:sldMk cId="3057625121" sldId="267"/>
        </pc:sldMkLst>
        <pc:spChg chg="mod">
          <ac:chgData name="Haniyeh Tehrani (2324527)" userId="S::2324527@student.uwtsd.ac.uk::f657fa31-05f3-4524-a80b-ebdd78b9bd0b" providerId="AD" clId="Web-{0A47B9F8-8D13-5E33-7770-78B4A0B6D367}" dt="2025-11-19T01:22:17.112" v="243" actId="20577"/>
          <ac:spMkLst>
            <pc:docMk/>
            <pc:sldMk cId="3057625121" sldId="267"/>
            <ac:spMk id="2" creationId="{84A063CA-6A08-FA00-4636-1BFA3E3FFBB4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32:02.041" v="261" actId="20577"/>
          <ac:spMkLst>
            <pc:docMk/>
            <pc:sldMk cId="3057625121" sldId="267"/>
            <ac:spMk id="3" creationId="{8075FB8D-E127-E2DE-5DD3-4A8C8BC1E7F4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35:52.721" v="271" actId="20577"/>
        <pc:sldMkLst>
          <pc:docMk/>
          <pc:sldMk cId="3772342706" sldId="268"/>
        </pc:sldMkLst>
        <pc:spChg chg="mod">
          <ac:chgData name="Haniyeh Tehrani (2324527)" userId="S::2324527@student.uwtsd.ac.uk::f657fa31-05f3-4524-a80b-ebdd78b9bd0b" providerId="AD" clId="Web-{0A47B9F8-8D13-5E33-7770-78B4A0B6D367}" dt="2025-11-19T01:32:11.401" v="264" actId="20577"/>
          <ac:spMkLst>
            <pc:docMk/>
            <pc:sldMk cId="3772342706" sldId="268"/>
            <ac:spMk id="2" creationId="{410C0379-05C7-7877-A9B1-84A58D8DCE28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35:52.721" v="271" actId="20577"/>
          <ac:spMkLst>
            <pc:docMk/>
            <pc:sldMk cId="3772342706" sldId="268"/>
            <ac:spMk id="3" creationId="{7F302E84-CD31-6E78-7069-0261E42D256C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39:56.913" v="276" actId="20577"/>
        <pc:sldMkLst>
          <pc:docMk/>
          <pc:sldMk cId="396615259" sldId="269"/>
        </pc:sldMkLst>
        <pc:spChg chg="mod">
          <ac:chgData name="Haniyeh Tehrani (2324527)" userId="S::2324527@student.uwtsd.ac.uk::f657fa31-05f3-4524-a80b-ebdd78b9bd0b" providerId="AD" clId="Web-{0A47B9F8-8D13-5E33-7770-78B4A0B6D367}" dt="2025-11-19T01:36:16.393" v="274" actId="20577"/>
          <ac:spMkLst>
            <pc:docMk/>
            <pc:sldMk cId="396615259" sldId="269"/>
            <ac:spMk id="2" creationId="{A38135B2-7E61-8FB6-E223-E5161150A9E4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39:56.913" v="276" actId="20577"/>
          <ac:spMkLst>
            <pc:docMk/>
            <pc:sldMk cId="396615259" sldId="269"/>
            <ac:spMk id="3" creationId="{2A6B2BE9-C14E-0755-F0C6-F26D678F9A12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43:07.981" v="285" actId="20577"/>
        <pc:sldMkLst>
          <pc:docMk/>
          <pc:sldMk cId="1383714227" sldId="270"/>
        </pc:sldMkLst>
        <pc:spChg chg="mod">
          <ac:chgData name="Haniyeh Tehrani (2324527)" userId="S::2324527@student.uwtsd.ac.uk::f657fa31-05f3-4524-a80b-ebdd78b9bd0b" providerId="AD" clId="Web-{0A47B9F8-8D13-5E33-7770-78B4A0B6D367}" dt="2025-11-19T01:43:07.981" v="285" actId="20577"/>
          <ac:spMkLst>
            <pc:docMk/>
            <pc:sldMk cId="1383714227" sldId="270"/>
            <ac:spMk id="2" creationId="{58BD331A-F0D6-675D-1511-16A3A309BAC9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43:05.559" v="284" actId="20577"/>
          <ac:spMkLst>
            <pc:docMk/>
            <pc:sldMk cId="1383714227" sldId="270"/>
            <ac:spMk id="3" creationId="{0E0CDB04-AA34-F17B-9863-9455243BEF0D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46:07.925" v="290" actId="20577"/>
        <pc:sldMkLst>
          <pc:docMk/>
          <pc:sldMk cId="2349401929" sldId="271"/>
        </pc:sldMkLst>
        <pc:spChg chg="mod">
          <ac:chgData name="Haniyeh Tehrani (2324527)" userId="S::2324527@student.uwtsd.ac.uk::f657fa31-05f3-4524-a80b-ebdd78b9bd0b" providerId="AD" clId="Web-{0A47B9F8-8D13-5E33-7770-78B4A0B6D367}" dt="2025-11-19T01:44:26.017" v="288" actId="20577"/>
          <ac:spMkLst>
            <pc:docMk/>
            <pc:sldMk cId="2349401929" sldId="271"/>
            <ac:spMk id="2" creationId="{00559F3F-195C-8DA7-4F7E-ED7857D9BA53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46:07.925" v="290" actId="20577"/>
          <ac:spMkLst>
            <pc:docMk/>
            <pc:sldMk cId="2349401929" sldId="271"/>
            <ac:spMk id="3" creationId="{684BE2B4-9B3F-5AC7-67E6-5E4DF647499B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49:36.163" v="301" actId="20577"/>
        <pc:sldMkLst>
          <pc:docMk/>
          <pc:sldMk cId="3642251974" sldId="272"/>
        </pc:sldMkLst>
        <pc:spChg chg="mod">
          <ac:chgData name="Haniyeh Tehrani (2324527)" userId="S::2324527@student.uwtsd.ac.uk::f657fa31-05f3-4524-a80b-ebdd78b9bd0b" providerId="AD" clId="Web-{0A47B9F8-8D13-5E33-7770-78B4A0B6D367}" dt="2025-11-19T01:46:35.035" v="293" actId="20577"/>
          <ac:spMkLst>
            <pc:docMk/>
            <pc:sldMk cId="3642251974" sldId="272"/>
            <ac:spMk id="2" creationId="{2572CE1B-D66E-D900-039C-94A362E01308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49:36.163" v="301" actId="20577"/>
          <ac:spMkLst>
            <pc:docMk/>
            <pc:sldMk cId="3642251974" sldId="272"/>
            <ac:spMk id="3" creationId="{1CFD2D24-4D43-3822-4147-B502DD7865F0}"/>
          </ac:spMkLst>
        </pc:spChg>
      </pc:sldChg>
      <pc:sldChg chg="modSp new">
        <pc:chgData name="Haniyeh Tehrani (2324527)" userId="S::2324527@student.uwtsd.ac.uk::f657fa31-05f3-4524-a80b-ebdd78b9bd0b" providerId="AD" clId="Web-{0A47B9F8-8D13-5E33-7770-78B4A0B6D367}" dt="2025-11-19T01:58:37.222" v="333" actId="20577"/>
        <pc:sldMkLst>
          <pc:docMk/>
          <pc:sldMk cId="263625351" sldId="273"/>
        </pc:sldMkLst>
        <pc:spChg chg="mod">
          <ac:chgData name="Haniyeh Tehrani (2324527)" userId="S::2324527@student.uwtsd.ac.uk::f657fa31-05f3-4524-a80b-ebdd78b9bd0b" providerId="AD" clId="Web-{0A47B9F8-8D13-5E33-7770-78B4A0B6D367}" dt="2025-11-19T01:50:00.631" v="304" actId="20577"/>
          <ac:spMkLst>
            <pc:docMk/>
            <pc:sldMk cId="263625351" sldId="273"/>
            <ac:spMk id="2" creationId="{8D3A5D23-1530-0F1E-CC30-F7B98D511A30}"/>
          </ac:spMkLst>
        </pc:spChg>
        <pc:spChg chg="mod">
          <ac:chgData name="Haniyeh Tehrani (2324527)" userId="S::2324527@student.uwtsd.ac.uk::f657fa31-05f3-4524-a80b-ebdd78b9bd0b" providerId="AD" clId="Web-{0A47B9F8-8D13-5E33-7770-78B4A0B6D367}" dt="2025-11-19T01:58:37.222" v="333" actId="20577"/>
          <ac:spMkLst>
            <pc:docMk/>
            <pc:sldMk cId="263625351" sldId="273"/>
            <ac:spMk id="3" creationId="{BE12B787-5587-8B56-9F02-2255E4C1F677}"/>
          </ac:spMkLst>
        </pc:spChg>
      </pc:sldChg>
    </pc:docChg>
  </pc:docChgLst>
  <pc:docChgLst>
    <pc:chgData name="Haniyeh Tehrani (2324527)" userId="S::2324527@student.uwtsd.ac.uk::f657fa31-05f3-4524-a80b-ebdd78b9bd0b" providerId="AD" clId="Web-{FD1AAF93-64D0-F3E3-9C4F-4BF95F956786}"/>
    <pc:docChg chg="modSld modMainMaster">
      <pc:chgData name="Haniyeh Tehrani (2324527)" userId="S::2324527@student.uwtsd.ac.uk::f657fa31-05f3-4524-a80b-ebdd78b9bd0b" providerId="AD" clId="Web-{FD1AAF93-64D0-F3E3-9C4F-4BF95F956786}" dt="2025-11-19T18:13:17.772" v="100"/>
      <pc:docMkLst>
        <pc:docMk/>
      </pc:docMkLst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109857222" sldId="256"/>
        </pc:sldMkLst>
      </pc:sldChg>
      <pc:sldChg chg="addSp delSp modSp mod setBg modClrScheme delDesignElem chgLayout">
        <pc:chgData name="Haniyeh Tehrani (2324527)" userId="S::2324527@student.uwtsd.ac.uk::f657fa31-05f3-4524-a80b-ebdd78b9bd0b" providerId="AD" clId="Web-{FD1AAF93-64D0-F3E3-9C4F-4BF95F956786}" dt="2025-11-19T17:51:12.775" v="75" actId="20577"/>
        <pc:sldMkLst>
          <pc:docMk/>
          <pc:sldMk cId="891052205" sldId="257"/>
        </pc:sldMkLst>
        <pc:spChg chg="mod ord">
          <ac:chgData name="Haniyeh Tehrani (2324527)" userId="S::2324527@student.uwtsd.ac.uk::f657fa31-05f3-4524-a80b-ebdd78b9bd0b" providerId="AD" clId="Web-{FD1AAF93-64D0-F3E3-9C4F-4BF95F956786}" dt="2025-11-19T17:48:50.507" v="53"/>
          <ac:spMkLst>
            <pc:docMk/>
            <pc:sldMk cId="891052205" sldId="257"/>
            <ac:spMk id="2" creationId="{3581A08E-3801-0AD0-0CBC-46ADD98AE787}"/>
          </ac:spMkLst>
        </pc:spChg>
        <pc:spChg chg="mod ord">
          <ac:chgData name="Haniyeh Tehrani (2324527)" userId="S::2324527@student.uwtsd.ac.uk::f657fa31-05f3-4524-a80b-ebdd78b9bd0b" providerId="AD" clId="Web-{FD1AAF93-64D0-F3E3-9C4F-4BF95F956786}" dt="2025-11-19T17:48:50.507" v="53"/>
          <ac:spMkLst>
            <pc:docMk/>
            <pc:sldMk cId="891052205" sldId="257"/>
            <ac:spMk id="3" creationId="{A54EDCB7-906B-0C92-BE96-8FF4DEE3BAE4}"/>
          </ac:spMkLst>
        </pc:spChg>
        <pc:spChg chg="add mod ord">
          <ac:chgData name="Haniyeh Tehrani (2324527)" userId="S::2324527@student.uwtsd.ac.uk::f657fa31-05f3-4524-a80b-ebdd78b9bd0b" providerId="AD" clId="Web-{FD1AAF93-64D0-F3E3-9C4F-4BF95F956786}" dt="2025-11-19T17:51:12.775" v="75" actId="20577"/>
          <ac:spMkLst>
            <pc:docMk/>
            <pc:sldMk cId="891052205" sldId="257"/>
            <ac:spMk id="4" creationId="{129BA3E1-6CC3-30F4-4CD1-5BE46DD09368}"/>
          </ac:spMkLst>
        </pc:spChg>
      </pc:sldChg>
      <pc:sldChg chg="addSp delSp modSp mod setBg setClrOvrMap">
        <pc:chgData name="Haniyeh Tehrani (2324527)" userId="S::2324527@student.uwtsd.ac.uk::f657fa31-05f3-4524-a80b-ebdd78b9bd0b" providerId="AD" clId="Web-{FD1AAF93-64D0-F3E3-9C4F-4BF95F956786}" dt="2025-11-19T17:59:02.397" v="88"/>
        <pc:sldMkLst>
          <pc:docMk/>
          <pc:sldMk cId="1613935618" sldId="258"/>
        </pc:sldMkLst>
        <pc:spChg chg="mod">
          <ac:chgData name="Haniyeh Tehrani (2324527)" userId="S::2324527@student.uwtsd.ac.uk::f657fa31-05f3-4524-a80b-ebdd78b9bd0b" providerId="AD" clId="Web-{FD1AAF93-64D0-F3E3-9C4F-4BF95F956786}" dt="2025-11-19T17:59:02.397" v="88"/>
          <ac:spMkLst>
            <pc:docMk/>
            <pc:sldMk cId="1613935618" sldId="258"/>
            <ac:spMk id="2" creationId="{2DDC8331-F69A-97E5-A65E-2A25A287577B}"/>
          </ac:spMkLst>
        </pc:spChg>
        <pc:spChg chg="mod ord">
          <ac:chgData name="Haniyeh Tehrani (2324527)" userId="S::2324527@student.uwtsd.ac.uk::f657fa31-05f3-4524-a80b-ebdd78b9bd0b" providerId="AD" clId="Web-{FD1AAF93-64D0-F3E3-9C4F-4BF95F956786}" dt="2025-11-19T17:59:02.397" v="88"/>
          <ac:spMkLst>
            <pc:docMk/>
            <pc:sldMk cId="1613935618" sldId="258"/>
            <ac:spMk id="3" creationId="{BF268A21-F557-740D-B27C-3EA8C09C4D59}"/>
          </ac:spMkLst>
        </pc:spChg>
        <pc:spChg chg="add">
          <ac:chgData name="Haniyeh Tehrani (2324527)" userId="S::2324527@student.uwtsd.ac.uk::f657fa31-05f3-4524-a80b-ebdd78b9bd0b" providerId="AD" clId="Web-{FD1AAF93-64D0-F3E3-9C4F-4BF95F956786}" dt="2025-11-19T17:59:02.397" v="88"/>
          <ac:spMkLst>
            <pc:docMk/>
            <pc:sldMk cId="1613935618" sldId="258"/>
            <ac:spMk id="67" creationId="{C5E6CFF1-2F42-4E10-9A97-F116F46F53FE}"/>
          </ac:spMkLst>
        </pc:spChg>
        <pc:picChg chg="add mod ord">
          <ac:chgData name="Haniyeh Tehrani (2324527)" userId="S::2324527@student.uwtsd.ac.uk::f657fa31-05f3-4524-a80b-ebdd78b9bd0b" providerId="AD" clId="Web-{FD1AAF93-64D0-F3E3-9C4F-4BF95F956786}" dt="2025-11-19T17:59:02.397" v="88"/>
          <ac:picMkLst>
            <pc:docMk/>
            <pc:sldMk cId="1613935618" sldId="258"/>
            <ac:picMk id="4" creationId="{AE30C4AF-9EC2-7DFA-C72F-D8505724A058}"/>
          </ac:picMkLst>
        </pc:picChg>
        <pc:cxnChg chg="add">
          <ac:chgData name="Haniyeh Tehrani (2324527)" userId="S::2324527@student.uwtsd.ac.uk::f657fa31-05f3-4524-a80b-ebdd78b9bd0b" providerId="AD" clId="Web-{FD1AAF93-64D0-F3E3-9C4F-4BF95F956786}" dt="2025-11-19T17:59:02.397" v="88"/>
          <ac:cxnSpMkLst>
            <pc:docMk/>
            <pc:sldMk cId="1613935618" sldId="258"/>
            <ac:cxnSpMk id="68" creationId="{96A8629B-8289-498B-939B-1CA0C106182C}"/>
          </ac:cxnSpMkLst>
        </pc:cxnChg>
      </pc:sldChg>
      <pc:sldChg chg="addSp modSp mod setBg">
        <pc:chgData name="Haniyeh Tehrani (2324527)" userId="S::2324527@student.uwtsd.ac.uk::f657fa31-05f3-4524-a80b-ebdd78b9bd0b" providerId="AD" clId="Web-{FD1AAF93-64D0-F3E3-9C4F-4BF95F956786}" dt="2025-11-19T18:13:17.772" v="100"/>
        <pc:sldMkLst>
          <pc:docMk/>
          <pc:sldMk cId="4184907285" sldId="259"/>
        </pc:sldMkLst>
        <pc:spChg chg="mod">
          <ac:chgData name="Haniyeh Tehrani (2324527)" userId="S::2324527@student.uwtsd.ac.uk::f657fa31-05f3-4524-a80b-ebdd78b9bd0b" providerId="AD" clId="Web-{FD1AAF93-64D0-F3E3-9C4F-4BF95F956786}" dt="2025-11-19T18:13:17.772" v="100"/>
          <ac:spMkLst>
            <pc:docMk/>
            <pc:sldMk cId="4184907285" sldId="259"/>
            <ac:spMk id="2" creationId="{41ADD607-CD79-19A9-7FC9-0463807FA0B1}"/>
          </ac:spMkLst>
        </pc:spChg>
        <pc:spChg chg="mod">
          <ac:chgData name="Haniyeh Tehrani (2324527)" userId="S::2324527@student.uwtsd.ac.uk::f657fa31-05f3-4524-a80b-ebdd78b9bd0b" providerId="AD" clId="Web-{FD1AAF93-64D0-F3E3-9C4F-4BF95F956786}" dt="2025-11-19T18:13:17.772" v="100"/>
          <ac:spMkLst>
            <pc:docMk/>
            <pc:sldMk cId="4184907285" sldId="259"/>
            <ac:spMk id="3" creationId="{A9529F31-53E9-CDF5-F467-AB666890D82E}"/>
          </ac:spMkLst>
        </pc:spChg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3555604953" sldId="260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2787294131" sldId="261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682122222" sldId="262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3297996431" sldId="263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2270636205" sldId="264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1786173825" sldId="265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595491602" sldId="266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3057625121" sldId="267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3772342706" sldId="268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396615259" sldId="269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1383714227" sldId="270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2349401929" sldId="271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3642251974" sldId="272"/>
        </pc:sldMkLst>
      </pc:sldChg>
      <pc:sldChg chg="mod">
        <pc:chgData name="Haniyeh Tehrani (2324527)" userId="S::2324527@student.uwtsd.ac.uk::f657fa31-05f3-4524-a80b-ebdd78b9bd0b" providerId="AD" clId="Web-{FD1AAF93-64D0-F3E3-9C4F-4BF95F956786}" dt="2025-11-19T17:45:08.706" v="0"/>
        <pc:sldMkLst>
          <pc:docMk/>
          <pc:sldMk cId="263625351" sldId="273"/>
        </pc:sldMkLst>
      </pc:sldChg>
      <pc:sldMasterChg chg="mod setBg modSldLayout">
        <pc:chgData name="Haniyeh Tehrani (2324527)" userId="S::2324527@student.uwtsd.ac.uk::f657fa31-05f3-4524-a80b-ebdd78b9bd0b" providerId="AD" clId="Web-{FD1AAF93-64D0-F3E3-9C4F-4BF95F956786}" dt="2025-11-19T17:45:08.706" v="0"/>
        <pc:sldMasterMkLst>
          <pc:docMk/>
          <pc:sldMasterMk cId="2460954070" sldId="2147483660"/>
        </pc:sldMasterMkLst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Haniyeh Tehrani (2324527)" userId="S::2324527@student.uwtsd.ac.uk::f657fa31-05f3-4524-a80b-ebdd78b9bd0b" providerId="AD" clId="Web-{FD1AAF93-64D0-F3E3-9C4F-4BF95F956786}" dt="2025-11-19T17:45:08.706" v="0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Haniyeh Tehrani (2324527)" userId="S::2324527@student.uwtsd.ac.uk::f657fa31-05f3-4524-a80b-ebdd78b9bd0b" providerId="AD" clId="Web-{E268B589-A0B4-2AF8-1521-4F8E8EA807C4}"/>
    <pc:docChg chg="modSld modMainMaster">
      <pc:chgData name="Haniyeh Tehrani (2324527)" userId="S::2324527@student.uwtsd.ac.uk::f657fa31-05f3-4524-a80b-ebdd78b9bd0b" providerId="AD" clId="Web-{E268B589-A0B4-2AF8-1521-4F8E8EA807C4}" dt="2025-11-19T14:40:56.874" v="12"/>
      <pc:docMkLst>
        <pc:docMk/>
      </pc:docMkLst>
      <pc:sldChg chg="addSp delSp modSp mod setBg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109857222" sldId="256"/>
        </pc:sldMkLst>
        <pc:spChg chg="mod">
          <ac:chgData name="Haniyeh Tehrani (2324527)" userId="S::2324527@student.uwtsd.ac.uk::f657fa31-05f3-4524-a80b-ebdd78b9bd0b" providerId="AD" clId="Web-{E268B589-A0B4-2AF8-1521-4F8E8EA807C4}" dt="2025-11-19T14:37:09.074" v="11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Haniyeh Tehrani (2324527)" userId="S::2324527@student.uwtsd.ac.uk::f657fa31-05f3-4524-a80b-ebdd78b9bd0b" providerId="AD" clId="Web-{E268B589-A0B4-2AF8-1521-4F8E8EA807C4}" dt="2025-11-19T14:37:09.074" v="11"/>
          <ac:spMkLst>
            <pc:docMk/>
            <pc:sldMk cId="109857222" sldId="256"/>
            <ac:spMk id="3" creationId="{00000000-0000-0000-0000-000000000000}"/>
          </ac:spMkLst>
        </pc:spChg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891052205" sldId="257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1613935618" sldId="258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4184907285" sldId="259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3555604953" sldId="260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2787294131" sldId="261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682122222" sldId="262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3297996431" sldId="263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2270636205" sldId="264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1786173825" sldId="265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595491602" sldId="266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3057625121" sldId="267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3772342706" sldId="268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396615259" sldId="269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1383714227" sldId="270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2349401929" sldId="271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3642251974" sldId="272"/>
        </pc:sldMkLst>
      </pc:sldChg>
      <pc:sldChg chg="mod">
        <pc:chgData name="Haniyeh Tehrani (2324527)" userId="S::2324527@student.uwtsd.ac.uk::f657fa31-05f3-4524-a80b-ebdd78b9bd0b" providerId="AD" clId="Web-{E268B589-A0B4-2AF8-1521-4F8E8EA807C4}" dt="2025-11-19T14:40:56.874" v="12"/>
        <pc:sldMkLst>
          <pc:docMk/>
          <pc:sldMk cId="263625351" sldId="273"/>
        </pc:sldMkLst>
      </pc:sldChg>
      <pc:sldMasterChg chg="mod setBg modSldLayout">
        <pc:chgData name="Haniyeh Tehrani (2324527)" userId="S::2324527@student.uwtsd.ac.uk::f657fa31-05f3-4524-a80b-ebdd78b9bd0b" providerId="AD" clId="Web-{E268B589-A0B4-2AF8-1521-4F8E8EA807C4}" dt="2025-11-19T14:40:56.874" v="12"/>
        <pc:sldMasterMkLst>
          <pc:docMk/>
          <pc:sldMasterMk cId="2460954070" sldId="2147483660"/>
        </pc:sldMasterMkLst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Haniyeh Tehrani (2324527)" userId="S::2324527@student.uwtsd.ac.uk::f657fa31-05f3-4524-a80b-ebdd78b9bd0b" providerId="AD" clId="Web-{E268B589-A0B4-2AF8-1521-4F8E8EA807C4}" dt="2025-11-19T14:40:56.874" v="12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Haniyeh Tehrani (2324527)" userId="S::2324527@student.uwtsd.ac.uk::f657fa31-05f3-4524-a80b-ebdd78b9bd0b" providerId="AD" clId="Web-{0A326559-7822-BFCA-DD56-E6344BCA258F}"/>
    <pc:docChg chg="modSld modMainMaster">
      <pc:chgData name="Haniyeh Tehrani (2324527)" userId="S::2324527@student.uwtsd.ac.uk::f657fa31-05f3-4524-a80b-ebdd78b9bd0b" providerId="AD" clId="Web-{0A326559-7822-BFCA-DD56-E6344BCA258F}" dt="2025-11-19T23:00:18.571" v="286"/>
      <pc:docMkLst>
        <pc:docMk/>
      </pc:docMkLst>
      <pc:sldChg chg="mod">
        <pc:chgData name="Haniyeh Tehrani (2324527)" userId="S::2324527@student.uwtsd.ac.uk::f657fa31-05f3-4524-a80b-ebdd78b9bd0b" providerId="AD" clId="Web-{0A326559-7822-BFCA-DD56-E6344BCA258F}" dt="2025-11-19T19:00:14.103" v="102"/>
        <pc:sldMkLst>
          <pc:docMk/>
          <pc:sldMk cId="109857222" sldId="256"/>
        </pc:sldMkLst>
      </pc:sldChg>
      <pc:sldChg chg="mod">
        <pc:chgData name="Haniyeh Tehrani (2324527)" userId="S::2324527@student.uwtsd.ac.uk::f657fa31-05f3-4524-a80b-ebdd78b9bd0b" providerId="AD" clId="Web-{0A326559-7822-BFCA-DD56-E6344BCA258F}" dt="2025-11-19T19:00:14.103" v="102"/>
        <pc:sldMkLst>
          <pc:docMk/>
          <pc:sldMk cId="891052205" sldId="257"/>
        </pc:sldMkLst>
      </pc:sldChg>
      <pc:sldChg chg="mod">
        <pc:chgData name="Haniyeh Tehrani (2324527)" userId="S::2324527@student.uwtsd.ac.uk::f657fa31-05f3-4524-a80b-ebdd78b9bd0b" providerId="AD" clId="Web-{0A326559-7822-BFCA-DD56-E6344BCA258F}" dt="2025-11-19T19:00:14.103" v="102"/>
        <pc:sldMkLst>
          <pc:docMk/>
          <pc:sldMk cId="1613935618" sldId="258"/>
        </pc:sldMkLst>
      </pc:sldChg>
      <pc:sldChg chg="addSp delSp modSp mod">
        <pc:chgData name="Haniyeh Tehrani (2324527)" userId="S::2324527@student.uwtsd.ac.uk::f657fa31-05f3-4524-a80b-ebdd78b9bd0b" providerId="AD" clId="Web-{0A326559-7822-BFCA-DD56-E6344BCA258F}" dt="2025-11-19T19:00:14.103" v="102"/>
        <pc:sldMkLst>
          <pc:docMk/>
          <pc:sldMk cId="4184907285" sldId="259"/>
        </pc:sldMkLst>
        <pc:spChg chg="mod">
          <ac:chgData name="Haniyeh Tehrani (2324527)" userId="S::2324527@student.uwtsd.ac.uk::f657fa31-05f3-4524-a80b-ebdd78b9bd0b" providerId="AD" clId="Web-{0A326559-7822-BFCA-DD56-E6344BCA258F}" dt="2025-11-19T18:18:22.496" v="6"/>
          <ac:spMkLst>
            <pc:docMk/>
            <pc:sldMk cId="4184907285" sldId="259"/>
            <ac:spMk id="2" creationId="{41ADD607-CD79-19A9-7FC9-0463807FA0B1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18:18:22.496" v="6"/>
          <ac:spMkLst>
            <pc:docMk/>
            <pc:sldMk cId="4184907285" sldId="259"/>
            <ac:spMk id="3" creationId="{A9529F31-53E9-CDF5-F467-AB666890D82E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18:18:22.496" v="6"/>
          <ac:spMkLst>
            <pc:docMk/>
            <pc:sldMk cId="4184907285" sldId="259"/>
            <ac:spMk id="26" creationId="{8F90786E-B72D-4C32-BDCE-A170B007822D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18:18:22.496" v="6"/>
          <ac:spMkLst>
            <pc:docMk/>
            <pc:sldMk cId="4184907285" sldId="259"/>
            <ac:spMk id="28" creationId="{5E46F2E7-848F-4A6C-A098-4764FDEA771A}"/>
          </ac:spMkLst>
        </pc:spChg>
        <pc:picChg chg="add">
          <ac:chgData name="Haniyeh Tehrani (2324527)" userId="S::2324527@student.uwtsd.ac.uk::f657fa31-05f3-4524-a80b-ebdd78b9bd0b" providerId="AD" clId="Web-{0A326559-7822-BFCA-DD56-E6344BCA258F}" dt="2025-11-19T18:18:22.496" v="6"/>
          <ac:picMkLst>
            <pc:docMk/>
            <pc:sldMk cId="4184907285" sldId="259"/>
            <ac:picMk id="22" creationId="{0E2A6BD3-BAED-62DF-50FE-B535FFB45F0C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19:00:14.103" v="102"/>
        <pc:sldMkLst>
          <pc:docMk/>
          <pc:sldMk cId="3555604953" sldId="260"/>
        </pc:sldMkLst>
        <pc:spChg chg="mod">
          <ac:chgData name="Haniyeh Tehrani (2324527)" userId="S::2324527@student.uwtsd.ac.uk::f657fa31-05f3-4524-a80b-ebdd78b9bd0b" providerId="AD" clId="Web-{0A326559-7822-BFCA-DD56-E6344BCA258F}" dt="2025-11-19T18:40:43.819" v="48"/>
          <ac:spMkLst>
            <pc:docMk/>
            <pc:sldMk cId="3555604953" sldId="260"/>
            <ac:spMk id="2" creationId="{D05B8CE2-0545-01E6-D586-34E6C3A14AF2}"/>
          </ac:spMkLst>
        </pc:spChg>
        <pc:spChg chg="mod ord">
          <ac:chgData name="Haniyeh Tehrani (2324527)" userId="S::2324527@student.uwtsd.ac.uk::f657fa31-05f3-4524-a80b-ebdd78b9bd0b" providerId="AD" clId="Web-{0A326559-7822-BFCA-DD56-E6344BCA258F}" dt="2025-11-19T18:40:43.819" v="48"/>
          <ac:spMkLst>
            <pc:docMk/>
            <pc:sldMk cId="3555604953" sldId="260"/>
            <ac:spMk id="3" creationId="{528A6910-652E-209A-4F6D-8B5B6D1D0E0A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18:40:43.819" v="48"/>
          <ac:spMkLst>
            <pc:docMk/>
            <pc:sldMk cId="3555604953" sldId="260"/>
            <ac:spMk id="18" creationId="{B95B9BA8-1D69-4796-85F5-B6D0BD52354B}"/>
          </ac:spMkLst>
        </pc:spChg>
        <pc:grpChg chg="add">
          <ac:chgData name="Haniyeh Tehrani (2324527)" userId="S::2324527@student.uwtsd.ac.uk::f657fa31-05f3-4524-a80b-ebdd78b9bd0b" providerId="AD" clId="Web-{0A326559-7822-BFCA-DD56-E6344BCA258F}" dt="2025-11-19T18:40:43.819" v="48"/>
          <ac:grpSpMkLst>
            <pc:docMk/>
            <pc:sldMk cId="3555604953" sldId="260"/>
            <ac:grpSpMk id="19" creationId="{0EAC7AFE-68C0-41EB-A1C7-108E60D7C338}"/>
          </ac:grpSpMkLst>
        </pc:grpChg>
        <pc:picChg chg="add mod">
          <ac:chgData name="Haniyeh Tehrani (2324527)" userId="S::2324527@student.uwtsd.ac.uk::f657fa31-05f3-4524-a80b-ebdd78b9bd0b" providerId="AD" clId="Web-{0A326559-7822-BFCA-DD56-E6344BCA258F}" dt="2025-11-19T18:40:43.819" v="48"/>
          <ac:picMkLst>
            <pc:docMk/>
            <pc:sldMk cId="3555604953" sldId="260"/>
            <ac:picMk id="5" creationId="{D7CDB2DE-CCD9-A5C1-B7D4-3CF06CCE4F3E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0:36:24.344" v="118" actId="20577"/>
        <pc:sldMkLst>
          <pc:docMk/>
          <pc:sldMk cId="2787294131" sldId="261"/>
        </pc:sldMkLst>
        <pc:spChg chg="mod">
          <ac:chgData name="Haniyeh Tehrani (2324527)" userId="S::2324527@student.uwtsd.ac.uk::f657fa31-05f3-4524-a80b-ebdd78b9bd0b" providerId="AD" clId="Web-{0A326559-7822-BFCA-DD56-E6344BCA258F}" dt="2025-11-19T20:35:35.718" v="112"/>
          <ac:spMkLst>
            <pc:docMk/>
            <pc:sldMk cId="2787294131" sldId="261"/>
            <ac:spMk id="2" creationId="{FBEAC1EB-9340-834F-D76B-126CFB4A71D8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20:36:24.344" v="118" actId="20577"/>
          <ac:spMkLst>
            <pc:docMk/>
            <pc:sldMk cId="2787294131" sldId="261"/>
            <ac:spMk id="3" creationId="{664BC7BA-33BA-387B-F5E2-B85AC1884693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0:35:35.718" v="112"/>
          <ac:spMkLst>
            <pc:docMk/>
            <pc:sldMk cId="2787294131" sldId="261"/>
            <ac:spMk id="25" creationId="{8F90786E-B72D-4C32-BDCE-A170B007822D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0:35:35.718" v="112"/>
          <ac:spMkLst>
            <pc:docMk/>
            <pc:sldMk cId="2787294131" sldId="261"/>
            <ac:spMk id="26" creationId="{5E46F2E7-848F-4A6C-A098-4764FDEA771A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0:35:35.718" v="112"/>
          <ac:picMkLst>
            <pc:docMk/>
            <pc:sldMk cId="2787294131" sldId="261"/>
            <ac:picMk id="4" creationId="{70274E20-AC83-708F-C132-7863434C7339}"/>
          </ac:picMkLst>
        </pc:picChg>
      </pc:sldChg>
      <pc:sldChg chg="mod setBg">
        <pc:chgData name="Haniyeh Tehrani (2324527)" userId="S::2324527@student.uwtsd.ac.uk::f657fa31-05f3-4524-a80b-ebdd78b9bd0b" providerId="AD" clId="Web-{0A326559-7822-BFCA-DD56-E6344BCA258F}" dt="2025-11-19T20:40:10.831" v="120"/>
        <pc:sldMkLst>
          <pc:docMk/>
          <pc:sldMk cId="682122222" sldId="262"/>
        </pc:sldMkLst>
      </pc:sldChg>
      <pc:sldChg chg="modSp mod setBg">
        <pc:chgData name="Haniyeh Tehrani (2324527)" userId="S::2324527@student.uwtsd.ac.uk::f657fa31-05f3-4524-a80b-ebdd78b9bd0b" providerId="AD" clId="Web-{0A326559-7822-BFCA-DD56-E6344BCA258F}" dt="2025-11-19T21:28:09.339" v="128"/>
        <pc:sldMkLst>
          <pc:docMk/>
          <pc:sldMk cId="3297996431" sldId="263"/>
        </pc:sldMkLst>
        <pc:spChg chg="mod">
          <ac:chgData name="Haniyeh Tehrani (2324527)" userId="S::2324527@student.uwtsd.ac.uk::f657fa31-05f3-4524-a80b-ebdd78b9bd0b" providerId="AD" clId="Web-{0A326559-7822-BFCA-DD56-E6344BCA258F}" dt="2025-11-19T21:27:44.401" v="127" actId="20577"/>
          <ac:spMkLst>
            <pc:docMk/>
            <pc:sldMk cId="3297996431" sldId="263"/>
            <ac:spMk id="3" creationId="{70738FDA-9A61-B8DB-C60D-ABB6F6974B72}"/>
          </ac:spMkLst>
        </pc:spChg>
      </pc:sldChg>
      <pc:sldChg chg="modSp mod setBg">
        <pc:chgData name="Haniyeh Tehrani (2324527)" userId="S::2324527@student.uwtsd.ac.uk::f657fa31-05f3-4524-a80b-ebdd78b9bd0b" providerId="AD" clId="Web-{0A326559-7822-BFCA-DD56-E6344BCA258F}" dt="2025-11-19T21:31:49.279" v="134" actId="20577"/>
        <pc:sldMkLst>
          <pc:docMk/>
          <pc:sldMk cId="2270636205" sldId="264"/>
        </pc:sldMkLst>
        <pc:spChg chg="mod">
          <ac:chgData name="Haniyeh Tehrani (2324527)" userId="S::2324527@student.uwtsd.ac.uk::f657fa31-05f3-4524-a80b-ebdd78b9bd0b" providerId="AD" clId="Web-{0A326559-7822-BFCA-DD56-E6344BCA258F}" dt="2025-11-19T21:31:49.279" v="134" actId="20577"/>
          <ac:spMkLst>
            <pc:docMk/>
            <pc:sldMk cId="2270636205" sldId="264"/>
            <ac:spMk id="2" creationId="{5C6D2A7B-1DE1-C089-0D6C-91D728240FC4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21:31:43.872" v="133" actId="20577"/>
          <ac:spMkLst>
            <pc:docMk/>
            <pc:sldMk cId="2270636205" sldId="264"/>
            <ac:spMk id="3" creationId="{7004C152-D147-41B1-B210-8C3F0F88E294}"/>
          </ac:spMkLst>
        </pc:sp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1:43:37.887" v="150"/>
        <pc:sldMkLst>
          <pc:docMk/>
          <pc:sldMk cId="1786173825" sldId="265"/>
        </pc:sldMkLst>
        <pc:spChg chg="mod">
          <ac:chgData name="Haniyeh Tehrani (2324527)" userId="S::2324527@student.uwtsd.ac.uk::f657fa31-05f3-4524-a80b-ebdd78b9bd0b" providerId="AD" clId="Web-{0A326559-7822-BFCA-DD56-E6344BCA258F}" dt="2025-11-19T21:43:37.887" v="150"/>
          <ac:spMkLst>
            <pc:docMk/>
            <pc:sldMk cId="1786173825" sldId="265"/>
            <ac:spMk id="2" creationId="{FF1900C6-2745-ACDA-755B-8EF0498C2C86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21:43:37.887" v="150"/>
          <ac:spMkLst>
            <pc:docMk/>
            <pc:sldMk cId="1786173825" sldId="265"/>
            <ac:spMk id="3" creationId="{E109B7BD-FD79-7F61-28DA-1B6B2DC5279C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43:37.887" v="150"/>
          <ac:spMkLst>
            <pc:docMk/>
            <pc:sldMk cId="1786173825" sldId="265"/>
            <ac:spMk id="56" creationId="{56688E73-49B9-4052-A836-D248C825D70D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43:37.887" v="150"/>
          <ac:spMkLst>
            <pc:docMk/>
            <pc:sldMk cId="1786173825" sldId="265"/>
            <ac:spMk id="57" creationId="{5B6AEE0C-07FE-4154-BC7C-2F20530BC556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1:43:37.887" v="150"/>
          <ac:picMkLst>
            <pc:docMk/>
            <pc:sldMk cId="1786173825" sldId="265"/>
            <ac:picMk id="4" creationId="{BF58EDA5-7A71-E6A7-3F0C-29A42D0A2734}"/>
          </ac:picMkLst>
        </pc:picChg>
      </pc:sldChg>
      <pc:sldChg chg="addSp delSp modSp mod setBg setClrOvrMap">
        <pc:chgData name="Haniyeh Tehrani (2324527)" userId="S::2324527@student.uwtsd.ac.uk::f657fa31-05f3-4524-a80b-ebdd78b9bd0b" providerId="AD" clId="Web-{0A326559-7822-BFCA-DD56-E6344BCA258F}" dt="2025-11-19T21:47:48.766" v="170"/>
        <pc:sldMkLst>
          <pc:docMk/>
          <pc:sldMk cId="595491602" sldId="266"/>
        </pc:sldMkLst>
        <pc:spChg chg="mod">
          <ac:chgData name="Haniyeh Tehrani (2324527)" userId="S::2324527@student.uwtsd.ac.uk::f657fa31-05f3-4524-a80b-ebdd78b9bd0b" providerId="AD" clId="Web-{0A326559-7822-BFCA-DD56-E6344BCA258F}" dt="2025-11-19T21:47:48.766" v="170"/>
          <ac:spMkLst>
            <pc:docMk/>
            <pc:sldMk cId="595491602" sldId="266"/>
            <ac:spMk id="2" creationId="{1BEEC89D-4FFA-AEB4-986D-B29D2CF87768}"/>
          </ac:spMkLst>
        </pc:spChg>
        <pc:spChg chg="mod ord">
          <ac:chgData name="Haniyeh Tehrani (2324527)" userId="S::2324527@student.uwtsd.ac.uk::f657fa31-05f3-4524-a80b-ebdd78b9bd0b" providerId="AD" clId="Web-{0A326559-7822-BFCA-DD56-E6344BCA258F}" dt="2025-11-19T21:47:48.766" v="170"/>
          <ac:spMkLst>
            <pc:docMk/>
            <pc:sldMk cId="595491602" sldId="266"/>
            <ac:spMk id="3" creationId="{92313250-48E0-0C99-4BF2-2D65CAF00DC4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47:48.766" v="170"/>
          <ac:spMkLst>
            <pc:docMk/>
            <pc:sldMk cId="595491602" sldId="266"/>
            <ac:spMk id="37" creationId="{8181FC64-B306-4821-98E2-780662EFC486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47:48.766" v="170"/>
          <ac:spMkLst>
            <pc:docMk/>
            <pc:sldMk cId="595491602" sldId="266"/>
            <ac:spMk id="38" creationId="{5871FC61-DD4E-47D4-81FD-8A7E7D12B371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47:48.766" v="170"/>
          <ac:spMkLst>
            <pc:docMk/>
            <pc:sldMk cId="595491602" sldId="266"/>
            <ac:spMk id="39" creationId="{F9EC3F91-A75C-4F74-867E-E4C28C13546B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47:48.766" v="170"/>
          <ac:spMkLst>
            <pc:docMk/>
            <pc:sldMk cId="595491602" sldId="266"/>
            <ac:spMk id="40" creationId="{829A1E2C-5AC8-40FC-99E9-832069D39792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1:47:48.766" v="170"/>
          <ac:picMkLst>
            <pc:docMk/>
            <pc:sldMk cId="595491602" sldId="266"/>
            <ac:picMk id="4" creationId="{F522743A-A440-50CA-D6AA-491F42B3C234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1:53:07.706" v="180"/>
        <pc:sldMkLst>
          <pc:docMk/>
          <pc:sldMk cId="3057625121" sldId="267"/>
        </pc:sldMkLst>
        <pc:spChg chg="mod">
          <ac:chgData name="Haniyeh Tehrani (2324527)" userId="S::2324527@student.uwtsd.ac.uk::f657fa31-05f3-4524-a80b-ebdd78b9bd0b" providerId="AD" clId="Web-{0A326559-7822-BFCA-DD56-E6344BCA258F}" dt="2025-11-19T21:53:07.706" v="180"/>
          <ac:spMkLst>
            <pc:docMk/>
            <pc:sldMk cId="3057625121" sldId="267"/>
            <ac:spMk id="2" creationId="{84A063CA-6A08-FA00-4636-1BFA3E3FFBB4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21:53:07.706" v="180"/>
          <ac:spMkLst>
            <pc:docMk/>
            <pc:sldMk cId="3057625121" sldId="267"/>
            <ac:spMk id="3" creationId="{8075FB8D-E127-E2DE-5DD3-4A8C8BC1E7F4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53:07.706" v="180"/>
          <ac:spMkLst>
            <pc:docMk/>
            <pc:sldMk cId="3057625121" sldId="267"/>
            <ac:spMk id="22" creationId="{A9D2268A-D939-4E78-91B6-6C7E46406788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1:53:07.706" v="180"/>
          <ac:spMkLst>
            <pc:docMk/>
            <pc:sldMk cId="3057625121" sldId="267"/>
            <ac:spMk id="23" creationId="{E0C43A58-225D-452D-8185-0D89D1EED861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1:53:07.706" v="180"/>
          <ac:picMkLst>
            <pc:docMk/>
            <pc:sldMk cId="3057625121" sldId="267"/>
            <ac:picMk id="4" creationId="{20853151-85A8-9403-6811-A2921ED99519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2:34:20.006" v="244"/>
        <pc:sldMkLst>
          <pc:docMk/>
          <pc:sldMk cId="3772342706" sldId="268"/>
        </pc:sldMkLst>
        <pc:spChg chg="mod">
          <ac:chgData name="Haniyeh Tehrani (2324527)" userId="S::2324527@student.uwtsd.ac.uk::f657fa31-05f3-4524-a80b-ebdd78b9bd0b" providerId="AD" clId="Web-{0A326559-7822-BFCA-DD56-E6344BCA258F}" dt="2025-11-19T22:15:26.878" v="198"/>
          <ac:spMkLst>
            <pc:docMk/>
            <pc:sldMk cId="3772342706" sldId="268"/>
            <ac:spMk id="2" creationId="{410C0379-05C7-7877-A9B1-84A58D8DCE28}"/>
          </ac:spMkLst>
        </pc:spChg>
        <pc:spChg chg="mod ord">
          <ac:chgData name="Haniyeh Tehrani (2324527)" userId="S::2324527@student.uwtsd.ac.uk::f657fa31-05f3-4524-a80b-ebdd78b9bd0b" providerId="AD" clId="Web-{0A326559-7822-BFCA-DD56-E6344BCA258F}" dt="2025-11-19T22:15:26.878" v="198"/>
          <ac:spMkLst>
            <pc:docMk/>
            <pc:sldMk cId="3772342706" sldId="268"/>
            <ac:spMk id="3" creationId="{7F302E84-CD31-6E78-7069-0261E42D256C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15:26.878" v="198"/>
          <ac:spMkLst>
            <pc:docMk/>
            <pc:sldMk cId="3772342706" sldId="268"/>
            <ac:spMk id="40" creationId="{B65C0385-5E30-4D2E-AF9F-4639659D34E9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15:26.878" v="198"/>
          <ac:spMkLst>
            <pc:docMk/>
            <pc:sldMk cId="3772342706" sldId="268"/>
            <ac:spMk id="41" creationId="{E335820B-3A29-42C5-AA8D-10ECA43CD985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2:15:26.878" v="198"/>
          <ac:picMkLst>
            <pc:docMk/>
            <pc:sldMk cId="3772342706" sldId="268"/>
            <ac:picMk id="4" creationId="{67058860-763B-ADA7-1EB6-31B005703493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2:34:13.787" v="243"/>
        <pc:sldMkLst>
          <pc:docMk/>
          <pc:sldMk cId="396615259" sldId="269"/>
        </pc:sldMkLst>
        <pc:spChg chg="mod">
          <ac:chgData name="Haniyeh Tehrani (2324527)" userId="S::2324527@student.uwtsd.ac.uk::f657fa31-05f3-4524-a80b-ebdd78b9bd0b" providerId="AD" clId="Web-{0A326559-7822-BFCA-DD56-E6344BCA258F}" dt="2025-11-19T22:27:06.730" v="228" actId="20577"/>
          <ac:spMkLst>
            <pc:docMk/>
            <pc:sldMk cId="396615259" sldId="269"/>
            <ac:spMk id="2" creationId="{A38135B2-7E61-8FB6-E223-E5161150A9E4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22:27:18.824" v="230" actId="20577"/>
          <ac:spMkLst>
            <pc:docMk/>
            <pc:sldMk cId="396615259" sldId="269"/>
            <ac:spMk id="3" creationId="{2A6B2BE9-C14E-0755-F0C6-F26D678F9A12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26:11.273" v="222"/>
          <ac:spMkLst>
            <pc:docMk/>
            <pc:sldMk cId="396615259" sldId="269"/>
            <ac:spMk id="63" creationId="{9427AF5F-9A0E-42B7-A252-FD64C9885F9C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2:26:11.273" v="222"/>
          <ac:picMkLst>
            <pc:docMk/>
            <pc:sldMk cId="396615259" sldId="269"/>
            <ac:picMk id="4" creationId="{DBE36AF7-8205-8ECE-4F7B-387C250B4AE1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2:33:48.958" v="242"/>
        <pc:sldMkLst>
          <pc:docMk/>
          <pc:sldMk cId="1383714227" sldId="270"/>
        </pc:sldMkLst>
        <pc:spChg chg="mod">
          <ac:chgData name="Haniyeh Tehrani (2324527)" userId="S::2324527@student.uwtsd.ac.uk::f657fa31-05f3-4524-a80b-ebdd78b9bd0b" providerId="AD" clId="Web-{0A326559-7822-BFCA-DD56-E6344BCA258F}" dt="2025-11-19T22:33:24.786" v="240"/>
          <ac:spMkLst>
            <pc:docMk/>
            <pc:sldMk cId="1383714227" sldId="270"/>
            <ac:spMk id="2" creationId="{58BD331A-F0D6-675D-1511-16A3A309BAC9}"/>
          </ac:spMkLst>
        </pc:spChg>
        <pc:spChg chg="mod ord">
          <ac:chgData name="Haniyeh Tehrani (2324527)" userId="S::2324527@student.uwtsd.ac.uk::f657fa31-05f3-4524-a80b-ebdd78b9bd0b" providerId="AD" clId="Web-{0A326559-7822-BFCA-DD56-E6344BCA258F}" dt="2025-11-19T22:33:38.677" v="241" actId="20577"/>
          <ac:spMkLst>
            <pc:docMk/>
            <pc:sldMk cId="1383714227" sldId="270"/>
            <ac:spMk id="3" creationId="{0E0CDB04-AA34-F17B-9863-9455243BEF0D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33:24.786" v="240"/>
          <ac:spMkLst>
            <pc:docMk/>
            <pc:sldMk cId="1383714227" sldId="270"/>
            <ac:spMk id="55" creationId="{637B2035-1FCB-439A-B421-095E136C7E07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33:24.786" v="240"/>
          <ac:spMkLst>
            <pc:docMk/>
            <pc:sldMk cId="1383714227" sldId="270"/>
            <ac:spMk id="56" creationId="{676D6CDF-C512-4739-B158-55EE955EFA39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2:33:24.786" v="240"/>
          <ac:picMkLst>
            <pc:docMk/>
            <pc:sldMk cId="1383714227" sldId="270"/>
            <ac:picMk id="4" creationId="{99392886-1C33-218F-FCD9-368F2C78CA5A}"/>
          </ac:picMkLst>
        </pc:picChg>
      </pc:sldChg>
      <pc:sldChg chg="addSp delSp modSp mod setBg setClrOvrMap">
        <pc:chgData name="Haniyeh Tehrani (2324527)" userId="S::2324527@student.uwtsd.ac.uk::f657fa31-05f3-4524-a80b-ebdd78b9bd0b" providerId="AD" clId="Web-{0A326559-7822-BFCA-DD56-E6344BCA258F}" dt="2025-11-19T22:36:34.977" v="252"/>
        <pc:sldMkLst>
          <pc:docMk/>
          <pc:sldMk cId="2349401929" sldId="271"/>
        </pc:sldMkLst>
        <pc:spChg chg="mod">
          <ac:chgData name="Haniyeh Tehrani (2324527)" userId="S::2324527@student.uwtsd.ac.uk::f657fa31-05f3-4524-a80b-ebdd78b9bd0b" providerId="AD" clId="Web-{0A326559-7822-BFCA-DD56-E6344BCA258F}" dt="2025-11-19T22:36:34.977" v="252"/>
          <ac:spMkLst>
            <pc:docMk/>
            <pc:sldMk cId="2349401929" sldId="271"/>
            <ac:spMk id="2" creationId="{00559F3F-195C-8DA7-4F7E-ED7857D9BA53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22:36:34.977" v="252"/>
          <ac:spMkLst>
            <pc:docMk/>
            <pc:sldMk cId="2349401929" sldId="271"/>
            <ac:spMk id="3" creationId="{684BE2B4-9B3F-5AC7-67E6-5E4DF647499B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36:34.977" v="252"/>
          <ac:spMkLst>
            <pc:docMk/>
            <pc:sldMk cId="2349401929" sldId="271"/>
            <ac:spMk id="20" creationId="{1BF4DD63-CE83-4A2A-994E-8598C22E6FCF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36:34.977" v="252"/>
          <ac:spMkLst>
            <pc:docMk/>
            <pc:sldMk cId="2349401929" sldId="271"/>
            <ac:spMk id="21" creationId="{127393A7-D6DA-410B-8699-AA56B57BF7BA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36:34.977" v="252"/>
          <ac:spMkLst>
            <pc:docMk/>
            <pc:sldMk cId="2349401929" sldId="271"/>
            <ac:spMk id="22" creationId="{8EC44C88-69E3-42EE-86E8-9B45F712B769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2:36:34.977" v="252"/>
          <ac:picMkLst>
            <pc:docMk/>
            <pc:sldMk cId="2349401929" sldId="271"/>
            <ac:picMk id="4" creationId="{FA7EF5D4-E837-60BD-E33F-DDBC575AF775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2:51:36.148" v="274" actId="20577"/>
        <pc:sldMkLst>
          <pc:docMk/>
          <pc:sldMk cId="3642251974" sldId="272"/>
        </pc:sldMkLst>
        <pc:spChg chg="mod">
          <ac:chgData name="Haniyeh Tehrani (2324527)" userId="S::2324527@student.uwtsd.ac.uk::f657fa31-05f3-4524-a80b-ebdd78b9bd0b" providerId="AD" clId="Web-{0A326559-7822-BFCA-DD56-E6344BCA258F}" dt="2025-11-19T22:50:42.300" v="268" actId="14100"/>
          <ac:spMkLst>
            <pc:docMk/>
            <pc:sldMk cId="3642251974" sldId="272"/>
            <ac:spMk id="2" creationId="{2572CE1B-D66E-D900-039C-94A362E01308}"/>
          </ac:spMkLst>
        </pc:spChg>
        <pc:spChg chg="mod">
          <ac:chgData name="Haniyeh Tehrani (2324527)" userId="S::2324527@student.uwtsd.ac.uk::f657fa31-05f3-4524-a80b-ebdd78b9bd0b" providerId="AD" clId="Web-{0A326559-7822-BFCA-DD56-E6344BCA258F}" dt="2025-11-19T22:51:36.148" v="274" actId="20577"/>
          <ac:spMkLst>
            <pc:docMk/>
            <pc:sldMk cId="3642251974" sldId="272"/>
            <ac:spMk id="3" creationId="{1CFD2D24-4D43-3822-4147-B502DD7865F0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2:39:30.761" v="265"/>
          <ac:spMkLst>
            <pc:docMk/>
            <pc:sldMk cId="3642251974" sldId="272"/>
            <ac:spMk id="29" creationId="{99F1FFA9-D672-408C-9220-ADEEC6ABDD09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2:39:30.761" v="265"/>
          <ac:picMkLst>
            <pc:docMk/>
            <pc:sldMk cId="3642251974" sldId="272"/>
            <ac:picMk id="4" creationId="{AD3E902E-799A-05B9-54BA-037C332F264F}"/>
          </ac:picMkLst>
        </pc:picChg>
        <pc:picChg chg="add mod">
          <ac:chgData name="Haniyeh Tehrani (2324527)" userId="S::2324527@student.uwtsd.ac.uk::f657fa31-05f3-4524-a80b-ebdd78b9bd0b" providerId="AD" clId="Web-{0A326559-7822-BFCA-DD56-E6344BCA258F}" dt="2025-11-19T22:39:30.761" v="265"/>
          <ac:picMkLst>
            <pc:docMk/>
            <pc:sldMk cId="3642251974" sldId="272"/>
            <ac:picMk id="5" creationId="{3380D7A3-2ECB-6761-E56E-99C8E38ACAEE}"/>
          </ac:picMkLst>
        </pc:picChg>
      </pc:sldChg>
      <pc:sldChg chg="addSp delSp modSp mod setBg">
        <pc:chgData name="Haniyeh Tehrani (2324527)" userId="S::2324527@student.uwtsd.ac.uk::f657fa31-05f3-4524-a80b-ebdd78b9bd0b" providerId="AD" clId="Web-{0A326559-7822-BFCA-DD56-E6344BCA258F}" dt="2025-11-19T23:00:18.571" v="286"/>
        <pc:sldMkLst>
          <pc:docMk/>
          <pc:sldMk cId="263625351" sldId="273"/>
        </pc:sldMkLst>
        <pc:spChg chg="mod">
          <ac:chgData name="Haniyeh Tehrani (2324527)" userId="S::2324527@student.uwtsd.ac.uk::f657fa31-05f3-4524-a80b-ebdd78b9bd0b" providerId="AD" clId="Web-{0A326559-7822-BFCA-DD56-E6344BCA258F}" dt="2025-11-19T23:00:18.571" v="286"/>
          <ac:spMkLst>
            <pc:docMk/>
            <pc:sldMk cId="263625351" sldId="273"/>
            <ac:spMk id="2" creationId="{8D3A5D23-1530-0F1E-CC30-F7B98D511A30}"/>
          </ac:spMkLst>
        </pc:spChg>
        <pc:spChg chg="mod ord">
          <ac:chgData name="Haniyeh Tehrani (2324527)" userId="S::2324527@student.uwtsd.ac.uk::f657fa31-05f3-4524-a80b-ebdd78b9bd0b" providerId="AD" clId="Web-{0A326559-7822-BFCA-DD56-E6344BCA258F}" dt="2025-11-19T23:00:18.571" v="286"/>
          <ac:spMkLst>
            <pc:docMk/>
            <pc:sldMk cId="263625351" sldId="273"/>
            <ac:spMk id="3" creationId="{BE12B787-5587-8B56-9F02-2255E4C1F677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3:00:18.571" v="286"/>
          <ac:spMkLst>
            <pc:docMk/>
            <pc:sldMk cId="263625351" sldId="273"/>
            <ac:spMk id="23" creationId="{96CF2A2B-0745-440C-9224-C5C6A0A4286F}"/>
          </ac:spMkLst>
        </pc:spChg>
        <pc:spChg chg="add">
          <ac:chgData name="Haniyeh Tehrani (2324527)" userId="S::2324527@student.uwtsd.ac.uk::f657fa31-05f3-4524-a80b-ebdd78b9bd0b" providerId="AD" clId="Web-{0A326559-7822-BFCA-DD56-E6344BCA258F}" dt="2025-11-19T23:00:18.571" v="286"/>
          <ac:spMkLst>
            <pc:docMk/>
            <pc:sldMk cId="263625351" sldId="273"/>
            <ac:spMk id="24" creationId="{75BE6D6B-84C9-4D2B-97EB-773B7369EF82}"/>
          </ac:spMkLst>
        </pc:spChg>
        <pc:picChg chg="add mod ord">
          <ac:chgData name="Haniyeh Tehrani (2324527)" userId="S::2324527@student.uwtsd.ac.uk::f657fa31-05f3-4524-a80b-ebdd78b9bd0b" providerId="AD" clId="Web-{0A326559-7822-BFCA-DD56-E6344BCA258F}" dt="2025-11-19T23:00:18.571" v="286"/>
          <ac:picMkLst>
            <pc:docMk/>
            <pc:sldMk cId="263625351" sldId="273"/>
            <ac:picMk id="5" creationId="{B55970EA-EFEA-EBA5-851F-DD04CDCD4453}"/>
          </ac:picMkLst>
        </pc:picChg>
      </pc:sldChg>
      <pc:sldMasterChg chg="mod setBg modSldLayout">
        <pc:chgData name="Haniyeh Tehrani (2324527)" userId="S::2324527@student.uwtsd.ac.uk::f657fa31-05f3-4524-a80b-ebdd78b9bd0b" providerId="AD" clId="Web-{0A326559-7822-BFCA-DD56-E6344BCA258F}" dt="2025-11-19T19:00:14.103" v="102"/>
        <pc:sldMasterMkLst>
          <pc:docMk/>
          <pc:sldMasterMk cId="2460954070" sldId="2147483660"/>
        </pc:sldMasterMkLst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Haniyeh Tehrani (2324527)" userId="S::2324527@student.uwtsd.ac.uk::f657fa31-05f3-4524-a80b-ebdd78b9bd0b" providerId="AD" clId="Web-{0A326559-7822-BFCA-DD56-E6344BCA258F}" dt="2025-11-19T19:00:14.103" v="102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  <pc:docChgLst>
    <pc:chgData name="Haniyeh Tehrani (2324527)" userId="S::2324527@student.uwtsd.ac.uk::f657fa31-05f3-4524-a80b-ebdd78b9bd0b" providerId="AD" clId="Web-{E6FC8709-B75B-D279-2F58-AF990119756A}"/>
    <pc:docChg chg="modSld">
      <pc:chgData name="Haniyeh Tehrani (2324527)" userId="S::2324527@student.uwtsd.ac.uk::f657fa31-05f3-4524-a80b-ebdd78b9bd0b" providerId="AD" clId="Web-{E6FC8709-B75B-D279-2F58-AF990119756A}" dt="2025-11-24T00:35:07.149" v="151" actId="20577"/>
      <pc:docMkLst>
        <pc:docMk/>
      </pc:docMkLst>
      <pc:sldChg chg="modSp">
        <pc:chgData name="Haniyeh Tehrani (2324527)" userId="S::2324527@student.uwtsd.ac.uk::f657fa31-05f3-4524-a80b-ebdd78b9bd0b" providerId="AD" clId="Web-{E6FC8709-B75B-D279-2F58-AF990119756A}" dt="2025-11-23T23:36:54.841" v="28" actId="20577"/>
        <pc:sldMkLst>
          <pc:docMk/>
          <pc:sldMk cId="1613935618" sldId="258"/>
        </pc:sldMkLst>
        <pc:spChg chg="mod">
          <ac:chgData name="Haniyeh Tehrani (2324527)" userId="S::2324527@student.uwtsd.ac.uk::f657fa31-05f3-4524-a80b-ebdd78b9bd0b" providerId="AD" clId="Web-{E6FC8709-B75B-D279-2F58-AF990119756A}" dt="2025-11-23T23:36:54.841" v="28" actId="20577"/>
          <ac:spMkLst>
            <pc:docMk/>
            <pc:sldMk cId="1613935618" sldId="258"/>
            <ac:spMk id="3" creationId="{BF268A21-F557-740D-B27C-3EA8C09C4D59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3T23:32:16.344" v="14" actId="20577"/>
        <pc:sldMkLst>
          <pc:docMk/>
          <pc:sldMk cId="4184907285" sldId="259"/>
        </pc:sldMkLst>
        <pc:spChg chg="mod">
          <ac:chgData name="Haniyeh Tehrani (2324527)" userId="S::2324527@student.uwtsd.ac.uk::f657fa31-05f3-4524-a80b-ebdd78b9bd0b" providerId="AD" clId="Web-{E6FC8709-B75B-D279-2F58-AF990119756A}" dt="2025-11-23T23:32:16.344" v="14" actId="20577"/>
          <ac:spMkLst>
            <pc:docMk/>
            <pc:sldMk cId="4184907285" sldId="259"/>
            <ac:spMk id="3" creationId="{A9529F31-53E9-CDF5-F467-AB666890D82E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3T23:34:38.549" v="21" actId="20577"/>
        <pc:sldMkLst>
          <pc:docMk/>
          <pc:sldMk cId="3555604953" sldId="260"/>
        </pc:sldMkLst>
        <pc:spChg chg="mod">
          <ac:chgData name="Haniyeh Tehrani (2324527)" userId="S::2324527@student.uwtsd.ac.uk::f657fa31-05f3-4524-a80b-ebdd78b9bd0b" providerId="AD" clId="Web-{E6FC8709-B75B-D279-2F58-AF990119756A}" dt="2025-11-23T23:34:38.549" v="21" actId="20577"/>
          <ac:spMkLst>
            <pc:docMk/>
            <pc:sldMk cId="3555604953" sldId="260"/>
            <ac:spMk id="3" creationId="{528A6910-652E-209A-4F6D-8B5B6D1D0E0A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3T23:38:35.269" v="33" actId="20577"/>
        <pc:sldMkLst>
          <pc:docMk/>
          <pc:sldMk cId="2787294131" sldId="261"/>
        </pc:sldMkLst>
        <pc:spChg chg="mod">
          <ac:chgData name="Haniyeh Tehrani (2324527)" userId="S::2324527@student.uwtsd.ac.uk::f657fa31-05f3-4524-a80b-ebdd78b9bd0b" providerId="AD" clId="Web-{E6FC8709-B75B-D279-2F58-AF990119756A}" dt="2025-11-23T23:38:35.269" v="33" actId="20577"/>
          <ac:spMkLst>
            <pc:docMk/>
            <pc:sldMk cId="2787294131" sldId="261"/>
            <ac:spMk id="3" creationId="{664BC7BA-33BA-387B-F5E2-B85AC1884693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3T23:40:03.617" v="39" actId="20577"/>
        <pc:sldMkLst>
          <pc:docMk/>
          <pc:sldMk cId="682122222" sldId="262"/>
        </pc:sldMkLst>
        <pc:spChg chg="mod">
          <ac:chgData name="Haniyeh Tehrani (2324527)" userId="S::2324527@student.uwtsd.ac.uk::f657fa31-05f3-4524-a80b-ebdd78b9bd0b" providerId="AD" clId="Web-{E6FC8709-B75B-D279-2F58-AF990119756A}" dt="2025-11-23T23:40:03.617" v="39" actId="20577"/>
          <ac:spMkLst>
            <pc:docMk/>
            <pc:sldMk cId="682122222" sldId="262"/>
            <ac:spMk id="3" creationId="{9F386A80-F9C0-6FFD-5DE3-9BEA82399381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3T23:41:57.183" v="48" actId="20577"/>
        <pc:sldMkLst>
          <pc:docMk/>
          <pc:sldMk cId="3297996431" sldId="263"/>
        </pc:sldMkLst>
        <pc:spChg chg="mod">
          <ac:chgData name="Haniyeh Tehrani (2324527)" userId="S::2324527@student.uwtsd.ac.uk::f657fa31-05f3-4524-a80b-ebdd78b9bd0b" providerId="AD" clId="Web-{E6FC8709-B75B-D279-2F58-AF990119756A}" dt="2025-11-23T23:41:57.183" v="48" actId="20577"/>
          <ac:spMkLst>
            <pc:docMk/>
            <pc:sldMk cId="3297996431" sldId="263"/>
            <ac:spMk id="3" creationId="{70738FDA-9A61-B8DB-C60D-ABB6F6974B72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3T23:46:50.123" v="87" actId="20577"/>
        <pc:sldMkLst>
          <pc:docMk/>
          <pc:sldMk cId="1786173825" sldId="265"/>
        </pc:sldMkLst>
        <pc:spChg chg="mod">
          <ac:chgData name="Haniyeh Tehrani (2324527)" userId="S::2324527@student.uwtsd.ac.uk::f657fa31-05f3-4524-a80b-ebdd78b9bd0b" providerId="AD" clId="Web-{E6FC8709-B75B-D279-2F58-AF990119756A}" dt="2025-11-23T23:46:50.123" v="87" actId="20577"/>
          <ac:spMkLst>
            <pc:docMk/>
            <pc:sldMk cId="1786173825" sldId="265"/>
            <ac:spMk id="3" creationId="{E109B7BD-FD79-7F61-28DA-1B6B2DC5279C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3T23:52:21.862" v="99" actId="20577"/>
        <pc:sldMkLst>
          <pc:docMk/>
          <pc:sldMk cId="595491602" sldId="266"/>
        </pc:sldMkLst>
        <pc:spChg chg="mod">
          <ac:chgData name="Haniyeh Tehrani (2324527)" userId="S::2324527@student.uwtsd.ac.uk::f657fa31-05f3-4524-a80b-ebdd78b9bd0b" providerId="AD" clId="Web-{E6FC8709-B75B-D279-2F58-AF990119756A}" dt="2025-11-23T23:52:21.862" v="99" actId="20577"/>
          <ac:spMkLst>
            <pc:docMk/>
            <pc:sldMk cId="595491602" sldId="266"/>
            <ac:spMk id="3" creationId="{92313250-48E0-0C99-4BF2-2D65CAF00DC4}"/>
          </ac:spMkLst>
        </pc:spChg>
        <pc:picChg chg="mod">
          <ac:chgData name="Haniyeh Tehrani (2324527)" userId="S::2324527@student.uwtsd.ac.uk::f657fa31-05f3-4524-a80b-ebdd78b9bd0b" providerId="AD" clId="Web-{E6FC8709-B75B-D279-2F58-AF990119756A}" dt="2025-11-23T23:48:02.765" v="88" actId="1076"/>
          <ac:picMkLst>
            <pc:docMk/>
            <pc:sldMk cId="595491602" sldId="266"/>
            <ac:picMk id="4" creationId="{F522743A-A440-50CA-D6AA-491F42B3C234}"/>
          </ac:picMkLst>
        </pc:picChg>
      </pc:sldChg>
      <pc:sldChg chg="modSp">
        <pc:chgData name="Haniyeh Tehrani (2324527)" userId="S::2324527@student.uwtsd.ac.uk::f657fa31-05f3-4524-a80b-ebdd78b9bd0b" providerId="AD" clId="Web-{E6FC8709-B75B-D279-2F58-AF990119756A}" dt="2025-11-24T00:35:07.149" v="151" actId="20577"/>
        <pc:sldMkLst>
          <pc:docMk/>
          <pc:sldMk cId="3057625121" sldId="267"/>
        </pc:sldMkLst>
        <pc:spChg chg="mod">
          <ac:chgData name="Haniyeh Tehrani (2324527)" userId="S::2324527@student.uwtsd.ac.uk::f657fa31-05f3-4524-a80b-ebdd78b9bd0b" providerId="AD" clId="Web-{E6FC8709-B75B-D279-2F58-AF990119756A}" dt="2025-11-24T00:35:07.149" v="151" actId="20577"/>
          <ac:spMkLst>
            <pc:docMk/>
            <pc:sldMk cId="3057625121" sldId="267"/>
            <ac:spMk id="3" creationId="{8075FB8D-E127-E2DE-5DD3-4A8C8BC1E7F4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4T00:33:42.441" v="143" actId="20577"/>
        <pc:sldMkLst>
          <pc:docMk/>
          <pc:sldMk cId="3772342706" sldId="268"/>
        </pc:sldMkLst>
        <pc:spChg chg="mod">
          <ac:chgData name="Haniyeh Tehrani (2324527)" userId="S::2324527@student.uwtsd.ac.uk::f657fa31-05f3-4524-a80b-ebdd78b9bd0b" providerId="AD" clId="Web-{E6FC8709-B75B-D279-2F58-AF990119756A}" dt="2025-11-24T00:33:42.441" v="143" actId="20577"/>
          <ac:spMkLst>
            <pc:docMk/>
            <pc:sldMk cId="3772342706" sldId="268"/>
            <ac:spMk id="3" creationId="{7F302E84-CD31-6E78-7069-0261E42D256C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4T00:32:06.580" v="133" actId="20577"/>
        <pc:sldMkLst>
          <pc:docMk/>
          <pc:sldMk cId="396615259" sldId="269"/>
        </pc:sldMkLst>
        <pc:spChg chg="mod">
          <ac:chgData name="Haniyeh Tehrani (2324527)" userId="S::2324527@student.uwtsd.ac.uk::f657fa31-05f3-4524-a80b-ebdd78b9bd0b" providerId="AD" clId="Web-{E6FC8709-B75B-D279-2F58-AF990119756A}" dt="2025-11-24T00:32:06.580" v="133" actId="20577"/>
          <ac:spMkLst>
            <pc:docMk/>
            <pc:sldMk cId="396615259" sldId="269"/>
            <ac:spMk id="3" creationId="{2A6B2BE9-C14E-0755-F0C6-F26D678F9A12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4T00:30:12.312" v="126" actId="20577"/>
        <pc:sldMkLst>
          <pc:docMk/>
          <pc:sldMk cId="1383714227" sldId="270"/>
        </pc:sldMkLst>
        <pc:spChg chg="mod">
          <ac:chgData name="Haniyeh Tehrani (2324527)" userId="S::2324527@student.uwtsd.ac.uk::f657fa31-05f3-4524-a80b-ebdd78b9bd0b" providerId="AD" clId="Web-{E6FC8709-B75B-D279-2F58-AF990119756A}" dt="2025-11-24T00:30:12.312" v="126" actId="20577"/>
          <ac:spMkLst>
            <pc:docMk/>
            <pc:sldMk cId="1383714227" sldId="270"/>
            <ac:spMk id="3" creationId="{0E0CDB04-AA34-F17B-9863-9455243BEF0D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4T00:23:48.222" v="120" actId="20577"/>
        <pc:sldMkLst>
          <pc:docMk/>
          <pc:sldMk cId="2349401929" sldId="271"/>
        </pc:sldMkLst>
        <pc:spChg chg="mod">
          <ac:chgData name="Haniyeh Tehrani (2324527)" userId="S::2324527@student.uwtsd.ac.uk::f657fa31-05f3-4524-a80b-ebdd78b9bd0b" providerId="AD" clId="Web-{E6FC8709-B75B-D279-2F58-AF990119756A}" dt="2025-11-24T00:23:48.222" v="120" actId="20577"/>
          <ac:spMkLst>
            <pc:docMk/>
            <pc:sldMk cId="2349401929" sldId="271"/>
            <ac:spMk id="3" creationId="{684BE2B4-9B3F-5AC7-67E6-5E4DF647499B}"/>
          </ac:spMkLst>
        </pc:spChg>
      </pc:sldChg>
      <pc:sldChg chg="modSp">
        <pc:chgData name="Haniyeh Tehrani (2324527)" userId="S::2324527@student.uwtsd.ac.uk::f657fa31-05f3-4524-a80b-ebdd78b9bd0b" providerId="AD" clId="Web-{E6FC8709-B75B-D279-2F58-AF990119756A}" dt="2025-11-24T00:22:13.624" v="113" actId="20577"/>
        <pc:sldMkLst>
          <pc:docMk/>
          <pc:sldMk cId="3642251974" sldId="272"/>
        </pc:sldMkLst>
        <pc:spChg chg="mod">
          <ac:chgData name="Haniyeh Tehrani (2324527)" userId="S::2324527@student.uwtsd.ac.uk::f657fa31-05f3-4524-a80b-ebdd78b9bd0b" providerId="AD" clId="Web-{E6FC8709-B75B-D279-2F58-AF990119756A}" dt="2025-11-24T00:22:13.624" v="113" actId="20577"/>
          <ac:spMkLst>
            <pc:docMk/>
            <pc:sldMk cId="3642251974" sldId="272"/>
            <ac:spMk id="3" creationId="{1CFD2D24-4D43-3822-4147-B502DD7865F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29/11/2025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0E30439A-8A5B-46EC-8283-9B6B031D40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CEAD642-85CF-4750-8432-7C80C901F0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27"/>
            <a:ext cx="12192001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FA33EEAE-15D5-4119-8C1E-89D943F911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455521" y="-1720"/>
            <a:ext cx="11750040" cy="6840685"/>
          </a:xfrm>
          <a:prstGeom prst="rect">
            <a:avLst/>
          </a:prstGeom>
          <a:gradFill>
            <a:gsLst>
              <a:gs pos="21000">
                <a:schemeClr val="accent1">
                  <a:lumMod val="50000"/>
                  <a:alpha val="61000"/>
                </a:schemeClr>
              </a:gs>
              <a:gs pos="100000">
                <a:schemeClr val="accent1">
                  <a:alpha val="0"/>
                </a:schemeClr>
              </a:gs>
            </a:gsLst>
            <a:lin ang="21594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730D8B3B-9B80-4025-B934-26DC7D7CD2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6054" y="-1291"/>
            <a:ext cx="3608179" cy="6858864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0"/>
                </a:schemeClr>
              </a:gs>
              <a:gs pos="99000">
                <a:srgbClr val="000000">
                  <a:alpha val="41000"/>
                </a:srgb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B5A1B09C-1565-46F8-B70F-621C5EB48A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5274173">
            <a:off x="6059728" y="779270"/>
            <a:ext cx="4967533" cy="4988390"/>
          </a:xfrm>
          <a:prstGeom prst="ellipse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79000">
                <a:schemeClr val="accent1">
                  <a:lumMod val="60000"/>
                  <a:lumOff val="40000"/>
                  <a:alpha val="0"/>
                </a:schemeClr>
              </a:gs>
            </a:gsLst>
            <a:lin ang="14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86865" y="818984"/>
            <a:ext cx="6596245" cy="3268520"/>
          </a:xfrm>
        </p:spPr>
        <p:txBody>
          <a:bodyPr>
            <a:normAutofit/>
          </a:bodyPr>
          <a:lstStyle/>
          <a:p>
            <a:pPr algn="r"/>
            <a:br>
              <a:rPr lang="en-GB" sz="3700" b="1">
                <a:solidFill>
                  <a:srgbClr val="FFFFFF"/>
                </a:solidFill>
                <a:ea typeface="+mj-lt"/>
                <a:cs typeface="+mj-lt"/>
              </a:rPr>
            </a:br>
            <a:br>
              <a:rPr lang="en-GB" sz="3700" b="1">
                <a:solidFill>
                  <a:srgbClr val="FFFFFF"/>
                </a:solidFill>
                <a:ea typeface="+mj-lt"/>
                <a:cs typeface="+mj-lt"/>
              </a:rPr>
            </a:br>
            <a:r>
              <a:rPr lang="en-GB" sz="3700" b="1">
                <a:solidFill>
                  <a:srgbClr val="FFFFFF"/>
                </a:solidFill>
                <a:ea typeface="+mj-lt"/>
                <a:cs typeface="+mj-lt"/>
              </a:rPr>
              <a:t>BrightWave Services Ltd</a:t>
            </a:r>
            <a:br>
              <a:rPr lang="en-GB" sz="3700" b="1">
                <a:solidFill>
                  <a:srgbClr val="FFFFFF"/>
                </a:solidFill>
                <a:ea typeface="+mj-lt"/>
                <a:cs typeface="+mj-lt"/>
              </a:rPr>
            </a:br>
            <a:r>
              <a:rPr lang="en-GB" sz="3700" b="1">
                <a:solidFill>
                  <a:srgbClr val="FFFFFF"/>
                </a:solidFill>
                <a:ea typeface="+mj-lt"/>
                <a:cs typeface="+mj-lt"/>
              </a:rPr>
              <a:t> HR Consultancy Presentation</a:t>
            </a:r>
            <a:br>
              <a:rPr lang="en-GB" sz="3700" b="1">
                <a:solidFill>
                  <a:srgbClr val="FFFFFF"/>
                </a:solidFill>
                <a:ea typeface="+mj-lt"/>
                <a:cs typeface="+mj-lt"/>
              </a:rPr>
            </a:br>
            <a:r>
              <a:rPr lang="en-GB" sz="3700" b="1">
                <a:solidFill>
                  <a:srgbClr val="FFFFFF"/>
                </a:solidFill>
                <a:ea typeface="+mj-lt"/>
                <a:cs typeface="+mj-lt"/>
              </a:rPr>
              <a:t> 3-Year People Strategy (2025–2028)</a:t>
            </a:r>
            <a:endParaRPr lang="en-US" sz="3700">
              <a:solidFill>
                <a:srgbClr val="FFFFFF"/>
              </a:solidFill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8C516CC8-80AC-446C-A56E-9F54B72104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6314" y="4480038"/>
            <a:ext cx="12179371" cy="2377962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34000"/>
                </a:srgb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31874" y="4797188"/>
            <a:ext cx="6051236" cy="1241828"/>
          </a:xfrm>
        </p:spPr>
        <p:txBody>
          <a:bodyPr vert="horz" lIns="91440" tIns="45720" rIns="91440" bIns="45720" rtlCol="0">
            <a:normAutofit/>
          </a:bodyPr>
          <a:lstStyle/>
          <a:p>
            <a:pPr algn="r"/>
            <a:r>
              <a:rPr lang="en-GB" sz="1300" b="1">
                <a:solidFill>
                  <a:srgbClr val="FFFFFF"/>
                </a:solidFill>
                <a:ea typeface="+mn-lt"/>
                <a:cs typeface="+mn-lt"/>
              </a:rPr>
              <a:t>        </a:t>
            </a:r>
            <a:endParaRPr lang="en-US" sz="1300">
              <a:solidFill>
                <a:srgbClr val="FFFFFF"/>
              </a:solidFill>
              <a:ea typeface="+mn-lt"/>
              <a:cs typeface="+mn-lt"/>
            </a:endParaRPr>
          </a:p>
          <a:p>
            <a:pPr algn="r"/>
            <a:r>
              <a:rPr lang="en-GB" sz="1300" b="1">
                <a:solidFill>
                  <a:srgbClr val="FFFFFF"/>
                </a:solidFill>
                <a:ea typeface="+mn-lt"/>
                <a:cs typeface="+mn-lt"/>
              </a:rPr>
              <a:t>                                                                                </a:t>
            </a:r>
            <a:endParaRPr lang="en-US" sz="1300">
              <a:solidFill>
                <a:srgbClr val="FFFFFF"/>
              </a:solidFill>
              <a:ea typeface="+mn-lt"/>
              <a:cs typeface="+mn-lt"/>
            </a:endParaRPr>
          </a:p>
          <a:p>
            <a:pPr algn="r"/>
            <a:r>
              <a:rPr lang="en-GB" sz="1300" b="1">
                <a:solidFill>
                  <a:srgbClr val="FFFFFF"/>
                </a:solidFill>
                <a:ea typeface="+mn-lt"/>
                <a:cs typeface="+mn-lt"/>
              </a:rPr>
              <a:t>                                                                  Presented by:</a:t>
            </a:r>
            <a:r>
              <a:rPr lang="en-GB" sz="130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1300" i="1">
                <a:solidFill>
                  <a:srgbClr val="FFFFFF"/>
                </a:solidFill>
                <a:ea typeface="+mn-lt"/>
                <a:cs typeface="+mn-lt"/>
              </a:rPr>
              <a:t>[Hany Tehrani]</a:t>
            </a:r>
            <a:endParaRPr lang="en-US" sz="1300">
              <a:solidFill>
                <a:srgbClr val="FFFFFF"/>
              </a:solidFill>
              <a:ea typeface="+mn-lt"/>
              <a:cs typeface="+mn-lt"/>
            </a:endParaRPr>
          </a:p>
          <a:p>
            <a:pPr algn="r"/>
            <a:r>
              <a:rPr lang="en-GB" sz="1300" i="1">
                <a:solidFill>
                  <a:srgbClr val="FFFFFF"/>
                </a:solidFill>
                <a:ea typeface="+mn-lt"/>
                <a:cs typeface="+mn-lt"/>
              </a:rPr>
              <a:t>                                                                                   </a:t>
            </a:r>
            <a:r>
              <a:rPr lang="en-GB" sz="1300" b="1">
                <a:solidFill>
                  <a:srgbClr val="FFFFFF"/>
                </a:solidFill>
                <a:ea typeface="+mn-lt"/>
                <a:cs typeface="+mn-lt"/>
              </a:rPr>
              <a:t>Date:</a:t>
            </a:r>
            <a:r>
              <a:rPr lang="en-GB" sz="1300">
                <a:solidFill>
                  <a:srgbClr val="FFFFFF"/>
                </a:solidFill>
                <a:ea typeface="+mn-lt"/>
                <a:cs typeface="+mn-lt"/>
              </a:rPr>
              <a:t> </a:t>
            </a:r>
            <a:r>
              <a:rPr lang="en-GB" sz="1300" i="1">
                <a:solidFill>
                  <a:srgbClr val="FFFFFF"/>
                </a:solidFill>
                <a:ea typeface="+mn-lt"/>
                <a:cs typeface="+mn-lt"/>
              </a:rPr>
              <a:t>[December 2025]</a:t>
            </a:r>
            <a:endParaRPr lang="en-US" sz="1300">
              <a:solidFill>
                <a:srgbClr val="FFFFFF"/>
              </a:solidFill>
            </a:endParaRPr>
          </a:p>
          <a:p>
            <a:pPr algn="r"/>
            <a:endParaRPr lang="en-GB" sz="1300">
              <a:solidFill>
                <a:srgbClr val="FFFFFF"/>
              </a:solidFill>
            </a:endParaRP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53947E58-F088-49F1-A3D1-DEA690192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6967085" y="1632660"/>
            <a:ext cx="6857572" cy="3592258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  <a:alpha val="50000"/>
                </a:schemeClr>
              </a:gs>
              <a:gs pos="99000">
                <a:srgbClr val="000000">
                  <a:alpha val="0"/>
                </a:srgbClr>
              </a:gs>
            </a:gsLst>
            <a:lin ang="15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81A08E-3801-0AD0-0CBC-46ADD98AE7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b">
            <a:normAutofit/>
          </a:bodyPr>
          <a:lstStyle/>
          <a:p>
            <a:pPr>
              <a:spcBef>
                <a:spcPts val="1000"/>
              </a:spcBef>
            </a:pPr>
            <a:br>
              <a:rPr lang="en-GB" sz="1900" dirty="0">
                <a:latin typeface="Aptos"/>
              </a:rPr>
            </a:br>
            <a:br>
              <a:rPr lang="en-GB" sz="1900" dirty="0">
                <a:latin typeface="Aptos"/>
              </a:rPr>
            </a:br>
            <a:endParaRPr lang="en-GB" sz="1900" dirty="0">
              <a:latin typeface="Apto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4EDCB7-906B-0C92-BE96-8FF4DEE3BAE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endParaRPr lang="en-GB" sz="2000"/>
          </a:p>
          <a:p>
            <a:endParaRPr lang="en-GB" sz="2000" dirty="0"/>
          </a:p>
          <a:p>
            <a:endParaRPr lang="en-GB" sz="200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9BA3E1-6CC3-30F4-4CD1-5BE46DD093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92810" y="1825625"/>
            <a:ext cx="5181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endParaRPr lang="en-GB" sz="1900" b="1" dirty="0">
              <a:solidFill>
                <a:schemeClr val="bg1"/>
              </a:solidFill>
            </a:endParaRPr>
          </a:p>
          <a:p>
            <a:endParaRPr lang="en-GB" sz="1900" b="1" dirty="0">
              <a:solidFill>
                <a:schemeClr val="bg1"/>
              </a:solidFill>
            </a:endParaRPr>
          </a:p>
          <a:p>
            <a:r>
              <a:rPr lang="en-GB" sz="1900" b="1" dirty="0">
                <a:solidFill>
                  <a:schemeClr val="bg1"/>
                </a:solidFill>
              </a:rPr>
              <a:t>Current people-management challenges</a:t>
            </a:r>
            <a:endParaRPr lang="en-US" sz="1900" b="1">
              <a:solidFill>
                <a:schemeClr val="bg1"/>
              </a:solidFill>
            </a:endParaRPr>
          </a:p>
          <a:p>
            <a:r>
              <a:rPr lang="en-GB" sz="1900" b="1" dirty="0">
                <a:solidFill>
                  <a:schemeClr val="bg1"/>
                </a:solidFill>
              </a:rPr>
              <a:t>Organisational culture</a:t>
            </a:r>
          </a:p>
          <a:p>
            <a:r>
              <a:rPr lang="en-GB" sz="1900" b="1" dirty="0">
                <a:solidFill>
                  <a:schemeClr val="bg1"/>
                </a:solidFill>
              </a:rPr>
              <a:t>HR strategy and recommendations</a:t>
            </a:r>
          </a:p>
          <a:p>
            <a:r>
              <a:rPr lang="en-GB" sz="1900" b="1" dirty="0">
                <a:solidFill>
                  <a:schemeClr val="bg1"/>
                </a:solidFill>
              </a:rPr>
              <a:t>Expected outcomes</a:t>
            </a:r>
          </a:p>
          <a:p>
            <a:r>
              <a:rPr lang="en-GB" sz="1900" b="1" dirty="0">
                <a:solidFill>
                  <a:schemeClr val="bg1"/>
                </a:solidFill>
              </a:rPr>
              <a:t>References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10522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Rectangle 66">
            <a:extLst>
              <a:ext uri="{FF2B5EF4-FFF2-40B4-BE49-F238E27FC236}">
                <a16:creationId xmlns:a16="http://schemas.microsoft.com/office/drawing/2014/main" id="{C5E6CFF1-2F42-4E10-9A97-F116F46F53F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standing in front of a wall with a scribble drawn on it&#10;&#10;AI-generated content may be incorrect.">
            <a:extLst>
              <a:ext uri="{FF2B5EF4-FFF2-40B4-BE49-F238E27FC236}">
                <a16:creationId xmlns:a16="http://schemas.microsoft.com/office/drawing/2014/main" id="{AE30C4AF-9EC2-7DFA-C72F-D8505724A05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</a:blip>
          <a:srcRect t="17139" b="7861"/>
          <a:stretch>
            <a:fillRect/>
          </a:stretch>
        </p:blipFill>
        <p:spPr>
          <a:xfrm>
            <a:off x="20" y="1"/>
            <a:ext cx="1219198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DDC8331-F69A-97E5-A65E-2A25A28757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065862"/>
            <a:ext cx="6052955" cy="4726276"/>
          </a:xfrm>
        </p:spPr>
        <p:txBody>
          <a:bodyPr>
            <a:normAutofit/>
          </a:bodyPr>
          <a:lstStyle/>
          <a:p>
            <a:pPr algn="r"/>
            <a:r>
              <a:rPr lang="en-GB" sz="8000" b="1">
                <a:ln w="22225">
                  <a:solidFill>
                    <a:srgbClr val="FFFFFF"/>
                  </a:solidFill>
                </a:ln>
                <a:noFill/>
                <a:ea typeface="+mj-lt"/>
                <a:cs typeface="+mj-lt"/>
              </a:rPr>
              <a:t>Current Challenges Overview</a:t>
            </a:r>
            <a:endParaRPr lang="en-US" sz="8000" b="1">
              <a:ln w="22225">
                <a:solidFill>
                  <a:srgbClr val="FFFFFF"/>
                </a:solidFill>
              </a:ln>
              <a:noFill/>
            </a:endParaRP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96A8629B-8289-498B-939B-1CA0C10618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212899" y="2286000"/>
            <a:ext cx="0" cy="2286000"/>
          </a:xfrm>
          <a:prstGeom prst="line">
            <a:avLst/>
          </a:prstGeom>
          <a:ln w="1587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68A21-F557-740D-B27C-3EA8C09C4D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34641" y="1065862"/>
            <a:ext cx="3860002" cy="47262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b="1" dirty="0" err="1">
                <a:solidFill>
                  <a:srgbClr val="FFFFFF"/>
                </a:solidFill>
                <a:ea typeface="+mn-lt"/>
                <a:cs typeface="+mn-lt"/>
              </a:rPr>
              <a:t>BrightWave’s</a:t>
            </a:r>
            <a:r>
              <a:rPr lang="en-GB" sz="2000" b="1" dirty="0">
                <a:solidFill>
                  <a:srgbClr val="FFFFFF"/>
                </a:solidFill>
                <a:ea typeface="+mn-lt"/>
                <a:cs typeface="+mn-lt"/>
              </a:rPr>
              <a:t> Key People-Management Issues: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Managers lack people-management skills(Yukl, 2013; Ulrich et al., 2017)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Employee engagement is low(CIPD, 2021)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>
                <a:solidFill>
                  <a:srgbClr val="FFFFFF"/>
                </a:solidFill>
                <a:ea typeface="+mn-lt"/>
                <a:cs typeface="+mn-lt"/>
              </a:rPr>
              <a:t>HR processes are inconsistent(Ulrich et al., 2017)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Culture focuses on speed, not people(Schein, 2017)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Client expectations are changing(CIPD, 2021)</a:t>
            </a:r>
            <a:endParaRPr lang="en-GB" sz="2000" dirty="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9356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8F90786E-B72D-4C32-BDCE-A170B0078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E46F2E7-848F-4A6C-A098-4764FDEA7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2" name="Picture 21" descr="Person holding a puzzle piece">
            <a:extLst>
              <a:ext uri="{FF2B5EF4-FFF2-40B4-BE49-F238E27FC236}">
                <a16:creationId xmlns:a16="http://schemas.microsoft.com/office/drawing/2014/main" id="{0E2A6BD3-BAED-62DF-50FE-B535FFB45F0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16824" r="-2" b="-2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1ADD607-CD79-19A9-7FC9-0463807FA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671570"/>
            <a:ext cx="5155261" cy="4072044"/>
          </a:xfrm>
        </p:spPr>
        <p:txBody>
          <a:bodyPr anchor="t">
            <a:normAutofit/>
          </a:bodyPr>
          <a:lstStyle/>
          <a:p>
            <a:r>
              <a:rPr lang="en-GB" b="1">
                <a:solidFill>
                  <a:srgbClr val="FFFFFF"/>
                </a:solidFill>
                <a:ea typeface="+mj-lt"/>
                <a:cs typeface="+mj-lt"/>
              </a:rPr>
              <a:t> Manager Capability Gaps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9529F31-53E9-CDF5-F467-AB666890D8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5986" y="1671566"/>
            <a:ext cx="5170861" cy="407204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Managers promoted for technical expertise, not leadership (Yukl, 2013)</a:t>
            </a: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Limited training in coaching, communication, conflict handling (CIPD, 2021)</a:t>
            </a: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Inconsistent line-management practices(Ulrich et al., 2017)</a:t>
            </a:r>
          </a:p>
          <a:p>
            <a:endParaRPr lang="en-GB" sz="2000">
              <a:solidFill>
                <a:srgbClr val="FFFFFF"/>
              </a:solidFill>
            </a:endParaRPr>
          </a:p>
          <a:p>
            <a:r>
              <a:rPr lang="en-GB" sz="2000" b="1" dirty="0">
                <a:solidFill>
                  <a:srgbClr val="FFFFFF"/>
                </a:solidFill>
                <a:ea typeface="+mn-lt"/>
                <a:cs typeface="+mn-lt"/>
              </a:rPr>
              <a:t>Results:</a:t>
            </a:r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 unclear expectations, low trust, uneven team performance(Handy, 1993)</a:t>
            </a:r>
            <a:endParaRPr lang="en-GB" sz="2000" dirty="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907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05B8CE2-0545-01E6-D586-34E6C3A14A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1825" y="1641752"/>
            <a:ext cx="4391024" cy="1323439"/>
          </a:xfrm>
        </p:spPr>
        <p:txBody>
          <a:bodyPr anchor="t">
            <a:normAutofit/>
          </a:bodyPr>
          <a:lstStyle/>
          <a:p>
            <a:r>
              <a:rPr lang="en-GB" sz="3100" b="1">
                <a:solidFill>
                  <a:schemeClr val="bg1"/>
                </a:solidFill>
              </a:rPr>
              <a:t>Engagement &amp; Performance Problems</a:t>
            </a:r>
            <a:endParaRPr lang="en-US" sz="3100" b="1">
              <a:solidFill>
                <a:schemeClr val="bg1"/>
              </a:solidFill>
            </a:endParaRPr>
          </a:p>
        </p:txBody>
      </p:sp>
      <p:pic>
        <p:nvPicPr>
          <p:cNvPr id="5" name="Picture 4" descr="A person with his hand on his face&#10;&#10;AI-generated content may be incorrect.">
            <a:extLst>
              <a:ext uri="{FF2B5EF4-FFF2-40B4-BE49-F238E27FC236}">
                <a16:creationId xmlns:a16="http://schemas.microsoft.com/office/drawing/2014/main" id="{D7CDB2DE-CCD9-A5C1-B7D4-3CF06CCE4F3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5142" r="-1" b="-1"/>
          <a:stretch>
            <a:fillRect/>
          </a:stretch>
        </p:blipFill>
        <p:spPr>
          <a:xfrm>
            <a:off x="827088" y="1498600"/>
            <a:ext cx="5260975" cy="4676775"/>
          </a:xfrm>
          <a:custGeom>
            <a:avLst/>
            <a:gdLst/>
            <a:ahLst/>
            <a:cxnLst/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3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3" y="3748498"/>
                  <a:pt x="4977440" y="3752627"/>
                </a:cubicBezTo>
                <a:cubicBezTo>
                  <a:pt x="4964094" y="3761268"/>
                  <a:pt x="4949499" y="3768277"/>
                  <a:pt x="4935193" y="3775382"/>
                </a:cubicBezTo>
                <a:cubicBezTo>
                  <a:pt x="4922903" y="3781431"/>
                  <a:pt x="4909845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6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1" y="4077254"/>
                  <a:pt x="4512727" y="4081479"/>
                  <a:pt x="4502549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2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EAC7AFE-68C0-41EB-A1C7-108E60D7C3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827088" y="4795537"/>
            <a:ext cx="5260975" cy="1410656"/>
            <a:chOff x="827088" y="4795537"/>
            <a:chExt cx="5260975" cy="1410656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27393A7-D6DA-410B-8699-AA56B57BF7B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7088" y="4795537"/>
              <a:ext cx="5260975" cy="1410656"/>
            </a:xfrm>
            <a:custGeom>
              <a:avLst/>
              <a:gdLst>
                <a:gd name="connsiteX0" fmla="*/ 5260975 w 5260975"/>
                <a:gd name="connsiteY0" fmla="*/ 0 h 1410656"/>
                <a:gd name="connsiteX1" fmla="*/ 5260975 w 5260975"/>
                <a:gd name="connsiteY1" fmla="*/ 221634 h 1410656"/>
                <a:gd name="connsiteX2" fmla="*/ 5226503 w 5260975"/>
                <a:gd name="connsiteY2" fmla="*/ 237063 h 1410656"/>
                <a:gd name="connsiteX3" fmla="*/ 5206341 w 5260975"/>
                <a:gd name="connsiteY3" fmla="*/ 245128 h 1410656"/>
                <a:gd name="connsiteX4" fmla="*/ 5123287 w 5260975"/>
                <a:gd name="connsiteY4" fmla="*/ 297073 h 1410656"/>
                <a:gd name="connsiteX5" fmla="*/ 5048107 w 5260975"/>
                <a:gd name="connsiteY5" fmla="*/ 361307 h 1410656"/>
                <a:gd name="connsiteX6" fmla="*/ 4992899 w 5260975"/>
                <a:gd name="connsiteY6" fmla="*/ 437542 h 1410656"/>
                <a:gd name="connsiteX7" fmla="*/ 4977440 w 5260975"/>
                <a:gd name="connsiteY7" fmla="*/ 455690 h 1410656"/>
                <a:gd name="connsiteX8" fmla="*/ 4935193 w 5260975"/>
                <a:gd name="connsiteY8" fmla="*/ 478445 h 1410656"/>
                <a:gd name="connsiteX9" fmla="*/ 4897844 w 5260975"/>
                <a:gd name="connsiteY9" fmla="*/ 495535 h 1410656"/>
                <a:gd name="connsiteX10" fmla="*/ 4870767 w 5260975"/>
                <a:gd name="connsiteY10" fmla="*/ 514451 h 1410656"/>
                <a:gd name="connsiteX11" fmla="*/ 4847916 w 5260975"/>
                <a:gd name="connsiteY11" fmla="*/ 531830 h 1410656"/>
                <a:gd name="connsiteX12" fmla="*/ 4796163 w 5260975"/>
                <a:gd name="connsiteY12" fmla="*/ 576765 h 1410656"/>
                <a:gd name="connsiteX13" fmla="*/ 4738843 w 5260975"/>
                <a:gd name="connsiteY13" fmla="*/ 614691 h 1410656"/>
                <a:gd name="connsiteX14" fmla="*/ 4692755 w 5260975"/>
                <a:gd name="connsiteY14" fmla="*/ 661162 h 1410656"/>
                <a:gd name="connsiteX15" fmla="*/ 4673744 w 5260975"/>
                <a:gd name="connsiteY15" fmla="*/ 686318 h 1410656"/>
                <a:gd name="connsiteX16" fmla="*/ 4633801 w 5260975"/>
                <a:gd name="connsiteY16" fmla="*/ 703505 h 1410656"/>
                <a:gd name="connsiteX17" fmla="*/ 4590499 w 5260975"/>
                <a:gd name="connsiteY17" fmla="*/ 730389 h 1410656"/>
                <a:gd name="connsiteX18" fmla="*/ 4559773 w 5260975"/>
                <a:gd name="connsiteY18" fmla="*/ 757081 h 1410656"/>
                <a:gd name="connsiteX19" fmla="*/ 4536059 w 5260975"/>
                <a:gd name="connsiteY19" fmla="*/ 774940 h 1410656"/>
                <a:gd name="connsiteX20" fmla="*/ 4502549 w 5260975"/>
                <a:gd name="connsiteY20" fmla="*/ 792895 h 1410656"/>
                <a:gd name="connsiteX21" fmla="*/ 4468944 w 5260975"/>
                <a:gd name="connsiteY21" fmla="*/ 816419 h 1410656"/>
                <a:gd name="connsiteX22" fmla="*/ 4452622 w 5260975"/>
                <a:gd name="connsiteY22" fmla="*/ 830917 h 1410656"/>
                <a:gd name="connsiteX23" fmla="*/ 4421032 w 5260975"/>
                <a:gd name="connsiteY23" fmla="*/ 855016 h 1410656"/>
                <a:gd name="connsiteX24" fmla="*/ 4388483 w 5260975"/>
                <a:gd name="connsiteY24" fmla="*/ 877484 h 1410656"/>
                <a:gd name="connsiteX25" fmla="*/ 4327321 w 5260975"/>
                <a:gd name="connsiteY25" fmla="*/ 903216 h 1410656"/>
                <a:gd name="connsiteX26" fmla="*/ 4271633 w 5260975"/>
                <a:gd name="connsiteY26" fmla="*/ 941046 h 1410656"/>
                <a:gd name="connsiteX27" fmla="*/ 4227465 w 5260975"/>
                <a:gd name="connsiteY27" fmla="*/ 968698 h 1410656"/>
                <a:gd name="connsiteX28" fmla="*/ 4201733 w 5260975"/>
                <a:gd name="connsiteY28" fmla="*/ 986846 h 1410656"/>
                <a:gd name="connsiteX29" fmla="*/ 4154494 w 5260975"/>
                <a:gd name="connsiteY29" fmla="*/ 1027364 h 1410656"/>
                <a:gd name="connsiteX30" fmla="*/ 4081234 w 5260975"/>
                <a:gd name="connsiteY30" fmla="*/ 1069994 h 1410656"/>
                <a:gd name="connsiteX31" fmla="*/ 4036971 w 5260975"/>
                <a:gd name="connsiteY31" fmla="*/ 1093038 h 1410656"/>
                <a:gd name="connsiteX32" fmla="*/ 3941725 w 5260975"/>
                <a:gd name="connsiteY32" fmla="*/ 1127796 h 1410656"/>
                <a:gd name="connsiteX33" fmla="*/ 3910999 w 5260975"/>
                <a:gd name="connsiteY33" fmla="*/ 1140182 h 1410656"/>
                <a:gd name="connsiteX34" fmla="*/ 3875859 w 5260975"/>
                <a:gd name="connsiteY34" fmla="*/ 1148343 h 1410656"/>
                <a:gd name="connsiteX35" fmla="*/ 3819401 w 5260975"/>
                <a:gd name="connsiteY35" fmla="*/ 1167642 h 1410656"/>
                <a:gd name="connsiteX36" fmla="*/ 3709176 w 5260975"/>
                <a:gd name="connsiteY36" fmla="*/ 1200863 h 1410656"/>
                <a:gd name="connsiteX37" fmla="*/ 3684981 w 5260975"/>
                <a:gd name="connsiteY37" fmla="*/ 1205952 h 1410656"/>
                <a:gd name="connsiteX38" fmla="*/ 3623338 w 5260975"/>
                <a:gd name="connsiteY38" fmla="*/ 1227363 h 1410656"/>
                <a:gd name="connsiteX39" fmla="*/ 3586373 w 5260975"/>
                <a:gd name="connsiteY39" fmla="*/ 1241765 h 1410656"/>
                <a:gd name="connsiteX40" fmla="*/ 3555743 w 5260975"/>
                <a:gd name="connsiteY40" fmla="*/ 1250023 h 1410656"/>
                <a:gd name="connsiteX41" fmla="*/ 3528667 w 5260975"/>
                <a:gd name="connsiteY41" fmla="*/ 1253864 h 1410656"/>
                <a:gd name="connsiteX42" fmla="*/ 3457424 w 5260975"/>
                <a:gd name="connsiteY42" fmla="*/ 1272874 h 1410656"/>
                <a:gd name="connsiteX43" fmla="*/ 3429003 w 5260975"/>
                <a:gd name="connsiteY43" fmla="*/ 1280364 h 1410656"/>
                <a:gd name="connsiteX44" fmla="*/ 3355264 w 5260975"/>
                <a:gd name="connsiteY44" fmla="*/ 1306096 h 1410656"/>
                <a:gd name="connsiteX45" fmla="*/ 3292757 w 5260975"/>
                <a:gd name="connsiteY45" fmla="*/ 1323090 h 1410656"/>
                <a:gd name="connsiteX46" fmla="*/ 3266643 w 5260975"/>
                <a:gd name="connsiteY46" fmla="*/ 1331251 h 1410656"/>
                <a:gd name="connsiteX47" fmla="*/ 3206921 w 5260975"/>
                <a:gd name="connsiteY47" fmla="*/ 1344886 h 1410656"/>
                <a:gd name="connsiteX48" fmla="*/ 3173123 w 5260975"/>
                <a:gd name="connsiteY48" fmla="*/ 1354488 h 1410656"/>
                <a:gd name="connsiteX49" fmla="*/ 3090646 w 5260975"/>
                <a:gd name="connsiteY49" fmla="*/ 1365337 h 1410656"/>
                <a:gd name="connsiteX50" fmla="*/ 3005480 w 5260975"/>
                <a:gd name="connsiteY50" fmla="*/ 1375802 h 1410656"/>
                <a:gd name="connsiteX51" fmla="*/ 2958721 w 5260975"/>
                <a:gd name="connsiteY51" fmla="*/ 1379259 h 1410656"/>
                <a:gd name="connsiteX52" fmla="*/ 2917915 w 5260975"/>
                <a:gd name="connsiteY52" fmla="*/ 1384733 h 1410656"/>
                <a:gd name="connsiteX53" fmla="*/ 2882389 w 5260975"/>
                <a:gd name="connsiteY53" fmla="*/ 1388189 h 1410656"/>
                <a:gd name="connsiteX54" fmla="*/ 2825837 w 5260975"/>
                <a:gd name="connsiteY54" fmla="*/ 1395198 h 1410656"/>
                <a:gd name="connsiteX55" fmla="*/ 2802313 w 5260975"/>
                <a:gd name="connsiteY55" fmla="*/ 1397023 h 1410656"/>
                <a:gd name="connsiteX56" fmla="*/ 2746816 w 5260975"/>
                <a:gd name="connsiteY56" fmla="*/ 1396926 h 1410656"/>
                <a:gd name="connsiteX57" fmla="*/ 2727517 w 5260975"/>
                <a:gd name="connsiteY57" fmla="*/ 1395966 h 1410656"/>
                <a:gd name="connsiteX58" fmla="*/ 2690359 w 5260975"/>
                <a:gd name="connsiteY58" fmla="*/ 1384060 h 1410656"/>
                <a:gd name="connsiteX59" fmla="*/ 2685943 w 5260975"/>
                <a:gd name="connsiteY59" fmla="*/ 1383196 h 1410656"/>
                <a:gd name="connsiteX60" fmla="*/ 2661554 w 5260975"/>
                <a:gd name="connsiteY60" fmla="*/ 1378491 h 1410656"/>
                <a:gd name="connsiteX61" fmla="*/ 2648208 w 5260975"/>
                <a:gd name="connsiteY61" fmla="*/ 1376955 h 1410656"/>
                <a:gd name="connsiteX62" fmla="*/ 2597512 w 5260975"/>
                <a:gd name="connsiteY62" fmla="*/ 1367162 h 1410656"/>
                <a:gd name="connsiteX63" fmla="*/ 2568324 w 5260975"/>
                <a:gd name="connsiteY63" fmla="*/ 1362553 h 1410656"/>
                <a:gd name="connsiteX64" fmla="*/ 2544704 w 5260975"/>
                <a:gd name="connsiteY64" fmla="*/ 1363225 h 1410656"/>
                <a:gd name="connsiteX65" fmla="*/ 2503225 w 5260975"/>
                <a:gd name="connsiteY65" fmla="*/ 1364089 h 1410656"/>
                <a:gd name="connsiteX66" fmla="*/ 2489975 w 5260975"/>
                <a:gd name="connsiteY66" fmla="*/ 1366298 h 1410656"/>
                <a:gd name="connsiteX67" fmla="*/ 2430061 w 5260975"/>
                <a:gd name="connsiteY67" fmla="*/ 1359960 h 1410656"/>
                <a:gd name="connsiteX68" fmla="*/ 2395880 w 5260975"/>
                <a:gd name="connsiteY68" fmla="*/ 1359480 h 1410656"/>
                <a:gd name="connsiteX69" fmla="*/ 2357378 w 5260975"/>
                <a:gd name="connsiteY69" fmla="*/ 1351607 h 1410656"/>
                <a:gd name="connsiteX70" fmla="*/ 2346145 w 5260975"/>
                <a:gd name="connsiteY70" fmla="*/ 1351991 h 1410656"/>
                <a:gd name="connsiteX71" fmla="*/ 2333567 w 5260975"/>
                <a:gd name="connsiteY71" fmla="*/ 1352663 h 1410656"/>
                <a:gd name="connsiteX72" fmla="*/ 2294968 w 5260975"/>
                <a:gd name="connsiteY72" fmla="*/ 1353240 h 1410656"/>
                <a:gd name="connsiteX73" fmla="*/ 2271540 w 5260975"/>
                <a:gd name="connsiteY73" fmla="*/ 1356120 h 1410656"/>
                <a:gd name="connsiteX74" fmla="*/ 2226895 w 5260975"/>
                <a:gd name="connsiteY74" fmla="*/ 1354392 h 1410656"/>
                <a:gd name="connsiteX75" fmla="*/ 2210379 w 5260975"/>
                <a:gd name="connsiteY75" fmla="*/ 1356888 h 1410656"/>
                <a:gd name="connsiteX76" fmla="*/ 2168613 w 5260975"/>
                <a:gd name="connsiteY76" fmla="*/ 1357176 h 1410656"/>
                <a:gd name="connsiteX77" fmla="*/ 2131167 w 5260975"/>
                <a:gd name="connsiteY77" fmla="*/ 1355736 h 1410656"/>
                <a:gd name="connsiteX78" fmla="*/ 2095065 w 5260975"/>
                <a:gd name="connsiteY78" fmla="*/ 1356504 h 1410656"/>
                <a:gd name="connsiteX79" fmla="*/ 2069237 w 5260975"/>
                <a:gd name="connsiteY79" fmla="*/ 1359672 h 1410656"/>
                <a:gd name="connsiteX80" fmla="*/ 2041201 w 5260975"/>
                <a:gd name="connsiteY80" fmla="*/ 1361592 h 1410656"/>
                <a:gd name="connsiteX81" fmla="*/ 1963909 w 5260975"/>
                <a:gd name="connsiteY81" fmla="*/ 1373018 h 1410656"/>
                <a:gd name="connsiteX82" fmla="*/ 1949603 w 5260975"/>
                <a:gd name="connsiteY82" fmla="*/ 1370234 h 1410656"/>
                <a:gd name="connsiteX83" fmla="*/ 1868373 w 5260975"/>
                <a:gd name="connsiteY83" fmla="*/ 1367641 h 1410656"/>
                <a:gd name="connsiteX84" fmla="*/ 1850707 w 5260975"/>
                <a:gd name="connsiteY84" fmla="*/ 1367834 h 1410656"/>
                <a:gd name="connsiteX85" fmla="*/ 1803275 w 5260975"/>
                <a:gd name="connsiteY85" fmla="*/ 1356504 h 1410656"/>
                <a:gd name="connsiteX86" fmla="*/ 1730112 w 5260975"/>
                <a:gd name="connsiteY86" fmla="*/ 1374459 h 1410656"/>
                <a:gd name="connsiteX87" fmla="*/ 1661652 w 5260975"/>
                <a:gd name="connsiteY87" fmla="*/ 1396926 h 1410656"/>
                <a:gd name="connsiteX88" fmla="*/ 1653011 w 5260975"/>
                <a:gd name="connsiteY88" fmla="*/ 1399807 h 1410656"/>
                <a:gd name="connsiteX89" fmla="*/ 1628431 w 5260975"/>
                <a:gd name="connsiteY89" fmla="*/ 1404704 h 1410656"/>
                <a:gd name="connsiteX90" fmla="*/ 1597995 w 5260975"/>
                <a:gd name="connsiteY90" fmla="*/ 1406432 h 1410656"/>
                <a:gd name="connsiteX91" fmla="*/ 1559396 w 5260975"/>
                <a:gd name="connsiteY91" fmla="*/ 1410656 h 1410656"/>
                <a:gd name="connsiteX92" fmla="*/ 1528480 w 5260975"/>
                <a:gd name="connsiteY92" fmla="*/ 1405375 h 1410656"/>
                <a:gd name="connsiteX93" fmla="*/ 1485272 w 5260975"/>
                <a:gd name="connsiteY93" fmla="*/ 1397502 h 1410656"/>
                <a:gd name="connsiteX94" fmla="*/ 1444562 w 5260975"/>
                <a:gd name="connsiteY94" fmla="*/ 1390013 h 1410656"/>
                <a:gd name="connsiteX95" fmla="*/ 1431696 w 5260975"/>
                <a:gd name="connsiteY95" fmla="*/ 1398846 h 1410656"/>
                <a:gd name="connsiteX96" fmla="*/ 1411821 w 5260975"/>
                <a:gd name="connsiteY96" fmla="*/ 1406527 h 1410656"/>
                <a:gd name="connsiteX97" fmla="*/ 1389738 w 5260975"/>
                <a:gd name="connsiteY97" fmla="*/ 1397310 h 1410656"/>
                <a:gd name="connsiteX98" fmla="*/ 1338081 w 5260975"/>
                <a:gd name="connsiteY98" fmla="*/ 1378204 h 1410656"/>
                <a:gd name="connsiteX99" fmla="*/ 1305436 w 5260975"/>
                <a:gd name="connsiteY99" fmla="*/ 1377339 h 1410656"/>
                <a:gd name="connsiteX100" fmla="*/ 1234481 w 5260975"/>
                <a:gd name="connsiteY100" fmla="*/ 1369178 h 1410656"/>
                <a:gd name="connsiteX101" fmla="*/ 1188106 w 5260975"/>
                <a:gd name="connsiteY101" fmla="*/ 1357560 h 1410656"/>
                <a:gd name="connsiteX102" fmla="*/ 1154790 w 5260975"/>
                <a:gd name="connsiteY102" fmla="*/ 1344406 h 1410656"/>
                <a:gd name="connsiteX103" fmla="*/ 1107069 w 5260975"/>
                <a:gd name="connsiteY103" fmla="*/ 1327219 h 1410656"/>
                <a:gd name="connsiteX104" fmla="*/ 1059158 w 5260975"/>
                <a:gd name="connsiteY104" fmla="*/ 1318290 h 1410656"/>
                <a:gd name="connsiteX105" fmla="*/ 1024496 w 5260975"/>
                <a:gd name="connsiteY105" fmla="*/ 1307056 h 1410656"/>
                <a:gd name="connsiteX106" fmla="*/ 982153 w 5260975"/>
                <a:gd name="connsiteY106" fmla="*/ 1299374 h 1410656"/>
                <a:gd name="connsiteX107" fmla="*/ 946628 w 5260975"/>
                <a:gd name="connsiteY107" fmla="*/ 1299087 h 1410656"/>
                <a:gd name="connsiteX108" fmla="*/ 890939 w 5260975"/>
                <a:gd name="connsiteY108" fmla="*/ 1300431 h 1410656"/>
                <a:gd name="connsiteX109" fmla="*/ 822769 w 5260975"/>
                <a:gd name="connsiteY109" fmla="*/ 1277196 h 1410656"/>
                <a:gd name="connsiteX110" fmla="*/ 795212 w 5260975"/>
                <a:gd name="connsiteY110" fmla="*/ 1272010 h 1410656"/>
                <a:gd name="connsiteX111" fmla="*/ 769288 w 5260975"/>
                <a:gd name="connsiteY111" fmla="*/ 1269610 h 1410656"/>
                <a:gd name="connsiteX112" fmla="*/ 714271 w 5260975"/>
                <a:gd name="connsiteY112" fmla="*/ 1254152 h 1410656"/>
                <a:gd name="connsiteX113" fmla="*/ 691900 w 5260975"/>
                <a:gd name="connsiteY113" fmla="*/ 1249062 h 1410656"/>
                <a:gd name="connsiteX114" fmla="*/ 660598 w 5260975"/>
                <a:gd name="connsiteY114" fmla="*/ 1249159 h 1410656"/>
                <a:gd name="connsiteX115" fmla="*/ 603662 w 5260975"/>
                <a:gd name="connsiteY115" fmla="*/ 1242054 h 1410656"/>
                <a:gd name="connsiteX116" fmla="*/ 546821 w 5260975"/>
                <a:gd name="connsiteY116" fmla="*/ 1221314 h 1410656"/>
                <a:gd name="connsiteX117" fmla="*/ 522721 w 5260975"/>
                <a:gd name="connsiteY117" fmla="*/ 1223330 h 1410656"/>
                <a:gd name="connsiteX118" fmla="*/ 514080 w 5260975"/>
                <a:gd name="connsiteY118" fmla="*/ 1222851 h 1410656"/>
                <a:gd name="connsiteX119" fmla="*/ 436404 w 5260975"/>
                <a:gd name="connsiteY119" fmla="*/ 1211424 h 1410656"/>
                <a:gd name="connsiteX120" fmla="*/ 428626 w 5260975"/>
                <a:gd name="connsiteY120" fmla="*/ 1210177 h 1410656"/>
                <a:gd name="connsiteX121" fmla="*/ 392141 w 5260975"/>
                <a:gd name="connsiteY121" fmla="*/ 1199999 h 1410656"/>
                <a:gd name="connsiteX122" fmla="*/ 300157 w 5260975"/>
                <a:gd name="connsiteY122" fmla="*/ 1193662 h 1410656"/>
                <a:gd name="connsiteX123" fmla="*/ 294493 w 5260975"/>
                <a:gd name="connsiteY123" fmla="*/ 1192894 h 1410656"/>
                <a:gd name="connsiteX124" fmla="*/ 263671 w 5260975"/>
                <a:gd name="connsiteY124" fmla="*/ 1197982 h 1410656"/>
                <a:gd name="connsiteX125" fmla="*/ 248406 w 5260975"/>
                <a:gd name="connsiteY125" fmla="*/ 1205184 h 1410656"/>
                <a:gd name="connsiteX126" fmla="*/ 224594 w 5260975"/>
                <a:gd name="connsiteY126" fmla="*/ 1212673 h 1410656"/>
                <a:gd name="connsiteX127" fmla="*/ 200398 w 5260975"/>
                <a:gd name="connsiteY127" fmla="*/ 1215458 h 1410656"/>
                <a:gd name="connsiteX128" fmla="*/ 159783 w 5260975"/>
                <a:gd name="connsiteY128" fmla="*/ 1204127 h 1410656"/>
                <a:gd name="connsiteX129" fmla="*/ 144997 w 5260975"/>
                <a:gd name="connsiteY129" fmla="*/ 1202975 h 1410656"/>
                <a:gd name="connsiteX130" fmla="*/ 112064 w 5260975"/>
                <a:gd name="connsiteY130" fmla="*/ 1197503 h 1410656"/>
                <a:gd name="connsiteX131" fmla="*/ 83259 w 5260975"/>
                <a:gd name="connsiteY131" fmla="*/ 1197887 h 1410656"/>
                <a:gd name="connsiteX132" fmla="*/ 60120 w 5260975"/>
                <a:gd name="connsiteY132" fmla="*/ 1206624 h 1410656"/>
                <a:gd name="connsiteX133" fmla="*/ 26514 w 5260975"/>
                <a:gd name="connsiteY133" fmla="*/ 1208352 h 1410656"/>
                <a:gd name="connsiteX134" fmla="*/ 4814 w 5260975"/>
                <a:gd name="connsiteY134" fmla="*/ 1202015 h 1410656"/>
                <a:gd name="connsiteX135" fmla="*/ 398 w 5260975"/>
                <a:gd name="connsiteY135" fmla="*/ 1201152 h 1410656"/>
                <a:gd name="connsiteX136" fmla="*/ 0 w 5260975"/>
                <a:gd name="connsiteY136" fmla="*/ 1201150 h 1410656"/>
                <a:gd name="connsiteX137" fmla="*/ 0 w 5260975"/>
                <a:gd name="connsiteY137" fmla="*/ 1004512 h 1410656"/>
                <a:gd name="connsiteX138" fmla="*/ 30355 w 5260975"/>
                <a:gd name="connsiteY138" fmla="*/ 1002784 h 1410656"/>
                <a:gd name="connsiteX139" fmla="*/ 52151 w 5260975"/>
                <a:gd name="connsiteY139" fmla="*/ 997695 h 1410656"/>
                <a:gd name="connsiteX140" fmla="*/ 64248 w 5260975"/>
                <a:gd name="connsiteY140" fmla="*/ 994430 h 1410656"/>
                <a:gd name="connsiteX141" fmla="*/ 126370 w 5260975"/>
                <a:gd name="connsiteY141" fmla="*/ 985405 h 1410656"/>
                <a:gd name="connsiteX142" fmla="*/ 154022 w 5260975"/>
                <a:gd name="connsiteY142" fmla="*/ 975708 h 1410656"/>
                <a:gd name="connsiteX143" fmla="*/ 161512 w 5260975"/>
                <a:gd name="connsiteY143" fmla="*/ 974268 h 1410656"/>
                <a:gd name="connsiteX144" fmla="*/ 202510 w 5260975"/>
                <a:gd name="connsiteY144" fmla="*/ 978300 h 1410656"/>
                <a:gd name="connsiteX145" fmla="*/ 233235 w 5260975"/>
                <a:gd name="connsiteY145" fmla="*/ 993950 h 1410656"/>
                <a:gd name="connsiteX146" fmla="*/ 239188 w 5260975"/>
                <a:gd name="connsiteY146" fmla="*/ 999231 h 1410656"/>
                <a:gd name="connsiteX147" fmla="*/ 324834 w 5260975"/>
                <a:gd name="connsiteY147" fmla="*/ 997407 h 1410656"/>
                <a:gd name="connsiteX148" fmla="*/ 337987 w 5260975"/>
                <a:gd name="connsiteY148" fmla="*/ 995198 h 1410656"/>
                <a:gd name="connsiteX149" fmla="*/ 401550 w 5260975"/>
                <a:gd name="connsiteY149" fmla="*/ 1004416 h 1410656"/>
                <a:gd name="connsiteX150" fmla="*/ 420081 w 5260975"/>
                <a:gd name="connsiteY150" fmla="*/ 1006240 h 1410656"/>
                <a:gd name="connsiteX151" fmla="*/ 486523 w 5260975"/>
                <a:gd name="connsiteY151" fmla="*/ 1014498 h 1410656"/>
                <a:gd name="connsiteX152" fmla="*/ 495932 w 5260975"/>
                <a:gd name="connsiteY152" fmla="*/ 1006817 h 1410656"/>
                <a:gd name="connsiteX153" fmla="*/ 523009 w 5260975"/>
                <a:gd name="connsiteY153" fmla="*/ 987517 h 1410656"/>
                <a:gd name="connsiteX154" fmla="*/ 576393 w 5260975"/>
                <a:gd name="connsiteY154" fmla="*/ 970427 h 1410656"/>
                <a:gd name="connsiteX155" fmla="*/ 590892 w 5260975"/>
                <a:gd name="connsiteY155" fmla="*/ 971387 h 1410656"/>
                <a:gd name="connsiteX156" fmla="*/ 627569 w 5260975"/>
                <a:gd name="connsiteY156" fmla="*/ 999904 h 1410656"/>
                <a:gd name="connsiteX157" fmla="*/ 645429 w 5260975"/>
                <a:gd name="connsiteY157" fmla="*/ 1011329 h 1410656"/>
                <a:gd name="connsiteX158" fmla="*/ 696125 w 5260975"/>
                <a:gd name="connsiteY158" fmla="*/ 1032356 h 1410656"/>
                <a:gd name="connsiteX159" fmla="*/ 700349 w 5260975"/>
                <a:gd name="connsiteY159" fmla="*/ 1036197 h 1410656"/>
                <a:gd name="connsiteX160" fmla="*/ 737795 w 5260975"/>
                <a:gd name="connsiteY160" fmla="*/ 1081804 h 1410656"/>
                <a:gd name="connsiteX161" fmla="*/ 746244 w 5260975"/>
                <a:gd name="connsiteY161" fmla="*/ 1089581 h 1410656"/>
                <a:gd name="connsiteX162" fmla="*/ 756422 w 5260975"/>
                <a:gd name="connsiteY162" fmla="*/ 1101680 h 1410656"/>
                <a:gd name="connsiteX163" fmla="*/ 788202 w 5260975"/>
                <a:gd name="connsiteY163" fmla="*/ 1125108 h 1410656"/>
                <a:gd name="connsiteX164" fmla="*/ 827569 w 5260975"/>
                <a:gd name="connsiteY164" fmla="*/ 1132596 h 1410656"/>
                <a:gd name="connsiteX165" fmla="*/ 875097 w 5260975"/>
                <a:gd name="connsiteY165" fmla="*/ 1144022 h 1410656"/>
                <a:gd name="connsiteX166" fmla="*/ 894972 w 5260975"/>
                <a:gd name="connsiteY166" fmla="*/ 1151704 h 1410656"/>
                <a:gd name="connsiteX167" fmla="*/ 948260 w 5260975"/>
                <a:gd name="connsiteY167" fmla="*/ 1166298 h 1410656"/>
                <a:gd name="connsiteX168" fmla="*/ 986282 w 5260975"/>
                <a:gd name="connsiteY168" fmla="*/ 1178588 h 1410656"/>
                <a:gd name="connsiteX169" fmla="*/ 1041107 w 5260975"/>
                <a:gd name="connsiteY169" fmla="*/ 1185789 h 1410656"/>
                <a:gd name="connsiteX170" fmla="*/ 1067703 w 5260975"/>
                <a:gd name="connsiteY170" fmla="*/ 1186076 h 1410656"/>
                <a:gd name="connsiteX171" fmla="*/ 1116574 w 5260975"/>
                <a:gd name="connsiteY171" fmla="*/ 1222946 h 1410656"/>
                <a:gd name="connsiteX172" fmla="*/ 1155557 w 5260975"/>
                <a:gd name="connsiteY172" fmla="*/ 1247335 h 1410656"/>
                <a:gd name="connsiteX173" fmla="*/ 1196556 w 5260975"/>
                <a:gd name="connsiteY173" fmla="*/ 1235525 h 1410656"/>
                <a:gd name="connsiteX174" fmla="*/ 1207693 w 5260975"/>
                <a:gd name="connsiteY174" fmla="*/ 1224387 h 1410656"/>
                <a:gd name="connsiteX175" fmla="*/ 1274904 w 5260975"/>
                <a:gd name="connsiteY175" fmla="*/ 1213826 h 1410656"/>
                <a:gd name="connsiteX176" fmla="*/ 1370919 w 5260975"/>
                <a:gd name="connsiteY176" fmla="*/ 1213442 h 1410656"/>
                <a:gd name="connsiteX177" fmla="*/ 1530593 w 5260975"/>
                <a:gd name="connsiteY177" fmla="*/ 1189437 h 1410656"/>
                <a:gd name="connsiteX178" fmla="*/ 1558436 w 5260975"/>
                <a:gd name="connsiteY178" fmla="*/ 1178299 h 1410656"/>
                <a:gd name="connsiteX179" fmla="*/ 1589737 w 5260975"/>
                <a:gd name="connsiteY179" fmla="*/ 1175515 h 1410656"/>
                <a:gd name="connsiteX180" fmla="*/ 1601740 w 5260975"/>
                <a:gd name="connsiteY180" fmla="*/ 1182333 h 1410656"/>
                <a:gd name="connsiteX181" fmla="*/ 1654259 w 5260975"/>
                <a:gd name="connsiteY181" fmla="*/ 1192510 h 1410656"/>
                <a:gd name="connsiteX182" fmla="*/ 1664246 w 5260975"/>
                <a:gd name="connsiteY182" fmla="*/ 1192702 h 1410656"/>
                <a:gd name="connsiteX183" fmla="*/ 1698427 w 5260975"/>
                <a:gd name="connsiteY183" fmla="*/ 1188381 h 1410656"/>
                <a:gd name="connsiteX184" fmla="*/ 1730112 w 5260975"/>
                <a:gd name="connsiteY184" fmla="*/ 1185885 h 1410656"/>
                <a:gd name="connsiteX185" fmla="*/ 1809996 w 5260975"/>
                <a:gd name="connsiteY185" fmla="*/ 1194046 h 1410656"/>
                <a:gd name="connsiteX186" fmla="*/ 1871254 w 5260975"/>
                <a:gd name="connsiteY186" fmla="*/ 1192126 h 1410656"/>
                <a:gd name="connsiteX187" fmla="*/ 1899482 w 5260975"/>
                <a:gd name="connsiteY187" fmla="*/ 1194046 h 1410656"/>
                <a:gd name="connsiteX188" fmla="*/ 1915420 w 5260975"/>
                <a:gd name="connsiteY188" fmla="*/ 1196927 h 1410656"/>
                <a:gd name="connsiteX189" fmla="*/ 1951522 w 5260975"/>
                <a:gd name="connsiteY189" fmla="*/ 1216994 h 1410656"/>
                <a:gd name="connsiteX190" fmla="*/ 1971302 w 5260975"/>
                <a:gd name="connsiteY190" fmla="*/ 1221507 h 1410656"/>
                <a:gd name="connsiteX191" fmla="*/ 2030831 w 5260975"/>
                <a:gd name="connsiteY191" fmla="*/ 1221123 h 1410656"/>
                <a:gd name="connsiteX192" fmla="*/ 2120125 w 5260975"/>
                <a:gd name="connsiteY192" fmla="*/ 1190878 h 1410656"/>
                <a:gd name="connsiteX193" fmla="*/ 2129439 w 5260975"/>
                <a:gd name="connsiteY193" fmla="*/ 1186845 h 1410656"/>
                <a:gd name="connsiteX194" fmla="*/ 2174854 w 5260975"/>
                <a:gd name="connsiteY194" fmla="*/ 1181852 h 1410656"/>
                <a:gd name="connsiteX195" fmla="*/ 2205674 w 5260975"/>
                <a:gd name="connsiteY195" fmla="*/ 1188669 h 1410656"/>
                <a:gd name="connsiteX196" fmla="*/ 2247634 w 5260975"/>
                <a:gd name="connsiteY196" fmla="*/ 1202784 h 1410656"/>
                <a:gd name="connsiteX197" fmla="*/ 2285367 w 5260975"/>
                <a:gd name="connsiteY197" fmla="*/ 1214594 h 1410656"/>
                <a:gd name="connsiteX198" fmla="*/ 2312827 w 5260975"/>
                <a:gd name="connsiteY198" fmla="*/ 1227939 h 1410656"/>
                <a:gd name="connsiteX199" fmla="*/ 2375622 w 5260975"/>
                <a:gd name="connsiteY199" fmla="*/ 1237733 h 1410656"/>
                <a:gd name="connsiteX200" fmla="*/ 2382151 w 5260975"/>
                <a:gd name="connsiteY200" fmla="*/ 1239365 h 1410656"/>
                <a:gd name="connsiteX201" fmla="*/ 2429390 w 5260975"/>
                <a:gd name="connsiteY201" fmla="*/ 1227459 h 1410656"/>
                <a:gd name="connsiteX202" fmla="*/ 2486134 w 5260975"/>
                <a:gd name="connsiteY202" fmla="*/ 1215362 h 1410656"/>
                <a:gd name="connsiteX203" fmla="*/ 2506394 w 5260975"/>
                <a:gd name="connsiteY203" fmla="*/ 1219490 h 1410656"/>
                <a:gd name="connsiteX204" fmla="*/ 2534142 w 5260975"/>
                <a:gd name="connsiteY204" fmla="*/ 1225347 h 1410656"/>
                <a:gd name="connsiteX205" fmla="*/ 2559874 w 5260975"/>
                <a:gd name="connsiteY205" fmla="*/ 1222275 h 1410656"/>
                <a:gd name="connsiteX206" fmla="*/ 2575525 w 5260975"/>
                <a:gd name="connsiteY206" fmla="*/ 1221987 h 1410656"/>
                <a:gd name="connsiteX207" fmla="*/ 2646960 w 5260975"/>
                <a:gd name="connsiteY207" fmla="*/ 1257896 h 1410656"/>
                <a:gd name="connsiteX208" fmla="*/ 2665107 w 5260975"/>
                <a:gd name="connsiteY208" fmla="*/ 1260873 h 1410656"/>
                <a:gd name="connsiteX209" fmla="*/ 2675381 w 5260975"/>
                <a:gd name="connsiteY209" fmla="*/ 1265290 h 1410656"/>
                <a:gd name="connsiteX210" fmla="*/ 2737311 w 5260975"/>
                <a:gd name="connsiteY210" fmla="*/ 1309841 h 1410656"/>
                <a:gd name="connsiteX211" fmla="*/ 2763619 w 5260975"/>
                <a:gd name="connsiteY211" fmla="*/ 1318866 h 1410656"/>
                <a:gd name="connsiteX212" fmla="*/ 2792519 w 5260975"/>
                <a:gd name="connsiteY212" fmla="*/ 1317041 h 1410656"/>
                <a:gd name="connsiteX213" fmla="*/ 2809226 w 5260975"/>
                <a:gd name="connsiteY213" fmla="*/ 1313777 h 1410656"/>
                <a:gd name="connsiteX214" fmla="*/ 2850705 w 5260975"/>
                <a:gd name="connsiteY214" fmla="*/ 1285452 h 1410656"/>
                <a:gd name="connsiteX215" fmla="*/ 2874324 w 5260975"/>
                <a:gd name="connsiteY215" fmla="*/ 1286413 h 1410656"/>
                <a:gd name="connsiteX216" fmla="*/ 2911194 w 5260975"/>
                <a:gd name="connsiteY216" fmla="*/ 1305903 h 1410656"/>
                <a:gd name="connsiteX217" fmla="*/ 2978116 w 5260975"/>
                <a:gd name="connsiteY217" fmla="*/ 1314641 h 1410656"/>
                <a:gd name="connsiteX218" fmla="*/ 3012106 w 5260975"/>
                <a:gd name="connsiteY218" fmla="*/ 1287373 h 1410656"/>
                <a:gd name="connsiteX219" fmla="*/ 3029676 w 5260975"/>
                <a:gd name="connsiteY219" fmla="*/ 1261161 h 1410656"/>
                <a:gd name="connsiteX220" fmla="*/ 3080469 w 5260975"/>
                <a:gd name="connsiteY220" fmla="*/ 1230724 h 1410656"/>
                <a:gd name="connsiteX221" fmla="*/ 3092567 w 5260975"/>
                <a:gd name="connsiteY221" fmla="*/ 1242054 h 1410656"/>
                <a:gd name="connsiteX222" fmla="*/ 3129821 w 5260975"/>
                <a:gd name="connsiteY222" fmla="*/ 1246855 h 1410656"/>
                <a:gd name="connsiteX223" fmla="*/ 3170147 w 5260975"/>
                <a:gd name="connsiteY223" fmla="*/ 1246471 h 1410656"/>
                <a:gd name="connsiteX224" fmla="*/ 3240429 w 5260975"/>
                <a:gd name="connsiteY224" fmla="*/ 1251559 h 1410656"/>
                <a:gd name="connsiteX225" fmla="*/ 3287189 w 5260975"/>
                <a:gd name="connsiteY225" fmla="*/ 1222466 h 1410656"/>
                <a:gd name="connsiteX226" fmla="*/ 3305049 w 5260975"/>
                <a:gd name="connsiteY226" fmla="*/ 1210465 h 1410656"/>
                <a:gd name="connsiteX227" fmla="*/ 3321755 w 5260975"/>
                <a:gd name="connsiteY227" fmla="*/ 1202784 h 1410656"/>
                <a:gd name="connsiteX228" fmla="*/ 3341055 w 5260975"/>
                <a:gd name="connsiteY228" fmla="*/ 1198463 h 1410656"/>
                <a:gd name="connsiteX229" fmla="*/ 3387621 w 5260975"/>
                <a:gd name="connsiteY229" fmla="*/ 1182140 h 1410656"/>
                <a:gd name="connsiteX230" fmla="*/ 3413161 w 5260975"/>
                <a:gd name="connsiteY230" fmla="*/ 1166105 h 1410656"/>
                <a:gd name="connsiteX231" fmla="*/ 3470579 w 5260975"/>
                <a:gd name="connsiteY231" fmla="*/ 1150647 h 1410656"/>
                <a:gd name="connsiteX232" fmla="*/ 3509657 w 5260975"/>
                <a:gd name="connsiteY232" fmla="*/ 1136821 h 1410656"/>
                <a:gd name="connsiteX233" fmla="*/ 3550847 w 5260975"/>
                <a:gd name="connsiteY233" fmla="*/ 1113009 h 1410656"/>
                <a:gd name="connsiteX234" fmla="*/ 3556608 w 5260975"/>
                <a:gd name="connsiteY234" fmla="*/ 1109361 h 1410656"/>
                <a:gd name="connsiteX235" fmla="*/ 3570435 w 5260975"/>
                <a:gd name="connsiteY235" fmla="*/ 1093710 h 1410656"/>
                <a:gd name="connsiteX236" fmla="*/ 3590501 w 5260975"/>
                <a:gd name="connsiteY236" fmla="*/ 1039846 h 1410656"/>
                <a:gd name="connsiteX237" fmla="*/ 3596263 w 5260975"/>
                <a:gd name="connsiteY237" fmla="*/ 1028900 h 1410656"/>
                <a:gd name="connsiteX238" fmla="*/ 3648591 w 5260975"/>
                <a:gd name="connsiteY238" fmla="*/ 992030 h 1410656"/>
                <a:gd name="connsiteX239" fmla="*/ 3667986 w 5260975"/>
                <a:gd name="connsiteY239" fmla="*/ 995487 h 1410656"/>
                <a:gd name="connsiteX240" fmla="*/ 3689397 w 5260975"/>
                <a:gd name="connsiteY240" fmla="*/ 1007585 h 1410656"/>
                <a:gd name="connsiteX241" fmla="*/ 3736349 w 5260975"/>
                <a:gd name="connsiteY241" fmla="*/ 1010753 h 1410656"/>
                <a:gd name="connsiteX242" fmla="*/ 3753919 w 5260975"/>
                <a:gd name="connsiteY242" fmla="*/ 1004513 h 1410656"/>
                <a:gd name="connsiteX243" fmla="*/ 3784643 w 5260975"/>
                <a:gd name="connsiteY243" fmla="*/ 987710 h 1410656"/>
                <a:gd name="connsiteX244" fmla="*/ 3808359 w 5260975"/>
                <a:gd name="connsiteY244" fmla="*/ 961689 h 1410656"/>
                <a:gd name="connsiteX245" fmla="*/ 3842829 w 5260975"/>
                <a:gd name="connsiteY245" fmla="*/ 918674 h 1410656"/>
                <a:gd name="connsiteX246" fmla="*/ 3908983 w 5260975"/>
                <a:gd name="connsiteY246" fmla="*/ 902256 h 1410656"/>
                <a:gd name="connsiteX247" fmla="*/ 3934428 w 5260975"/>
                <a:gd name="connsiteY247" fmla="*/ 896783 h 1410656"/>
                <a:gd name="connsiteX248" fmla="*/ 4026987 w 5260975"/>
                <a:gd name="connsiteY248" fmla="*/ 873835 h 1410656"/>
                <a:gd name="connsiteX249" fmla="*/ 4035051 w 5260975"/>
                <a:gd name="connsiteY249" fmla="*/ 873067 h 1410656"/>
                <a:gd name="connsiteX250" fmla="*/ 4099189 w 5260975"/>
                <a:gd name="connsiteY250" fmla="*/ 846664 h 1410656"/>
                <a:gd name="connsiteX251" fmla="*/ 4114647 w 5260975"/>
                <a:gd name="connsiteY251" fmla="*/ 840134 h 1410656"/>
                <a:gd name="connsiteX252" fmla="*/ 4133563 w 5260975"/>
                <a:gd name="connsiteY252" fmla="*/ 823427 h 1410656"/>
                <a:gd name="connsiteX253" fmla="*/ 4151039 w 5260975"/>
                <a:gd name="connsiteY253" fmla="*/ 776284 h 1410656"/>
                <a:gd name="connsiteX254" fmla="*/ 4171489 w 5260975"/>
                <a:gd name="connsiteY254" fmla="*/ 754776 h 1410656"/>
                <a:gd name="connsiteX255" fmla="*/ 4186372 w 5260975"/>
                <a:gd name="connsiteY255" fmla="*/ 741718 h 1410656"/>
                <a:gd name="connsiteX256" fmla="*/ 4199429 w 5260975"/>
                <a:gd name="connsiteY256" fmla="*/ 721940 h 1410656"/>
                <a:gd name="connsiteX257" fmla="*/ 4212487 w 5260975"/>
                <a:gd name="connsiteY257" fmla="*/ 674604 h 1410656"/>
                <a:gd name="connsiteX258" fmla="*/ 4232555 w 5260975"/>
                <a:gd name="connsiteY258" fmla="*/ 632645 h 1410656"/>
                <a:gd name="connsiteX259" fmla="*/ 4268657 w 5260975"/>
                <a:gd name="connsiteY259" fmla="*/ 609410 h 1410656"/>
                <a:gd name="connsiteX260" fmla="*/ 4291028 w 5260975"/>
                <a:gd name="connsiteY260" fmla="*/ 597216 h 1410656"/>
                <a:gd name="connsiteX261" fmla="*/ 4379651 w 5260975"/>
                <a:gd name="connsiteY261" fmla="*/ 609506 h 1410656"/>
                <a:gd name="connsiteX262" fmla="*/ 4440139 w 5260975"/>
                <a:gd name="connsiteY262" fmla="*/ 621507 h 1410656"/>
                <a:gd name="connsiteX263" fmla="*/ 4460015 w 5260975"/>
                <a:gd name="connsiteY263" fmla="*/ 616899 h 1410656"/>
                <a:gd name="connsiteX264" fmla="*/ 4516183 w 5260975"/>
                <a:gd name="connsiteY264" fmla="*/ 577724 h 1410656"/>
                <a:gd name="connsiteX265" fmla="*/ 4571681 w 5260975"/>
                <a:gd name="connsiteY265" fmla="*/ 560250 h 1410656"/>
                <a:gd name="connsiteX266" fmla="*/ 4613447 w 5260975"/>
                <a:gd name="connsiteY266" fmla="*/ 555257 h 1410656"/>
                <a:gd name="connsiteX267" fmla="*/ 4649355 w 5260975"/>
                <a:gd name="connsiteY267" fmla="*/ 551417 h 1410656"/>
                <a:gd name="connsiteX268" fmla="*/ 4692467 w 5260975"/>
                <a:gd name="connsiteY268" fmla="*/ 540663 h 1410656"/>
                <a:gd name="connsiteX269" fmla="*/ 4716855 w 5260975"/>
                <a:gd name="connsiteY269" fmla="*/ 528949 h 1410656"/>
                <a:gd name="connsiteX270" fmla="*/ 4755645 w 5260975"/>
                <a:gd name="connsiteY270" fmla="*/ 512147 h 1410656"/>
                <a:gd name="connsiteX271" fmla="*/ 4795395 w 5260975"/>
                <a:gd name="connsiteY271" fmla="*/ 490351 h 1410656"/>
                <a:gd name="connsiteX272" fmla="*/ 4825928 w 5260975"/>
                <a:gd name="connsiteY272" fmla="*/ 459818 h 1410656"/>
                <a:gd name="connsiteX273" fmla="*/ 4842347 w 5260975"/>
                <a:gd name="connsiteY273" fmla="*/ 434086 h 1410656"/>
                <a:gd name="connsiteX274" fmla="*/ 4890451 w 5260975"/>
                <a:gd name="connsiteY274" fmla="*/ 397216 h 1410656"/>
                <a:gd name="connsiteX275" fmla="*/ 4933945 w 5260975"/>
                <a:gd name="connsiteY275" fmla="*/ 327701 h 1410656"/>
                <a:gd name="connsiteX276" fmla="*/ 4961214 w 5260975"/>
                <a:gd name="connsiteY276" fmla="*/ 298801 h 1410656"/>
                <a:gd name="connsiteX277" fmla="*/ 4976672 w 5260975"/>
                <a:gd name="connsiteY277" fmla="*/ 290639 h 1410656"/>
                <a:gd name="connsiteX278" fmla="*/ 5002979 w 5260975"/>
                <a:gd name="connsiteY278" fmla="*/ 270573 h 1410656"/>
                <a:gd name="connsiteX279" fmla="*/ 5018535 w 5260975"/>
                <a:gd name="connsiteY279" fmla="*/ 255690 h 1410656"/>
                <a:gd name="connsiteX280" fmla="*/ 5061069 w 5260975"/>
                <a:gd name="connsiteY280" fmla="*/ 200961 h 1410656"/>
                <a:gd name="connsiteX281" fmla="*/ 5074127 w 5260975"/>
                <a:gd name="connsiteY281" fmla="*/ 184735 h 1410656"/>
                <a:gd name="connsiteX282" fmla="*/ 5101108 w 5260975"/>
                <a:gd name="connsiteY282" fmla="*/ 156891 h 1410656"/>
                <a:gd name="connsiteX283" fmla="*/ 5112918 w 5260975"/>
                <a:gd name="connsiteY283" fmla="*/ 148441 h 1410656"/>
                <a:gd name="connsiteX284" fmla="*/ 5133753 w 5260975"/>
                <a:gd name="connsiteY284" fmla="*/ 125782 h 1410656"/>
                <a:gd name="connsiteX285" fmla="*/ 5183393 w 5260975"/>
                <a:gd name="connsiteY285" fmla="*/ 66348 h 1410656"/>
                <a:gd name="connsiteX286" fmla="*/ 5204709 w 5260975"/>
                <a:gd name="connsiteY286" fmla="*/ 33030 h 1410656"/>
                <a:gd name="connsiteX287" fmla="*/ 5247243 w 5260975"/>
                <a:gd name="connsiteY287" fmla="*/ 8451 h 1410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</a:cxnLst>
              <a:rect l="l" t="t" r="r" b="b"/>
              <a:pathLst>
                <a:path w="5260975" h="1410656">
                  <a:moveTo>
                    <a:pt x="5260975" y="0"/>
                  </a:moveTo>
                  <a:lnTo>
                    <a:pt x="5260975" y="221634"/>
                  </a:lnTo>
                  <a:lnTo>
                    <a:pt x="5226503" y="237063"/>
                  </a:lnTo>
                  <a:cubicBezTo>
                    <a:pt x="5219783" y="239848"/>
                    <a:pt x="5212389" y="241384"/>
                    <a:pt x="5206341" y="245128"/>
                  </a:cubicBezTo>
                  <a:cubicBezTo>
                    <a:pt x="5178495" y="262219"/>
                    <a:pt x="5151515" y="280654"/>
                    <a:pt x="5123287" y="297073"/>
                  </a:cubicBezTo>
                  <a:cubicBezTo>
                    <a:pt x="5094195" y="314067"/>
                    <a:pt x="5068175" y="334134"/>
                    <a:pt x="5048107" y="361307"/>
                  </a:cubicBezTo>
                  <a:cubicBezTo>
                    <a:pt x="5029480" y="386559"/>
                    <a:pt x="5011429" y="412194"/>
                    <a:pt x="4992899" y="437542"/>
                  </a:cubicBezTo>
                  <a:cubicBezTo>
                    <a:pt x="4988194" y="443975"/>
                    <a:pt x="4983873" y="451561"/>
                    <a:pt x="4977440" y="455690"/>
                  </a:cubicBezTo>
                  <a:cubicBezTo>
                    <a:pt x="4964094" y="464331"/>
                    <a:pt x="4949499" y="471340"/>
                    <a:pt x="4935193" y="478445"/>
                  </a:cubicBezTo>
                  <a:cubicBezTo>
                    <a:pt x="4922903" y="484494"/>
                    <a:pt x="4909845" y="489006"/>
                    <a:pt x="4897844" y="495535"/>
                  </a:cubicBezTo>
                  <a:cubicBezTo>
                    <a:pt x="4888243" y="500721"/>
                    <a:pt x="4879697" y="507922"/>
                    <a:pt x="4870767" y="514451"/>
                  </a:cubicBezTo>
                  <a:cubicBezTo>
                    <a:pt x="4862990" y="520115"/>
                    <a:pt x="4854445" y="525012"/>
                    <a:pt x="4847916" y="531830"/>
                  </a:cubicBezTo>
                  <a:cubicBezTo>
                    <a:pt x="4831977" y="548344"/>
                    <a:pt x="4815942" y="564571"/>
                    <a:pt x="4796163" y="576765"/>
                  </a:cubicBezTo>
                  <a:cubicBezTo>
                    <a:pt x="4776672" y="588862"/>
                    <a:pt x="4758237" y="602401"/>
                    <a:pt x="4738843" y="614691"/>
                  </a:cubicBezTo>
                  <a:cubicBezTo>
                    <a:pt x="4719831" y="626693"/>
                    <a:pt x="4702645" y="639846"/>
                    <a:pt x="4692755" y="661162"/>
                  </a:cubicBezTo>
                  <a:cubicBezTo>
                    <a:pt x="4688339" y="670571"/>
                    <a:pt x="4682097" y="680845"/>
                    <a:pt x="4673744" y="686318"/>
                  </a:cubicBezTo>
                  <a:cubicBezTo>
                    <a:pt x="4661838" y="694095"/>
                    <a:pt x="4646764" y="696880"/>
                    <a:pt x="4633801" y="703505"/>
                  </a:cubicBezTo>
                  <a:cubicBezTo>
                    <a:pt x="4618535" y="711282"/>
                    <a:pt x="4600869" y="718003"/>
                    <a:pt x="4590499" y="730389"/>
                  </a:cubicBezTo>
                  <a:cubicBezTo>
                    <a:pt x="4581281" y="741431"/>
                    <a:pt x="4571968" y="750072"/>
                    <a:pt x="4559773" y="757081"/>
                  </a:cubicBezTo>
                  <a:cubicBezTo>
                    <a:pt x="4551229" y="761978"/>
                    <a:pt x="4544892" y="770907"/>
                    <a:pt x="4536059" y="774940"/>
                  </a:cubicBezTo>
                  <a:cubicBezTo>
                    <a:pt x="4524441" y="780317"/>
                    <a:pt x="4512727" y="784542"/>
                    <a:pt x="4502549" y="792895"/>
                  </a:cubicBezTo>
                  <a:cubicBezTo>
                    <a:pt x="4491987" y="801536"/>
                    <a:pt x="4479986" y="808353"/>
                    <a:pt x="4468944" y="816419"/>
                  </a:cubicBezTo>
                  <a:cubicBezTo>
                    <a:pt x="4463087" y="820739"/>
                    <a:pt x="4458286" y="826404"/>
                    <a:pt x="4452622" y="830917"/>
                  </a:cubicBezTo>
                  <a:cubicBezTo>
                    <a:pt x="4442252" y="839174"/>
                    <a:pt x="4431690" y="847239"/>
                    <a:pt x="4421032" y="855016"/>
                  </a:cubicBezTo>
                  <a:cubicBezTo>
                    <a:pt x="4410375" y="862794"/>
                    <a:pt x="4400197" y="871819"/>
                    <a:pt x="4388483" y="877484"/>
                  </a:cubicBezTo>
                  <a:cubicBezTo>
                    <a:pt x="4368513" y="887086"/>
                    <a:pt x="4346717" y="892847"/>
                    <a:pt x="4327321" y="903216"/>
                  </a:cubicBezTo>
                  <a:cubicBezTo>
                    <a:pt x="4307639" y="913777"/>
                    <a:pt x="4289107" y="927028"/>
                    <a:pt x="4271633" y="941046"/>
                  </a:cubicBezTo>
                  <a:cubicBezTo>
                    <a:pt x="4257807" y="952088"/>
                    <a:pt x="4244845" y="963034"/>
                    <a:pt x="4227465" y="968698"/>
                  </a:cubicBezTo>
                  <a:cubicBezTo>
                    <a:pt x="4217768" y="971867"/>
                    <a:pt x="4207591" y="978780"/>
                    <a:pt x="4201733" y="986846"/>
                  </a:cubicBezTo>
                  <a:cubicBezTo>
                    <a:pt x="4189059" y="1004416"/>
                    <a:pt x="4172833" y="1016802"/>
                    <a:pt x="4154494" y="1027364"/>
                  </a:cubicBezTo>
                  <a:cubicBezTo>
                    <a:pt x="4130010" y="1041574"/>
                    <a:pt x="4105814" y="1056072"/>
                    <a:pt x="4081234" y="1069994"/>
                  </a:cubicBezTo>
                  <a:cubicBezTo>
                    <a:pt x="4066737" y="1078252"/>
                    <a:pt x="4052335" y="1086989"/>
                    <a:pt x="4036971" y="1093038"/>
                  </a:cubicBezTo>
                  <a:cubicBezTo>
                    <a:pt x="4005575" y="1105520"/>
                    <a:pt x="3973410" y="1116177"/>
                    <a:pt x="3941725" y="1127796"/>
                  </a:cubicBezTo>
                  <a:cubicBezTo>
                    <a:pt x="3931355" y="1131540"/>
                    <a:pt x="3921561" y="1136917"/>
                    <a:pt x="3910999" y="1140182"/>
                  </a:cubicBezTo>
                  <a:cubicBezTo>
                    <a:pt x="3899573" y="1143734"/>
                    <a:pt x="3887285" y="1144790"/>
                    <a:pt x="3875859" y="1148343"/>
                  </a:cubicBezTo>
                  <a:cubicBezTo>
                    <a:pt x="3856847" y="1154199"/>
                    <a:pt x="3838412" y="1161689"/>
                    <a:pt x="3819401" y="1167642"/>
                  </a:cubicBezTo>
                  <a:cubicBezTo>
                    <a:pt x="3782723" y="1179068"/>
                    <a:pt x="3745949" y="1190014"/>
                    <a:pt x="3709176" y="1200863"/>
                  </a:cubicBezTo>
                  <a:cubicBezTo>
                    <a:pt x="3701303" y="1203168"/>
                    <a:pt x="3692757" y="1203456"/>
                    <a:pt x="3684981" y="1205952"/>
                  </a:cubicBezTo>
                  <a:cubicBezTo>
                    <a:pt x="3664337" y="1212673"/>
                    <a:pt x="3643789" y="1219970"/>
                    <a:pt x="3623338" y="1227363"/>
                  </a:cubicBezTo>
                  <a:cubicBezTo>
                    <a:pt x="3610953" y="1231876"/>
                    <a:pt x="3598854" y="1237445"/>
                    <a:pt x="3586373" y="1241765"/>
                  </a:cubicBezTo>
                  <a:cubicBezTo>
                    <a:pt x="3576387" y="1245222"/>
                    <a:pt x="3566113" y="1247910"/>
                    <a:pt x="3555743" y="1250023"/>
                  </a:cubicBezTo>
                  <a:cubicBezTo>
                    <a:pt x="3546814" y="1251848"/>
                    <a:pt x="3537501" y="1251655"/>
                    <a:pt x="3528667" y="1253864"/>
                  </a:cubicBezTo>
                  <a:cubicBezTo>
                    <a:pt x="3504759" y="1259816"/>
                    <a:pt x="3481140" y="1266538"/>
                    <a:pt x="3457424" y="1272874"/>
                  </a:cubicBezTo>
                  <a:cubicBezTo>
                    <a:pt x="3447919" y="1275371"/>
                    <a:pt x="3438221" y="1277196"/>
                    <a:pt x="3429003" y="1280364"/>
                  </a:cubicBezTo>
                  <a:cubicBezTo>
                    <a:pt x="3404327" y="1288717"/>
                    <a:pt x="3380036" y="1298222"/>
                    <a:pt x="3355264" y="1306096"/>
                  </a:cubicBezTo>
                  <a:cubicBezTo>
                    <a:pt x="3334717" y="1312625"/>
                    <a:pt x="3313593" y="1317329"/>
                    <a:pt x="3292757" y="1323090"/>
                  </a:cubicBezTo>
                  <a:cubicBezTo>
                    <a:pt x="3283924" y="1325587"/>
                    <a:pt x="3275475" y="1329140"/>
                    <a:pt x="3266643" y="1331251"/>
                  </a:cubicBezTo>
                  <a:cubicBezTo>
                    <a:pt x="3246863" y="1336053"/>
                    <a:pt x="3226796" y="1340085"/>
                    <a:pt x="3206921" y="1344886"/>
                  </a:cubicBezTo>
                  <a:cubicBezTo>
                    <a:pt x="3195590" y="1347670"/>
                    <a:pt x="3184645" y="1352663"/>
                    <a:pt x="3173123" y="1354488"/>
                  </a:cubicBezTo>
                  <a:cubicBezTo>
                    <a:pt x="3145759" y="1358808"/>
                    <a:pt x="3118203" y="1361880"/>
                    <a:pt x="3090646" y="1365337"/>
                  </a:cubicBezTo>
                  <a:cubicBezTo>
                    <a:pt x="3062227" y="1368889"/>
                    <a:pt x="3033902" y="1372634"/>
                    <a:pt x="3005480" y="1375802"/>
                  </a:cubicBezTo>
                  <a:cubicBezTo>
                    <a:pt x="2989926" y="1377435"/>
                    <a:pt x="2974275" y="1377723"/>
                    <a:pt x="2958721" y="1379259"/>
                  </a:cubicBezTo>
                  <a:cubicBezTo>
                    <a:pt x="2945087" y="1380604"/>
                    <a:pt x="2931549" y="1383100"/>
                    <a:pt x="2917915" y="1384733"/>
                  </a:cubicBezTo>
                  <a:cubicBezTo>
                    <a:pt x="2906105" y="1386076"/>
                    <a:pt x="2894199" y="1386844"/>
                    <a:pt x="2882389" y="1388189"/>
                  </a:cubicBezTo>
                  <a:cubicBezTo>
                    <a:pt x="2863475" y="1390397"/>
                    <a:pt x="2844655" y="1392894"/>
                    <a:pt x="2825837" y="1395198"/>
                  </a:cubicBezTo>
                  <a:cubicBezTo>
                    <a:pt x="2817964" y="1396062"/>
                    <a:pt x="2809706" y="1398462"/>
                    <a:pt x="2802313" y="1397023"/>
                  </a:cubicBezTo>
                  <a:cubicBezTo>
                    <a:pt x="2783686" y="1393373"/>
                    <a:pt x="2765347" y="1394430"/>
                    <a:pt x="2746816" y="1396926"/>
                  </a:cubicBezTo>
                  <a:cubicBezTo>
                    <a:pt x="2740479" y="1397791"/>
                    <a:pt x="2733662" y="1397598"/>
                    <a:pt x="2727517" y="1395966"/>
                  </a:cubicBezTo>
                  <a:cubicBezTo>
                    <a:pt x="2714939" y="1392701"/>
                    <a:pt x="2702745" y="1388092"/>
                    <a:pt x="2690359" y="1384060"/>
                  </a:cubicBezTo>
                  <a:cubicBezTo>
                    <a:pt x="2689014" y="1383580"/>
                    <a:pt x="2687382" y="1383484"/>
                    <a:pt x="2685943" y="1383196"/>
                  </a:cubicBezTo>
                  <a:cubicBezTo>
                    <a:pt x="2677781" y="1381563"/>
                    <a:pt x="2669717" y="1379931"/>
                    <a:pt x="2661554" y="1378491"/>
                  </a:cubicBezTo>
                  <a:cubicBezTo>
                    <a:pt x="2657138" y="1377723"/>
                    <a:pt x="2652625" y="1377627"/>
                    <a:pt x="2648208" y="1376955"/>
                  </a:cubicBezTo>
                  <a:cubicBezTo>
                    <a:pt x="2631118" y="1374266"/>
                    <a:pt x="2612299" y="1378779"/>
                    <a:pt x="2597512" y="1367162"/>
                  </a:cubicBezTo>
                  <a:cubicBezTo>
                    <a:pt x="2587911" y="1359672"/>
                    <a:pt x="2578597" y="1361401"/>
                    <a:pt x="2568324" y="1362553"/>
                  </a:cubicBezTo>
                  <a:cubicBezTo>
                    <a:pt x="2560547" y="1363417"/>
                    <a:pt x="2552577" y="1363128"/>
                    <a:pt x="2544704" y="1363225"/>
                  </a:cubicBezTo>
                  <a:cubicBezTo>
                    <a:pt x="2530878" y="1363512"/>
                    <a:pt x="2517052" y="1363609"/>
                    <a:pt x="2503225" y="1364089"/>
                  </a:cubicBezTo>
                  <a:cubicBezTo>
                    <a:pt x="2498808" y="1364281"/>
                    <a:pt x="2494297" y="1366682"/>
                    <a:pt x="2489975" y="1366298"/>
                  </a:cubicBezTo>
                  <a:cubicBezTo>
                    <a:pt x="2470004" y="1364473"/>
                    <a:pt x="2450033" y="1361592"/>
                    <a:pt x="2430061" y="1359960"/>
                  </a:cubicBezTo>
                  <a:cubicBezTo>
                    <a:pt x="2418732" y="1359001"/>
                    <a:pt x="2407114" y="1360824"/>
                    <a:pt x="2395880" y="1359480"/>
                  </a:cubicBezTo>
                  <a:cubicBezTo>
                    <a:pt x="2382919" y="1357944"/>
                    <a:pt x="2370245" y="1354008"/>
                    <a:pt x="2357378" y="1351607"/>
                  </a:cubicBezTo>
                  <a:cubicBezTo>
                    <a:pt x="2353826" y="1350935"/>
                    <a:pt x="2349889" y="1351799"/>
                    <a:pt x="2346145" y="1351991"/>
                  </a:cubicBezTo>
                  <a:cubicBezTo>
                    <a:pt x="2341920" y="1352183"/>
                    <a:pt x="2337791" y="1352567"/>
                    <a:pt x="2333567" y="1352663"/>
                  </a:cubicBezTo>
                  <a:cubicBezTo>
                    <a:pt x="2320700" y="1352856"/>
                    <a:pt x="2307835" y="1352567"/>
                    <a:pt x="2294968" y="1353240"/>
                  </a:cubicBezTo>
                  <a:cubicBezTo>
                    <a:pt x="2287095" y="1353624"/>
                    <a:pt x="2278839" y="1357560"/>
                    <a:pt x="2271540" y="1356120"/>
                  </a:cubicBezTo>
                  <a:cubicBezTo>
                    <a:pt x="2256659" y="1353335"/>
                    <a:pt x="2241776" y="1359576"/>
                    <a:pt x="2226895" y="1354392"/>
                  </a:cubicBezTo>
                  <a:cubicBezTo>
                    <a:pt x="2222285" y="1352856"/>
                    <a:pt x="2215948" y="1356696"/>
                    <a:pt x="2210379" y="1356888"/>
                  </a:cubicBezTo>
                  <a:cubicBezTo>
                    <a:pt x="2196457" y="1357368"/>
                    <a:pt x="2182535" y="1357272"/>
                    <a:pt x="2168613" y="1357176"/>
                  </a:cubicBezTo>
                  <a:cubicBezTo>
                    <a:pt x="2156131" y="1357080"/>
                    <a:pt x="2143168" y="1358424"/>
                    <a:pt x="2131167" y="1355736"/>
                  </a:cubicBezTo>
                  <a:cubicBezTo>
                    <a:pt x="2118588" y="1352856"/>
                    <a:pt x="2107259" y="1353240"/>
                    <a:pt x="2095065" y="1356504"/>
                  </a:cubicBezTo>
                  <a:cubicBezTo>
                    <a:pt x="2086711" y="1358712"/>
                    <a:pt x="2077878" y="1359001"/>
                    <a:pt x="2069237" y="1359672"/>
                  </a:cubicBezTo>
                  <a:cubicBezTo>
                    <a:pt x="2059924" y="1360440"/>
                    <a:pt x="2049650" y="1358424"/>
                    <a:pt x="2041201" y="1361592"/>
                  </a:cubicBezTo>
                  <a:cubicBezTo>
                    <a:pt x="2016044" y="1371002"/>
                    <a:pt x="1990216" y="1373018"/>
                    <a:pt x="1963909" y="1373018"/>
                  </a:cubicBezTo>
                  <a:cubicBezTo>
                    <a:pt x="1959107" y="1373018"/>
                    <a:pt x="1954210" y="1371675"/>
                    <a:pt x="1949603" y="1370234"/>
                  </a:cubicBezTo>
                  <a:cubicBezTo>
                    <a:pt x="1922717" y="1361592"/>
                    <a:pt x="1895737" y="1362360"/>
                    <a:pt x="1868373" y="1367641"/>
                  </a:cubicBezTo>
                  <a:cubicBezTo>
                    <a:pt x="1862708" y="1368794"/>
                    <a:pt x="1856372" y="1368986"/>
                    <a:pt x="1850707" y="1367834"/>
                  </a:cubicBezTo>
                  <a:cubicBezTo>
                    <a:pt x="1834768" y="1364473"/>
                    <a:pt x="1819309" y="1358904"/>
                    <a:pt x="1803275" y="1356504"/>
                  </a:cubicBezTo>
                  <a:cubicBezTo>
                    <a:pt x="1776775" y="1352567"/>
                    <a:pt x="1753828" y="1365817"/>
                    <a:pt x="1730112" y="1374459"/>
                  </a:cubicBezTo>
                  <a:cubicBezTo>
                    <a:pt x="1707548" y="1382620"/>
                    <a:pt x="1688345" y="1401055"/>
                    <a:pt x="1661652" y="1396926"/>
                  </a:cubicBezTo>
                  <a:cubicBezTo>
                    <a:pt x="1658965" y="1396542"/>
                    <a:pt x="1655988" y="1399134"/>
                    <a:pt x="1653011" y="1399807"/>
                  </a:cubicBezTo>
                  <a:cubicBezTo>
                    <a:pt x="1644850" y="1401631"/>
                    <a:pt x="1636689" y="1403839"/>
                    <a:pt x="1628431" y="1404704"/>
                  </a:cubicBezTo>
                  <a:cubicBezTo>
                    <a:pt x="1618350" y="1405856"/>
                    <a:pt x="1608076" y="1405472"/>
                    <a:pt x="1597995" y="1406432"/>
                  </a:cubicBezTo>
                  <a:cubicBezTo>
                    <a:pt x="1585032" y="1407584"/>
                    <a:pt x="1572263" y="1410656"/>
                    <a:pt x="1559396" y="1410656"/>
                  </a:cubicBezTo>
                  <a:cubicBezTo>
                    <a:pt x="1549026" y="1410656"/>
                    <a:pt x="1538753" y="1407104"/>
                    <a:pt x="1528480" y="1405375"/>
                  </a:cubicBezTo>
                  <a:cubicBezTo>
                    <a:pt x="1513981" y="1402975"/>
                    <a:pt x="1498042" y="1403647"/>
                    <a:pt x="1485272" y="1397502"/>
                  </a:cubicBezTo>
                  <a:cubicBezTo>
                    <a:pt x="1471639" y="1390973"/>
                    <a:pt x="1458676" y="1387997"/>
                    <a:pt x="1444562" y="1390013"/>
                  </a:cubicBezTo>
                  <a:cubicBezTo>
                    <a:pt x="1439857" y="1390685"/>
                    <a:pt x="1433808" y="1394718"/>
                    <a:pt x="1431696" y="1398846"/>
                  </a:cubicBezTo>
                  <a:cubicBezTo>
                    <a:pt x="1426991" y="1408064"/>
                    <a:pt x="1420559" y="1409697"/>
                    <a:pt x="1411821" y="1406527"/>
                  </a:cubicBezTo>
                  <a:cubicBezTo>
                    <a:pt x="1404236" y="1403839"/>
                    <a:pt x="1394922" y="1402495"/>
                    <a:pt x="1389738" y="1397310"/>
                  </a:cubicBezTo>
                  <a:cubicBezTo>
                    <a:pt x="1375047" y="1382620"/>
                    <a:pt x="1356324" y="1382140"/>
                    <a:pt x="1338081" y="1378204"/>
                  </a:cubicBezTo>
                  <a:cubicBezTo>
                    <a:pt x="1326945" y="1375802"/>
                    <a:pt x="1316574" y="1375707"/>
                    <a:pt x="1305436" y="1377339"/>
                  </a:cubicBezTo>
                  <a:cubicBezTo>
                    <a:pt x="1281241" y="1380988"/>
                    <a:pt x="1257717" y="1375802"/>
                    <a:pt x="1234481" y="1369178"/>
                  </a:cubicBezTo>
                  <a:cubicBezTo>
                    <a:pt x="1219118" y="1364761"/>
                    <a:pt x="1203372" y="1362073"/>
                    <a:pt x="1188106" y="1357560"/>
                  </a:cubicBezTo>
                  <a:cubicBezTo>
                    <a:pt x="1176680" y="1354104"/>
                    <a:pt x="1165255" y="1349975"/>
                    <a:pt x="1154790" y="1344406"/>
                  </a:cubicBezTo>
                  <a:cubicBezTo>
                    <a:pt x="1139618" y="1336244"/>
                    <a:pt x="1126369" y="1323954"/>
                    <a:pt x="1107069" y="1327219"/>
                  </a:cubicBezTo>
                  <a:cubicBezTo>
                    <a:pt x="1090074" y="1330099"/>
                    <a:pt x="1074713" y="1324051"/>
                    <a:pt x="1059158" y="1318290"/>
                  </a:cubicBezTo>
                  <a:cubicBezTo>
                    <a:pt x="1047732" y="1314065"/>
                    <a:pt x="1036308" y="1309744"/>
                    <a:pt x="1024496" y="1307056"/>
                  </a:cubicBezTo>
                  <a:cubicBezTo>
                    <a:pt x="1010478" y="1303887"/>
                    <a:pt x="994635" y="1305232"/>
                    <a:pt x="982153" y="1299374"/>
                  </a:cubicBezTo>
                  <a:cubicBezTo>
                    <a:pt x="969095" y="1293229"/>
                    <a:pt x="958246" y="1297358"/>
                    <a:pt x="946628" y="1299087"/>
                  </a:cubicBezTo>
                  <a:cubicBezTo>
                    <a:pt x="928097" y="1301775"/>
                    <a:pt x="909661" y="1306768"/>
                    <a:pt x="890939" y="1300431"/>
                  </a:cubicBezTo>
                  <a:cubicBezTo>
                    <a:pt x="868184" y="1292750"/>
                    <a:pt x="845620" y="1284493"/>
                    <a:pt x="822769" y="1277196"/>
                  </a:cubicBezTo>
                  <a:cubicBezTo>
                    <a:pt x="813934" y="1274410"/>
                    <a:pt x="804431" y="1273258"/>
                    <a:pt x="795212" y="1272010"/>
                  </a:cubicBezTo>
                  <a:cubicBezTo>
                    <a:pt x="786476" y="1270954"/>
                    <a:pt x="776010" y="1273642"/>
                    <a:pt x="769288" y="1269610"/>
                  </a:cubicBezTo>
                  <a:cubicBezTo>
                    <a:pt x="752005" y="1259241"/>
                    <a:pt x="734243" y="1254152"/>
                    <a:pt x="714271" y="1254152"/>
                  </a:cubicBezTo>
                  <a:cubicBezTo>
                    <a:pt x="706781" y="1254152"/>
                    <a:pt x="699484" y="1249831"/>
                    <a:pt x="691900" y="1249062"/>
                  </a:cubicBezTo>
                  <a:cubicBezTo>
                    <a:pt x="681529" y="1248103"/>
                    <a:pt x="669623" y="1245510"/>
                    <a:pt x="660598" y="1249159"/>
                  </a:cubicBezTo>
                  <a:cubicBezTo>
                    <a:pt x="639379" y="1257800"/>
                    <a:pt x="622193" y="1250599"/>
                    <a:pt x="603662" y="1242054"/>
                  </a:cubicBezTo>
                  <a:cubicBezTo>
                    <a:pt x="585418" y="1233604"/>
                    <a:pt x="566215" y="1226884"/>
                    <a:pt x="546821" y="1221314"/>
                  </a:cubicBezTo>
                  <a:cubicBezTo>
                    <a:pt x="539524" y="1219298"/>
                    <a:pt x="530787" y="1222659"/>
                    <a:pt x="522721" y="1223330"/>
                  </a:cubicBezTo>
                  <a:cubicBezTo>
                    <a:pt x="519840" y="1223523"/>
                    <a:pt x="516671" y="1223811"/>
                    <a:pt x="514080" y="1222851"/>
                  </a:cubicBezTo>
                  <a:cubicBezTo>
                    <a:pt x="489020" y="1213633"/>
                    <a:pt x="463575" y="1206624"/>
                    <a:pt x="436404" y="1211424"/>
                  </a:cubicBezTo>
                  <a:cubicBezTo>
                    <a:pt x="433908" y="1211905"/>
                    <a:pt x="431123" y="1210849"/>
                    <a:pt x="428626" y="1210177"/>
                  </a:cubicBezTo>
                  <a:cubicBezTo>
                    <a:pt x="416432" y="1206720"/>
                    <a:pt x="404526" y="1201247"/>
                    <a:pt x="392141" y="1199999"/>
                  </a:cubicBezTo>
                  <a:cubicBezTo>
                    <a:pt x="361608" y="1196927"/>
                    <a:pt x="330884" y="1195678"/>
                    <a:pt x="300157" y="1193662"/>
                  </a:cubicBezTo>
                  <a:cubicBezTo>
                    <a:pt x="298237" y="1193566"/>
                    <a:pt x="296221" y="1193566"/>
                    <a:pt x="294493" y="1192894"/>
                  </a:cubicBezTo>
                  <a:cubicBezTo>
                    <a:pt x="283163" y="1188765"/>
                    <a:pt x="273274" y="1190110"/>
                    <a:pt x="263671" y="1197982"/>
                  </a:cubicBezTo>
                  <a:cubicBezTo>
                    <a:pt x="259447" y="1201439"/>
                    <a:pt x="253686" y="1203263"/>
                    <a:pt x="248406" y="1205184"/>
                  </a:cubicBezTo>
                  <a:cubicBezTo>
                    <a:pt x="240628" y="1208065"/>
                    <a:pt x="232659" y="1210849"/>
                    <a:pt x="224594" y="1212673"/>
                  </a:cubicBezTo>
                  <a:cubicBezTo>
                    <a:pt x="216624" y="1214401"/>
                    <a:pt x="208079" y="1216801"/>
                    <a:pt x="200398" y="1215458"/>
                  </a:cubicBezTo>
                  <a:cubicBezTo>
                    <a:pt x="186572" y="1213057"/>
                    <a:pt x="173417" y="1207681"/>
                    <a:pt x="159783" y="1204127"/>
                  </a:cubicBezTo>
                  <a:cubicBezTo>
                    <a:pt x="155079" y="1202879"/>
                    <a:pt x="149893" y="1203072"/>
                    <a:pt x="144997" y="1202975"/>
                  </a:cubicBezTo>
                  <a:cubicBezTo>
                    <a:pt x="133763" y="1202688"/>
                    <a:pt x="122241" y="1205472"/>
                    <a:pt x="112064" y="1197503"/>
                  </a:cubicBezTo>
                  <a:cubicBezTo>
                    <a:pt x="102655" y="1190014"/>
                    <a:pt x="93148" y="1192221"/>
                    <a:pt x="83259" y="1197887"/>
                  </a:cubicBezTo>
                  <a:cubicBezTo>
                    <a:pt x="76154" y="1201920"/>
                    <a:pt x="68090" y="1205088"/>
                    <a:pt x="60120" y="1206624"/>
                  </a:cubicBezTo>
                  <a:cubicBezTo>
                    <a:pt x="49174" y="1208736"/>
                    <a:pt x="38324" y="1209601"/>
                    <a:pt x="26514" y="1208352"/>
                  </a:cubicBezTo>
                  <a:cubicBezTo>
                    <a:pt x="18161" y="1207488"/>
                    <a:pt x="11343" y="1207104"/>
                    <a:pt x="4814" y="1202015"/>
                  </a:cubicBezTo>
                  <a:cubicBezTo>
                    <a:pt x="3759" y="1201247"/>
                    <a:pt x="1839" y="1201055"/>
                    <a:pt x="398" y="1201152"/>
                  </a:cubicBezTo>
                  <a:lnTo>
                    <a:pt x="0" y="1201150"/>
                  </a:lnTo>
                  <a:lnTo>
                    <a:pt x="0" y="1004512"/>
                  </a:lnTo>
                  <a:lnTo>
                    <a:pt x="30355" y="1002784"/>
                  </a:lnTo>
                  <a:cubicBezTo>
                    <a:pt x="37748" y="1002111"/>
                    <a:pt x="44853" y="999520"/>
                    <a:pt x="52151" y="997695"/>
                  </a:cubicBezTo>
                  <a:cubicBezTo>
                    <a:pt x="56183" y="996639"/>
                    <a:pt x="60504" y="993855"/>
                    <a:pt x="64248" y="994430"/>
                  </a:cubicBezTo>
                  <a:cubicBezTo>
                    <a:pt x="85948" y="997791"/>
                    <a:pt x="105823" y="989534"/>
                    <a:pt x="126370" y="985405"/>
                  </a:cubicBezTo>
                  <a:cubicBezTo>
                    <a:pt x="135876" y="983485"/>
                    <a:pt x="144805" y="978876"/>
                    <a:pt x="154022" y="975708"/>
                  </a:cubicBezTo>
                  <a:cubicBezTo>
                    <a:pt x="156423" y="974843"/>
                    <a:pt x="159111" y="974075"/>
                    <a:pt x="161512" y="974268"/>
                  </a:cubicBezTo>
                  <a:cubicBezTo>
                    <a:pt x="175242" y="975420"/>
                    <a:pt x="188876" y="977052"/>
                    <a:pt x="202510" y="978300"/>
                  </a:cubicBezTo>
                  <a:cubicBezTo>
                    <a:pt x="214896" y="979452"/>
                    <a:pt x="227378" y="979836"/>
                    <a:pt x="233235" y="993950"/>
                  </a:cubicBezTo>
                  <a:cubicBezTo>
                    <a:pt x="234100" y="996159"/>
                    <a:pt x="236979" y="997791"/>
                    <a:pt x="239188" y="999231"/>
                  </a:cubicBezTo>
                  <a:cubicBezTo>
                    <a:pt x="273274" y="1021411"/>
                    <a:pt x="291516" y="1020835"/>
                    <a:pt x="324834" y="997407"/>
                  </a:cubicBezTo>
                  <a:cubicBezTo>
                    <a:pt x="328290" y="995007"/>
                    <a:pt x="335683" y="993278"/>
                    <a:pt x="337987" y="995198"/>
                  </a:cubicBezTo>
                  <a:cubicBezTo>
                    <a:pt x="357575" y="1011137"/>
                    <a:pt x="378986" y="1009409"/>
                    <a:pt x="401550" y="1004416"/>
                  </a:cubicBezTo>
                  <a:cubicBezTo>
                    <a:pt x="407407" y="1003072"/>
                    <a:pt x="415664" y="1003072"/>
                    <a:pt x="420081" y="1006240"/>
                  </a:cubicBezTo>
                  <a:cubicBezTo>
                    <a:pt x="441108" y="1020930"/>
                    <a:pt x="463672" y="1018819"/>
                    <a:pt x="486523" y="1014498"/>
                  </a:cubicBezTo>
                  <a:cubicBezTo>
                    <a:pt x="490075" y="1013826"/>
                    <a:pt x="494397" y="1010177"/>
                    <a:pt x="495932" y="1006817"/>
                  </a:cubicBezTo>
                  <a:cubicBezTo>
                    <a:pt x="501406" y="994911"/>
                    <a:pt x="511680" y="990878"/>
                    <a:pt x="523009" y="987517"/>
                  </a:cubicBezTo>
                  <a:cubicBezTo>
                    <a:pt x="540868" y="982044"/>
                    <a:pt x="558438" y="975611"/>
                    <a:pt x="576393" y="970427"/>
                  </a:cubicBezTo>
                  <a:cubicBezTo>
                    <a:pt x="580811" y="969179"/>
                    <a:pt x="586283" y="969947"/>
                    <a:pt x="590892" y="971387"/>
                  </a:cubicBezTo>
                  <a:cubicBezTo>
                    <a:pt x="606638" y="976284"/>
                    <a:pt x="616624" y="988574"/>
                    <a:pt x="627569" y="999904"/>
                  </a:cubicBezTo>
                  <a:cubicBezTo>
                    <a:pt x="632370" y="1004897"/>
                    <a:pt x="638995" y="1008449"/>
                    <a:pt x="645429" y="1011329"/>
                  </a:cubicBezTo>
                  <a:cubicBezTo>
                    <a:pt x="662135" y="1018723"/>
                    <a:pt x="679226" y="1025348"/>
                    <a:pt x="696125" y="1032356"/>
                  </a:cubicBezTo>
                  <a:cubicBezTo>
                    <a:pt x="697757" y="1033029"/>
                    <a:pt x="699100" y="1034757"/>
                    <a:pt x="700349" y="1036197"/>
                  </a:cubicBezTo>
                  <a:cubicBezTo>
                    <a:pt x="712831" y="1051368"/>
                    <a:pt x="725216" y="1066634"/>
                    <a:pt x="737795" y="1081804"/>
                  </a:cubicBezTo>
                  <a:cubicBezTo>
                    <a:pt x="740195" y="1084684"/>
                    <a:pt x="743652" y="1086797"/>
                    <a:pt x="746244" y="1089581"/>
                  </a:cubicBezTo>
                  <a:cubicBezTo>
                    <a:pt x="749893" y="1093422"/>
                    <a:pt x="754502" y="1097071"/>
                    <a:pt x="756422" y="1101680"/>
                  </a:cubicBezTo>
                  <a:cubicBezTo>
                    <a:pt x="762374" y="1116177"/>
                    <a:pt x="773801" y="1122419"/>
                    <a:pt x="788202" y="1125108"/>
                  </a:cubicBezTo>
                  <a:cubicBezTo>
                    <a:pt x="801357" y="1127603"/>
                    <a:pt x="814511" y="1129716"/>
                    <a:pt x="827569" y="1132596"/>
                  </a:cubicBezTo>
                  <a:cubicBezTo>
                    <a:pt x="843507" y="1136053"/>
                    <a:pt x="859350" y="1139798"/>
                    <a:pt x="875097" y="1144022"/>
                  </a:cubicBezTo>
                  <a:cubicBezTo>
                    <a:pt x="881913" y="1145847"/>
                    <a:pt x="889115" y="1147959"/>
                    <a:pt x="894972" y="1151704"/>
                  </a:cubicBezTo>
                  <a:cubicBezTo>
                    <a:pt x="911390" y="1162073"/>
                    <a:pt x="928961" y="1169082"/>
                    <a:pt x="948260" y="1166298"/>
                  </a:cubicBezTo>
                  <a:cubicBezTo>
                    <a:pt x="963718" y="1164089"/>
                    <a:pt x="976680" y="1169754"/>
                    <a:pt x="986282" y="1178588"/>
                  </a:cubicBezTo>
                  <a:cubicBezTo>
                    <a:pt x="1003757" y="1194623"/>
                    <a:pt x="1022479" y="1190973"/>
                    <a:pt x="1041107" y="1185789"/>
                  </a:cubicBezTo>
                  <a:cubicBezTo>
                    <a:pt x="1050708" y="1183101"/>
                    <a:pt x="1058581" y="1183485"/>
                    <a:pt x="1067703" y="1186076"/>
                  </a:cubicBezTo>
                  <a:cubicBezTo>
                    <a:pt x="1088826" y="1192126"/>
                    <a:pt x="1102941" y="1208544"/>
                    <a:pt x="1116574" y="1222946"/>
                  </a:cubicBezTo>
                  <a:cubicBezTo>
                    <a:pt x="1128193" y="1235236"/>
                    <a:pt x="1141251" y="1242149"/>
                    <a:pt x="1155557" y="1247335"/>
                  </a:cubicBezTo>
                  <a:cubicBezTo>
                    <a:pt x="1173608" y="1253959"/>
                    <a:pt x="1187914" y="1251464"/>
                    <a:pt x="1196556" y="1235525"/>
                  </a:cubicBezTo>
                  <a:cubicBezTo>
                    <a:pt x="1198956" y="1231012"/>
                    <a:pt x="1203180" y="1225730"/>
                    <a:pt x="1207693" y="1224387"/>
                  </a:cubicBezTo>
                  <a:cubicBezTo>
                    <a:pt x="1229488" y="1217666"/>
                    <a:pt x="1251572" y="1207872"/>
                    <a:pt x="1274904" y="1213826"/>
                  </a:cubicBezTo>
                  <a:cubicBezTo>
                    <a:pt x="1307165" y="1221987"/>
                    <a:pt x="1338658" y="1221507"/>
                    <a:pt x="1370919" y="1213442"/>
                  </a:cubicBezTo>
                  <a:cubicBezTo>
                    <a:pt x="1423247" y="1200383"/>
                    <a:pt x="1475575" y="1186557"/>
                    <a:pt x="1530593" y="1189437"/>
                  </a:cubicBezTo>
                  <a:cubicBezTo>
                    <a:pt x="1539713" y="1189917"/>
                    <a:pt x="1550563" y="1184060"/>
                    <a:pt x="1558436" y="1178299"/>
                  </a:cubicBezTo>
                  <a:cubicBezTo>
                    <a:pt x="1573511" y="1167354"/>
                    <a:pt x="1572838" y="1166489"/>
                    <a:pt x="1589737" y="1175515"/>
                  </a:cubicBezTo>
                  <a:cubicBezTo>
                    <a:pt x="1593770" y="1177724"/>
                    <a:pt x="1598763" y="1179068"/>
                    <a:pt x="1601740" y="1182333"/>
                  </a:cubicBezTo>
                  <a:cubicBezTo>
                    <a:pt x="1616909" y="1198943"/>
                    <a:pt x="1635633" y="1194910"/>
                    <a:pt x="1654259" y="1192510"/>
                  </a:cubicBezTo>
                  <a:cubicBezTo>
                    <a:pt x="1657524" y="1192030"/>
                    <a:pt x="1661460" y="1191358"/>
                    <a:pt x="1664246" y="1192702"/>
                  </a:cubicBezTo>
                  <a:cubicBezTo>
                    <a:pt x="1676823" y="1198750"/>
                    <a:pt x="1687481" y="1196639"/>
                    <a:pt x="1698427" y="1188381"/>
                  </a:cubicBezTo>
                  <a:cubicBezTo>
                    <a:pt x="1707932" y="1181276"/>
                    <a:pt x="1718878" y="1177052"/>
                    <a:pt x="1730112" y="1185885"/>
                  </a:cubicBezTo>
                  <a:cubicBezTo>
                    <a:pt x="1755076" y="1205472"/>
                    <a:pt x="1781767" y="1206432"/>
                    <a:pt x="1809996" y="1194046"/>
                  </a:cubicBezTo>
                  <a:cubicBezTo>
                    <a:pt x="1830159" y="1185213"/>
                    <a:pt x="1850034" y="1183196"/>
                    <a:pt x="1871254" y="1192126"/>
                  </a:cubicBezTo>
                  <a:cubicBezTo>
                    <a:pt x="1879415" y="1195582"/>
                    <a:pt x="1889977" y="1193278"/>
                    <a:pt x="1899482" y="1194046"/>
                  </a:cubicBezTo>
                  <a:cubicBezTo>
                    <a:pt x="1904859" y="1194430"/>
                    <a:pt x="1910813" y="1194526"/>
                    <a:pt x="1915420" y="1196927"/>
                  </a:cubicBezTo>
                  <a:cubicBezTo>
                    <a:pt x="1927711" y="1203072"/>
                    <a:pt x="1939136" y="1210945"/>
                    <a:pt x="1951522" y="1216994"/>
                  </a:cubicBezTo>
                  <a:cubicBezTo>
                    <a:pt x="1957475" y="1219874"/>
                    <a:pt x="1964580" y="1221410"/>
                    <a:pt x="1971302" y="1221507"/>
                  </a:cubicBezTo>
                  <a:cubicBezTo>
                    <a:pt x="1991177" y="1221987"/>
                    <a:pt x="2011052" y="1221987"/>
                    <a:pt x="2030831" y="1221123"/>
                  </a:cubicBezTo>
                  <a:cubicBezTo>
                    <a:pt x="2063476" y="1219778"/>
                    <a:pt x="2096601" y="1219490"/>
                    <a:pt x="2120125" y="1190878"/>
                  </a:cubicBezTo>
                  <a:cubicBezTo>
                    <a:pt x="2122046" y="1188573"/>
                    <a:pt x="2126174" y="1187229"/>
                    <a:pt x="2129439" y="1186845"/>
                  </a:cubicBezTo>
                  <a:cubicBezTo>
                    <a:pt x="2144513" y="1185021"/>
                    <a:pt x="2159971" y="1184828"/>
                    <a:pt x="2174854" y="1181852"/>
                  </a:cubicBezTo>
                  <a:cubicBezTo>
                    <a:pt x="2186760" y="1179452"/>
                    <a:pt x="2196650" y="1180220"/>
                    <a:pt x="2205674" y="1188669"/>
                  </a:cubicBezTo>
                  <a:cubicBezTo>
                    <a:pt x="2217485" y="1199807"/>
                    <a:pt x="2231887" y="1206336"/>
                    <a:pt x="2247634" y="1202784"/>
                  </a:cubicBezTo>
                  <a:cubicBezTo>
                    <a:pt x="2263379" y="1199327"/>
                    <a:pt x="2273749" y="1206816"/>
                    <a:pt x="2285367" y="1214594"/>
                  </a:cubicBezTo>
                  <a:cubicBezTo>
                    <a:pt x="2293817" y="1220258"/>
                    <a:pt x="2303418" y="1227363"/>
                    <a:pt x="2312827" y="1227939"/>
                  </a:cubicBezTo>
                  <a:cubicBezTo>
                    <a:pt x="2334143" y="1229187"/>
                    <a:pt x="2352482" y="1248967"/>
                    <a:pt x="2375622" y="1237733"/>
                  </a:cubicBezTo>
                  <a:cubicBezTo>
                    <a:pt x="2377158" y="1236965"/>
                    <a:pt x="2379942" y="1238885"/>
                    <a:pt x="2382151" y="1239365"/>
                  </a:cubicBezTo>
                  <a:cubicBezTo>
                    <a:pt x="2399817" y="1243014"/>
                    <a:pt x="2416428" y="1239461"/>
                    <a:pt x="2429390" y="1227459"/>
                  </a:cubicBezTo>
                  <a:cubicBezTo>
                    <a:pt x="2446385" y="1211809"/>
                    <a:pt x="2465203" y="1210272"/>
                    <a:pt x="2486134" y="1215362"/>
                  </a:cubicBezTo>
                  <a:cubicBezTo>
                    <a:pt x="2492856" y="1216994"/>
                    <a:pt x="2499577" y="1218146"/>
                    <a:pt x="2506394" y="1219490"/>
                  </a:cubicBezTo>
                  <a:cubicBezTo>
                    <a:pt x="2515611" y="1221410"/>
                    <a:pt x="2524925" y="1223427"/>
                    <a:pt x="2534142" y="1225347"/>
                  </a:cubicBezTo>
                  <a:cubicBezTo>
                    <a:pt x="2543072" y="1227268"/>
                    <a:pt x="2552962" y="1230532"/>
                    <a:pt x="2559874" y="1222275"/>
                  </a:cubicBezTo>
                  <a:cubicBezTo>
                    <a:pt x="2565827" y="1215169"/>
                    <a:pt x="2570052" y="1215842"/>
                    <a:pt x="2575525" y="1221987"/>
                  </a:cubicBezTo>
                  <a:cubicBezTo>
                    <a:pt x="2594536" y="1243494"/>
                    <a:pt x="2617580" y="1256936"/>
                    <a:pt x="2646960" y="1257896"/>
                  </a:cubicBezTo>
                  <a:cubicBezTo>
                    <a:pt x="2653009" y="1258088"/>
                    <a:pt x="2659154" y="1259432"/>
                    <a:pt x="2665107" y="1260873"/>
                  </a:cubicBezTo>
                  <a:cubicBezTo>
                    <a:pt x="2668756" y="1261736"/>
                    <a:pt x="2673173" y="1262697"/>
                    <a:pt x="2675381" y="1265290"/>
                  </a:cubicBezTo>
                  <a:cubicBezTo>
                    <a:pt x="2692567" y="1285068"/>
                    <a:pt x="2713979" y="1298799"/>
                    <a:pt x="2737311" y="1309841"/>
                  </a:cubicBezTo>
                  <a:cubicBezTo>
                    <a:pt x="2745664" y="1313777"/>
                    <a:pt x="2754594" y="1317713"/>
                    <a:pt x="2763619" y="1318866"/>
                  </a:cubicBezTo>
                  <a:cubicBezTo>
                    <a:pt x="2773028" y="1320018"/>
                    <a:pt x="2782917" y="1318098"/>
                    <a:pt x="2792519" y="1317041"/>
                  </a:cubicBezTo>
                  <a:cubicBezTo>
                    <a:pt x="2798184" y="1316466"/>
                    <a:pt x="2804713" y="1316561"/>
                    <a:pt x="2809226" y="1313777"/>
                  </a:cubicBezTo>
                  <a:cubicBezTo>
                    <a:pt x="2823532" y="1305039"/>
                    <a:pt x="2837358" y="1295631"/>
                    <a:pt x="2850705" y="1285452"/>
                  </a:cubicBezTo>
                  <a:cubicBezTo>
                    <a:pt x="2862131" y="1276715"/>
                    <a:pt x="2864435" y="1275467"/>
                    <a:pt x="2874324" y="1286413"/>
                  </a:cubicBezTo>
                  <a:cubicBezTo>
                    <a:pt x="2884502" y="1297647"/>
                    <a:pt x="2897176" y="1303503"/>
                    <a:pt x="2911194" y="1305903"/>
                  </a:cubicBezTo>
                  <a:cubicBezTo>
                    <a:pt x="2933373" y="1309648"/>
                    <a:pt x="2955745" y="1312816"/>
                    <a:pt x="2978116" y="1314641"/>
                  </a:cubicBezTo>
                  <a:cubicBezTo>
                    <a:pt x="2998375" y="1316273"/>
                    <a:pt x="3008073" y="1307440"/>
                    <a:pt x="3012106" y="1287373"/>
                  </a:cubicBezTo>
                  <a:cubicBezTo>
                    <a:pt x="3014410" y="1276235"/>
                    <a:pt x="3017387" y="1264137"/>
                    <a:pt x="3029676" y="1261161"/>
                  </a:cubicBezTo>
                  <a:cubicBezTo>
                    <a:pt x="3049744" y="1256360"/>
                    <a:pt x="3070579" y="1254248"/>
                    <a:pt x="3080469" y="1230724"/>
                  </a:cubicBezTo>
                  <a:cubicBezTo>
                    <a:pt x="3085941" y="1235909"/>
                    <a:pt x="3089302" y="1238981"/>
                    <a:pt x="3092567" y="1242054"/>
                  </a:cubicBezTo>
                  <a:cubicBezTo>
                    <a:pt x="3101592" y="1250599"/>
                    <a:pt x="3120314" y="1254248"/>
                    <a:pt x="3129821" y="1246855"/>
                  </a:cubicBezTo>
                  <a:cubicBezTo>
                    <a:pt x="3143839" y="1236101"/>
                    <a:pt x="3156705" y="1238117"/>
                    <a:pt x="3170147" y="1246471"/>
                  </a:cubicBezTo>
                  <a:cubicBezTo>
                    <a:pt x="3192615" y="1260297"/>
                    <a:pt x="3217674" y="1257128"/>
                    <a:pt x="3240429" y="1251559"/>
                  </a:cubicBezTo>
                  <a:cubicBezTo>
                    <a:pt x="3257617" y="1247430"/>
                    <a:pt x="3275956" y="1239845"/>
                    <a:pt x="3287189" y="1222466"/>
                  </a:cubicBezTo>
                  <a:cubicBezTo>
                    <a:pt x="3290741" y="1216898"/>
                    <a:pt x="3298711" y="1214113"/>
                    <a:pt x="3305049" y="1210465"/>
                  </a:cubicBezTo>
                  <a:cubicBezTo>
                    <a:pt x="3310329" y="1207488"/>
                    <a:pt x="3315898" y="1204704"/>
                    <a:pt x="3321755" y="1202784"/>
                  </a:cubicBezTo>
                  <a:cubicBezTo>
                    <a:pt x="3327995" y="1200671"/>
                    <a:pt x="3334909" y="1197598"/>
                    <a:pt x="3341055" y="1198463"/>
                  </a:cubicBezTo>
                  <a:cubicBezTo>
                    <a:pt x="3359681" y="1200959"/>
                    <a:pt x="3374467" y="1196062"/>
                    <a:pt x="3387621" y="1182140"/>
                  </a:cubicBezTo>
                  <a:cubicBezTo>
                    <a:pt x="3394439" y="1174939"/>
                    <a:pt x="3404520" y="1166202"/>
                    <a:pt x="3413161" y="1166105"/>
                  </a:cubicBezTo>
                  <a:cubicBezTo>
                    <a:pt x="3434189" y="1165818"/>
                    <a:pt x="3451663" y="1158905"/>
                    <a:pt x="3470579" y="1150647"/>
                  </a:cubicBezTo>
                  <a:cubicBezTo>
                    <a:pt x="3482772" y="1145366"/>
                    <a:pt x="3496598" y="1141718"/>
                    <a:pt x="3509657" y="1136821"/>
                  </a:cubicBezTo>
                  <a:cubicBezTo>
                    <a:pt x="3524923" y="1131060"/>
                    <a:pt x="3541534" y="1128948"/>
                    <a:pt x="3550847" y="1113009"/>
                  </a:cubicBezTo>
                  <a:cubicBezTo>
                    <a:pt x="3551903" y="1111281"/>
                    <a:pt x="3555072" y="1110993"/>
                    <a:pt x="3556608" y="1109361"/>
                  </a:cubicBezTo>
                  <a:cubicBezTo>
                    <a:pt x="3561505" y="1104368"/>
                    <a:pt x="3567842" y="1099760"/>
                    <a:pt x="3570435" y="1093710"/>
                  </a:cubicBezTo>
                  <a:cubicBezTo>
                    <a:pt x="3577923" y="1076044"/>
                    <a:pt x="3583780" y="1057800"/>
                    <a:pt x="3590501" y="1039846"/>
                  </a:cubicBezTo>
                  <a:cubicBezTo>
                    <a:pt x="3591942" y="1036005"/>
                    <a:pt x="3593285" y="1031108"/>
                    <a:pt x="3596263" y="1028900"/>
                  </a:cubicBezTo>
                  <a:cubicBezTo>
                    <a:pt x="3613449" y="1016226"/>
                    <a:pt x="3630925" y="1004032"/>
                    <a:pt x="3648591" y="992030"/>
                  </a:cubicBezTo>
                  <a:cubicBezTo>
                    <a:pt x="3655696" y="987229"/>
                    <a:pt x="3661649" y="989918"/>
                    <a:pt x="3667986" y="995487"/>
                  </a:cubicBezTo>
                  <a:cubicBezTo>
                    <a:pt x="3674131" y="1000768"/>
                    <a:pt x="3681717" y="1006240"/>
                    <a:pt x="3689397" y="1007585"/>
                  </a:cubicBezTo>
                  <a:cubicBezTo>
                    <a:pt x="3704760" y="1010177"/>
                    <a:pt x="3720698" y="1010753"/>
                    <a:pt x="3736349" y="1010753"/>
                  </a:cubicBezTo>
                  <a:cubicBezTo>
                    <a:pt x="3742205" y="1010753"/>
                    <a:pt x="3748446" y="1007297"/>
                    <a:pt x="3753919" y="1004513"/>
                  </a:cubicBezTo>
                  <a:cubicBezTo>
                    <a:pt x="3764289" y="999231"/>
                    <a:pt x="3773890" y="992126"/>
                    <a:pt x="3784643" y="987710"/>
                  </a:cubicBezTo>
                  <a:cubicBezTo>
                    <a:pt x="3797126" y="982621"/>
                    <a:pt x="3804615" y="974459"/>
                    <a:pt x="3808359" y="961689"/>
                  </a:cubicBezTo>
                  <a:cubicBezTo>
                    <a:pt x="3813929" y="942679"/>
                    <a:pt x="3827179" y="929428"/>
                    <a:pt x="3842829" y="918674"/>
                  </a:cubicBezTo>
                  <a:cubicBezTo>
                    <a:pt x="3862705" y="904944"/>
                    <a:pt x="3886421" y="905616"/>
                    <a:pt x="3908983" y="902256"/>
                  </a:cubicBezTo>
                  <a:cubicBezTo>
                    <a:pt x="3917625" y="901008"/>
                    <a:pt x="3926555" y="899951"/>
                    <a:pt x="3934428" y="896783"/>
                  </a:cubicBezTo>
                  <a:cubicBezTo>
                    <a:pt x="3964288" y="884877"/>
                    <a:pt x="3994149" y="873548"/>
                    <a:pt x="4026987" y="873835"/>
                  </a:cubicBezTo>
                  <a:cubicBezTo>
                    <a:pt x="4029674" y="873835"/>
                    <a:pt x="4032363" y="873548"/>
                    <a:pt x="4035051" y="873067"/>
                  </a:cubicBezTo>
                  <a:cubicBezTo>
                    <a:pt x="4058383" y="869131"/>
                    <a:pt x="4082483" y="867594"/>
                    <a:pt x="4099189" y="846664"/>
                  </a:cubicBezTo>
                  <a:cubicBezTo>
                    <a:pt x="4102261" y="842823"/>
                    <a:pt x="4109271" y="841671"/>
                    <a:pt x="4114647" y="840134"/>
                  </a:cubicBezTo>
                  <a:cubicBezTo>
                    <a:pt x="4123961" y="837638"/>
                    <a:pt x="4130203" y="832549"/>
                    <a:pt x="4133563" y="823427"/>
                  </a:cubicBezTo>
                  <a:cubicBezTo>
                    <a:pt x="4139229" y="807681"/>
                    <a:pt x="4145949" y="792223"/>
                    <a:pt x="4151039" y="776284"/>
                  </a:cubicBezTo>
                  <a:cubicBezTo>
                    <a:pt x="4154591" y="765338"/>
                    <a:pt x="4161215" y="759289"/>
                    <a:pt x="4171489" y="754776"/>
                  </a:cubicBezTo>
                  <a:cubicBezTo>
                    <a:pt x="4177251" y="752280"/>
                    <a:pt x="4182243" y="746808"/>
                    <a:pt x="4186372" y="741718"/>
                  </a:cubicBezTo>
                  <a:cubicBezTo>
                    <a:pt x="4191365" y="735573"/>
                    <a:pt x="4193957" y="727412"/>
                    <a:pt x="4199429" y="721940"/>
                  </a:cubicBezTo>
                  <a:cubicBezTo>
                    <a:pt x="4212775" y="708305"/>
                    <a:pt x="4216905" y="693231"/>
                    <a:pt x="4212487" y="674604"/>
                  </a:cubicBezTo>
                  <a:cubicBezTo>
                    <a:pt x="4208551" y="658090"/>
                    <a:pt x="4218921" y="636006"/>
                    <a:pt x="4232555" y="632645"/>
                  </a:cubicBezTo>
                  <a:cubicBezTo>
                    <a:pt x="4247629" y="628900"/>
                    <a:pt x="4257999" y="619684"/>
                    <a:pt x="4268657" y="609410"/>
                  </a:cubicBezTo>
                  <a:cubicBezTo>
                    <a:pt x="4274609" y="603649"/>
                    <a:pt x="4282963" y="598656"/>
                    <a:pt x="4291028" y="597216"/>
                  </a:cubicBezTo>
                  <a:cubicBezTo>
                    <a:pt x="4321657" y="591647"/>
                    <a:pt x="4350557" y="598464"/>
                    <a:pt x="4379651" y="609506"/>
                  </a:cubicBezTo>
                  <a:cubicBezTo>
                    <a:pt x="4398661" y="616707"/>
                    <a:pt x="4419784" y="618627"/>
                    <a:pt x="4440139" y="621507"/>
                  </a:cubicBezTo>
                  <a:cubicBezTo>
                    <a:pt x="4446477" y="622371"/>
                    <a:pt x="4454542" y="620452"/>
                    <a:pt x="4460015" y="616899"/>
                  </a:cubicBezTo>
                  <a:cubicBezTo>
                    <a:pt x="4479218" y="604609"/>
                    <a:pt x="4498325" y="591935"/>
                    <a:pt x="4516183" y="577724"/>
                  </a:cubicBezTo>
                  <a:cubicBezTo>
                    <a:pt x="4532795" y="564379"/>
                    <a:pt x="4551517" y="558810"/>
                    <a:pt x="4571681" y="560250"/>
                  </a:cubicBezTo>
                  <a:cubicBezTo>
                    <a:pt x="4586371" y="561306"/>
                    <a:pt x="4599621" y="558905"/>
                    <a:pt x="4613447" y="555257"/>
                  </a:cubicBezTo>
                  <a:cubicBezTo>
                    <a:pt x="4624969" y="552185"/>
                    <a:pt x="4637643" y="550072"/>
                    <a:pt x="4649355" y="551417"/>
                  </a:cubicBezTo>
                  <a:cubicBezTo>
                    <a:pt x="4665775" y="553337"/>
                    <a:pt x="4679313" y="550553"/>
                    <a:pt x="4692467" y="540663"/>
                  </a:cubicBezTo>
                  <a:cubicBezTo>
                    <a:pt x="4699476" y="535382"/>
                    <a:pt x="4708502" y="532598"/>
                    <a:pt x="4716855" y="528949"/>
                  </a:cubicBezTo>
                  <a:cubicBezTo>
                    <a:pt x="4729721" y="523284"/>
                    <a:pt x="4743067" y="518483"/>
                    <a:pt x="4755645" y="512147"/>
                  </a:cubicBezTo>
                  <a:cubicBezTo>
                    <a:pt x="4769183" y="505425"/>
                    <a:pt x="4781569" y="496112"/>
                    <a:pt x="4795395" y="490351"/>
                  </a:cubicBezTo>
                  <a:cubicBezTo>
                    <a:pt x="4810278" y="484110"/>
                    <a:pt x="4819879" y="474605"/>
                    <a:pt x="4825928" y="459818"/>
                  </a:cubicBezTo>
                  <a:cubicBezTo>
                    <a:pt x="4829769" y="450504"/>
                    <a:pt x="4835049" y="440615"/>
                    <a:pt x="4842347" y="434086"/>
                  </a:cubicBezTo>
                  <a:cubicBezTo>
                    <a:pt x="4857422" y="420740"/>
                    <a:pt x="4875087" y="410370"/>
                    <a:pt x="4890451" y="397216"/>
                  </a:cubicBezTo>
                  <a:cubicBezTo>
                    <a:pt x="4912054" y="378781"/>
                    <a:pt x="4932025" y="359194"/>
                    <a:pt x="4933945" y="327701"/>
                  </a:cubicBezTo>
                  <a:cubicBezTo>
                    <a:pt x="4935001" y="310322"/>
                    <a:pt x="4944219" y="302929"/>
                    <a:pt x="4961214" y="298801"/>
                  </a:cubicBezTo>
                  <a:cubicBezTo>
                    <a:pt x="4966878" y="297457"/>
                    <a:pt x="4974945" y="294864"/>
                    <a:pt x="4976672" y="290639"/>
                  </a:cubicBezTo>
                  <a:cubicBezTo>
                    <a:pt x="4981857" y="278061"/>
                    <a:pt x="4992610" y="275565"/>
                    <a:pt x="5002979" y="270573"/>
                  </a:cubicBezTo>
                  <a:cubicBezTo>
                    <a:pt x="5009221" y="267596"/>
                    <a:pt x="5016903" y="261739"/>
                    <a:pt x="5018535" y="255690"/>
                  </a:cubicBezTo>
                  <a:cubicBezTo>
                    <a:pt x="5025255" y="231206"/>
                    <a:pt x="5043690" y="216804"/>
                    <a:pt x="5061069" y="200961"/>
                  </a:cubicBezTo>
                  <a:cubicBezTo>
                    <a:pt x="5066158" y="196256"/>
                    <a:pt x="5071631" y="190879"/>
                    <a:pt x="5074127" y="184735"/>
                  </a:cubicBezTo>
                  <a:cubicBezTo>
                    <a:pt x="5079409" y="171484"/>
                    <a:pt x="5087281" y="161882"/>
                    <a:pt x="5101108" y="156891"/>
                  </a:cubicBezTo>
                  <a:cubicBezTo>
                    <a:pt x="5105524" y="155354"/>
                    <a:pt x="5109557" y="151801"/>
                    <a:pt x="5112918" y="148441"/>
                  </a:cubicBezTo>
                  <a:cubicBezTo>
                    <a:pt x="5120119" y="141144"/>
                    <a:pt x="5126167" y="132598"/>
                    <a:pt x="5133753" y="125782"/>
                  </a:cubicBezTo>
                  <a:cubicBezTo>
                    <a:pt x="5153051" y="108211"/>
                    <a:pt x="5172159" y="90928"/>
                    <a:pt x="5183393" y="66348"/>
                  </a:cubicBezTo>
                  <a:cubicBezTo>
                    <a:pt x="5188865" y="54346"/>
                    <a:pt x="5195107" y="41288"/>
                    <a:pt x="5204709" y="33030"/>
                  </a:cubicBezTo>
                  <a:cubicBezTo>
                    <a:pt x="5216903" y="22565"/>
                    <a:pt x="5232937" y="16612"/>
                    <a:pt x="5247243" y="84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Freeform: Shape 13">
              <a:extLst>
                <a:ext uri="{FF2B5EF4-FFF2-40B4-BE49-F238E27FC236}">
                  <a16:creationId xmlns:a16="http://schemas.microsoft.com/office/drawing/2014/main" id="{8EC44C88-69E3-42EE-86E8-9B45F712B7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827088" y="4795537"/>
              <a:ext cx="5260975" cy="1410656"/>
            </a:xfrm>
            <a:custGeom>
              <a:avLst/>
              <a:gdLst>
                <a:gd name="connsiteX0" fmla="*/ 5260975 w 5260975"/>
                <a:gd name="connsiteY0" fmla="*/ 0 h 1410656"/>
                <a:gd name="connsiteX1" fmla="*/ 5260975 w 5260975"/>
                <a:gd name="connsiteY1" fmla="*/ 221634 h 1410656"/>
                <a:gd name="connsiteX2" fmla="*/ 5226503 w 5260975"/>
                <a:gd name="connsiteY2" fmla="*/ 237063 h 1410656"/>
                <a:gd name="connsiteX3" fmla="*/ 5206341 w 5260975"/>
                <a:gd name="connsiteY3" fmla="*/ 245128 h 1410656"/>
                <a:gd name="connsiteX4" fmla="*/ 5123287 w 5260975"/>
                <a:gd name="connsiteY4" fmla="*/ 297073 h 1410656"/>
                <a:gd name="connsiteX5" fmla="*/ 5048107 w 5260975"/>
                <a:gd name="connsiteY5" fmla="*/ 361307 h 1410656"/>
                <a:gd name="connsiteX6" fmla="*/ 4992899 w 5260975"/>
                <a:gd name="connsiteY6" fmla="*/ 437542 h 1410656"/>
                <a:gd name="connsiteX7" fmla="*/ 4977440 w 5260975"/>
                <a:gd name="connsiteY7" fmla="*/ 455690 h 1410656"/>
                <a:gd name="connsiteX8" fmla="*/ 4935193 w 5260975"/>
                <a:gd name="connsiteY8" fmla="*/ 478445 h 1410656"/>
                <a:gd name="connsiteX9" fmla="*/ 4897844 w 5260975"/>
                <a:gd name="connsiteY9" fmla="*/ 495535 h 1410656"/>
                <a:gd name="connsiteX10" fmla="*/ 4870767 w 5260975"/>
                <a:gd name="connsiteY10" fmla="*/ 514451 h 1410656"/>
                <a:gd name="connsiteX11" fmla="*/ 4847916 w 5260975"/>
                <a:gd name="connsiteY11" fmla="*/ 531830 h 1410656"/>
                <a:gd name="connsiteX12" fmla="*/ 4796163 w 5260975"/>
                <a:gd name="connsiteY12" fmla="*/ 576765 h 1410656"/>
                <a:gd name="connsiteX13" fmla="*/ 4738843 w 5260975"/>
                <a:gd name="connsiteY13" fmla="*/ 614691 h 1410656"/>
                <a:gd name="connsiteX14" fmla="*/ 4692755 w 5260975"/>
                <a:gd name="connsiteY14" fmla="*/ 661162 h 1410656"/>
                <a:gd name="connsiteX15" fmla="*/ 4673744 w 5260975"/>
                <a:gd name="connsiteY15" fmla="*/ 686318 h 1410656"/>
                <a:gd name="connsiteX16" fmla="*/ 4633801 w 5260975"/>
                <a:gd name="connsiteY16" fmla="*/ 703505 h 1410656"/>
                <a:gd name="connsiteX17" fmla="*/ 4590499 w 5260975"/>
                <a:gd name="connsiteY17" fmla="*/ 730389 h 1410656"/>
                <a:gd name="connsiteX18" fmla="*/ 4559773 w 5260975"/>
                <a:gd name="connsiteY18" fmla="*/ 757081 h 1410656"/>
                <a:gd name="connsiteX19" fmla="*/ 4536059 w 5260975"/>
                <a:gd name="connsiteY19" fmla="*/ 774940 h 1410656"/>
                <a:gd name="connsiteX20" fmla="*/ 4502549 w 5260975"/>
                <a:gd name="connsiteY20" fmla="*/ 792895 h 1410656"/>
                <a:gd name="connsiteX21" fmla="*/ 4468944 w 5260975"/>
                <a:gd name="connsiteY21" fmla="*/ 816419 h 1410656"/>
                <a:gd name="connsiteX22" fmla="*/ 4452622 w 5260975"/>
                <a:gd name="connsiteY22" fmla="*/ 830917 h 1410656"/>
                <a:gd name="connsiteX23" fmla="*/ 4421032 w 5260975"/>
                <a:gd name="connsiteY23" fmla="*/ 855016 h 1410656"/>
                <a:gd name="connsiteX24" fmla="*/ 4388483 w 5260975"/>
                <a:gd name="connsiteY24" fmla="*/ 877484 h 1410656"/>
                <a:gd name="connsiteX25" fmla="*/ 4327321 w 5260975"/>
                <a:gd name="connsiteY25" fmla="*/ 903216 h 1410656"/>
                <a:gd name="connsiteX26" fmla="*/ 4271633 w 5260975"/>
                <a:gd name="connsiteY26" fmla="*/ 941046 h 1410656"/>
                <a:gd name="connsiteX27" fmla="*/ 4227465 w 5260975"/>
                <a:gd name="connsiteY27" fmla="*/ 968698 h 1410656"/>
                <a:gd name="connsiteX28" fmla="*/ 4201733 w 5260975"/>
                <a:gd name="connsiteY28" fmla="*/ 986846 h 1410656"/>
                <a:gd name="connsiteX29" fmla="*/ 4154494 w 5260975"/>
                <a:gd name="connsiteY29" fmla="*/ 1027364 h 1410656"/>
                <a:gd name="connsiteX30" fmla="*/ 4081234 w 5260975"/>
                <a:gd name="connsiteY30" fmla="*/ 1069994 h 1410656"/>
                <a:gd name="connsiteX31" fmla="*/ 4036971 w 5260975"/>
                <a:gd name="connsiteY31" fmla="*/ 1093038 h 1410656"/>
                <a:gd name="connsiteX32" fmla="*/ 3941725 w 5260975"/>
                <a:gd name="connsiteY32" fmla="*/ 1127796 h 1410656"/>
                <a:gd name="connsiteX33" fmla="*/ 3910999 w 5260975"/>
                <a:gd name="connsiteY33" fmla="*/ 1140182 h 1410656"/>
                <a:gd name="connsiteX34" fmla="*/ 3875859 w 5260975"/>
                <a:gd name="connsiteY34" fmla="*/ 1148343 h 1410656"/>
                <a:gd name="connsiteX35" fmla="*/ 3819401 w 5260975"/>
                <a:gd name="connsiteY35" fmla="*/ 1167642 h 1410656"/>
                <a:gd name="connsiteX36" fmla="*/ 3709176 w 5260975"/>
                <a:gd name="connsiteY36" fmla="*/ 1200863 h 1410656"/>
                <a:gd name="connsiteX37" fmla="*/ 3684981 w 5260975"/>
                <a:gd name="connsiteY37" fmla="*/ 1205952 h 1410656"/>
                <a:gd name="connsiteX38" fmla="*/ 3623338 w 5260975"/>
                <a:gd name="connsiteY38" fmla="*/ 1227363 h 1410656"/>
                <a:gd name="connsiteX39" fmla="*/ 3586373 w 5260975"/>
                <a:gd name="connsiteY39" fmla="*/ 1241765 h 1410656"/>
                <a:gd name="connsiteX40" fmla="*/ 3555743 w 5260975"/>
                <a:gd name="connsiteY40" fmla="*/ 1250023 h 1410656"/>
                <a:gd name="connsiteX41" fmla="*/ 3528667 w 5260975"/>
                <a:gd name="connsiteY41" fmla="*/ 1253864 h 1410656"/>
                <a:gd name="connsiteX42" fmla="*/ 3457424 w 5260975"/>
                <a:gd name="connsiteY42" fmla="*/ 1272874 h 1410656"/>
                <a:gd name="connsiteX43" fmla="*/ 3429003 w 5260975"/>
                <a:gd name="connsiteY43" fmla="*/ 1280364 h 1410656"/>
                <a:gd name="connsiteX44" fmla="*/ 3355264 w 5260975"/>
                <a:gd name="connsiteY44" fmla="*/ 1306096 h 1410656"/>
                <a:gd name="connsiteX45" fmla="*/ 3292757 w 5260975"/>
                <a:gd name="connsiteY45" fmla="*/ 1323090 h 1410656"/>
                <a:gd name="connsiteX46" fmla="*/ 3266643 w 5260975"/>
                <a:gd name="connsiteY46" fmla="*/ 1331251 h 1410656"/>
                <a:gd name="connsiteX47" fmla="*/ 3206921 w 5260975"/>
                <a:gd name="connsiteY47" fmla="*/ 1344886 h 1410656"/>
                <a:gd name="connsiteX48" fmla="*/ 3173123 w 5260975"/>
                <a:gd name="connsiteY48" fmla="*/ 1354488 h 1410656"/>
                <a:gd name="connsiteX49" fmla="*/ 3090646 w 5260975"/>
                <a:gd name="connsiteY49" fmla="*/ 1365337 h 1410656"/>
                <a:gd name="connsiteX50" fmla="*/ 3005480 w 5260975"/>
                <a:gd name="connsiteY50" fmla="*/ 1375802 h 1410656"/>
                <a:gd name="connsiteX51" fmla="*/ 2958721 w 5260975"/>
                <a:gd name="connsiteY51" fmla="*/ 1379259 h 1410656"/>
                <a:gd name="connsiteX52" fmla="*/ 2917915 w 5260975"/>
                <a:gd name="connsiteY52" fmla="*/ 1384733 h 1410656"/>
                <a:gd name="connsiteX53" fmla="*/ 2882389 w 5260975"/>
                <a:gd name="connsiteY53" fmla="*/ 1388189 h 1410656"/>
                <a:gd name="connsiteX54" fmla="*/ 2825837 w 5260975"/>
                <a:gd name="connsiteY54" fmla="*/ 1395198 h 1410656"/>
                <a:gd name="connsiteX55" fmla="*/ 2802313 w 5260975"/>
                <a:gd name="connsiteY55" fmla="*/ 1397023 h 1410656"/>
                <a:gd name="connsiteX56" fmla="*/ 2746816 w 5260975"/>
                <a:gd name="connsiteY56" fmla="*/ 1396926 h 1410656"/>
                <a:gd name="connsiteX57" fmla="*/ 2727517 w 5260975"/>
                <a:gd name="connsiteY57" fmla="*/ 1395966 h 1410656"/>
                <a:gd name="connsiteX58" fmla="*/ 2690359 w 5260975"/>
                <a:gd name="connsiteY58" fmla="*/ 1384060 h 1410656"/>
                <a:gd name="connsiteX59" fmla="*/ 2685943 w 5260975"/>
                <a:gd name="connsiteY59" fmla="*/ 1383196 h 1410656"/>
                <a:gd name="connsiteX60" fmla="*/ 2661554 w 5260975"/>
                <a:gd name="connsiteY60" fmla="*/ 1378491 h 1410656"/>
                <a:gd name="connsiteX61" fmla="*/ 2648208 w 5260975"/>
                <a:gd name="connsiteY61" fmla="*/ 1376955 h 1410656"/>
                <a:gd name="connsiteX62" fmla="*/ 2597512 w 5260975"/>
                <a:gd name="connsiteY62" fmla="*/ 1367162 h 1410656"/>
                <a:gd name="connsiteX63" fmla="*/ 2568324 w 5260975"/>
                <a:gd name="connsiteY63" fmla="*/ 1362553 h 1410656"/>
                <a:gd name="connsiteX64" fmla="*/ 2544704 w 5260975"/>
                <a:gd name="connsiteY64" fmla="*/ 1363225 h 1410656"/>
                <a:gd name="connsiteX65" fmla="*/ 2503225 w 5260975"/>
                <a:gd name="connsiteY65" fmla="*/ 1364089 h 1410656"/>
                <a:gd name="connsiteX66" fmla="*/ 2489975 w 5260975"/>
                <a:gd name="connsiteY66" fmla="*/ 1366298 h 1410656"/>
                <a:gd name="connsiteX67" fmla="*/ 2430061 w 5260975"/>
                <a:gd name="connsiteY67" fmla="*/ 1359960 h 1410656"/>
                <a:gd name="connsiteX68" fmla="*/ 2395880 w 5260975"/>
                <a:gd name="connsiteY68" fmla="*/ 1359480 h 1410656"/>
                <a:gd name="connsiteX69" fmla="*/ 2357378 w 5260975"/>
                <a:gd name="connsiteY69" fmla="*/ 1351607 h 1410656"/>
                <a:gd name="connsiteX70" fmla="*/ 2346145 w 5260975"/>
                <a:gd name="connsiteY70" fmla="*/ 1351991 h 1410656"/>
                <a:gd name="connsiteX71" fmla="*/ 2333567 w 5260975"/>
                <a:gd name="connsiteY71" fmla="*/ 1352663 h 1410656"/>
                <a:gd name="connsiteX72" fmla="*/ 2294968 w 5260975"/>
                <a:gd name="connsiteY72" fmla="*/ 1353240 h 1410656"/>
                <a:gd name="connsiteX73" fmla="*/ 2271540 w 5260975"/>
                <a:gd name="connsiteY73" fmla="*/ 1356120 h 1410656"/>
                <a:gd name="connsiteX74" fmla="*/ 2226895 w 5260975"/>
                <a:gd name="connsiteY74" fmla="*/ 1354392 h 1410656"/>
                <a:gd name="connsiteX75" fmla="*/ 2210379 w 5260975"/>
                <a:gd name="connsiteY75" fmla="*/ 1356888 h 1410656"/>
                <a:gd name="connsiteX76" fmla="*/ 2168613 w 5260975"/>
                <a:gd name="connsiteY76" fmla="*/ 1357176 h 1410656"/>
                <a:gd name="connsiteX77" fmla="*/ 2131167 w 5260975"/>
                <a:gd name="connsiteY77" fmla="*/ 1355736 h 1410656"/>
                <a:gd name="connsiteX78" fmla="*/ 2095065 w 5260975"/>
                <a:gd name="connsiteY78" fmla="*/ 1356504 h 1410656"/>
                <a:gd name="connsiteX79" fmla="*/ 2069237 w 5260975"/>
                <a:gd name="connsiteY79" fmla="*/ 1359672 h 1410656"/>
                <a:gd name="connsiteX80" fmla="*/ 2041201 w 5260975"/>
                <a:gd name="connsiteY80" fmla="*/ 1361592 h 1410656"/>
                <a:gd name="connsiteX81" fmla="*/ 1963909 w 5260975"/>
                <a:gd name="connsiteY81" fmla="*/ 1373018 h 1410656"/>
                <a:gd name="connsiteX82" fmla="*/ 1949603 w 5260975"/>
                <a:gd name="connsiteY82" fmla="*/ 1370234 h 1410656"/>
                <a:gd name="connsiteX83" fmla="*/ 1868373 w 5260975"/>
                <a:gd name="connsiteY83" fmla="*/ 1367641 h 1410656"/>
                <a:gd name="connsiteX84" fmla="*/ 1850707 w 5260975"/>
                <a:gd name="connsiteY84" fmla="*/ 1367834 h 1410656"/>
                <a:gd name="connsiteX85" fmla="*/ 1803275 w 5260975"/>
                <a:gd name="connsiteY85" fmla="*/ 1356504 h 1410656"/>
                <a:gd name="connsiteX86" fmla="*/ 1730112 w 5260975"/>
                <a:gd name="connsiteY86" fmla="*/ 1374459 h 1410656"/>
                <a:gd name="connsiteX87" fmla="*/ 1661652 w 5260975"/>
                <a:gd name="connsiteY87" fmla="*/ 1396926 h 1410656"/>
                <a:gd name="connsiteX88" fmla="*/ 1653011 w 5260975"/>
                <a:gd name="connsiteY88" fmla="*/ 1399807 h 1410656"/>
                <a:gd name="connsiteX89" fmla="*/ 1628431 w 5260975"/>
                <a:gd name="connsiteY89" fmla="*/ 1404704 h 1410656"/>
                <a:gd name="connsiteX90" fmla="*/ 1597995 w 5260975"/>
                <a:gd name="connsiteY90" fmla="*/ 1406432 h 1410656"/>
                <a:gd name="connsiteX91" fmla="*/ 1559396 w 5260975"/>
                <a:gd name="connsiteY91" fmla="*/ 1410656 h 1410656"/>
                <a:gd name="connsiteX92" fmla="*/ 1528480 w 5260975"/>
                <a:gd name="connsiteY92" fmla="*/ 1405375 h 1410656"/>
                <a:gd name="connsiteX93" fmla="*/ 1485272 w 5260975"/>
                <a:gd name="connsiteY93" fmla="*/ 1397502 h 1410656"/>
                <a:gd name="connsiteX94" fmla="*/ 1444562 w 5260975"/>
                <a:gd name="connsiteY94" fmla="*/ 1390013 h 1410656"/>
                <a:gd name="connsiteX95" fmla="*/ 1431696 w 5260975"/>
                <a:gd name="connsiteY95" fmla="*/ 1398846 h 1410656"/>
                <a:gd name="connsiteX96" fmla="*/ 1411821 w 5260975"/>
                <a:gd name="connsiteY96" fmla="*/ 1406527 h 1410656"/>
                <a:gd name="connsiteX97" fmla="*/ 1389738 w 5260975"/>
                <a:gd name="connsiteY97" fmla="*/ 1397310 h 1410656"/>
                <a:gd name="connsiteX98" fmla="*/ 1338081 w 5260975"/>
                <a:gd name="connsiteY98" fmla="*/ 1378204 h 1410656"/>
                <a:gd name="connsiteX99" fmla="*/ 1305436 w 5260975"/>
                <a:gd name="connsiteY99" fmla="*/ 1377339 h 1410656"/>
                <a:gd name="connsiteX100" fmla="*/ 1234481 w 5260975"/>
                <a:gd name="connsiteY100" fmla="*/ 1369178 h 1410656"/>
                <a:gd name="connsiteX101" fmla="*/ 1188106 w 5260975"/>
                <a:gd name="connsiteY101" fmla="*/ 1357560 h 1410656"/>
                <a:gd name="connsiteX102" fmla="*/ 1154790 w 5260975"/>
                <a:gd name="connsiteY102" fmla="*/ 1344406 h 1410656"/>
                <a:gd name="connsiteX103" fmla="*/ 1107069 w 5260975"/>
                <a:gd name="connsiteY103" fmla="*/ 1327219 h 1410656"/>
                <a:gd name="connsiteX104" fmla="*/ 1059158 w 5260975"/>
                <a:gd name="connsiteY104" fmla="*/ 1318290 h 1410656"/>
                <a:gd name="connsiteX105" fmla="*/ 1024496 w 5260975"/>
                <a:gd name="connsiteY105" fmla="*/ 1307056 h 1410656"/>
                <a:gd name="connsiteX106" fmla="*/ 982153 w 5260975"/>
                <a:gd name="connsiteY106" fmla="*/ 1299374 h 1410656"/>
                <a:gd name="connsiteX107" fmla="*/ 946628 w 5260975"/>
                <a:gd name="connsiteY107" fmla="*/ 1299087 h 1410656"/>
                <a:gd name="connsiteX108" fmla="*/ 890939 w 5260975"/>
                <a:gd name="connsiteY108" fmla="*/ 1300431 h 1410656"/>
                <a:gd name="connsiteX109" fmla="*/ 822769 w 5260975"/>
                <a:gd name="connsiteY109" fmla="*/ 1277196 h 1410656"/>
                <a:gd name="connsiteX110" fmla="*/ 795212 w 5260975"/>
                <a:gd name="connsiteY110" fmla="*/ 1272010 h 1410656"/>
                <a:gd name="connsiteX111" fmla="*/ 769288 w 5260975"/>
                <a:gd name="connsiteY111" fmla="*/ 1269610 h 1410656"/>
                <a:gd name="connsiteX112" fmla="*/ 714271 w 5260975"/>
                <a:gd name="connsiteY112" fmla="*/ 1254152 h 1410656"/>
                <a:gd name="connsiteX113" fmla="*/ 691900 w 5260975"/>
                <a:gd name="connsiteY113" fmla="*/ 1249062 h 1410656"/>
                <a:gd name="connsiteX114" fmla="*/ 660598 w 5260975"/>
                <a:gd name="connsiteY114" fmla="*/ 1249159 h 1410656"/>
                <a:gd name="connsiteX115" fmla="*/ 603662 w 5260975"/>
                <a:gd name="connsiteY115" fmla="*/ 1242054 h 1410656"/>
                <a:gd name="connsiteX116" fmla="*/ 546821 w 5260975"/>
                <a:gd name="connsiteY116" fmla="*/ 1221314 h 1410656"/>
                <a:gd name="connsiteX117" fmla="*/ 522721 w 5260975"/>
                <a:gd name="connsiteY117" fmla="*/ 1223330 h 1410656"/>
                <a:gd name="connsiteX118" fmla="*/ 514080 w 5260975"/>
                <a:gd name="connsiteY118" fmla="*/ 1222851 h 1410656"/>
                <a:gd name="connsiteX119" fmla="*/ 436404 w 5260975"/>
                <a:gd name="connsiteY119" fmla="*/ 1211424 h 1410656"/>
                <a:gd name="connsiteX120" fmla="*/ 428626 w 5260975"/>
                <a:gd name="connsiteY120" fmla="*/ 1210177 h 1410656"/>
                <a:gd name="connsiteX121" fmla="*/ 392141 w 5260975"/>
                <a:gd name="connsiteY121" fmla="*/ 1199999 h 1410656"/>
                <a:gd name="connsiteX122" fmla="*/ 300157 w 5260975"/>
                <a:gd name="connsiteY122" fmla="*/ 1193662 h 1410656"/>
                <a:gd name="connsiteX123" fmla="*/ 294493 w 5260975"/>
                <a:gd name="connsiteY123" fmla="*/ 1192894 h 1410656"/>
                <a:gd name="connsiteX124" fmla="*/ 263671 w 5260975"/>
                <a:gd name="connsiteY124" fmla="*/ 1197982 h 1410656"/>
                <a:gd name="connsiteX125" fmla="*/ 248406 w 5260975"/>
                <a:gd name="connsiteY125" fmla="*/ 1205184 h 1410656"/>
                <a:gd name="connsiteX126" fmla="*/ 224594 w 5260975"/>
                <a:gd name="connsiteY126" fmla="*/ 1212673 h 1410656"/>
                <a:gd name="connsiteX127" fmla="*/ 200398 w 5260975"/>
                <a:gd name="connsiteY127" fmla="*/ 1215458 h 1410656"/>
                <a:gd name="connsiteX128" fmla="*/ 159783 w 5260975"/>
                <a:gd name="connsiteY128" fmla="*/ 1204127 h 1410656"/>
                <a:gd name="connsiteX129" fmla="*/ 144997 w 5260975"/>
                <a:gd name="connsiteY129" fmla="*/ 1202975 h 1410656"/>
                <a:gd name="connsiteX130" fmla="*/ 112064 w 5260975"/>
                <a:gd name="connsiteY130" fmla="*/ 1197503 h 1410656"/>
                <a:gd name="connsiteX131" fmla="*/ 83259 w 5260975"/>
                <a:gd name="connsiteY131" fmla="*/ 1197887 h 1410656"/>
                <a:gd name="connsiteX132" fmla="*/ 60120 w 5260975"/>
                <a:gd name="connsiteY132" fmla="*/ 1206624 h 1410656"/>
                <a:gd name="connsiteX133" fmla="*/ 26514 w 5260975"/>
                <a:gd name="connsiteY133" fmla="*/ 1208352 h 1410656"/>
                <a:gd name="connsiteX134" fmla="*/ 4814 w 5260975"/>
                <a:gd name="connsiteY134" fmla="*/ 1202015 h 1410656"/>
                <a:gd name="connsiteX135" fmla="*/ 398 w 5260975"/>
                <a:gd name="connsiteY135" fmla="*/ 1201152 h 1410656"/>
                <a:gd name="connsiteX136" fmla="*/ 0 w 5260975"/>
                <a:gd name="connsiteY136" fmla="*/ 1201150 h 1410656"/>
                <a:gd name="connsiteX137" fmla="*/ 0 w 5260975"/>
                <a:gd name="connsiteY137" fmla="*/ 1004512 h 1410656"/>
                <a:gd name="connsiteX138" fmla="*/ 30355 w 5260975"/>
                <a:gd name="connsiteY138" fmla="*/ 1002784 h 1410656"/>
                <a:gd name="connsiteX139" fmla="*/ 52151 w 5260975"/>
                <a:gd name="connsiteY139" fmla="*/ 997695 h 1410656"/>
                <a:gd name="connsiteX140" fmla="*/ 64248 w 5260975"/>
                <a:gd name="connsiteY140" fmla="*/ 994430 h 1410656"/>
                <a:gd name="connsiteX141" fmla="*/ 126370 w 5260975"/>
                <a:gd name="connsiteY141" fmla="*/ 985405 h 1410656"/>
                <a:gd name="connsiteX142" fmla="*/ 154022 w 5260975"/>
                <a:gd name="connsiteY142" fmla="*/ 975708 h 1410656"/>
                <a:gd name="connsiteX143" fmla="*/ 161512 w 5260975"/>
                <a:gd name="connsiteY143" fmla="*/ 974268 h 1410656"/>
                <a:gd name="connsiteX144" fmla="*/ 202510 w 5260975"/>
                <a:gd name="connsiteY144" fmla="*/ 978300 h 1410656"/>
                <a:gd name="connsiteX145" fmla="*/ 233235 w 5260975"/>
                <a:gd name="connsiteY145" fmla="*/ 993950 h 1410656"/>
                <a:gd name="connsiteX146" fmla="*/ 239188 w 5260975"/>
                <a:gd name="connsiteY146" fmla="*/ 999231 h 1410656"/>
                <a:gd name="connsiteX147" fmla="*/ 324834 w 5260975"/>
                <a:gd name="connsiteY147" fmla="*/ 997407 h 1410656"/>
                <a:gd name="connsiteX148" fmla="*/ 337987 w 5260975"/>
                <a:gd name="connsiteY148" fmla="*/ 995198 h 1410656"/>
                <a:gd name="connsiteX149" fmla="*/ 401550 w 5260975"/>
                <a:gd name="connsiteY149" fmla="*/ 1004416 h 1410656"/>
                <a:gd name="connsiteX150" fmla="*/ 420081 w 5260975"/>
                <a:gd name="connsiteY150" fmla="*/ 1006240 h 1410656"/>
                <a:gd name="connsiteX151" fmla="*/ 486523 w 5260975"/>
                <a:gd name="connsiteY151" fmla="*/ 1014498 h 1410656"/>
                <a:gd name="connsiteX152" fmla="*/ 495932 w 5260975"/>
                <a:gd name="connsiteY152" fmla="*/ 1006817 h 1410656"/>
                <a:gd name="connsiteX153" fmla="*/ 523009 w 5260975"/>
                <a:gd name="connsiteY153" fmla="*/ 987517 h 1410656"/>
                <a:gd name="connsiteX154" fmla="*/ 576393 w 5260975"/>
                <a:gd name="connsiteY154" fmla="*/ 970427 h 1410656"/>
                <a:gd name="connsiteX155" fmla="*/ 590892 w 5260975"/>
                <a:gd name="connsiteY155" fmla="*/ 971387 h 1410656"/>
                <a:gd name="connsiteX156" fmla="*/ 627569 w 5260975"/>
                <a:gd name="connsiteY156" fmla="*/ 999904 h 1410656"/>
                <a:gd name="connsiteX157" fmla="*/ 645429 w 5260975"/>
                <a:gd name="connsiteY157" fmla="*/ 1011329 h 1410656"/>
                <a:gd name="connsiteX158" fmla="*/ 696125 w 5260975"/>
                <a:gd name="connsiteY158" fmla="*/ 1032356 h 1410656"/>
                <a:gd name="connsiteX159" fmla="*/ 700349 w 5260975"/>
                <a:gd name="connsiteY159" fmla="*/ 1036197 h 1410656"/>
                <a:gd name="connsiteX160" fmla="*/ 737795 w 5260975"/>
                <a:gd name="connsiteY160" fmla="*/ 1081804 h 1410656"/>
                <a:gd name="connsiteX161" fmla="*/ 746244 w 5260975"/>
                <a:gd name="connsiteY161" fmla="*/ 1089581 h 1410656"/>
                <a:gd name="connsiteX162" fmla="*/ 756422 w 5260975"/>
                <a:gd name="connsiteY162" fmla="*/ 1101680 h 1410656"/>
                <a:gd name="connsiteX163" fmla="*/ 788202 w 5260975"/>
                <a:gd name="connsiteY163" fmla="*/ 1125108 h 1410656"/>
                <a:gd name="connsiteX164" fmla="*/ 827569 w 5260975"/>
                <a:gd name="connsiteY164" fmla="*/ 1132596 h 1410656"/>
                <a:gd name="connsiteX165" fmla="*/ 875097 w 5260975"/>
                <a:gd name="connsiteY165" fmla="*/ 1144022 h 1410656"/>
                <a:gd name="connsiteX166" fmla="*/ 894972 w 5260975"/>
                <a:gd name="connsiteY166" fmla="*/ 1151704 h 1410656"/>
                <a:gd name="connsiteX167" fmla="*/ 948260 w 5260975"/>
                <a:gd name="connsiteY167" fmla="*/ 1166298 h 1410656"/>
                <a:gd name="connsiteX168" fmla="*/ 986282 w 5260975"/>
                <a:gd name="connsiteY168" fmla="*/ 1178588 h 1410656"/>
                <a:gd name="connsiteX169" fmla="*/ 1041107 w 5260975"/>
                <a:gd name="connsiteY169" fmla="*/ 1185789 h 1410656"/>
                <a:gd name="connsiteX170" fmla="*/ 1067703 w 5260975"/>
                <a:gd name="connsiteY170" fmla="*/ 1186076 h 1410656"/>
                <a:gd name="connsiteX171" fmla="*/ 1116574 w 5260975"/>
                <a:gd name="connsiteY171" fmla="*/ 1222946 h 1410656"/>
                <a:gd name="connsiteX172" fmla="*/ 1155557 w 5260975"/>
                <a:gd name="connsiteY172" fmla="*/ 1247335 h 1410656"/>
                <a:gd name="connsiteX173" fmla="*/ 1196556 w 5260975"/>
                <a:gd name="connsiteY173" fmla="*/ 1235525 h 1410656"/>
                <a:gd name="connsiteX174" fmla="*/ 1207693 w 5260975"/>
                <a:gd name="connsiteY174" fmla="*/ 1224387 h 1410656"/>
                <a:gd name="connsiteX175" fmla="*/ 1274904 w 5260975"/>
                <a:gd name="connsiteY175" fmla="*/ 1213826 h 1410656"/>
                <a:gd name="connsiteX176" fmla="*/ 1370919 w 5260975"/>
                <a:gd name="connsiteY176" fmla="*/ 1213442 h 1410656"/>
                <a:gd name="connsiteX177" fmla="*/ 1530593 w 5260975"/>
                <a:gd name="connsiteY177" fmla="*/ 1189437 h 1410656"/>
                <a:gd name="connsiteX178" fmla="*/ 1558436 w 5260975"/>
                <a:gd name="connsiteY178" fmla="*/ 1178299 h 1410656"/>
                <a:gd name="connsiteX179" fmla="*/ 1589737 w 5260975"/>
                <a:gd name="connsiteY179" fmla="*/ 1175515 h 1410656"/>
                <a:gd name="connsiteX180" fmla="*/ 1601740 w 5260975"/>
                <a:gd name="connsiteY180" fmla="*/ 1182333 h 1410656"/>
                <a:gd name="connsiteX181" fmla="*/ 1654259 w 5260975"/>
                <a:gd name="connsiteY181" fmla="*/ 1192510 h 1410656"/>
                <a:gd name="connsiteX182" fmla="*/ 1664246 w 5260975"/>
                <a:gd name="connsiteY182" fmla="*/ 1192702 h 1410656"/>
                <a:gd name="connsiteX183" fmla="*/ 1698427 w 5260975"/>
                <a:gd name="connsiteY183" fmla="*/ 1188381 h 1410656"/>
                <a:gd name="connsiteX184" fmla="*/ 1730112 w 5260975"/>
                <a:gd name="connsiteY184" fmla="*/ 1185885 h 1410656"/>
                <a:gd name="connsiteX185" fmla="*/ 1809996 w 5260975"/>
                <a:gd name="connsiteY185" fmla="*/ 1194046 h 1410656"/>
                <a:gd name="connsiteX186" fmla="*/ 1871254 w 5260975"/>
                <a:gd name="connsiteY186" fmla="*/ 1192126 h 1410656"/>
                <a:gd name="connsiteX187" fmla="*/ 1899482 w 5260975"/>
                <a:gd name="connsiteY187" fmla="*/ 1194046 h 1410656"/>
                <a:gd name="connsiteX188" fmla="*/ 1915420 w 5260975"/>
                <a:gd name="connsiteY188" fmla="*/ 1196927 h 1410656"/>
                <a:gd name="connsiteX189" fmla="*/ 1951522 w 5260975"/>
                <a:gd name="connsiteY189" fmla="*/ 1216994 h 1410656"/>
                <a:gd name="connsiteX190" fmla="*/ 1971302 w 5260975"/>
                <a:gd name="connsiteY190" fmla="*/ 1221507 h 1410656"/>
                <a:gd name="connsiteX191" fmla="*/ 2030831 w 5260975"/>
                <a:gd name="connsiteY191" fmla="*/ 1221123 h 1410656"/>
                <a:gd name="connsiteX192" fmla="*/ 2120125 w 5260975"/>
                <a:gd name="connsiteY192" fmla="*/ 1190878 h 1410656"/>
                <a:gd name="connsiteX193" fmla="*/ 2129439 w 5260975"/>
                <a:gd name="connsiteY193" fmla="*/ 1186845 h 1410656"/>
                <a:gd name="connsiteX194" fmla="*/ 2174854 w 5260975"/>
                <a:gd name="connsiteY194" fmla="*/ 1181852 h 1410656"/>
                <a:gd name="connsiteX195" fmla="*/ 2205674 w 5260975"/>
                <a:gd name="connsiteY195" fmla="*/ 1188669 h 1410656"/>
                <a:gd name="connsiteX196" fmla="*/ 2247634 w 5260975"/>
                <a:gd name="connsiteY196" fmla="*/ 1202784 h 1410656"/>
                <a:gd name="connsiteX197" fmla="*/ 2285367 w 5260975"/>
                <a:gd name="connsiteY197" fmla="*/ 1214594 h 1410656"/>
                <a:gd name="connsiteX198" fmla="*/ 2312827 w 5260975"/>
                <a:gd name="connsiteY198" fmla="*/ 1227939 h 1410656"/>
                <a:gd name="connsiteX199" fmla="*/ 2375622 w 5260975"/>
                <a:gd name="connsiteY199" fmla="*/ 1237733 h 1410656"/>
                <a:gd name="connsiteX200" fmla="*/ 2382151 w 5260975"/>
                <a:gd name="connsiteY200" fmla="*/ 1239365 h 1410656"/>
                <a:gd name="connsiteX201" fmla="*/ 2429390 w 5260975"/>
                <a:gd name="connsiteY201" fmla="*/ 1227459 h 1410656"/>
                <a:gd name="connsiteX202" fmla="*/ 2486134 w 5260975"/>
                <a:gd name="connsiteY202" fmla="*/ 1215362 h 1410656"/>
                <a:gd name="connsiteX203" fmla="*/ 2506394 w 5260975"/>
                <a:gd name="connsiteY203" fmla="*/ 1219490 h 1410656"/>
                <a:gd name="connsiteX204" fmla="*/ 2534142 w 5260975"/>
                <a:gd name="connsiteY204" fmla="*/ 1225347 h 1410656"/>
                <a:gd name="connsiteX205" fmla="*/ 2559874 w 5260975"/>
                <a:gd name="connsiteY205" fmla="*/ 1222275 h 1410656"/>
                <a:gd name="connsiteX206" fmla="*/ 2575525 w 5260975"/>
                <a:gd name="connsiteY206" fmla="*/ 1221987 h 1410656"/>
                <a:gd name="connsiteX207" fmla="*/ 2646960 w 5260975"/>
                <a:gd name="connsiteY207" fmla="*/ 1257896 h 1410656"/>
                <a:gd name="connsiteX208" fmla="*/ 2665107 w 5260975"/>
                <a:gd name="connsiteY208" fmla="*/ 1260873 h 1410656"/>
                <a:gd name="connsiteX209" fmla="*/ 2675381 w 5260975"/>
                <a:gd name="connsiteY209" fmla="*/ 1265290 h 1410656"/>
                <a:gd name="connsiteX210" fmla="*/ 2737311 w 5260975"/>
                <a:gd name="connsiteY210" fmla="*/ 1309841 h 1410656"/>
                <a:gd name="connsiteX211" fmla="*/ 2763619 w 5260975"/>
                <a:gd name="connsiteY211" fmla="*/ 1318866 h 1410656"/>
                <a:gd name="connsiteX212" fmla="*/ 2792519 w 5260975"/>
                <a:gd name="connsiteY212" fmla="*/ 1317041 h 1410656"/>
                <a:gd name="connsiteX213" fmla="*/ 2809226 w 5260975"/>
                <a:gd name="connsiteY213" fmla="*/ 1313777 h 1410656"/>
                <a:gd name="connsiteX214" fmla="*/ 2850705 w 5260975"/>
                <a:gd name="connsiteY214" fmla="*/ 1285452 h 1410656"/>
                <a:gd name="connsiteX215" fmla="*/ 2874324 w 5260975"/>
                <a:gd name="connsiteY215" fmla="*/ 1286413 h 1410656"/>
                <a:gd name="connsiteX216" fmla="*/ 2911194 w 5260975"/>
                <a:gd name="connsiteY216" fmla="*/ 1305903 h 1410656"/>
                <a:gd name="connsiteX217" fmla="*/ 2978116 w 5260975"/>
                <a:gd name="connsiteY217" fmla="*/ 1314641 h 1410656"/>
                <a:gd name="connsiteX218" fmla="*/ 3012106 w 5260975"/>
                <a:gd name="connsiteY218" fmla="*/ 1287373 h 1410656"/>
                <a:gd name="connsiteX219" fmla="*/ 3029676 w 5260975"/>
                <a:gd name="connsiteY219" fmla="*/ 1261161 h 1410656"/>
                <a:gd name="connsiteX220" fmla="*/ 3080469 w 5260975"/>
                <a:gd name="connsiteY220" fmla="*/ 1230724 h 1410656"/>
                <a:gd name="connsiteX221" fmla="*/ 3092567 w 5260975"/>
                <a:gd name="connsiteY221" fmla="*/ 1242054 h 1410656"/>
                <a:gd name="connsiteX222" fmla="*/ 3129821 w 5260975"/>
                <a:gd name="connsiteY222" fmla="*/ 1246855 h 1410656"/>
                <a:gd name="connsiteX223" fmla="*/ 3170147 w 5260975"/>
                <a:gd name="connsiteY223" fmla="*/ 1246471 h 1410656"/>
                <a:gd name="connsiteX224" fmla="*/ 3240429 w 5260975"/>
                <a:gd name="connsiteY224" fmla="*/ 1251559 h 1410656"/>
                <a:gd name="connsiteX225" fmla="*/ 3287189 w 5260975"/>
                <a:gd name="connsiteY225" fmla="*/ 1222466 h 1410656"/>
                <a:gd name="connsiteX226" fmla="*/ 3305049 w 5260975"/>
                <a:gd name="connsiteY226" fmla="*/ 1210465 h 1410656"/>
                <a:gd name="connsiteX227" fmla="*/ 3321755 w 5260975"/>
                <a:gd name="connsiteY227" fmla="*/ 1202784 h 1410656"/>
                <a:gd name="connsiteX228" fmla="*/ 3341055 w 5260975"/>
                <a:gd name="connsiteY228" fmla="*/ 1198463 h 1410656"/>
                <a:gd name="connsiteX229" fmla="*/ 3387621 w 5260975"/>
                <a:gd name="connsiteY229" fmla="*/ 1182140 h 1410656"/>
                <a:gd name="connsiteX230" fmla="*/ 3413161 w 5260975"/>
                <a:gd name="connsiteY230" fmla="*/ 1166105 h 1410656"/>
                <a:gd name="connsiteX231" fmla="*/ 3470579 w 5260975"/>
                <a:gd name="connsiteY231" fmla="*/ 1150647 h 1410656"/>
                <a:gd name="connsiteX232" fmla="*/ 3509657 w 5260975"/>
                <a:gd name="connsiteY232" fmla="*/ 1136821 h 1410656"/>
                <a:gd name="connsiteX233" fmla="*/ 3550847 w 5260975"/>
                <a:gd name="connsiteY233" fmla="*/ 1113009 h 1410656"/>
                <a:gd name="connsiteX234" fmla="*/ 3556608 w 5260975"/>
                <a:gd name="connsiteY234" fmla="*/ 1109361 h 1410656"/>
                <a:gd name="connsiteX235" fmla="*/ 3570435 w 5260975"/>
                <a:gd name="connsiteY235" fmla="*/ 1093710 h 1410656"/>
                <a:gd name="connsiteX236" fmla="*/ 3590501 w 5260975"/>
                <a:gd name="connsiteY236" fmla="*/ 1039846 h 1410656"/>
                <a:gd name="connsiteX237" fmla="*/ 3596263 w 5260975"/>
                <a:gd name="connsiteY237" fmla="*/ 1028900 h 1410656"/>
                <a:gd name="connsiteX238" fmla="*/ 3648591 w 5260975"/>
                <a:gd name="connsiteY238" fmla="*/ 992030 h 1410656"/>
                <a:gd name="connsiteX239" fmla="*/ 3667986 w 5260975"/>
                <a:gd name="connsiteY239" fmla="*/ 995487 h 1410656"/>
                <a:gd name="connsiteX240" fmla="*/ 3689397 w 5260975"/>
                <a:gd name="connsiteY240" fmla="*/ 1007585 h 1410656"/>
                <a:gd name="connsiteX241" fmla="*/ 3736349 w 5260975"/>
                <a:gd name="connsiteY241" fmla="*/ 1010753 h 1410656"/>
                <a:gd name="connsiteX242" fmla="*/ 3753919 w 5260975"/>
                <a:gd name="connsiteY242" fmla="*/ 1004513 h 1410656"/>
                <a:gd name="connsiteX243" fmla="*/ 3784643 w 5260975"/>
                <a:gd name="connsiteY243" fmla="*/ 987710 h 1410656"/>
                <a:gd name="connsiteX244" fmla="*/ 3808359 w 5260975"/>
                <a:gd name="connsiteY244" fmla="*/ 961689 h 1410656"/>
                <a:gd name="connsiteX245" fmla="*/ 3842829 w 5260975"/>
                <a:gd name="connsiteY245" fmla="*/ 918674 h 1410656"/>
                <a:gd name="connsiteX246" fmla="*/ 3908983 w 5260975"/>
                <a:gd name="connsiteY246" fmla="*/ 902256 h 1410656"/>
                <a:gd name="connsiteX247" fmla="*/ 3934428 w 5260975"/>
                <a:gd name="connsiteY247" fmla="*/ 896783 h 1410656"/>
                <a:gd name="connsiteX248" fmla="*/ 4026987 w 5260975"/>
                <a:gd name="connsiteY248" fmla="*/ 873835 h 1410656"/>
                <a:gd name="connsiteX249" fmla="*/ 4035051 w 5260975"/>
                <a:gd name="connsiteY249" fmla="*/ 873067 h 1410656"/>
                <a:gd name="connsiteX250" fmla="*/ 4099189 w 5260975"/>
                <a:gd name="connsiteY250" fmla="*/ 846664 h 1410656"/>
                <a:gd name="connsiteX251" fmla="*/ 4114647 w 5260975"/>
                <a:gd name="connsiteY251" fmla="*/ 840134 h 1410656"/>
                <a:gd name="connsiteX252" fmla="*/ 4133563 w 5260975"/>
                <a:gd name="connsiteY252" fmla="*/ 823427 h 1410656"/>
                <a:gd name="connsiteX253" fmla="*/ 4151039 w 5260975"/>
                <a:gd name="connsiteY253" fmla="*/ 776284 h 1410656"/>
                <a:gd name="connsiteX254" fmla="*/ 4171489 w 5260975"/>
                <a:gd name="connsiteY254" fmla="*/ 754776 h 1410656"/>
                <a:gd name="connsiteX255" fmla="*/ 4186372 w 5260975"/>
                <a:gd name="connsiteY255" fmla="*/ 741718 h 1410656"/>
                <a:gd name="connsiteX256" fmla="*/ 4199429 w 5260975"/>
                <a:gd name="connsiteY256" fmla="*/ 721940 h 1410656"/>
                <a:gd name="connsiteX257" fmla="*/ 4212487 w 5260975"/>
                <a:gd name="connsiteY257" fmla="*/ 674604 h 1410656"/>
                <a:gd name="connsiteX258" fmla="*/ 4232555 w 5260975"/>
                <a:gd name="connsiteY258" fmla="*/ 632645 h 1410656"/>
                <a:gd name="connsiteX259" fmla="*/ 4268657 w 5260975"/>
                <a:gd name="connsiteY259" fmla="*/ 609410 h 1410656"/>
                <a:gd name="connsiteX260" fmla="*/ 4291028 w 5260975"/>
                <a:gd name="connsiteY260" fmla="*/ 597216 h 1410656"/>
                <a:gd name="connsiteX261" fmla="*/ 4379651 w 5260975"/>
                <a:gd name="connsiteY261" fmla="*/ 609506 h 1410656"/>
                <a:gd name="connsiteX262" fmla="*/ 4440139 w 5260975"/>
                <a:gd name="connsiteY262" fmla="*/ 621507 h 1410656"/>
                <a:gd name="connsiteX263" fmla="*/ 4460015 w 5260975"/>
                <a:gd name="connsiteY263" fmla="*/ 616899 h 1410656"/>
                <a:gd name="connsiteX264" fmla="*/ 4516183 w 5260975"/>
                <a:gd name="connsiteY264" fmla="*/ 577724 h 1410656"/>
                <a:gd name="connsiteX265" fmla="*/ 4571681 w 5260975"/>
                <a:gd name="connsiteY265" fmla="*/ 560250 h 1410656"/>
                <a:gd name="connsiteX266" fmla="*/ 4613447 w 5260975"/>
                <a:gd name="connsiteY266" fmla="*/ 555257 h 1410656"/>
                <a:gd name="connsiteX267" fmla="*/ 4649355 w 5260975"/>
                <a:gd name="connsiteY267" fmla="*/ 551417 h 1410656"/>
                <a:gd name="connsiteX268" fmla="*/ 4692467 w 5260975"/>
                <a:gd name="connsiteY268" fmla="*/ 540663 h 1410656"/>
                <a:gd name="connsiteX269" fmla="*/ 4716855 w 5260975"/>
                <a:gd name="connsiteY269" fmla="*/ 528949 h 1410656"/>
                <a:gd name="connsiteX270" fmla="*/ 4755645 w 5260975"/>
                <a:gd name="connsiteY270" fmla="*/ 512147 h 1410656"/>
                <a:gd name="connsiteX271" fmla="*/ 4795395 w 5260975"/>
                <a:gd name="connsiteY271" fmla="*/ 490351 h 1410656"/>
                <a:gd name="connsiteX272" fmla="*/ 4825928 w 5260975"/>
                <a:gd name="connsiteY272" fmla="*/ 459818 h 1410656"/>
                <a:gd name="connsiteX273" fmla="*/ 4842347 w 5260975"/>
                <a:gd name="connsiteY273" fmla="*/ 434086 h 1410656"/>
                <a:gd name="connsiteX274" fmla="*/ 4890451 w 5260975"/>
                <a:gd name="connsiteY274" fmla="*/ 397216 h 1410656"/>
                <a:gd name="connsiteX275" fmla="*/ 4933945 w 5260975"/>
                <a:gd name="connsiteY275" fmla="*/ 327701 h 1410656"/>
                <a:gd name="connsiteX276" fmla="*/ 4961214 w 5260975"/>
                <a:gd name="connsiteY276" fmla="*/ 298801 h 1410656"/>
                <a:gd name="connsiteX277" fmla="*/ 4976672 w 5260975"/>
                <a:gd name="connsiteY277" fmla="*/ 290639 h 1410656"/>
                <a:gd name="connsiteX278" fmla="*/ 5002979 w 5260975"/>
                <a:gd name="connsiteY278" fmla="*/ 270573 h 1410656"/>
                <a:gd name="connsiteX279" fmla="*/ 5018535 w 5260975"/>
                <a:gd name="connsiteY279" fmla="*/ 255690 h 1410656"/>
                <a:gd name="connsiteX280" fmla="*/ 5061069 w 5260975"/>
                <a:gd name="connsiteY280" fmla="*/ 200961 h 1410656"/>
                <a:gd name="connsiteX281" fmla="*/ 5074127 w 5260975"/>
                <a:gd name="connsiteY281" fmla="*/ 184735 h 1410656"/>
                <a:gd name="connsiteX282" fmla="*/ 5101108 w 5260975"/>
                <a:gd name="connsiteY282" fmla="*/ 156891 h 1410656"/>
                <a:gd name="connsiteX283" fmla="*/ 5112918 w 5260975"/>
                <a:gd name="connsiteY283" fmla="*/ 148441 h 1410656"/>
                <a:gd name="connsiteX284" fmla="*/ 5133753 w 5260975"/>
                <a:gd name="connsiteY284" fmla="*/ 125782 h 1410656"/>
                <a:gd name="connsiteX285" fmla="*/ 5183393 w 5260975"/>
                <a:gd name="connsiteY285" fmla="*/ 66348 h 1410656"/>
                <a:gd name="connsiteX286" fmla="*/ 5204709 w 5260975"/>
                <a:gd name="connsiteY286" fmla="*/ 33030 h 1410656"/>
                <a:gd name="connsiteX287" fmla="*/ 5247243 w 5260975"/>
                <a:gd name="connsiteY287" fmla="*/ 8451 h 1410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</a:cxnLst>
              <a:rect l="l" t="t" r="r" b="b"/>
              <a:pathLst>
                <a:path w="5260975" h="1410656">
                  <a:moveTo>
                    <a:pt x="5260975" y="0"/>
                  </a:moveTo>
                  <a:lnTo>
                    <a:pt x="5260975" y="221634"/>
                  </a:lnTo>
                  <a:lnTo>
                    <a:pt x="5226503" y="237063"/>
                  </a:lnTo>
                  <a:cubicBezTo>
                    <a:pt x="5219783" y="239848"/>
                    <a:pt x="5212389" y="241384"/>
                    <a:pt x="5206341" y="245128"/>
                  </a:cubicBezTo>
                  <a:cubicBezTo>
                    <a:pt x="5178495" y="262219"/>
                    <a:pt x="5151515" y="280654"/>
                    <a:pt x="5123287" y="297073"/>
                  </a:cubicBezTo>
                  <a:cubicBezTo>
                    <a:pt x="5094195" y="314067"/>
                    <a:pt x="5068175" y="334134"/>
                    <a:pt x="5048107" y="361307"/>
                  </a:cubicBezTo>
                  <a:cubicBezTo>
                    <a:pt x="5029480" y="386559"/>
                    <a:pt x="5011429" y="412194"/>
                    <a:pt x="4992899" y="437542"/>
                  </a:cubicBezTo>
                  <a:cubicBezTo>
                    <a:pt x="4988194" y="443975"/>
                    <a:pt x="4983873" y="451561"/>
                    <a:pt x="4977440" y="455690"/>
                  </a:cubicBezTo>
                  <a:cubicBezTo>
                    <a:pt x="4964094" y="464331"/>
                    <a:pt x="4949499" y="471340"/>
                    <a:pt x="4935193" y="478445"/>
                  </a:cubicBezTo>
                  <a:cubicBezTo>
                    <a:pt x="4922903" y="484494"/>
                    <a:pt x="4909845" y="489006"/>
                    <a:pt x="4897844" y="495535"/>
                  </a:cubicBezTo>
                  <a:cubicBezTo>
                    <a:pt x="4888243" y="500721"/>
                    <a:pt x="4879697" y="507922"/>
                    <a:pt x="4870767" y="514451"/>
                  </a:cubicBezTo>
                  <a:cubicBezTo>
                    <a:pt x="4862990" y="520115"/>
                    <a:pt x="4854445" y="525012"/>
                    <a:pt x="4847916" y="531830"/>
                  </a:cubicBezTo>
                  <a:cubicBezTo>
                    <a:pt x="4831977" y="548344"/>
                    <a:pt x="4815942" y="564571"/>
                    <a:pt x="4796163" y="576765"/>
                  </a:cubicBezTo>
                  <a:cubicBezTo>
                    <a:pt x="4776672" y="588862"/>
                    <a:pt x="4758237" y="602401"/>
                    <a:pt x="4738843" y="614691"/>
                  </a:cubicBezTo>
                  <a:cubicBezTo>
                    <a:pt x="4719831" y="626693"/>
                    <a:pt x="4702645" y="639846"/>
                    <a:pt x="4692755" y="661162"/>
                  </a:cubicBezTo>
                  <a:cubicBezTo>
                    <a:pt x="4688339" y="670571"/>
                    <a:pt x="4682097" y="680845"/>
                    <a:pt x="4673744" y="686318"/>
                  </a:cubicBezTo>
                  <a:cubicBezTo>
                    <a:pt x="4661838" y="694095"/>
                    <a:pt x="4646764" y="696880"/>
                    <a:pt x="4633801" y="703505"/>
                  </a:cubicBezTo>
                  <a:cubicBezTo>
                    <a:pt x="4618535" y="711282"/>
                    <a:pt x="4600869" y="718003"/>
                    <a:pt x="4590499" y="730389"/>
                  </a:cubicBezTo>
                  <a:cubicBezTo>
                    <a:pt x="4581281" y="741431"/>
                    <a:pt x="4571968" y="750072"/>
                    <a:pt x="4559773" y="757081"/>
                  </a:cubicBezTo>
                  <a:cubicBezTo>
                    <a:pt x="4551229" y="761978"/>
                    <a:pt x="4544892" y="770907"/>
                    <a:pt x="4536059" y="774940"/>
                  </a:cubicBezTo>
                  <a:cubicBezTo>
                    <a:pt x="4524441" y="780317"/>
                    <a:pt x="4512727" y="784542"/>
                    <a:pt x="4502549" y="792895"/>
                  </a:cubicBezTo>
                  <a:cubicBezTo>
                    <a:pt x="4491987" y="801536"/>
                    <a:pt x="4479986" y="808353"/>
                    <a:pt x="4468944" y="816419"/>
                  </a:cubicBezTo>
                  <a:cubicBezTo>
                    <a:pt x="4463087" y="820739"/>
                    <a:pt x="4458286" y="826404"/>
                    <a:pt x="4452622" y="830917"/>
                  </a:cubicBezTo>
                  <a:cubicBezTo>
                    <a:pt x="4442252" y="839174"/>
                    <a:pt x="4431690" y="847239"/>
                    <a:pt x="4421032" y="855016"/>
                  </a:cubicBezTo>
                  <a:cubicBezTo>
                    <a:pt x="4410375" y="862794"/>
                    <a:pt x="4400197" y="871819"/>
                    <a:pt x="4388483" y="877484"/>
                  </a:cubicBezTo>
                  <a:cubicBezTo>
                    <a:pt x="4368513" y="887086"/>
                    <a:pt x="4346717" y="892847"/>
                    <a:pt x="4327321" y="903216"/>
                  </a:cubicBezTo>
                  <a:cubicBezTo>
                    <a:pt x="4307639" y="913777"/>
                    <a:pt x="4289107" y="927028"/>
                    <a:pt x="4271633" y="941046"/>
                  </a:cubicBezTo>
                  <a:cubicBezTo>
                    <a:pt x="4257807" y="952088"/>
                    <a:pt x="4244845" y="963034"/>
                    <a:pt x="4227465" y="968698"/>
                  </a:cubicBezTo>
                  <a:cubicBezTo>
                    <a:pt x="4217768" y="971867"/>
                    <a:pt x="4207591" y="978780"/>
                    <a:pt x="4201733" y="986846"/>
                  </a:cubicBezTo>
                  <a:cubicBezTo>
                    <a:pt x="4189059" y="1004416"/>
                    <a:pt x="4172833" y="1016802"/>
                    <a:pt x="4154494" y="1027364"/>
                  </a:cubicBezTo>
                  <a:cubicBezTo>
                    <a:pt x="4130010" y="1041574"/>
                    <a:pt x="4105814" y="1056072"/>
                    <a:pt x="4081234" y="1069994"/>
                  </a:cubicBezTo>
                  <a:cubicBezTo>
                    <a:pt x="4066737" y="1078252"/>
                    <a:pt x="4052335" y="1086989"/>
                    <a:pt x="4036971" y="1093038"/>
                  </a:cubicBezTo>
                  <a:cubicBezTo>
                    <a:pt x="4005575" y="1105520"/>
                    <a:pt x="3973410" y="1116177"/>
                    <a:pt x="3941725" y="1127796"/>
                  </a:cubicBezTo>
                  <a:cubicBezTo>
                    <a:pt x="3931355" y="1131540"/>
                    <a:pt x="3921561" y="1136917"/>
                    <a:pt x="3910999" y="1140182"/>
                  </a:cubicBezTo>
                  <a:cubicBezTo>
                    <a:pt x="3899573" y="1143734"/>
                    <a:pt x="3887285" y="1144790"/>
                    <a:pt x="3875859" y="1148343"/>
                  </a:cubicBezTo>
                  <a:cubicBezTo>
                    <a:pt x="3856847" y="1154199"/>
                    <a:pt x="3838412" y="1161689"/>
                    <a:pt x="3819401" y="1167642"/>
                  </a:cubicBezTo>
                  <a:cubicBezTo>
                    <a:pt x="3782723" y="1179068"/>
                    <a:pt x="3745949" y="1190014"/>
                    <a:pt x="3709176" y="1200863"/>
                  </a:cubicBezTo>
                  <a:cubicBezTo>
                    <a:pt x="3701303" y="1203168"/>
                    <a:pt x="3692757" y="1203456"/>
                    <a:pt x="3684981" y="1205952"/>
                  </a:cubicBezTo>
                  <a:cubicBezTo>
                    <a:pt x="3664337" y="1212673"/>
                    <a:pt x="3643789" y="1219970"/>
                    <a:pt x="3623338" y="1227363"/>
                  </a:cubicBezTo>
                  <a:cubicBezTo>
                    <a:pt x="3610953" y="1231876"/>
                    <a:pt x="3598854" y="1237445"/>
                    <a:pt x="3586373" y="1241765"/>
                  </a:cubicBezTo>
                  <a:cubicBezTo>
                    <a:pt x="3576387" y="1245222"/>
                    <a:pt x="3566113" y="1247910"/>
                    <a:pt x="3555743" y="1250023"/>
                  </a:cubicBezTo>
                  <a:cubicBezTo>
                    <a:pt x="3546814" y="1251848"/>
                    <a:pt x="3537501" y="1251655"/>
                    <a:pt x="3528667" y="1253864"/>
                  </a:cubicBezTo>
                  <a:cubicBezTo>
                    <a:pt x="3504759" y="1259816"/>
                    <a:pt x="3481140" y="1266538"/>
                    <a:pt x="3457424" y="1272874"/>
                  </a:cubicBezTo>
                  <a:cubicBezTo>
                    <a:pt x="3447919" y="1275371"/>
                    <a:pt x="3438221" y="1277196"/>
                    <a:pt x="3429003" y="1280364"/>
                  </a:cubicBezTo>
                  <a:cubicBezTo>
                    <a:pt x="3404327" y="1288717"/>
                    <a:pt x="3380036" y="1298222"/>
                    <a:pt x="3355264" y="1306096"/>
                  </a:cubicBezTo>
                  <a:cubicBezTo>
                    <a:pt x="3334717" y="1312625"/>
                    <a:pt x="3313593" y="1317329"/>
                    <a:pt x="3292757" y="1323090"/>
                  </a:cubicBezTo>
                  <a:cubicBezTo>
                    <a:pt x="3283924" y="1325587"/>
                    <a:pt x="3275475" y="1329140"/>
                    <a:pt x="3266643" y="1331251"/>
                  </a:cubicBezTo>
                  <a:cubicBezTo>
                    <a:pt x="3246863" y="1336053"/>
                    <a:pt x="3226796" y="1340085"/>
                    <a:pt x="3206921" y="1344886"/>
                  </a:cubicBezTo>
                  <a:cubicBezTo>
                    <a:pt x="3195590" y="1347670"/>
                    <a:pt x="3184645" y="1352663"/>
                    <a:pt x="3173123" y="1354488"/>
                  </a:cubicBezTo>
                  <a:cubicBezTo>
                    <a:pt x="3145759" y="1358808"/>
                    <a:pt x="3118203" y="1361880"/>
                    <a:pt x="3090646" y="1365337"/>
                  </a:cubicBezTo>
                  <a:cubicBezTo>
                    <a:pt x="3062227" y="1368889"/>
                    <a:pt x="3033902" y="1372634"/>
                    <a:pt x="3005480" y="1375802"/>
                  </a:cubicBezTo>
                  <a:cubicBezTo>
                    <a:pt x="2989926" y="1377435"/>
                    <a:pt x="2974275" y="1377723"/>
                    <a:pt x="2958721" y="1379259"/>
                  </a:cubicBezTo>
                  <a:cubicBezTo>
                    <a:pt x="2945087" y="1380604"/>
                    <a:pt x="2931549" y="1383100"/>
                    <a:pt x="2917915" y="1384733"/>
                  </a:cubicBezTo>
                  <a:cubicBezTo>
                    <a:pt x="2906105" y="1386076"/>
                    <a:pt x="2894199" y="1386844"/>
                    <a:pt x="2882389" y="1388189"/>
                  </a:cubicBezTo>
                  <a:cubicBezTo>
                    <a:pt x="2863475" y="1390397"/>
                    <a:pt x="2844655" y="1392894"/>
                    <a:pt x="2825837" y="1395198"/>
                  </a:cubicBezTo>
                  <a:cubicBezTo>
                    <a:pt x="2817964" y="1396062"/>
                    <a:pt x="2809706" y="1398462"/>
                    <a:pt x="2802313" y="1397023"/>
                  </a:cubicBezTo>
                  <a:cubicBezTo>
                    <a:pt x="2783686" y="1393373"/>
                    <a:pt x="2765347" y="1394430"/>
                    <a:pt x="2746816" y="1396926"/>
                  </a:cubicBezTo>
                  <a:cubicBezTo>
                    <a:pt x="2740479" y="1397791"/>
                    <a:pt x="2733662" y="1397598"/>
                    <a:pt x="2727517" y="1395966"/>
                  </a:cubicBezTo>
                  <a:cubicBezTo>
                    <a:pt x="2714939" y="1392701"/>
                    <a:pt x="2702745" y="1388092"/>
                    <a:pt x="2690359" y="1384060"/>
                  </a:cubicBezTo>
                  <a:cubicBezTo>
                    <a:pt x="2689014" y="1383580"/>
                    <a:pt x="2687382" y="1383484"/>
                    <a:pt x="2685943" y="1383196"/>
                  </a:cubicBezTo>
                  <a:cubicBezTo>
                    <a:pt x="2677781" y="1381563"/>
                    <a:pt x="2669717" y="1379931"/>
                    <a:pt x="2661554" y="1378491"/>
                  </a:cubicBezTo>
                  <a:cubicBezTo>
                    <a:pt x="2657138" y="1377723"/>
                    <a:pt x="2652625" y="1377627"/>
                    <a:pt x="2648208" y="1376955"/>
                  </a:cubicBezTo>
                  <a:cubicBezTo>
                    <a:pt x="2631118" y="1374266"/>
                    <a:pt x="2612299" y="1378779"/>
                    <a:pt x="2597512" y="1367162"/>
                  </a:cubicBezTo>
                  <a:cubicBezTo>
                    <a:pt x="2587911" y="1359672"/>
                    <a:pt x="2578597" y="1361401"/>
                    <a:pt x="2568324" y="1362553"/>
                  </a:cubicBezTo>
                  <a:cubicBezTo>
                    <a:pt x="2560547" y="1363417"/>
                    <a:pt x="2552577" y="1363128"/>
                    <a:pt x="2544704" y="1363225"/>
                  </a:cubicBezTo>
                  <a:cubicBezTo>
                    <a:pt x="2530878" y="1363512"/>
                    <a:pt x="2517052" y="1363609"/>
                    <a:pt x="2503225" y="1364089"/>
                  </a:cubicBezTo>
                  <a:cubicBezTo>
                    <a:pt x="2498808" y="1364281"/>
                    <a:pt x="2494297" y="1366682"/>
                    <a:pt x="2489975" y="1366298"/>
                  </a:cubicBezTo>
                  <a:cubicBezTo>
                    <a:pt x="2470004" y="1364473"/>
                    <a:pt x="2450033" y="1361592"/>
                    <a:pt x="2430061" y="1359960"/>
                  </a:cubicBezTo>
                  <a:cubicBezTo>
                    <a:pt x="2418732" y="1359001"/>
                    <a:pt x="2407114" y="1360824"/>
                    <a:pt x="2395880" y="1359480"/>
                  </a:cubicBezTo>
                  <a:cubicBezTo>
                    <a:pt x="2382919" y="1357944"/>
                    <a:pt x="2370245" y="1354008"/>
                    <a:pt x="2357378" y="1351607"/>
                  </a:cubicBezTo>
                  <a:cubicBezTo>
                    <a:pt x="2353826" y="1350935"/>
                    <a:pt x="2349889" y="1351799"/>
                    <a:pt x="2346145" y="1351991"/>
                  </a:cubicBezTo>
                  <a:cubicBezTo>
                    <a:pt x="2341920" y="1352183"/>
                    <a:pt x="2337791" y="1352567"/>
                    <a:pt x="2333567" y="1352663"/>
                  </a:cubicBezTo>
                  <a:cubicBezTo>
                    <a:pt x="2320700" y="1352856"/>
                    <a:pt x="2307835" y="1352567"/>
                    <a:pt x="2294968" y="1353240"/>
                  </a:cubicBezTo>
                  <a:cubicBezTo>
                    <a:pt x="2287095" y="1353624"/>
                    <a:pt x="2278839" y="1357560"/>
                    <a:pt x="2271540" y="1356120"/>
                  </a:cubicBezTo>
                  <a:cubicBezTo>
                    <a:pt x="2256659" y="1353335"/>
                    <a:pt x="2241776" y="1359576"/>
                    <a:pt x="2226895" y="1354392"/>
                  </a:cubicBezTo>
                  <a:cubicBezTo>
                    <a:pt x="2222285" y="1352856"/>
                    <a:pt x="2215948" y="1356696"/>
                    <a:pt x="2210379" y="1356888"/>
                  </a:cubicBezTo>
                  <a:cubicBezTo>
                    <a:pt x="2196457" y="1357368"/>
                    <a:pt x="2182535" y="1357272"/>
                    <a:pt x="2168613" y="1357176"/>
                  </a:cubicBezTo>
                  <a:cubicBezTo>
                    <a:pt x="2156131" y="1357080"/>
                    <a:pt x="2143168" y="1358424"/>
                    <a:pt x="2131167" y="1355736"/>
                  </a:cubicBezTo>
                  <a:cubicBezTo>
                    <a:pt x="2118588" y="1352856"/>
                    <a:pt x="2107259" y="1353240"/>
                    <a:pt x="2095065" y="1356504"/>
                  </a:cubicBezTo>
                  <a:cubicBezTo>
                    <a:pt x="2086711" y="1358712"/>
                    <a:pt x="2077878" y="1359001"/>
                    <a:pt x="2069237" y="1359672"/>
                  </a:cubicBezTo>
                  <a:cubicBezTo>
                    <a:pt x="2059924" y="1360440"/>
                    <a:pt x="2049650" y="1358424"/>
                    <a:pt x="2041201" y="1361592"/>
                  </a:cubicBezTo>
                  <a:cubicBezTo>
                    <a:pt x="2016044" y="1371002"/>
                    <a:pt x="1990216" y="1373018"/>
                    <a:pt x="1963909" y="1373018"/>
                  </a:cubicBezTo>
                  <a:cubicBezTo>
                    <a:pt x="1959107" y="1373018"/>
                    <a:pt x="1954210" y="1371675"/>
                    <a:pt x="1949603" y="1370234"/>
                  </a:cubicBezTo>
                  <a:cubicBezTo>
                    <a:pt x="1922717" y="1361592"/>
                    <a:pt x="1895737" y="1362360"/>
                    <a:pt x="1868373" y="1367641"/>
                  </a:cubicBezTo>
                  <a:cubicBezTo>
                    <a:pt x="1862708" y="1368794"/>
                    <a:pt x="1856372" y="1368986"/>
                    <a:pt x="1850707" y="1367834"/>
                  </a:cubicBezTo>
                  <a:cubicBezTo>
                    <a:pt x="1834768" y="1364473"/>
                    <a:pt x="1819309" y="1358904"/>
                    <a:pt x="1803275" y="1356504"/>
                  </a:cubicBezTo>
                  <a:cubicBezTo>
                    <a:pt x="1776775" y="1352567"/>
                    <a:pt x="1753828" y="1365817"/>
                    <a:pt x="1730112" y="1374459"/>
                  </a:cubicBezTo>
                  <a:cubicBezTo>
                    <a:pt x="1707548" y="1382620"/>
                    <a:pt x="1688345" y="1401055"/>
                    <a:pt x="1661652" y="1396926"/>
                  </a:cubicBezTo>
                  <a:cubicBezTo>
                    <a:pt x="1658965" y="1396542"/>
                    <a:pt x="1655988" y="1399134"/>
                    <a:pt x="1653011" y="1399807"/>
                  </a:cubicBezTo>
                  <a:cubicBezTo>
                    <a:pt x="1644850" y="1401631"/>
                    <a:pt x="1636689" y="1403839"/>
                    <a:pt x="1628431" y="1404704"/>
                  </a:cubicBezTo>
                  <a:cubicBezTo>
                    <a:pt x="1618350" y="1405856"/>
                    <a:pt x="1608076" y="1405472"/>
                    <a:pt x="1597995" y="1406432"/>
                  </a:cubicBezTo>
                  <a:cubicBezTo>
                    <a:pt x="1585032" y="1407584"/>
                    <a:pt x="1572263" y="1410656"/>
                    <a:pt x="1559396" y="1410656"/>
                  </a:cubicBezTo>
                  <a:cubicBezTo>
                    <a:pt x="1549026" y="1410656"/>
                    <a:pt x="1538753" y="1407104"/>
                    <a:pt x="1528480" y="1405375"/>
                  </a:cubicBezTo>
                  <a:cubicBezTo>
                    <a:pt x="1513981" y="1402975"/>
                    <a:pt x="1498042" y="1403647"/>
                    <a:pt x="1485272" y="1397502"/>
                  </a:cubicBezTo>
                  <a:cubicBezTo>
                    <a:pt x="1471639" y="1390973"/>
                    <a:pt x="1458676" y="1387997"/>
                    <a:pt x="1444562" y="1390013"/>
                  </a:cubicBezTo>
                  <a:cubicBezTo>
                    <a:pt x="1439857" y="1390685"/>
                    <a:pt x="1433808" y="1394718"/>
                    <a:pt x="1431696" y="1398846"/>
                  </a:cubicBezTo>
                  <a:cubicBezTo>
                    <a:pt x="1426991" y="1408064"/>
                    <a:pt x="1420559" y="1409697"/>
                    <a:pt x="1411821" y="1406527"/>
                  </a:cubicBezTo>
                  <a:cubicBezTo>
                    <a:pt x="1404236" y="1403839"/>
                    <a:pt x="1394922" y="1402495"/>
                    <a:pt x="1389738" y="1397310"/>
                  </a:cubicBezTo>
                  <a:cubicBezTo>
                    <a:pt x="1375047" y="1382620"/>
                    <a:pt x="1356324" y="1382140"/>
                    <a:pt x="1338081" y="1378204"/>
                  </a:cubicBezTo>
                  <a:cubicBezTo>
                    <a:pt x="1326945" y="1375802"/>
                    <a:pt x="1316574" y="1375707"/>
                    <a:pt x="1305436" y="1377339"/>
                  </a:cubicBezTo>
                  <a:cubicBezTo>
                    <a:pt x="1281241" y="1380988"/>
                    <a:pt x="1257717" y="1375802"/>
                    <a:pt x="1234481" y="1369178"/>
                  </a:cubicBezTo>
                  <a:cubicBezTo>
                    <a:pt x="1219118" y="1364761"/>
                    <a:pt x="1203372" y="1362073"/>
                    <a:pt x="1188106" y="1357560"/>
                  </a:cubicBezTo>
                  <a:cubicBezTo>
                    <a:pt x="1176680" y="1354104"/>
                    <a:pt x="1165255" y="1349975"/>
                    <a:pt x="1154790" y="1344406"/>
                  </a:cubicBezTo>
                  <a:cubicBezTo>
                    <a:pt x="1139618" y="1336244"/>
                    <a:pt x="1126369" y="1323954"/>
                    <a:pt x="1107069" y="1327219"/>
                  </a:cubicBezTo>
                  <a:cubicBezTo>
                    <a:pt x="1090074" y="1330099"/>
                    <a:pt x="1074713" y="1324051"/>
                    <a:pt x="1059158" y="1318290"/>
                  </a:cubicBezTo>
                  <a:cubicBezTo>
                    <a:pt x="1047732" y="1314065"/>
                    <a:pt x="1036308" y="1309744"/>
                    <a:pt x="1024496" y="1307056"/>
                  </a:cubicBezTo>
                  <a:cubicBezTo>
                    <a:pt x="1010478" y="1303887"/>
                    <a:pt x="994635" y="1305232"/>
                    <a:pt x="982153" y="1299374"/>
                  </a:cubicBezTo>
                  <a:cubicBezTo>
                    <a:pt x="969095" y="1293229"/>
                    <a:pt x="958246" y="1297358"/>
                    <a:pt x="946628" y="1299087"/>
                  </a:cubicBezTo>
                  <a:cubicBezTo>
                    <a:pt x="928097" y="1301775"/>
                    <a:pt x="909661" y="1306768"/>
                    <a:pt x="890939" y="1300431"/>
                  </a:cubicBezTo>
                  <a:cubicBezTo>
                    <a:pt x="868184" y="1292750"/>
                    <a:pt x="845620" y="1284493"/>
                    <a:pt x="822769" y="1277196"/>
                  </a:cubicBezTo>
                  <a:cubicBezTo>
                    <a:pt x="813934" y="1274410"/>
                    <a:pt x="804431" y="1273258"/>
                    <a:pt x="795212" y="1272010"/>
                  </a:cubicBezTo>
                  <a:cubicBezTo>
                    <a:pt x="786476" y="1270954"/>
                    <a:pt x="776010" y="1273642"/>
                    <a:pt x="769288" y="1269610"/>
                  </a:cubicBezTo>
                  <a:cubicBezTo>
                    <a:pt x="752005" y="1259241"/>
                    <a:pt x="734243" y="1254152"/>
                    <a:pt x="714271" y="1254152"/>
                  </a:cubicBezTo>
                  <a:cubicBezTo>
                    <a:pt x="706781" y="1254152"/>
                    <a:pt x="699484" y="1249831"/>
                    <a:pt x="691900" y="1249062"/>
                  </a:cubicBezTo>
                  <a:cubicBezTo>
                    <a:pt x="681529" y="1248103"/>
                    <a:pt x="669623" y="1245510"/>
                    <a:pt x="660598" y="1249159"/>
                  </a:cubicBezTo>
                  <a:cubicBezTo>
                    <a:pt x="639379" y="1257800"/>
                    <a:pt x="622193" y="1250599"/>
                    <a:pt x="603662" y="1242054"/>
                  </a:cubicBezTo>
                  <a:cubicBezTo>
                    <a:pt x="585418" y="1233604"/>
                    <a:pt x="566215" y="1226884"/>
                    <a:pt x="546821" y="1221314"/>
                  </a:cubicBezTo>
                  <a:cubicBezTo>
                    <a:pt x="539524" y="1219298"/>
                    <a:pt x="530787" y="1222659"/>
                    <a:pt x="522721" y="1223330"/>
                  </a:cubicBezTo>
                  <a:cubicBezTo>
                    <a:pt x="519840" y="1223523"/>
                    <a:pt x="516671" y="1223811"/>
                    <a:pt x="514080" y="1222851"/>
                  </a:cubicBezTo>
                  <a:cubicBezTo>
                    <a:pt x="489020" y="1213633"/>
                    <a:pt x="463575" y="1206624"/>
                    <a:pt x="436404" y="1211424"/>
                  </a:cubicBezTo>
                  <a:cubicBezTo>
                    <a:pt x="433908" y="1211905"/>
                    <a:pt x="431123" y="1210849"/>
                    <a:pt x="428626" y="1210177"/>
                  </a:cubicBezTo>
                  <a:cubicBezTo>
                    <a:pt x="416432" y="1206720"/>
                    <a:pt x="404526" y="1201247"/>
                    <a:pt x="392141" y="1199999"/>
                  </a:cubicBezTo>
                  <a:cubicBezTo>
                    <a:pt x="361608" y="1196927"/>
                    <a:pt x="330884" y="1195678"/>
                    <a:pt x="300157" y="1193662"/>
                  </a:cubicBezTo>
                  <a:cubicBezTo>
                    <a:pt x="298237" y="1193566"/>
                    <a:pt x="296221" y="1193566"/>
                    <a:pt x="294493" y="1192894"/>
                  </a:cubicBezTo>
                  <a:cubicBezTo>
                    <a:pt x="283163" y="1188765"/>
                    <a:pt x="273274" y="1190110"/>
                    <a:pt x="263671" y="1197982"/>
                  </a:cubicBezTo>
                  <a:cubicBezTo>
                    <a:pt x="259447" y="1201439"/>
                    <a:pt x="253686" y="1203263"/>
                    <a:pt x="248406" y="1205184"/>
                  </a:cubicBezTo>
                  <a:cubicBezTo>
                    <a:pt x="240628" y="1208065"/>
                    <a:pt x="232659" y="1210849"/>
                    <a:pt x="224594" y="1212673"/>
                  </a:cubicBezTo>
                  <a:cubicBezTo>
                    <a:pt x="216624" y="1214401"/>
                    <a:pt x="208079" y="1216801"/>
                    <a:pt x="200398" y="1215458"/>
                  </a:cubicBezTo>
                  <a:cubicBezTo>
                    <a:pt x="186572" y="1213057"/>
                    <a:pt x="173417" y="1207681"/>
                    <a:pt x="159783" y="1204127"/>
                  </a:cubicBezTo>
                  <a:cubicBezTo>
                    <a:pt x="155079" y="1202879"/>
                    <a:pt x="149893" y="1203072"/>
                    <a:pt x="144997" y="1202975"/>
                  </a:cubicBezTo>
                  <a:cubicBezTo>
                    <a:pt x="133763" y="1202688"/>
                    <a:pt x="122241" y="1205472"/>
                    <a:pt x="112064" y="1197503"/>
                  </a:cubicBezTo>
                  <a:cubicBezTo>
                    <a:pt x="102655" y="1190014"/>
                    <a:pt x="93148" y="1192221"/>
                    <a:pt x="83259" y="1197887"/>
                  </a:cubicBezTo>
                  <a:cubicBezTo>
                    <a:pt x="76154" y="1201920"/>
                    <a:pt x="68090" y="1205088"/>
                    <a:pt x="60120" y="1206624"/>
                  </a:cubicBezTo>
                  <a:cubicBezTo>
                    <a:pt x="49174" y="1208736"/>
                    <a:pt x="38324" y="1209601"/>
                    <a:pt x="26514" y="1208352"/>
                  </a:cubicBezTo>
                  <a:cubicBezTo>
                    <a:pt x="18161" y="1207488"/>
                    <a:pt x="11343" y="1207104"/>
                    <a:pt x="4814" y="1202015"/>
                  </a:cubicBezTo>
                  <a:cubicBezTo>
                    <a:pt x="3759" y="1201247"/>
                    <a:pt x="1839" y="1201055"/>
                    <a:pt x="398" y="1201152"/>
                  </a:cubicBezTo>
                  <a:lnTo>
                    <a:pt x="0" y="1201150"/>
                  </a:lnTo>
                  <a:lnTo>
                    <a:pt x="0" y="1004512"/>
                  </a:lnTo>
                  <a:lnTo>
                    <a:pt x="30355" y="1002784"/>
                  </a:lnTo>
                  <a:cubicBezTo>
                    <a:pt x="37748" y="1002111"/>
                    <a:pt x="44853" y="999520"/>
                    <a:pt x="52151" y="997695"/>
                  </a:cubicBezTo>
                  <a:cubicBezTo>
                    <a:pt x="56183" y="996639"/>
                    <a:pt x="60504" y="993855"/>
                    <a:pt x="64248" y="994430"/>
                  </a:cubicBezTo>
                  <a:cubicBezTo>
                    <a:pt x="85948" y="997791"/>
                    <a:pt x="105823" y="989534"/>
                    <a:pt x="126370" y="985405"/>
                  </a:cubicBezTo>
                  <a:cubicBezTo>
                    <a:pt x="135876" y="983485"/>
                    <a:pt x="144805" y="978876"/>
                    <a:pt x="154022" y="975708"/>
                  </a:cubicBezTo>
                  <a:cubicBezTo>
                    <a:pt x="156423" y="974843"/>
                    <a:pt x="159111" y="974075"/>
                    <a:pt x="161512" y="974268"/>
                  </a:cubicBezTo>
                  <a:cubicBezTo>
                    <a:pt x="175242" y="975420"/>
                    <a:pt x="188876" y="977052"/>
                    <a:pt x="202510" y="978300"/>
                  </a:cubicBezTo>
                  <a:cubicBezTo>
                    <a:pt x="214896" y="979452"/>
                    <a:pt x="227378" y="979836"/>
                    <a:pt x="233235" y="993950"/>
                  </a:cubicBezTo>
                  <a:cubicBezTo>
                    <a:pt x="234100" y="996159"/>
                    <a:pt x="236979" y="997791"/>
                    <a:pt x="239188" y="999231"/>
                  </a:cubicBezTo>
                  <a:cubicBezTo>
                    <a:pt x="273274" y="1021411"/>
                    <a:pt x="291516" y="1020835"/>
                    <a:pt x="324834" y="997407"/>
                  </a:cubicBezTo>
                  <a:cubicBezTo>
                    <a:pt x="328290" y="995007"/>
                    <a:pt x="335683" y="993278"/>
                    <a:pt x="337987" y="995198"/>
                  </a:cubicBezTo>
                  <a:cubicBezTo>
                    <a:pt x="357575" y="1011137"/>
                    <a:pt x="378986" y="1009409"/>
                    <a:pt x="401550" y="1004416"/>
                  </a:cubicBezTo>
                  <a:cubicBezTo>
                    <a:pt x="407407" y="1003072"/>
                    <a:pt x="415664" y="1003072"/>
                    <a:pt x="420081" y="1006240"/>
                  </a:cubicBezTo>
                  <a:cubicBezTo>
                    <a:pt x="441108" y="1020930"/>
                    <a:pt x="463672" y="1018819"/>
                    <a:pt x="486523" y="1014498"/>
                  </a:cubicBezTo>
                  <a:cubicBezTo>
                    <a:pt x="490075" y="1013826"/>
                    <a:pt x="494397" y="1010177"/>
                    <a:pt x="495932" y="1006817"/>
                  </a:cubicBezTo>
                  <a:cubicBezTo>
                    <a:pt x="501406" y="994911"/>
                    <a:pt x="511680" y="990878"/>
                    <a:pt x="523009" y="987517"/>
                  </a:cubicBezTo>
                  <a:cubicBezTo>
                    <a:pt x="540868" y="982044"/>
                    <a:pt x="558438" y="975611"/>
                    <a:pt x="576393" y="970427"/>
                  </a:cubicBezTo>
                  <a:cubicBezTo>
                    <a:pt x="580811" y="969179"/>
                    <a:pt x="586283" y="969947"/>
                    <a:pt x="590892" y="971387"/>
                  </a:cubicBezTo>
                  <a:cubicBezTo>
                    <a:pt x="606638" y="976284"/>
                    <a:pt x="616624" y="988574"/>
                    <a:pt x="627569" y="999904"/>
                  </a:cubicBezTo>
                  <a:cubicBezTo>
                    <a:pt x="632370" y="1004897"/>
                    <a:pt x="638995" y="1008449"/>
                    <a:pt x="645429" y="1011329"/>
                  </a:cubicBezTo>
                  <a:cubicBezTo>
                    <a:pt x="662135" y="1018723"/>
                    <a:pt x="679226" y="1025348"/>
                    <a:pt x="696125" y="1032356"/>
                  </a:cubicBezTo>
                  <a:cubicBezTo>
                    <a:pt x="697757" y="1033029"/>
                    <a:pt x="699100" y="1034757"/>
                    <a:pt x="700349" y="1036197"/>
                  </a:cubicBezTo>
                  <a:cubicBezTo>
                    <a:pt x="712831" y="1051368"/>
                    <a:pt x="725216" y="1066634"/>
                    <a:pt x="737795" y="1081804"/>
                  </a:cubicBezTo>
                  <a:cubicBezTo>
                    <a:pt x="740195" y="1084684"/>
                    <a:pt x="743652" y="1086797"/>
                    <a:pt x="746244" y="1089581"/>
                  </a:cubicBezTo>
                  <a:cubicBezTo>
                    <a:pt x="749893" y="1093422"/>
                    <a:pt x="754502" y="1097071"/>
                    <a:pt x="756422" y="1101680"/>
                  </a:cubicBezTo>
                  <a:cubicBezTo>
                    <a:pt x="762374" y="1116177"/>
                    <a:pt x="773801" y="1122419"/>
                    <a:pt x="788202" y="1125108"/>
                  </a:cubicBezTo>
                  <a:cubicBezTo>
                    <a:pt x="801357" y="1127603"/>
                    <a:pt x="814511" y="1129716"/>
                    <a:pt x="827569" y="1132596"/>
                  </a:cubicBezTo>
                  <a:cubicBezTo>
                    <a:pt x="843507" y="1136053"/>
                    <a:pt x="859350" y="1139798"/>
                    <a:pt x="875097" y="1144022"/>
                  </a:cubicBezTo>
                  <a:cubicBezTo>
                    <a:pt x="881913" y="1145847"/>
                    <a:pt x="889115" y="1147959"/>
                    <a:pt x="894972" y="1151704"/>
                  </a:cubicBezTo>
                  <a:cubicBezTo>
                    <a:pt x="911390" y="1162073"/>
                    <a:pt x="928961" y="1169082"/>
                    <a:pt x="948260" y="1166298"/>
                  </a:cubicBezTo>
                  <a:cubicBezTo>
                    <a:pt x="963718" y="1164089"/>
                    <a:pt x="976680" y="1169754"/>
                    <a:pt x="986282" y="1178588"/>
                  </a:cubicBezTo>
                  <a:cubicBezTo>
                    <a:pt x="1003757" y="1194623"/>
                    <a:pt x="1022479" y="1190973"/>
                    <a:pt x="1041107" y="1185789"/>
                  </a:cubicBezTo>
                  <a:cubicBezTo>
                    <a:pt x="1050708" y="1183101"/>
                    <a:pt x="1058581" y="1183485"/>
                    <a:pt x="1067703" y="1186076"/>
                  </a:cubicBezTo>
                  <a:cubicBezTo>
                    <a:pt x="1088826" y="1192126"/>
                    <a:pt x="1102941" y="1208544"/>
                    <a:pt x="1116574" y="1222946"/>
                  </a:cubicBezTo>
                  <a:cubicBezTo>
                    <a:pt x="1128193" y="1235236"/>
                    <a:pt x="1141251" y="1242149"/>
                    <a:pt x="1155557" y="1247335"/>
                  </a:cubicBezTo>
                  <a:cubicBezTo>
                    <a:pt x="1173608" y="1253959"/>
                    <a:pt x="1187914" y="1251464"/>
                    <a:pt x="1196556" y="1235525"/>
                  </a:cubicBezTo>
                  <a:cubicBezTo>
                    <a:pt x="1198956" y="1231012"/>
                    <a:pt x="1203180" y="1225730"/>
                    <a:pt x="1207693" y="1224387"/>
                  </a:cubicBezTo>
                  <a:cubicBezTo>
                    <a:pt x="1229488" y="1217666"/>
                    <a:pt x="1251572" y="1207872"/>
                    <a:pt x="1274904" y="1213826"/>
                  </a:cubicBezTo>
                  <a:cubicBezTo>
                    <a:pt x="1307165" y="1221987"/>
                    <a:pt x="1338658" y="1221507"/>
                    <a:pt x="1370919" y="1213442"/>
                  </a:cubicBezTo>
                  <a:cubicBezTo>
                    <a:pt x="1423247" y="1200383"/>
                    <a:pt x="1475575" y="1186557"/>
                    <a:pt x="1530593" y="1189437"/>
                  </a:cubicBezTo>
                  <a:cubicBezTo>
                    <a:pt x="1539713" y="1189917"/>
                    <a:pt x="1550563" y="1184060"/>
                    <a:pt x="1558436" y="1178299"/>
                  </a:cubicBezTo>
                  <a:cubicBezTo>
                    <a:pt x="1573511" y="1167354"/>
                    <a:pt x="1572838" y="1166489"/>
                    <a:pt x="1589737" y="1175515"/>
                  </a:cubicBezTo>
                  <a:cubicBezTo>
                    <a:pt x="1593770" y="1177724"/>
                    <a:pt x="1598763" y="1179068"/>
                    <a:pt x="1601740" y="1182333"/>
                  </a:cubicBezTo>
                  <a:cubicBezTo>
                    <a:pt x="1616909" y="1198943"/>
                    <a:pt x="1635633" y="1194910"/>
                    <a:pt x="1654259" y="1192510"/>
                  </a:cubicBezTo>
                  <a:cubicBezTo>
                    <a:pt x="1657524" y="1192030"/>
                    <a:pt x="1661460" y="1191358"/>
                    <a:pt x="1664246" y="1192702"/>
                  </a:cubicBezTo>
                  <a:cubicBezTo>
                    <a:pt x="1676823" y="1198750"/>
                    <a:pt x="1687481" y="1196639"/>
                    <a:pt x="1698427" y="1188381"/>
                  </a:cubicBezTo>
                  <a:cubicBezTo>
                    <a:pt x="1707932" y="1181276"/>
                    <a:pt x="1718878" y="1177052"/>
                    <a:pt x="1730112" y="1185885"/>
                  </a:cubicBezTo>
                  <a:cubicBezTo>
                    <a:pt x="1755076" y="1205472"/>
                    <a:pt x="1781767" y="1206432"/>
                    <a:pt x="1809996" y="1194046"/>
                  </a:cubicBezTo>
                  <a:cubicBezTo>
                    <a:pt x="1830159" y="1185213"/>
                    <a:pt x="1850034" y="1183196"/>
                    <a:pt x="1871254" y="1192126"/>
                  </a:cubicBezTo>
                  <a:cubicBezTo>
                    <a:pt x="1879415" y="1195582"/>
                    <a:pt x="1889977" y="1193278"/>
                    <a:pt x="1899482" y="1194046"/>
                  </a:cubicBezTo>
                  <a:cubicBezTo>
                    <a:pt x="1904859" y="1194430"/>
                    <a:pt x="1910813" y="1194526"/>
                    <a:pt x="1915420" y="1196927"/>
                  </a:cubicBezTo>
                  <a:cubicBezTo>
                    <a:pt x="1927711" y="1203072"/>
                    <a:pt x="1939136" y="1210945"/>
                    <a:pt x="1951522" y="1216994"/>
                  </a:cubicBezTo>
                  <a:cubicBezTo>
                    <a:pt x="1957475" y="1219874"/>
                    <a:pt x="1964580" y="1221410"/>
                    <a:pt x="1971302" y="1221507"/>
                  </a:cubicBezTo>
                  <a:cubicBezTo>
                    <a:pt x="1991177" y="1221987"/>
                    <a:pt x="2011052" y="1221987"/>
                    <a:pt x="2030831" y="1221123"/>
                  </a:cubicBezTo>
                  <a:cubicBezTo>
                    <a:pt x="2063476" y="1219778"/>
                    <a:pt x="2096601" y="1219490"/>
                    <a:pt x="2120125" y="1190878"/>
                  </a:cubicBezTo>
                  <a:cubicBezTo>
                    <a:pt x="2122046" y="1188573"/>
                    <a:pt x="2126174" y="1187229"/>
                    <a:pt x="2129439" y="1186845"/>
                  </a:cubicBezTo>
                  <a:cubicBezTo>
                    <a:pt x="2144513" y="1185021"/>
                    <a:pt x="2159971" y="1184828"/>
                    <a:pt x="2174854" y="1181852"/>
                  </a:cubicBezTo>
                  <a:cubicBezTo>
                    <a:pt x="2186760" y="1179452"/>
                    <a:pt x="2196650" y="1180220"/>
                    <a:pt x="2205674" y="1188669"/>
                  </a:cubicBezTo>
                  <a:cubicBezTo>
                    <a:pt x="2217485" y="1199807"/>
                    <a:pt x="2231887" y="1206336"/>
                    <a:pt x="2247634" y="1202784"/>
                  </a:cubicBezTo>
                  <a:cubicBezTo>
                    <a:pt x="2263379" y="1199327"/>
                    <a:pt x="2273749" y="1206816"/>
                    <a:pt x="2285367" y="1214594"/>
                  </a:cubicBezTo>
                  <a:cubicBezTo>
                    <a:pt x="2293817" y="1220258"/>
                    <a:pt x="2303418" y="1227363"/>
                    <a:pt x="2312827" y="1227939"/>
                  </a:cubicBezTo>
                  <a:cubicBezTo>
                    <a:pt x="2334143" y="1229187"/>
                    <a:pt x="2352482" y="1248967"/>
                    <a:pt x="2375622" y="1237733"/>
                  </a:cubicBezTo>
                  <a:cubicBezTo>
                    <a:pt x="2377158" y="1236965"/>
                    <a:pt x="2379942" y="1238885"/>
                    <a:pt x="2382151" y="1239365"/>
                  </a:cubicBezTo>
                  <a:cubicBezTo>
                    <a:pt x="2399817" y="1243014"/>
                    <a:pt x="2416428" y="1239461"/>
                    <a:pt x="2429390" y="1227459"/>
                  </a:cubicBezTo>
                  <a:cubicBezTo>
                    <a:pt x="2446385" y="1211809"/>
                    <a:pt x="2465203" y="1210272"/>
                    <a:pt x="2486134" y="1215362"/>
                  </a:cubicBezTo>
                  <a:cubicBezTo>
                    <a:pt x="2492856" y="1216994"/>
                    <a:pt x="2499577" y="1218146"/>
                    <a:pt x="2506394" y="1219490"/>
                  </a:cubicBezTo>
                  <a:cubicBezTo>
                    <a:pt x="2515611" y="1221410"/>
                    <a:pt x="2524925" y="1223427"/>
                    <a:pt x="2534142" y="1225347"/>
                  </a:cubicBezTo>
                  <a:cubicBezTo>
                    <a:pt x="2543072" y="1227268"/>
                    <a:pt x="2552962" y="1230532"/>
                    <a:pt x="2559874" y="1222275"/>
                  </a:cubicBezTo>
                  <a:cubicBezTo>
                    <a:pt x="2565827" y="1215169"/>
                    <a:pt x="2570052" y="1215842"/>
                    <a:pt x="2575525" y="1221987"/>
                  </a:cubicBezTo>
                  <a:cubicBezTo>
                    <a:pt x="2594536" y="1243494"/>
                    <a:pt x="2617580" y="1256936"/>
                    <a:pt x="2646960" y="1257896"/>
                  </a:cubicBezTo>
                  <a:cubicBezTo>
                    <a:pt x="2653009" y="1258088"/>
                    <a:pt x="2659154" y="1259432"/>
                    <a:pt x="2665107" y="1260873"/>
                  </a:cubicBezTo>
                  <a:cubicBezTo>
                    <a:pt x="2668756" y="1261736"/>
                    <a:pt x="2673173" y="1262697"/>
                    <a:pt x="2675381" y="1265290"/>
                  </a:cubicBezTo>
                  <a:cubicBezTo>
                    <a:pt x="2692567" y="1285068"/>
                    <a:pt x="2713979" y="1298799"/>
                    <a:pt x="2737311" y="1309841"/>
                  </a:cubicBezTo>
                  <a:cubicBezTo>
                    <a:pt x="2745664" y="1313777"/>
                    <a:pt x="2754594" y="1317713"/>
                    <a:pt x="2763619" y="1318866"/>
                  </a:cubicBezTo>
                  <a:cubicBezTo>
                    <a:pt x="2773028" y="1320018"/>
                    <a:pt x="2782917" y="1318098"/>
                    <a:pt x="2792519" y="1317041"/>
                  </a:cubicBezTo>
                  <a:cubicBezTo>
                    <a:pt x="2798184" y="1316466"/>
                    <a:pt x="2804713" y="1316561"/>
                    <a:pt x="2809226" y="1313777"/>
                  </a:cubicBezTo>
                  <a:cubicBezTo>
                    <a:pt x="2823532" y="1305039"/>
                    <a:pt x="2837358" y="1295631"/>
                    <a:pt x="2850705" y="1285452"/>
                  </a:cubicBezTo>
                  <a:cubicBezTo>
                    <a:pt x="2862131" y="1276715"/>
                    <a:pt x="2864435" y="1275467"/>
                    <a:pt x="2874324" y="1286413"/>
                  </a:cubicBezTo>
                  <a:cubicBezTo>
                    <a:pt x="2884502" y="1297647"/>
                    <a:pt x="2897176" y="1303503"/>
                    <a:pt x="2911194" y="1305903"/>
                  </a:cubicBezTo>
                  <a:cubicBezTo>
                    <a:pt x="2933373" y="1309648"/>
                    <a:pt x="2955745" y="1312816"/>
                    <a:pt x="2978116" y="1314641"/>
                  </a:cubicBezTo>
                  <a:cubicBezTo>
                    <a:pt x="2998375" y="1316273"/>
                    <a:pt x="3008073" y="1307440"/>
                    <a:pt x="3012106" y="1287373"/>
                  </a:cubicBezTo>
                  <a:cubicBezTo>
                    <a:pt x="3014410" y="1276235"/>
                    <a:pt x="3017387" y="1264137"/>
                    <a:pt x="3029676" y="1261161"/>
                  </a:cubicBezTo>
                  <a:cubicBezTo>
                    <a:pt x="3049744" y="1256360"/>
                    <a:pt x="3070579" y="1254248"/>
                    <a:pt x="3080469" y="1230724"/>
                  </a:cubicBezTo>
                  <a:cubicBezTo>
                    <a:pt x="3085941" y="1235909"/>
                    <a:pt x="3089302" y="1238981"/>
                    <a:pt x="3092567" y="1242054"/>
                  </a:cubicBezTo>
                  <a:cubicBezTo>
                    <a:pt x="3101592" y="1250599"/>
                    <a:pt x="3120314" y="1254248"/>
                    <a:pt x="3129821" y="1246855"/>
                  </a:cubicBezTo>
                  <a:cubicBezTo>
                    <a:pt x="3143839" y="1236101"/>
                    <a:pt x="3156705" y="1238117"/>
                    <a:pt x="3170147" y="1246471"/>
                  </a:cubicBezTo>
                  <a:cubicBezTo>
                    <a:pt x="3192615" y="1260297"/>
                    <a:pt x="3217674" y="1257128"/>
                    <a:pt x="3240429" y="1251559"/>
                  </a:cubicBezTo>
                  <a:cubicBezTo>
                    <a:pt x="3257617" y="1247430"/>
                    <a:pt x="3275956" y="1239845"/>
                    <a:pt x="3287189" y="1222466"/>
                  </a:cubicBezTo>
                  <a:cubicBezTo>
                    <a:pt x="3290741" y="1216898"/>
                    <a:pt x="3298711" y="1214113"/>
                    <a:pt x="3305049" y="1210465"/>
                  </a:cubicBezTo>
                  <a:cubicBezTo>
                    <a:pt x="3310329" y="1207488"/>
                    <a:pt x="3315898" y="1204704"/>
                    <a:pt x="3321755" y="1202784"/>
                  </a:cubicBezTo>
                  <a:cubicBezTo>
                    <a:pt x="3327995" y="1200671"/>
                    <a:pt x="3334909" y="1197598"/>
                    <a:pt x="3341055" y="1198463"/>
                  </a:cubicBezTo>
                  <a:cubicBezTo>
                    <a:pt x="3359681" y="1200959"/>
                    <a:pt x="3374467" y="1196062"/>
                    <a:pt x="3387621" y="1182140"/>
                  </a:cubicBezTo>
                  <a:cubicBezTo>
                    <a:pt x="3394439" y="1174939"/>
                    <a:pt x="3404520" y="1166202"/>
                    <a:pt x="3413161" y="1166105"/>
                  </a:cubicBezTo>
                  <a:cubicBezTo>
                    <a:pt x="3434189" y="1165818"/>
                    <a:pt x="3451663" y="1158905"/>
                    <a:pt x="3470579" y="1150647"/>
                  </a:cubicBezTo>
                  <a:cubicBezTo>
                    <a:pt x="3482772" y="1145366"/>
                    <a:pt x="3496598" y="1141718"/>
                    <a:pt x="3509657" y="1136821"/>
                  </a:cubicBezTo>
                  <a:cubicBezTo>
                    <a:pt x="3524923" y="1131060"/>
                    <a:pt x="3541534" y="1128948"/>
                    <a:pt x="3550847" y="1113009"/>
                  </a:cubicBezTo>
                  <a:cubicBezTo>
                    <a:pt x="3551903" y="1111281"/>
                    <a:pt x="3555072" y="1110993"/>
                    <a:pt x="3556608" y="1109361"/>
                  </a:cubicBezTo>
                  <a:cubicBezTo>
                    <a:pt x="3561505" y="1104368"/>
                    <a:pt x="3567842" y="1099760"/>
                    <a:pt x="3570435" y="1093710"/>
                  </a:cubicBezTo>
                  <a:cubicBezTo>
                    <a:pt x="3577923" y="1076044"/>
                    <a:pt x="3583780" y="1057800"/>
                    <a:pt x="3590501" y="1039846"/>
                  </a:cubicBezTo>
                  <a:cubicBezTo>
                    <a:pt x="3591942" y="1036005"/>
                    <a:pt x="3593285" y="1031108"/>
                    <a:pt x="3596263" y="1028900"/>
                  </a:cubicBezTo>
                  <a:cubicBezTo>
                    <a:pt x="3613449" y="1016226"/>
                    <a:pt x="3630925" y="1004032"/>
                    <a:pt x="3648591" y="992030"/>
                  </a:cubicBezTo>
                  <a:cubicBezTo>
                    <a:pt x="3655696" y="987229"/>
                    <a:pt x="3661649" y="989918"/>
                    <a:pt x="3667986" y="995487"/>
                  </a:cubicBezTo>
                  <a:cubicBezTo>
                    <a:pt x="3674131" y="1000768"/>
                    <a:pt x="3681717" y="1006240"/>
                    <a:pt x="3689397" y="1007585"/>
                  </a:cubicBezTo>
                  <a:cubicBezTo>
                    <a:pt x="3704760" y="1010177"/>
                    <a:pt x="3720698" y="1010753"/>
                    <a:pt x="3736349" y="1010753"/>
                  </a:cubicBezTo>
                  <a:cubicBezTo>
                    <a:pt x="3742205" y="1010753"/>
                    <a:pt x="3748446" y="1007297"/>
                    <a:pt x="3753919" y="1004513"/>
                  </a:cubicBezTo>
                  <a:cubicBezTo>
                    <a:pt x="3764289" y="999231"/>
                    <a:pt x="3773890" y="992126"/>
                    <a:pt x="3784643" y="987710"/>
                  </a:cubicBezTo>
                  <a:cubicBezTo>
                    <a:pt x="3797126" y="982621"/>
                    <a:pt x="3804615" y="974459"/>
                    <a:pt x="3808359" y="961689"/>
                  </a:cubicBezTo>
                  <a:cubicBezTo>
                    <a:pt x="3813929" y="942679"/>
                    <a:pt x="3827179" y="929428"/>
                    <a:pt x="3842829" y="918674"/>
                  </a:cubicBezTo>
                  <a:cubicBezTo>
                    <a:pt x="3862705" y="904944"/>
                    <a:pt x="3886421" y="905616"/>
                    <a:pt x="3908983" y="902256"/>
                  </a:cubicBezTo>
                  <a:cubicBezTo>
                    <a:pt x="3917625" y="901008"/>
                    <a:pt x="3926555" y="899951"/>
                    <a:pt x="3934428" y="896783"/>
                  </a:cubicBezTo>
                  <a:cubicBezTo>
                    <a:pt x="3964288" y="884877"/>
                    <a:pt x="3994149" y="873548"/>
                    <a:pt x="4026987" y="873835"/>
                  </a:cubicBezTo>
                  <a:cubicBezTo>
                    <a:pt x="4029674" y="873835"/>
                    <a:pt x="4032363" y="873548"/>
                    <a:pt x="4035051" y="873067"/>
                  </a:cubicBezTo>
                  <a:cubicBezTo>
                    <a:pt x="4058383" y="869131"/>
                    <a:pt x="4082483" y="867594"/>
                    <a:pt x="4099189" y="846664"/>
                  </a:cubicBezTo>
                  <a:cubicBezTo>
                    <a:pt x="4102261" y="842823"/>
                    <a:pt x="4109271" y="841671"/>
                    <a:pt x="4114647" y="840134"/>
                  </a:cubicBezTo>
                  <a:cubicBezTo>
                    <a:pt x="4123961" y="837638"/>
                    <a:pt x="4130203" y="832549"/>
                    <a:pt x="4133563" y="823427"/>
                  </a:cubicBezTo>
                  <a:cubicBezTo>
                    <a:pt x="4139229" y="807681"/>
                    <a:pt x="4145949" y="792223"/>
                    <a:pt x="4151039" y="776284"/>
                  </a:cubicBezTo>
                  <a:cubicBezTo>
                    <a:pt x="4154591" y="765338"/>
                    <a:pt x="4161215" y="759289"/>
                    <a:pt x="4171489" y="754776"/>
                  </a:cubicBezTo>
                  <a:cubicBezTo>
                    <a:pt x="4177251" y="752280"/>
                    <a:pt x="4182243" y="746808"/>
                    <a:pt x="4186372" y="741718"/>
                  </a:cubicBezTo>
                  <a:cubicBezTo>
                    <a:pt x="4191365" y="735573"/>
                    <a:pt x="4193957" y="727412"/>
                    <a:pt x="4199429" y="721940"/>
                  </a:cubicBezTo>
                  <a:cubicBezTo>
                    <a:pt x="4212775" y="708305"/>
                    <a:pt x="4216905" y="693231"/>
                    <a:pt x="4212487" y="674604"/>
                  </a:cubicBezTo>
                  <a:cubicBezTo>
                    <a:pt x="4208551" y="658090"/>
                    <a:pt x="4218921" y="636006"/>
                    <a:pt x="4232555" y="632645"/>
                  </a:cubicBezTo>
                  <a:cubicBezTo>
                    <a:pt x="4247629" y="628900"/>
                    <a:pt x="4257999" y="619684"/>
                    <a:pt x="4268657" y="609410"/>
                  </a:cubicBezTo>
                  <a:cubicBezTo>
                    <a:pt x="4274609" y="603649"/>
                    <a:pt x="4282963" y="598656"/>
                    <a:pt x="4291028" y="597216"/>
                  </a:cubicBezTo>
                  <a:cubicBezTo>
                    <a:pt x="4321657" y="591647"/>
                    <a:pt x="4350557" y="598464"/>
                    <a:pt x="4379651" y="609506"/>
                  </a:cubicBezTo>
                  <a:cubicBezTo>
                    <a:pt x="4398661" y="616707"/>
                    <a:pt x="4419784" y="618627"/>
                    <a:pt x="4440139" y="621507"/>
                  </a:cubicBezTo>
                  <a:cubicBezTo>
                    <a:pt x="4446477" y="622371"/>
                    <a:pt x="4454542" y="620452"/>
                    <a:pt x="4460015" y="616899"/>
                  </a:cubicBezTo>
                  <a:cubicBezTo>
                    <a:pt x="4479218" y="604609"/>
                    <a:pt x="4498325" y="591935"/>
                    <a:pt x="4516183" y="577724"/>
                  </a:cubicBezTo>
                  <a:cubicBezTo>
                    <a:pt x="4532795" y="564379"/>
                    <a:pt x="4551517" y="558810"/>
                    <a:pt x="4571681" y="560250"/>
                  </a:cubicBezTo>
                  <a:cubicBezTo>
                    <a:pt x="4586371" y="561306"/>
                    <a:pt x="4599621" y="558905"/>
                    <a:pt x="4613447" y="555257"/>
                  </a:cubicBezTo>
                  <a:cubicBezTo>
                    <a:pt x="4624969" y="552185"/>
                    <a:pt x="4637643" y="550072"/>
                    <a:pt x="4649355" y="551417"/>
                  </a:cubicBezTo>
                  <a:cubicBezTo>
                    <a:pt x="4665775" y="553337"/>
                    <a:pt x="4679313" y="550553"/>
                    <a:pt x="4692467" y="540663"/>
                  </a:cubicBezTo>
                  <a:cubicBezTo>
                    <a:pt x="4699476" y="535382"/>
                    <a:pt x="4708502" y="532598"/>
                    <a:pt x="4716855" y="528949"/>
                  </a:cubicBezTo>
                  <a:cubicBezTo>
                    <a:pt x="4729721" y="523284"/>
                    <a:pt x="4743067" y="518483"/>
                    <a:pt x="4755645" y="512147"/>
                  </a:cubicBezTo>
                  <a:cubicBezTo>
                    <a:pt x="4769183" y="505425"/>
                    <a:pt x="4781569" y="496112"/>
                    <a:pt x="4795395" y="490351"/>
                  </a:cubicBezTo>
                  <a:cubicBezTo>
                    <a:pt x="4810278" y="484110"/>
                    <a:pt x="4819879" y="474605"/>
                    <a:pt x="4825928" y="459818"/>
                  </a:cubicBezTo>
                  <a:cubicBezTo>
                    <a:pt x="4829769" y="450504"/>
                    <a:pt x="4835049" y="440615"/>
                    <a:pt x="4842347" y="434086"/>
                  </a:cubicBezTo>
                  <a:cubicBezTo>
                    <a:pt x="4857422" y="420740"/>
                    <a:pt x="4875087" y="410370"/>
                    <a:pt x="4890451" y="397216"/>
                  </a:cubicBezTo>
                  <a:cubicBezTo>
                    <a:pt x="4912054" y="378781"/>
                    <a:pt x="4932025" y="359194"/>
                    <a:pt x="4933945" y="327701"/>
                  </a:cubicBezTo>
                  <a:cubicBezTo>
                    <a:pt x="4935001" y="310322"/>
                    <a:pt x="4944219" y="302929"/>
                    <a:pt x="4961214" y="298801"/>
                  </a:cubicBezTo>
                  <a:cubicBezTo>
                    <a:pt x="4966878" y="297457"/>
                    <a:pt x="4974945" y="294864"/>
                    <a:pt x="4976672" y="290639"/>
                  </a:cubicBezTo>
                  <a:cubicBezTo>
                    <a:pt x="4981857" y="278061"/>
                    <a:pt x="4992610" y="275565"/>
                    <a:pt x="5002979" y="270573"/>
                  </a:cubicBezTo>
                  <a:cubicBezTo>
                    <a:pt x="5009221" y="267596"/>
                    <a:pt x="5016903" y="261739"/>
                    <a:pt x="5018535" y="255690"/>
                  </a:cubicBezTo>
                  <a:cubicBezTo>
                    <a:pt x="5025255" y="231206"/>
                    <a:pt x="5043690" y="216804"/>
                    <a:pt x="5061069" y="200961"/>
                  </a:cubicBezTo>
                  <a:cubicBezTo>
                    <a:pt x="5066158" y="196256"/>
                    <a:pt x="5071631" y="190879"/>
                    <a:pt x="5074127" y="184735"/>
                  </a:cubicBezTo>
                  <a:cubicBezTo>
                    <a:pt x="5079409" y="171484"/>
                    <a:pt x="5087281" y="161882"/>
                    <a:pt x="5101108" y="156891"/>
                  </a:cubicBezTo>
                  <a:cubicBezTo>
                    <a:pt x="5105524" y="155354"/>
                    <a:pt x="5109557" y="151801"/>
                    <a:pt x="5112918" y="148441"/>
                  </a:cubicBezTo>
                  <a:cubicBezTo>
                    <a:pt x="5120119" y="141144"/>
                    <a:pt x="5126167" y="132598"/>
                    <a:pt x="5133753" y="125782"/>
                  </a:cubicBezTo>
                  <a:cubicBezTo>
                    <a:pt x="5153051" y="108211"/>
                    <a:pt x="5172159" y="90928"/>
                    <a:pt x="5183393" y="66348"/>
                  </a:cubicBezTo>
                  <a:cubicBezTo>
                    <a:pt x="5188865" y="54346"/>
                    <a:pt x="5195107" y="41288"/>
                    <a:pt x="5204709" y="33030"/>
                  </a:cubicBezTo>
                  <a:cubicBezTo>
                    <a:pt x="5216903" y="22565"/>
                    <a:pt x="5232937" y="16612"/>
                    <a:pt x="5247243" y="8451"/>
                  </a:cubicBezTo>
                  <a:close/>
                </a:path>
              </a:pathLst>
            </a:custGeom>
            <a:blipFill dpi="0" rotWithShape="1">
              <a:blip r:embed="rId3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8A6910-652E-209A-4F6D-8B5B6D1D0E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81826" y="3146400"/>
            <a:ext cx="4391024" cy="2682000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2200" dirty="0">
                <a:solidFill>
                  <a:schemeClr val="bg1">
                    <a:alpha val="80000"/>
                  </a:schemeClr>
                </a:solidFill>
              </a:rPr>
              <a:t>Employees feel undervalued and unsupported</a:t>
            </a:r>
            <a:r>
              <a:rPr lang="en-GB" sz="2200" dirty="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(Ulrich et al., 2017)</a:t>
            </a:r>
            <a:endParaRPr lang="en-US" dirty="0"/>
          </a:p>
          <a:p>
            <a:r>
              <a:rPr lang="en-GB" sz="2200" dirty="0">
                <a:solidFill>
                  <a:schemeClr val="bg1">
                    <a:alpha val="80000"/>
                  </a:schemeClr>
                </a:solidFill>
              </a:rPr>
              <a:t>Heavy workloads → stress, fatigue, turnover risk</a:t>
            </a:r>
            <a:r>
              <a:rPr lang="en-GB" sz="2200" dirty="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(CIPD, 2021)</a:t>
            </a:r>
            <a:endParaRPr lang="en-GB" sz="2200" dirty="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GB" sz="2200" dirty="0">
                <a:solidFill>
                  <a:schemeClr val="bg1">
                    <a:alpha val="80000"/>
                  </a:schemeClr>
                </a:solidFill>
              </a:rPr>
              <a:t>Annual reviews are not </a:t>
            </a:r>
            <a:r>
              <a:rPr lang="en-GB" sz="2200" dirty="0" err="1">
                <a:solidFill>
                  <a:schemeClr val="bg1">
                    <a:alpha val="80000"/>
                  </a:schemeClr>
                </a:solidFill>
              </a:rPr>
              <a:t>useful</a:t>
            </a:r>
            <a:r>
              <a:rPr lang="en-GB" sz="2200" dirty="0" err="1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l</a:t>
            </a:r>
            <a:r>
              <a:rPr lang="en-GB" sz="2200" dirty="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 (CIPD, 2021)</a:t>
            </a:r>
            <a:endParaRPr lang="en-GB" sz="2200" dirty="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GB" sz="2200" dirty="0">
                <a:solidFill>
                  <a:schemeClr val="bg1">
                    <a:alpha val="80000"/>
                  </a:schemeClr>
                </a:solidFill>
              </a:rPr>
              <a:t>Few opportunities for development or progression</a:t>
            </a:r>
            <a:r>
              <a:rPr lang="en-GB" sz="2200" dirty="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(Ulrich et al., 2017)</a:t>
            </a:r>
            <a:endParaRPr lang="en-GB" sz="2200" dirty="0">
              <a:solidFill>
                <a:schemeClr val="bg1">
                  <a:alpha val="80000"/>
                </a:schemeClr>
              </a:solidFill>
            </a:endParaRPr>
          </a:p>
          <a:p>
            <a:endParaRPr lang="en-GB" sz="2200">
              <a:solidFill>
                <a:schemeClr val="bg1">
                  <a:alpha val="80000"/>
                </a:schemeClr>
              </a:solidFill>
            </a:endParaRPr>
          </a:p>
          <a:p>
            <a:endParaRPr lang="en-GB" sz="2200">
              <a:solidFill>
                <a:schemeClr val="bg1">
                  <a:alpha val="80000"/>
                </a:schemeClr>
              </a:solidFill>
            </a:endParaRPr>
          </a:p>
          <a:p>
            <a:endParaRPr lang="en-GB" sz="2200">
              <a:solidFill>
                <a:schemeClr val="bg1">
                  <a:alpha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5604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8F90786E-B72D-4C32-BDCE-A170B00782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5E46F2E7-848F-4A6C-A098-4764FDEA7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person holding a tablet&#10;&#10;AI-generated content may be incorrect.">
            <a:extLst>
              <a:ext uri="{FF2B5EF4-FFF2-40B4-BE49-F238E27FC236}">
                <a16:creationId xmlns:a16="http://schemas.microsoft.com/office/drawing/2014/main" id="{70274E20-AC83-708F-C132-7863434C733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l="10703" r="408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BEAC1EB-9340-834F-D76B-126CFB4A7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671570"/>
            <a:ext cx="5155261" cy="4072044"/>
          </a:xfrm>
        </p:spPr>
        <p:txBody>
          <a:bodyPr anchor="t">
            <a:normAutofit/>
          </a:bodyPr>
          <a:lstStyle/>
          <a:p>
            <a:r>
              <a:rPr lang="en-GB" b="1">
                <a:solidFill>
                  <a:srgbClr val="FFFFFF"/>
                </a:solidFill>
                <a:ea typeface="+mj-lt"/>
                <a:cs typeface="+mj-lt"/>
              </a:rPr>
              <a:t>Fragmented HR Structure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4BC7BA-33BA-387B-F5E2-B85AC18846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5986" y="1671566"/>
            <a:ext cx="5170861" cy="4072043"/>
          </a:xfrm>
        </p:spPr>
        <p:txBody>
          <a:bodyPr vert="horz" lIns="91440" tIns="45720" rIns="91440" bIns="45720" rtlCol="0" anchor="t">
            <a:noAutofit/>
          </a:bodyPr>
          <a:lstStyle/>
          <a:p>
            <a:endParaRPr lang="en-GB" sz="2000" dirty="0">
              <a:solidFill>
                <a:srgbClr val="FFFFFF"/>
              </a:solidFill>
              <a:ea typeface="+mn-lt"/>
              <a:cs typeface="+mn-lt"/>
            </a:endParaRPr>
          </a:p>
          <a:p>
            <a:r>
              <a:rPr lang="en-GB" dirty="0">
                <a:solidFill>
                  <a:srgbClr val="FFFFFF"/>
                </a:solidFill>
                <a:ea typeface="+mn-lt"/>
                <a:cs typeface="+mn-lt"/>
              </a:rPr>
              <a:t>HR policies vary by </a:t>
            </a:r>
            <a:r>
              <a:rPr lang="en-GB" err="1">
                <a:solidFill>
                  <a:srgbClr val="FFFFFF"/>
                </a:solidFill>
                <a:ea typeface="+mn-lt"/>
                <a:cs typeface="+mn-lt"/>
              </a:rPr>
              <a:t>departmentUlrich</a:t>
            </a:r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 et al., 2017)</a:t>
            </a:r>
            <a:endParaRPr lang="en-US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  <a:ea typeface="+mn-lt"/>
                <a:cs typeface="+mn-lt"/>
              </a:rPr>
              <a:t>Onboarding and training vary in </a:t>
            </a:r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quality(CIPD, 2021)</a:t>
            </a:r>
            <a:endParaRPr lang="en-GB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  <a:ea typeface="+mn-lt"/>
                <a:cs typeface="+mn-lt"/>
              </a:rPr>
              <a:t>Limited HR data to support </a:t>
            </a:r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decisions(Ulrich et al., 2017)</a:t>
            </a:r>
            <a:endParaRPr lang="en-GB">
              <a:solidFill>
                <a:srgbClr val="FFFFFF"/>
              </a:solidFill>
            </a:endParaRPr>
          </a:p>
          <a:p>
            <a:r>
              <a:rPr lang="en-GB" dirty="0">
                <a:solidFill>
                  <a:srgbClr val="FFFFFF"/>
                </a:solidFill>
                <a:ea typeface="+mn-lt"/>
                <a:cs typeface="+mn-lt"/>
              </a:rPr>
              <a:t>HR is mainly reactive, not </a:t>
            </a:r>
            <a:r>
              <a:rPr lang="en-GB">
                <a:solidFill>
                  <a:srgbClr val="FFFFFF"/>
                </a:solidFill>
                <a:ea typeface="+mn-lt"/>
                <a:cs typeface="+mn-lt"/>
              </a:rPr>
              <a:t>strategic(Ulrich et al., 2017)</a:t>
            </a:r>
            <a:endParaRPr lang="en-GB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72941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6A85B-08F9-0C5D-436A-66CB6F614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a typeface="+mj-lt"/>
                <a:cs typeface="+mj-lt"/>
              </a:rPr>
              <a:t>Current Organisational Culture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386A80-F9C0-6FFD-5DE3-9BEA823993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>
                <a:ea typeface="+mn-lt"/>
                <a:cs typeface="+mn-lt"/>
              </a:rPr>
              <a:t>Fast-paced, reactive, hierarchical (Handy, 1993)</a:t>
            </a:r>
          </a:p>
          <a:p>
            <a:r>
              <a:rPr lang="en-GB" dirty="0">
                <a:ea typeface="+mn-lt"/>
                <a:cs typeface="+mn-lt"/>
              </a:rPr>
              <a:t>Strong focus on efficiency &gt; people(Schein, 2017)</a:t>
            </a:r>
          </a:p>
          <a:p>
            <a:r>
              <a:rPr lang="en-GB" dirty="0">
                <a:ea typeface="+mn-lt"/>
                <a:cs typeface="+mn-lt"/>
              </a:rPr>
              <a:t> Limited psychological safety and employee voice(Schein, 2017)</a:t>
            </a:r>
          </a:p>
          <a:p>
            <a:r>
              <a:rPr lang="en-GB" dirty="0">
                <a:ea typeface="+mn-lt"/>
                <a:cs typeface="+mn-lt"/>
              </a:rPr>
              <a:t> Weak collaboration across teams </a:t>
            </a:r>
            <a:r>
              <a:rPr lang="en-GB">
                <a:ea typeface="+mn-lt"/>
                <a:cs typeface="+mn-lt"/>
              </a:rPr>
              <a:t>(Handy, 1993)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122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0CEB18-F97F-AF1F-2F7F-E17E3ABEB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>
                <a:ea typeface="+mj-lt"/>
                <a:cs typeface="+mj-lt"/>
              </a:rPr>
              <a:t>How Culture Affects People Management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738FDA-9A61-B8DB-C60D-ABB6F6974B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>
              <a:buFont typeface="Arial"/>
            </a:pPr>
            <a:r>
              <a:rPr lang="en-GB" b="1" dirty="0">
                <a:ea typeface="+mn-lt"/>
                <a:cs typeface="+mn-lt"/>
              </a:rPr>
              <a:t>Managers prioritise delivery over development </a:t>
            </a:r>
            <a:r>
              <a:rPr lang="en-GB" dirty="0">
                <a:ea typeface="+mn-lt"/>
                <a:cs typeface="+mn-lt"/>
              </a:rPr>
              <a:t>(Yukl, 2013)</a:t>
            </a:r>
            <a:endParaRPr lang="en-US" b="1" dirty="0"/>
          </a:p>
          <a:p>
            <a:pPr>
              <a:buFont typeface="Arial"/>
            </a:pPr>
            <a:r>
              <a:rPr lang="en-GB" b="1" dirty="0">
                <a:ea typeface="+mn-lt"/>
                <a:cs typeface="+mn-lt"/>
              </a:rPr>
              <a:t>Employees hesitant to raise concerns </a:t>
            </a:r>
            <a:r>
              <a:rPr lang="en-GB" dirty="0">
                <a:ea typeface="+mn-lt"/>
                <a:cs typeface="+mn-lt"/>
              </a:rPr>
              <a:t>(Schein, 2017)</a:t>
            </a:r>
          </a:p>
          <a:p>
            <a:pPr>
              <a:buFont typeface="Arial"/>
            </a:pPr>
            <a:r>
              <a:rPr lang="en-GB" b="1" dirty="0">
                <a:ea typeface="+mn-lt"/>
                <a:cs typeface="+mn-lt"/>
              </a:rPr>
              <a:t>Learning and collaboration deprioritised </a:t>
            </a:r>
            <a:r>
              <a:rPr lang="en-GB" dirty="0">
                <a:ea typeface="+mn-lt"/>
                <a:cs typeface="+mn-lt"/>
              </a:rPr>
              <a:t>(CIPD, 2021)</a:t>
            </a:r>
          </a:p>
          <a:p>
            <a:pPr>
              <a:buFont typeface="Arial"/>
            </a:pPr>
            <a:r>
              <a:rPr lang="en-GB" b="1" dirty="0">
                <a:ea typeface="+mn-lt"/>
                <a:cs typeface="+mn-lt"/>
              </a:rPr>
              <a:t>Resistance to change and limited innovation.</a:t>
            </a:r>
            <a:r>
              <a:rPr lang="en-GB" dirty="0">
                <a:ea typeface="+mn-lt"/>
                <a:cs typeface="+mn-lt"/>
              </a:rPr>
              <a:t>(Kotter, 1996)</a:t>
            </a:r>
          </a:p>
          <a:p>
            <a:pPr>
              <a:buFont typeface="Arial"/>
              <a:buChar char="•"/>
            </a:pPr>
            <a:r>
              <a:rPr lang="en-GB" b="1" dirty="0">
                <a:ea typeface="+mn-lt"/>
                <a:cs typeface="+mn-lt"/>
              </a:rPr>
              <a:t>Performance measured by output, not behaviour </a:t>
            </a:r>
            <a:r>
              <a:rPr lang="en-GB">
                <a:ea typeface="+mn-lt"/>
                <a:cs typeface="+mn-lt"/>
              </a:rPr>
              <a:t>(Handy, 1993)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32979964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6D2A7B-1DE1-C089-0D6C-91D728240F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chemeClr val="bg1"/>
                </a:solidFill>
                <a:ea typeface="+mj-lt"/>
                <a:cs typeface="+mj-lt"/>
              </a:rPr>
              <a:t>Desired Future Culture</a:t>
            </a:r>
            <a:endParaRPr lang="en-US" b="1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04C152-D147-41B1-B210-8C3F0F88E2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  <a:ea typeface="+mn-lt"/>
                <a:cs typeface="+mn-lt"/>
              </a:rPr>
              <a:t>People-Centred High-Performance Culture:</a:t>
            </a:r>
          </a:p>
          <a:p>
            <a:endParaRPr lang="en-GB" b="1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  <a:ea typeface="+mn-lt"/>
                <a:cs typeface="+mn-lt"/>
              </a:rPr>
              <a:t>Empowered, collaborative teams</a:t>
            </a:r>
          </a:p>
          <a:p>
            <a:r>
              <a:rPr lang="en-GB" b="1" dirty="0">
                <a:solidFill>
                  <a:schemeClr val="bg1"/>
                </a:solidFill>
                <a:ea typeface="+mn-lt"/>
                <a:cs typeface="+mn-lt"/>
              </a:rPr>
              <a:t> Coaching-based leadership</a:t>
            </a:r>
          </a:p>
          <a:p>
            <a:r>
              <a:rPr lang="en-GB" b="1" dirty="0">
                <a:solidFill>
                  <a:schemeClr val="bg1"/>
                </a:solidFill>
                <a:ea typeface="+mn-lt"/>
                <a:cs typeface="+mn-lt"/>
              </a:rPr>
              <a:t> Strong employee voice and wellbeing </a:t>
            </a:r>
          </a:p>
          <a:p>
            <a:r>
              <a:rPr lang="en-GB" b="1" dirty="0">
                <a:solidFill>
                  <a:schemeClr val="bg1"/>
                </a:solidFill>
                <a:ea typeface="+mn-lt"/>
                <a:cs typeface="+mn-lt"/>
              </a:rPr>
              <a:t>Balanced focus on people, performance &amp; client sustainability </a:t>
            </a:r>
            <a:endParaRPr lang="en-GB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6362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6" name="Rectangle 55">
            <a:extLst>
              <a:ext uri="{FF2B5EF4-FFF2-40B4-BE49-F238E27FC236}">
                <a16:creationId xmlns:a16="http://schemas.microsoft.com/office/drawing/2014/main" id="{56688E73-49B9-4052-A836-D248C825D7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B6AEE0C-07FE-4154-BC7C-2F20530BC5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group of people standing on a stack of coins&#10;&#10;AI-generated content may be incorrect.">
            <a:extLst>
              <a:ext uri="{FF2B5EF4-FFF2-40B4-BE49-F238E27FC236}">
                <a16:creationId xmlns:a16="http://schemas.microsoft.com/office/drawing/2014/main" id="{BF58EDA5-7A71-E6A7-3F0C-29A42D0A273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t="25000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F1900C6-2745-ACDA-755B-8EF0498C2C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557189"/>
            <a:ext cx="5155263" cy="5571899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  <a:ea typeface="+mj-lt"/>
                <a:cs typeface="+mj-lt"/>
              </a:rPr>
              <a:t>How to Shift Culture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9B7BD-FD79-7F61-28DA-1B6B2DC52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5375" y="557189"/>
            <a:ext cx="5158424" cy="5571899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Using Kotter’s Change Model:</a:t>
            </a:r>
          </a:p>
          <a:p>
            <a:endParaRPr lang="en-GB" sz="200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Create urgency :client expectations + retention risks(Kotter, 1996)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Form cross-functional change coalition(Kotter, 1996)</a:t>
            </a: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Remove barriers and upskill managers (CIPD, 2021)</a:t>
            </a: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Celebrate early wins(Kotter, 1996)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Embed behaviours via HR systems &amp; leadership modelling(Schein, 2017)</a:t>
            </a:r>
            <a:endParaRPr lang="en-GB" sz="2000" dirty="0">
              <a:solidFill>
                <a:srgbClr val="FFFFFF"/>
              </a:solidFill>
            </a:endParaRPr>
          </a:p>
          <a:p>
            <a:r>
              <a:rPr lang="en-GB" sz="2000" dirty="0">
                <a:solidFill>
                  <a:srgbClr val="FFFFFF"/>
                </a:solidFill>
                <a:ea typeface="+mn-lt"/>
                <a:cs typeface="+mn-lt"/>
              </a:rPr>
              <a:t>Communicate a clear people-centred vision(Kotter, 1996)</a:t>
            </a:r>
            <a:endParaRPr lang="en-GB" sz="2000" dirty="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  <a:p>
            <a:endParaRPr lang="en-GB" sz="20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61738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8181FC64-B306-4821-98E2-780662EFC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pic>
        <p:nvPicPr>
          <p:cNvPr id="4" name="Picture 3" descr="A person standing on a road looking at a mountain&#10;&#10;AI-generated content may be incorrect.">
            <a:extLst>
              <a:ext uri="{FF2B5EF4-FFF2-40B4-BE49-F238E27FC236}">
                <a16:creationId xmlns:a16="http://schemas.microsoft.com/office/drawing/2014/main" id="{F522743A-A440-50CA-D6AA-491F42B3C2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172" r="1" b="1"/>
          <a:stretch>
            <a:fillRect/>
          </a:stretch>
        </p:blipFill>
        <p:spPr>
          <a:xfrm>
            <a:off x="-5546" y="10"/>
            <a:ext cx="9947062" cy="6857990"/>
          </a:xfrm>
          <a:prstGeom prst="rect">
            <a:avLst/>
          </a:prstGeom>
        </p:spPr>
      </p:pic>
      <p:sp>
        <p:nvSpPr>
          <p:cNvPr id="38" name="Freeform: Shape 10">
            <a:extLst>
              <a:ext uri="{FF2B5EF4-FFF2-40B4-BE49-F238E27FC236}">
                <a16:creationId xmlns:a16="http://schemas.microsoft.com/office/drawing/2014/main" id="{5871FC61-DD4E-47D4-81FD-8A7E7D12B3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986049" y="0"/>
            <a:ext cx="5205951" cy="6858000"/>
          </a:xfrm>
          <a:custGeom>
            <a:avLst/>
            <a:gdLst>
              <a:gd name="connsiteX0" fmla="*/ 0 w 5205951"/>
              <a:gd name="connsiteY0" fmla="*/ 0 h 6858000"/>
              <a:gd name="connsiteX1" fmla="*/ 1709529 w 5205951"/>
              <a:gd name="connsiteY1" fmla="*/ 0 h 6858000"/>
              <a:gd name="connsiteX2" fmla="*/ 2489695 w 5205951"/>
              <a:gd name="connsiteY2" fmla="*/ 0 h 6858000"/>
              <a:gd name="connsiteX3" fmla="*/ 3582928 w 5205951"/>
              <a:gd name="connsiteY3" fmla="*/ 0 h 6858000"/>
              <a:gd name="connsiteX4" fmla="*/ 3605052 w 5205951"/>
              <a:gd name="connsiteY4" fmla="*/ 14997 h 6858000"/>
              <a:gd name="connsiteX5" fmla="*/ 5205951 w 5205951"/>
              <a:gd name="connsiteY5" fmla="*/ 3621656 h 6858000"/>
              <a:gd name="connsiteX6" fmla="*/ 3331601 w 5205951"/>
              <a:gd name="connsiteY6" fmla="*/ 6374814 h 6858000"/>
              <a:gd name="connsiteX7" fmla="*/ 2814953 w 5205951"/>
              <a:gd name="connsiteY7" fmla="*/ 6780599 h 6858000"/>
              <a:gd name="connsiteX8" fmla="*/ 2703197 w 5205951"/>
              <a:gd name="connsiteY8" fmla="*/ 6858000 h 6858000"/>
              <a:gd name="connsiteX9" fmla="*/ 2489695 w 5205951"/>
              <a:gd name="connsiteY9" fmla="*/ 6858000 h 6858000"/>
              <a:gd name="connsiteX10" fmla="*/ 1709529 w 5205951"/>
              <a:gd name="connsiteY10" fmla="*/ 6858000 h 6858000"/>
              <a:gd name="connsiteX11" fmla="*/ 0 w 5205951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205951" h="6858000">
                <a:moveTo>
                  <a:pt x="0" y="0"/>
                </a:moveTo>
                <a:lnTo>
                  <a:pt x="1709529" y="0"/>
                </a:lnTo>
                <a:lnTo>
                  <a:pt x="2489695" y="0"/>
                </a:lnTo>
                <a:lnTo>
                  <a:pt x="3582928" y="0"/>
                </a:lnTo>
                <a:lnTo>
                  <a:pt x="3605052" y="14997"/>
                </a:lnTo>
                <a:cubicBezTo>
                  <a:pt x="4632215" y="754641"/>
                  <a:pt x="5205951" y="2093192"/>
                  <a:pt x="5205951" y="3621656"/>
                </a:cubicBezTo>
                <a:cubicBezTo>
                  <a:pt x="5205951" y="4969131"/>
                  <a:pt x="4277226" y="5602839"/>
                  <a:pt x="3331601" y="6374814"/>
                </a:cubicBezTo>
                <a:cubicBezTo>
                  <a:pt x="3159398" y="6515397"/>
                  <a:pt x="2988771" y="6653108"/>
                  <a:pt x="2814953" y="6780599"/>
                </a:cubicBezTo>
                <a:lnTo>
                  <a:pt x="2703197" y="6858000"/>
                </a:lnTo>
                <a:lnTo>
                  <a:pt x="2489695" y="6858000"/>
                </a:lnTo>
                <a:lnTo>
                  <a:pt x="1709529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 useBgFill="1">
        <p:nvSpPr>
          <p:cNvPr id="39" name="Freeform: Shape 12">
            <a:extLst>
              <a:ext uri="{FF2B5EF4-FFF2-40B4-BE49-F238E27FC236}">
                <a16:creationId xmlns:a16="http://schemas.microsoft.com/office/drawing/2014/main" id="{F9EC3F91-A75C-4F74-867E-E4C28C1354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48226" y="0"/>
            <a:ext cx="5043774" cy="6858000"/>
          </a:xfrm>
          <a:custGeom>
            <a:avLst/>
            <a:gdLst>
              <a:gd name="connsiteX0" fmla="*/ 1648981 w 5043774"/>
              <a:gd name="connsiteY0" fmla="*/ 0 h 6858000"/>
              <a:gd name="connsiteX1" fmla="*/ 2759699 w 5043774"/>
              <a:gd name="connsiteY1" fmla="*/ 0 h 6858000"/>
              <a:gd name="connsiteX2" fmla="*/ 3379301 w 5043774"/>
              <a:gd name="connsiteY2" fmla="*/ 0 h 6858000"/>
              <a:gd name="connsiteX3" fmla="*/ 3552342 w 5043774"/>
              <a:gd name="connsiteY3" fmla="*/ 0 h 6858000"/>
              <a:gd name="connsiteX4" fmla="*/ 4617166 w 5043774"/>
              <a:gd name="connsiteY4" fmla="*/ 0 h 6858000"/>
              <a:gd name="connsiteX5" fmla="*/ 4786130 w 5043774"/>
              <a:gd name="connsiteY5" fmla="*/ 0 h 6858000"/>
              <a:gd name="connsiteX6" fmla="*/ 4980168 w 5043774"/>
              <a:gd name="connsiteY6" fmla="*/ 0 h 6858000"/>
              <a:gd name="connsiteX7" fmla="*/ 5043774 w 5043774"/>
              <a:gd name="connsiteY7" fmla="*/ 0 h 6858000"/>
              <a:gd name="connsiteX8" fmla="*/ 5043774 w 5043774"/>
              <a:gd name="connsiteY8" fmla="*/ 6858000 h 6858000"/>
              <a:gd name="connsiteX9" fmla="*/ 4980168 w 5043774"/>
              <a:gd name="connsiteY9" fmla="*/ 6858000 h 6858000"/>
              <a:gd name="connsiteX10" fmla="*/ 4786130 w 5043774"/>
              <a:gd name="connsiteY10" fmla="*/ 6858000 h 6858000"/>
              <a:gd name="connsiteX11" fmla="*/ 4617166 w 5043774"/>
              <a:gd name="connsiteY11" fmla="*/ 6858000 h 6858000"/>
              <a:gd name="connsiteX12" fmla="*/ 3552342 w 5043774"/>
              <a:gd name="connsiteY12" fmla="*/ 6858000 h 6858000"/>
              <a:gd name="connsiteX13" fmla="*/ 3379301 w 5043774"/>
              <a:gd name="connsiteY13" fmla="*/ 6858000 h 6858000"/>
              <a:gd name="connsiteX14" fmla="*/ 2759699 w 5043774"/>
              <a:gd name="connsiteY14" fmla="*/ 6858000 h 6858000"/>
              <a:gd name="connsiteX15" fmla="*/ 2542782 w 5043774"/>
              <a:gd name="connsiteY15" fmla="*/ 6858000 h 6858000"/>
              <a:gd name="connsiteX16" fmla="*/ 2429239 w 5043774"/>
              <a:gd name="connsiteY16" fmla="*/ 6780599 h 6858000"/>
              <a:gd name="connsiteX17" fmla="*/ 1904328 w 5043774"/>
              <a:gd name="connsiteY17" fmla="*/ 6374814 h 6858000"/>
              <a:gd name="connsiteX18" fmla="*/ 0 w 5043774"/>
              <a:gd name="connsiteY18" fmla="*/ 3621656 h 6858000"/>
              <a:gd name="connsiteX19" fmla="*/ 1626503 w 5043774"/>
              <a:gd name="connsiteY19" fmla="*/ 14997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5043774" h="6858000">
                <a:moveTo>
                  <a:pt x="1648981" y="0"/>
                </a:moveTo>
                <a:lnTo>
                  <a:pt x="2759699" y="0"/>
                </a:lnTo>
                <a:lnTo>
                  <a:pt x="3379301" y="0"/>
                </a:lnTo>
                <a:lnTo>
                  <a:pt x="3552342" y="0"/>
                </a:lnTo>
                <a:lnTo>
                  <a:pt x="4617166" y="0"/>
                </a:lnTo>
                <a:lnTo>
                  <a:pt x="4786130" y="0"/>
                </a:lnTo>
                <a:lnTo>
                  <a:pt x="4980168" y="0"/>
                </a:lnTo>
                <a:lnTo>
                  <a:pt x="5043774" y="0"/>
                </a:lnTo>
                <a:lnTo>
                  <a:pt x="5043774" y="6858000"/>
                </a:lnTo>
                <a:lnTo>
                  <a:pt x="4980168" y="6858000"/>
                </a:lnTo>
                <a:lnTo>
                  <a:pt x="4786130" y="6858000"/>
                </a:lnTo>
                <a:lnTo>
                  <a:pt x="4617166" y="6858000"/>
                </a:lnTo>
                <a:lnTo>
                  <a:pt x="3552342" y="6858000"/>
                </a:lnTo>
                <a:lnTo>
                  <a:pt x="3379301" y="6858000"/>
                </a:lnTo>
                <a:lnTo>
                  <a:pt x="2759699" y="6858000"/>
                </a:lnTo>
                <a:lnTo>
                  <a:pt x="2542782" y="6858000"/>
                </a:lnTo>
                <a:lnTo>
                  <a:pt x="2429239" y="6780599"/>
                </a:lnTo>
                <a:cubicBezTo>
                  <a:pt x="2252641" y="6653108"/>
                  <a:pt x="2079285" y="6515397"/>
                  <a:pt x="1904328" y="6374814"/>
                </a:cubicBezTo>
                <a:cubicBezTo>
                  <a:pt x="943579" y="5602839"/>
                  <a:pt x="0" y="4969131"/>
                  <a:pt x="0" y="3621656"/>
                </a:cubicBezTo>
                <a:cubicBezTo>
                  <a:pt x="0" y="2093192"/>
                  <a:pt x="582912" y="754641"/>
                  <a:pt x="1626503" y="14997"/>
                </a:cubicBezTo>
                <a:close/>
              </a:path>
            </a:pathLst>
          </a:custGeom>
          <a:solidFill>
            <a:schemeClr val="bg2">
              <a:tint val="95000"/>
              <a:satMod val="1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prstClr val="white"/>
              </a:solidFill>
              <a:latin typeface="Meiryo"/>
            </a:endParaRPr>
          </a:p>
        </p:txBody>
      </p:sp>
      <p:sp>
        <p:nvSpPr>
          <p:cNvPr id="40" name="Freeform: Shape 14">
            <a:extLst>
              <a:ext uri="{FF2B5EF4-FFF2-40B4-BE49-F238E27FC236}">
                <a16:creationId xmlns:a16="http://schemas.microsoft.com/office/drawing/2014/main" id="{829A1E2C-5AC8-40FC-99E9-832069D397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97013" y="0"/>
            <a:ext cx="2529723" cy="6858000"/>
          </a:xfrm>
          <a:custGeom>
            <a:avLst/>
            <a:gdLst>
              <a:gd name="connsiteX0" fmla="*/ 1258269 w 2529723"/>
              <a:gd name="connsiteY0" fmla="*/ 0 h 6858000"/>
              <a:gd name="connsiteX1" fmla="*/ 1275627 w 2529723"/>
              <a:gd name="connsiteY1" fmla="*/ 0 h 6858000"/>
              <a:gd name="connsiteX2" fmla="*/ 1302560 w 2529723"/>
              <a:gd name="connsiteY2" fmla="*/ 24338 h 6858000"/>
              <a:gd name="connsiteX3" fmla="*/ 2522825 w 2529723"/>
              <a:gd name="connsiteY3" fmla="*/ 3678515 h 6858000"/>
              <a:gd name="connsiteX4" fmla="*/ 557500 w 2529723"/>
              <a:gd name="connsiteY4" fmla="*/ 6451411 h 6858000"/>
              <a:gd name="connsiteX5" fmla="*/ 32482 w 2529723"/>
              <a:gd name="connsiteY5" fmla="*/ 6849373 h 6858000"/>
              <a:gd name="connsiteX6" fmla="*/ 19531 w 2529723"/>
              <a:gd name="connsiteY6" fmla="*/ 6858000 h 6858000"/>
              <a:gd name="connsiteX7" fmla="*/ 0 w 2529723"/>
              <a:gd name="connsiteY7" fmla="*/ 6858000 h 6858000"/>
              <a:gd name="connsiteX8" fmla="*/ 14202 w 2529723"/>
              <a:gd name="connsiteY8" fmla="*/ 6848540 h 6858000"/>
              <a:gd name="connsiteX9" fmla="*/ 539221 w 2529723"/>
              <a:gd name="connsiteY9" fmla="*/ 6450578 h 6858000"/>
              <a:gd name="connsiteX10" fmla="*/ 2504546 w 2529723"/>
              <a:gd name="connsiteY10" fmla="*/ 3677682 h 6858000"/>
              <a:gd name="connsiteX11" fmla="*/ 1284280 w 2529723"/>
              <a:gd name="connsiteY11" fmla="*/ 23504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529723" h="6858000">
                <a:moveTo>
                  <a:pt x="1258269" y="0"/>
                </a:moveTo>
                <a:lnTo>
                  <a:pt x="1275627" y="0"/>
                </a:lnTo>
                <a:lnTo>
                  <a:pt x="1302560" y="24338"/>
                </a:lnTo>
                <a:cubicBezTo>
                  <a:pt x="2156831" y="855667"/>
                  <a:pt x="2590622" y="2191755"/>
                  <a:pt x="2522825" y="3678515"/>
                </a:cubicBezTo>
                <a:cubicBezTo>
                  <a:pt x="2459072" y="5076606"/>
                  <a:pt x="1519830" y="5692656"/>
                  <a:pt x="557500" y="6451411"/>
                </a:cubicBezTo>
                <a:cubicBezTo>
                  <a:pt x="382255" y="6589587"/>
                  <a:pt x="208689" y="6724853"/>
                  <a:pt x="32482" y="6849373"/>
                </a:cubicBezTo>
                <a:lnTo>
                  <a:pt x="19531" y="6858000"/>
                </a:lnTo>
                <a:lnTo>
                  <a:pt x="0" y="6858000"/>
                </a:lnTo>
                <a:lnTo>
                  <a:pt x="14202" y="6848540"/>
                </a:lnTo>
                <a:cubicBezTo>
                  <a:pt x="190409" y="6724020"/>
                  <a:pt x="363976" y="6588754"/>
                  <a:pt x="539221" y="6450578"/>
                </a:cubicBezTo>
                <a:cubicBezTo>
                  <a:pt x="1501550" y="5691822"/>
                  <a:pt x="2440792" y="5075773"/>
                  <a:pt x="2504546" y="3677682"/>
                </a:cubicBezTo>
                <a:cubicBezTo>
                  <a:pt x="2572343" y="2190921"/>
                  <a:pt x="2138551" y="854834"/>
                  <a:pt x="1284280" y="23504"/>
                </a:cubicBezTo>
                <a:close/>
              </a:path>
            </a:pathLst>
          </a:custGeom>
          <a:solidFill>
            <a:srgbClr val="FFFFFF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eiryo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EEC89D-4FFA-AEB4-986D-B29D2CF87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0" y="1045597"/>
            <a:ext cx="3633746" cy="1588422"/>
          </a:xfrm>
        </p:spPr>
        <p:txBody>
          <a:bodyPr anchor="b">
            <a:normAutofit/>
          </a:bodyPr>
          <a:lstStyle/>
          <a:p>
            <a:r>
              <a:rPr lang="en-GB" sz="3600" b="1">
                <a:ea typeface="+mj-lt"/>
                <a:cs typeface="+mj-lt"/>
              </a:rPr>
              <a:t>3-Year HR Strategy (2025–2028</a:t>
            </a:r>
            <a:r>
              <a:rPr lang="en-GB" sz="3600">
                <a:ea typeface="+mj-lt"/>
                <a:cs typeface="+mj-lt"/>
              </a:rPr>
              <a:t>)</a:t>
            </a:r>
            <a:endParaRPr lang="en-US" sz="3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313250-48E0-0C99-4BF2-2D65CAF00D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19" y="2722729"/>
            <a:ext cx="3633747" cy="2700062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1700" dirty="0">
                <a:ea typeface="+mn-lt"/>
                <a:cs typeface="+mn-lt"/>
              </a:rPr>
              <a:t>Five Strategic Priorities:</a:t>
            </a:r>
          </a:p>
          <a:p>
            <a:r>
              <a:rPr lang="en-GB" sz="1700" dirty="0">
                <a:ea typeface="+mn-lt"/>
                <a:cs typeface="+mn-lt"/>
              </a:rPr>
              <a:t>Leadership &amp; Management Development(Yukl, 2013; CIPD, 2021)</a:t>
            </a:r>
          </a:p>
          <a:p>
            <a:r>
              <a:rPr lang="en-GB" sz="1700" dirty="0">
                <a:ea typeface="+mn-lt"/>
                <a:cs typeface="+mn-lt"/>
              </a:rPr>
              <a:t> Performance Management Redesign (CIPD, 2021)</a:t>
            </a:r>
          </a:p>
          <a:p>
            <a:r>
              <a:rPr lang="en-GB" sz="1700" dirty="0">
                <a:ea typeface="+mn-lt"/>
                <a:cs typeface="+mn-lt"/>
              </a:rPr>
              <a:t>Engagement &amp; Retention Strategy (Ulrich et al., 2017)</a:t>
            </a:r>
          </a:p>
          <a:p>
            <a:r>
              <a:rPr lang="en-GB" sz="1700" dirty="0">
                <a:ea typeface="+mn-lt"/>
                <a:cs typeface="+mn-lt"/>
              </a:rPr>
              <a:t>Culture Change Programme(Ulrich et al., 2017) Digital HR Transformation(CIPD, 2021)</a:t>
            </a:r>
            <a:endParaRPr lang="en-GB" sz="1700" dirty="0"/>
          </a:p>
        </p:txBody>
      </p:sp>
    </p:spTree>
    <p:extLst>
      <p:ext uri="{BB962C8B-B14F-4D97-AF65-F5344CB8AC3E}">
        <p14:creationId xmlns:p14="http://schemas.microsoft.com/office/powerpoint/2010/main" val="5954916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A9D2268A-D939-4E78-91B6-6C7E464067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group of people sitting in a circle&#10;&#10;AI-generated content may be incorrect.">
            <a:extLst>
              <a:ext uri="{FF2B5EF4-FFF2-40B4-BE49-F238E27FC236}">
                <a16:creationId xmlns:a16="http://schemas.microsoft.com/office/drawing/2014/main" id="{20853151-85A8-9403-6811-A2921ED9951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0"/>
          </a:blip>
          <a:srcRect t="7583" b="2417"/>
          <a:stretch>
            <a:fillRect/>
          </a:stretch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4A063CA-6A08-FA00-4636-1BFA3E3FF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853673"/>
            <a:ext cx="4023360" cy="5004794"/>
          </a:xfrm>
        </p:spPr>
        <p:txBody>
          <a:bodyPr>
            <a:normAutofit/>
          </a:bodyPr>
          <a:lstStyle/>
          <a:p>
            <a:r>
              <a:rPr lang="en-GB" sz="5000" b="1">
                <a:solidFill>
                  <a:schemeClr val="bg1"/>
                </a:solidFill>
                <a:ea typeface="+mj-lt"/>
                <a:cs typeface="+mj-lt"/>
              </a:rPr>
              <a:t>Leadership &amp; Management Development </a:t>
            </a:r>
            <a:endParaRPr lang="en-US" sz="5000" b="1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75FB8D-E127-E2DE-5DD3-4A8C8BC1E7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99083" y="853673"/>
            <a:ext cx="5715000" cy="500479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200" dirty="0">
                <a:solidFill>
                  <a:schemeClr val="bg1"/>
                </a:solidFill>
                <a:ea typeface="+mn-lt"/>
                <a:cs typeface="+mn-lt"/>
              </a:rPr>
              <a:t>Mandatory leadership programme for all managers(Yukl, 2013)</a:t>
            </a:r>
          </a:p>
          <a:p>
            <a:r>
              <a:rPr lang="en-GB" sz="2200" dirty="0">
                <a:solidFill>
                  <a:schemeClr val="bg1"/>
                </a:solidFill>
                <a:ea typeface="+mn-lt"/>
                <a:cs typeface="+mn-lt"/>
              </a:rPr>
              <a:t>Topics: coaching, communication, feedback, wellbeing(CIPD, 2021)</a:t>
            </a:r>
          </a:p>
          <a:p>
            <a:r>
              <a:rPr lang="en-GB" sz="2200" dirty="0">
                <a:solidFill>
                  <a:schemeClr val="bg1"/>
                </a:solidFill>
                <a:ea typeface="+mn-lt"/>
                <a:cs typeface="+mn-lt"/>
              </a:rPr>
              <a:t>360-degree feedback annually(Ulrich et al., 2017)</a:t>
            </a:r>
          </a:p>
          <a:p>
            <a:r>
              <a:rPr lang="en-GB" sz="2200" dirty="0">
                <a:solidFill>
                  <a:schemeClr val="bg1"/>
                </a:solidFill>
                <a:ea typeface="+mn-lt"/>
                <a:cs typeface="+mn-lt"/>
              </a:rPr>
              <a:t>Coaching for managers to build behavioural </a:t>
            </a:r>
            <a:r>
              <a:rPr lang="en-GB" sz="2200">
                <a:solidFill>
                  <a:schemeClr val="bg1"/>
                </a:solidFill>
                <a:ea typeface="+mn-lt"/>
                <a:cs typeface="+mn-lt"/>
              </a:rPr>
              <a:t>competence{Ongoing coaching support(Yukl, 2013)}</a:t>
            </a:r>
            <a:endParaRPr lang="en-GB" sz="2200" dirty="0">
              <a:solidFill>
                <a:schemeClr val="bg1"/>
              </a:solidFill>
            </a:endParaRPr>
          </a:p>
        </p:txBody>
      </p:sp>
      <p:sp>
        <p:nvSpPr>
          <p:cNvPr id="23" name="sketch box">
            <a:extLst>
              <a:ext uri="{FF2B5EF4-FFF2-40B4-BE49-F238E27FC236}">
                <a16:creationId xmlns:a16="http://schemas.microsoft.com/office/drawing/2014/main" id="{E0C43A58-225D-452D-8185-0D89D1EED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18921" y="493776"/>
            <a:ext cx="6229604" cy="5722227"/>
          </a:xfrm>
          <a:custGeom>
            <a:avLst/>
            <a:gdLst>
              <a:gd name="csX0" fmla="*/ 0 w 6229604"/>
              <a:gd name="csY0" fmla="*/ 0 h 5722227"/>
              <a:gd name="csX1" fmla="*/ 629882 w 6229604"/>
              <a:gd name="csY1" fmla="*/ 0 h 5722227"/>
              <a:gd name="csX2" fmla="*/ 1135172 w 6229604"/>
              <a:gd name="csY2" fmla="*/ 0 h 5722227"/>
              <a:gd name="csX3" fmla="*/ 1951943 w 6229604"/>
              <a:gd name="csY3" fmla="*/ 0 h 5722227"/>
              <a:gd name="csX4" fmla="*/ 2581825 w 6229604"/>
              <a:gd name="csY4" fmla="*/ 0 h 5722227"/>
              <a:gd name="csX5" fmla="*/ 3211707 w 6229604"/>
              <a:gd name="csY5" fmla="*/ 0 h 5722227"/>
              <a:gd name="csX6" fmla="*/ 4028477 w 6229604"/>
              <a:gd name="csY6" fmla="*/ 0 h 5722227"/>
              <a:gd name="csX7" fmla="*/ 4596063 w 6229604"/>
              <a:gd name="csY7" fmla="*/ 0 h 5722227"/>
              <a:gd name="csX8" fmla="*/ 5412834 w 6229604"/>
              <a:gd name="csY8" fmla="*/ 0 h 5722227"/>
              <a:gd name="csX9" fmla="*/ 6229604 w 6229604"/>
              <a:gd name="csY9" fmla="*/ 0 h 5722227"/>
              <a:gd name="csX10" fmla="*/ 6229604 w 6229604"/>
              <a:gd name="csY10" fmla="*/ 635803 h 5722227"/>
              <a:gd name="csX11" fmla="*/ 6229604 w 6229604"/>
              <a:gd name="csY11" fmla="*/ 1271606 h 5722227"/>
              <a:gd name="csX12" fmla="*/ 6229604 w 6229604"/>
              <a:gd name="csY12" fmla="*/ 1964631 h 5722227"/>
              <a:gd name="csX13" fmla="*/ 6229604 w 6229604"/>
              <a:gd name="csY13" fmla="*/ 2428767 h 5722227"/>
              <a:gd name="csX14" fmla="*/ 6229604 w 6229604"/>
              <a:gd name="csY14" fmla="*/ 3064570 h 5722227"/>
              <a:gd name="csX15" fmla="*/ 6229604 w 6229604"/>
              <a:gd name="csY15" fmla="*/ 3700373 h 5722227"/>
              <a:gd name="csX16" fmla="*/ 6229604 w 6229604"/>
              <a:gd name="csY16" fmla="*/ 4336176 h 5722227"/>
              <a:gd name="csX17" fmla="*/ 6229604 w 6229604"/>
              <a:gd name="csY17" fmla="*/ 5029202 h 5722227"/>
              <a:gd name="csX18" fmla="*/ 6229604 w 6229604"/>
              <a:gd name="csY18" fmla="*/ 5722227 h 5722227"/>
              <a:gd name="csX19" fmla="*/ 5475130 w 6229604"/>
              <a:gd name="csY19" fmla="*/ 5722227 h 5722227"/>
              <a:gd name="csX20" fmla="*/ 4907544 w 6229604"/>
              <a:gd name="csY20" fmla="*/ 5722227 h 5722227"/>
              <a:gd name="csX21" fmla="*/ 4090773 w 6229604"/>
              <a:gd name="csY21" fmla="*/ 5722227 h 5722227"/>
              <a:gd name="csX22" fmla="*/ 3398595 w 6229604"/>
              <a:gd name="csY22" fmla="*/ 5722227 h 5722227"/>
              <a:gd name="csX23" fmla="*/ 2831009 w 6229604"/>
              <a:gd name="csY23" fmla="*/ 5722227 h 5722227"/>
              <a:gd name="csX24" fmla="*/ 2138831 w 6229604"/>
              <a:gd name="csY24" fmla="*/ 5722227 h 5722227"/>
              <a:gd name="csX25" fmla="*/ 1633541 w 6229604"/>
              <a:gd name="csY25" fmla="*/ 5722227 h 5722227"/>
              <a:gd name="csX26" fmla="*/ 1128251 w 6229604"/>
              <a:gd name="csY26" fmla="*/ 5722227 h 5722227"/>
              <a:gd name="csX27" fmla="*/ 0 w 6229604"/>
              <a:gd name="csY27" fmla="*/ 5722227 h 5722227"/>
              <a:gd name="csX28" fmla="*/ 0 w 6229604"/>
              <a:gd name="csY28" fmla="*/ 5200869 h 5722227"/>
              <a:gd name="csX29" fmla="*/ 0 w 6229604"/>
              <a:gd name="csY29" fmla="*/ 4450621 h 5722227"/>
              <a:gd name="csX30" fmla="*/ 0 w 6229604"/>
              <a:gd name="csY30" fmla="*/ 3872040 h 5722227"/>
              <a:gd name="csX31" fmla="*/ 0 w 6229604"/>
              <a:gd name="csY31" fmla="*/ 3407904 h 5722227"/>
              <a:gd name="csX32" fmla="*/ 0 w 6229604"/>
              <a:gd name="csY32" fmla="*/ 2714879 h 5722227"/>
              <a:gd name="csX33" fmla="*/ 0 w 6229604"/>
              <a:gd name="csY33" fmla="*/ 2193520 h 5722227"/>
              <a:gd name="csX34" fmla="*/ 0 w 6229604"/>
              <a:gd name="csY34" fmla="*/ 1500495 h 5722227"/>
              <a:gd name="csX35" fmla="*/ 0 w 6229604"/>
              <a:gd name="csY35" fmla="*/ 750248 h 5722227"/>
              <a:gd name="csX36" fmla="*/ 0 w 6229604"/>
              <a:gd name="csY36" fmla="*/ 0 h 5722227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</a:cxnLst>
            <a:rect l="l" t="t" r="r" b="b"/>
            <a:pathLst>
              <a:path w="6229604" h="5722227" extrusionOk="0">
                <a:moveTo>
                  <a:pt x="0" y="0"/>
                </a:moveTo>
                <a:cubicBezTo>
                  <a:pt x="134765" y="733"/>
                  <a:pt x="359555" y="-15387"/>
                  <a:pt x="629882" y="0"/>
                </a:cubicBezTo>
                <a:cubicBezTo>
                  <a:pt x="900209" y="15387"/>
                  <a:pt x="965450" y="15937"/>
                  <a:pt x="1135172" y="0"/>
                </a:cubicBezTo>
                <a:cubicBezTo>
                  <a:pt x="1304894" y="-15937"/>
                  <a:pt x="1787212" y="10921"/>
                  <a:pt x="1951943" y="0"/>
                </a:cubicBezTo>
                <a:cubicBezTo>
                  <a:pt x="2116674" y="-10921"/>
                  <a:pt x="2378222" y="13313"/>
                  <a:pt x="2581825" y="0"/>
                </a:cubicBezTo>
                <a:cubicBezTo>
                  <a:pt x="2785428" y="-13313"/>
                  <a:pt x="2915218" y="19972"/>
                  <a:pt x="3211707" y="0"/>
                </a:cubicBezTo>
                <a:cubicBezTo>
                  <a:pt x="3508196" y="-19972"/>
                  <a:pt x="3832828" y="-34359"/>
                  <a:pt x="4028477" y="0"/>
                </a:cubicBezTo>
                <a:cubicBezTo>
                  <a:pt x="4224126" y="34359"/>
                  <a:pt x="4361257" y="4467"/>
                  <a:pt x="4596063" y="0"/>
                </a:cubicBezTo>
                <a:cubicBezTo>
                  <a:pt x="4830869" y="-4467"/>
                  <a:pt x="5091403" y="-7365"/>
                  <a:pt x="5412834" y="0"/>
                </a:cubicBezTo>
                <a:cubicBezTo>
                  <a:pt x="5734265" y="7365"/>
                  <a:pt x="6034988" y="-26786"/>
                  <a:pt x="6229604" y="0"/>
                </a:cubicBezTo>
                <a:cubicBezTo>
                  <a:pt x="6208296" y="256153"/>
                  <a:pt x="6219810" y="335049"/>
                  <a:pt x="6229604" y="635803"/>
                </a:cubicBezTo>
                <a:cubicBezTo>
                  <a:pt x="6239398" y="936557"/>
                  <a:pt x="6230184" y="1092448"/>
                  <a:pt x="6229604" y="1271606"/>
                </a:cubicBezTo>
                <a:cubicBezTo>
                  <a:pt x="6229024" y="1450764"/>
                  <a:pt x="6217841" y="1797531"/>
                  <a:pt x="6229604" y="1964631"/>
                </a:cubicBezTo>
                <a:cubicBezTo>
                  <a:pt x="6241367" y="2131731"/>
                  <a:pt x="6220367" y="2235822"/>
                  <a:pt x="6229604" y="2428767"/>
                </a:cubicBezTo>
                <a:cubicBezTo>
                  <a:pt x="6238841" y="2621712"/>
                  <a:pt x="6220929" y="2925917"/>
                  <a:pt x="6229604" y="3064570"/>
                </a:cubicBezTo>
                <a:cubicBezTo>
                  <a:pt x="6238279" y="3203223"/>
                  <a:pt x="6256755" y="3501958"/>
                  <a:pt x="6229604" y="3700373"/>
                </a:cubicBezTo>
                <a:cubicBezTo>
                  <a:pt x="6202453" y="3898788"/>
                  <a:pt x="6201714" y="4046823"/>
                  <a:pt x="6229604" y="4336176"/>
                </a:cubicBezTo>
                <a:cubicBezTo>
                  <a:pt x="6257494" y="4625529"/>
                  <a:pt x="6258821" y="4774033"/>
                  <a:pt x="6229604" y="5029202"/>
                </a:cubicBezTo>
                <a:cubicBezTo>
                  <a:pt x="6200387" y="5284371"/>
                  <a:pt x="6233334" y="5383875"/>
                  <a:pt x="6229604" y="5722227"/>
                </a:cubicBezTo>
                <a:cubicBezTo>
                  <a:pt x="6016393" y="5707881"/>
                  <a:pt x="5684528" y="5751176"/>
                  <a:pt x="5475130" y="5722227"/>
                </a:cubicBezTo>
                <a:cubicBezTo>
                  <a:pt x="5265732" y="5693278"/>
                  <a:pt x="5082862" y="5732690"/>
                  <a:pt x="4907544" y="5722227"/>
                </a:cubicBezTo>
                <a:cubicBezTo>
                  <a:pt x="4732226" y="5711764"/>
                  <a:pt x="4474837" y="5716289"/>
                  <a:pt x="4090773" y="5722227"/>
                </a:cubicBezTo>
                <a:cubicBezTo>
                  <a:pt x="3706709" y="5728165"/>
                  <a:pt x="3645902" y="5723973"/>
                  <a:pt x="3398595" y="5722227"/>
                </a:cubicBezTo>
                <a:cubicBezTo>
                  <a:pt x="3151288" y="5720481"/>
                  <a:pt x="3001606" y="5732695"/>
                  <a:pt x="2831009" y="5722227"/>
                </a:cubicBezTo>
                <a:cubicBezTo>
                  <a:pt x="2660412" y="5711759"/>
                  <a:pt x="2424161" y="5689878"/>
                  <a:pt x="2138831" y="5722227"/>
                </a:cubicBezTo>
                <a:cubicBezTo>
                  <a:pt x="1853501" y="5754576"/>
                  <a:pt x="1788223" y="5720540"/>
                  <a:pt x="1633541" y="5722227"/>
                </a:cubicBezTo>
                <a:cubicBezTo>
                  <a:pt x="1478859" y="5723915"/>
                  <a:pt x="1324151" y="5739059"/>
                  <a:pt x="1128251" y="5722227"/>
                </a:cubicBezTo>
                <a:cubicBezTo>
                  <a:pt x="932351" y="5705396"/>
                  <a:pt x="522340" y="5691488"/>
                  <a:pt x="0" y="5722227"/>
                </a:cubicBezTo>
                <a:cubicBezTo>
                  <a:pt x="-8445" y="5596771"/>
                  <a:pt x="-11215" y="5344833"/>
                  <a:pt x="0" y="5200869"/>
                </a:cubicBezTo>
                <a:cubicBezTo>
                  <a:pt x="11215" y="5056905"/>
                  <a:pt x="20310" y="4693766"/>
                  <a:pt x="0" y="4450621"/>
                </a:cubicBezTo>
                <a:cubicBezTo>
                  <a:pt x="-20310" y="4207476"/>
                  <a:pt x="817" y="4075053"/>
                  <a:pt x="0" y="3872040"/>
                </a:cubicBezTo>
                <a:cubicBezTo>
                  <a:pt x="-817" y="3669027"/>
                  <a:pt x="-21729" y="3595882"/>
                  <a:pt x="0" y="3407904"/>
                </a:cubicBezTo>
                <a:cubicBezTo>
                  <a:pt x="21729" y="3219926"/>
                  <a:pt x="-30605" y="3052469"/>
                  <a:pt x="0" y="2714879"/>
                </a:cubicBezTo>
                <a:cubicBezTo>
                  <a:pt x="30605" y="2377289"/>
                  <a:pt x="-16081" y="2430808"/>
                  <a:pt x="0" y="2193520"/>
                </a:cubicBezTo>
                <a:cubicBezTo>
                  <a:pt x="16081" y="1956232"/>
                  <a:pt x="18120" y="1817979"/>
                  <a:pt x="0" y="1500495"/>
                </a:cubicBezTo>
                <a:cubicBezTo>
                  <a:pt x="-18120" y="1183011"/>
                  <a:pt x="23969" y="972269"/>
                  <a:pt x="0" y="750248"/>
                </a:cubicBezTo>
                <a:cubicBezTo>
                  <a:pt x="-23969" y="528227"/>
                  <a:pt x="-3769" y="358360"/>
                  <a:pt x="0" y="0"/>
                </a:cubicBezTo>
                <a:close/>
              </a:path>
            </a:pathLst>
          </a:custGeom>
          <a:noFill/>
          <a:ln w="47625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6251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0" name="Slide Background">
            <a:extLst>
              <a:ext uri="{FF2B5EF4-FFF2-40B4-BE49-F238E27FC236}">
                <a16:creationId xmlns:a16="http://schemas.microsoft.com/office/drawing/2014/main" id="{B65C0385-5E30-4D2E-AF9F-4639659D3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holding a phone and a stack of blocks&#10;&#10;AI-generated content may be incorrect.">
            <a:extLst>
              <a:ext uri="{FF2B5EF4-FFF2-40B4-BE49-F238E27FC236}">
                <a16:creationId xmlns:a16="http://schemas.microsoft.com/office/drawing/2014/main" id="{67058860-763B-ADA7-1EB6-31B00570349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48" r="20480" b="-2"/>
          <a:stretch>
            <a:fillRect/>
          </a:stretch>
        </p:blipFill>
        <p:spPr>
          <a:xfrm>
            <a:off x="20" y="1666568"/>
            <a:ext cx="6106195" cy="5191432"/>
          </a:xfrm>
          <a:prstGeom prst="rect">
            <a:avLst/>
          </a:prstGeom>
        </p:spPr>
      </p:pic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E335820B-3A29-42C5-AA8D-10ECA43CD9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1729117"/>
          </a:xfrm>
          <a:prstGeom prst="rect">
            <a:avLst/>
          </a:prstGeom>
          <a:ln>
            <a:noFill/>
          </a:ln>
          <a:effectLst>
            <a:outerShdw blurRad="368300" dist="101600" dir="546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10C0379-05C7-7877-A9B1-84A58D8DCE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52766"/>
            <a:ext cx="10591999" cy="1023584"/>
          </a:xfrm>
        </p:spPr>
        <p:txBody>
          <a:bodyPr>
            <a:normAutofit/>
          </a:bodyPr>
          <a:lstStyle/>
          <a:p>
            <a:r>
              <a:rPr lang="en-GB" sz="4000" b="1">
                <a:ea typeface="+mj-lt"/>
                <a:cs typeface="+mj-lt"/>
              </a:rPr>
              <a:t>Performance Management</a:t>
            </a:r>
            <a:endParaRPr lang="en-US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302E84-CD31-6E78-7069-0261E42D25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03408" y="2249766"/>
            <a:ext cx="4550391" cy="4070303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 dirty="0">
                <a:ea typeface="+mn-lt"/>
                <a:cs typeface="+mn-lt"/>
              </a:rPr>
              <a:t>Replace annual reviews with regular check-ins(CIPD, 2021)</a:t>
            </a:r>
            <a:endParaRPr lang="en-GB" sz="2000" dirty="0"/>
          </a:p>
          <a:p>
            <a:r>
              <a:rPr lang="en-GB" sz="2000" dirty="0">
                <a:ea typeface="+mn-lt"/>
                <a:cs typeface="+mn-lt"/>
              </a:rPr>
              <a:t>SMART objectives aligned with client and sustainability goals (Kotter, 1996)</a:t>
            </a:r>
          </a:p>
          <a:p>
            <a:r>
              <a:rPr lang="en-GB" sz="2000" dirty="0">
                <a:ea typeface="+mn-lt"/>
                <a:cs typeface="+mn-lt"/>
              </a:rPr>
              <a:t>Competency &amp; behaviour-based assessment (Schein, 2017)</a:t>
            </a:r>
            <a:endParaRPr lang="en-GB" sz="2000" dirty="0"/>
          </a:p>
          <a:p>
            <a:r>
              <a:rPr lang="en-GB" sz="2000" dirty="0">
                <a:ea typeface="+mn-lt"/>
                <a:cs typeface="+mn-lt"/>
              </a:rPr>
              <a:t>Real-time recognition tools (Ulrich et al., 2017)</a:t>
            </a:r>
          </a:p>
          <a:p>
            <a:r>
              <a:rPr lang="en-GB" sz="2000" dirty="0">
                <a:ea typeface="+mn-lt"/>
                <a:cs typeface="+mn-lt"/>
              </a:rPr>
              <a:t>Transparent progression routes </a:t>
            </a:r>
            <a:r>
              <a:rPr lang="en-GB" sz="2000">
                <a:ea typeface="+mn-lt"/>
                <a:cs typeface="+mn-lt"/>
              </a:rPr>
              <a:t>(CIPD, 2021)</a:t>
            </a:r>
            <a:endParaRPr lang="en-GB" sz="2000" dirty="0"/>
          </a:p>
          <a:p>
            <a:endParaRPr lang="en-GB" sz="2000"/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7723427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3" name="Rectangle 62">
            <a:extLst>
              <a:ext uri="{FF2B5EF4-FFF2-40B4-BE49-F238E27FC236}">
                <a16:creationId xmlns:a16="http://schemas.microsoft.com/office/drawing/2014/main" id="{9427AF5F-9A0E-42B7-A252-FD64C9885F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8135B2-7E61-8FB6-E223-E5161150A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06443"/>
          </a:xfrm>
        </p:spPr>
        <p:txBody>
          <a:bodyPr>
            <a:normAutofit/>
          </a:bodyPr>
          <a:lstStyle/>
          <a:p>
            <a:r>
              <a:rPr lang="en-GB" sz="4000" b="1" dirty="0">
                <a:ea typeface="+mj-lt"/>
                <a:cs typeface="+mj-lt"/>
              </a:rPr>
              <a:t>Engagement &amp; Retention Strategy</a:t>
            </a:r>
            <a:endParaRPr lang="en-US" sz="40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6B2BE9-C14E-0755-F0C6-F26D678F9A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152774" cy="4303464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GB" sz="2400" b="1" dirty="0">
                <a:ea typeface="+mn-lt"/>
                <a:cs typeface="+mn-lt"/>
              </a:rPr>
              <a:t>Regular pulse surveys + action plans</a:t>
            </a:r>
            <a:r>
              <a:rPr lang="en-GB" sz="2400" dirty="0">
                <a:ea typeface="+mn-lt"/>
                <a:cs typeface="+mn-lt"/>
              </a:rPr>
              <a:t>(CIPD, 2021)</a:t>
            </a:r>
            <a:endParaRPr lang="en-GB" sz="2400" b="1" dirty="0"/>
          </a:p>
          <a:p>
            <a:r>
              <a:rPr lang="en-GB" sz="2400" b="1" dirty="0">
                <a:ea typeface="+mn-lt"/>
                <a:cs typeface="+mn-lt"/>
              </a:rPr>
              <a:t>Employee voice groups &amp; forums</a:t>
            </a:r>
            <a:r>
              <a:rPr lang="en-GB" sz="2400" dirty="0">
                <a:ea typeface="+mn-lt"/>
                <a:cs typeface="+mn-lt"/>
              </a:rPr>
              <a:t>(Schein, 2017)</a:t>
            </a:r>
            <a:endParaRPr lang="en-GB" sz="2400" b="1" dirty="0"/>
          </a:p>
          <a:p>
            <a:r>
              <a:rPr lang="en-GB" sz="2400" b="1" dirty="0">
                <a:ea typeface="+mn-lt"/>
                <a:cs typeface="+mn-lt"/>
              </a:rPr>
              <a:t>Clear career pathways &amp; internal mobility</a:t>
            </a:r>
            <a:r>
              <a:rPr lang="en-GB" sz="2400" dirty="0">
                <a:ea typeface="+mn-lt"/>
                <a:cs typeface="+mn-lt"/>
              </a:rPr>
              <a:t>(Ulrich et al., 2017)</a:t>
            </a:r>
            <a:endParaRPr lang="en-GB" sz="2400" b="1" dirty="0"/>
          </a:p>
          <a:p>
            <a:r>
              <a:rPr lang="en-GB" sz="2400" b="1" dirty="0">
                <a:ea typeface="+mn-lt"/>
                <a:cs typeface="+mn-lt"/>
              </a:rPr>
              <a:t>Mentoring for early-career </a:t>
            </a:r>
            <a:r>
              <a:rPr lang="en-GB" sz="2400" b="1">
                <a:ea typeface="+mn-lt"/>
                <a:cs typeface="+mn-lt"/>
              </a:rPr>
              <a:t>talent</a:t>
            </a:r>
            <a:r>
              <a:rPr lang="en-GB" sz="2400">
                <a:ea typeface="+mn-lt"/>
                <a:cs typeface="+mn-lt"/>
              </a:rPr>
              <a:t>(CIPD, 2021)</a:t>
            </a:r>
            <a:endParaRPr lang="en-GB" sz="2400" b="1"/>
          </a:p>
          <a:p>
            <a:r>
              <a:rPr lang="en-GB" sz="2400" b="1" dirty="0">
                <a:ea typeface="+mn-lt"/>
                <a:cs typeface="+mn-lt"/>
              </a:rPr>
              <a:t>Wellbeing programme &amp; </a:t>
            </a:r>
            <a:r>
              <a:rPr lang="en-GB" sz="2400" b="1">
                <a:ea typeface="+mn-lt"/>
                <a:cs typeface="+mn-lt"/>
              </a:rPr>
              <a:t>flexible working</a:t>
            </a:r>
            <a:r>
              <a:rPr lang="en-GB" sz="2400">
                <a:ea typeface="+mn-lt"/>
                <a:cs typeface="+mn-lt"/>
              </a:rPr>
              <a:t>(CIPD, 2021)</a:t>
            </a:r>
            <a:endParaRPr lang="en-GB" sz="2400" b="1"/>
          </a:p>
          <a:p>
            <a:endParaRPr lang="en-GB" sz="2000"/>
          </a:p>
        </p:txBody>
      </p:sp>
      <p:pic>
        <p:nvPicPr>
          <p:cNvPr id="4" name="Picture 3" descr="A magnet being held by paper people&#10;&#10;AI-generated content may be incorrect.">
            <a:extLst>
              <a:ext uri="{FF2B5EF4-FFF2-40B4-BE49-F238E27FC236}">
                <a16:creationId xmlns:a16="http://schemas.microsoft.com/office/drawing/2014/main" id="{DBE36AF7-8205-8ECE-4F7B-387C250B4AE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23206"/>
          <a:stretch>
            <a:fillRect/>
          </a:stretch>
        </p:blipFill>
        <p:spPr>
          <a:xfrm>
            <a:off x="5183500" y="1904282"/>
            <a:ext cx="6170299" cy="4224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15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5" name="Rectangle 54">
            <a:extLst>
              <a:ext uri="{FF2B5EF4-FFF2-40B4-BE49-F238E27FC236}">
                <a16:creationId xmlns:a16="http://schemas.microsoft.com/office/drawing/2014/main" id="{637B2035-1FCB-439A-B421-095E136C7E0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676D6CDF-C512-4739-B158-55EE955EFA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503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8BD331A-F0D6-675D-1511-16A3A309B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3" y="670559"/>
            <a:ext cx="4683321" cy="2148841"/>
          </a:xfrm>
        </p:spPr>
        <p:txBody>
          <a:bodyPr anchor="t">
            <a:normAutofit/>
          </a:bodyPr>
          <a:lstStyle/>
          <a:p>
            <a:r>
              <a:rPr lang="en-GB" b="1" dirty="0">
                <a:ea typeface="+mj-lt"/>
                <a:cs typeface="+mj-lt"/>
              </a:rPr>
              <a:t>Culture Change Programme</a:t>
            </a:r>
            <a:endParaRPr lang="en-US" b="1" dirty="0"/>
          </a:p>
        </p:txBody>
      </p:sp>
      <p:pic>
        <p:nvPicPr>
          <p:cNvPr id="4" name="Picture 3" descr="A group of people standing in a room&#10;&#10;AI-generated content may be incorrect.">
            <a:extLst>
              <a:ext uri="{FF2B5EF4-FFF2-40B4-BE49-F238E27FC236}">
                <a16:creationId xmlns:a16="http://schemas.microsoft.com/office/drawing/2014/main" id="{99392886-1C33-218F-FCD9-368F2C78CA5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" b="12545"/>
          <a:stretch>
            <a:fillRect/>
          </a:stretch>
        </p:blipFill>
        <p:spPr>
          <a:xfrm>
            <a:off x="1" y="3105151"/>
            <a:ext cx="6448424" cy="3752849"/>
          </a:xfrm>
          <a:custGeom>
            <a:avLst/>
            <a:gdLst/>
            <a:ahLst/>
            <a:cxnLst/>
            <a:rect l="l" t="t" r="r" b="b"/>
            <a:pathLst>
              <a:path w="6448424" h="3752849">
                <a:moveTo>
                  <a:pt x="0" y="0"/>
                </a:moveTo>
                <a:lnTo>
                  <a:pt x="137978" y="22215"/>
                </a:lnTo>
                <a:cubicBezTo>
                  <a:pt x="196046" y="32277"/>
                  <a:pt x="252469" y="42437"/>
                  <a:pt x="295660" y="49771"/>
                </a:cubicBezTo>
                <a:cubicBezTo>
                  <a:pt x="364885" y="66610"/>
                  <a:pt x="403214" y="32071"/>
                  <a:pt x="456941" y="65635"/>
                </a:cubicBezTo>
                <a:cubicBezTo>
                  <a:pt x="529612" y="69090"/>
                  <a:pt x="662508" y="71245"/>
                  <a:pt x="731691" y="70501"/>
                </a:cubicBezTo>
                <a:cubicBezTo>
                  <a:pt x="768741" y="62400"/>
                  <a:pt x="808263" y="64633"/>
                  <a:pt x="841820" y="61171"/>
                </a:cubicBezTo>
                <a:cubicBezTo>
                  <a:pt x="958973" y="43639"/>
                  <a:pt x="1009730" y="45863"/>
                  <a:pt x="1068219" y="39136"/>
                </a:cubicBezTo>
                <a:cubicBezTo>
                  <a:pt x="1104329" y="33447"/>
                  <a:pt x="1156536" y="44203"/>
                  <a:pt x="1174190" y="38808"/>
                </a:cubicBezTo>
                <a:cubicBezTo>
                  <a:pt x="1188943" y="36385"/>
                  <a:pt x="1213832" y="14880"/>
                  <a:pt x="1225923" y="34507"/>
                </a:cubicBezTo>
                <a:cubicBezTo>
                  <a:pt x="1305283" y="8501"/>
                  <a:pt x="1319617" y="30839"/>
                  <a:pt x="1385617" y="18003"/>
                </a:cubicBezTo>
                <a:cubicBezTo>
                  <a:pt x="1461876" y="-26747"/>
                  <a:pt x="1519510" y="56342"/>
                  <a:pt x="1563967" y="4638"/>
                </a:cubicBezTo>
                <a:lnTo>
                  <a:pt x="1676634" y="10582"/>
                </a:lnTo>
                <a:lnTo>
                  <a:pt x="1769429" y="20265"/>
                </a:lnTo>
                <a:cubicBezTo>
                  <a:pt x="1790625" y="23534"/>
                  <a:pt x="1880369" y="18448"/>
                  <a:pt x="1900584" y="27732"/>
                </a:cubicBezTo>
                <a:cubicBezTo>
                  <a:pt x="2072430" y="22762"/>
                  <a:pt x="2014935" y="5831"/>
                  <a:pt x="2127041" y="22101"/>
                </a:cubicBezTo>
                <a:cubicBezTo>
                  <a:pt x="2168847" y="65820"/>
                  <a:pt x="2153052" y="28773"/>
                  <a:pt x="2211644" y="44507"/>
                </a:cubicBezTo>
                <a:cubicBezTo>
                  <a:pt x="2211201" y="9921"/>
                  <a:pt x="2277596" y="73686"/>
                  <a:pt x="2299605" y="38004"/>
                </a:cubicBezTo>
                <a:cubicBezTo>
                  <a:pt x="2309570" y="41997"/>
                  <a:pt x="2318531" y="46991"/>
                  <a:pt x="2327359" y="52270"/>
                </a:cubicBezTo>
                <a:lnTo>
                  <a:pt x="2331995" y="55017"/>
                </a:lnTo>
                <a:lnTo>
                  <a:pt x="2353777" y="59755"/>
                </a:lnTo>
                <a:lnTo>
                  <a:pt x="2355893" y="68914"/>
                </a:lnTo>
                <a:lnTo>
                  <a:pt x="2385794" y="81650"/>
                </a:lnTo>
                <a:cubicBezTo>
                  <a:pt x="2397613" y="85211"/>
                  <a:pt x="2411061" y="87627"/>
                  <a:pt x="2427010" y="88184"/>
                </a:cubicBezTo>
                <a:cubicBezTo>
                  <a:pt x="2486314" y="76422"/>
                  <a:pt x="2553170" y="126870"/>
                  <a:pt x="2627153" y="110451"/>
                </a:cubicBezTo>
                <a:cubicBezTo>
                  <a:pt x="2653722" y="107383"/>
                  <a:pt x="2732043" y="116068"/>
                  <a:pt x="2744462" y="128780"/>
                </a:cubicBezTo>
                <a:cubicBezTo>
                  <a:pt x="2760299" y="132873"/>
                  <a:pt x="2780248" y="130843"/>
                  <a:pt x="2785202" y="143610"/>
                </a:cubicBezTo>
                <a:cubicBezTo>
                  <a:pt x="2794558" y="159316"/>
                  <a:pt x="2856498" y="142821"/>
                  <a:pt x="2844667" y="159029"/>
                </a:cubicBezTo>
                <a:cubicBezTo>
                  <a:pt x="2888530" y="147871"/>
                  <a:pt x="2914187" y="181391"/>
                  <a:pt x="2946649" y="192330"/>
                </a:cubicBezTo>
                <a:cubicBezTo>
                  <a:pt x="2981872" y="180417"/>
                  <a:pt x="3015239" y="215115"/>
                  <a:pt x="3088812" y="226485"/>
                </a:cubicBezTo>
                <a:cubicBezTo>
                  <a:pt x="3127734" y="212524"/>
                  <a:pt x="3138301" y="234381"/>
                  <a:pt x="3208669" y="217774"/>
                </a:cubicBezTo>
                <a:cubicBezTo>
                  <a:pt x="3242208" y="219284"/>
                  <a:pt x="3229623" y="233297"/>
                  <a:pt x="3290045" y="235553"/>
                </a:cubicBezTo>
                <a:cubicBezTo>
                  <a:pt x="3399655" y="215239"/>
                  <a:pt x="3444518" y="245862"/>
                  <a:pt x="3529335" y="249571"/>
                </a:cubicBezTo>
                <a:cubicBezTo>
                  <a:pt x="3623697" y="257405"/>
                  <a:pt x="3587652" y="268832"/>
                  <a:pt x="3716766" y="252690"/>
                </a:cubicBezTo>
                <a:cubicBezTo>
                  <a:pt x="3723469" y="267318"/>
                  <a:pt x="3737863" y="269842"/>
                  <a:pt x="3765333" y="266823"/>
                </a:cubicBezTo>
                <a:cubicBezTo>
                  <a:pt x="3810754" y="271601"/>
                  <a:pt x="3792745" y="303866"/>
                  <a:pt x="3846897" y="290090"/>
                </a:cubicBezTo>
                <a:cubicBezTo>
                  <a:pt x="3830941" y="306608"/>
                  <a:pt x="3929114" y="308026"/>
                  <a:pt x="3900217" y="323590"/>
                </a:cubicBezTo>
                <a:cubicBezTo>
                  <a:pt x="3922367" y="343425"/>
                  <a:pt x="3948574" y="318948"/>
                  <a:pt x="3971444" y="336662"/>
                </a:cubicBezTo>
                <a:cubicBezTo>
                  <a:pt x="4002781" y="344193"/>
                  <a:pt x="3960997" y="315419"/>
                  <a:pt x="3997868" y="318867"/>
                </a:cubicBezTo>
                <a:cubicBezTo>
                  <a:pt x="4041159" y="326219"/>
                  <a:pt x="4055435" y="293981"/>
                  <a:pt x="4070852" y="339615"/>
                </a:cubicBezTo>
                <a:cubicBezTo>
                  <a:pt x="4121286" y="335828"/>
                  <a:pt x="4121920" y="355506"/>
                  <a:pt x="4180483" y="373369"/>
                </a:cubicBezTo>
                <a:cubicBezTo>
                  <a:pt x="4211379" y="366707"/>
                  <a:pt x="4230171" y="374664"/>
                  <a:pt x="4246264" y="387458"/>
                </a:cubicBezTo>
                <a:cubicBezTo>
                  <a:pt x="4308508" y="393310"/>
                  <a:pt x="4357326" y="416142"/>
                  <a:pt x="4423169" y="431783"/>
                </a:cubicBezTo>
                <a:lnTo>
                  <a:pt x="4446752" y="435383"/>
                </a:lnTo>
                <a:lnTo>
                  <a:pt x="4446954" y="435566"/>
                </a:lnTo>
                <a:cubicBezTo>
                  <a:pt x="4508528" y="480137"/>
                  <a:pt x="4617740" y="529869"/>
                  <a:pt x="4662523" y="553169"/>
                </a:cubicBezTo>
                <a:cubicBezTo>
                  <a:pt x="4720320" y="547046"/>
                  <a:pt x="4678644" y="560102"/>
                  <a:pt x="4715641" y="575354"/>
                </a:cubicBezTo>
                <a:cubicBezTo>
                  <a:pt x="4682056" y="593278"/>
                  <a:pt x="4768370" y="586520"/>
                  <a:pt x="4742071" y="614016"/>
                </a:cubicBezTo>
                <a:cubicBezTo>
                  <a:pt x="4749637" y="615922"/>
                  <a:pt x="4757797" y="616899"/>
                  <a:pt x="4766183" y="617675"/>
                </a:cubicBezTo>
                <a:lnTo>
                  <a:pt x="4770562" y="618094"/>
                </a:lnTo>
                <a:lnTo>
                  <a:pt x="4783240" y="624350"/>
                </a:lnTo>
                <a:lnTo>
                  <a:pt x="4792882" y="620401"/>
                </a:lnTo>
                <a:lnTo>
                  <a:pt x="4816310" y="625721"/>
                </a:lnTo>
                <a:cubicBezTo>
                  <a:pt x="4824144" y="628595"/>
                  <a:pt x="4831482" y="632720"/>
                  <a:pt x="4837953" y="638824"/>
                </a:cubicBezTo>
                <a:cubicBezTo>
                  <a:pt x="4848645" y="668753"/>
                  <a:pt x="4922266" y="669148"/>
                  <a:pt x="4933914" y="707398"/>
                </a:cubicBezTo>
                <a:cubicBezTo>
                  <a:pt x="4940833" y="719653"/>
                  <a:pt x="4978358" y="746502"/>
                  <a:pt x="4995259" y="744825"/>
                </a:cubicBezTo>
                <a:cubicBezTo>
                  <a:pt x="5005107" y="749034"/>
                  <a:pt x="5010567" y="758092"/>
                  <a:pt x="5024744" y="753396"/>
                </a:cubicBezTo>
                <a:cubicBezTo>
                  <a:pt x="5047511" y="761361"/>
                  <a:pt x="5109162" y="783016"/>
                  <a:pt x="5131877" y="792613"/>
                </a:cubicBezTo>
                <a:cubicBezTo>
                  <a:pt x="5132671" y="802792"/>
                  <a:pt x="5144554" y="806683"/>
                  <a:pt x="5161031" y="810975"/>
                </a:cubicBezTo>
                <a:lnTo>
                  <a:pt x="5176815" y="815342"/>
                </a:lnTo>
                <a:lnTo>
                  <a:pt x="5180064" y="831233"/>
                </a:lnTo>
                <a:cubicBezTo>
                  <a:pt x="5202966" y="819270"/>
                  <a:pt x="5188976" y="863361"/>
                  <a:pt x="5215059" y="865080"/>
                </a:cubicBezTo>
                <a:cubicBezTo>
                  <a:pt x="5235765" y="864786"/>
                  <a:pt x="5236347" y="878098"/>
                  <a:pt x="5245643" y="887119"/>
                </a:cubicBezTo>
                <a:cubicBezTo>
                  <a:pt x="5267660" y="891609"/>
                  <a:pt x="5295742" y="939348"/>
                  <a:pt x="5295952" y="957174"/>
                </a:cubicBezTo>
                <a:cubicBezTo>
                  <a:pt x="5284322" y="1008946"/>
                  <a:pt x="5374979" y="1038019"/>
                  <a:pt x="5367826" y="1079140"/>
                </a:cubicBezTo>
                <a:cubicBezTo>
                  <a:pt x="5371668" y="1089190"/>
                  <a:pt x="5377921" y="1097135"/>
                  <a:pt x="5385646" y="1103730"/>
                </a:cubicBezTo>
                <a:lnTo>
                  <a:pt x="5410965" y="1119397"/>
                </a:lnTo>
                <a:lnTo>
                  <a:pt x="5436960" y="1130910"/>
                </a:lnTo>
                <a:lnTo>
                  <a:pt x="5442083" y="1133134"/>
                </a:lnTo>
                <a:cubicBezTo>
                  <a:pt x="5451910" y="1137346"/>
                  <a:pt x="5457170" y="1169188"/>
                  <a:pt x="5465219" y="1174479"/>
                </a:cubicBezTo>
                <a:cubicBezTo>
                  <a:pt x="5488744" y="1195184"/>
                  <a:pt x="5467141" y="1223401"/>
                  <a:pt x="5488171" y="1238604"/>
                </a:cubicBezTo>
                <a:cubicBezTo>
                  <a:pt x="5523491" y="1271811"/>
                  <a:pt x="5486623" y="1305961"/>
                  <a:pt x="5562172" y="1320840"/>
                </a:cubicBezTo>
                <a:cubicBezTo>
                  <a:pt x="5601634" y="1385316"/>
                  <a:pt x="5636528" y="1453139"/>
                  <a:pt x="5686905" y="1512529"/>
                </a:cubicBezTo>
                <a:cubicBezTo>
                  <a:pt x="5729049" y="1575678"/>
                  <a:pt x="5699691" y="1553768"/>
                  <a:pt x="5748726" y="1623716"/>
                </a:cubicBezTo>
                <a:cubicBezTo>
                  <a:pt x="5783098" y="1689734"/>
                  <a:pt x="5789710" y="1639740"/>
                  <a:pt x="5842593" y="1726595"/>
                </a:cubicBezTo>
                <a:cubicBezTo>
                  <a:pt x="5837824" y="1733043"/>
                  <a:pt x="5862023" y="1845188"/>
                  <a:pt x="5861042" y="1851837"/>
                </a:cubicBezTo>
                <a:cubicBezTo>
                  <a:pt x="5874156" y="1887981"/>
                  <a:pt x="5901790" y="1919218"/>
                  <a:pt x="5921290" y="1943460"/>
                </a:cubicBezTo>
                <a:lnTo>
                  <a:pt x="5978046" y="1997284"/>
                </a:lnTo>
                <a:lnTo>
                  <a:pt x="5992479" y="2056720"/>
                </a:lnTo>
                <a:cubicBezTo>
                  <a:pt x="6011078" y="2079033"/>
                  <a:pt x="6072687" y="2117397"/>
                  <a:pt x="6089639" y="2131171"/>
                </a:cubicBezTo>
                <a:lnTo>
                  <a:pt x="6094199" y="2139379"/>
                </a:lnTo>
                <a:lnTo>
                  <a:pt x="6094822" y="2139386"/>
                </a:lnTo>
                <a:cubicBezTo>
                  <a:pt x="6096947" y="2140841"/>
                  <a:pt x="6098876" y="2143416"/>
                  <a:pt x="6100692" y="2147736"/>
                </a:cubicBezTo>
                <a:lnTo>
                  <a:pt x="6102516" y="2154343"/>
                </a:lnTo>
                <a:lnTo>
                  <a:pt x="6111361" y="2170264"/>
                </a:lnTo>
                <a:lnTo>
                  <a:pt x="6215475" y="2270153"/>
                </a:lnTo>
                <a:lnTo>
                  <a:pt x="6255966" y="2335401"/>
                </a:lnTo>
                <a:lnTo>
                  <a:pt x="6272711" y="2385144"/>
                </a:lnTo>
                <a:cubicBezTo>
                  <a:pt x="6282320" y="2406495"/>
                  <a:pt x="6299066" y="2405139"/>
                  <a:pt x="6304347" y="2439388"/>
                </a:cubicBezTo>
                <a:cubicBezTo>
                  <a:pt x="6297131" y="2486231"/>
                  <a:pt x="6325530" y="2500962"/>
                  <a:pt x="6326729" y="2549400"/>
                </a:cubicBezTo>
                <a:cubicBezTo>
                  <a:pt x="6325926" y="2572066"/>
                  <a:pt x="6339111" y="2599957"/>
                  <a:pt x="6344663" y="2628839"/>
                </a:cubicBezTo>
                <a:lnTo>
                  <a:pt x="6375811" y="2639204"/>
                </a:lnTo>
                <a:cubicBezTo>
                  <a:pt x="6375427" y="2643533"/>
                  <a:pt x="6375041" y="2647863"/>
                  <a:pt x="6374657" y="2652193"/>
                </a:cubicBezTo>
                <a:cubicBezTo>
                  <a:pt x="6373555" y="2658134"/>
                  <a:pt x="6371943" y="2662665"/>
                  <a:pt x="6369740" y="2664642"/>
                </a:cubicBezTo>
                <a:cubicBezTo>
                  <a:pt x="6368032" y="2674540"/>
                  <a:pt x="6371528" y="2686899"/>
                  <a:pt x="6361964" y="2690172"/>
                </a:cubicBezTo>
                <a:cubicBezTo>
                  <a:pt x="6350507" y="2696218"/>
                  <a:pt x="6369375" y="2734440"/>
                  <a:pt x="6355511" y="2727335"/>
                </a:cubicBezTo>
                <a:cubicBezTo>
                  <a:pt x="6358746" y="2734104"/>
                  <a:pt x="6360434" y="2742096"/>
                  <a:pt x="6361058" y="2750592"/>
                </a:cubicBezTo>
                <a:cubicBezTo>
                  <a:pt x="6361013" y="2751998"/>
                  <a:pt x="6360970" y="2753408"/>
                  <a:pt x="6360926" y="2754814"/>
                </a:cubicBezTo>
                <a:lnTo>
                  <a:pt x="6339285" y="2810353"/>
                </a:lnTo>
                <a:cubicBezTo>
                  <a:pt x="6360091" y="2854187"/>
                  <a:pt x="6313103" y="2870086"/>
                  <a:pt x="6325672" y="2908809"/>
                </a:cubicBezTo>
                <a:cubicBezTo>
                  <a:pt x="6341563" y="2966972"/>
                  <a:pt x="6291836" y="2935388"/>
                  <a:pt x="6333498" y="3009772"/>
                </a:cubicBezTo>
                <a:cubicBezTo>
                  <a:pt x="6345476" y="3039254"/>
                  <a:pt x="6345955" y="3068963"/>
                  <a:pt x="6334947" y="3095405"/>
                </a:cubicBezTo>
                <a:lnTo>
                  <a:pt x="6344768" y="3155941"/>
                </a:lnTo>
                <a:cubicBezTo>
                  <a:pt x="6348643" y="3153663"/>
                  <a:pt x="6311793" y="3186588"/>
                  <a:pt x="6314754" y="3197987"/>
                </a:cubicBezTo>
                <a:cubicBezTo>
                  <a:pt x="6318695" y="3221971"/>
                  <a:pt x="6319257" y="3226752"/>
                  <a:pt x="6304230" y="3239690"/>
                </a:cubicBezTo>
                <a:cubicBezTo>
                  <a:pt x="6306321" y="3248567"/>
                  <a:pt x="6307305" y="3254005"/>
                  <a:pt x="6308837" y="3264003"/>
                </a:cubicBezTo>
                <a:cubicBezTo>
                  <a:pt x="6301812" y="3288243"/>
                  <a:pt x="6298529" y="3302527"/>
                  <a:pt x="6309285" y="3324103"/>
                </a:cubicBezTo>
                <a:cubicBezTo>
                  <a:pt x="6301188" y="3343007"/>
                  <a:pt x="6329285" y="3359307"/>
                  <a:pt x="6342503" y="3405661"/>
                </a:cubicBezTo>
                <a:cubicBezTo>
                  <a:pt x="6338012" y="3447477"/>
                  <a:pt x="6408325" y="3505721"/>
                  <a:pt x="6401531" y="3550593"/>
                </a:cubicBezTo>
                <a:cubicBezTo>
                  <a:pt x="6395655" y="3579549"/>
                  <a:pt x="6423437" y="3594758"/>
                  <a:pt x="6427705" y="3624684"/>
                </a:cubicBezTo>
                <a:cubicBezTo>
                  <a:pt x="6416402" y="3629199"/>
                  <a:pt x="6435787" y="3639516"/>
                  <a:pt x="6448424" y="3657106"/>
                </a:cubicBezTo>
                <a:lnTo>
                  <a:pt x="6444014" y="3752742"/>
                </a:lnTo>
                <a:cubicBezTo>
                  <a:pt x="6443990" y="3752777"/>
                  <a:pt x="6443967" y="3752813"/>
                  <a:pt x="6443946" y="3752849"/>
                </a:cubicBezTo>
                <a:lnTo>
                  <a:pt x="0" y="3752849"/>
                </a:ln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0CDB04-AA34-F17B-9863-9455243BEF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97004" y="670559"/>
            <a:ext cx="4555782" cy="5445076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 dirty="0">
                <a:ea typeface="+mn-lt"/>
                <a:cs typeface="+mn-lt"/>
              </a:rPr>
              <a:t>Refresh organisational values with staff input(Schein, 2017)</a:t>
            </a:r>
          </a:p>
          <a:p>
            <a:r>
              <a:rPr lang="en-GB" sz="2400" dirty="0">
                <a:ea typeface="+mn-lt"/>
                <a:cs typeface="+mn-lt"/>
              </a:rPr>
              <a:t> Behavioural framework embedded into recruitment, performance, and reward (Ulrich et al., 2017)</a:t>
            </a:r>
          </a:p>
          <a:p>
            <a:r>
              <a:rPr lang="en-GB" sz="2400" dirty="0">
                <a:ea typeface="+mn-lt"/>
                <a:cs typeface="+mn-lt"/>
              </a:rPr>
              <a:t>Storytelling &amp; internal </a:t>
            </a:r>
            <a:r>
              <a:rPr lang="en-GB" sz="2400">
                <a:ea typeface="+mn-lt"/>
                <a:cs typeface="+mn-lt"/>
              </a:rPr>
              <a:t>communication campaigns(Kotter, 1996) </a:t>
            </a:r>
          </a:p>
          <a:p>
            <a:r>
              <a:rPr lang="en-GB" sz="2400" dirty="0">
                <a:ea typeface="+mn-lt"/>
                <a:cs typeface="+mn-lt"/>
              </a:rPr>
              <a:t>Leadership role-modelling and accountability </a:t>
            </a:r>
            <a:r>
              <a:rPr lang="en-GB" sz="2400">
                <a:ea typeface="+mn-lt"/>
                <a:cs typeface="+mn-lt"/>
              </a:rPr>
              <a:t>(Yukl, 2013)</a:t>
            </a:r>
          </a:p>
          <a:p>
            <a:r>
              <a:rPr lang="en-GB" sz="2400" dirty="0">
                <a:ea typeface="+mn-lt"/>
                <a:cs typeface="+mn-lt"/>
              </a:rPr>
              <a:t>Annual culture audits </a:t>
            </a:r>
            <a:r>
              <a:rPr lang="en-GB" sz="2400">
                <a:ea typeface="+mn-lt"/>
                <a:cs typeface="+mn-lt"/>
              </a:rPr>
              <a:t>(Schein, 2017)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83714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erson touching a screen with a touch screen&#10;&#10;AI-generated content may be incorrect.">
            <a:extLst>
              <a:ext uri="{FF2B5EF4-FFF2-40B4-BE49-F238E27FC236}">
                <a16:creationId xmlns:a16="http://schemas.microsoft.com/office/drawing/2014/main" id="{FA7EF5D4-E837-60BD-E33F-DDBC575AF7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20" y="10"/>
            <a:ext cx="12191979" cy="6857989"/>
          </a:xfrm>
          <a:prstGeom prst="rect">
            <a:avLst/>
          </a:prstGeom>
        </p:spPr>
      </p:pic>
      <p:sp useBgFill="1">
        <p:nvSpPr>
          <p:cNvPr id="20" name="Freeform: Shape 8">
            <a:extLst>
              <a:ext uri="{FF2B5EF4-FFF2-40B4-BE49-F238E27FC236}">
                <a16:creationId xmlns:a16="http://schemas.microsoft.com/office/drawing/2014/main" id="{1BF4DD63-CE83-4A2A-994E-8598C22E6F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089" y="1498601"/>
            <a:ext cx="5260975" cy="4707593"/>
          </a:xfrm>
          <a:custGeom>
            <a:avLst/>
            <a:gdLst>
              <a:gd name="connsiteX0" fmla="*/ 0 w 5260975"/>
              <a:gd name="connsiteY0" fmla="*/ 0 h 4707593"/>
              <a:gd name="connsiteX1" fmla="*/ 5260975 w 5260975"/>
              <a:gd name="connsiteY1" fmla="*/ 0 h 4707593"/>
              <a:gd name="connsiteX2" fmla="*/ 5260975 w 5260975"/>
              <a:gd name="connsiteY2" fmla="*/ 3296937 h 4707593"/>
              <a:gd name="connsiteX3" fmla="*/ 5260975 w 5260975"/>
              <a:gd name="connsiteY3" fmla="*/ 3518571 h 4707593"/>
              <a:gd name="connsiteX4" fmla="*/ 5226504 w 5260975"/>
              <a:gd name="connsiteY4" fmla="*/ 3534000 h 4707593"/>
              <a:gd name="connsiteX5" fmla="*/ 5206341 w 5260975"/>
              <a:gd name="connsiteY5" fmla="*/ 3542065 h 4707593"/>
              <a:gd name="connsiteX6" fmla="*/ 5123287 w 5260975"/>
              <a:gd name="connsiteY6" fmla="*/ 3594010 h 4707593"/>
              <a:gd name="connsiteX7" fmla="*/ 5048107 w 5260975"/>
              <a:gd name="connsiteY7" fmla="*/ 3658244 h 4707593"/>
              <a:gd name="connsiteX8" fmla="*/ 4992899 w 5260975"/>
              <a:gd name="connsiteY8" fmla="*/ 3734479 h 4707593"/>
              <a:gd name="connsiteX9" fmla="*/ 4977440 w 5260975"/>
              <a:gd name="connsiteY9" fmla="*/ 3752627 h 4707593"/>
              <a:gd name="connsiteX10" fmla="*/ 4935194 w 5260975"/>
              <a:gd name="connsiteY10" fmla="*/ 3775382 h 4707593"/>
              <a:gd name="connsiteX11" fmla="*/ 4897844 w 5260975"/>
              <a:gd name="connsiteY11" fmla="*/ 3792472 h 4707593"/>
              <a:gd name="connsiteX12" fmla="*/ 4870767 w 5260975"/>
              <a:gd name="connsiteY12" fmla="*/ 3811388 h 4707593"/>
              <a:gd name="connsiteX13" fmla="*/ 4847917 w 5260975"/>
              <a:gd name="connsiteY13" fmla="*/ 3828767 h 4707593"/>
              <a:gd name="connsiteX14" fmla="*/ 4796163 w 5260975"/>
              <a:gd name="connsiteY14" fmla="*/ 3873702 h 4707593"/>
              <a:gd name="connsiteX15" fmla="*/ 4738843 w 5260975"/>
              <a:gd name="connsiteY15" fmla="*/ 3911628 h 4707593"/>
              <a:gd name="connsiteX16" fmla="*/ 4692755 w 5260975"/>
              <a:gd name="connsiteY16" fmla="*/ 3958099 h 4707593"/>
              <a:gd name="connsiteX17" fmla="*/ 4673744 w 5260975"/>
              <a:gd name="connsiteY17" fmla="*/ 3983255 h 4707593"/>
              <a:gd name="connsiteX18" fmla="*/ 4633801 w 5260975"/>
              <a:gd name="connsiteY18" fmla="*/ 4000442 h 4707593"/>
              <a:gd name="connsiteX19" fmla="*/ 4590499 w 5260975"/>
              <a:gd name="connsiteY19" fmla="*/ 4027326 h 4707593"/>
              <a:gd name="connsiteX20" fmla="*/ 4559773 w 5260975"/>
              <a:gd name="connsiteY20" fmla="*/ 4054018 h 4707593"/>
              <a:gd name="connsiteX21" fmla="*/ 4536059 w 5260975"/>
              <a:gd name="connsiteY21" fmla="*/ 4071877 h 4707593"/>
              <a:gd name="connsiteX22" fmla="*/ 4502550 w 5260975"/>
              <a:gd name="connsiteY22" fmla="*/ 4089832 h 4707593"/>
              <a:gd name="connsiteX23" fmla="*/ 4468944 w 5260975"/>
              <a:gd name="connsiteY23" fmla="*/ 4113356 h 4707593"/>
              <a:gd name="connsiteX24" fmla="*/ 4452623 w 5260975"/>
              <a:gd name="connsiteY24" fmla="*/ 4127854 h 4707593"/>
              <a:gd name="connsiteX25" fmla="*/ 4421032 w 5260975"/>
              <a:gd name="connsiteY25" fmla="*/ 4151953 h 4707593"/>
              <a:gd name="connsiteX26" fmla="*/ 4388483 w 5260975"/>
              <a:gd name="connsiteY26" fmla="*/ 4174421 h 4707593"/>
              <a:gd name="connsiteX27" fmla="*/ 4327321 w 5260975"/>
              <a:gd name="connsiteY27" fmla="*/ 4200153 h 4707593"/>
              <a:gd name="connsiteX28" fmla="*/ 4271633 w 5260975"/>
              <a:gd name="connsiteY28" fmla="*/ 4237983 h 4707593"/>
              <a:gd name="connsiteX29" fmla="*/ 4227465 w 5260975"/>
              <a:gd name="connsiteY29" fmla="*/ 4265635 h 4707593"/>
              <a:gd name="connsiteX30" fmla="*/ 4201733 w 5260975"/>
              <a:gd name="connsiteY30" fmla="*/ 4283783 h 4707593"/>
              <a:gd name="connsiteX31" fmla="*/ 4154494 w 5260975"/>
              <a:gd name="connsiteY31" fmla="*/ 4324301 h 4707593"/>
              <a:gd name="connsiteX32" fmla="*/ 4081234 w 5260975"/>
              <a:gd name="connsiteY32" fmla="*/ 4366931 h 4707593"/>
              <a:gd name="connsiteX33" fmla="*/ 4036971 w 5260975"/>
              <a:gd name="connsiteY33" fmla="*/ 4389975 h 4707593"/>
              <a:gd name="connsiteX34" fmla="*/ 3941725 w 5260975"/>
              <a:gd name="connsiteY34" fmla="*/ 4424733 h 4707593"/>
              <a:gd name="connsiteX35" fmla="*/ 3910999 w 5260975"/>
              <a:gd name="connsiteY35" fmla="*/ 4437119 h 4707593"/>
              <a:gd name="connsiteX36" fmla="*/ 3875859 w 5260975"/>
              <a:gd name="connsiteY36" fmla="*/ 4445280 h 4707593"/>
              <a:gd name="connsiteX37" fmla="*/ 3819401 w 5260975"/>
              <a:gd name="connsiteY37" fmla="*/ 4464579 h 4707593"/>
              <a:gd name="connsiteX38" fmla="*/ 3709176 w 5260975"/>
              <a:gd name="connsiteY38" fmla="*/ 4497800 h 4707593"/>
              <a:gd name="connsiteX39" fmla="*/ 3684981 w 5260975"/>
              <a:gd name="connsiteY39" fmla="*/ 4502889 h 4707593"/>
              <a:gd name="connsiteX40" fmla="*/ 3623338 w 5260975"/>
              <a:gd name="connsiteY40" fmla="*/ 4524300 h 4707593"/>
              <a:gd name="connsiteX41" fmla="*/ 3586373 w 5260975"/>
              <a:gd name="connsiteY41" fmla="*/ 4538702 h 4707593"/>
              <a:gd name="connsiteX42" fmla="*/ 3555743 w 5260975"/>
              <a:gd name="connsiteY42" fmla="*/ 4546960 h 4707593"/>
              <a:gd name="connsiteX43" fmla="*/ 3528667 w 5260975"/>
              <a:gd name="connsiteY43" fmla="*/ 4550801 h 4707593"/>
              <a:gd name="connsiteX44" fmla="*/ 3457424 w 5260975"/>
              <a:gd name="connsiteY44" fmla="*/ 4569811 h 4707593"/>
              <a:gd name="connsiteX45" fmla="*/ 3429003 w 5260975"/>
              <a:gd name="connsiteY45" fmla="*/ 4577301 h 4707593"/>
              <a:gd name="connsiteX46" fmla="*/ 3355264 w 5260975"/>
              <a:gd name="connsiteY46" fmla="*/ 4603033 h 4707593"/>
              <a:gd name="connsiteX47" fmla="*/ 3292757 w 5260975"/>
              <a:gd name="connsiteY47" fmla="*/ 4620027 h 4707593"/>
              <a:gd name="connsiteX48" fmla="*/ 3266643 w 5260975"/>
              <a:gd name="connsiteY48" fmla="*/ 4628188 h 4707593"/>
              <a:gd name="connsiteX49" fmla="*/ 3206921 w 5260975"/>
              <a:gd name="connsiteY49" fmla="*/ 4641823 h 4707593"/>
              <a:gd name="connsiteX50" fmla="*/ 3173123 w 5260975"/>
              <a:gd name="connsiteY50" fmla="*/ 4651425 h 4707593"/>
              <a:gd name="connsiteX51" fmla="*/ 3090646 w 5260975"/>
              <a:gd name="connsiteY51" fmla="*/ 4662274 h 4707593"/>
              <a:gd name="connsiteX52" fmla="*/ 3005480 w 5260975"/>
              <a:gd name="connsiteY52" fmla="*/ 4672739 h 4707593"/>
              <a:gd name="connsiteX53" fmla="*/ 2958721 w 5260975"/>
              <a:gd name="connsiteY53" fmla="*/ 4676196 h 4707593"/>
              <a:gd name="connsiteX54" fmla="*/ 2917915 w 5260975"/>
              <a:gd name="connsiteY54" fmla="*/ 4681670 h 4707593"/>
              <a:gd name="connsiteX55" fmla="*/ 2882389 w 5260975"/>
              <a:gd name="connsiteY55" fmla="*/ 4685126 h 4707593"/>
              <a:gd name="connsiteX56" fmla="*/ 2825837 w 5260975"/>
              <a:gd name="connsiteY56" fmla="*/ 4692135 h 4707593"/>
              <a:gd name="connsiteX57" fmla="*/ 2802313 w 5260975"/>
              <a:gd name="connsiteY57" fmla="*/ 4693960 h 4707593"/>
              <a:gd name="connsiteX58" fmla="*/ 2746816 w 5260975"/>
              <a:gd name="connsiteY58" fmla="*/ 4693863 h 4707593"/>
              <a:gd name="connsiteX59" fmla="*/ 2727517 w 5260975"/>
              <a:gd name="connsiteY59" fmla="*/ 4692903 h 4707593"/>
              <a:gd name="connsiteX60" fmla="*/ 2690359 w 5260975"/>
              <a:gd name="connsiteY60" fmla="*/ 4680997 h 4707593"/>
              <a:gd name="connsiteX61" fmla="*/ 2685943 w 5260975"/>
              <a:gd name="connsiteY61" fmla="*/ 4680133 h 4707593"/>
              <a:gd name="connsiteX62" fmla="*/ 2661554 w 5260975"/>
              <a:gd name="connsiteY62" fmla="*/ 4675428 h 4707593"/>
              <a:gd name="connsiteX63" fmla="*/ 2648208 w 5260975"/>
              <a:gd name="connsiteY63" fmla="*/ 4673892 h 4707593"/>
              <a:gd name="connsiteX64" fmla="*/ 2597512 w 5260975"/>
              <a:gd name="connsiteY64" fmla="*/ 4664099 h 4707593"/>
              <a:gd name="connsiteX65" fmla="*/ 2568324 w 5260975"/>
              <a:gd name="connsiteY65" fmla="*/ 4659490 h 4707593"/>
              <a:gd name="connsiteX66" fmla="*/ 2544704 w 5260975"/>
              <a:gd name="connsiteY66" fmla="*/ 4660162 h 4707593"/>
              <a:gd name="connsiteX67" fmla="*/ 2503225 w 5260975"/>
              <a:gd name="connsiteY67" fmla="*/ 4661026 h 4707593"/>
              <a:gd name="connsiteX68" fmla="*/ 2489975 w 5260975"/>
              <a:gd name="connsiteY68" fmla="*/ 4663235 h 4707593"/>
              <a:gd name="connsiteX69" fmla="*/ 2430061 w 5260975"/>
              <a:gd name="connsiteY69" fmla="*/ 4656897 h 4707593"/>
              <a:gd name="connsiteX70" fmla="*/ 2395880 w 5260975"/>
              <a:gd name="connsiteY70" fmla="*/ 4656417 h 4707593"/>
              <a:gd name="connsiteX71" fmla="*/ 2357378 w 5260975"/>
              <a:gd name="connsiteY71" fmla="*/ 4648544 h 4707593"/>
              <a:gd name="connsiteX72" fmla="*/ 2346145 w 5260975"/>
              <a:gd name="connsiteY72" fmla="*/ 4648928 h 4707593"/>
              <a:gd name="connsiteX73" fmla="*/ 2333567 w 5260975"/>
              <a:gd name="connsiteY73" fmla="*/ 4649600 h 4707593"/>
              <a:gd name="connsiteX74" fmla="*/ 2294968 w 5260975"/>
              <a:gd name="connsiteY74" fmla="*/ 4650177 h 4707593"/>
              <a:gd name="connsiteX75" fmla="*/ 2271540 w 5260975"/>
              <a:gd name="connsiteY75" fmla="*/ 4653057 h 4707593"/>
              <a:gd name="connsiteX76" fmla="*/ 2226895 w 5260975"/>
              <a:gd name="connsiteY76" fmla="*/ 4651329 h 4707593"/>
              <a:gd name="connsiteX77" fmla="*/ 2210379 w 5260975"/>
              <a:gd name="connsiteY77" fmla="*/ 4653825 h 4707593"/>
              <a:gd name="connsiteX78" fmla="*/ 2168613 w 5260975"/>
              <a:gd name="connsiteY78" fmla="*/ 4654113 h 4707593"/>
              <a:gd name="connsiteX79" fmla="*/ 2131167 w 5260975"/>
              <a:gd name="connsiteY79" fmla="*/ 4652673 h 4707593"/>
              <a:gd name="connsiteX80" fmla="*/ 2095065 w 5260975"/>
              <a:gd name="connsiteY80" fmla="*/ 4653441 h 4707593"/>
              <a:gd name="connsiteX81" fmla="*/ 2069237 w 5260975"/>
              <a:gd name="connsiteY81" fmla="*/ 4656609 h 4707593"/>
              <a:gd name="connsiteX82" fmla="*/ 2041201 w 5260975"/>
              <a:gd name="connsiteY82" fmla="*/ 4658529 h 4707593"/>
              <a:gd name="connsiteX83" fmla="*/ 1963909 w 5260975"/>
              <a:gd name="connsiteY83" fmla="*/ 4669955 h 4707593"/>
              <a:gd name="connsiteX84" fmla="*/ 1949603 w 5260975"/>
              <a:gd name="connsiteY84" fmla="*/ 4667171 h 4707593"/>
              <a:gd name="connsiteX85" fmla="*/ 1868373 w 5260975"/>
              <a:gd name="connsiteY85" fmla="*/ 4664578 h 4707593"/>
              <a:gd name="connsiteX86" fmla="*/ 1850707 w 5260975"/>
              <a:gd name="connsiteY86" fmla="*/ 4664771 h 4707593"/>
              <a:gd name="connsiteX87" fmla="*/ 1803275 w 5260975"/>
              <a:gd name="connsiteY87" fmla="*/ 4653441 h 4707593"/>
              <a:gd name="connsiteX88" fmla="*/ 1730112 w 5260975"/>
              <a:gd name="connsiteY88" fmla="*/ 4671396 h 4707593"/>
              <a:gd name="connsiteX89" fmla="*/ 1661652 w 5260975"/>
              <a:gd name="connsiteY89" fmla="*/ 4693863 h 4707593"/>
              <a:gd name="connsiteX90" fmla="*/ 1653011 w 5260975"/>
              <a:gd name="connsiteY90" fmla="*/ 4696744 h 4707593"/>
              <a:gd name="connsiteX91" fmla="*/ 1628431 w 5260975"/>
              <a:gd name="connsiteY91" fmla="*/ 4701641 h 4707593"/>
              <a:gd name="connsiteX92" fmla="*/ 1597995 w 5260975"/>
              <a:gd name="connsiteY92" fmla="*/ 4703369 h 4707593"/>
              <a:gd name="connsiteX93" fmla="*/ 1559396 w 5260975"/>
              <a:gd name="connsiteY93" fmla="*/ 4707593 h 4707593"/>
              <a:gd name="connsiteX94" fmla="*/ 1528480 w 5260975"/>
              <a:gd name="connsiteY94" fmla="*/ 4702312 h 4707593"/>
              <a:gd name="connsiteX95" fmla="*/ 1485272 w 5260975"/>
              <a:gd name="connsiteY95" fmla="*/ 4694439 h 4707593"/>
              <a:gd name="connsiteX96" fmla="*/ 1444562 w 5260975"/>
              <a:gd name="connsiteY96" fmla="*/ 4686950 h 4707593"/>
              <a:gd name="connsiteX97" fmla="*/ 1431696 w 5260975"/>
              <a:gd name="connsiteY97" fmla="*/ 4695783 h 4707593"/>
              <a:gd name="connsiteX98" fmla="*/ 1411821 w 5260975"/>
              <a:gd name="connsiteY98" fmla="*/ 4703464 h 4707593"/>
              <a:gd name="connsiteX99" fmla="*/ 1389738 w 5260975"/>
              <a:gd name="connsiteY99" fmla="*/ 4694247 h 4707593"/>
              <a:gd name="connsiteX100" fmla="*/ 1338081 w 5260975"/>
              <a:gd name="connsiteY100" fmla="*/ 4675141 h 4707593"/>
              <a:gd name="connsiteX101" fmla="*/ 1305436 w 5260975"/>
              <a:gd name="connsiteY101" fmla="*/ 4674276 h 4707593"/>
              <a:gd name="connsiteX102" fmla="*/ 1234481 w 5260975"/>
              <a:gd name="connsiteY102" fmla="*/ 4666115 h 4707593"/>
              <a:gd name="connsiteX103" fmla="*/ 1188106 w 5260975"/>
              <a:gd name="connsiteY103" fmla="*/ 4654497 h 4707593"/>
              <a:gd name="connsiteX104" fmla="*/ 1154790 w 5260975"/>
              <a:gd name="connsiteY104" fmla="*/ 4641343 h 4707593"/>
              <a:gd name="connsiteX105" fmla="*/ 1107069 w 5260975"/>
              <a:gd name="connsiteY105" fmla="*/ 4624156 h 4707593"/>
              <a:gd name="connsiteX106" fmla="*/ 1059158 w 5260975"/>
              <a:gd name="connsiteY106" fmla="*/ 4615227 h 4707593"/>
              <a:gd name="connsiteX107" fmla="*/ 1024496 w 5260975"/>
              <a:gd name="connsiteY107" fmla="*/ 4603993 h 4707593"/>
              <a:gd name="connsiteX108" fmla="*/ 982153 w 5260975"/>
              <a:gd name="connsiteY108" fmla="*/ 4596311 h 4707593"/>
              <a:gd name="connsiteX109" fmla="*/ 946628 w 5260975"/>
              <a:gd name="connsiteY109" fmla="*/ 4596024 h 4707593"/>
              <a:gd name="connsiteX110" fmla="*/ 890939 w 5260975"/>
              <a:gd name="connsiteY110" fmla="*/ 4597368 h 4707593"/>
              <a:gd name="connsiteX111" fmla="*/ 822769 w 5260975"/>
              <a:gd name="connsiteY111" fmla="*/ 4574133 h 4707593"/>
              <a:gd name="connsiteX112" fmla="*/ 795212 w 5260975"/>
              <a:gd name="connsiteY112" fmla="*/ 4568947 h 4707593"/>
              <a:gd name="connsiteX113" fmla="*/ 769288 w 5260975"/>
              <a:gd name="connsiteY113" fmla="*/ 4566547 h 4707593"/>
              <a:gd name="connsiteX114" fmla="*/ 714271 w 5260975"/>
              <a:gd name="connsiteY114" fmla="*/ 4551089 h 4707593"/>
              <a:gd name="connsiteX115" fmla="*/ 691900 w 5260975"/>
              <a:gd name="connsiteY115" fmla="*/ 4545999 h 4707593"/>
              <a:gd name="connsiteX116" fmla="*/ 660598 w 5260975"/>
              <a:gd name="connsiteY116" fmla="*/ 4546096 h 4707593"/>
              <a:gd name="connsiteX117" fmla="*/ 603662 w 5260975"/>
              <a:gd name="connsiteY117" fmla="*/ 4538991 h 4707593"/>
              <a:gd name="connsiteX118" fmla="*/ 546821 w 5260975"/>
              <a:gd name="connsiteY118" fmla="*/ 4518251 h 4707593"/>
              <a:gd name="connsiteX119" fmla="*/ 522721 w 5260975"/>
              <a:gd name="connsiteY119" fmla="*/ 4520267 h 4707593"/>
              <a:gd name="connsiteX120" fmla="*/ 514080 w 5260975"/>
              <a:gd name="connsiteY120" fmla="*/ 4519788 h 4707593"/>
              <a:gd name="connsiteX121" fmla="*/ 436404 w 5260975"/>
              <a:gd name="connsiteY121" fmla="*/ 4508361 h 4707593"/>
              <a:gd name="connsiteX122" fmla="*/ 428626 w 5260975"/>
              <a:gd name="connsiteY122" fmla="*/ 4507114 h 4707593"/>
              <a:gd name="connsiteX123" fmla="*/ 392141 w 5260975"/>
              <a:gd name="connsiteY123" fmla="*/ 4496936 h 4707593"/>
              <a:gd name="connsiteX124" fmla="*/ 300157 w 5260975"/>
              <a:gd name="connsiteY124" fmla="*/ 4490599 h 4707593"/>
              <a:gd name="connsiteX125" fmla="*/ 294493 w 5260975"/>
              <a:gd name="connsiteY125" fmla="*/ 4489831 h 4707593"/>
              <a:gd name="connsiteX126" fmla="*/ 263671 w 5260975"/>
              <a:gd name="connsiteY126" fmla="*/ 4494919 h 4707593"/>
              <a:gd name="connsiteX127" fmla="*/ 248406 w 5260975"/>
              <a:gd name="connsiteY127" fmla="*/ 4502121 h 4707593"/>
              <a:gd name="connsiteX128" fmla="*/ 224594 w 5260975"/>
              <a:gd name="connsiteY128" fmla="*/ 4509610 h 4707593"/>
              <a:gd name="connsiteX129" fmla="*/ 200398 w 5260975"/>
              <a:gd name="connsiteY129" fmla="*/ 4512395 h 4707593"/>
              <a:gd name="connsiteX130" fmla="*/ 159783 w 5260975"/>
              <a:gd name="connsiteY130" fmla="*/ 4501064 h 4707593"/>
              <a:gd name="connsiteX131" fmla="*/ 144997 w 5260975"/>
              <a:gd name="connsiteY131" fmla="*/ 4499912 h 4707593"/>
              <a:gd name="connsiteX132" fmla="*/ 112064 w 5260975"/>
              <a:gd name="connsiteY132" fmla="*/ 4494440 h 4707593"/>
              <a:gd name="connsiteX133" fmla="*/ 83259 w 5260975"/>
              <a:gd name="connsiteY133" fmla="*/ 4494824 h 4707593"/>
              <a:gd name="connsiteX134" fmla="*/ 60120 w 5260975"/>
              <a:gd name="connsiteY134" fmla="*/ 4503561 h 4707593"/>
              <a:gd name="connsiteX135" fmla="*/ 26514 w 5260975"/>
              <a:gd name="connsiteY135" fmla="*/ 4505289 h 4707593"/>
              <a:gd name="connsiteX136" fmla="*/ 4814 w 5260975"/>
              <a:gd name="connsiteY136" fmla="*/ 4498952 h 4707593"/>
              <a:gd name="connsiteX137" fmla="*/ 398 w 5260975"/>
              <a:gd name="connsiteY137" fmla="*/ 4498089 h 4707593"/>
              <a:gd name="connsiteX138" fmla="*/ 0 w 5260975"/>
              <a:gd name="connsiteY138" fmla="*/ 4498087 h 4707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5260975" h="4707593">
                <a:moveTo>
                  <a:pt x="0" y="0"/>
                </a:moveTo>
                <a:lnTo>
                  <a:pt x="5260975" y="0"/>
                </a:lnTo>
                <a:lnTo>
                  <a:pt x="5260975" y="3296937"/>
                </a:lnTo>
                <a:lnTo>
                  <a:pt x="5260975" y="3518571"/>
                </a:lnTo>
                <a:lnTo>
                  <a:pt x="5226504" y="3534000"/>
                </a:lnTo>
                <a:cubicBezTo>
                  <a:pt x="5219783" y="3536785"/>
                  <a:pt x="5212389" y="3538321"/>
                  <a:pt x="5206341" y="3542065"/>
                </a:cubicBezTo>
                <a:cubicBezTo>
                  <a:pt x="5178495" y="3559156"/>
                  <a:pt x="5151515" y="3577591"/>
                  <a:pt x="5123287" y="3594010"/>
                </a:cubicBezTo>
                <a:cubicBezTo>
                  <a:pt x="5094195" y="3611004"/>
                  <a:pt x="5068175" y="3631071"/>
                  <a:pt x="5048107" y="3658244"/>
                </a:cubicBezTo>
                <a:cubicBezTo>
                  <a:pt x="5029480" y="3683496"/>
                  <a:pt x="5011429" y="3709131"/>
                  <a:pt x="4992899" y="3734479"/>
                </a:cubicBezTo>
                <a:cubicBezTo>
                  <a:pt x="4988194" y="3740912"/>
                  <a:pt x="4983874" y="3748498"/>
                  <a:pt x="4977440" y="3752627"/>
                </a:cubicBezTo>
                <a:cubicBezTo>
                  <a:pt x="4964094" y="3761268"/>
                  <a:pt x="4949500" y="3768277"/>
                  <a:pt x="4935194" y="3775382"/>
                </a:cubicBezTo>
                <a:cubicBezTo>
                  <a:pt x="4922903" y="3781431"/>
                  <a:pt x="4909846" y="3785943"/>
                  <a:pt x="4897844" y="3792472"/>
                </a:cubicBezTo>
                <a:cubicBezTo>
                  <a:pt x="4888243" y="3797658"/>
                  <a:pt x="4879697" y="3804859"/>
                  <a:pt x="4870767" y="3811388"/>
                </a:cubicBezTo>
                <a:cubicBezTo>
                  <a:pt x="4862990" y="3817052"/>
                  <a:pt x="4854445" y="3821949"/>
                  <a:pt x="4847917" y="3828767"/>
                </a:cubicBezTo>
                <a:cubicBezTo>
                  <a:pt x="4831977" y="3845281"/>
                  <a:pt x="4815942" y="3861508"/>
                  <a:pt x="4796163" y="3873702"/>
                </a:cubicBezTo>
                <a:cubicBezTo>
                  <a:pt x="4776672" y="3885799"/>
                  <a:pt x="4758237" y="3899338"/>
                  <a:pt x="4738843" y="3911628"/>
                </a:cubicBezTo>
                <a:cubicBezTo>
                  <a:pt x="4719831" y="3923630"/>
                  <a:pt x="4702645" y="3936783"/>
                  <a:pt x="4692755" y="3958099"/>
                </a:cubicBezTo>
                <a:cubicBezTo>
                  <a:pt x="4688339" y="3967508"/>
                  <a:pt x="4682097" y="3977782"/>
                  <a:pt x="4673744" y="3983255"/>
                </a:cubicBezTo>
                <a:cubicBezTo>
                  <a:pt x="4661838" y="3991032"/>
                  <a:pt x="4646764" y="3993817"/>
                  <a:pt x="4633801" y="4000442"/>
                </a:cubicBezTo>
                <a:cubicBezTo>
                  <a:pt x="4618535" y="4008219"/>
                  <a:pt x="4600869" y="4014940"/>
                  <a:pt x="4590499" y="4027326"/>
                </a:cubicBezTo>
                <a:cubicBezTo>
                  <a:pt x="4581281" y="4038368"/>
                  <a:pt x="4571968" y="4047009"/>
                  <a:pt x="4559773" y="4054018"/>
                </a:cubicBezTo>
                <a:cubicBezTo>
                  <a:pt x="4551229" y="4058915"/>
                  <a:pt x="4544892" y="4067844"/>
                  <a:pt x="4536059" y="4071877"/>
                </a:cubicBezTo>
                <a:cubicBezTo>
                  <a:pt x="4524442" y="4077254"/>
                  <a:pt x="4512727" y="4081479"/>
                  <a:pt x="4502550" y="4089832"/>
                </a:cubicBezTo>
                <a:cubicBezTo>
                  <a:pt x="4491987" y="4098473"/>
                  <a:pt x="4479986" y="4105290"/>
                  <a:pt x="4468944" y="4113356"/>
                </a:cubicBezTo>
                <a:cubicBezTo>
                  <a:pt x="4463087" y="4117676"/>
                  <a:pt x="4458286" y="4123341"/>
                  <a:pt x="4452623" y="4127854"/>
                </a:cubicBezTo>
                <a:cubicBezTo>
                  <a:pt x="4442252" y="4136111"/>
                  <a:pt x="4431690" y="4144176"/>
                  <a:pt x="4421032" y="4151953"/>
                </a:cubicBezTo>
                <a:cubicBezTo>
                  <a:pt x="4410375" y="4159731"/>
                  <a:pt x="4400197" y="4168756"/>
                  <a:pt x="4388483" y="4174421"/>
                </a:cubicBezTo>
                <a:cubicBezTo>
                  <a:pt x="4368513" y="4184023"/>
                  <a:pt x="4346717" y="4189784"/>
                  <a:pt x="4327321" y="4200153"/>
                </a:cubicBezTo>
                <a:cubicBezTo>
                  <a:pt x="4307639" y="4210714"/>
                  <a:pt x="4289107" y="4223965"/>
                  <a:pt x="4271633" y="4237983"/>
                </a:cubicBezTo>
                <a:cubicBezTo>
                  <a:pt x="4257807" y="4249025"/>
                  <a:pt x="4244845" y="4259971"/>
                  <a:pt x="4227465" y="4265635"/>
                </a:cubicBezTo>
                <a:cubicBezTo>
                  <a:pt x="4217768" y="4268804"/>
                  <a:pt x="4207591" y="4275717"/>
                  <a:pt x="4201733" y="4283783"/>
                </a:cubicBezTo>
                <a:cubicBezTo>
                  <a:pt x="4189059" y="4301353"/>
                  <a:pt x="4172833" y="4313739"/>
                  <a:pt x="4154494" y="4324301"/>
                </a:cubicBezTo>
                <a:cubicBezTo>
                  <a:pt x="4130010" y="4338511"/>
                  <a:pt x="4105814" y="4353009"/>
                  <a:pt x="4081234" y="4366931"/>
                </a:cubicBezTo>
                <a:cubicBezTo>
                  <a:pt x="4066737" y="4375189"/>
                  <a:pt x="4052335" y="4383926"/>
                  <a:pt x="4036971" y="4389975"/>
                </a:cubicBezTo>
                <a:cubicBezTo>
                  <a:pt x="4005575" y="4402457"/>
                  <a:pt x="3973410" y="4413114"/>
                  <a:pt x="3941725" y="4424733"/>
                </a:cubicBezTo>
                <a:cubicBezTo>
                  <a:pt x="3931355" y="4428477"/>
                  <a:pt x="3921561" y="4433854"/>
                  <a:pt x="3910999" y="4437119"/>
                </a:cubicBezTo>
                <a:cubicBezTo>
                  <a:pt x="3899573" y="4440671"/>
                  <a:pt x="3887285" y="4441727"/>
                  <a:pt x="3875859" y="4445280"/>
                </a:cubicBezTo>
                <a:cubicBezTo>
                  <a:pt x="3856847" y="4451136"/>
                  <a:pt x="3838412" y="4458626"/>
                  <a:pt x="3819401" y="4464579"/>
                </a:cubicBezTo>
                <a:cubicBezTo>
                  <a:pt x="3782723" y="4476005"/>
                  <a:pt x="3745949" y="4486951"/>
                  <a:pt x="3709176" y="4497800"/>
                </a:cubicBezTo>
                <a:cubicBezTo>
                  <a:pt x="3701303" y="4500105"/>
                  <a:pt x="3692757" y="4500393"/>
                  <a:pt x="3684981" y="4502889"/>
                </a:cubicBezTo>
                <a:cubicBezTo>
                  <a:pt x="3664337" y="4509610"/>
                  <a:pt x="3643789" y="4516907"/>
                  <a:pt x="3623338" y="4524300"/>
                </a:cubicBezTo>
                <a:cubicBezTo>
                  <a:pt x="3610953" y="4528813"/>
                  <a:pt x="3598854" y="4534382"/>
                  <a:pt x="3586373" y="4538702"/>
                </a:cubicBezTo>
                <a:cubicBezTo>
                  <a:pt x="3576387" y="4542159"/>
                  <a:pt x="3566113" y="4544847"/>
                  <a:pt x="3555743" y="4546960"/>
                </a:cubicBezTo>
                <a:cubicBezTo>
                  <a:pt x="3546814" y="4548785"/>
                  <a:pt x="3537501" y="4548592"/>
                  <a:pt x="3528667" y="4550801"/>
                </a:cubicBezTo>
                <a:cubicBezTo>
                  <a:pt x="3504759" y="4556753"/>
                  <a:pt x="3481140" y="4563475"/>
                  <a:pt x="3457424" y="4569811"/>
                </a:cubicBezTo>
                <a:cubicBezTo>
                  <a:pt x="3447919" y="4572308"/>
                  <a:pt x="3438221" y="4574133"/>
                  <a:pt x="3429003" y="4577301"/>
                </a:cubicBezTo>
                <a:cubicBezTo>
                  <a:pt x="3404327" y="4585654"/>
                  <a:pt x="3380036" y="4595159"/>
                  <a:pt x="3355264" y="4603033"/>
                </a:cubicBezTo>
                <a:cubicBezTo>
                  <a:pt x="3334717" y="4609562"/>
                  <a:pt x="3313593" y="4614266"/>
                  <a:pt x="3292757" y="4620027"/>
                </a:cubicBezTo>
                <a:cubicBezTo>
                  <a:pt x="3283924" y="4622524"/>
                  <a:pt x="3275475" y="4626077"/>
                  <a:pt x="3266643" y="4628188"/>
                </a:cubicBezTo>
                <a:cubicBezTo>
                  <a:pt x="3246863" y="4632990"/>
                  <a:pt x="3226796" y="4637022"/>
                  <a:pt x="3206921" y="4641823"/>
                </a:cubicBezTo>
                <a:cubicBezTo>
                  <a:pt x="3195590" y="4644607"/>
                  <a:pt x="3184645" y="4649600"/>
                  <a:pt x="3173123" y="4651425"/>
                </a:cubicBezTo>
                <a:cubicBezTo>
                  <a:pt x="3145759" y="4655745"/>
                  <a:pt x="3118203" y="4658817"/>
                  <a:pt x="3090646" y="4662274"/>
                </a:cubicBezTo>
                <a:cubicBezTo>
                  <a:pt x="3062227" y="4665826"/>
                  <a:pt x="3033902" y="4669571"/>
                  <a:pt x="3005480" y="4672739"/>
                </a:cubicBezTo>
                <a:cubicBezTo>
                  <a:pt x="2989926" y="4674372"/>
                  <a:pt x="2974275" y="4674660"/>
                  <a:pt x="2958721" y="4676196"/>
                </a:cubicBezTo>
                <a:cubicBezTo>
                  <a:pt x="2945087" y="4677541"/>
                  <a:pt x="2931549" y="4680037"/>
                  <a:pt x="2917915" y="4681670"/>
                </a:cubicBezTo>
                <a:cubicBezTo>
                  <a:pt x="2906105" y="4683013"/>
                  <a:pt x="2894199" y="4683781"/>
                  <a:pt x="2882389" y="4685126"/>
                </a:cubicBezTo>
                <a:cubicBezTo>
                  <a:pt x="2863475" y="4687334"/>
                  <a:pt x="2844655" y="4689831"/>
                  <a:pt x="2825837" y="4692135"/>
                </a:cubicBezTo>
                <a:cubicBezTo>
                  <a:pt x="2817964" y="4692999"/>
                  <a:pt x="2809706" y="4695399"/>
                  <a:pt x="2802313" y="4693960"/>
                </a:cubicBezTo>
                <a:cubicBezTo>
                  <a:pt x="2783686" y="4690310"/>
                  <a:pt x="2765347" y="4691367"/>
                  <a:pt x="2746816" y="4693863"/>
                </a:cubicBezTo>
                <a:cubicBezTo>
                  <a:pt x="2740479" y="4694728"/>
                  <a:pt x="2733662" y="4694535"/>
                  <a:pt x="2727517" y="4692903"/>
                </a:cubicBezTo>
                <a:cubicBezTo>
                  <a:pt x="2714939" y="4689638"/>
                  <a:pt x="2702745" y="4685029"/>
                  <a:pt x="2690359" y="4680997"/>
                </a:cubicBezTo>
                <a:cubicBezTo>
                  <a:pt x="2689014" y="4680517"/>
                  <a:pt x="2687382" y="4680421"/>
                  <a:pt x="2685943" y="4680133"/>
                </a:cubicBezTo>
                <a:cubicBezTo>
                  <a:pt x="2677781" y="4678500"/>
                  <a:pt x="2669717" y="4676868"/>
                  <a:pt x="2661554" y="4675428"/>
                </a:cubicBezTo>
                <a:cubicBezTo>
                  <a:pt x="2657138" y="4674660"/>
                  <a:pt x="2652625" y="4674564"/>
                  <a:pt x="2648208" y="4673892"/>
                </a:cubicBezTo>
                <a:cubicBezTo>
                  <a:pt x="2631118" y="4671203"/>
                  <a:pt x="2612299" y="4675716"/>
                  <a:pt x="2597512" y="4664099"/>
                </a:cubicBezTo>
                <a:cubicBezTo>
                  <a:pt x="2587911" y="4656609"/>
                  <a:pt x="2578597" y="4658338"/>
                  <a:pt x="2568324" y="4659490"/>
                </a:cubicBezTo>
                <a:cubicBezTo>
                  <a:pt x="2560547" y="4660354"/>
                  <a:pt x="2552577" y="4660065"/>
                  <a:pt x="2544704" y="4660162"/>
                </a:cubicBezTo>
                <a:cubicBezTo>
                  <a:pt x="2530878" y="4660449"/>
                  <a:pt x="2517052" y="4660546"/>
                  <a:pt x="2503225" y="4661026"/>
                </a:cubicBezTo>
                <a:cubicBezTo>
                  <a:pt x="2498808" y="4661218"/>
                  <a:pt x="2494297" y="4663619"/>
                  <a:pt x="2489975" y="4663235"/>
                </a:cubicBezTo>
                <a:cubicBezTo>
                  <a:pt x="2470004" y="4661410"/>
                  <a:pt x="2450033" y="4658529"/>
                  <a:pt x="2430061" y="4656897"/>
                </a:cubicBezTo>
                <a:cubicBezTo>
                  <a:pt x="2418732" y="4655938"/>
                  <a:pt x="2407114" y="4657761"/>
                  <a:pt x="2395880" y="4656417"/>
                </a:cubicBezTo>
                <a:cubicBezTo>
                  <a:pt x="2382919" y="4654881"/>
                  <a:pt x="2370245" y="4650945"/>
                  <a:pt x="2357378" y="4648544"/>
                </a:cubicBezTo>
                <a:cubicBezTo>
                  <a:pt x="2353826" y="4647872"/>
                  <a:pt x="2349889" y="4648736"/>
                  <a:pt x="2346145" y="4648928"/>
                </a:cubicBezTo>
                <a:cubicBezTo>
                  <a:pt x="2341920" y="4649120"/>
                  <a:pt x="2337791" y="4649504"/>
                  <a:pt x="2333567" y="4649600"/>
                </a:cubicBezTo>
                <a:cubicBezTo>
                  <a:pt x="2320700" y="4649793"/>
                  <a:pt x="2307835" y="4649504"/>
                  <a:pt x="2294968" y="4650177"/>
                </a:cubicBezTo>
                <a:cubicBezTo>
                  <a:pt x="2287095" y="4650561"/>
                  <a:pt x="2278839" y="4654497"/>
                  <a:pt x="2271540" y="4653057"/>
                </a:cubicBezTo>
                <a:cubicBezTo>
                  <a:pt x="2256659" y="4650272"/>
                  <a:pt x="2241776" y="4656513"/>
                  <a:pt x="2226895" y="4651329"/>
                </a:cubicBezTo>
                <a:cubicBezTo>
                  <a:pt x="2222285" y="4649793"/>
                  <a:pt x="2215948" y="4653633"/>
                  <a:pt x="2210379" y="4653825"/>
                </a:cubicBezTo>
                <a:cubicBezTo>
                  <a:pt x="2196457" y="4654305"/>
                  <a:pt x="2182535" y="4654209"/>
                  <a:pt x="2168613" y="4654113"/>
                </a:cubicBezTo>
                <a:cubicBezTo>
                  <a:pt x="2156131" y="4654017"/>
                  <a:pt x="2143168" y="4655361"/>
                  <a:pt x="2131167" y="4652673"/>
                </a:cubicBezTo>
                <a:cubicBezTo>
                  <a:pt x="2118588" y="4649793"/>
                  <a:pt x="2107259" y="4650177"/>
                  <a:pt x="2095065" y="4653441"/>
                </a:cubicBezTo>
                <a:cubicBezTo>
                  <a:pt x="2086711" y="4655649"/>
                  <a:pt x="2077878" y="4655938"/>
                  <a:pt x="2069237" y="4656609"/>
                </a:cubicBezTo>
                <a:cubicBezTo>
                  <a:pt x="2059924" y="4657377"/>
                  <a:pt x="2049650" y="4655361"/>
                  <a:pt x="2041201" y="4658529"/>
                </a:cubicBezTo>
                <a:cubicBezTo>
                  <a:pt x="2016044" y="4667939"/>
                  <a:pt x="1990216" y="4669955"/>
                  <a:pt x="1963909" y="4669955"/>
                </a:cubicBezTo>
                <a:cubicBezTo>
                  <a:pt x="1959107" y="4669955"/>
                  <a:pt x="1954210" y="4668612"/>
                  <a:pt x="1949603" y="4667171"/>
                </a:cubicBezTo>
                <a:cubicBezTo>
                  <a:pt x="1922717" y="4658529"/>
                  <a:pt x="1895737" y="4659297"/>
                  <a:pt x="1868373" y="4664578"/>
                </a:cubicBezTo>
                <a:cubicBezTo>
                  <a:pt x="1862708" y="4665731"/>
                  <a:pt x="1856372" y="4665923"/>
                  <a:pt x="1850707" y="4664771"/>
                </a:cubicBezTo>
                <a:cubicBezTo>
                  <a:pt x="1834768" y="4661410"/>
                  <a:pt x="1819309" y="4655841"/>
                  <a:pt x="1803275" y="4653441"/>
                </a:cubicBezTo>
                <a:cubicBezTo>
                  <a:pt x="1776775" y="4649504"/>
                  <a:pt x="1753828" y="4662754"/>
                  <a:pt x="1730112" y="4671396"/>
                </a:cubicBezTo>
                <a:cubicBezTo>
                  <a:pt x="1707548" y="4679557"/>
                  <a:pt x="1688345" y="4697992"/>
                  <a:pt x="1661652" y="4693863"/>
                </a:cubicBezTo>
                <a:cubicBezTo>
                  <a:pt x="1658965" y="4693479"/>
                  <a:pt x="1655988" y="4696071"/>
                  <a:pt x="1653011" y="4696744"/>
                </a:cubicBezTo>
                <a:cubicBezTo>
                  <a:pt x="1644850" y="4698568"/>
                  <a:pt x="1636689" y="4700776"/>
                  <a:pt x="1628431" y="4701641"/>
                </a:cubicBezTo>
                <a:cubicBezTo>
                  <a:pt x="1618350" y="4702793"/>
                  <a:pt x="1608076" y="4702409"/>
                  <a:pt x="1597995" y="4703369"/>
                </a:cubicBezTo>
                <a:cubicBezTo>
                  <a:pt x="1585032" y="4704521"/>
                  <a:pt x="1572263" y="4707593"/>
                  <a:pt x="1559396" y="4707593"/>
                </a:cubicBezTo>
                <a:cubicBezTo>
                  <a:pt x="1549026" y="4707593"/>
                  <a:pt x="1538753" y="4704041"/>
                  <a:pt x="1528480" y="4702312"/>
                </a:cubicBezTo>
                <a:cubicBezTo>
                  <a:pt x="1513981" y="4699912"/>
                  <a:pt x="1498042" y="4700584"/>
                  <a:pt x="1485272" y="4694439"/>
                </a:cubicBezTo>
                <a:cubicBezTo>
                  <a:pt x="1471639" y="4687910"/>
                  <a:pt x="1458676" y="4684934"/>
                  <a:pt x="1444562" y="4686950"/>
                </a:cubicBezTo>
                <a:cubicBezTo>
                  <a:pt x="1439857" y="4687622"/>
                  <a:pt x="1433808" y="4691655"/>
                  <a:pt x="1431696" y="4695783"/>
                </a:cubicBezTo>
                <a:cubicBezTo>
                  <a:pt x="1426991" y="4705001"/>
                  <a:pt x="1420559" y="4706634"/>
                  <a:pt x="1411821" y="4703464"/>
                </a:cubicBezTo>
                <a:cubicBezTo>
                  <a:pt x="1404236" y="4700776"/>
                  <a:pt x="1394922" y="4699432"/>
                  <a:pt x="1389738" y="4694247"/>
                </a:cubicBezTo>
                <a:cubicBezTo>
                  <a:pt x="1375047" y="4679557"/>
                  <a:pt x="1356324" y="4679077"/>
                  <a:pt x="1338081" y="4675141"/>
                </a:cubicBezTo>
                <a:cubicBezTo>
                  <a:pt x="1326945" y="4672739"/>
                  <a:pt x="1316574" y="4672644"/>
                  <a:pt x="1305436" y="4674276"/>
                </a:cubicBezTo>
                <a:cubicBezTo>
                  <a:pt x="1281241" y="4677925"/>
                  <a:pt x="1257717" y="4672739"/>
                  <a:pt x="1234481" y="4666115"/>
                </a:cubicBezTo>
                <a:cubicBezTo>
                  <a:pt x="1219118" y="4661698"/>
                  <a:pt x="1203372" y="4659010"/>
                  <a:pt x="1188106" y="4654497"/>
                </a:cubicBezTo>
                <a:cubicBezTo>
                  <a:pt x="1176680" y="4651041"/>
                  <a:pt x="1165255" y="4646912"/>
                  <a:pt x="1154790" y="4641343"/>
                </a:cubicBezTo>
                <a:cubicBezTo>
                  <a:pt x="1139618" y="4633181"/>
                  <a:pt x="1126369" y="4620891"/>
                  <a:pt x="1107069" y="4624156"/>
                </a:cubicBezTo>
                <a:cubicBezTo>
                  <a:pt x="1090074" y="4627036"/>
                  <a:pt x="1074713" y="4620988"/>
                  <a:pt x="1059158" y="4615227"/>
                </a:cubicBezTo>
                <a:cubicBezTo>
                  <a:pt x="1047732" y="4611002"/>
                  <a:pt x="1036308" y="4606681"/>
                  <a:pt x="1024496" y="4603993"/>
                </a:cubicBezTo>
                <a:cubicBezTo>
                  <a:pt x="1010478" y="4600824"/>
                  <a:pt x="994635" y="4602169"/>
                  <a:pt x="982153" y="4596311"/>
                </a:cubicBezTo>
                <a:cubicBezTo>
                  <a:pt x="969095" y="4590166"/>
                  <a:pt x="958246" y="4594295"/>
                  <a:pt x="946628" y="4596024"/>
                </a:cubicBezTo>
                <a:cubicBezTo>
                  <a:pt x="928097" y="4598712"/>
                  <a:pt x="909661" y="4603705"/>
                  <a:pt x="890939" y="4597368"/>
                </a:cubicBezTo>
                <a:cubicBezTo>
                  <a:pt x="868184" y="4589687"/>
                  <a:pt x="845620" y="4581430"/>
                  <a:pt x="822769" y="4574133"/>
                </a:cubicBezTo>
                <a:cubicBezTo>
                  <a:pt x="813934" y="4571347"/>
                  <a:pt x="804431" y="4570195"/>
                  <a:pt x="795212" y="4568947"/>
                </a:cubicBezTo>
                <a:cubicBezTo>
                  <a:pt x="786476" y="4567891"/>
                  <a:pt x="776010" y="4570579"/>
                  <a:pt x="769288" y="4566547"/>
                </a:cubicBezTo>
                <a:cubicBezTo>
                  <a:pt x="752005" y="4556178"/>
                  <a:pt x="734243" y="4551089"/>
                  <a:pt x="714271" y="4551089"/>
                </a:cubicBezTo>
                <a:cubicBezTo>
                  <a:pt x="706781" y="4551089"/>
                  <a:pt x="699484" y="4546768"/>
                  <a:pt x="691900" y="4545999"/>
                </a:cubicBezTo>
                <a:cubicBezTo>
                  <a:pt x="681529" y="4545040"/>
                  <a:pt x="669623" y="4542447"/>
                  <a:pt x="660598" y="4546096"/>
                </a:cubicBezTo>
                <a:cubicBezTo>
                  <a:pt x="639379" y="4554737"/>
                  <a:pt x="622193" y="4547536"/>
                  <a:pt x="603662" y="4538991"/>
                </a:cubicBezTo>
                <a:cubicBezTo>
                  <a:pt x="585418" y="4530541"/>
                  <a:pt x="566215" y="4523821"/>
                  <a:pt x="546821" y="4518251"/>
                </a:cubicBezTo>
                <a:cubicBezTo>
                  <a:pt x="539524" y="4516235"/>
                  <a:pt x="530787" y="4519596"/>
                  <a:pt x="522721" y="4520267"/>
                </a:cubicBezTo>
                <a:cubicBezTo>
                  <a:pt x="519840" y="4520460"/>
                  <a:pt x="516671" y="4520748"/>
                  <a:pt x="514080" y="4519788"/>
                </a:cubicBezTo>
                <a:cubicBezTo>
                  <a:pt x="489020" y="4510570"/>
                  <a:pt x="463575" y="4503561"/>
                  <a:pt x="436404" y="4508361"/>
                </a:cubicBezTo>
                <a:cubicBezTo>
                  <a:pt x="433908" y="4508842"/>
                  <a:pt x="431123" y="4507786"/>
                  <a:pt x="428626" y="4507114"/>
                </a:cubicBezTo>
                <a:cubicBezTo>
                  <a:pt x="416432" y="4503657"/>
                  <a:pt x="404526" y="4498184"/>
                  <a:pt x="392141" y="4496936"/>
                </a:cubicBezTo>
                <a:cubicBezTo>
                  <a:pt x="361608" y="4493864"/>
                  <a:pt x="330884" y="4492615"/>
                  <a:pt x="300157" y="4490599"/>
                </a:cubicBezTo>
                <a:cubicBezTo>
                  <a:pt x="298237" y="4490503"/>
                  <a:pt x="296221" y="4490503"/>
                  <a:pt x="294493" y="4489831"/>
                </a:cubicBezTo>
                <a:cubicBezTo>
                  <a:pt x="283163" y="4485702"/>
                  <a:pt x="273274" y="4487047"/>
                  <a:pt x="263671" y="4494919"/>
                </a:cubicBezTo>
                <a:cubicBezTo>
                  <a:pt x="259447" y="4498376"/>
                  <a:pt x="253686" y="4500200"/>
                  <a:pt x="248406" y="4502121"/>
                </a:cubicBezTo>
                <a:cubicBezTo>
                  <a:pt x="240628" y="4505002"/>
                  <a:pt x="232659" y="4507786"/>
                  <a:pt x="224594" y="4509610"/>
                </a:cubicBezTo>
                <a:cubicBezTo>
                  <a:pt x="216624" y="4511338"/>
                  <a:pt x="208079" y="4513738"/>
                  <a:pt x="200398" y="4512395"/>
                </a:cubicBezTo>
                <a:cubicBezTo>
                  <a:pt x="186572" y="4509994"/>
                  <a:pt x="173417" y="4504618"/>
                  <a:pt x="159783" y="4501064"/>
                </a:cubicBezTo>
                <a:cubicBezTo>
                  <a:pt x="155079" y="4499816"/>
                  <a:pt x="149893" y="4500009"/>
                  <a:pt x="144997" y="4499912"/>
                </a:cubicBezTo>
                <a:cubicBezTo>
                  <a:pt x="133763" y="4499625"/>
                  <a:pt x="122241" y="4502409"/>
                  <a:pt x="112064" y="4494440"/>
                </a:cubicBezTo>
                <a:cubicBezTo>
                  <a:pt x="102655" y="4486951"/>
                  <a:pt x="93148" y="4489158"/>
                  <a:pt x="83259" y="4494824"/>
                </a:cubicBezTo>
                <a:cubicBezTo>
                  <a:pt x="76154" y="4498857"/>
                  <a:pt x="68090" y="4502025"/>
                  <a:pt x="60120" y="4503561"/>
                </a:cubicBezTo>
                <a:cubicBezTo>
                  <a:pt x="49174" y="4505673"/>
                  <a:pt x="38324" y="4506538"/>
                  <a:pt x="26514" y="4505289"/>
                </a:cubicBezTo>
                <a:cubicBezTo>
                  <a:pt x="18161" y="4504425"/>
                  <a:pt x="11343" y="4504041"/>
                  <a:pt x="4814" y="4498952"/>
                </a:cubicBezTo>
                <a:cubicBezTo>
                  <a:pt x="3759" y="4498184"/>
                  <a:pt x="1839" y="4497992"/>
                  <a:pt x="398" y="4498089"/>
                </a:cubicBezTo>
                <a:lnTo>
                  <a:pt x="0" y="4498087"/>
                </a:lnTo>
                <a:close/>
              </a:path>
            </a:pathLst>
          </a:cu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0559F3F-195C-8DA7-4F7E-ED7857D9B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87462" y="2037441"/>
            <a:ext cx="4391024" cy="707886"/>
          </a:xfrm>
        </p:spPr>
        <p:txBody>
          <a:bodyPr anchor="t">
            <a:normAutofit/>
          </a:bodyPr>
          <a:lstStyle/>
          <a:p>
            <a:r>
              <a:rPr lang="en-GB" sz="2800" b="1">
                <a:solidFill>
                  <a:schemeClr val="bg1"/>
                </a:solidFill>
                <a:ea typeface="+mj-lt"/>
                <a:cs typeface="+mj-lt"/>
              </a:rPr>
              <a:t>Digital HR Transformation</a:t>
            </a:r>
            <a:endParaRPr lang="en-US" sz="2800" b="1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BE2B4-9B3F-5AC7-67E6-5E4DF64749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7463" y="2926800"/>
            <a:ext cx="4391024" cy="2291086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r>
              <a:rPr lang="en-GB" sz="2200" dirty="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One HR information system for </a:t>
            </a:r>
            <a:r>
              <a:rPr lang="en-GB" sz="220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all departments(Ulrich et al., 2017)</a:t>
            </a:r>
            <a:endParaRPr lang="en-GB" sz="220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GB" sz="2200" dirty="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Automate onboarding, training, </a:t>
            </a:r>
            <a:r>
              <a:rPr lang="en-GB" sz="220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and performance tracking(CIPD, 2021)</a:t>
            </a:r>
            <a:endParaRPr lang="en-GB" sz="2200" dirty="0">
              <a:solidFill>
                <a:schemeClr val="bg1">
                  <a:alpha val="80000"/>
                </a:schemeClr>
              </a:solidFill>
            </a:endParaRPr>
          </a:p>
          <a:p>
            <a:r>
              <a:rPr lang="en-GB" sz="2200" dirty="0">
                <a:solidFill>
                  <a:schemeClr val="bg1">
                    <a:alpha val="80000"/>
                  </a:schemeClr>
                </a:solidFill>
                <a:ea typeface="+mn-lt"/>
                <a:cs typeface="+mn-lt"/>
              </a:rPr>
              <a:t>Use data to predict turnover and skills needs(Ulrich et al., 2017)</a:t>
            </a:r>
            <a:endParaRPr lang="en-GB" sz="2200" dirty="0">
              <a:solidFill>
                <a:schemeClr val="bg1">
                  <a:alpha val="80000"/>
                </a:schemeClr>
              </a:solidFill>
            </a:endParaRPr>
          </a:p>
          <a:p>
            <a:endParaRPr lang="en-GB" sz="2200">
              <a:solidFill>
                <a:schemeClr val="bg1">
                  <a:alpha val="80000"/>
                </a:schemeClr>
              </a:solidFill>
            </a:endParaRPr>
          </a:p>
        </p:txBody>
      </p:sp>
      <p:sp>
        <p:nvSpPr>
          <p:cNvPr id="21" name="Freeform: Shape 10">
            <a:extLst>
              <a:ext uri="{FF2B5EF4-FFF2-40B4-BE49-F238E27FC236}">
                <a16:creationId xmlns:a16="http://schemas.microsoft.com/office/drawing/2014/main" id="{127393A7-D6DA-410B-8699-AA56B57BF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088" y="4795537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2" name="Freeform: Shape 12">
            <a:extLst>
              <a:ext uri="{FF2B5EF4-FFF2-40B4-BE49-F238E27FC236}">
                <a16:creationId xmlns:a16="http://schemas.microsoft.com/office/drawing/2014/main" id="{8EC44C88-69E3-42EE-86E8-9B45F712B7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7088" y="4795537"/>
            <a:ext cx="5260975" cy="1410656"/>
          </a:xfrm>
          <a:custGeom>
            <a:avLst/>
            <a:gdLst>
              <a:gd name="connsiteX0" fmla="*/ 5260975 w 5260975"/>
              <a:gd name="connsiteY0" fmla="*/ 0 h 1410656"/>
              <a:gd name="connsiteX1" fmla="*/ 5260975 w 5260975"/>
              <a:gd name="connsiteY1" fmla="*/ 221634 h 1410656"/>
              <a:gd name="connsiteX2" fmla="*/ 5226503 w 5260975"/>
              <a:gd name="connsiteY2" fmla="*/ 237063 h 1410656"/>
              <a:gd name="connsiteX3" fmla="*/ 5206341 w 5260975"/>
              <a:gd name="connsiteY3" fmla="*/ 245128 h 1410656"/>
              <a:gd name="connsiteX4" fmla="*/ 5123287 w 5260975"/>
              <a:gd name="connsiteY4" fmla="*/ 297073 h 1410656"/>
              <a:gd name="connsiteX5" fmla="*/ 5048107 w 5260975"/>
              <a:gd name="connsiteY5" fmla="*/ 361307 h 1410656"/>
              <a:gd name="connsiteX6" fmla="*/ 4992899 w 5260975"/>
              <a:gd name="connsiteY6" fmla="*/ 437542 h 1410656"/>
              <a:gd name="connsiteX7" fmla="*/ 4977440 w 5260975"/>
              <a:gd name="connsiteY7" fmla="*/ 455690 h 1410656"/>
              <a:gd name="connsiteX8" fmla="*/ 4935193 w 5260975"/>
              <a:gd name="connsiteY8" fmla="*/ 478445 h 1410656"/>
              <a:gd name="connsiteX9" fmla="*/ 4897844 w 5260975"/>
              <a:gd name="connsiteY9" fmla="*/ 495535 h 1410656"/>
              <a:gd name="connsiteX10" fmla="*/ 4870767 w 5260975"/>
              <a:gd name="connsiteY10" fmla="*/ 514451 h 1410656"/>
              <a:gd name="connsiteX11" fmla="*/ 4847916 w 5260975"/>
              <a:gd name="connsiteY11" fmla="*/ 531830 h 1410656"/>
              <a:gd name="connsiteX12" fmla="*/ 4796163 w 5260975"/>
              <a:gd name="connsiteY12" fmla="*/ 576765 h 1410656"/>
              <a:gd name="connsiteX13" fmla="*/ 4738843 w 5260975"/>
              <a:gd name="connsiteY13" fmla="*/ 614691 h 1410656"/>
              <a:gd name="connsiteX14" fmla="*/ 4692755 w 5260975"/>
              <a:gd name="connsiteY14" fmla="*/ 661162 h 1410656"/>
              <a:gd name="connsiteX15" fmla="*/ 4673744 w 5260975"/>
              <a:gd name="connsiteY15" fmla="*/ 686318 h 1410656"/>
              <a:gd name="connsiteX16" fmla="*/ 4633801 w 5260975"/>
              <a:gd name="connsiteY16" fmla="*/ 703505 h 1410656"/>
              <a:gd name="connsiteX17" fmla="*/ 4590499 w 5260975"/>
              <a:gd name="connsiteY17" fmla="*/ 730389 h 1410656"/>
              <a:gd name="connsiteX18" fmla="*/ 4559773 w 5260975"/>
              <a:gd name="connsiteY18" fmla="*/ 757081 h 1410656"/>
              <a:gd name="connsiteX19" fmla="*/ 4536059 w 5260975"/>
              <a:gd name="connsiteY19" fmla="*/ 774940 h 1410656"/>
              <a:gd name="connsiteX20" fmla="*/ 4502549 w 5260975"/>
              <a:gd name="connsiteY20" fmla="*/ 792895 h 1410656"/>
              <a:gd name="connsiteX21" fmla="*/ 4468944 w 5260975"/>
              <a:gd name="connsiteY21" fmla="*/ 816419 h 1410656"/>
              <a:gd name="connsiteX22" fmla="*/ 4452622 w 5260975"/>
              <a:gd name="connsiteY22" fmla="*/ 830917 h 1410656"/>
              <a:gd name="connsiteX23" fmla="*/ 4421032 w 5260975"/>
              <a:gd name="connsiteY23" fmla="*/ 855016 h 1410656"/>
              <a:gd name="connsiteX24" fmla="*/ 4388483 w 5260975"/>
              <a:gd name="connsiteY24" fmla="*/ 877484 h 1410656"/>
              <a:gd name="connsiteX25" fmla="*/ 4327321 w 5260975"/>
              <a:gd name="connsiteY25" fmla="*/ 903216 h 1410656"/>
              <a:gd name="connsiteX26" fmla="*/ 4271633 w 5260975"/>
              <a:gd name="connsiteY26" fmla="*/ 941046 h 1410656"/>
              <a:gd name="connsiteX27" fmla="*/ 4227465 w 5260975"/>
              <a:gd name="connsiteY27" fmla="*/ 968698 h 1410656"/>
              <a:gd name="connsiteX28" fmla="*/ 4201733 w 5260975"/>
              <a:gd name="connsiteY28" fmla="*/ 986846 h 1410656"/>
              <a:gd name="connsiteX29" fmla="*/ 4154494 w 5260975"/>
              <a:gd name="connsiteY29" fmla="*/ 1027364 h 1410656"/>
              <a:gd name="connsiteX30" fmla="*/ 4081234 w 5260975"/>
              <a:gd name="connsiteY30" fmla="*/ 1069994 h 1410656"/>
              <a:gd name="connsiteX31" fmla="*/ 4036971 w 5260975"/>
              <a:gd name="connsiteY31" fmla="*/ 1093038 h 1410656"/>
              <a:gd name="connsiteX32" fmla="*/ 3941725 w 5260975"/>
              <a:gd name="connsiteY32" fmla="*/ 1127796 h 1410656"/>
              <a:gd name="connsiteX33" fmla="*/ 3910999 w 5260975"/>
              <a:gd name="connsiteY33" fmla="*/ 1140182 h 1410656"/>
              <a:gd name="connsiteX34" fmla="*/ 3875859 w 5260975"/>
              <a:gd name="connsiteY34" fmla="*/ 1148343 h 1410656"/>
              <a:gd name="connsiteX35" fmla="*/ 3819401 w 5260975"/>
              <a:gd name="connsiteY35" fmla="*/ 1167642 h 1410656"/>
              <a:gd name="connsiteX36" fmla="*/ 3709176 w 5260975"/>
              <a:gd name="connsiteY36" fmla="*/ 1200863 h 1410656"/>
              <a:gd name="connsiteX37" fmla="*/ 3684981 w 5260975"/>
              <a:gd name="connsiteY37" fmla="*/ 1205952 h 1410656"/>
              <a:gd name="connsiteX38" fmla="*/ 3623338 w 5260975"/>
              <a:gd name="connsiteY38" fmla="*/ 1227363 h 1410656"/>
              <a:gd name="connsiteX39" fmla="*/ 3586373 w 5260975"/>
              <a:gd name="connsiteY39" fmla="*/ 1241765 h 1410656"/>
              <a:gd name="connsiteX40" fmla="*/ 3555743 w 5260975"/>
              <a:gd name="connsiteY40" fmla="*/ 1250023 h 1410656"/>
              <a:gd name="connsiteX41" fmla="*/ 3528667 w 5260975"/>
              <a:gd name="connsiteY41" fmla="*/ 1253864 h 1410656"/>
              <a:gd name="connsiteX42" fmla="*/ 3457424 w 5260975"/>
              <a:gd name="connsiteY42" fmla="*/ 1272874 h 1410656"/>
              <a:gd name="connsiteX43" fmla="*/ 3429003 w 5260975"/>
              <a:gd name="connsiteY43" fmla="*/ 1280364 h 1410656"/>
              <a:gd name="connsiteX44" fmla="*/ 3355264 w 5260975"/>
              <a:gd name="connsiteY44" fmla="*/ 1306096 h 1410656"/>
              <a:gd name="connsiteX45" fmla="*/ 3292757 w 5260975"/>
              <a:gd name="connsiteY45" fmla="*/ 1323090 h 1410656"/>
              <a:gd name="connsiteX46" fmla="*/ 3266643 w 5260975"/>
              <a:gd name="connsiteY46" fmla="*/ 1331251 h 1410656"/>
              <a:gd name="connsiteX47" fmla="*/ 3206921 w 5260975"/>
              <a:gd name="connsiteY47" fmla="*/ 1344886 h 1410656"/>
              <a:gd name="connsiteX48" fmla="*/ 3173123 w 5260975"/>
              <a:gd name="connsiteY48" fmla="*/ 1354488 h 1410656"/>
              <a:gd name="connsiteX49" fmla="*/ 3090646 w 5260975"/>
              <a:gd name="connsiteY49" fmla="*/ 1365337 h 1410656"/>
              <a:gd name="connsiteX50" fmla="*/ 3005480 w 5260975"/>
              <a:gd name="connsiteY50" fmla="*/ 1375802 h 1410656"/>
              <a:gd name="connsiteX51" fmla="*/ 2958721 w 5260975"/>
              <a:gd name="connsiteY51" fmla="*/ 1379259 h 1410656"/>
              <a:gd name="connsiteX52" fmla="*/ 2917915 w 5260975"/>
              <a:gd name="connsiteY52" fmla="*/ 1384733 h 1410656"/>
              <a:gd name="connsiteX53" fmla="*/ 2882389 w 5260975"/>
              <a:gd name="connsiteY53" fmla="*/ 1388189 h 1410656"/>
              <a:gd name="connsiteX54" fmla="*/ 2825837 w 5260975"/>
              <a:gd name="connsiteY54" fmla="*/ 1395198 h 1410656"/>
              <a:gd name="connsiteX55" fmla="*/ 2802313 w 5260975"/>
              <a:gd name="connsiteY55" fmla="*/ 1397023 h 1410656"/>
              <a:gd name="connsiteX56" fmla="*/ 2746816 w 5260975"/>
              <a:gd name="connsiteY56" fmla="*/ 1396926 h 1410656"/>
              <a:gd name="connsiteX57" fmla="*/ 2727517 w 5260975"/>
              <a:gd name="connsiteY57" fmla="*/ 1395966 h 1410656"/>
              <a:gd name="connsiteX58" fmla="*/ 2690359 w 5260975"/>
              <a:gd name="connsiteY58" fmla="*/ 1384060 h 1410656"/>
              <a:gd name="connsiteX59" fmla="*/ 2685943 w 5260975"/>
              <a:gd name="connsiteY59" fmla="*/ 1383196 h 1410656"/>
              <a:gd name="connsiteX60" fmla="*/ 2661554 w 5260975"/>
              <a:gd name="connsiteY60" fmla="*/ 1378491 h 1410656"/>
              <a:gd name="connsiteX61" fmla="*/ 2648208 w 5260975"/>
              <a:gd name="connsiteY61" fmla="*/ 1376955 h 1410656"/>
              <a:gd name="connsiteX62" fmla="*/ 2597512 w 5260975"/>
              <a:gd name="connsiteY62" fmla="*/ 1367162 h 1410656"/>
              <a:gd name="connsiteX63" fmla="*/ 2568324 w 5260975"/>
              <a:gd name="connsiteY63" fmla="*/ 1362553 h 1410656"/>
              <a:gd name="connsiteX64" fmla="*/ 2544704 w 5260975"/>
              <a:gd name="connsiteY64" fmla="*/ 1363225 h 1410656"/>
              <a:gd name="connsiteX65" fmla="*/ 2503225 w 5260975"/>
              <a:gd name="connsiteY65" fmla="*/ 1364089 h 1410656"/>
              <a:gd name="connsiteX66" fmla="*/ 2489975 w 5260975"/>
              <a:gd name="connsiteY66" fmla="*/ 1366298 h 1410656"/>
              <a:gd name="connsiteX67" fmla="*/ 2430061 w 5260975"/>
              <a:gd name="connsiteY67" fmla="*/ 1359960 h 1410656"/>
              <a:gd name="connsiteX68" fmla="*/ 2395880 w 5260975"/>
              <a:gd name="connsiteY68" fmla="*/ 1359480 h 1410656"/>
              <a:gd name="connsiteX69" fmla="*/ 2357378 w 5260975"/>
              <a:gd name="connsiteY69" fmla="*/ 1351607 h 1410656"/>
              <a:gd name="connsiteX70" fmla="*/ 2346145 w 5260975"/>
              <a:gd name="connsiteY70" fmla="*/ 1351991 h 1410656"/>
              <a:gd name="connsiteX71" fmla="*/ 2333567 w 5260975"/>
              <a:gd name="connsiteY71" fmla="*/ 1352663 h 1410656"/>
              <a:gd name="connsiteX72" fmla="*/ 2294968 w 5260975"/>
              <a:gd name="connsiteY72" fmla="*/ 1353240 h 1410656"/>
              <a:gd name="connsiteX73" fmla="*/ 2271540 w 5260975"/>
              <a:gd name="connsiteY73" fmla="*/ 1356120 h 1410656"/>
              <a:gd name="connsiteX74" fmla="*/ 2226895 w 5260975"/>
              <a:gd name="connsiteY74" fmla="*/ 1354392 h 1410656"/>
              <a:gd name="connsiteX75" fmla="*/ 2210379 w 5260975"/>
              <a:gd name="connsiteY75" fmla="*/ 1356888 h 1410656"/>
              <a:gd name="connsiteX76" fmla="*/ 2168613 w 5260975"/>
              <a:gd name="connsiteY76" fmla="*/ 1357176 h 1410656"/>
              <a:gd name="connsiteX77" fmla="*/ 2131167 w 5260975"/>
              <a:gd name="connsiteY77" fmla="*/ 1355736 h 1410656"/>
              <a:gd name="connsiteX78" fmla="*/ 2095065 w 5260975"/>
              <a:gd name="connsiteY78" fmla="*/ 1356504 h 1410656"/>
              <a:gd name="connsiteX79" fmla="*/ 2069237 w 5260975"/>
              <a:gd name="connsiteY79" fmla="*/ 1359672 h 1410656"/>
              <a:gd name="connsiteX80" fmla="*/ 2041201 w 5260975"/>
              <a:gd name="connsiteY80" fmla="*/ 1361592 h 1410656"/>
              <a:gd name="connsiteX81" fmla="*/ 1963909 w 5260975"/>
              <a:gd name="connsiteY81" fmla="*/ 1373018 h 1410656"/>
              <a:gd name="connsiteX82" fmla="*/ 1949603 w 5260975"/>
              <a:gd name="connsiteY82" fmla="*/ 1370234 h 1410656"/>
              <a:gd name="connsiteX83" fmla="*/ 1868373 w 5260975"/>
              <a:gd name="connsiteY83" fmla="*/ 1367641 h 1410656"/>
              <a:gd name="connsiteX84" fmla="*/ 1850707 w 5260975"/>
              <a:gd name="connsiteY84" fmla="*/ 1367834 h 1410656"/>
              <a:gd name="connsiteX85" fmla="*/ 1803275 w 5260975"/>
              <a:gd name="connsiteY85" fmla="*/ 1356504 h 1410656"/>
              <a:gd name="connsiteX86" fmla="*/ 1730112 w 5260975"/>
              <a:gd name="connsiteY86" fmla="*/ 1374459 h 1410656"/>
              <a:gd name="connsiteX87" fmla="*/ 1661652 w 5260975"/>
              <a:gd name="connsiteY87" fmla="*/ 1396926 h 1410656"/>
              <a:gd name="connsiteX88" fmla="*/ 1653011 w 5260975"/>
              <a:gd name="connsiteY88" fmla="*/ 1399807 h 1410656"/>
              <a:gd name="connsiteX89" fmla="*/ 1628431 w 5260975"/>
              <a:gd name="connsiteY89" fmla="*/ 1404704 h 1410656"/>
              <a:gd name="connsiteX90" fmla="*/ 1597995 w 5260975"/>
              <a:gd name="connsiteY90" fmla="*/ 1406432 h 1410656"/>
              <a:gd name="connsiteX91" fmla="*/ 1559396 w 5260975"/>
              <a:gd name="connsiteY91" fmla="*/ 1410656 h 1410656"/>
              <a:gd name="connsiteX92" fmla="*/ 1528480 w 5260975"/>
              <a:gd name="connsiteY92" fmla="*/ 1405375 h 1410656"/>
              <a:gd name="connsiteX93" fmla="*/ 1485272 w 5260975"/>
              <a:gd name="connsiteY93" fmla="*/ 1397502 h 1410656"/>
              <a:gd name="connsiteX94" fmla="*/ 1444562 w 5260975"/>
              <a:gd name="connsiteY94" fmla="*/ 1390013 h 1410656"/>
              <a:gd name="connsiteX95" fmla="*/ 1431696 w 5260975"/>
              <a:gd name="connsiteY95" fmla="*/ 1398846 h 1410656"/>
              <a:gd name="connsiteX96" fmla="*/ 1411821 w 5260975"/>
              <a:gd name="connsiteY96" fmla="*/ 1406527 h 1410656"/>
              <a:gd name="connsiteX97" fmla="*/ 1389738 w 5260975"/>
              <a:gd name="connsiteY97" fmla="*/ 1397310 h 1410656"/>
              <a:gd name="connsiteX98" fmla="*/ 1338081 w 5260975"/>
              <a:gd name="connsiteY98" fmla="*/ 1378204 h 1410656"/>
              <a:gd name="connsiteX99" fmla="*/ 1305436 w 5260975"/>
              <a:gd name="connsiteY99" fmla="*/ 1377339 h 1410656"/>
              <a:gd name="connsiteX100" fmla="*/ 1234481 w 5260975"/>
              <a:gd name="connsiteY100" fmla="*/ 1369178 h 1410656"/>
              <a:gd name="connsiteX101" fmla="*/ 1188106 w 5260975"/>
              <a:gd name="connsiteY101" fmla="*/ 1357560 h 1410656"/>
              <a:gd name="connsiteX102" fmla="*/ 1154790 w 5260975"/>
              <a:gd name="connsiteY102" fmla="*/ 1344406 h 1410656"/>
              <a:gd name="connsiteX103" fmla="*/ 1107069 w 5260975"/>
              <a:gd name="connsiteY103" fmla="*/ 1327219 h 1410656"/>
              <a:gd name="connsiteX104" fmla="*/ 1059158 w 5260975"/>
              <a:gd name="connsiteY104" fmla="*/ 1318290 h 1410656"/>
              <a:gd name="connsiteX105" fmla="*/ 1024496 w 5260975"/>
              <a:gd name="connsiteY105" fmla="*/ 1307056 h 1410656"/>
              <a:gd name="connsiteX106" fmla="*/ 982153 w 5260975"/>
              <a:gd name="connsiteY106" fmla="*/ 1299374 h 1410656"/>
              <a:gd name="connsiteX107" fmla="*/ 946628 w 5260975"/>
              <a:gd name="connsiteY107" fmla="*/ 1299087 h 1410656"/>
              <a:gd name="connsiteX108" fmla="*/ 890939 w 5260975"/>
              <a:gd name="connsiteY108" fmla="*/ 1300431 h 1410656"/>
              <a:gd name="connsiteX109" fmla="*/ 822769 w 5260975"/>
              <a:gd name="connsiteY109" fmla="*/ 1277196 h 1410656"/>
              <a:gd name="connsiteX110" fmla="*/ 795212 w 5260975"/>
              <a:gd name="connsiteY110" fmla="*/ 1272010 h 1410656"/>
              <a:gd name="connsiteX111" fmla="*/ 769288 w 5260975"/>
              <a:gd name="connsiteY111" fmla="*/ 1269610 h 1410656"/>
              <a:gd name="connsiteX112" fmla="*/ 714271 w 5260975"/>
              <a:gd name="connsiteY112" fmla="*/ 1254152 h 1410656"/>
              <a:gd name="connsiteX113" fmla="*/ 691900 w 5260975"/>
              <a:gd name="connsiteY113" fmla="*/ 1249062 h 1410656"/>
              <a:gd name="connsiteX114" fmla="*/ 660598 w 5260975"/>
              <a:gd name="connsiteY114" fmla="*/ 1249159 h 1410656"/>
              <a:gd name="connsiteX115" fmla="*/ 603662 w 5260975"/>
              <a:gd name="connsiteY115" fmla="*/ 1242054 h 1410656"/>
              <a:gd name="connsiteX116" fmla="*/ 546821 w 5260975"/>
              <a:gd name="connsiteY116" fmla="*/ 1221314 h 1410656"/>
              <a:gd name="connsiteX117" fmla="*/ 522721 w 5260975"/>
              <a:gd name="connsiteY117" fmla="*/ 1223330 h 1410656"/>
              <a:gd name="connsiteX118" fmla="*/ 514080 w 5260975"/>
              <a:gd name="connsiteY118" fmla="*/ 1222851 h 1410656"/>
              <a:gd name="connsiteX119" fmla="*/ 436404 w 5260975"/>
              <a:gd name="connsiteY119" fmla="*/ 1211424 h 1410656"/>
              <a:gd name="connsiteX120" fmla="*/ 428626 w 5260975"/>
              <a:gd name="connsiteY120" fmla="*/ 1210177 h 1410656"/>
              <a:gd name="connsiteX121" fmla="*/ 392141 w 5260975"/>
              <a:gd name="connsiteY121" fmla="*/ 1199999 h 1410656"/>
              <a:gd name="connsiteX122" fmla="*/ 300157 w 5260975"/>
              <a:gd name="connsiteY122" fmla="*/ 1193662 h 1410656"/>
              <a:gd name="connsiteX123" fmla="*/ 294493 w 5260975"/>
              <a:gd name="connsiteY123" fmla="*/ 1192894 h 1410656"/>
              <a:gd name="connsiteX124" fmla="*/ 263671 w 5260975"/>
              <a:gd name="connsiteY124" fmla="*/ 1197982 h 1410656"/>
              <a:gd name="connsiteX125" fmla="*/ 248406 w 5260975"/>
              <a:gd name="connsiteY125" fmla="*/ 1205184 h 1410656"/>
              <a:gd name="connsiteX126" fmla="*/ 224594 w 5260975"/>
              <a:gd name="connsiteY126" fmla="*/ 1212673 h 1410656"/>
              <a:gd name="connsiteX127" fmla="*/ 200398 w 5260975"/>
              <a:gd name="connsiteY127" fmla="*/ 1215458 h 1410656"/>
              <a:gd name="connsiteX128" fmla="*/ 159783 w 5260975"/>
              <a:gd name="connsiteY128" fmla="*/ 1204127 h 1410656"/>
              <a:gd name="connsiteX129" fmla="*/ 144997 w 5260975"/>
              <a:gd name="connsiteY129" fmla="*/ 1202975 h 1410656"/>
              <a:gd name="connsiteX130" fmla="*/ 112064 w 5260975"/>
              <a:gd name="connsiteY130" fmla="*/ 1197503 h 1410656"/>
              <a:gd name="connsiteX131" fmla="*/ 83259 w 5260975"/>
              <a:gd name="connsiteY131" fmla="*/ 1197887 h 1410656"/>
              <a:gd name="connsiteX132" fmla="*/ 60120 w 5260975"/>
              <a:gd name="connsiteY132" fmla="*/ 1206624 h 1410656"/>
              <a:gd name="connsiteX133" fmla="*/ 26514 w 5260975"/>
              <a:gd name="connsiteY133" fmla="*/ 1208352 h 1410656"/>
              <a:gd name="connsiteX134" fmla="*/ 4814 w 5260975"/>
              <a:gd name="connsiteY134" fmla="*/ 1202015 h 1410656"/>
              <a:gd name="connsiteX135" fmla="*/ 398 w 5260975"/>
              <a:gd name="connsiteY135" fmla="*/ 1201152 h 1410656"/>
              <a:gd name="connsiteX136" fmla="*/ 0 w 5260975"/>
              <a:gd name="connsiteY136" fmla="*/ 1201150 h 1410656"/>
              <a:gd name="connsiteX137" fmla="*/ 0 w 5260975"/>
              <a:gd name="connsiteY137" fmla="*/ 1004512 h 1410656"/>
              <a:gd name="connsiteX138" fmla="*/ 30355 w 5260975"/>
              <a:gd name="connsiteY138" fmla="*/ 1002784 h 1410656"/>
              <a:gd name="connsiteX139" fmla="*/ 52151 w 5260975"/>
              <a:gd name="connsiteY139" fmla="*/ 997695 h 1410656"/>
              <a:gd name="connsiteX140" fmla="*/ 64248 w 5260975"/>
              <a:gd name="connsiteY140" fmla="*/ 994430 h 1410656"/>
              <a:gd name="connsiteX141" fmla="*/ 126370 w 5260975"/>
              <a:gd name="connsiteY141" fmla="*/ 985405 h 1410656"/>
              <a:gd name="connsiteX142" fmla="*/ 154022 w 5260975"/>
              <a:gd name="connsiteY142" fmla="*/ 975708 h 1410656"/>
              <a:gd name="connsiteX143" fmla="*/ 161512 w 5260975"/>
              <a:gd name="connsiteY143" fmla="*/ 974268 h 1410656"/>
              <a:gd name="connsiteX144" fmla="*/ 202510 w 5260975"/>
              <a:gd name="connsiteY144" fmla="*/ 978300 h 1410656"/>
              <a:gd name="connsiteX145" fmla="*/ 233235 w 5260975"/>
              <a:gd name="connsiteY145" fmla="*/ 993950 h 1410656"/>
              <a:gd name="connsiteX146" fmla="*/ 239188 w 5260975"/>
              <a:gd name="connsiteY146" fmla="*/ 999231 h 1410656"/>
              <a:gd name="connsiteX147" fmla="*/ 324834 w 5260975"/>
              <a:gd name="connsiteY147" fmla="*/ 997407 h 1410656"/>
              <a:gd name="connsiteX148" fmla="*/ 337987 w 5260975"/>
              <a:gd name="connsiteY148" fmla="*/ 995198 h 1410656"/>
              <a:gd name="connsiteX149" fmla="*/ 401550 w 5260975"/>
              <a:gd name="connsiteY149" fmla="*/ 1004416 h 1410656"/>
              <a:gd name="connsiteX150" fmla="*/ 420081 w 5260975"/>
              <a:gd name="connsiteY150" fmla="*/ 1006240 h 1410656"/>
              <a:gd name="connsiteX151" fmla="*/ 486523 w 5260975"/>
              <a:gd name="connsiteY151" fmla="*/ 1014498 h 1410656"/>
              <a:gd name="connsiteX152" fmla="*/ 495932 w 5260975"/>
              <a:gd name="connsiteY152" fmla="*/ 1006817 h 1410656"/>
              <a:gd name="connsiteX153" fmla="*/ 523009 w 5260975"/>
              <a:gd name="connsiteY153" fmla="*/ 987517 h 1410656"/>
              <a:gd name="connsiteX154" fmla="*/ 576393 w 5260975"/>
              <a:gd name="connsiteY154" fmla="*/ 970427 h 1410656"/>
              <a:gd name="connsiteX155" fmla="*/ 590892 w 5260975"/>
              <a:gd name="connsiteY155" fmla="*/ 971387 h 1410656"/>
              <a:gd name="connsiteX156" fmla="*/ 627569 w 5260975"/>
              <a:gd name="connsiteY156" fmla="*/ 999904 h 1410656"/>
              <a:gd name="connsiteX157" fmla="*/ 645429 w 5260975"/>
              <a:gd name="connsiteY157" fmla="*/ 1011329 h 1410656"/>
              <a:gd name="connsiteX158" fmla="*/ 696125 w 5260975"/>
              <a:gd name="connsiteY158" fmla="*/ 1032356 h 1410656"/>
              <a:gd name="connsiteX159" fmla="*/ 700349 w 5260975"/>
              <a:gd name="connsiteY159" fmla="*/ 1036197 h 1410656"/>
              <a:gd name="connsiteX160" fmla="*/ 737795 w 5260975"/>
              <a:gd name="connsiteY160" fmla="*/ 1081804 h 1410656"/>
              <a:gd name="connsiteX161" fmla="*/ 746244 w 5260975"/>
              <a:gd name="connsiteY161" fmla="*/ 1089581 h 1410656"/>
              <a:gd name="connsiteX162" fmla="*/ 756422 w 5260975"/>
              <a:gd name="connsiteY162" fmla="*/ 1101680 h 1410656"/>
              <a:gd name="connsiteX163" fmla="*/ 788202 w 5260975"/>
              <a:gd name="connsiteY163" fmla="*/ 1125108 h 1410656"/>
              <a:gd name="connsiteX164" fmla="*/ 827569 w 5260975"/>
              <a:gd name="connsiteY164" fmla="*/ 1132596 h 1410656"/>
              <a:gd name="connsiteX165" fmla="*/ 875097 w 5260975"/>
              <a:gd name="connsiteY165" fmla="*/ 1144022 h 1410656"/>
              <a:gd name="connsiteX166" fmla="*/ 894972 w 5260975"/>
              <a:gd name="connsiteY166" fmla="*/ 1151704 h 1410656"/>
              <a:gd name="connsiteX167" fmla="*/ 948260 w 5260975"/>
              <a:gd name="connsiteY167" fmla="*/ 1166298 h 1410656"/>
              <a:gd name="connsiteX168" fmla="*/ 986282 w 5260975"/>
              <a:gd name="connsiteY168" fmla="*/ 1178588 h 1410656"/>
              <a:gd name="connsiteX169" fmla="*/ 1041107 w 5260975"/>
              <a:gd name="connsiteY169" fmla="*/ 1185789 h 1410656"/>
              <a:gd name="connsiteX170" fmla="*/ 1067703 w 5260975"/>
              <a:gd name="connsiteY170" fmla="*/ 1186076 h 1410656"/>
              <a:gd name="connsiteX171" fmla="*/ 1116574 w 5260975"/>
              <a:gd name="connsiteY171" fmla="*/ 1222946 h 1410656"/>
              <a:gd name="connsiteX172" fmla="*/ 1155557 w 5260975"/>
              <a:gd name="connsiteY172" fmla="*/ 1247335 h 1410656"/>
              <a:gd name="connsiteX173" fmla="*/ 1196556 w 5260975"/>
              <a:gd name="connsiteY173" fmla="*/ 1235525 h 1410656"/>
              <a:gd name="connsiteX174" fmla="*/ 1207693 w 5260975"/>
              <a:gd name="connsiteY174" fmla="*/ 1224387 h 1410656"/>
              <a:gd name="connsiteX175" fmla="*/ 1274904 w 5260975"/>
              <a:gd name="connsiteY175" fmla="*/ 1213826 h 1410656"/>
              <a:gd name="connsiteX176" fmla="*/ 1370919 w 5260975"/>
              <a:gd name="connsiteY176" fmla="*/ 1213442 h 1410656"/>
              <a:gd name="connsiteX177" fmla="*/ 1530593 w 5260975"/>
              <a:gd name="connsiteY177" fmla="*/ 1189437 h 1410656"/>
              <a:gd name="connsiteX178" fmla="*/ 1558436 w 5260975"/>
              <a:gd name="connsiteY178" fmla="*/ 1178299 h 1410656"/>
              <a:gd name="connsiteX179" fmla="*/ 1589737 w 5260975"/>
              <a:gd name="connsiteY179" fmla="*/ 1175515 h 1410656"/>
              <a:gd name="connsiteX180" fmla="*/ 1601740 w 5260975"/>
              <a:gd name="connsiteY180" fmla="*/ 1182333 h 1410656"/>
              <a:gd name="connsiteX181" fmla="*/ 1654259 w 5260975"/>
              <a:gd name="connsiteY181" fmla="*/ 1192510 h 1410656"/>
              <a:gd name="connsiteX182" fmla="*/ 1664246 w 5260975"/>
              <a:gd name="connsiteY182" fmla="*/ 1192702 h 1410656"/>
              <a:gd name="connsiteX183" fmla="*/ 1698427 w 5260975"/>
              <a:gd name="connsiteY183" fmla="*/ 1188381 h 1410656"/>
              <a:gd name="connsiteX184" fmla="*/ 1730112 w 5260975"/>
              <a:gd name="connsiteY184" fmla="*/ 1185885 h 1410656"/>
              <a:gd name="connsiteX185" fmla="*/ 1809996 w 5260975"/>
              <a:gd name="connsiteY185" fmla="*/ 1194046 h 1410656"/>
              <a:gd name="connsiteX186" fmla="*/ 1871254 w 5260975"/>
              <a:gd name="connsiteY186" fmla="*/ 1192126 h 1410656"/>
              <a:gd name="connsiteX187" fmla="*/ 1899482 w 5260975"/>
              <a:gd name="connsiteY187" fmla="*/ 1194046 h 1410656"/>
              <a:gd name="connsiteX188" fmla="*/ 1915420 w 5260975"/>
              <a:gd name="connsiteY188" fmla="*/ 1196927 h 1410656"/>
              <a:gd name="connsiteX189" fmla="*/ 1951522 w 5260975"/>
              <a:gd name="connsiteY189" fmla="*/ 1216994 h 1410656"/>
              <a:gd name="connsiteX190" fmla="*/ 1971302 w 5260975"/>
              <a:gd name="connsiteY190" fmla="*/ 1221507 h 1410656"/>
              <a:gd name="connsiteX191" fmla="*/ 2030831 w 5260975"/>
              <a:gd name="connsiteY191" fmla="*/ 1221123 h 1410656"/>
              <a:gd name="connsiteX192" fmla="*/ 2120125 w 5260975"/>
              <a:gd name="connsiteY192" fmla="*/ 1190878 h 1410656"/>
              <a:gd name="connsiteX193" fmla="*/ 2129439 w 5260975"/>
              <a:gd name="connsiteY193" fmla="*/ 1186845 h 1410656"/>
              <a:gd name="connsiteX194" fmla="*/ 2174854 w 5260975"/>
              <a:gd name="connsiteY194" fmla="*/ 1181852 h 1410656"/>
              <a:gd name="connsiteX195" fmla="*/ 2205674 w 5260975"/>
              <a:gd name="connsiteY195" fmla="*/ 1188669 h 1410656"/>
              <a:gd name="connsiteX196" fmla="*/ 2247634 w 5260975"/>
              <a:gd name="connsiteY196" fmla="*/ 1202784 h 1410656"/>
              <a:gd name="connsiteX197" fmla="*/ 2285367 w 5260975"/>
              <a:gd name="connsiteY197" fmla="*/ 1214594 h 1410656"/>
              <a:gd name="connsiteX198" fmla="*/ 2312827 w 5260975"/>
              <a:gd name="connsiteY198" fmla="*/ 1227939 h 1410656"/>
              <a:gd name="connsiteX199" fmla="*/ 2375622 w 5260975"/>
              <a:gd name="connsiteY199" fmla="*/ 1237733 h 1410656"/>
              <a:gd name="connsiteX200" fmla="*/ 2382151 w 5260975"/>
              <a:gd name="connsiteY200" fmla="*/ 1239365 h 1410656"/>
              <a:gd name="connsiteX201" fmla="*/ 2429390 w 5260975"/>
              <a:gd name="connsiteY201" fmla="*/ 1227459 h 1410656"/>
              <a:gd name="connsiteX202" fmla="*/ 2486134 w 5260975"/>
              <a:gd name="connsiteY202" fmla="*/ 1215362 h 1410656"/>
              <a:gd name="connsiteX203" fmla="*/ 2506394 w 5260975"/>
              <a:gd name="connsiteY203" fmla="*/ 1219490 h 1410656"/>
              <a:gd name="connsiteX204" fmla="*/ 2534142 w 5260975"/>
              <a:gd name="connsiteY204" fmla="*/ 1225347 h 1410656"/>
              <a:gd name="connsiteX205" fmla="*/ 2559874 w 5260975"/>
              <a:gd name="connsiteY205" fmla="*/ 1222275 h 1410656"/>
              <a:gd name="connsiteX206" fmla="*/ 2575525 w 5260975"/>
              <a:gd name="connsiteY206" fmla="*/ 1221987 h 1410656"/>
              <a:gd name="connsiteX207" fmla="*/ 2646960 w 5260975"/>
              <a:gd name="connsiteY207" fmla="*/ 1257896 h 1410656"/>
              <a:gd name="connsiteX208" fmla="*/ 2665107 w 5260975"/>
              <a:gd name="connsiteY208" fmla="*/ 1260873 h 1410656"/>
              <a:gd name="connsiteX209" fmla="*/ 2675381 w 5260975"/>
              <a:gd name="connsiteY209" fmla="*/ 1265290 h 1410656"/>
              <a:gd name="connsiteX210" fmla="*/ 2737311 w 5260975"/>
              <a:gd name="connsiteY210" fmla="*/ 1309841 h 1410656"/>
              <a:gd name="connsiteX211" fmla="*/ 2763619 w 5260975"/>
              <a:gd name="connsiteY211" fmla="*/ 1318866 h 1410656"/>
              <a:gd name="connsiteX212" fmla="*/ 2792519 w 5260975"/>
              <a:gd name="connsiteY212" fmla="*/ 1317041 h 1410656"/>
              <a:gd name="connsiteX213" fmla="*/ 2809226 w 5260975"/>
              <a:gd name="connsiteY213" fmla="*/ 1313777 h 1410656"/>
              <a:gd name="connsiteX214" fmla="*/ 2850705 w 5260975"/>
              <a:gd name="connsiteY214" fmla="*/ 1285452 h 1410656"/>
              <a:gd name="connsiteX215" fmla="*/ 2874324 w 5260975"/>
              <a:gd name="connsiteY215" fmla="*/ 1286413 h 1410656"/>
              <a:gd name="connsiteX216" fmla="*/ 2911194 w 5260975"/>
              <a:gd name="connsiteY216" fmla="*/ 1305903 h 1410656"/>
              <a:gd name="connsiteX217" fmla="*/ 2978116 w 5260975"/>
              <a:gd name="connsiteY217" fmla="*/ 1314641 h 1410656"/>
              <a:gd name="connsiteX218" fmla="*/ 3012106 w 5260975"/>
              <a:gd name="connsiteY218" fmla="*/ 1287373 h 1410656"/>
              <a:gd name="connsiteX219" fmla="*/ 3029676 w 5260975"/>
              <a:gd name="connsiteY219" fmla="*/ 1261161 h 1410656"/>
              <a:gd name="connsiteX220" fmla="*/ 3080469 w 5260975"/>
              <a:gd name="connsiteY220" fmla="*/ 1230724 h 1410656"/>
              <a:gd name="connsiteX221" fmla="*/ 3092567 w 5260975"/>
              <a:gd name="connsiteY221" fmla="*/ 1242054 h 1410656"/>
              <a:gd name="connsiteX222" fmla="*/ 3129821 w 5260975"/>
              <a:gd name="connsiteY222" fmla="*/ 1246855 h 1410656"/>
              <a:gd name="connsiteX223" fmla="*/ 3170147 w 5260975"/>
              <a:gd name="connsiteY223" fmla="*/ 1246471 h 1410656"/>
              <a:gd name="connsiteX224" fmla="*/ 3240429 w 5260975"/>
              <a:gd name="connsiteY224" fmla="*/ 1251559 h 1410656"/>
              <a:gd name="connsiteX225" fmla="*/ 3287189 w 5260975"/>
              <a:gd name="connsiteY225" fmla="*/ 1222466 h 1410656"/>
              <a:gd name="connsiteX226" fmla="*/ 3305049 w 5260975"/>
              <a:gd name="connsiteY226" fmla="*/ 1210465 h 1410656"/>
              <a:gd name="connsiteX227" fmla="*/ 3321755 w 5260975"/>
              <a:gd name="connsiteY227" fmla="*/ 1202784 h 1410656"/>
              <a:gd name="connsiteX228" fmla="*/ 3341055 w 5260975"/>
              <a:gd name="connsiteY228" fmla="*/ 1198463 h 1410656"/>
              <a:gd name="connsiteX229" fmla="*/ 3387621 w 5260975"/>
              <a:gd name="connsiteY229" fmla="*/ 1182140 h 1410656"/>
              <a:gd name="connsiteX230" fmla="*/ 3413161 w 5260975"/>
              <a:gd name="connsiteY230" fmla="*/ 1166105 h 1410656"/>
              <a:gd name="connsiteX231" fmla="*/ 3470579 w 5260975"/>
              <a:gd name="connsiteY231" fmla="*/ 1150647 h 1410656"/>
              <a:gd name="connsiteX232" fmla="*/ 3509657 w 5260975"/>
              <a:gd name="connsiteY232" fmla="*/ 1136821 h 1410656"/>
              <a:gd name="connsiteX233" fmla="*/ 3550847 w 5260975"/>
              <a:gd name="connsiteY233" fmla="*/ 1113009 h 1410656"/>
              <a:gd name="connsiteX234" fmla="*/ 3556608 w 5260975"/>
              <a:gd name="connsiteY234" fmla="*/ 1109361 h 1410656"/>
              <a:gd name="connsiteX235" fmla="*/ 3570435 w 5260975"/>
              <a:gd name="connsiteY235" fmla="*/ 1093710 h 1410656"/>
              <a:gd name="connsiteX236" fmla="*/ 3590501 w 5260975"/>
              <a:gd name="connsiteY236" fmla="*/ 1039846 h 1410656"/>
              <a:gd name="connsiteX237" fmla="*/ 3596263 w 5260975"/>
              <a:gd name="connsiteY237" fmla="*/ 1028900 h 1410656"/>
              <a:gd name="connsiteX238" fmla="*/ 3648591 w 5260975"/>
              <a:gd name="connsiteY238" fmla="*/ 992030 h 1410656"/>
              <a:gd name="connsiteX239" fmla="*/ 3667986 w 5260975"/>
              <a:gd name="connsiteY239" fmla="*/ 995487 h 1410656"/>
              <a:gd name="connsiteX240" fmla="*/ 3689397 w 5260975"/>
              <a:gd name="connsiteY240" fmla="*/ 1007585 h 1410656"/>
              <a:gd name="connsiteX241" fmla="*/ 3736349 w 5260975"/>
              <a:gd name="connsiteY241" fmla="*/ 1010753 h 1410656"/>
              <a:gd name="connsiteX242" fmla="*/ 3753919 w 5260975"/>
              <a:gd name="connsiteY242" fmla="*/ 1004513 h 1410656"/>
              <a:gd name="connsiteX243" fmla="*/ 3784643 w 5260975"/>
              <a:gd name="connsiteY243" fmla="*/ 987710 h 1410656"/>
              <a:gd name="connsiteX244" fmla="*/ 3808359 w 5260975"/>
              <a:gd name="connsiteY244" fmla="*/ 961689 h 1410656"/>
              <a:gd name="connsiteX245" fmla="*/ 3842829 w 5260975"/>
              <a:gd name="connsiteY245" fmla="*/ 918674 h 1410656"/>
              <a:gd name="connsiteX246" fmla="*/ 3908983 w 5260975"/>
              <a:gd name="connsiteY246" fmla="*/ 902256 h 1410656"/>
              <a:gd name="connsiteX247" fmla="*/ 3934428 w 5260975"/>
              <a:gd name="connsiteY247" fmla="*/ 896783 h 1410656"/>
              <a:gd name="connsiteX248" fmla="*/ 4026987 w 5260975"/>
              <a:gd name="connsiteY248" fmla="*/ 873835 h 1410656"/>
              <a:gd name="connsiteX249" fmla="*/ 4035051 w 5260975"/>
              <a:gd name="connsiteY249" fmla="*/ 873067 h 1410656"/>
              <a:gd name="connsiteX250" fmla="*/ 4099189 w 5260975"/>
              <a:gd name="connsiteY250" fmla="*/ 846664 h 1410656"/>
              <a:gd name="connsiteX251" fmla="*/ 4114647 w 5260975"/>
              <a:gd name="connsiteY251" fmla="*/ 840134 h 1410656"/>
              <a:gd name="connsiteX252" fmla="*/ 4133563 w 5260975"/>
              <a:gd name="connsiteY252" fmla="*/ 823427 h 1410656"/>
              <a:gd name="connsiteX253" fmla="*/ 4151039 w 5260975"/>
              <a:gd name="connsiteY253" fmla="*/ 776284 h 1410656"/>
              <a:gd name="connsiteX254" fmla="*/ 4171489 w 5260975"/>
              <a:gd name="connsiteY254" fmla="*/ 754776 h 1410656"/>
              <a:gd name="connsiteX255" fmla="*/ 4186372 w 5260975"/>
              <a:gd name="connsiteY255" fmla="*/ 741718 h 1410656"/>
              <a:gd name="connsiteX256" fmla="*/ 4199429 w 5260975"/>
              <a:gd name="connsiteY256" fmla="*/ 721940 h 1410656"/>
              <a:gd name="connsiteX257" fmla="*/ 4212487 w 5260975"/>
              <a:gd name="connsiteY257" fmla="*/ 674604 h 1410656"/>
              <a:gd name="connsiteX258" fmla="*/ 4232555 w 5260975"/>
              <a:gd name="connsiteY258" fmla="*/ 632645 h 1410656"/>
              <a:gd name="connsiteX259" fmla="*/ 4268657 w 5260975"/>
              <a:gd name="connsiteY259" fmla="*/ 609410 h 1410656"/>
              <a:gd name="connsiteX260" fmla="*/ 4291028 w 5260975"/>
              <a:gd name="connsiteY260" fmla="*/ 597216 h 1410656"/>
              <a:gd name="connsiteX261" fmla="*/ 4379651 w 5260975"/>
              <a:gd name="connsiteY261" fmla="*/ 609506 h 1410656"/>
              <a:gd name="connsiteX262" fmla="*/ 4440139 w 5260975"/>
              <a:gd name="connsiteY262" fmla="*/ 621507 h 1410656"/>
              <a:gd name="connsiteX263" fmla="*/ 4460015 w 5260975"/>
              <a:gd name="connsiteY263" fmla="*/ 616899 h 1410656"/>
              <a:gd name="connsiteX264" fmla="*/ 4516183 w 5260975"/>
              <a:gd name="connsiteY264" fmla="*/ 577724 h 1410656"/>
              <a:gd name="connsiteX265" fmla="*/ 4571681 w 5260975"/>
              <a:gd name="connsiteY265" fmla="*/ 560250 h 1410656"/>
              <a:gd name="connsiteX266" fmla="*/ 4613447 w 5260975"/>
              <a:gd name="connsiteY266" fmla="*/ 555257 h 1410656"/>
              <a:gd name="connsiteX267" fmla="*/ 4649355 w 5260975"/>
              <a:gd name="connsiteY267" fmla="*/ 551417 h 1410656"/>
              <a:gd name="connsiteX268" fmla="*/ 4692467 w 5260975"/>
              <a:gd name="connsiteY268" fmla="*/ 540663 h 1410656"/>
              <a:gd name="connsiteX269" fmla="*/ 4716855 w 5260975"/>
              <a:gd name="connsiteY269" fmla="*/ 528949 h 1410656"/>
              <a:gd name="connsiteX270" fmla="*/ 4755645 w 5260975"/>
              <a:gd name="connsiteY270" fmla="*/ 512147 h 1410656"/>
              <a:gd name="connsiteX271" fmla="*/ 4795395 w 5260975"/>
              <a:gd name="connsiteY271" fmla="*/ 490351 h 1410656"/>
              <a:gd name="connsiteX272" fmla="*/ 4825928 w 5260975"/>
              <a:gd name="connsiteY272" fmla="*/ 459818 h 1410656"/>
              <a:gd name="connsiteX273" fmla="*/ 4842347 w 5260975"/>
              <a:gd name="connsiteY273" fmla="*/ 434086 h 1410656"/>
              <a:gd name="connsiteX274" fmla="*/ 4890451 w 5260975"/>
              <a:gd name="connsiteY274" fmla="*/ 397216 h 1410656"/>
              <a:gd name="connsiteX275" fmla="*/ 4933945 w 5260975"/>
              <a:gd name="connsiteY275" fmla="*/ 327701 h 1410656"/>
              <a:gd name="connsiteX276" fmla="*/ 4961214 w 5260975"/>
              <a:gd name="connsiteY276" fmla="*/ 298801 h 1410656"/>
              <a:gd name="connsiteX277" fmla="*/ 4976672 w 5260975"/>
              <a:gd name="connsiteY277" fmla="*/ 290639 h 1410656"/>
              <a:gd name="connsiteX278" fmla="*/ 5002979 w 5260975"/>
              <a:gd name="connsiteY278" fmla="*/ 270573 h 1410656"/>
              <a:gd name="connsiteX279" fmla="*/ 5018535 w 5260975"/>
              <a:gd name="connsiteY279" fmla="*/ 255690 h 1410656"/>
              <a:gd name="connsiteX280" fmla="*/ 5061069 w 5260975"/>
              <a:gd name="connsiteY280" fmla="*/ 200961 h 1410656"/>
              <a:gd name="connsiteX281" fmla="*/ 5074127 w 5260975"/>
              <a:gd name="connsiteY281" fmla="*/ 184735 h 1410656"/>
              <a:gd name="connsiteX282" fmla="*/ 5101108 w 5260975"/>
              <a:gd name="connsiteY282" fmla="*/ 156891 h 1410656"/>
              <a:gd name="connsiteX283" fmla="*/ 5112918 w 5260975"/>
              <a:gd name="connsiteY283" fmla="*/ 148441 h 1410656"/>
              <a:gd name="connsiteX284" fmla="*/ 5133753 w 5260975"/>
              <a:gd name="connsiteY284" fmla="*/ 125782 h 1410656"/>
              <a:gd name="connsiteX285" fmla="*/ 5183393 w 5260975"/>
              <a:gd name="connsiteY285" fmla="*/ 66348 h 1410656"/>
              <a:gd name="connsiteX286" fmla="*/ 5204709 w 5260975"/>
              <a:gd name="connsiteY286" fmla="*/ 33030 h 1410656"/>
              <a:gd name="connsiteX287" fmla="*/ 5247243 w 5260975"/>
              <a:gd name="connsiteY287" fmla="*/ 8451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</a:cxnLst>
            <a:rect l="l" t="t" r="r" b="b"/>
            <a:pathLst>
              <a:path w="5260975" h="1410656">
                <a:moveTo>
                  <a:pt x="5260975" y="0"/>
                </a:moveTo>
                <a:lnTo>
                  <a:pt x="5260975" y="221634"/>
                </a:lnTo>
                <a:lnTo>
                  <a:pt x="5226503" y="237063"/>
                </a:lnTo>
                <a:cubicBezTo>
                  <a:pt x="5219783" y="239848"/>
                  <a:pt x="5212389" y="241384"/>
                  <a:pt x="5206341" y="245128"/>
                </a:cubicBezTo>
                <a:cubicBezTo>
                  <a:pt x="5178495" y="262219"/>
                  <a:pt x="5151515" y="280654"/>
                  <a:pt x="5123287" y="297073"/>
                </a:cubicBezTo>
                <a:cubicBezTo>
                  <a:pt x="5094195" y="314067"/>
                  <a:pt x="5068175" y="334134"/>
                  <a:pt x="5048107" y="361307"/>
                </a:cubicBezTo>
                <a:cubicBezTo>
                  <a:pt x="5029480" y="386559"/>
                  <a:pt x="5011429" y="412194"/>
                  <a:pt x="4992899" y="437542"/>
                </a:cubicBezTo>
                <a:cubicBezTo>
                  <a:pt x="4988194" y="443975"/>
                  <a:pt x="4983873" y="451561"/>
                  <a:pt x="4977440" y="455690"/>
                </a:cubicBezTo>
                <a:cubicBezTo>
                  <a:pt x="4964094" y="464331"/>
                  <a:pt x="4949499" y="471340"/>
                  <a:pt x="4935193" y="478445"/>
                </a:cubicBezTo>
                <a:cubicBezTo>
                  <a:pt x="4922903" y="484494"/>
                  <a:pt x="4909845" y="489006"/>
                  <a:pt x="4897844" y="495535"/>
                </a:cubicBezTo>
                <a:cubicBezTo>
                  <a:pt x="4888243" y="500721"/>
                  <a:pt x="4879697" y="507922"/>
                  <a:pt x="4870767" y="514451"/>
                </a:cubicBezTo>
                <a:cubicBezTo>
                  <a:pt x="4862990" y="520115"/>
                  <a:pt x="4854445" y="525012"/>
                  <a:pt x="4847916" y="531830"/>
                </a:cubicBezTo>
                <a:cubicBezTo>
                  <a:pt x="4831977" y="548344"/>
                  <a:pt x="4815942" y="564571"/>
                  <a:pt x="4796163" y="576765"/>
                </a:cubicBezTo>
                <a:cubicBezTo>
                  <a:pt x="4776672" y="588862"/>
                  <a:pt x="4758237" y="602401"/>
                  <a:pt x="4738843" y="614691"/>
                </a:cubicBezTo>
                <a:cubicBezTo>
                  <a:pt x="4719831" y="626693"/>
                  <a:pt x="4702645" y="639846"/>
                  <a:pt x="4692755" y="661162"/>
                </a:cubicBezTo>
                <a:cubicBezTo>
                  <a:pt x="4688339" y="670571"/>
                  <a:pt x="4682097" y="680845"/>
                  <a:pt x="4673744" y="686318"/>
                </a:cubicBezTo>
                <a:cubicBezTo>
                  <a:pt x="4661838" y="694095"/>
                  <a:pt x="4646764" y="696880"/>
                  <a:pt x="4633801" y="703505"/>
                </a:cubicBezTo>
                <a:cubicBezTo>
                  <a:pt x="4618535" y="711282"/>
                  <a:pt x="4600869" y="718003"/>
                  <a:pt x="4590499" y="730389"/>
                </a:cubicBezTo>
                <a:cubicBezTo>
                  <a:pt x="4581281" y="741431"/>
                  <a:pt x="4571968" y="750072"/>
                  <a:pt x="4559773" y="757081"/>
                </a:cubicBezTo>
                <a:cubicBezTo>
                  <a:pt x="4551229" y="761978"/>
                  <a:pt x="4544892" y="770907"/>
                  <a:pt x="4536059" y="774940"/>
                </a:cubicBezTo>
                <a:cubicBezTo>
                  <a:pt x="4524441" y="780317"/>
                  <a:pt x="4512727" y="784542"/>
                  <a:pt x="4502549" y="792895"/>
                </a:cubicBezTo>
                <a:cubicBezTo>
                  <a:pt x="4491987" y="801536"/>
                  <a:pt x="4479986" y="808353"/>
                  <a:pt x="4468944" y="816419"/>
                </a:cubicBezTo>
                <a:cubicBezTo>
                  <a:pt x="4463087" y="820739"/>
                  <a:pt x="4458286" y="826404"/>
                  <a:pt x="4452622" y="830917"/>
                </a:cubicBezTo>
                <a:cubicBezTo>
                  <a:pt x="4442252" y="839174"/>
                  <a:pt x="4431690" y="847239"/>
                  <a:pt x="4421032" y="855016"/>
                </a:cubicBezTo>
                <a:cubicBezTo>
                  <a:pt x="4410375" y="862794"/>
                  <a:pt x="4400197" y="871819"/>
                  <a:pt x="4388483" y="877484"/>
                </a:cubicBezTo>
                <a:cubicBezTo>
                  <a:pt x="4368513" y="887086"/>
                  <a:pt x="4346717" y="892847"/>
                  <a:pt x="4327321" y="903216"/>
                </a:cubicBezTo>
                <a:cubicBezTo>
                  <a:pt x="4307639" y="913777"/>
                  <a:pt x="4289107" y="927028"/>
                  <a:pt x="4271633" y="941046"/>
                </a:cubicBezTo>
                <a:cubicBezTo>
                  <a:pt x="4257807" y="952088"/>
                  <a:pt x="4244845" y="963034"/>
                  <a:pt x="4227465" y="968698"/>
                </a:cubicBezTo>
                <a:cubicBezTo>
                  <a:pt x="4217768" y="971867"/>
                  <a:pt x="4207591" y="978780"/>
                  <a:pt x="4201733" y="986846"/>
                </a:cubicBezTo>
                <a:cubicBezTo>
                  <a:pt x="4189059" y="1004416"/>
                  <a:pt x="4172833" y="1016802"/>
                  <a:pt x="4154494" y="1027364"/>
                </a:cubicBezTo>
                <a:cubicBezTo>
                  <a:pt x="4130010" y="1041574"/>
                  <a:pt x="4105814" y="1056072"/>
                  <a:pt x="4081234" y="1069994"/>
                </a:cubicBezTo>
                <a:cubicBezTo>
                  <a:pt x="4066737" y="1078252"/>
                  <a:pt x="4052335" y="1086989"/>
                  <a:pt x="4036971" y="1093038"/>
                </a:cubicBezTo>
                <a:cubicBezTo>
                  <a:pt x="4005575" y="1105520"/>
                  <a:pt x="3973410" y="1116177"/>
                  <a:pt x="3941725" y="1127796"/>
                </a:cubicBezTo>
                <a:cubicBezTo>
                  <a:pt x="3931355" y="1131540"/>
                  <a:pt x="3921561" y="1136917"/>
                  <a:pt x="3910999" y="1140182"/>
                </a:cubicBezTo>
                <a:cubicBezTo>
                  <a:pt x="3899573" y="1143734"/>
                  <a:pt x="3887285" y="1144790"/>
                  <a:pt x="3875859" y="1148343"/>
                </a:cubicBezTo>
                <a:cubicBezTo>
                  <a:pt x="3856847" y="1154199"/>
                  <a:pt x="3838412" y="1161689"/>
                  <a:pt x="3819401" y="1167642"/>
                </a:cubicBezTo>
                <a:cubicBezTo>
                  <a:pt x="3782723" y="1179068"/>
                  <a:pt x="3745949" y="1190014"/>
                  <a:pt x="3709176" y="1200863"/>
                </a:cubicBezTo>
                <a:cubicBezTo>
                  <a:pt x="3701303" y="1203168"/>
                  <a:pt x="3692757" y="1203456"/>
                  <a:pt x="3684981" y="1205952"/>
                </a:cubicBezTo>
                <a:cubicBezTo>
                  <a:pt x="3664337" y="1212673"/>
                  <a:pt x="3643789" y="1219970"/>
                  <a:pt x="3623338" y="1227363"/>
                </a:cubicBezTo>
                <a:cubicBezTo>
                  <a:pt x="3610953" y="1231876"/>
                  <a:pt x="3598854" y="1237445"/>
                  <a:pt x="3586373" y="1241765"/>
                </a:cubicBezTo>
                <a:cubicBezTo>
                  <a:pt x="3576387" y="1245222"/>
                  <a:pt x="3566113" y="1247910"/>
                  <a:pt x="3555743" y="1250023"/>
                </a:cubicBezTo>
                <a:cubicBezTo>
                  <a:pt x="3546814" y="1251848"/>
                  <a:pt x="3537501" y="1251655"/>
                  <a:pt x="3528667" y="1253864"/>
                </a:cubicBezTo>
                <a:cubicBezTo>
                  <a:pt x="3504759" y="1259816"/>
                  <a:pt x="3481140" y="1266538"/>
                  <a:pt x="3457424" y="1272874"/>
                </a:cubicBezTo>
                <a:cubicBezTo>
                  <a:pt x="3447919" y="1275371"/>
                  <a:pt x="3438221" y="1277196"/>
                  <a:pt x="3429003" y="1280364"/>
                </a:cubicBezTo>
                <a:cubicBezTo>
                  <a:pt x="3404327" y="1288717"/>
                  <a:pt x="3380036" y="1298222"/>
                  <a:pt x="3355264" y="1306096"/>
                </a:cubicBezTo>
                <a:cubicBezTo>
                  <a:pt x="3334717" y="1312625"/>
                  <a:pt x="3313593" y="1317329"/>
                  <a:pt x="3292757" y="1323090"/>
                </a:cubicBezTo>
                <a:cubicBezTo>
                  <a:pt x="3283924" y="1325587"/>
                  <a:pt x="3275475" y="1329140"/>
                  <a:pt x="3266643" y="1331251"/>
                </a:cubicBezTo>
                <a:cubicBezTo>
                  <a:pt x="3246863" y="1336053"/>
                  <a:pt x="3226796" y="1340085"/>
                  <a:pt x="3206921" y="1344886"/>
                </a:cubicBezTo>
                <a:cubicBezTo>
                  <a:pt x="3195590" y="1347670"/>
                  <a:pt x="3184645" y="1352663"/>
                  <a:pt x="3173123" y="1354488"/>
                </a:cubicBezTo>
                <a:cubicBezTo>
                  <a:pt x="3145759" y="1358808"/>
                  <a:pt x="3118203" y="1361880"/>
                  <a:pt x="3090646" y="1365337"/>
                </a:cubicBezTo>
                <a:cubicBezTo>
                  <a:pt x="3062227" y="1368889"/>
                  <a:pt x="3033902" y="1372634"/>
                  <a:pt x="3005480" y="1375802"/>
                </a:cubicBezTo>
                <a:cubicBezTo>
                  <a:pt x="2989926" y="1377435"/>
                  <a:pt x="2974275" y="1377723"/>
                  <a:pt x="2958721" y="1379259"/>
                </a:cubicBezTo>
                <a:cubicBezTo>
                  <a:pt x="2945087" y="1380604"/>
                  <a:pt x="2931549" y="1383100"/>
                  <a:pt x="2917915" y="1384733"/>
                </a:cubicBezTo>
                <a:cubicBezTo>
                  <a:pt x="2906105" y="1386076"/>
                  <a:pt x="2894199" y="1386844"/>
                  <a:pt x="2882389" y="1388189"/>
                </a:cubicBezTo>
                <a:cubicBezTo>
                  <a:pt x="2863475" y="1390397"/>
                  <a:pt x="2844655" y="1392894"/>
                  <a:pt x="2825837" y="1395198"/>
                </a:cubicBezTo>
                <a:cubicBezTo>
                  <a:pt x="2817964" y="1396062"/>
                  <a:pt x="2809706" y="1398462"/>
                  <a:pt x="2802313" y="1397023"/>
                </a:cubicBezTo>
                <a:cubicBezTo>
                  <a:pt x="2783686" y="1393373"/>
                  <a:pt x="2765347" y="1394430"/>
                  <a:pt x="2746816" y="1396926"/>
                </a:cubicBezTo>
                <a:cubicBezTo>
                  <a:pt x="2740479" y="1397791"/>
                  <a:pt x="2733662" y="1397598"/>
                  <a:pt x="2727517" y="1395966"/>
                </a:cubicBezTo>
                <a:cubicBezTo>
                  <a:pt x="2714939" y="1392701"/>
                  <a:pt x="2702745" y="1388092"/>
                  <a:pt x="2690359" y="1384060"/>
                </a:cubicBezTo>
                <a:cubicBezTo>
                  <a:pt x="2689014" y="1383580"/>
                  <a:pt x="2687382" y="1383484"/>
                  <a:pt x="2685943" y="1383196"/>
                </a:cubicBezTo>
                <a:cubicBezTo>
                  <a:pt x="2677781" y="1381563"/>
                  <a:pt x="2669717" y="1379931"/>
                  <a:pt x="2661554" y="1378491"/>
                </a:cubicBezTo>
                <a:cubicBezTo>
                  <a:pt x="2657138" y="1377723"/>
                  <a:pt x="2652625" y="1377627"/>
                  <a:pt x="2648208" y="1376955"/>
                </a:cubicBezTo>
                <a:cubicBezTo>
                  <a:pt x="2631118" y="1374266"/>
                  <a:pt x="2612299" y="1378779"/>
                  <a:pt x="2597512" y="1367162"/>
                </a:cubicBezTo>
                <a:cubicBezTo>
                  <a:pt x="2587911" y="1359672"/>
                  <a:pt x="2578597" y="1361401"/>
                  <a:pt x="2568324" y="1362553"/>
                </a:cubicBezTo>
                <a:cubicBezTo>
                  <a:pt x="2560547" y="1363417"/>
                  <a:pt x="2552577" y="1363128"/>
                  <a:pt x="2544704" y="1363225"/>
                </a:cubicBezTo>
                <a:cubicBezTo>
                  <a:pt x="2530878" y="1363512"/>
                  <a:pt x="2517052" y="1363609"/>
                  <a:pt x="2503225" y="1364089"/>
                </a:cubicBezTo>
                <a:cubicBezTo>
                  <a:pt x="2498808" y="1364281"/>
                  <a:pt x="2494297" y="1366682"/>
                  <a:pt x="2489975" y="1366298"/>
                </a:cubicBezTo>
                <a:cubicBezTo>
                  <a:pt x="2470004" y="1364473"/>
                  <a:pt x="2450033" y="1361592"/>
                  <a:pt x="2430061" y="1359960"/>
                </a:cubicBezTo>
                <a:cubicBezTo>
                  <a:pt x="2418732" y="1359001"/>
                  <a:pt x="2407114" y="1360824"/>
                  <a:pt x="2395880" y="1359480"/>
                </a:cubicBezTo>
                <a:cubicBezTo>
                  <a:pt x="2382919" y="1357944"/>
                  <a:pt x="2370245" y="1354008"/>
                  <a:pt x="2357378" y="1351607"/>
                </a:cubicBezTo>
                <a:cubicBezTo>
                  <a:pt x="2353826" y="1350935"/>
                  <a:pt x="2349889" y="1351799"/>
                  <a:pt x="2346145" y="1351991"/>
                </a:cubicBezTo>
                <a:cubicBezTo>
                  <a:pt x="2341920" y="1352183"/>
                  <a:pt x="2337791" y="1352567"/>
                  <a:pt x="2333567" y="1352663"/>
                </a:cubicBezTo>
                <a:cubicBezTo>
                  <a:pt x="2320700" y="1352856"/>
                  <a:pt x="2307835" y="1352567"/>
                  <a:pt x="2294968" y="1353240"/>
                </a:cubicBezTo>
                <a:cubicBezTo>
                  <a:pt x="2287095" y="1353624"/>
                  <a:pt x="2278839" y="1357560"/>
                  <a:pt x="2271540" y="1356120"/>
                </a:cubicBezTo>
                <a:cubicBezTo>
                  <a:pt x="2256659" y="1353335"/>
                  <a:pt x="2241776" y="1359576"/>
                  <a:pt x="2226895" y="1354392"/>
                </a:cubicBezTo>
                <a:cubicBezTo>
                  <a:pt x="2222285" y="1352856"/>
                  <a:pt x="2215948" y="1356696"/>
                  <a:pt x="2210379" y="1356888"/>
                </a:cubicBezTo>
                <a:cubicBezTo>
                  <a:pt x="2196457" y="1357368"/>
                  <a:pt x="2182535" y="1357272"/>
                  <a:pt x="2168613" y="1357176"/>
                </a:cubicBezTo>
                <a:cubicBezTo>
                  <a:pt x="2156131" y="1357080"/>
                  <a:pt x="2143168" y="1358424"/>
                  <a:pt x="2131167" y="1355736"/>
                </a:cubicBezTo>
                <a:cubicBezTo>
                  <a:pt x="2118588" y="1352856"/>
                  <a:pt x="2107259" y="1353240"/>
                  <a:pt x="2095065" y="1356504"/>
                </a:cubicBezTo>
                <a:cubicBezTo>
                  <a:pt x="2086711" y="1358712"/>
                  <a:pt x="2077878" y="1359001"/>
                  <a:pt x="2069237" y="1359672"/>
                </a:cubicBezTo>
                <a:cubicBezTo>
                  <a:pt x="2059924" y="1360440"/>
                  <a:pt x="2049650" y="1358424"/>
                  <a:pt x="2041201" y="1361592"/>
                </a:cubicBezTo>
                <a:cubicBezTo>
                  <a:pt x="2016044" y="1371002"/>
                  <a:pt x="1990216" y="1373018"/>
                  <a:pt x="1963909" y="1373018"/>
                </a:cubicBezTo>
                <a:cubicBezTo>
                  <a:pt x="1959107" y="1373018"/>
                  <a:pt x="1954210" y="1371675"/>
                  <a:pt x="1949603" y="1370234"/>
                </a:cubicBezTo>
                <a:cubicBezTo>
                  <a:pt x="1922717" y="1361592"/>
                  <a:pt x="1895737" y="1362360"/>
                  <a:pt x="1868373" y="1367641"/>
                </a:cubicBezTo>
                <a:cubicBezTo>
                  <a:pt x="1862708" y="1368794"/>
                  <a:pt x="1856372" y="1368986"/>
                  <a:pt x="1850707" y="1367834"/>
                </a:cubicBezTo>
                <a:cubicBezTo>
                  <a:pt x="1834768" y="1364473"/>
                  <a:pt x="1819309" y="1358904"/>
                  <a:pt x="1803275" y="1356504"/>
                </a:cubicBezTo>
                <a:cubicBezTo>
                  <a:pt x="1776775" y="1352567"/>
                  <a:pt x="1753828" y="1365817"/>
                  <a:pt x="1730112" y="1374459"/>
                </a:cubicBezTo>
                <a:cubicBezTo>
                  <a:pt x="1707548" y="1382620"/>
                  <a:pt x="1688345" y="1401055"/>
                  <a:pt x="1661652" y="1396926"/>
                </a:cubicBezTo>
                <a:cubicBezTo>
                  <a:pt x="1658965" y="1396542"/>
                  <a:pt x="1655988" y="1399134"/>
                  <a:pt x="1653011" y="1399807"/>
                </a:cubicBezTo>
                <a:cubicBezTo>
                  <a:pt x="1644850" y="1401631"/>
                  <a:pt x="1636689" y="1403839"/>
                  <a:pt x="1628431" y="1404704"/>
                </a:cubicBezTo>
                <a:cubicBezTo>
                  <a:pt x="1618350" y="1405856"/>
                  <a:pt x="1608076" y="1405472"/>
                  <a:pt x="1597995" y="1406432"/>
                </a:cubicBezTo>
                <a:cubicBezTo>
                  <a:pt x="1585032" y="1407584"/>
                  <a:pt x="1572263" y="1410656"/>
                  <a:pt x="1559396" y="1410656"/>
                </a:cubicBezTo>
                <a:cubicBezTo>
                  <a:pt x="1549026" y="1410656"/>
                  <a:pt x="1538753" y="1407104"/>
                  <a:pt x="1528480" y="1405375"/>
                </a:cubicBezTo>
                <a:cubicBezTo>
                  <a:pt x="1513981" y="1402975"/>
                  <a:pt x="1498042" y="1403647"/>
                  <a:pt x="1485272" y="1397502"/>
                </a:cubicBezTo>
                <a:cubicBezTo>
                  <a:pt x="1471639" y="1390973"/>
                  <a:pt x="1458676" y="1387997"/>
                  <a:pt x="1444562" y="1390013"/>
                </a:cubicBezTo>
                <a:cubicBezTo>
                  <a:pt x="1439857" y="1390685"/>
                  <a:pt x="1433808" y="1394718"/>
                  <a:pt x="1431696" y="1398846"/>
                </a:cubicBezTo>
                <a:cubicBezTo>
                  <a:pt x="1426991" y="1408064"/>
                  <a:pt x="1420559" y="1409697"/>
                  <a:pt x="1411821" y="1406527"/>
                </a:cubicBezTo>
                <a:cubicBezTo>
                  <a:pt x="1404236" y="1403839"/>
                  <a:pt x="1394922" y="1402495"/>
                  <a:pt x="1389738" y="1397310"/>
                </a:cubicBezTo>
                <a:cubicBezTo>
                  <a:pt x="1375047" y="1382620"/>
                  <a:pt x="1356324" y="1382140"/>
                  <a:pt x="1338081" y="1378204"/>
                </a:cubicBezTo>
                <a:cubicBezTo>
                  <a:pt x="1326945" y="1375802"/>
                  <a:pt x="1316574" y="1375707"/>
                  <a:pt x="1305436" y="1377339"/>
                </a:cubicBezTo>
                <a:cubicBezTo>
                  <a:pt x="1281241" y="1380988"/>
                  <a:pt x="1257717" y="1375802"/>
                  <a:pt x="1234481" y="1369178"/>
                </a:cubicBezTo>
                <a:cubicBezTo>
                  <a:pt x="1219118" y="1364761"/>
                  <a:pt x="1203372" y="1362073"/>
                  <a:pt x="1188106" y="1357560"/>
                </a:cubicBezTo>
                <a:cubicBezTo>
                  <a:pt x="1176680" y="1354104"/>
                  <a:pt x="1165255" y="1349975"/>
                  <a:pt x="1154790" y="1344406"/>
                </a:cubicBezTo>
                <a:cubicBezTo>
                  <a:pt x="1139618" y="1336244"/>
                  <a:pt x="1126369" y="1323954"/>
                  <a:pt x="1107069" y="1327219"/>
                </a:cubicBezTo>
                <a:cubicBezTo>
                  <a:pt x="1090074" y="1330099"/>
                  <a:pt x="1074713" y="1324051"/>
                  <a:pt x="1059158" y="1318290"/>
                </a:cubicBezTo>
                <a:cubicBezTo>
                  <a:pt x="1047732" y="1314065"/>
                  <a:pt x="1036308" y="1309744"/>
                  <a:pt x="1024496" y="1307056"/>
                </a:cubicBezTo>
                <a:cubicBezTo>
                  <a:pt x="1010478" y="1303887"/>
                  <a:pt x="994635" y="1305232"/>
                  <a:pt x="982153" y="1299374"/>
                </a:cubicBezTo>
                <a:cubicBezTo>
                  <a:pt x="969095" y="1293229"/>
                  <a:pt x="958246" y="1297358"/>
                  <a:pt x="946628" y="1299087"/>
                </a:cubicBezTo>
                <a:cubicBezTo>
                  <a:pt x="928097" y="1301775"/>
                  <a:pt x="909661" y="1306768"/>
                  <a:pt x="890939" y="1300431"/>
                </a:cubicBezTo>
                <a:cubicBezTo>
                  <a:pt x="868184" y="1292750"/>
                  <a:pt x="845620" y="1284493"/>
                  <a:pt x="822769" y="1277196"/>
                </a:cubicBezTo>
                <a:cubicBezTo>
                  <a:pt x="813934" y="1274410"/>
                  <a:pt x="804431" y="1273258"/>
                  <a:pt x="795212" y="1272010"/>
                </a:cubicBezTo>
                <a:cubicBezTo>
                  <a:pt x="786476" y="1270954"/>
                  <a:pt x="776010" y="1273642"/>
                  <a:pt x="769288" y="1269610"/>
                </a:cubicBezTo>
                <a:cubicBezTo>
                  <a:pt x="752005" y="1259241"/>
                  <a:pt x="734243" y="1254152"/>
                  <a:pt x="714271" y="1254152"/>
                </a:cubicBezTo>
                <a:cubicBezTo>
                  <a:pt x="706781" y="1254152"/>
                  <a:pt x="699484" y="1249831"/>
                  <a:pt x="691900" y="1249062"/>
                </a:cubicBezTo>
                <a:cubicBezTo>
                  <a:pt x="681529" y="1248103"/>
                  <a:pt x="669623" y="1245510"/>
                  <a:pt x="660598" y="1249159"/>
                </a:cubicBezTo>
                <a:cubicBezTo>
                  <a:pt x="639379" y="1257800"/>
                  <a:pt x="622193" y="1250599"/>
                  <a:pt x="603662" y="1242054"/>
                </a:cubicBezTo>
                <a:cubicBezTo>
                  <a:pt x="585418" y="1233604"/>
                  <a:pt x="566215" y="1226884"/>
                  <a:pt x="546821" y="1221314"/>
                </a:cubicBezTo>
                <a:cubicBezTo>
                  <a:pt x="539524" y="1219298"/>
                  <a:pt x="530787" y="1222659"/>
                  <a:pt x="522721" y="1223330"/>
                </a:cubicBezTo>
                <a:cubicBezTo>
                  <a:pt x="519840" y="1223523"/>
                  <a:pt x="516671" y="1223811"/>
                  <a:pt x="514080" y="1222851"/>
                </a:cubicBezTo>
                <a:cubicBezTo>
                  <a:pt x="489020" y="1213633"/>
                  <a:pt x="463575" y="1206624"/>
                  <a:pt x="436404" y="1211424"/>
                </a:cubicBezTo>
                <a:cubicBezTo>
                  <a:pt x="433908" y="1211905"/>
                  <a:pt x="431123" y="1210849"/>
                  <a:pt x="428626" y="1210177"/>
                </a:cubicBezTo>
                <a:cubicBezTo>
                  <a:pt x="416432" y="1206720"/>
                  <a:pt x="404526" y="1201247"/>
                  <a:pt x="392141" y="1199999"/>
                </a:cubicBezTo>
                <a:cubicBezTo>
                  <a:pt x="361608" y="1196927"/>
                  <a:pt x="330884" y="1195678"/>
                  <a:pt x="300157" y="1193662"/>
                </a:cubicBezTo>
                <a:cubicBezTo>
                  <a:pt x="298237" y="1193566"/>
                  <a:pt x="296221" y="1193566"/>
                  <a:pt x="294493" y="1192894"/>
                </a:cubicBezTo>
                <a:cubicBezTo>
                  <a:pt x="283163" y="1188765"/>
                  <a:pt x="273274" y="1190110"/>
                  <a:pt x="263671" y="1197982"/>
                </a:cubicBezTo>
                <a:cubicBezTo>
                  <a:pt x="259447" y="1201439"/>
                  <a:pt x="253686" y="1203263"/>
                  <a:pt x="248406" y="1205184"/>
                </a:cubicBezTo>
                <a:cubicBezTo>
                  <a:pt x="240628" y="1208065"/>
                  <a:pt x="232659" y="1210849"/>
                  <a:pt x="224594" y="1212673"/>
                </a:cubicBezTo>
                <a:cubicBezTo>
                  <a:pt x="216624" y="1214401"/>
                  <a:pt x="208079" y="1216801"/>
                  <a:pt x="200398" y="1215458"/>
                </a:cubicBezTo>
                <a:cubicBezTo>
                  <a:pt x="186572" y="1213057"/>
                  <a:pt x="173417" y="1207681"/>
                  <a:pt x="159783" y="1204127"/>
                </a:cubicBezTo>
                <a:cubicBezTo>
                  <a:pt x="155079" y="1202879"/>
                  <a:pt x="149893" y="1203072"/>
                  <a:pt x="144997" y="1202975"/>
                </a:cubicBezTo>
                <a:cubicBezTo>
                  <a:pt x="133763" y="1202688"/>
                  <a:pt x="122241" y="1205472"/>
                  <a:pt x="112064" y="1197503"/>
                </a:cubicBezTo>
                <a:cubicBezTo>
                  <a:pt x="102655" y="1190014"/>
                  <a:pt x="93148" y="1192221"/>
                  <a:pt x="83259" y="1197887"/>
                </a:cubicBezTo>
                <a:cubicBezTo>
                  <a:pt x="76154" y="1201920"/>
                  <a:pt x="68090" y="1205088"/>
                  <a:pt x="60120" y="1206624"/>
                </a:cubicBezTo>
                <a:cubicBezTo>
                  <a:pt x="49174" y="1208736"/>
                  <a:pt x="38324" y="1209601"/>
                  <a:pt x="26514" y="1208352"/>
                </a:cubicBezTo>
                <a:cubicBezTo>
                  <a:pt x="18161" y="1207488"/>
                  <a:pt x="11343" y="1207104"/>
                  <a:pt x="4814" y="1202015"/>
                </a:cubicBezTo>
                <a:cubicBezTo>
                  <a:pt x="3759" y="1201247"/>
                  <a:pt x="1839" y="1201055"/>
                  <a:pt x="398" y="1201152"/>
                </a:cubicBezTo>
                <a:lnTo>
                  <a:pt x="0" y="1201150"/>
                </a:lnTo>
                <a:lnTo>
                  <a:pt x="0" y="1004512"/>
                </a:lnTo>
                <a:lnTo>
                  <a:pt x="30355" y="1002784"/>
                </a:lnTo>
                <a:cubicBezTo>
                  <a:pt x="37748" y="1002111"/>
                  <a:pt x="44853" y="999520"/>
                  <a:pt x="52151" y="997695"/>
                </a:cubicBezTo>
                <a:cubicBezTo>
                  <a:pt x="56183" y="996639"/>
                  <a:pt x="60504" y="993855"/>
                  <a:pt x="64248" y="994430"/>
                </a:cubicBezTo>
                <a:cubicBezTo>
                  <a:pt x="85948" y="997791"/>
                  <a:pt x="105823" y="989534"/>
                  <a:pt x="126370" y="985405"/>
                </a:cubicBezTo>
                <a:cubicBezTo>
                  <a:pt x="135876" y="983485"/>
                  <a:pt x="144805" y="978876"/>
                  <a:pt x="154022" y="975708"/>
                </a:cubicBezTo>
                <a:cubicBezTo>
                  <a:pt x="156423" y="974843"/>
                  <a:pt x="159111" y="974075"/>
                  <a:pt x="161512" y="974268"/>
                </a:cubicBezTo>
                <a:cubicBezTo>
                  <a:pt x="175242" y="975420"/>
                  <a:pt x="188876" y="977052"/>
                  <a:pt x="202510" y="978300"/>
                </a:cubicBezTo>
                <a:cubicBezTo>
                  <a:pt x="214896" y="979452"/>
                  <a:pt x="227378" y="979836"/>
                  <a:pt x="233235" y="993950"/>
                </a:cubicBezTo>
                <a:cubicBezTo>
                  <a:pt x="234100" y="996159"/>
                  <a:pt x="236979" y="997791"/>
                  <a:pt x="239188" y="999231"/>
                </a:cubicBezTo>
                <a:cubicBezTo>
                  <a:pt x="273274" y="1021411"/>
                  <a:pt x="291516" y="1020835"/>
                  <a:pt x="324834" y="997407"/>
                </a:cubicBezTo>
                <a:cubicBezTo>
                  <a:pt x="328290" y="995007"/>
                  <a:pt x="335683" y="993278"/>
                  <a:pt x="337987" y="995198"/>
                </a:cubicBezTo>
                <a:cubicBezTo>
                  <a:pt x="357575" y="1011137"/>
                  <a:pt x="378986" y="1009409"/>
                  <a:pt x="401550" y="1004416"/>
                </a:cubicBezTo>
                <a:cubicBezTo>
                  <a:pt x="407407" y="1003072"/>
                  <a:pt x="415664" y="1003072"/>
                  <a:pt x="420081" y="1006240"/>
                </a:cubicBezTo>
                <a:cubicBezTo>
                  <a:pt x="441108" y="1020930"/>
                  <a:pt x="463672" y="1018819"/>
                  <a:pt x="486523" y="1014498"/>
                </a:cubicBezTo>
                <a:cubicBezTo>
                  <a:pt x="490075" y="1013826"/>
                  <a:pt x="494397" y="1010177"/>
                  <a:pt x="495932" y="1006817"/>
                </a:cubicBezTo>
                <a:cubicBezTo>
                  <a:pt x="501406" y="994911"/>
                  <a:pt x="511680" y="990878"/>
                  <a:pt x="523009" y="987517"/>
                </a:cubicBezTo>
                <a:cubicBezTo>
                  <a:pt x="540868" y="982044"/>
                  <a:pt x="558438" y="975611"/>
                  <a:pt x="576393" y="970427"/>
                </a:cubicBezTo>
                <a:cubicBezTo>
                  <a:pt x="580811" y="969179"/>
                  <a:pt x="586283" y="969947"/>
                  <a:pt x="590892" y="971387"/>
                </a:cubicBezTo>
                <a:cubicBezTo>
                  <a:pt x="606638" y="976284"/>
                  <a:pt x="616624" y="988574"/>
                  <a:pt x="627569" y="999904"/>
                </a:cubicBezTo>
                <a:cubicBezTo>
                  <a:pt x="632370" y="1004897"/>
                  <a:pt x="638995" y="1008449"/>
                  <a:pt x="645429" y="1011329"/>
                </a:cubicBezTo>
                <a:cubicBezTo>
                  <a:pt x="662135" y="1018723"/>
                  <a:pt x="679226" y="1025348"/>
                  <a:pt x="696125" y="1032356"/>
                </a:cubicBezTo>
                <a:cubicBezTo>
                  <a:pt x="697757" y="1033029"/>
                  <a:pt x="699100" y="1034757"/>
                  <a:pt x="700349" y="1036197"/>
                </a:cubicBezTo>
                <a:cubicBezTo>
                  <a:pt x="712831" y="1051368"/>
                  <a:pt x="725216" y="1066634"/>
                  <a:pt x="737795" y="1081804"/>
                </a:cubicBezTo>
                <a:cubicBezTo>
                  <a:pt x="740195" y="1084684"/>
                  <a:pt x="743652" y="1086797"/>
                  <a:pt x="746244" y="1089581"/>
                </a:cubicBezTo>
                <a:cubicBezTo>
                  <a:pt x="749893" y="1093422"/>
                  <a:pt x="754502" y="1097071"/>
                  <a:pt x="756422" y="1101680"/>
                </a:cubicBezTo>
                <a:cubicBezTo>
                  <a:pt x="762374" y="1116177"/>
                  <a:pt x="773801" y="1122419"/>
                  <a:pt x="788202" y="1125108"/>
                </a:cubicBezTo>
                <a:cubicBezTo>
                  <a:pt x="801357" y="1127603"/>
                  <a:pt x="814511" y="1129716"/>
                  <a:pt x="827569" y="1132596"/>
                </a:cubicBezTo>
                <a:cubicBezTo>
                  <a:pt x="843507" y="1136053"/>
                  <a:pt x="859350" y="1139798"/>
                  <a:pt x="875097" y="1144022"/>
                </a:cubicBezTo>
                <a:cubicBezTo>
                  <a:pt x="881913" y="1145847"/>
                  <a:pt x="889115" y="1147959"/>
                  <a:pt x="894972" y="1151704"/>
                </a:cubicBezTo>
                <a:cubicBezTo>
                  <a:pt x="911390" y="1162073"/>
                  <a:pt x="928961" y="1169082"/>
                  <a:pt x="948260" y="1166298"/>
                </a:cubicBezTo>
                <a:cubicBezTo>
                  <a:pt x="963718" y="1164089"/>
                  <a:pt x="976680" y="1169754"/>
                  <a:pt x="986282" y="1178588"/>
                </a:cubicBezTo>
                <a:cubicBezTo>
                  <a:pt x="1003757" y="1194623"/>
                  <a:pt x="1022479" y="1190973"/>
                  <a:pt x="1041107" y="1185789"/>
                </a:cubicBezTo>
                <a:cubicBezTo>
                  <a:pt x="1050708" y="1183101"/>
                  <a:pt x="1058581" y="1183485"/>
                  <a:pt x="1067703" y="1186076"/>
                </a:cubicBezTo>
                <a:cubicBezTo>
                  <a:pt x="1088826" y="1192126"/>
                  <a:pt x="1102941" y="1208544"/>
                  <a:pt x="1116574" y="1222946"/>
                </a:cubicBezTo>
                <a:cubicBezTo>
                  <a:pt x="1128193" y="1235236"/>
                  <a:pt x="1141251" y="1242149"/>
                  <a:pt x="1155557" y="1247335"/>
                </a:cubicBezTo>
                <a:cubicBezTo>
                  <a:pt x="1173608" y="1253959"/>
                  <a:pt x="1187914" y="1251464"/>
                  <a:pt x="1196556" y="1235525"/>
                </a:cubicBezTo>
                <a:cubicBezTo>
                  <a:pt x="1198956" y="1231012"/>
                  <a:pt x="1203180" y="1225730"/>
                  <a:pt x="1207693" y="1224387"/>
                </a:cubicBezTo>
                <a:cubicBezTo>
                  <a:pt x="1229488" y="1217666"/>
                  <a:pt x="1251572" y="1207872"/>
                  <a:pt x="1274904" y="1213826"/>
                </a:cubicBezTo>
                <a:cubicBezTo>
                  <a:pt x="1307165" y="1221987"/>
                  <a:pt x="1338658" y="1221507"/>
                  <a:pt x="1370919" y="1213442"/>
                </a:cubicBezTo>
                <a:cubicBezTo>
                  <a:pt x="1423247" y="1200383"/>
                  <a:pt x="1475575" y="1186557"/>
                  <a:pt x="1530593" y="1189437"/>
                </a:cubicBezTo>
                <a:cubicBezTo>
                  <a:pt x="1539713" y="1189917"/>
                  <a:pt x="1550563" y="1184060"/>
                  <a:pt x="1558436" y="1178299"/>
                </a:cubicBezTo>
                <a:cubicBezTo>
                  <a:pt x="1573511" y="1167354"/>
                  <a:pt x="1572838" y="1166489"/>
                  <a:pt x="1589737" y="1175515"/>
                </a:cubicBezTo>
                <a:cubicBezTo>
                  <a:pt x="1593770" y="1177724"/>
                  <a:pt x="1598763" y="1179068"/>
                  <a:pt x="1601740" y="1182333"/>
                </a:cubicBezTo>
                <a:cubicBezTo>
                  <a:pt x="1616909" y="1198943"/>
                  <a:pt x="1635633" y="1194910"/>
                  <a:pt x="1654259" y="1192510"/>
                </a:cubicBezTo>
                <a:cubicBezTo>
                  <a:pt x="1657524" y="1192030"/>
                  <a:pt x="1661460" y="1191358"/>
                  <a:pt x="1664246" y="1192702"/>
                </a:cubicBezTo>
                <a:cubicBezTo>
                  <a:pt x="1676823" y="1198750"/>
                  <a:pt x="1687481" y="1196639"/>
                  <a:pt x="1698427" y="1188381"/>
                </a:cubicBezTo>
                <a:cubicBezTo>
                  <a:pt x="1707932" y="1181276"/>
                  <a:pt x="1718878" y="1177052"/>
                  <a:pt x="1730112" y="1185885"/>
                </a:cubicBezTo>
                <a:cubicBezTo>
                  <a:pt x="1755076" y="1205472"/>
                  <a:pt x="1781767" y="1206432"/>
                  <a:pt x="1809996" y="1194046"/>
                </a:cubicBezTo>
                <a:cubicBezTo>
                  <a:pt x="1830159" y="1185213"/>
                  <a:pt x="1850034" y="1183196"/>
                  <a:pt x="1871254" y="1192126"/>
                </a:cubicBezTo>
                <a:cubicBezTo>
                  <a:pt x="1879415" y="1195582"/>
                  <a:pt x="1889977" y="1193278"/>
                  <a:pt x="1899482" y="1194046"/>
                </a:cubicBezTo>
                <a:cubicBezTo>
                  <a:pt x="1904859" y="1194430"/>
                  <a:pt x="1910813" y="1194526"/>
                  <a:pt x="1915420" y="1196927"/>
                </a:cubicBezTo>
                <a:cubicBezTo>
                  <a:pt x="1927711" y="1203072"/>
                  <a:pt x="1939136" y="1210945"/>
                  <a:pt x="1951522" y="1216994"/>
                </a:cubicBezTo>
                <a:cubicBezTo>
                  <a:pt x="1957475" y="1219874"/>
                  <a:pt x="1964580" y="1221410"/>
                  <a:pt x="1971302" y="1221507"/>
                </a:cubicBezTo>
                <a:cubicBezTo>
                  <a:pt x="1991177" y="1221987"/>
                  <a:pt x="2011052" y="1221987"/>
                  <a:pt x="2030831" y="1221123"/>
                </a:cubicBezTo>
                <a:cubicBezTo>
                  <a:pt x="2063476" y="1219778"/>
                  <a:pt x="2096601" y="1219490"/>
                  <a:pt x="2120125" y="1190878"/>
                </a:cubicBezTo>
                <a:cubicBezTo>
                  <a:pt x="2122046" y="1188573"/>
                  <a:pt x="2126174" y="1187229"/>
                  <a:pt x="2129439" y="1186845"/>
                </a:cubicBezTo>
                <a:cubicBezTo>
                  <a:pt x="2144513" y="1185021"/>
                  <a:pt x="2159971" y="1184828"/>
                  <a:pt x="2174854" y="1181852"/>
                </a:cubicBezTo>
                <a:cubicBezTo>
                  <a:pt x="2186760" y="1179452"/>
                  <a:pt x="2196650" y="1180220"/>
                  <a:pt x="2205674" y="1188669"/>
                </a:cubicBezTo>
                <a:cubicBezTo>
                  <a:pt x="2217485" y="1199807"/>
                  <a:pt x="2231887" y="1206336"/>
                  <a:pt x="2247634" y="1202784"/>
                </a:cubicBezTo>
                <a:cubicBezTo>
                  <a:pt x="2263379" y="1199327"/>
                  <a:pt x="2273749" y="1206816"/>
                  <a:pt x="2285367" y="1214594"/>
                </a:cubicBezTo>
                <a:cubicBezTo>
                  <a:pt x="2293817" y="1220258"/>
                  <a:pt x="2303418" y="1227363"/>
                  <a:pt x="2312827" y="1227939"/>
                </a:cubicBezTo>
                <a:cubicBezTo>
                  <a:pt x="2334143" y="1229187"/>
                  <a:pt x="2352482" y="1248967"/>
                  <a:pt x="2375622" y="1237733"/>
                </a:cubicBezTo>
                <a:cubicBezTo>
                  <a:pt x="2377158" y="1236965"/>
                  <a:pt x="2379942" y="1238885"/>
                  <a:pt x="2382151" y="1239365"/>
                </a:cubicBezTo>
                <a:cubicBezTo>
                  <a:pt x="2399817" y="1243014"/>
                  <a:pt x="2416428" y="1239461"/>
                  <a:pt x="2429390" y="1227459"/>
                </a:cubicBezTo>
                <a:cubicBezTo>
                  <a:pt x="2446385" y="1211809"/>
                  <a:pt x="2465203" y="1210272"/>
                  <a:pt x="2486134" y="1215362"/>
                </a:cubicBezTo>
                <a:cubicBezTo>
                  <a:pt x="2492856" y="1216994"/>
                  <a:pt x="2499577" y="1218146"/>
                  <a:pt x="2506394" y="1219490"/>
                </a:cubicBezTo>
                <a:cubicBezTo>
                  <a:pt x="2515611" y="1221410"/>
                  <a:pt x="2524925" y="1223427"/>
                  <a:pt x="2534142" y="1225347"/>
                </a:cubicBezTo>
                <a:cubicBezTo>
                  <a:pt x="2543072" y="1227268"/>
                  <a:pt x="2552962" y="1230532"/>
                  <a:pt x="2559874" y="1222275"/>
                </a:cubicBezTo>
                <a:cubicBezTo>
                  <a:pt x="2565827" y="1215169"/>
                  <a:pt x="2570052" y="1215842"/>
                  <a:pt x="2575525" y="1221987"/>
                </a:cubicBezTo>
                <a:cubicBezTo>
                  <a:pt x="2594536" y="1243494"/>
                  <a:pt x="2617580" y="1256936"/>
                  <a:pt x="2646960" y="1257896"/>
                </a:cubicBezTo>
                <a:cubicBezTo>
                  <a:pt x="2653009" y="1258088"/>
                  <a:pt x="2659154" y="1259432"/>
                  <a:pt x="2665107" y="1260873"/>
                </a:cubicBezTo>
                <a:cubicBezTo>
                  <a:pt x="2668756" y="1261736"/>
                  <a:pt x="2673173" y="1262697"/>
                  <a:pt x="2675381" y="1265290"/>
                </a:cubicBezTo>
                <a:cubicBezTo>
                  <a:pt x="2692567" y="1285068"/>
                  <a:pt x="2713979" y="1298799"/>
                  <a:pt x="2737311" y="1309841"/>
                </a:cubicBezTo>
                <a:cubicBezTo>
                  <a:pt x="2745664" y="1313777"/>
                  <a:pt x="2754594" y="1317713"/>
                  <a:pt x="2763619" y="1318866"/>
                </a:cubicBezTo>
                <a:cubicBezTo>
                  <a:pt x="2773028" y="1320018"/>
                  <a:pt x="2782917" y="1318098"/>
                  <a:pt x="2792519" y="1317041"/>
                </a:cubicBezTo>
                <a:cubicBezTo>
                  <a:pt x="2798184" y="1316466"/>
                  <a:pt x="2804713" y="1316561"/>
                  <a:pt x="2809226" y="1313777"/>
                </a:cubicBezTo>
                <a:cubicBezTo>
                  <a:pt x="2823532" y="1305039"/>
                  <a:pt x="2837358" y="1295631"/>
                  <a:pt x="2850705" y="1285452"/>
                </a:cubicBezTo>
                <a:cubicBezTo>
                  <a:pt x="2862131" y="1276715"/>
                  <a:pt x="2864435" y="1275467"/>
                  <a:pt x="2874324" y="1286413"/>
                </a:cubicBezTo>
                <a:cubicBezTo>
                  <a:pt x="2884502" y="1297647"/>
                  <a:pt x="2897176" y="1303503"/>
                  <a:pt x="2911194" y="1305903"/>
                </a:cubicBezTo>
                <a:cubicBezTo>
                  <a:pt x="2933373" y="1309648"/>
                  <a:pt x="2955745" y="1312816"/>
                  <a:pt x="2978116" y="1314641"/>
                </a:cubicBezTo>
                <a:cubicBezTo>
                  <a:pt x="2998375" y="1316273"/>
                  <a:pt x="3008073" y="1307440"/>
                  <a:pt x="3012106" y="1287373"/>
                </a:cubicBezTo>
                <a:cubicBezTo>
                  <a:pt x="3014410" y="1276235"/>
                  <a:pt x="3017387" y="1264137"/>
                  <a:pt x="3029676" y="1261161"/>
                </a:cubicBezTo>
                <a:cubicBezTo>
                  <a:pt x="3049744" y="1256360"/>
                  <a:pt x="3070579" y="1254248"/>
                  <a:pt x="3080469" y="1230724"/>
                </a:cubicBezTo>
                <a:cubicBezTo>
                  <a:pt x="3085941" y="1235909"/>
                  <a:pt x="3089302" y="1238981"/>
                  <a:pt x="3092567" y="1242054"/>
                </a:cubicBezTo>
                <a:cubicBezTo>
                  <a:pt x="3101592" y="1250599"/>
                  <a:pt x="3120314" y="1254248"/>
                  <a:pt x="3129821" y="1246855"/>
                </a:cubicBezTo>
                <a:cubicBezTo>
                  <a:pt x="3143839" y="1236101"/>
                  <a:pt x="3156705" y="1238117"/>
                  <a:pt x="3170147" y="1246471"/>
                </a:cubicBezTo>
                <a:cubicBezTo>
                  <a:pt x="3192615" y="1260297"/>
                  <a:pt x="3217674" y="1257128"/>
                  <a:pt x="3240429" y="1251559"/>
                </a:cubicBezTo>
                <a:cubicBezTo>
                  <a:pt x="3257617" y="1247430"/>
                  <a:pt x="3275956" y="1239845"/>
                  <a:pt x="3287189" y="1222466"/>
                </a:cubicBezTo>
                <a:cubicBezTo>
                  <a:pt x="3290741" y="1216898"/>
                  <a:pt x="3298711" y="1214113"/>
                  <a:pt x="3305049" y="1210465"/>
                </a:cubicBezTo>
                <a:cubicBezTo>
                  <a:pt x="3310329" y="1207488"/>
                  <a:pt x="3315898" y="1204704"/>
                  <a:pt x="3321755" y="1202784"/>
                </a:cubicBezTo>
                <a:cubicBezTo>
                  <a:pt x="3327995" y="1200671"/>
                  <a:pt x="3334909" y="1197598"/>
                  <a:pt x="3341055" y="1198463"/>
                </a:cubicBezTo>
                <a:cubicBezTo>
                  <a:pt x="3359681" y="1200959"/>
                  <a:pt x="3374467" y="1196062"/>
                  <a:pt x="3387621" y="1182140"/>
                </a:cubicBezTo>
                <a:cubicBezTo>
                  <a:pt x="3394439" y="1174939"/>
                  <a:pt x="3404520" y="1166202"/>
                  <a:pt x="3413161" y="1166105"/>
                </a:cubicBezTo>
                <a:cubicBezTo>
                  <a:pt x="3434189" y="1165818"/>
                  <a:pt x="3451663" y="1158905"/>
                  <a:pt x="3470579" y="1150647"/>
                </a:cubicBezTo>
                <a:cubicBezTo>
                  <a:pt x="3482772" y="1145366"/>
                  <a:pt x="3496598" y="1141718"/>
                  <a:pt x="3509657" y="1136821"/>
                </a:cubicBezTo>
                <a:cubicBezTo>
                  <a:pt x="3524923" y="1131060"/>
                  <a:pt x="3541534" y="1128948"/>
                  <a:pt x="3550847" y="1113009"/>
                </a:cubicBezTo>
                <a:cubicBezTo>
                  <a:pt x="3551903" y="1111281"/>
                  <a:pt x="3555072" y="1110993"/>
                  <a:pt x="3556608" y="1109361"/>
                </a:cubicBezTo>
                <a:cubicBezTo>
                  <a:pt x="3561505" y="1104368"/>
                  <a:pt x="3567842" y="1099760"/>
                  <a:pt x="3570435" y="1093710"/>
                </a:cubicBezTo>
                <a:cubicBezTo>
                  <a:pt x="3577923" y="1076044"/>
                  <a:pt x="3583780" y="1057800"/>
                  <a:pt x="3590501" y="1039846"/>
                </a:cubicBezTo>
                <a:cubicBezTo>
                  <a:pt x="3591942" y="1036005"/>
                  <a:pt x="3593285" y="1031108"/>
                  <a:pt x="3596263" y="1028900"/>
                </a:cubicBezTo>
                <a:cubicBezTo>
                  <a:pt x="3613449" y="1016226"/>
                  <a:pt x="3630925" y="1004032"/>
                  <a:pt x="3648591" y="992030"/>
                </a:cubicBezTo>
                <a:cubicBezTo>
                  <a:pt x="3655696" y="987229"/>
                  <a:pt x="3661649" y="989918"/>
                  <a:pt x="3667986" y="995487"/>
                </a:cubicBezTo>
                <a:cubicBezTo>
                  <a:pt x="3674131" y="1000768"/>
                  <a:pt x="3681717" y="1006240"/>
                  <a:pt x="3689397" y="1007585"/>
                </a:cubicBezTo>
                <a:cubicBezTo>
                  <a:pt x="3704760" y="1010177"/>
                  <a:pt x="3720698" y="1010753"/>
                  <a:pt x="3736349" y="1010753"/>
                </a:cubicBezTo>
                <a:cubicBezTo>
                  <a:pt x="3742205" y="1010753"/>
                  <a:pt x="3748446" y="1007297"/>
                  <a:pt x="3753919" y="1004513"/>
                </a:cubicBezTo>
                <a:cubicBezTo>
                  <a:pt x="3764289" y="999231"/>
                  <a:pt x="3773890" y="992126"/>
                  <a:pt x="3784643" y="987710"/>
                </a:cubicBezTo>
                <a:cubicBezTo>
                  <a:pt x="3797126" y="982621"/>
                  <a:pt x="3804615" y="974459"/>
                  <a:pt x="3808359" y="961689"/>
                </a:cubicBezTo>
                <a:cubicBezTo>
                  <a:pt x="3813929" y="942679"/>
                  <a:pt x="3827179" y="929428"/>
                  <a:pt x="3842829" y="918674"/>
                </a:cubicBezTo>
                <a:cubicBezTo>
                  <a:pt x="3862705" y="904944"/>
                  <a:pt x="3886421" y="905616"/>
                  <a:pt x="3908983" y="902256"/>
                </a:cubicBezTo>
                <a:cubicBezTo>
                  <a:pt x="3917625" y="901008"/>
                  <a:pt x="3926555" y="899951"/>
                  <a:pt x="3934428" y="896783"/>
                </a:cubicBezTo>
                <a:cubicBezTo>
                  <a:pt x="3964288" y="884877"/>
                  <a:pt x="3994149" y="873548"/>
                  <a:pt x="4026987" y="873835"/>
                </a:cubicBezTo>
                <a:cubicBezTo>
                  <a:pt x="4029674" y="873835"/>
                  <a:pt x="4032363" y="873548"/>
                  <a:pt x="4035051" y="873067"/>
                </a:cubicBezTo>
                <a:cubicBezTo>
                  <a:pt x="4058383" y="869131"/>
                  <a:pt x="4082483" y="867594"/>
                  <a:pt x="4099189" y="846664"/>
                </a:cubicBezTo>
                <a:cubicBezTo>
                  <a:pt x="4102261" y="842823"/>
                  <a:pt x="4109271" y="841671"/>
                  <a:pt x="4114647" y="840134"/>
                </a:cubicBezTo>
                <a:cubicBezTo>
                  <a:pt x="4123961" y="837638"/>
                  <a:pt x="4130203" y="832549"/>
                  <a:pt x="4133563" y="823427"/>
                </a:cubicBezTo>
                <a:cubicBezTo>
                  <a:pt x="4139229" y="807681"/>
                  <a:pt x="4145949" y="792223"/>
                  <a:pt x="4151039" y="776284"/>
                </a:cubicBezTo>
                <a:cubicBezTo>
                  <a:pt x="4154591" y="765338"/>
                  <a:pt x="4161215" y="759289"/>
                  <a:pt x="4171489" y="754776"/>
                </a:cubicBezTo>
                <a:cubicBezTo>
                  <a:pt x="4177251" y="752280"/>
                  <a:pt x="4182243" y="746808"/>
                  <a:pt x="4186372" y="741718"/>
                </a:cubicBezTo>
                <a:cubicBezTo>
                  <a:pt x="4191365" y="735573"/>
                  <a:pt x="4193957" y="727412"/>
                  <a:pt x="4199429" y="721940"/>
                </a:cubicBezTo>
                <a:cubicBezTo>
                  <a:pt x="4212775" y="708305"/>
                  <a:pt x="4216905" y="693231"/>
                  <a:pt x="4212487" y="674604"/>
                </a:cubicBezTo>
                <a:cubicBezTo>
                  <a:pt x="4208551" y="658090"/>
                  <a:pt x="4218921" y="636006"/>
                  <a:pt x="4232555" y="632645"/>
                </a:cubicBezTo>
                <a:cubicBezTo>
                  <a:pt x="4247629" y="628900"/>
                  <a:pt x="4257999" y="619684"/>
                  <a:pt x="4268657" y="609410"/>
                </a:cubicBezTo>
                <a:cubicBezTo>
                  <a:pt x="4274609" y="603649"/>
                  <a:pt x="4282963" y="598656"/>
                  <a:pt x="4291028" y="597216"/>
                </a:cubicBezTo>
                <a:cubicBezTo>
                  <a:pt x="4321657" y="591647"/>
                  <a:pt x="4350557" y="598464"/>
                  <a:pt x="4379651" y="609506"/>
                </a:cubicBezTo>
                <a:cubicBezTo>
                  <a:pt x="4398661" y="616707"/>
                  <a:pt x="4419784" y="618627"/>
                  <a:pt x="4440139" y="621507"/>
                </a:cubicBezTo>
                <a:cubicBezTo>
                  <a:pt x="4446477" y="622371"/>
                  <a:pt x="4454542" y="620452"/>
                  <a:pt x="4460015" y="616899"/>
                </a:cubicBezTo>
                <a:cubicBezTo>
                  <a:pt x="4479218" y="604609"/>
                  <a:pt x="4498325" y="591935"/>
                  <a:pt x="4516183" y="577724"/>
                </a:cubicBezTo>
                <a:cubicBezTo>
                  <a:pt x="4532795" y="564379"/>
                  <a:pt x="4551517" y="558810"/>
                  <a:pt x="4571681" y="560250"/>
                </a:cubicBezTo>
                <a:cubicBezTo>
                  <a:pt x="4586371" y="561306"/>
                  <a:pt x="4599621" y="558905"/>
                  <a:pt x="4613447" y="555257"/>
                </a:cubicBezTo>
                <a:cubicBezTo>
                  <a:pt x="4624969" y="552185"/>
                  <a:pt x="4637643" y="550072"/>
                  <a:pt x="4649355" y="551417"/>
                </a:cubicBezTo>
                <a:cubicBezTo>
                  <a:pt x="4665775" y="553337"/>
                  <a:pt x="4679313" y="550553"/>
                  <a:pt x="4692467" y="540663"/>
                </a:cubicBezTo>
                <a:cubicBezTo>
                  <a:pt x="4699476" y="535382"/>
                  <a:pt x="4708502" y="532598"/>
                  <a:pt x="4716855" y="528949"/>
                </a:cubicBezTo>
                <a:cubicBezTo>
                  <a:pt x="4729721" y="523284"/>
                  <a:pt x="4743067" y="518483"/>
                  <a:pt x="4755645" y="512147"/>
                </a:cubicBezTo>
                <a:cubicBezTo>
                  <a:pt x="4769183" y="505425"/>
                  <a:pt x="4781569" y="496112"/>
                  <a:pt x="4795395" y="490351"/>
                </a:cubicBezTo>
                <a:cubicBezTo>
                  <a:pt x="4810278" y="484110"/>
                  <a:pt x="4819879" y="474605"/>
                  <a:pt x="4825928" y="459818"/>
                </a:cubicBezTo>
                <a:cubicBezTo>
                  <a:pt x="4829769" y="450504"/>
                  <a:pt x="4835049" y="440615"/>
                  <a:pt x="4842347" y="434086"/>
                </a:cubicBezTo>
                <a:cubicBezTo>
                  <a:pt x="4857422" y="420740"/>
                  <a:pt x="4875087" y="410370"/>
                  <a:pt x="4890451" y="397216"/>
                </a:cubicBezTo>
                <a:cubicBezTo>
                  <a:pt x="4912054" y="378781"/>
                  <a:pt x="4932025" y="359194"/>
                  <a:pt x="4933945" y="327701"/>
                </a:cubicBezTo>
                <a:cubicBezTo>
                  <a:pt x="4935001" y="310322"/>
                  <a:pt x="4944219" y="302929"/>
                  <a:pt x="4961214" y="298801"/>
                </a:cubicBezTo>
                <a:cubicBezTo>
                  <a:pt x="4966878" y="297457"/>
                  <a:pt x="4974945" y="294864"/>
                  <a:pt x="4976672" y="290639"/>
                </a:cubicBezTo>
                <a:cubicBezTo>
                  <a:pt x="4981857" y="278061"/>
                  <a:pt x="4992610" y="275565"/>
                  <a:pt x="5002979" y="270573"/>
                </a:cubicBezTo>
                <a:cubicBezTo>
                  <a:pt x="5009221" y="267596"/>
                  <a:pt x="5016903" y="261739"/>
                  <a:pt x="5018535" y="255690"/>
                </a:cubicBezTo>
                <a:cubicBezTo>
                  <a:pt x="5025255" y="231206"/>
                  <a:pt x="5043690" y="216804"/>
                  <a:pt x="5061069" y="200961"/>
                </a:cubicBezTo>
                <a:cubicBezTo>
                  <a:pt x="5066158" y="196256"/>
                  <a:pt x="5071631" y="190879"/>
                  <a:pt x="5074127" y="184735"/>
                </a:cubicBezTo>
                <a:cubicBezTo>
                  <a:pt x="5079409" y="171484"/>
                  <a:pt x="5087281" y="161882"/>
                  <a:pt x="5101108" y="156891"/>
                </a:cubicBezTo>
                <a:cubicBezTo>
                  <a:pt x="5105524" y="155354"/>
                  <a:pt x="5109557" y="151801"/>
                  <a:pt x="5112918" y="148441"/>
                </a:cubicBezTo>
                <a:cubicBezTo>
                  <a:pt x="5120119" y="141144"/>
                  <a:pt x="5126167" y="132598"/>
                  <a:pt x="5133753" y="125782"/>
                </a:cubicBezTo>
                <a:cubicBezTo>
                  <a:pt x="5153051" y="108211"/>
                  <a:pt x="5172159" y="90928"/>
                  <a:pt x="5183393" y="66348"/>
                </a:cubicBezTo>
                <a:cubicBezTo>
                  <a:pt x="5188865" y="54346"/>
                  <a:pt x="5195107" y="41288"/>
                  <a:pt x="5204709" y="33030"/>
                </a:cubicBezTo>
                <a:cubicBezTo>
                  <a:pt x="5216903" y="22565"/>
                  <a:pt x="5232937" y="16612"/>
                  <a:pt x="5247243" y="8451"/>
                </a:cubicBez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94019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Rectangle 28">
            <a:extLst>
              <a:ext uri="{FF2B5EF4-FFF2-40B4-BE49-F238E27FC236}">
                <a16:creationId xmlns:a16="http://schemas.microsoft.com/office/drawing/2014/main" id="{99F1FFA9-D672-408C-9220-ADEEC6ABD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72CE1B-D66E-D900-039C-94A362E01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1" y="365125"/>
            <a:ext cx="3880671" cy="1356890"/>
          </a:xfrm>
        </p:spPr>
        <p:txBody>
          <a:bodyPr>
            <a:normAutofit fontScale="90000"/>
          </a:bodyPr>
          <a:lstStyle/>
          <a:p>
            <a:r>
              <a:rPr lang="en-GB" b="1">
                <a:ea typeface="+mj-lt"/>
                <a:cs typeface="+mj-lt"/>
              </a:rPr>
              <a:t>Expected Impact (By 2028)</a:t>
            </a:r>
            <a:endParaRPr lang="en-US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FD2D24-4D43-3822-4147-B502DD7865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94759"/>
            <a:ext cx="3816096" cy="4482203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r>
              <a:rPr lang="en-GB" sz="2000" b="1" dirty="0">
                <a:ea typeface="+mn-lt"/>
                <a:cs typeface="+mn-lt"/>
              </a:rPr>
              <a:t>Higher engagement and reduced turnover</a:t>
            </a:r>
            <a:r>
              <a:rPr lang="en-GB" sz="2000" dirty="0">
                <a:ea typeface="+mn-lt"/>
                <a:cs typeface="+mn-lt"/>
              </a:rPr>
              <a:t>(Ulrich et al., 2017)</a:t>
            </a:r>
            <a:endParaRPr lang="en-GB" sz="2000" b="1" dirty="0">
              <a:ea typeface="+mn-lt"/>
              <a:cs typeface="+mn-lt"/>
            </a:endParaRPr>
          </a:p>
          <a:p>
            <a:r>
              <a:rPr lang="en-GB" sz="2000" b="1" dirty="0">
                <a:ea typeface="+mn-lt"/>
                <a:cs typeface="+mn-lt"/>
              </a:rPr>
              <a:t> Improved manager capability across all departments </a:t>
            </a:r>
            <a:r>
              <a:rPr lang="en-GB" sz="2000" dirty="0">
                <a:ea typeface="+mn-lt"/>
                <a:cs typeface="+mn-lt"/>
              </a:rPr>
              <a:t>(Yukl, 2013)</a:t>
            </a:r>
          </a:p>
          <a:p>
            <a:r>
              <a:rPr lang="en-GB" sz="2000" b="1" dirty="0">
                <a:ea typeface="+mn-lt"/>
                <a:cs typeface="+mn-lt"/>
              </a:rPr>
              <a:t>Consistent performance and development framework</a:t>
            </a:r>
            <a:r>
              <a:rPr lang="en-GB" sz="2000" dirty="0">
                <a:ea typeface="+mn-lt"/>
                <a:cs typeface="+mn-lt"/>
              </a:rPr>
              <a:t>(CIPD, 2021)</a:t>
            </a:r>
            <a:r>
              <a:rPr lang="en-GB" sz="2000" b="1" dirty="0">
                <a:ea typeface="+mn-lt"/>
                <a:cs typeface="+mn-lt"/>
              </a:rPr>
              <a:t> </a:t>
            </a:r>
          </a:p>
          <a:p>
            <a:r>
              <a:rPr lang="en-GB" sz="2000" b="1" dirty="0">
                <a:ea typeface="+mn-lt"/>
                <a:cs typeface="+mn-lt"/>
              </a:rPr>
              <a:t>People-centred, sustainable organisational culture</a:t>
            </a:r>
            <a:r>
              <a:rPr lang="en-GB" sz="2000" dirty="0">
                <a:ea typeface="+mn-lt"/>
                <a:cs typeface="+mn-lt"/>
              </a:rPr>
              <a:t>(Schein, 2017)</a:t>
            </a:r>
            <a:r>
              <a:rPr lang="en-GB" sz="2000" b="1" dirty="0">
                <a:ea typeface="+mn-lt"/>
                <a:cs typeface="+mn-lt"/>
              </a:rPr>
              <a:t> </a:t>
            </a:r>
          </a:p>
          <a:p>
            <a:r>
              <a:rPr lang="en-GB" sz="2000" b="1" dirty="0">
                <a:ea typeface="+mn-lt"/>
                <a:cs typeface="+mn-lt"/>
              </a:rPr>
              <a:t>Improved client satisfaction and service consistency </a:t>
            </a:r>
            <a:r>
              <a:rPr lang="en-GB" sz="2000" dirty="0">
                <a:ea typeface="+mn-lt"/>
                <a:cs typeface="+mn-lt"/>
              </a:rPr>
              <a:t>(CIPD, 2021)</a:t>
            </a:r>
          </a:p>
          <a:p>
            <a:r>
              <a:rPr lang="en-GB" sz="2000" b="1" dirty="0">
                <a:ea typeface="+mn-lt"/>
                <a:cs typeface="+mn-lt"/>
              </a:rPr>
              <a:t>Stronger employer brand and talent pipeline</a:t>
            </a:r>
            <a:r>
              <a:rPr lang="en-GB" sz="2000" dirty="0">
                <a:ea typeface="+mn-lt"/>
                <a:cs typeface="+mn-lt"/>
              </a:rPr>
              <a:t>(Ulrich et al., 2017)</a:t>
            </a:r>
            <a:endParaRPr lang="en-GB" sz="2000" b="1" dirty="0"/>
          </a:p>
        </p:txBody>
      </p:sp>
      <p:pic>
        <p:nvPicPr>
          <p:cNvPr id="5" name="Picture 4" descr="A group of people holding a graph&#10;&#10;AI-generated content may be incorrect.">
            <a:extLst>
              <a:ext uri="{FF2B5EF4-FFF2-40B4-BE49-F238E27FC236}">
                <a16:creationId xmlns:a16="http://schemas.microsoft.com/office/drawing/2014/main" id="{3380D7A3-2ECB-6761-E56E-99C8E38ACAE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47" r="-1" b="-1"/>
          <a:stretch>
            <a:fillRect/>
          </a:stretch>
        </p:blipFill>
        <p:spPr>
          <a:xfrm>
            <a:off x="4904316" y="-4"/>
            <a:ext cx="7287684" cy="3694372"/>
          </a:xfrm>
          <a:custGeom>
            <a:avLst/>
            <a:gdLst/>
            <a:ahLst/>
            <a:cxnLst/>
            <a:rect l="l" t="t" r="r" b="b"/>
            <a:pathLst>
              <a:path w="7287684" h="3694372">
                <a:moveTo>
                  <a:pt x="1047969" y="0"/>
                </a:moveTo>
                <a:lnTo>
                  <a:pt x="7287684" y="0"/>
                </a:lnTo>
                <a:lnTo>
                  <a:pt x="7287684" y="814388"/>
                </a:lnTo>
                <a:lnTo>
                  <a:pt x="7287684" y="3694372"/>
                </a:lnTo>
                <a:lnTo>
                  <a:pt x="471411" y="3694372"/>
                </a:lnTo>
                <a:lnTo>
                  <a:pt x="470992" y="3686621"/>
                </a:lnTo>
                <a:cubicBezTo>
                  <a:pt x="458999" y="3642419"/>
                  <a:pt x="427907" y="3602236"/>
                  <a:pt x="376383" y="3554015"/>
                </a:cubicBezTo>
                <a:cubicBezTo>
                  <a:pt x="315976" y="3500438"/>
                  <a:pt x="255568" y="3454003"/>
                  <a:pt x="170288" y="3407569"/>
                </a:cubicBezTo>
                <a:cubicBezTo>
                  <a:pt x="365723" y="3382565"/>
                  <a:pt x="163181" y="3296841"/>
                  <a:pt x="230695" y="3243263"/>
                </a:cubicBezTo>
                <a:cubicBezTo>
                  <a:pt x="369276" y="3221831"/>
                  <a:pt x="479431" y="3393282"/>
                  <a:pt x="667759" y="3343275"/>
                </a:cubicBezTo>
                <a:cubicBezTo>
                  <a:pt x="440344" y="3196828"/>
                  <a:pt x="184501" y="3150393"/>
                  <a:pt x="17493" y="2953940"/>
                </a:cubicBezTo>
                <a:cubicBezTo>
                  <a:pt x="56580" y="2911078"/>
                  <a:pt x="95667" y="2953940"/>
                  <a:pt x="127647" y="2936081"/>
                </a:cubicBezTo>
                <a:cubicBezTo>
                  <a:pt x="127647" y="2925365"/>
                  <a:pt x="500751" y="2993232"/>
                  <a:pt x="522071" y="2714625"/>
                </a:cubicBezTo>
                <a:cubicBezTo>
                  <a:pt x="529178" y="2714625"/>
                  <a:pt x="536285" y="2714625"/>
                  <a:pt x="543391" y="2703909"/>
                </a:cubicBezTo>
                <a:cubicBezTo>
                  <a:pt x="582478" y="2664619"/>
                  <a:pt x="546945" y="2571750"/>
                  <a:pt x="610905" y="2564606"/>
                </a:cubicBezTo>
                <a:cubicBezTo>
                  <a:pt x="681973" y="2557462"/>
                  <a:pt x="749487" y="2525315"/>
                  <a:pt x="824107" y="2543175"/>
                </a:cubicBezTo>
                <a:cubicBezTo>
                  <a:pt x="880961" y="2557462"/>
                  <a:pt x="941368" y="2575322"/>
                  <a:pt x="1001776" y="2575322"/>
                </a:cubicBezTo>
                <a:cubicBezTo>
                  <a:pt x="1065736" y="2575322"/>
                  <a:pt x="1154570" y="2696766"/>
                  <a:pt x="1193658" y="2536031"/>
                </a:cubicBezTo>
                <a:cubicBezTo>
                  <a:pt x="1193658" y="2528888"/>
                  <a:pt x="1303812" y="2546747"/>
                  <a:pt x="1364219" y="2553891"/>
                </a:cubicBezTo>
                <a:cubicBezTo>
                  <a:pt x="1413966" y="2561035"/>
                  <a:pt x="1474374" y="2593181"/>
                  <a:pt x="1509907" y="2528888"/>
                </a:cubicBezTo>
                <a:cubicBezTo>
                  <a:pt x="1527674" y="2489596"/>
                  <a:pt x="1442393" y="2418159"/>
                  <a:pt x="1367772" y="2411015"/>
                </a:cubicBezTo>
                <a:cubicBezTo>
                  <a:pt x="1300259" y="2403872"/>
                  <a:pt x="1232745" y="2396728"/>
                  <a:pt x="1168784" y="2411015"/>
                </a:cubicBezTo>
                <a:cubicBezTo>
                  <a:pt x="1090610" y="2428875"/>
                  <a:pt x="1047969" y="2400300"/>
                  <a:pt x="1026649" y="2336007"/>
                </a:cubicBezTo>
                <a:cubicBezTo>
                  <a:pt x="1001776" y="2268141"/>
                  <a:pt x="955582" y="2232422"/>
                  <a:pt x="891621" y="2200275"/>
                </a:cubicBezTo>
                <a:cubicBezTo>
                  <a:pt x="735273" y="2121694"/>
                  <a:pt x="586032" y="2028825"/>
                  <a:pt x="415470" y="1982390"/>
                </a:cubicBezTo>
                <a:cubicBezTo>
                  <a:pt x="383490" y="1975246"/>
                  <a:pt x="344403" y="1960959"/>
                  <a:pt x="330189" y="1900238"/>
                </a:cubicBezTo>
                <a:cubicBezTo>
                  <a:pt x="792127" y="1993106"/>
                  <a:pt x="1211424" y="2232422"/>
                  <a:pt x="1687576" y="2218135"/>
                </a:cubicBezTo>
                <a:cubicBezTo>
                  <a:pt x="1559654" y="2143125"/>
                  <a:pt x="1406860" y="2139554"/>
                  <a:pt x="1268278" y="2085975"/>
                </a:cubicBezTo>
                <a:cubicBezTo>
                  <a:pt x="1367772" y="2046685"/>
                  <a:pt x="1460160" y="2089547"/>
                  <a:pt x="1552548" y="2110978"/>
                </a:cubicBezTo>
                <a:cubicBezTo>
                  <a:pt x="1630722" y="2128837"/>
                  <a:pt x="1701789" y="2132410"/>
                  <a:pt x="1708896" y="2021681"/>
                </a:cubicBezTo>
                <a:cubicBezTo>
                  <a:pt x="1708896" y="2010965"/>
                  <a:pt x="1708896" y="2003821"/>
                  <a:pt x="1708896" y="1993106"/>
                </a:cubicBezTo>
                <a:cubicBezTo>
                  <a:pt x="1680469" y="1946672"/>
                  <a:pt x="1641382" y="1925240"/>
                  <a:pt x="1591635" y="1910953"/>
                </a:cubicBezTo>
                <a:cubicBezTo>
                  <a:pt x="1563208" y="1903809"/>
                  <a:pt x="1524121" y="1889522"/>
                  <a:pt x="1524121" y="1857375"/>
                </a:cubicBezTo>
                <a:cubicBezTo>
                  <a:pt x="1527674" y="1735931"/>
                  <a:pt x="1431733" y="1700212"/>
                  <a:pt x="1339346" y="1664493"/>
                </a:cubicBezTo>
                <a:cubicBezTo>
                  <a:pt x="1389093" y="1603772"/>
                  <a:pt x="1431733" y="1646635"/>
                  <a:pt x="1470820" y="1643062"/>
                </a:cubicBezTo>
                <a:cubicBezTo>
                  <a:pt x="1495694" y="1639491"/>
                  <a:pt x="1520567" y="1635919"/>
                  <a:pt x="1520567" y="1603772"/>
                </a:cubicBezTo>
                <a:cubicBezTo>
                  <a:pt x="1520567" y="1578769"/>
                  <a:pt x="1509907" y="1546622"/>
                  <a:pt x="1485034" y="1546622"/>
                </a:cubicBezTo>
                <a:cubicBezTo>
                  <a:pt x="1328686" y="1543050"/>
                  <a:pt x="1239851" y="1371600"/>
                  <a:pt x="1076396" y="1371600"/>
                </a:cubicBezTo>
                <a:cubicBezTo>
                  <a:pt x="976902" y="1371600"/>
                  <a:pt x="1126144" y="1275159"/>
                  <a:pt x="1044416" y="1235869"/>
                </a:cubicBezTo>
                <a:cubicBezTo>
                  <a:pt x="1026649" y="1225153"/>
                  <a:pt x="1094163" y="1210866"/>
                  <a:pt x="1122590" y="1214437"/>
                </a:cubicBezTo>
                <a:cubicBezTo>
                  <a:pt x="1151017" y="1218009"/>
                  <a:pt x="1175891" y="1243013"/>
                  <a:pt x="1211424" y="1225153"/>
                </a:cubicBezTo>
                <a:cubicBezTo>
                  <a:pt x="1229191" y="1160860"/>
                  <a:pt x="1182997" y="1135856"/>
                  <a:pt x="1140357" y="1117997"/>
                </a:cubicBezTo>
                <a:cubicBezTo>
                  <a:pt x="1047969" y="1075135"/>
                  <a:pt x="955582" y="1025129"/>
                  <a:pt x="852534" y="1010841"/>
                </a:cubicBezTo>
                <a:cubicBezTo>
                  <a:pt x="817001" y="1007269"/>
                  <a:pt x="795680" y="989409"/>
                  <a:pt x="799234" y="953690"/>
                </a:cubicBezTo>
                <a:cubicBezTo>
                  <a:pt x="806340" y="907256"/>
                  <a:pt x="841874" y="921544"/>
                  <a:pt x="870301" y="925115"/>
                </a:cubicBezTo>
                <a:cubicBezTo>
                  <a:pt x="888068" y="928688"/>
                  <a:pt x="905835" y="939403"/>
                  <a:pt x="923602" y="914400"/>
                </a:cubicBezTo>
                <a:cubicBezTo>
                  <a:pt x="611794" y="724198"/>
                  <a:pt x="409919" y="684684"/>
                  <a:pt x="132090" y="589415"/>
                </a:cubicBezTo>
                <a:lnTo>
                  <a:pt x="31922" y="552917"/>
                </a:lnTo>
                <a:lnTo>
                  <a:pt x="26859" y="541335"/>
                </a:lnTo>
                <a:cubicBezTo>
                  <a:pt x="20137" y="534929"/>
                  <a:pt x="8953" y="532232"/>
                  <a:pt x="0" y="527681"/>
                </a:cubicBezTo>
                <a:cubicBezTo>
                  <a:pt x="5969" y="516305"/>
                  <a:pt x="7617" y="502963"/>
                  <a:pt x="17905" y="493550"/>
                </a:cubicBezTo>
                <a:cubicBezTo>
                  <a:pt x="23947" y="488022"/>
                  <a:pt x="35344" y="487159"/>
                  <a:pt x="44763" y="486724"/>
                </a:cubicBezTo>
                <a:lnTo>
                  <a:pt x="165722" y="483650"/>
                </a:lnTo>
                <a:lnTo>
                  <a:pt x="193385" y="498723"/>
                </a:lnTo>
                <a:cubicBezTo>
                  <a:pt x="210263" y="511671"/>
                  <a:pt x="227142" y="525066"/>
                  <a:pt x="315976" y="535781"/>
                </a:cubicBezTo>
                <a:cubicBezTo>
                  <a:pt x="401257" y="546497"/>
                  <a:pt x="479431" y="582216"/>
                  <a:pt x="575372" y="525066"/>
                </a:cubicBezTo>
                <a:cubicBezTo>
                  <a:pt x="639332" y="485775"/>
                  <a:pt x="742380" y="528637"/>
                  <a:pt x="820554" y="560785"/>
                </a:cubicBezTo>
                <a:cubicBezTo>
                  <a:pt x="884515" y="589360"/>
                  <a:pt x="948475" y="596503"/>
                  <a:pt x="1033756" y="560785"/>
                </a:cubicBezTo>
                <a:cubicBezTo>
                  <a:pt x="955582" y="539354"/>
                  <a:pt x="895175" y="521494"/>
                  <a:pt x="834767" y="507206"/>
                </a:cubicBezTo>
                <a:cubicBezTo>
                  <a:pt x="785020" y="496491"/>
                  <a:pt x="756593" y="471488"/>
                  <a:pt x="760147" y="417909"/>
                </a:cubicBezTo>
                <a:cubicBezTo>
                  <a:pt x="760147" y="389334"/>
                  <a:pt x="749487" y="350044"/>
                  <a:pt x="785020" y="335757"/>
                </a:cubicBezTo>
                <a:cubicBezTo>
                  <a:pt x="813447" y="321469"/>
                  <a:pt x="852534" y="335757"/>
                  <a:pt x="866748" y="360759"/>
                </a:cubicBezTo>
                <a:cubicBezTo>
                  <a:pt x="884515" y="407194"/>
                  <a:pt x="902281" y="450056"/>
                  <a:pt x="962689" y="453629"/>
                </a:cubicBezTo>
                <a:cubicBezTo>
                  <a:pt x="1044416" y="460771"/>
                  <a:pt x="998222" y="432197"/>
                  <a:pt x="984009" y="396478"/>
                </a:cubicBezTo>
                <a:cubicBezTo>
                  <a:pt x="969795" y="357188"/>
                  <a:pt x="1012436" y="346472"/>
                  <a:pt x="1040863" y="353615"/>
                </a:cubicBezTo>
                <a:cubicBezTo>
                  <a:pt x="1147464" y="385763"/>
                  <a:pt x="1257618" y="328613"/>
                  <a:pt x="1367772" y="375047"/>
                </a:cubicBezTo>
                <a:cubicBezTo>
                  <a:pt x="1339346" y="260747"/>
                  <a:pt x="1278938" y="210741"/>
                  <a:pt x="1151017" y="192881"/>
                </a:cubicBezTo>
                <a:cubicBezTo>
                  <a:pt x="1104823" y="189310"/>
                  <a:pt x="1055076" y="196453"/>
                  <a:pt x="1012436" y="164306"/>
                </a:cubicBezTo>
                <a:cubicBezTo>
                  <a:pt x="987562" y="146447"/>
                  <a:pt x="962689" y="125016"/>
                  <a:pt x="980456" y="89297"/>
                </a:cubicBezTo>
                <a:cubicBezTo>
                  <a:pt x="991116" y="64294"/>
                  <a:pt x="1019542" y="64294"/>
                  <a:pt x="1044416" y="71437"/>
                </a:cubicBezTo>
                <a:cubicBezTo>
                  <a:pt x="1147464" y="110728"/>
                  <a:pt x="1257618" y="121444"/>
                  <a:pt x="1364219" y="135731"/>
                </a:cubicBezTo>
                <a:cubicBezTo>
                  <a:pt x="1381986" y="139303"/>
                  <a:pt x="1399753" y="146447"/>
                  <a:pt x="1417520" y="110728"/>
                </a:cubicBezTo>
                <a:cubicBezTo>
                  <a:pt x="1293152" y="78581"/>
                  <a:pt x="1172337" y="35719"/>
                  <a:pt x="1047969" y="0"/>
                </a:cubicBezTo>
                <a:close/>
              </a:path>
            </a:pathLst>
          </a:custGeom>
        </p:spPr>
      </p:pic>
      <p:pic>
        <p:nvPicPr>
          <p:cNvPr id="4" name="Picture 3" descr="A group of people holding up arrows&#10;&#10;AI-generated content may be incorrect.">
            <a:extLst>
              <a:ext uri="{FF2B5EF4-FFF2-40B4-BE49-F238E27FC236}">
                <a16:creationId xmlns:a16="http://schemas.microsoft.com/office/drawing/2014/main" id="{AD3E902E-799A-05B9-54BA-037C332F26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648" b="8418"/>
          <a:stretch>
            <a:fillRect/>
          </a:stretch>
        </p:blipFill>
        <p:spPr>
          <a:xfrm>
            <a:off x="4726728" y="3802961"/>
            <a:ext cx="7472381" cy="3055043"/>
          </a:xfrm>
          <a:custGeom>
            <a:avLst/>
            <a:gdLst/>
            <a:ahLst/>
            <a:cxnLst/>
            <a:rect l="l" t="t" r="r" b="b"/>
            <a:pathLst>
              <a:path w="7472381" h="3055043">
                <a:moveTo>
                  <a:pt x="638975" y="0"/>
                </a:moveTo>
                <a:lnTo>
                  <a:pt x="7472381" y="0"/>
                </a:lnTo>
                <a:lnTo>
                  <a:pt x="7472381" y="2579984"/>
                </a:lnTo>
                <a:lnTo>
                  <a:pt x="7472381" y="3055043"/>
                </a:lnTo>
                <a:lnTo>
                  <a:pt x="6992676" y="3055043"/>
                </a:lnTo>
                <a:lnTo>
                  <a:pt x="1946893" y="3055043"/>
                </a:lnTo>
                <a:cubicBezTo>
                  <a:pt x="1801205" y="2983605"/>
                  <a:pt x="1662624" y="2897880"/>
                  <a:pt x="1506276" y="2855018"/>
                </a:cubicBezTo>
                <a:cubicBezTo>
                  <a:pt x="1399675" y="2826443"/>
                  <a:pt x="1296627" y="2776437"/>
                  <a:pt x="1314394" y="2626417"/>
                </a:cubicBezTo>
                <a:cubicBezTo>
                  <a:pt x="1317947" y="2583555"/>
                  <a:pt x="1289520" y="2551409"/>
                  <a:pt x="1246880" y="2562124"/>
                </a:cubicBezTo>
                <a:cubicBezTo>
                  <a:pt x="1165153" y="2583555"/>
                  <a:pt x="1126065" y="2522833"/>
                  <a:pt x="1079872" y="2476399"/>
                </a:cubicBezTo>
                <a:cubicBezTo>
                  <a:pt x="998144" y="2394247"/>
                  <a:pt x="919970" y="2308520"/>
                  <a:pt x="788495" y="2294233"/>
                </a:cubicBezTo>
                <a:cubicBezTo>
                  <a:pt x="813369" y="2229939"/>
                  <a:pt x="856009" y="2237083"/>
                  <a:pt x="895097" y="2251371"/>
                </a:cubicBezTo>
                <a:cubicBezTo>
                  <a:pt x="998144" y="2287090"/>
                  <a:pt x="1101192" y="2326380"/>
                  <a:pt x="1204239" y="2362099"/>
                </a:cubicBezTo>
                <a:cubicBezTo>
                  <a:pt x="1271754" y="2383530"/>
                  <a:pt x="1339267" y="2415677"/>
                  <a:pt x="1428102" y="2390674"/>
                </a:cubicBezTo>
                <a:cubicBezTo>
                  <a:pt x="1349928" y="2262087"/>
                  <a:pt x="1218453" y="2237083"/>
                  <a:pt x="1111852" y="2197793"/>
                </a:cubicBezTo>
                <a:cubicBezTo>
                  <a:pt x="980377" y="2147787"/>
                  <a:pt x="902203" y="2054918"/>
                  <a:pt x="806262" y="1947762"/>
                </a:cubicBezTo>
                <a:cubicBezTo>
                  <a:pt x="902203" y="1919187"/>
                  <a:pt x="962610" y="1997768"/>
                  <a:pt x="1040785" y="1994196"/>
                </a:cubicBezTo>
                <a:cubicBezTo>
                  <a:pt x="1044338" y="1983480"/>
                  <a:pt x="1051445" y="1962049"/>
                  <a:pt x="1051445" y="1962049"/>
                </a:cubicBezTo>
                <a:cubicBezTo>
                  <a:pt x="923523" y="1904899"/>
                  <a:pt x="866670" y="1797743"/>
                  <a:pt x="845349" y="1665583"/>
                </a:cubicBezTo>
                <a:cubicBezTo>
                  <a:pt x="838243" y="1597718"/>
                  <a:pt x="792049" y="1576287"/>
                  <a:pt x="745855" y="1544140"/>
                </a:cubicBezTo>
                <a:cubicBezTo>
                  <a:pt x="589507" y="1433411"/>
                  <a:pt x="422499" y="1333399"/>
                  <a:pt x="291024" y="1183381"/>
                </a:cubicBezTo>
                <a:cubicBezTo>
                  <a:pt x="443819" y="1201239"/>
                  <a:pt x="564633" y="1301252"/>
                  <a:pt x="724535" y="1344115"/>
                </a:cubicBezTo>
                <a:cubicBezTo>
                  <a:pt x="596614" y="1179808"/>
                  <a:pt x="429605" y="1094083"/>
                  <a:pt x="276811" y="994071"/>
                </a:cubicBezTo>
                <a:cubicBezTo>
                  <a:pt x="205743" y="947637"/>
                  <a:pt x="141783" y="890486"/>
                  <a:pt x="60055" y="865484"/>
                </a:cubicBezTo>
                <a:cubicBezTo>
                  <a:pt x="31628" y="858340"/>
                  <a:pt x="-18119" y="840481"/>
                  <a:pt x="6755" y="790474"/>
                </a:cubicBezTo>
                <a:cubicBezTo>
                  <a:pt x="28075" y="747612"/>
                  <a:pt x="67162" y="761900"/>
                  <a:pt x="102696" y="772614"/>
                </a:cubicBezTo>
                <a:cubicBezTo>
                  <a:pt x="187976" y="801190"/>
                  <a:pt x="280364" y="801190"/>
                  <a:pt x="397625" y="801190"/>
                </a:cubicBezTo>
                <a:cubicBezTo>
                  <a:pt x="298131" y="665458"/>
                  <a:pt x="116909" y="708321"/>
                  <a:pt x="31628" y="565446"/>
                </a:cubicBezTo>
                <a:cubicBezTo>
                  <a:pt x="138229" y="540444"/>
                  <a:pt x="219957" y="590450"/>
                  <a:pt x="305237" y="601165"/>
                </a:cubicBezTo>
                <a:cubicBezTo>
                  <a:pt x="383412" y="611881"/>
                  <a:pt x="401178" y="586877"/>
                  <a:pt x="383412" y="508296"/>
                </a:cubicBezTo>
                <a:cubicBezTo>
                  <a:pt x="354985" y="386853"/>
                  <a:pt x="397625" y="326130"/>
                  <a:pt x="511333" y="358278"/>
                </a:cubicBezTo>
                <a:cubicBezTo>
                  <a:pt x="617934" y="390424"/>
                  <a:pt x="628594" y="343990"/>
                  <a:pt x="600167" y="276124"/>
                </a:cubicBezTo>
                <a:cubicBezTo>
                  <a:pt x="557527" y="176112"/>
                  <a:pt x="603720" y="97531"/>
                  <a:pt x="635701" y="118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6422519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96CF2A2B-0745-440C-9224-C5C6A0A428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75BE6D6B-84C9-4D2B-97EB-773B7369EF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book with a pencil and stars&#10;&#10;AI-generated content may be incorrect.">
            <a:extLst>
              <a:ext uri="{FF2B5EF4-FFF2-40B4-BE49-F238E27FC236}">
                <a16:creationId xmlns:a16="http://schemas.microsoft.com/office/drawing/2014/main" id="{B55970EA-EFEA-EBA5-851F-DD04CDCD445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60000"/>
          </a:blip>
          <a:srcRect l="2132" r="6758" b="1"/>
          <a:stretch>
            <a:fillRect/>
          </a:stretch>
        </p:blipFill>
        <p:spPr>
          <a:xfrm>
            <a:off x="-1" y="10"/>
            <a:ext cx="1219200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3A5D23-1530-0F1E-CC30-F7B98D511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3" y="207538"/>
            <a:ext cx="10982259" cy="1268300"/>
          </a:xfrm>
        </p:spPr>
        <p:txBody>
          <a:bodyPr>
            <a:normAutofit/>
          </a:bodyPr>
          <a:lstStyle/>
          <a:p>
            <a:r>
              <a:rPr lang="en-GB" b="1">
                <a:solidFill>
                  <a:srgbClr val="FFFFFF"/>
                </a:solidFill>
                <a:ea typeface="+mj-lt"/>
                <a:cs typeface="+mj-lt"/>
              </a:rPr>
              <a:t>References</a:t>
            </a:r>
            <a:endParaRPr lang="en-US" b="1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12B787-5587-8B56-9F02-2255E4C1F6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2077" y="1233140"/>
            <a:ext cx="10848575" cy="489594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 sz="170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CIPD (2021) </a:t>
            </a:r>
            <a:r>
              <a:rPr lang="en-GB" sz="2400" i="1" dirty="0">
                <a:solidFill>
                  <a:srgbClr val="FFFFFF"/>
                </a:solidFill>
                <a:ea typeface="+mn-lt"/>
                <a:cs typeface="+mn-lt"/>
              </a:rPr>
              <a:t>People Profession 2030: A collective view of future trends.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 London: Chartered Institute of Personnel and Development.</a:t>
            </a:r>
            <a:endParaRPr lang="en-GB" sz="240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Handy, C. (1993) </a:t>
            </a:r>
            <a:r>
              <a:rPr lang="en-GB" sz="2400" i="1" dirty="0">
                <a:solidFill>
                  <a:srgbClr val="FFFFFF"/>
                </a:solidFill>
                <a:ea typeface="+mn-lt"/>
                <a:cs typeface="+mn-lt"/>
              </a:rPr>
              <a:t>Understanding organisations.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 4th </a:t>
            </a:r>
            <a:r>
              <a:rPr lang="en-GB" sz="2400" err="1">
                <a:solidFill>
                  <a:srgbClr val="FFFFFF"/>
                </a:solidFill>
                <a:ea typeface="+mn-lt"/>
                <a:cs typeface="+mn-lt"/>
              </a:rPr>
              <a:t>edn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. London: Penguin.</a:t>
            </a:r>
            <a:endParaRPr lang="en-GB" sz="240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Kotter, J.P. (1996) </a:t>
            </a:r>
            <a:r>
              <a:rPr lang="en-GB" sz="2400" i="1" dirty="0">
                <a:solidFill>
                  <a:srgbClr val="FFFFFF"/>
                </a:solidFill>
                <a:ea typeface="+mn-lt"/>
                <a:cs typeface="+mn-lt"/>
              </a:rPr>
              <a:t>Leading change.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 Boston, MA: Harvard Business School Press.</a:t>
            </a:r>
            <a:endParaRPr lang="en-GB" sz="240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Schein, E.H. (2017) </a:t>
            </a:r>
            <a:r>
              <a:rPr lang="en-GB" sz="2400" i="1" dirty="0">
                <a:solidFill>
                  <a:srgbClr val="FFFFFF"/>
                </a:solidFill>
                <a:ea typeface="+mn-lt"/>
                <a:cs typeface="+mn-lt"/>
              </a:rPr>
              <a:t>Organisational culture and leadership.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 5th </a:t>
            </a:r>
            <a:r>
              <a:rPr lang="en-GB" sz="2400" err="1">
                <a:solidFill>
                  <a:srgbClr val="FFFFFF"/>
                </a:solidFill>
                <a:ea typeface="+mn-lt"/>
                <a:cs typeface="+mn-lt"/>
              </a:rPr>
              <a:t>edn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. Hoboken, NJ: Wiley.</a:t>
            </a:r>
            <a:endParaRPr lang="en-GB" sz="240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Ulrich, D., </a:t>
            </a:r>
            <a:r>
              <a:rPr lang="en-GB" sz="2400" err="1">
                <a:solidFill>
                  <a:srgbClr val="FFFFFF"/>
                </a:solidFill>
                <a:ea typeface="+mn-lt"/>
                <a:cs typeface="+mn-lt"/>
              </a:rPr>
              <a:t>Kryscynski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, D., Ulrich, M. and Brockbank, W. (2017) </a:t>
            </a:r>
            <a:r>
              <a:rPr lang="en-GB" sz="2400" i="1" dirty="0">
                <a:solidFill>
                  <a:srgbClr val="FFFFFF"/>
                </a:solidFill>
                <a:ea typeface="+mn-lt"/>
                <a:cs typeface="+mn-lt"/>
              </a:rPr>
              <a:t>Victory through organization: Why the war for talent is failing your company and what you can do about it.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 New York: McGraw-Hill Education.</a:t>
            </a:r>
            <a:endParaRPr lang="en-GB" sz="2400">
              <a:solidFill>
                <a:srgbClr val="FFFFFF"/>
              </a:solidFill>
            </a:endParaRPr>
          </a:p>
          <a:p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Yukl, G. (2013) </a:t>
            </a:r>
            <a:r>
              <a:rPr lang="en-GB" sz="2400" i="1" dirty="0">
                <a:solidFill>
                  <a:srgbClr val="FFFFFF"/>
                </a:solidFill>
                <a:ea typeface="+mn-lt"/>
                <a:cs typeface="+mn-lt"/>
              </a:rPr>
              <a:t>Leadership in organisations.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 8th </a:t>
            </a:r>
            <a:r>
              <a:rPr lang="en-GB" sz="2400" err="1">
                <a:solidFill>
                  <a:srgbClr val="FFFFFF"/>
                </a:solidFill>
                <a:ea typeface="+mn-lt"/>
                <a:cs typeface="+mn-lt"/>
              </a:rPr>
              <a:t>edn</a:t>
            </a:r>
            <a:r>
              <a:rPr lang="en-GB" sz="2400" dirty="0">
                <a:solidFill>
                  <a:srgbClr val="FFFFFF"/>
                </a:solidFill>
                <a:ea typeface="+mn-lt"/>
                <a:cs typeface="+mn-lt"/>
              </a:rPr>
              <a:t>. Harlow: Pearson Education.</a:t>
            </a:r>
            <a:endParaRPr lang="en-GB" sz="2400">
              <a:solidFill>
                <a:srgbClr val="FFFFFF"/>
              </a:solidFill>
            </a:endParaRPr>
          </a:p>
          <a:p>
            <a:endParaRPr lang="en-GB" sz="1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253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  BrightWave Services Ltd  HR Consultancy Presentation  3-Year People Strategy (2025–2028)</vt:lpstr>
      <vt:lpstr>  </vt:lpstr>
      <vt:lpstr>Current Challenges Overview</vt:lpstr>
      <vt:lpstr> Manager Capability Gaps</vt:lpstr>
      <vt:lpstr>Engagement &amp; Performance Problems</vt:lpstr>
      <vt:lpstr>Fragmented HR Structure</vt:lpstr>
      <vt:lpstr>Current Organisational Culture</vt:lpstr>
      <vt:lpstr>How Culture Affects People Management</vt:lpstr>
      <vt:lpstr>Desired Future Culture</vt:lpstr>
      <vt:lpstr>How to Shift Culture</vt:lpstr>
      <vt:lpstr>3-Year HR Strategy (2025–2028)</vt:lpstr>
      <vt:lpstr>Leadership &amp; Management Development </vt:lpstr>
      <vt:lpstr>Performance Management</vt:lpstr>
      <vt:lpstr>Engagement &amp; Retention Strategy</vt:lpstr>
      <vt:lpstr>Culture Change Programme</vt:lpstr>
      <vt:lpstr>Digital HR Transformation</vt:lpstr>
      <vt:lpstr>Expected Impact (By 2028)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605</cp:revision>
  <dcterms:created xsi:type="dcterms:W3CDTF">2025-11-18T23:52:35Z</dcterms:created>
  <dcterms:modified xsi:type="dcterms:W3CDTF">2025-11-29T23:35:00Z</dcterms:modified>
</cp:coreProperties>
</file>