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"/>
  </p:notesMasterIdLst>
  <p:sldIdLst>
    <p:sldId id="256" r:id="rId2"/>
    <p:sldId id="258" r:id="rId3"/>
    <p:sldId id="259" r:id="rId4"/>
    <p:sldId id="260" r:id="rId5"/>
    <p:sldId id="261" r:id="rId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47" d="100"/>
          <a:sy n="147" d="100"/>
        </p:scale>
        <p:origin x="564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7259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3A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731520"/>
            <a:ext cx="80467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b="1" dirty="0">
                <a:solidFill>
                  <a:srgbClr val="FFFFFF"/>
                </a:solidFill>
              </a:rPr>
              <a:t>Amobi Christian (2523171): Matching Microsoft 365 to Workplace Tasks</a:t>
            </a:r>
            <a:endParaRPr lang="en-US" sz="2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2468880"/>
            <a:ext cx="8046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BFE6E0"/>
                </a:solidFill>
              </a:rPr>
              <a:t>Staff communication and daily updates with Microsoft Teams</a:t>
            </a:r>
            <a:endParaRPr lang="en-US" sz="18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320040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</a:rPr>
              <a:t>Case study: Ashford Community Care Service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F3A5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457200" y="914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Task 1: How the task links to Ashford</a:t>
            </a:r>
            <a:endParaRPr lang="en-US" sz="2400" dirty="0"/>
          </a:p>
        </p:txBody>
      </p:sp>
      <p:sp>
        <p:nvSpPr>
          <p:cNvPr id="4" name="Text 2"/>
          <p:cNvSpPr txBox="1"/>
          <p:nvPr/>
        </p:nvSpPr>
        <p:spPr>
          <a:xfrm>
            <a:off x="457200" y="1817126"/>
            <a:ext cx="8229600" cy="21323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Ashford supports adults with physical disabilities and long-term care needs: daily care, medication reminders, appointments, care records and wellbeing checks.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Staff work across service users' homes, supported living settings and the main office: support workers, senior care workers, nurses, care coordinators and admin staff.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Many roles in many places rely on the same information, so a missed update (e.g. a medication or appointment change) affects care (Martin et al, 2019).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Case study problems: missed updates, duplicated work, unclear rotas, inconsistent records (Robertson et al., 2022).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Ashford already uses Microsoft 365; the gap is clarity on which tool to use for communication</a:t>
            </a:r>
            <a:r>
              <a:rPr lang="en-US" sz="1300" dirty="0">
                <a:solidFill>
                  <a:srgbClr val="333333"/>
                </a:solidFill>
              </a:rPr>
              <a:t>.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F3A5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457200" y="914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Task 6: Recommendations (1 of 2)</a:t>
            </a:r>
            <a:endParaRPr lang="en-US" sz="2400" dirty="0"/>
          </a:p>
        </p:txBody>
      </p:sp>
      <p:sp>
        <p:nvSpPr>
          <p:cNvPr id="4" name="Text 2"/>
          <p:cNvSpPr txBox="1"/>
          <p:nvPr/>
        </p:nvSpPr>
        <p:spPr>
          <a:xfrm>
            <a:off x="457200" y="2018166"/>
            <a:ext cx="8229600" cy="160700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Build a Teams structure around Ashford: channels such as Daily Updates, Urgent Alerts, Rota Changes and Office and Admin.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Publish a one-page 'which tool for what' guide so staff know Teams is for communication, reducing duplicated work.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Agree communication rules: what goes in each channel, who acknowledges urgent messages, and response times. Use @mentions for the right role.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Support staff away from the office: Teams mobile app on work devices with notifications on, so community staff get updates between visits (Martin et al, 2019).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F3A5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457200" y="914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Task 6: Recommendations (2 of 2)</a:t>
            </a:r>
            <a:endParaRPr lang="en-US" sz="2400" dirty="0"/>
          </a:p>
        </p:txBody>
      </p:sp>
      <p:sp>
        <p:nvSpPr>
          <p:cNvPr id="4" name="Text 2"/>
          <p:cNvSpPr txBox="1"/>
          <p:nvPr/>
        </p:nvSpPr>
        <p:spPr>
          <a:xfrm>
            <a:off x="457200" y="1739305"/>
            <a:ext cx="8229600" cy="190532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Protect confidentiality: role-based access, multi-factor authentication, initials or reference numbers in chat (UK GDPR). Keep detailed records in the proper records system (Robertson et al, 2022).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Role-specific training for support workers, senior care workers, nurses, coordinators and admin staff, with a digital champion in each team (Kulju et al, 2024).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Pilot with one team or setting, gather feedback, adjust, then roll out service-wide. Track whether missed updates and duplicated work fall (Harrison et al, 2021).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</a:rPr>
              <a:t>Plan for limitations: uneven digital confidence, resistance to change, patchy signal in some homes, notification overload. Use training, leadership backing and a phone back-up for urgent matters (Harrison et al, 2021 and Kulju et al, 2024).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F3A5F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457200" y="914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References</a:t>
            </a:r>
            <a:endParaRPr lang="en-US" sz="2400" dirty="0"/>
          </a:p>
        </p:txBody>
      </p:sp>
      <p:sp>
        <p:nvSpPr>
          <p:cNvPr id="4" name="Text 2"/>
          <p:cNvSpPr txBox="1"/>
          <p:nvPr/>
        </p:nvSpPr>
        <p:spPr>
          <a:xfrm>
            <a:off x="457200" y="1188720"/>
            <a:ext cx="8229600" cy="365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700"/>
              </a:spcAft>
              <a:buNone/>
              <a:defRPr sz="1400">
                <a:latin typeface="Aptos"/>
              </a:defRPr>
            </a:pPr>
            <a:r>
              <a:rPr sz="1200" dirty="0"/>
              <a:t>Harrison, R., Fischer, S., </a:t>
            </a:r>
            <a:r>
              <a:rPr sz="1200" dirty="0" err="1"/>
              <a:t>Walpola</a:t>
            </a:r>
            <a:r>
              <a:rPr sz="1200" dirty="0"/>
              <a:t>, R.L., Chauhan, A., Babalola, T., Mears, S. and Le-Dao, H. (2021) ‘Where do models for change management, improvement and implementation meet? A systematic review of the applications of change management models in healthcare’, Journal of Healthcare Leadership, 13, pp. 85–108.</a:t>
            </a:r>
            <a:endParaRPr lang="en-US" sz="1200" dirty="0"/>
          </a:p>
          <a:p>
            <a:pPr algn="l">
              <a:spcAft>
                <a:spcPts val="700"/>
              </a:spcAft>
              <a:defRPr sz="1400">
                <a:latin typeface="Aptos"/>
              </a:defRPr>
            </a:pPr>
            <a:r>
              <a:rPr sz="1200" dirty="0"/>
              <a:t>Kulju, E., Jarva, E., Oikarinen, A., </a:t>
            </a:r>
            <a:r>
              <a:rPr sz="1200" dirty="0" err="1"/>
              <a:t>Hammarén</a:t>
            </a:r>
            <a:r>
              <a:rPr sz="1200" dirty="0"/>
              <a:t>, M., </a:t>
            </a:r>
            <a:r>
              <a:rPr sz="1200" dirty="0" err="1"/>
              <a:t>Kanste</a:t>
            </a:r>
            <a:r>
              <a:rPr sz="1200" dirty="0"/>
              <a:t>, O. and Mikkonen, K. (2024) ‘Educational interventions and their effects on healthcare professionals’ digital competence development: A systematic review’, International Journal of Medical Informatics, 185, 105396.</a:t>
            </a:r>
          </a:p>
          <a:p>
            <a:pPr algn="l">
              <a:spcAft>
                <a:spcPts val="700"/>
              </a:spcAft>
              <a:defRPr sz="1400">
                <a:latin typeface="Aptos"/>
              </a:defRPr>
            </a:pPr>
            <a:r>
              <a:rPr sz="1200" dirty="0"/>
              <a:t>Martin, G., Khajuria, A., Arora, S., King, D., </a:t>
            </a:r>
            <a:r>
              <a:rPr sz="1200" dirty="0" err="1"/>
              <a:t>Ashrafian</a:t>
            </a:r>
            <a:r>
              <a:rPr sz="1200" dirty="0"/>
              <a:t>, H. and Darzi, A. (2019) ‘The impact of mobile technology on teamwork and communication in hospitals: a systematic review’, Journal of the American Medical Informatics Association, 26(4), pp. 339–355.</a:t>
            </a:r>
          </a:p>
          <a:p>
            <a:pPr algn="l">
              <a:spcAft>
                <a:spcPts val="700"/>
              </a:spcAft>
              <a:defRPr sz="1400">
                <a:latin typeface="Aptos"/>
              </a:defRPr>
            </a:pPr>
            <a:r>
              <a:rPr sz="1200" dirty="0"/>
              <a:t>Robertson, S.T., </a:t>
            </a:r>
            <a:r>
              <a:rPr sz="1200" dirty="0" err="1"/>
              <a:t>Rosbergen</a:t>
            </a:r>
            <a:r>
              <a:rPr sz="1200" dirty="0"/>
              <a:t>, I.C.M., Burton-Jones, A., Grimley, R.S. and Brauer, S.G. (2022) ‘The effect of the electronic health record on interprofessional practice: A systematic review’, Applied Clinical Informatics, 13(3), pp. 541–559.</a:t>
            </a:r>
          </a:p>
          <a:p>
            <a:pPr algn="l">
              <a:spcAft>
                <a:spcPts val="700"/>
              </a:spcAft>
              <a:defRPr sz="1400">
                <a:latin typeface="Aptos"/>
              </a:defRPr>
            </a:pPr>
            <a:r>
              <a:rPr sz="1200" dirty="0" err="1"/>
              <a:t>Alkureishi</a:t>
            </a:r>
            <a:r>
              <a:rPr sz="1200" dirty="0"/>
              <a:t>, M.A., Lee, W.W., Lyons, M., Press, V.G., Imam, S., Nkansah-</a:t>
            </a:r>
            <a:r>
              <a:rPr sz="1200" dirty="0" err="1"/>
              <a:t>Amankra</a:t>
            </a:r>
            <a:r>
              <a:rPr sz="1200" dirty="0"/>
              <a:t>, A., Werner, D. and Arora, V.M. (2016) ‘Impact of electronic medical record use on the patient–doctor relationship and communication: A systematic review’, Journal of General Internal Medicine, 31(5), pp. 548–560.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757</Words>
  <Application>Microsoft Office PowerPoint</Application>
  <PresentationFormat>On-screen Show (16:9)</PresentationFormat>
  <Paragraphs>30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John Bamgboye (Student)</cp:lastModifiedBy>
  <cp:revision>4</cp:revision>
  <dcterms:created xsi:type="dcterms:W3CDTF">2026-10-04T15:05:32Z</dcterms:created>
  <dcterms:modified xsi:type="dcterms:W3CDTF">2026-10-04T18:53:27Z</dcterms:modified>
</cp:coreProperties>
</file>