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09" r:id="rId1"/>
  </p:sldMasterIdLst>
  <p:notesMasterIdLst>
    <p:notesMasterId r:id="rId16"/>
  </p:notesMasterIdLst>
  <p:handoutMasterIdLst>
    <p:handoutMasterId r:id="rId17"/>
  </p:handoutMasterIdLst>
  <p:sldIdLst>
    <p:sldId id="368" r:id="rId2"/>
    <p:sldId id="387" r:id="rId3"/>
    <p:sldId id="388" r:id="rId4"/>
    <p:sldId id="378" r:id="rId5"/>
    <p:sldId id="392" r:id="rId6"/>
    <p:sldId id="370" r:id="rId7"/>
    <p:sldId id="371" r:id="rId8"/>
    <p:sldId id="372" r:id="rId9"/>
    <p:sldId id="374" r:id="rId10"/>
    <p:sldId id="375" r:id="rId11"/>
    <p:sldId id="376" r:id="rId12"/>
    <p:sldId id="380" r:id="rId13"/>
    <p:sldId id="381" r:id="rId14"/>
    <p:sldId id="382" r:id="rId15"/>
  </p:sldIdLst>
  <p:sldSz cx="9144000" cy="6858000" type="screen4x3"/>
  <p:notesSz cx="6724650" cy="9774238"/>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9" userDrawn="1">
          <p15:clr>
            <a:srgbClr val="A4A3A4"/>
          </p15:clr>
        </p15:guide>
        <p15:guide id="2" pos="2118"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0066"/>
    <a:srgbClr val="5F5F5F"/>
    <a:srgbClr val="FF0000"/>
    <a:srgbClr val="FF9900"/>
    <a:srgbClr val="990099"/>
    <a:srgbClr val="00CC00"/>
    <a:srgbClr val="FF99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85101" autoAdjust="0"/>
  </p:normalViewPr>
  <p:slideViewPr>
    <p:cSldViewPr>
      <p:cViewPr varScale="1">
        <p:scale>
          <a:sx n="61" d="100"/>
          <a:sy n="61" d="100"/>
        </p:scale>
        <p:origin x="1656"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1560"/>
    </p:cViewPr>
  </p:sorterViewPr>
  <p:notesViewPr>
    <p:cSldViewPr>
      <p:cViewPr>
        <p:scale>
          <a:sx n="75" d="100"/>
          <a:sy n="75" d="100"/>
        </p:scale>
        <p:origin x="-246" y="732"/>
      </p:cViewPr>
      <p:guideLst>
        <p:guide orient="horz" pos="3079"/>
        <p:guide pos="2118"/>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9634" name="Rectangle 2">
            <a:extLst>
              <a:ext uri="{FF2B5EF4-FFF2-40B4-BE49-F238E27FC236}">
                <a16:creationId xmlns:a16="http://schemas.microsoft.com/office/drawing/2014/main" id="{4BF9BA90-6075-4FC3-A4F8-2990962DEF02}"/>
              </a:ext>
            </a:extLst>
          </p:cNvPr>
          <p:cNvSpPr>
            <a:spLocks noGrp="1" noChangeArrowheads="1"/>
          </p:cNvSpPr>
          <p:nvPr>
            <p:ph type="hdr" sz="quarter"/>
          </p:nvPr>
        </p:nvSpPr>
        <p:spPr bwMode="auto">
          <a:xfrm>
            <a:off x="0" y="1"/>
            <a:ext cx="2913133" cy="488553"/>
          </a:xfrm>
          <a:prstGeom prst="rect">
            <a:avLst/>
          </a:prstGeom>
          <a:noFill/>
          <a:ln w="9525">
            <a:noFill/>
            <a:miter lim="800000"/>
            <a:headEnd/>
            <a:tailEnd/>
          </a:ln>
        </p:spPr>
        <p:txBody>
          <a:bodyPr vert="horz" wrap="square" lIns="94887" tIns="47443" rIns="94887" bIns="47443" numCol="1" anchor="t" anchorCtr="0" compatLnSpc="1">
            <a:prstTxWarp prst="textNoShape">
              <a:avLst/>
            </a:prstTxWarp>
          </a:bodyPr>
          <a:lstStyle>
            <a:lvl1pPr defTabSz="949325">
              <a:defRPr sz="1300">
                <a:latin typeface="Times New Roman" pitchFamily="18" charset="0"/>
              </a:defRPr>
            </a:lvl1pPr>
          </a:lstStyle>
          <a:p>
            <a:pPr>
              <a:defRPr/>
            </a:pPr>
            <a:endParaRPr lang="en-GB"/>
          </a:p>
        </p:txBody>
      </p:sp>
      <p:sp>
        <p:nvSpPr>
          <p:cNvPr id="69635" name="Rectangle 3">
            <a:extLst>
              <a:ext uri="{FF2B5EF4-FFF2-40B4-BE49-F238E27FC236}">
                <a16:creationId xmlns:a16="http://schemas.microsoft.com/office/drawing/2014/main" id="{0A2E50EB-62E3-47CF-81F1-763362A1211E}"/>
              </a:ext>
            </a:extLst>
          </p:cNvPr>
          <p:cNvSpPr>
            <a:spLocks noGrp="1" noChangeArrowheads="1"/>
          </p:cNvSpPr>
          <p:nvPr>
            <p:ph type="dt" sz="quarter" idx="1"/>
          </p:nvPr>
        </p:nvSpPr>
        <p:spPr bwMode="auto">
          <a:xfrm>
            <a:off x="3811517" y="1"/>
            <a:ext cx="2913133" cy="488553"/>
          </a:xfrm>
          <a:prstGeom prst="rect">
            <a:avLst/>
          </a:prstGeom>
          <a:noFill/>
          <a:ln w="9525">
            <a:noFill/>
            <a:miter lim="800000"/>
            <a:headEnd/>
            <a:tailEnd/>
          </a:ln>
        </p:spPr>
        <p:txBody>
          <a:bodyPr vert="horz" wrap="square" lIns="94887" tIns="47443" rIns="94887" bIns="47443" numCol="1" anchor="t" anchorCtr="0" compatLnSpc="1">
            <a:prstTxWarp prst="textNoShape">
              <a:avLst/>
            </a:prstTxWarp>
          </a:bodyPr>
          <a:lstStyle>
            <a:lvl1pPr algn="r" defTabSz="949325">
              <a:defRPr sz="1300">
                <a:latin typeface="Times New Roman" pitchFamily="18" charset="0"/>
              </a:defRPr>
            </a:lvl1pPr>
          </a:lstStyle>
          <a:p>
            <a:pPr>
              <a:defRPr/>
            </a:pPr>
            <a:endParaRPr lang="en-GB"/>
          </a:p>
        </p:txBody>
      </p:sp>
      <p:sp>
        <p:nvSpPr>
          <p:cNvPr id="69636" name="Rectangle 4">
            <a:extLst>
              <a:ext uri="{FF2B5EF4-FFF2-40B4-BE49-F238E27FC236}">
                <a16:creationId xmlns:a16="http://schemas.microsoft.com/office/drawing/2014/main" id="{0EE4B520-F4E8-4350-9AA4-5944CF74355A}"/>
              </a:ext>
            </a:extLst>
          </p:cNvPr>
          <p:cNvSpPr>
            <a:spLocks noGrp="1" noChangeArrowheads="1"/>
          </p:cNvSpPr>
          <p:nvPr>
            <p:ph type="ftr" sz="quarter" idx="2"/>
          </p:nvPr>
        </p:nvSpPr>
        <p:spPr bwMode="auto">
          <a:xfrm>
            <a:off x="0" y="9285686"/>
            <a:ext cx="2913133" cy="488552"/>
          </a:xfrm>
          <a:prstGeom prst="rect">
            <a:avLst/>
          </a:prstGeom>
          <a:noFill/>
          <a:ln w="9525">
            <a:noFill/>
            <a:miter lim="800000"/>
            <a:headEnd/>
            <a:tailEnd/>
          </a:ln>
        </p:spPr>
        <p:txBody>
          <a:bodyPr vert="horz" wrap="square" lIns="94887" tIns="47443" rIns="94887" bIns="47443" numCol="1" anchor="b" anchorCtr="0" compatLnSpc="1">
            <a:prstTxWarp prst="textNoShape">
              <a:avLst/>
            </a:prstTxWarp>
          </a:bodyPr>
          <a:lstStyle>
            <a:lvl1pPr defTabSz="949325">
              <a:defRPr sz="1300">
                <a:latin typeface="Times New Roman" pitchFamily="18" charset="0"/>
              </a:defRPr>
            </a:lvl1pPr>
          </a:lstStyle>
          <a:p>
            <a:pPr>
              <a:defRPr/>
            </a:pPr>
            <a:endParaRPr lang="en-GB"/>
          </a:p>
        </p:txBody>
      </p:sp>
      <p:sp>
        <p:nvSpPr>
          <p:cNvPr id="69637" name="Rectangle 5">
            <a:extLst>
              <a:ext uri="{FF2B5EF4-FFF2-40B4-BE49-F238E27FC236}">
                <a16:creationId xmlns:a16="http://schemas.microsoft.com/office/drawing/2014/main" id="{30940F11-54FF-4D6E-8F3F-0C0E7F1DF960}"/>
              </a:ext>
            </a:extLst>
          </p:cNvPr>
          <p:cNvSpPr>
            <a:spLocks noGrp="1" noChangeArrowheads="1"/>
          </p:cNvSpPr>
          <p:nvPr>
            <p:ph type="sldNum" sz="quarter" idx="3"/>
          </p:nvPr>
        </p:nvSpPr>
        <p:spPr bwMode="auto">
          <a:xfrm>
            <a:off x="3811517" y="9285686"/>
            <a:ext cx="2913133" cy="488552"/>
          </a:xfrm>
          <a:prstGeom prst="rect">
            <a:avLst/>
          </a:prstGeom>
          <a:noFill/>
          <a:ln w="9525">
            <a:noFill/>
            <a:miter lim="800000"/>
            <a:headEnd/>
            <a:tailEnd/>
          </a:ln>
        </p:spPr>
        <p:txBody>
          <a:bodyPr vert="horz" wrap="square" lIns="94887" tIns="47443" rIns="94887" bIns="47443" numCol="1" anchor="b" anchorCtr="0" compatLnSpc="1">
            <a:prstTxWarp prst="textNoShape">
              <a:avLst/>
            </a:prstTxWarp>
          </a:bodyPr>
          <a:lstStyle>
            <a:lvl1pPr algn="r" defTabSz="949325">
              <a:defRPr sz="1300">
                <a:latin typeface="Times New Roman" panose="02020603050405020304" pitchFamily="18" charset="0"/>
              </a:defRPr>
            </a:lvl1pPr>
          </a:lstStyle>
          <a:p>
            <a:pPr>
              <a:defRPr/>
            </a:pPr>
            <a:fld id="{D198F7E3-46D2-4BF3-9F30-FFA7E96FD60F}"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D87E6AEC-6E8F-4B9E-BB55-D36AD0DF8FDF}"/>
              </a:ext>
            </a:extLst>
          </p:cNvPr>
          <p:cNvSpPr>
            <a:spLocks noGrp="1" noChangeArrowheads="1"/>
          </p:cNvSpPr>
          <p:nvPr>
            <p:ph type="hdr" sz="quarter"/>
          </p:nvPr>
        </p:nvSpPr>
        <p:spPr bwMode="auto">
          <a:xfrm>
            <a:off x="0" y="1"/>
            <a:ext cx="2913133" cy="488553"/>
          </a:xfrm>
          <a:prstGeom prst="rect">
            <a:avLst/>
          </a:prstGeom>
          <a:noFill/>
          <a:ln w="9525">
            <a:noFill/>
            <a:miter lim="800000"/>
            <a:headEnd/>
            <a:tailEnd/>
          </a:ln>
        </p:spPr>
        <p:txBody>
          <a:bodyPr vert="horz" wrap="square" lIns="94887" tIns="47443" rIns="94887" bIns="47443" numCol="1" anchor="t" anchorCtr="0" compatLnSpc="1">
            <a:prstTxWarp prst="textNoShape">
              <a:avLst/>
            </a:prstTxWarp>
          </a:bodyPr>
          <a:lstStyle>
            <a:lvl1pPr defTabSz="949325">
              <a:defRPr sz="1300">
                <a:latin typeface="Times New Roman" pitchFamily="18" charset="0"/>
              </a:defRPr>
            </a:lvl1pPr>
          </a:lstStyle>
          <a:p>
            <a:pPr>
              <a:defRPr/>
            </a:pPr>
            <a:endParaRPr lang="en-GB"/>
          </a:p>
        </p:txBody>
      </p:sp>
      <p:sp>
        <p:nvSpPr>
          <p:cNvPr id="11267" name="Rectangle 3">
            <a:extLst>
              <a:ext uri="{FF2B5EF4-FFF2-40B4-BE49-F238E27FC236}">
                <a16:creationId xmlns:a16="http://schemas.microsoft.com/office/drawing/2014/main" id="{090F05F8-18EB-4358-8D9B-E81A88B630DB}"/>
              </a:ext>
            </a:extLst>
          </p:cNvPr>
          <p:cNvSpPr>
            <a:spLocks noGrp="1" noChangeArrowheads="1"/>
          </p:cNvSpPr>
          <p:nvPr>
            <p:ph type="dt" idx="1"/>
          </p:nvPr>
        </p:nvSpPr>
        <p:spPr bwMode="auto">
          <a:xfrm>
            <a:off x="3811517" y="1"/>
            <a:ext cx="2913133" cy="488553"/>
          </a:xfrm>
          <a:prstGeom prst="rect">
            <a:avLst/>
          </a:prstGeom>
          <a:noFill/>
          <a:ln w="9525">
            <a:noFill/>
            <a:miter lim="800000"/>
            <a:headEnd/>
            <a:tailEnd/>
          </a:ln>
        </p:spPr>
        <p:txBody>
          <a:bodyPr vert="horz" wrap="square" lIns="94887" tIns="47443" rIns="94887" bIns="47443" numCol="1" anchor="t" anchorCtr="0" compatLnSpc="1">
            <a:prstTxWarp prst="textNoShape">
              <a:avLst/>
            </a:prstTxWarp>
          </a:bodyPr>
          <a:lstStyle>
            <a:lvl1pPr algn="r" defTabSz="949325">
              <a:defRPr sz="1300">
                <a:latin typeface="Times New Roman" pitchFamily="18" charset="0"/>
              </a:defRPr>
            </a:lvl1pPr>
          </a:lstStyle>
          <a:p>
            <a:pPr>
              <a:defRPr/>
            </a:pPr>
            <a:endParaRPr lang="en-GB"/>
          </a:p>
        </p:txBody>
      </p:sp>
      <p:sp>
        <p:nvSpPr>
          <p:cNvPr id="13316" name="Rectangle 4">
            <a:extLst>
              <a:ext uri="{FF2B5EF4-FFF2-40B4-BE49-F238E27FC236}">
                <a16:creationId xmlns:a16="http://schemas.microsoft.com/office/drawing/2014/main" id="{351FE792-1918-41C8-82B3-6796FEEAA33B}"/>
              </a:ext>
            </a:extLst>
          </p:cNvPr>
          <p:cNvSpPr>
            <a:spLocks noGrp="1" noRot="1" noChangeAspect="1" noChangeArrowheads="1" noTextEdit="1"/>
          </p:cNvSpPr>
          <p:nvPr>
            <p:ph type="sldImg" idx="2"/>
          </p:nvPr>
        </p:nvSpPr>
        <p:spPr bwMode="auto">
          <a:xfrm>
            <a:off x="919163" y="731838"/>
            <a:ext cx="4887912" cy="366712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9" name="Rectangle 5">
            <a:extLst>
              <a:ext uri="{FF2B5EF4-FFF2-40B4-BE49-F238E27FC236}">
                <a16:creationId xmlns:a16="http://schemas.microsoft.com/office/drawing/2014/main" id="{83BAC88C-1154-49F7-BC9B-D8E738F44E24}"/>
              </a:ext>
            </a:extLst>
          </p:cNvPr>
          <p:cNvSpPr>
            <a:spLocks noGrp="1" noChangeArrowheads="1"/>
          </p:cNvSpPr>
          <p:nvPr>
            <p:ph type="body" sz="quarter" idx="3"/>
          </p:nvPr>
        </p:nvSpPr>
        <p:spPr bwMode="auto">
          <a:xfrm>
            <a:off x="896828" y="4642048"/>
            <a:ext cx="4930995" cy="4400157"/>
          </a:xfrm>
          <a:prstGeom prst="rect">
            <a:avLst/>
          </a:prstGeom>
          <a:noFill/>
          <a:ln w="9525">
            <a:noFill/>
            <a:miter lim="800000"/>
            <a:headEnd/>
            <a:tailEnd/>
          </a:ln>
        </p:spPr>
        <p:txBody>
          <a:bodyPr vert="horz" wrap="square" lIns="94887" tIns="47443" rIns="94887" bIns="47443"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270" name="Rectangle 6">
            <a:extLst>
              <a:ext uri="{FF2B5EF4-FFF2-40B4-BE49-F238E27FC236}">
                <a16:creationId xmlns:a16="http://schemas.microsoft.com/office/drawing/2014/main" id="{21A5BF7E-A63D-47E7-AB4A-3C917B6F5556}"/>
              </a:ext>
            </a:extLst>
          </p:cNvPr>
          <p:cNvSpPr>
            <a:spLocks noGrp="1" noChangeArrowheads="1"/>
          </p:cNvSpPr>
          <p:nvPr>
            <p:ph type="ftr" sz="quarter" idx="4"/>
          </p:nvPr>
        </p:nvSpPr>
        <p:spPr bwMode="auto">
          <a:xfrm>
            <a:off x="0" y="9285686"/>
            <a:ext cx="2913133" cy="488552"/>
          </a:xfrm>
          <a:prstGeom prst="rect">
            <a:avLst/>
          </a:prstGeom>
          <a:noFill/>
          <a:ln w="9525">
            <a:noFill/>
            <a:miter lim="800000"/>
            <a:headEnd/>
            <a:tailEnd/>
          </a:ln>
        </p:spPr>
        <p:txBody>
          <a:bodyPr vert="horz" wrap="square" lIns="94887" tIns="47443" rIns="94887" bIns="47443" numCol="1" anchor="b" anchorCtr="0" compatLnSpc="1">
            <a:prstTxWarp prst="textNoShape">
              <a:avLst/>
            </a:prstTxWarp>
          </a:bodyPr>
          <a:lstStyle>
            <a:lvl1pPr defTabSz="949325">
              <a:defRPr sz="1300">
                <a:latin typeface="Times New Roman" pitchFamily="18" charset="0"/>
              </a:defRPr>
            </a:lvl1pPr>
          </a:lstStyle>
          <a:p>
            <a:pPr>
              <a:defRPr/>
            </a:pPr>
            <a:endParaRPr lang="en-GB"/>
          </a:p>
        </p:txBody>
      </p:sp>
      <p:sp>
        <p:nvSpPr>
          <p:cNvPr id="11271" name="Rectangle 7">
            <a:extLst>
              <a:ext uri="{FF2B5EF4-FFF2-40B4-BE49-F238E27FC236}">
                <a16:creationId xmlns:a16="http://schemas.microsoft.com/office/drawing/2014/main" id="{99C87038-9D5B-4FF4-A40A-4D2F8F447B9B}"/>
              </a:ext>
            </a:extLst>
          </p:cNvPr>
          <p:cNvSpPr>
            <a:spLocks noGrp="1" noChangeArrowheads="1"/>
          </p:cNvSpPr>
          <p:nvPr>
            <p:ph type="sldNum" sz="quarter" idx="5"/>
          </p:nvPr>
        </p:nvSpPr>
        <p:spPr bwMode="auto">
          <a:xfrm>
            <a:off x="3811517" y="9285686"/>
            <a:ext cx="2913133" cy="488552"/>
          </a:xfrm>
          <a:prstGeom prst="rect">
            <a:avLst/>
          </a:prstGeom>
          <a:noFill/>
          <a:ln w="9525">
            <a:noFill/>
            <a:miter lim="800000"/>
            <a:headEnd/>
            <a:tailEnd/>
          </a:ln>
        </p:spPr>
        <p:txBody>
          <a:bodyPr vert="horz" wrap="square" lIns="94887" tIns="47443" rIns="94887" bIns="47443" numCol="1" anchor="b" anchorCtr="0" compatLnSpc="1">
            <a:prstTxWarp prst="textNoShape">
              <a:avLst/>
            </a:prstTxWarp>
          </a:bodyPr>
          <a:lstStyle>
            <a:lvl1pPr algn="r" defTabSz="949325">
              <a:defRPr sz="1300">
                <a:latin typeface="Times New Roman" panose="02020603050405020304" pitchFamily="18" charset="0"/>
              </a:defRPr>
            </a:lvl1pPr>
          </a:lstStyle>
          <a:p>
            <a:pPr>
              <a:defRPr/>
            </a:pPr>
            <a:fld id="{F888378F-7D4C-4985-A58A-FA50DAA540E2}"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Have a look at the ‘Insights’ website at </a:t>
            </a:r>
            <a:r>
              <a:rPr lang="en-GB" b="1" i="1" dirty="0">
                <a:solidFill>
                  <a:schemeClr val="tx1"/>
                </a:solidFill>
              </a:rPr>
              <a:t>https://www.insights.com/resources/coaching-people-through-the-change-curve/</a:t>
            </a:r>
          </a:p>
          <a:p>
            <a:endParaRPr lang="en-GB" dirty="0"/>
          </a:p>
          <a:p>
            <a:r>
              <a:rPr lang="en-GB" dirty="0"/>
              <a:t>Look at how they believe people can be helped through the curve…….and how we all go through at different rates.  Read ‘Coaching People Through The Curve’ – the article pdf from Insights’ website.</a:t>
            </a:r>
          </a:p>
        </p:txBody>
      </p:sp>
      <p:sp>
        <p:nvSpPr>
          <p:cNvPr id="4" name="Slide Number Placeholder 3"/>
          <p:cNvSpPr>
            <a:spLocks noGrp="1"/>
          </p:cNvSpPr>
          <p:nvPr>
            <p:ph type="sldNum" sz="quarter" idx="10"/>
          </p:nvPr>
        </p:nvSpPr>
        <p:spPr/>
        <p:txBody>
          <a:bodyPr/>
          <a:lstStyle/>
          <a:p>
            <a:pPr>
              <a:defRPr/>
            </a:pPr>
            <a:fld id="{F888378F-7D4C-4985-A58A-FA50DAA540E2}" type="slidenum">
              <a:rPr lang="en-US" altLang="en-US" smtClean="0"/>
              <a:pPr>
                <a:defRPr/>
              </a:pPr>
              <a:t>2</a:t>
            </a:fld>
            <a:endParaRPr lang="en-US" altLang="en-US"/>
          </a:p>
        </p:txBody>
      </p:sp>
    </p:spTree>
    <p:extLst>
      <p:ext uri="{BB962C8B-B14F-4D97-AF65-F5344CB8AC3E}">
        <p14:creationId xmlns:p14="http://schemas.microsoft.com/office/powerpoint/2010/main" val="25376056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4F6083B-7F8D-4E90-8134-155DFE75ECED}"/>
              </a:ext>
            </a:extLst>
          </p:cNvPr>
          <p:cNvSpPr>
            <a:spLocks noGrp="1"/>
          </p:cNvSpPr>
          <p:nvPr>
            <p:ph type="dt" sz="half" idx="10"/>
          </p:nvPr>
        </p:nvSpPr>
        <p:spPr>
          <a:xfrm>
            <a:off x="395288" y="6524625"/>
            <a:ext cx="971550" cy="219075"/>
          </a:xfrm>
        </p:spPr>
        <p:txBody>
          <a:bodyPr/>
          <a:lstStyle>
            <a:lvl1pPr eaLnBrk="0" fontAlgn="base" hangingPunct="0">
              <a:spcBef>
                <a:spcPct val="0"/>
              </a:spcBef>
              <a:spcAft>
                <a:spcPct val="0"/>
              </a:spcAft>
              <a:defRPr>
                <a:latin typeface="Corbel" pitchFamily="34" charset="0"/>
                <a:cs typeface="Arial" pitchFamily="34" charset="0"/>
              </a:defRPr>
            </a:lvl1pPr>
          </a:lstStyle>
          <a:p>
            <a:pPr>
              <a:defRPr/>
            </a:pPr>
            <a:fld id="{B0FF0479-6226-4039-970A-68DA45D9807C}" type="datetimeFigureOut">
              <a:rPr lang="en-GB"/>
              <a:pPr>
                <a:defRPr/>
              </a:pPr>
              <a:t>22/02/2021</a:t>
            </a:fld>
            <a:endParaRPr lang="en-GB"/>
          </a:p>
        </p:txBody>
      </p:sp>
      <p:sp>
        <p:nvSpPr>
          <p:cNvPr id="5" name="Footer Placeholder 4">
            <a:extLst>
              <a:ext uri="{FF2B5EF4-FFF2-40B4-BE49-F238E27FC236}">
                <a16:creationId xmlns:a16="http://schemas.microsoft.com/office/drawing/2014/main" id="{5F42FC31-9C4B-4484-832B-231431B943B5}"/>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solidFill>
                  <a:prstClr val="black"/>
                </a:solidFill>
                <a:latin typeface="Myriad Pro"/>
                <a:cs typeface="+mn-cs"/>
              </a:defRPr>
            </a:lvl1pPr>
          </a:lstStyle>
          <a:p>
            <a:pPr>
              <a:defRPr/>
            </a:pPr>
            <a:endParaRPr lang="en-GB"/>
          </a:p>
        </p:txBody>
      </p:sp>
      <p:sp>
        <p:nvSpPr>
          <p:cNvPr id="6" name="Slide Number Placeholder 5">
            <a:extLst>
              <a:ext uri="{FF2B5EF4-FFF2-40B4-BE49-F238E27FC236}">
                <a16:creationId xmlns:a16="http://schemas.microsoft.com/office/drawing/2014/main" id="{1449CEE5-F8E8-499D-B785-8FF20646D3AA}"/>
              </a:ext>
            </a:extLst>
          </p:cNvPr>
          <p:cNvSpPr>
            <a:spLocks noGrp="1"/>
          </p:cNvSpPr>
          <p:nvPr>
            <p:ph type="sldNum" sz="quarter" idx="12"/>
          </p:nvPr>
        </p:nvSpPr>
        <p:spPr/>
        <p:txBody>
          <a:bodyPr/>
          <a:lstStyle>
            <a:lvl1pPr eaLnBrk="0" hangingPunct="0">
              <a:defRPr>
                <a:latin typeface="Corbel" panose="020B0503020204020204" pitchFamily="34" charset="0"/>
                <a:cs typeface="Arial" panose="020B0604020202020204" pitchFamily="34" charset="0"/>
              </a:defRPr>
            </a:lvl1pPr>
          </a:lstStyle>
          <a:p>
            <a:pPr>
              <a:defRPr/>
            </a:pPr>
            <a:fld id="{BAE01945-514A-4182-9AAD-0809CD371BB7}" type="slidenum">
              <a:rPr lang="en-GB" altLang="en-US"/>
              <a:pPr>
                <a:defRPr/>
              </a:pPr>
              <a:t>‹#›</a:t>
            </a:fld>
            <a:endParaRPr lang="en-GB" altLang="en-US"/>
          </a:p>
        </p:txBody>
      </p:sp>
    </p:spTree>
    <p:extLst>
      <p:ext uri="{BB962C8B-B14F-4D97-AF65-F5344CB8AC3E}">
        <p14:creationId xmlns:p14="http://schemas.microsoft.com/office/powerpoint/2010/main" val="24261895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1E0CC72-54F3-4837-A8AC-EB3B2E14B4BE}"/>
              </a:ext>
            </a:extLst>
          </p:cNvPr>
          <p:cNvSpPr>
            <a:spLocks noGrp="1"/>
          </p:cNvSpPr>
          <p:nvPr>
            <p:ph type="dt" sz="half" idx="10"/>
          </p:nvPr>
        </p:nvSpPr>
        <p:spPr/>
        <p:txBody>
          <a:bodyPr/>
          <a:lstStyle>
            <a:lvl1pPr eaLnBrk="0" fontAlgn="base" hangingPunct="0">
              <a:spcBef>
                <a:spcPct val="0"/>
              </a:spcBef>
              <a:spcAft>
                <a:spcPct val="0"/>
              </a:spcAft>
              <a:defRPr>
                <a:latin typeface="Corbel" pitchFamily="34" charset="0"/>
                <a:cs typeface="Arial" pitchFamily="34" charset="0"/>
              </a:defRPr>
            </a:lvl1pPr>
          </a:lstStyle>
          <a:p>
            <a:pPr>
              <a:defRPr/>
            </a:pPr>
            <a:fld id="{97C67E47-CA29-429E-934F-ED8F8FDF4BD2}" type="datetimeFigureOut">
              <a:rPr lang="en-GB"/>
              <a:pPr>
                <a:defRPr/>
              </a:pPr>
              <a:t>22/02/2021</a:t>
            </a:fld>
            <a:endParaRPr lang="en-GB"/>
          </a:p>
        </p:txBody>
      </p:sp>
      <p:sp>
        <p:nvSpPr>
          <p:cNvPr id="5" name="Footer Placeholder 4">
            <a:extLst>
              <a:ext uri="{FF2B5EF4-FFF2-40B4-BE49-F238E27FC236}">
                <a16:creationId xmlns:a16="http://schemas.microsoft.com/office/drawing/2014/main" id="{D1AAA986-8395-483E-B8F5-5FC204FC4DEF}"/>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solidFill>
                  <a:prstClr val="black"/>
                </a:solidFill>
                <a:latin typeface="Myriad Pro"/>
                <a:cs typeface="+mn-cs"/>
              </a:defRPr>
            </a:lvl1pPr>
          </a:lstStyle>
          <a:p>
            <a:pPr>
              <a:defRPr/>
            </a:pPr>
            <a:endParaRPr lang="en-GB"/>
          </a:p>
        </p:txBody>
      </p:sp>
      <p:sp>
        <p:nvSpPr>
          <p:cNvPr id="6" name="Slide Number Placeholder 5">
            <a:extLst>
              <a:ext uri="{FF2B5EF4-FFF2-40B4-BE49-F238E27FC236}">
                <a16:creationId xmlns:a16="http://schemas.microsoft.com/office/drawing/2014/main" id="{8DEBA780-EE1A-446D-8ECA-AE6D514FC425}"/>
              </a:ext>
            </a:extLst>
          </p:cNvPr>
          <p:cNvSpPr>
            <a:spLocks noGrp="1"/>
          </p:cNvSpPr>
          <p:nvPr>
            <p:ph type="sldNum" sz="quarter" idx="12"/>
          </p:nvPr>
        </p:nvSpPr>
        <p:spPr/>
        <p:txBody>
          <a:bodyPr/>
          <a:lstStyle>
            <a:lvl1pPr eaLnBrk="0" hangingPunct="0">
              <a:defRPr>
                <a:latin typeface="Corbel" panose="020B0503020204020204" pitchFamily="34" charset="0"/>
                <a:cs typeface="Arial" panose="020B0604020202020204" pitchFamily="34" charset="0"/>
              </a:defRPr>
            </a:lvl1pPr>
          </a:lstStyle>
          <a:p>
            <a:pPr>
              <a:defRPr/>
            </a:pPr>
            <a:fld id="{6CE9CB32-E637-4E20-B1E9-01A0EE05437F}" type="slidenum">
              <a:rPr lang="en-GB" altLang="en-US"/>
              <a:pPr>
                <a:defRPr/>
              </a:pPr>
              <a:t>‹#›</a:t>
            </a:fld>
            <a:endParaRPr lang="en-GB" altLang="en-US"/>
          </a:p>
        </p:txBody>
      </p:sp>
    </p:spTree>
    <p:extLst>
      <p:ext uri="{BB962C8B-B14F-4D97-AF65-F5344CB8AC3E}">
        <p14:creationId xmlns:p14="http://schemas.microsoft.com/office/powerpoint/2010/main" val="24785016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AC14E39-501D-46CB-9D06-C4734AE40029}"/>
              </a:ext>
            </a:extLst>
          </p:cNvPr>
          <p:cNvSpPr>
            <a:spLocks noGrp="1"/>
          </p:cNvSpPr>
          <p:nvPr>
            <p:ph type="dt" sz="half" idx="10"/>
          </p:nvPr>
        </p:nvSpPr>
        <p:spPr/>
        <p:txBody>
          <a:bodyPr/>
          <a:lstStyle>
            <a:lvl1pPr eaLnBrk="0" fontAlgn="base" hangingPunct="0">
              <a:spcBef>
                <a:spcPct val="0"/>
              </a:spcBef>
              <a:spcAft>
                <a:spcPct val="0"/>
              </a:spcAft>
              <a:defRPr>
                <a:latin typeface="Corbel" pitchFamily="34" charset="0"/>
                <a:cs typeface="Arial" pitchFamily="34" charset="0"/>
              </a:defRPr>
            </a:lvl1pPr>
          </a:lstStyle>
          <a:p>
            <a:pPr>
              <a:defRPr/>
            </a:pPr>
            <a:fld id="{4336A8B5-6E9C-4CBF-A7FE-C878995723B1}" type="datetimeFigureOut">
              <a:rPr lang="en-GB"/>
              <a:pPr>
                <a:defRPr/>
              </a:pPr>
              <a:t>22/02/2021</a:t>
            </a:fld>
            <a:endParaRPr lang="en-GB"/>
          </a:p>
        </p:txBody>
      </p:sp>
      <p:sp>
        <p:nvSpPr>
          <p:cNvPr id="5" name="Slide Number Placeholder 5">
            <a:extLst>
              <a:ext uri="{FF2B5EF4-FFF2-40B4-BE49-F238E27FC236}">
                <a16:creationId xmlns:a16="http://schemas.microsoft.com/office/drawing/2014/main" id="{DDE064FA-DFC5-454F-826F-077E8D593F93}"/>
              </a:ext>
            </a:extLst>
          </p:cNvPr>
          <p:cNvSpPr>
            <a:spLocks noGrp="1"/>
          </p:cNvSpPr>
          <p:nvPr>
            <p:ph type="sldNum" sz="quarter" idx="11"/>
          </p:nvPr>
        </p:nvSpPr>
        <p:spPr/>
        <p:txBody>
          <a:bodyPr/>
          <a:lstStyle>
            <a:lvl1pPr eaLnBrk="0" hangingPunct="0">
              <a:defRPr>
                <a:latin typeface="Corbel" panose="020B0503020204020204" pitchFamily="34" charset="0"/>
                <a:cs typeface="Arial" panose="020B0604020202020204" pitchFamily="34" charset="0"/>
              </a:defRPr>
            </a:lvl1pPr>
          </a:lstStyle>
          <a:p>
            <a:pPr>
              <a:defRPr/>
            </a:pPr>
            <a:fld id="{3B727750-B898-45A6-8873-86B31B0641E1}" type="slidenum">
              <a:rPr lang="en-GB" altLang="en-US"/>
              <a:pPr>
                <a:defRPr/>
              </a:pPr>
              <a:t>‹#›</a:t>
            </a:fld>
            <a:endParaRPr lang="en-GB" altLang="en-US"/>
          </a:p>
        </p:txBody>
      </p:sp>
    </p:spTree>
    <p:extLst>
      <p:ext uri="{BB962C8B-B14F-4D97-AF65-F5344CB8AC3E}">
        <p14:creationId xmlns:p14="http://schemas.microsoft.com/office/powerpoint/2010/main" val="6451338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26B1BB2-7BBD-4181-AC1E-10B380B3FFB8}"/>
              </a:ext>
            </a:extLst>
          </p:cNvPr>
          <p:cNvSpPr>
            <a:spLocks noGrp="1"/>
          </p:cNvSpPr>
          <p:nvPr>
            <p:ph type="dt" sz="half" idx="10"/>
          </p:nvPr>
        </p:nvSpPr>
        <p:spPr/>
        <p:txBody>
          <a:bodyPr/>
          <a:lstStyle>
            <a:lvl1pPr eaLnBrk="0" fontAlgn="base" hangingPunct="0">
              <a:spcBef>
                <a:spcPct val="0"/>
              </a:spcBef>
              <a:spcAft>
                <a:spcPct val="0"/>
              </a:spcAft>
              <a:defRPr>
                <a:latin typeface="Corbel" pitchFamily="34" charset="0"/>
                <a:cs typeface="Arial" pitchFamily="34" charset="0"/>
              </a:defRPr>
            </a:lvl1pPr>
          </a:lstStyle>
          <a:p>
            <a:pPr>
              <a:defRPr/>
            </a:pPr>
            <a:fld id="{23C97114-0F8A-4E2C-826E-2600A3EFF39A}" type="datetimeFigureOut">
              <a:rPr lang="en-GB"/>
              <a:pPr>
                <a:defRPr/>
              </a:pPr>
              <a:t>22/02/2021</a:t>
            </a:fld>
            <a:endParaRPr lang="en-GB"/>
          </a:p>
        </p:txBody>
      </p:sp>
      <p:sp>
        <p:nvSpPr>
          <p:cNvPr id="6" name="Slide Number Placeholder 6">
            <a:extLst>
              <a:ext uri="{FF2B5EF4-FFF2-40B4-BE49-F238E27FC236}">
                <a16:creationId xmlns:a16="http://schemas.microsoft.com/office/drawing/2014/main" id="{56B61F11-BFFF-4B76-B611-5B12F7339364}"/>
              </a:ext>
            </a:extLst>
          </p:cNvPr>
          <p:cNvSpPr>
            <a:spLocks noGrp="1"/>
          </p:cNvSpPr>
          <p:nvPr>
            <p:ph type="sldNum" sz="quarter" idx="11"/>
          </p:nvPr>
        </p:nvSpPr>
        <p:spPr/>
        <p:txBody>
          <a:bodyPr/>
          <a:lstStyle>
            <a:lvl1pPr eaLnBrk="0" hangingPunct="0">
              <a:defRPr>
                <a:latin typeface="Corbel" panose="020B0503020204020204" pitchFamily="34" charset="0"/>
                <a:cs typeface="Arial" panose="020B0604020202020204" pitchFamily="34" charset="0"/>
              </a:defRPr>
            </a:lvl1pPr>
          </a:lstStyle>
          <a:p>
            <a:pPr>
              <a:defRPr/>
            </a:pPr>
            <a:fld id="{D198E1F6-9ECD-4908-A668-E385623C3F5C}" type="slidenum">
              <a:rPr lang="en-GB" altLang="en-US"/>
              <a:pPr>
                <a:defRPr/>
              </a:pPr>
              <a:t>‹#›</a:t>
            </a:fld>
            <a:endParaRPr lang="en-GB" altLang="en-US"/>
          </a:p>
        </p:txBody>
      </p:sp>
    </p:spTree>
    <p:extLst>
      <p:ext uri="{BB962C8B-B14F-4D97-AF65-F5344CB8AC3E}">
        <p14:creationId xmlns:p14="http://schemas.microsoft.com/office/powerpoint/2010/main" val="2490050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6F97E32-8FA5-4AB5-A228-BF3826F51925}"/>
              </a:ext>
            </a:extLst>
          </p:cNvPr>
          <p:cNvSpPr>
            <a:spLocks noGrp="1"/>
          </p:cNvSpPr>
          <p:nvPr>
            <p:ph type="dt" sz="half" idx="10"/>
          </p:nvPr>
        </p:nvSpPr>
        <p:spPr/>
        <p:txBody>
          <a:bodyPr/>
          <a:lstStyle>
            <a:lvl1pPr eaLnBrk="0" fontAlgn="base" hangingPunct="0">
              <a:spcBef>
                <a:spcPct val="0"/>
              </a:spcBef>
              <a:spcAft>
                <a:spcPct val="0"/>
              </a:spcAft>
              <a:defRPr>
                <a:latin typeface="Corbel" pitchFamily="34" charset="0"/>
                <a:cs typeface="Arial" pitchFamily="34" charset="0"/>
              </a:defRPr>
            </a:lvl1pPr>
          </a:lstStyle>
          <a:p>
            <a:pPr>
              <a:defRPr/>
            </a:pPr>
            <a:fld id="{F0A44217-8DC6-4E9B-8D5A-382C0A75925C}" type="datetimeFigureOut">
              <a:rPr lang="en-GB"/>
              <a:pPr>
                <a:defRPr/>
              </a:pPr>
              <a:t>22/02/2021</a:t>
            </a:fld>
            <a:endParaRPr lang="en-GB"/>
          </a:p>
        </p:txBody>
      </p:sp>
      <p:sp>
        <p:nvSpPr>
          <p:cNvPr id="8" name="Slide Number Placeholder 8">
            <a:extLst>
              <a:ext uri="{FF2B5EF4-FFF2-40B4-BE49-F238E27FC236}">
                <a16:creationId xmlns:a16="http://schemas.microsoft.com/office/drawing/2014/main" id="{CAD848A1-3280-4C77-94C7-9E2E8C855040}"/>
              </a:ext>
            </a:extLst>
          </p:cNvPr>
          <p:cNvSpPr>
            <a:spLocks noGrp="1"/>
          </p:cNvSpPr>
          <p:nvPr>
            <p:ph type="sldNum" sz="quarter" idx="11"/>
          </p:nvPr>
        </p:nvSpPr>
        <p:spPr/>
        <p:txBody>
          <a:bodyPr/>
          <a:lstStyle>
            <a:lvl1pPr eaLnBrk="0" hangingPunct="0">
              <a:defRPr>
                <a:latin typeface="Corbel" panose="020B0503020204020204" pitchFamily="34" charset="0"/>
                <a:cs typeface="Arial" panose="020B0604020202020204" pitchFamily="34" charset="0"/>
              </a:defRPr>
            </a:lvl1pPr>
          </a:lstStyle>
          <a:p>
            <a:pPr>
              <a:defRPr/>
            </a:pPr>
            <a:fld id="{8E4084E6-1390-49DC-B80D-CD2A5D97062A}" type="slidenum">
              <a:rPr lang="en-GB" altLang="en-US"/>
              <a:pPr>
                <a:defRPr/>
              </a:pPr>
              <a:t>‹#›</a:t>
            </a:fld>
            <a:endParaRPr lang="en-GB" altLang="en-US"/>
          </a:p>
        </p:txBody>
      </p:sp>
    </p:spTree>
    <p:extLst>
      <p:ext uri="{BB962C8B-B14F-4D97-AF65-F5344CB8AC3E}">
        <p14:creationId xmlns:p14="http://schemas.microsoft.com/office/powerpoint/2010/main" val="11567327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B056DBC-1739-4A44-929C-889ABDAC2BD5}"/>
              </a:ext>
            </a:extLst>
          </p:cNvPr>
          <p:cNvSpPr>
            <a:spLocks noGrp="1"/>
          </p:cNvSpPr>
          <p:nvPr>
            <p:ph type="dt" sz="half" idx="10"/>
          </p:nvPr>
        </p:nvSpPr>
        <p:spPr/>
        <p:txBody>
          <a:bodyPr/>
          <a:lstStyle>
            <a:lvl1pPr eaLnBrk="0" fontAlgn="base" hangingPunct="0">
              <a:spcBef>
                <a:spcPct val="0"/>
              </a:spcBef>
              <a:spcAft>
                <a:spcPct val="0"/>
              </a:spcAft>
              <a:defRPr>
                <a:latin typeface="Corbel" pitchFamily="34" charset="0"/>
                <a:cs typeface="Arial" pitchFamily="34" charset="0"/>
              </a:defRPr>
            </a:lvl1pPr>
          </a:lstStyle>
          <a:p>
            <a:pPr>
              <a:defRPr/>
            </a:pPr>
            <a:fld id="{B81DBFDA-7117-42EA-90DB-ACC560B8EBEE}" type="datetimeFigureOut">
              <a:rPr lang="en-GB"/>
              <a:pPr>
                <a:defRPr/>
              </a:pPr>
              <a:t>22/02/2021</a:t>
            </a:fld>
            <a:endParaRPr lang="en-GB"/>
          </a:p>
        </p:txBody>
      </p:sp>
      <p:sp>
        <p:nvSpPr>
          <p:cNvPr id="4" name="Slide Number Placeholder 4">
            <a:extLst>
              <a:ext uri="{FF2B5EF4-FFF2-40B4-BE49-F238E27FC236}">
                <a16:creationId xmlns:a16="http://schemas.microsoft.com/office/drawing/2014/main" id="{359C6784-9C8D-41AB-B713-C0C91A59C940}"/>
              </a:ext>
            </a:extLst>
          </p:cNvPr>
          <p:cNvSpPr>
            <a:spLocks noGrp="1"/>
          </p:cNvSpPr>
          <p:nvPr>
            <p:ph type="sldNum" sz="quarter" idx="11"/>
          </p:nvPr>
        </p:nvSpPr>
        <p:spPr/>
        <p:txBody>
          <a:bodyPr/>
          <a:lstStyle>
            <a:lvl1pPr eaLnBrk="0" hangingPunct="0">
              <a:defRPr>
                <a:latin typeface="Corbel" panose="020B0503020204020204" pitchFamily="34" charset="0"/>
                <a:cs typeface="Arial" panose="020B0604020202020204" pitchFamily="34" charset="0"/>
              </a:defRPr>
            </a:lvl1pPr>
          </a:lstStyle>
          <a:p>
            <a:pPr>
              <a:defRPr/>
            </a:pPr>
            <a:fld id="{49BEBDA3-5411-4E0C-870D-1F30605AC64E}" type="slidenum">
              <a:rPr lang="en-GB" altLang="en-US"/>
              <a:pPr>
                <a:defRPr/>
              </a:pPr>
              <a:t>‹#›</a:t>
            </a:fld>
            <a:endParaRPr lang="en-GB" altLang="en-US"/>
          </a:p>
        </p:txBody>
      </p:sp>
    </p:spTree>
    <p:extLst>
      <p:ext uri="{BB962C8B-B14F-4D97-AF65-F5344CB8AC3E}">
        <p14:creationId xmlns:p14="http://schemas.microsoft.com/office/powerpoint/2010/main" val="36528992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66274CB-491B-4EFD-847F-8D2C91B5EB91}"/>
              </a:ext>
            </a:extLst>
          </p:cNvPr>
          <p:cNvSpPr>
            <a:spLocks noGrp="1"/>
          </p:cNvSpPr>
          <p:nvPr>
            <p:ph type="dt" sz="half" idx="10"/>
          </p:nvPr>
        </p:nvSpPr>
        <p:spPr/>
        <p:txBody>
          <a:bodyPr/>
          <a:lstStyle>
            <a:lvl1pPr eaLnBrk="0" fontAlgn="base" hangingPunct="0">
              <a:spcBef>
                <a:spcPct val="0"/>
              </a:spcBef>
              <a:spcAft>
                <a:spcPct val="0"/>
              </a:spcAft>
              <a:defRPr>
                <a:latin typeface="Corbel" pitchFamily="34" charset="0"/>
                <a:cs typeface="Arial" pitchFamily="34" charset="0"/>
              </a:defRPr>
            </a:lvl1pPr>
          </a:lstStyle>
          <a:p>
            <a:pPr>
              <a:defRPr/>
            </a:pPr>
            <a:fld id="{64536DF4-E293-40DB-94D5-C51B43D725CB}" type="datetimeFigureOut">
              <a:rPr lang="en-GB"/>
              <a:pPr>
                <a:defRPr/>
              </a:pPr>
              <a:t>22/02/2021</a:t>
            </a:fld>
            <a:endParaRPr lang="en-GB"/>
          </a:p>
        </p:txBody>
      </p:sp>
      <p:sp>
        <p:nvSpPr>
          <p:cNvPr id="3" name="Slide Number Placeholder 3">
            <a:extLst>
              <a:ext uri="{FF2B5EF4-FFF2-40B4-BE49-F238E27FC236}">
                <a16:creationId xmlns:a16="http://schemas.microsoft.com/office/drawing/2014/main" id="{0FB8B285-BEB2-4D55-859E-B59C641429B9}"/>
              </a:ext>
            </a:extLst>
          </p:cNvPr>
          <p:cNvSpPr>
            <a:spLocks noGrp="1"/>
          </p:cNvSpPr>
          <p:nvPr>
            <p:ph type="sldNum" sz="quarter" idx="11"/>
          </p:nvPr>
        </p:nvSpPr>
        <p:spPr/>
        <p:txBody>
          <a:bodyPr/>
          <a:lstStyle>
            <a:lvl1pPr eaLnBrk="0" hangingPunct="0">
              <a:defRPr>
                <a:latin typeface="Corbel" panose="020B0503020204020204" pitchFamily="34" charset="0"/>
                <a:cs typeface="Arial" panose="020B0604020202020204" pitchFamily="34" charset="0"/>
              </a:defRPr>
            </a:lvl1pPr>
          </a:lstStyle>
          <a:p>
            <a:pPr>
              <a:defRPr/>
            </a:pPr>
            <a:fld id="{01638650-56BC-4EB8-8B08-4A6EAA34723C}" type="slidenum">
              <a:rPr lang="en-GB" altLang="en-US"/>
              <a:pPr>
                <a:defRPr/>
              </a:pPr>
              <a:t>‹#›</a:t>
            </a:fld>
            <a:endParaRPr lang="en-GB" altLang="en-US"/>
          </a:p>
        </p:txBody>
      </p:sp>
    </p:spTree>
    <p:extLst>
      <p:ext uri="{BB962C8B-B14F-4D97-AF65-F5344CB8AC3E}">
        <p14:creationId xmlns:p14="http://schemas.microsoft.com/office/powerpoint/2010/main" val="20747536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a:extLst>
              <a:ext uri="{FF2B5EF4-FFF2-40B4-BE49-F238E27FC236}">
                <a16:creationId xmlns:a16="http://schemas.microsoft.com/office/drawing/2014/main" id="{6D8D18B5-960C-40BE-8BF8-150F5777C966}"/>
              </a:ext>
            </a:extLst>
          </p:cNvPr>
          <p:cNvSpPr>
            <a:spLocks noGrp="1"/>
          </p:cNvSpPr>
          <p:nvPr>
            <p:ph type="dt" sz="half" idx="10"/>
          </p:nvPr>
        </p:nvSpPr>
        <p:spPr/>
        <p:txBody>
          <a:bodyPr/>
          <a:lstStyle>
            <a:lvl1pPr eaLnBrk="0" fontAlgn="base" hangingPunct="0">
              <a:spcBef>
                <a:spcPct val="0"/>
              </a:spcBef>
              <a:spcAft>
                <a:spcPct val="0"/>
              </a:spcAft>
              <a:defRPr>
                <a:latin typeface="Corbel" pitchFamily="34" charset="0"/>
                <a:cs typeface="Arial" pitchFamily="34" charset="0"/>
              </a:defRPr>
            </a:lvl1pPr>
          </a:lstStyle>
          <a:p>
            <a:pPr>
              <a:defRPr/>
            </a:pPr>
            <a:fld id="{D5269113-5EEA-4E72-A221-5A17F52CA60E}" type="datetimeFigureOut">
              <a:rPr lang="en-GB"/>
              <a:pPr>
                <a:defRPr/>
              </a:pPr>
              <a:t>22/02/2021</a:t>
            </a:fld>
            <a:endParaRPr lang="en-GB"/>
          </a:p>
        </p:txBody>
      </p:sp>
      <p:sp>
        <p:nvSpPr>
          <p:cNvPr id="6" name="Slide Number Placeholder 6">
            <a:extLst>
              <a:ext uri="{FF2B5EF4-FFF2-40B4-BE49-F238E27FC236}">
                <a16:creationId xmlns:a16="http://schemas.microsoft.com/office/drawing/2014/main" id="{D0BDD288-5747-471E-8C72-0DB744701A6C}"/>
              </a:ext>
            </a:extLst>
          </p:cNvPr>
          <p:cNvSpPr>
            <a:spLocks noGrp="1"/>
          </p:cNvSpPr>
          <p:nvPr>
            <p:ph type="sldNum" sz="quarter" idx="11"/>
          </p:nvPr>
        </p:nvSpPr>
        <p:spPr/>
        <p:txBody>
          <a:bodyPr/>
          <a:lstStyle>
            <a:lvl1pPr eaLnBrk="0" hangingPunct="0">
              <a:defRPr>
                <a:latin typeface="Corbel" panose="020B0503020204020204" pitchFamily="34" charset="0"/>
                <a:cs typeface="Arial" panose="020B0604020202020204" pitchFamily="34" charset="0"/>
              </a:defRPr>
            </a:lvl1pPr>
          </a:lstStyle>
          <a:p>
            <a:pPr>
              <a:defRPr/>
            </a:pPr>
            <a:fld id="{115863CA-F10A-4514-AC9B-281159C110FC}" type="slidenum">
              <a:rPr lang="en-GB" altLang="en-US"/>
              <a:pPr>
                <a:defRPr/>
              </a:pPr>
              <a:t>‹#›</a:t>
            </a:fld>
            <a:endParaRPr lang="en-GB" altLang="en-US"/>
          </a:p>
        </p:txBody>
      </p:sp>
    </p:spTree>
    <p:extLst>
      <p:ext uri="{BB962C8B-B14F-4D97-AF65-F5344CB8AC3E}">
        <p14:creationId xmlns:p14="http://schemas.microsoft.com/office/powerpoint/2010/main" val="14097209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a:extLst>
              <a:ext uri="{FF2B5EF4-FFF2-40B4-BE49-F238E27FC236}">
                <a16:creationId xmlns:a16="http://schemas.microsoft.com/office/drawing/2014/main" id="{2F3728F1-B2C4-4822-88F7-906726428696}"/>
              </a:ext>
            </a:extLst>
          </p:cNvPr>
          <p:cNvSpPr>
            <a:spLocks noGrp="1"/>
          </p:cNvSpPr>
          <p:nvPr>
            <p:ph type="dt" sz="half" idx="10"/>
          </p:nvPr>
        </p:nvSpPr>
        <p:spPr/>
        <p:txBody>
          <a:bodyPr/>
          <a:lstStyle>
            <a:lvl1pPr eaLnBrk="0" fontAlgn="base" hangingPunct="0">
              <a:spcBef>
                <a:spcPct val="0"/>
              </a:spcBef>
              <a:spcAft>
                <a:spcPct val="0"/>
              </a:spcAft>
              <a:defRPr>
                <a:latin typeface="Corbel" pitchFamily="34" charset="0"/>
                <a:cs typeface="Arial" pitchFamily="34" charset="0"/>
              </a:defRPr>
            </a:lvl1pPr>
          </a:lstStyle>
          <a:p>
            <a:pPr>
              <a:defRPr/>
            </a:pPr>
            <a:fld id="{B62B84AC-880A-406A-BE96-8695949E5143}" type="datetimeFigureOut">
              <a:rPr lang="en-GB"/>
              <a:pPr>
                <a:defRPr/>
              </a:pPr>
              <a:t>22/02/2021</a:t>
            </a:fld>
            <a:endParaRPr lang="en-GB"/>
          </a:p>
        </p:txBody>
      </p:sp>
      <p:sp>
        <p:nvSpPr>
          <p:cNvPr id="6" name="Slide Number Placeholder 6">
            <a:extLst>
              <a:ext uri="{FF2B5EF4-FFF2-40B4-BE49-F238E27FC236}">
                <a16:creationId xmlns:a16="http://schemas.microsoft.com/office/drawing/2014/main" id="{A57937D7-DF2C-46B8-8BB3-0B8EB6AEF328}"/>
              </a:ext>
            </a:extLst>
          </p:cNvPr>
          <p:cNvSpPr>
            <a:spLocks noGrp="1"/>
          </p:cNvSpPr>
          <p:nvPr>
            <p:ph type="sldNum" sz="quarter" idx="11"/>
          </p:nvPr>
        </p:nvSpPr>
        <p:spPr/>
        <p:txBody>
          <a:bodyPr/>
          <a:lstStyle>
            <a:lvl1pPr eaLnBrk="0" hangingPunct="0">
              <a:defRPr>
                <a:latin typeface="Corbel" panose="020B0503020204020204" pitchFamily="34" charset="0"/>
                <a:cs typeface="Arial" panose="020B0604020202020204" pitchFamily="34" charset="0"/>
              </a:defRPr>
            </a:lvl1pPr>
          </a:lstStyle>
          <a:p>
            <a:pPr>
              <a:defRPr/>
            </a:pPr>
            <a:fld id="{D30CB4C9-E26C-4FF0-9202-7A8C98B0BB8A}" type="slidenum">
              <a:rPr lang="en-GB" altLang="en-US"/>
              <a:pPr>
                <a:defRPr/>
              </a:pPr>
              <a:t>‹#›</a:t>
            </a:fld>
            <a:endParaRPr lang="en-GB" altLang="en-US"/>
          </a:p>
        </p:txBody>
      </p:sp>
    </p:spTree>
    <p:extLst>
      <p:ext uri="{BB962C8B-B14F-4D97-AF65-F5344CB8AC3E}">
        <p14:creationId xmlns:p14="http://schemas.microsoft.com/office/powerpoint/2010/main" val="36273575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AA1229-2110-4565-856B-9C66DC4AEA71}"/>
              </a:ext>
            </a:extLst>
          </p:cNvPr>
          <p:cNvSpPr>
            <a:spLocks noGrp="1"/>
          </p:cNvSpPr>
          <p:nvPr>
            <p:ph type="dt" sz="half" idx="10"/>
          </p:nvPr>
        </p:nvSpPr>
        <p:spPr/>
        <p:txBody>
          <a:bodyPr/>
          <a:lstStyle>
            <a:lvl1pPr eaLnBrk="0" fontAlgn="base" hangingPunct="0">
              <a:spcBef>
                <a:spcPct val="0"/>
              </a:spcBef>
              <a:spcAft>
                <a:spcPct val="0"/>
              </a:spcAft>
              <a:defRPr>
                <a:latin typeface="Corbel" pitchFamily="34" charset="0"/>
                <a:cs typeface="Arial" pitchFamily="34" charset="0"/>
              </a:defRPr>
            </a:lvl1pPr>
          </a:lstStyle>
          <a:p>
            <a:pPr>
              <a:defRPr/>
            </a:pPr>
            <a:fld id="{A94AF7E3-3980-4A28-A369-4CA13F77A264}" type="datetimeFigureOut">
              <a:rPr lang="en-GB"/>
              <a:pPr>
                <a:defRPr/>
              </a:pPr>
              <a:t>22/02/2021</a:t>
            </a:fld>
            <a:endParaRPr lang="en-GB"/>
          </a:p>
        </p:txBody>
      </p:sp>
      <p:sp>
        <p:nvSpPr>
          <p:cNvPr id="5" name="Slide Number Placeholder 5">
            <a:extLst>
              <a:ext uri="{FF2B5EF4-FFF2-40B4-BE49-F238E27FC236}">
                <a16:creationId xmlns:a16="http://schemas.microsoft.com/office/drawing/2014/main" id="{0732BC54-1218-42F0-B5CB-DD0EBF27A28D}"/>
              </a:ext>
            </a:extLst>
          </p:cNvPr>
          <p:cNvSpPr>
            <a:spLocks noGrp="1"/>
          </p:cNvSpPr>
          <p:nvPr>
            <p:ph type="sldNum" sz="quarter" idx="11"/>
          </p:nvPr>
        </p:nvSpPr>
        <p:spPr/>
        <p:txBody>
          <a:bodyPr/>
          <a:lstStyle>
            <a:lvl1pPr eaLnBrk="0" hangingPunct="0">
              <a:defRPr>
                <a:latin typeface="Corbel" panose="020B0503020204020204" pitchFamily="34" charset="0"/>
                <a:cs typeface="Arial" panose="020B0604020202020204" pitchFamily="34" charset="0"/>
              </a:defRPr>
            </a:lvl1pPr>
          </a:lstStyle>
          <a:p>
            <a:pPr>
              <a:defRPr/>
            </a:pPr>
            <a:fld id="{8D0D571A-A114-4B43-B014-3D707026E216}" type="slidenum">
              <a:rPr lang="en-GB" altLang="en-US"/>
              <a:pPr>
                <a:defRPr/>
              </a:pPr>
              <a:t>‹#›</a:t>
            </a:fld>
            <a:endParaRPr lang="en-GB" altLang="en-US"/>
          </a:p>
        </p:txBody>
      </p:sp>
    </p:spTree>
    <p:extLst>
      <p:ext uri="{BB962C8B-B14F-4D97-AF65-F5344CB8AC3E}">
        <p14:creationId xmlns:p14="http://schemas.microsoft.com/office/powerpoint/2010/main" val="28053883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6AE3FF8-4A1B-444F-9AE0-1B7AC6AE8E31}"/>
              </a:ext>
            </a:extLst>
          </p:cNvPr>
          <p:cNvSpPr>
            <a:spLocks noGrp="1"/>
          </p:cNvSpPr>
          <p:nvPr>
            <p:ph type="dt" sz="half" idx="10"/>
          </p:nvPr>
        </p:nvSpPr>
        <p:spPr/>
        <p:txBody>
          <a:bodyPr/>
          <a:lstStyle>
            <a:lvl1pPr eaLnBrk="0" fontAlgn="base" hangingPunct="0">
              <a:spcBef>
                <a:spcPct val="0"/>
              </a:spcBef>
              <a:spcAft>
                <a:spcPct val="0"/>
              </a:spcAft>
              <a:defRPr>
                <a:latin typeface="Corbel" pitchFamily="34" charset="0"/>
                <a:cs typeface="Arial" pitchFamily="34" charset="0"/>
              </a:defRPr>
            </a:lvl1pPr>
          </a:lstStyle>
          <a:p>
            <a:pPr>
              <a:defRPr/>
            </a:pPr>
            <a:fld id="{06D9854B-6B1B-46A4-8F41-8F253D4648F8}" type="datetimeFigureOut">
              <a:rPr lang="en-GB"/>
              <a:pPr>
                <a:defRPr/>
              </a:pPr>
              <a:t>22/02/2021</a:t>
            </a:fld>
            <a:endParaRPr lang="en-GB"/>
          </a:p>
        </p:txBody>
      </p:sp>
      <p:sp>
        <p:nvSpPr>
          <p:cNvPr id="5" name="Slide Number Placeholder 5">
            <a:extLst>
              <a:ext uri="{FF2B5EF4-FFF2-40B4-BE49-F238E27FC236}">
                <a16:creationId xmlns:a16="http://schemas.microsoft.com/office/drawing/2014/main" id="{4335F7F4-E2AC-4276-919A-0F794D1E03E9}"/>
              </a:ext>
            </a:extLst>
          </p:cNvPr>
          <p:cNvSpPr>
            <a:spLocks noGrp="1"/>
          </p:cNvSpPr>
          <p:nvPr>
            <p:ph type="sldNum" sz="quarter" idx="11"/>
          </p:nvPr>
        </p:nvSpPr>
        <p:spPr/>
        <p:txBody>
          <a:bodyPr/>
          <a:lstStyle>
            <a:lvl1pPr eaLnBrk="0" hangingPunct="0">
              <a:defRPr>
                <a:latin typeface="Corbel" panose="020B0503020204020204" pitchFamily="34" charset="0"/>
                <a:cs typeface="Arial" panose="020B0604020202020204" pitchFamily="34" charset="0"/>
              </a:defRPr>
            </a:lvl1pPr>
          </a:lstStyle>
          <a:p>
            <a:pPr>
              <a:defRPr/>
            </a:pPr>
            <a:fld id="{BD836007-D564-4D0A-8259-327737DBB8AC}" type="slidenum">
              <a:rPr lang="en-GB" altLang="en-US"/>
              <a:pPr>
                <a:defRPr/>
              </a:pPr>
              <a:t>‹#›</a:t>
            </a:fld>
            <a:endParaRPr lang="en-GB" altLang="en-US"/>
          </a:p>
        </p:txBody>
      </p:sp>
    </p:spTree>
    <p:extLst>
      <p:ext uri="{BB962C8B-B14F-4D97-AF65-F5344CB8AC3E}">
        <p14:creationId xmlns:p14="http://schemas.microsoft.com/office/powerpoint/2010/main" val="500244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711FD54C-D86D-4732-B4DA-6A4596554E4B}"/>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7F10DB25-9E9D-4560-8FEA-D61387D3FF3E}"/>
              </a:ext>
            </a:extLst>
          </p:cNvPr>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5C8D7150-A0FC-472B-BB1F-F15506794FE6}"/>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prstClr val="black">
                    <a:tint val="75000"/>
                  </a:prstClr>
                </a:solidFill>
                <a:latin typeface="Myriad Pro"/>
                <a:cs typeface="+mn-cs"/>
              </a:defRPr>
            </a:lvl1pPr>
          </a:lstStyle>
          <a:p>
            <a:pPr>
              <a:defRPr/>
            </a:pPr>
            <a:fld id="{01C76B8D-F7B6-4D21-A28A-D0324259B073}" type="datetimeFigureOut">
              <a:rPr lang="en-GB"/>
              <a:pPr>
                <a:defRPr/>
              </a:pPr>
              <a:t>22/02/2021</a:t>
            </a:fld>
            <a:endParaRPr lang="en-GB" dirty="0"/>
          </a:p>
        </p:txBody>
      </p:sp>
      <p:sp>
        <p:nvSpPr>
          <p:cNvPr id="6" name="Slide Number Placeholder 5">
            <a:extLst>
              <a:ext uri="{FF2B5EF4-FFF2-40B4-BE49-F238E27FC236}">
                <a16:creationId xmlns:a16="http://schemas.microsoft.com/office/drawing/2014/main" id="{8092597F-5032-41E4-8DAF-9B7F7C8DBA19}"/>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7C209E39-6749-4A20-AC0F-18B05A947E98}"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0" r:id="rId1"/>
    <p:sldLayoutId id="2147483781" r:id="rId2"/>
    <p:sldLayoutId id="2147483782" r:id="rId3"/>
    <p:sldLayoutId id="2147483783" r:id="rId4"/>
    <p:sldLayoutId id="2147483784" r:id="rId5"/>
    <p:sldLayoutId id="2147483785" r:id="rId6"/>
    <p:sldLayoutId id="2147483786" r:id="rId7"/>
    <p:sldLayoutId id="2147483787" r:id="rId8"/>
    <p:sldLayoutId id="2147483788" r:id="rId9"/>
    <p:sldLayoutId id="2147483789" r:id="rId10"/>
    <p:sldLayoutId id="2147483790"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fontAlgn="base">
        <a:spcBef>
          <a:spcPct val="0"/>
        </a:spcBef>
        <a:spcAft>
          <a:spcPct val="0"/>
        </a:spcAft>
        <a:defRPr sz="4400">
          <a:solidFill>
            <a:schemeClr val="tx1"/>
          </a:solidFill>
          <a:latin typeface="Myriad Pro"/>
        </a:defRPr>
      </a:lvl6pPr>
      <a:lvl7pPr marL="914400" algn="ctr" rtl="0" fontAlgn="base">
        <a:spcBef>
          <a:spcPct val="0"/>
        </a:spcBef>
        <a:spcAft>
          <a:spcPct val="0"/>
        </a:spcAft>
        <a:defRPr sz="4400">
          <a:solidFill>
            <a:schemeClr val="tx1"/>
          </a:solidFill>
          <a:latin typeface="Myriad Pro"/>
        </a:defRPr>
      </a:lvl7pPr>
      <a:lvl8pPr marL="1371600" algn="ctr" rtl="0" fontAlgn="base">
        <a:spcBef>
          <a:spcPct val="0"/>
        </a:spcBef>
        <a:spcAft>
          <a:spcPct val="0"/>
        </a:spcAft>
        <a:defRPr sz="4400">
          <a:solidFill>
            <a:schemeClr val="tx1"/>
          </a:solidFill>
          <a:latin typeface="Myriad Pro"/>
        </a:defRPr>
      </a:lvl8pPr>
      <a:lvl9pPr marL="1828800" algn="ctr" rtl="0" fontAlgn="base">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www.truthinsideofyou.org/dealing-difficult-people-part-1/" TargetMode="External"/><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0C76CCDB-7854-4560-AD9B-C42D03022E1B}"/>
              </a:ext>
            </a:extLst>
          </p:cNvPr>
          <p:cNvSpPr>
            <a:spLocks noGrp="1"/>
          </p:cNvSpPr>
          <p:nvPr>
            <p:ph type="ctrTitle"/>
          </p:nvPr>
        </p:nvSpPr>
        <p:spPr>
          <a:xfrm>
            <a:off x="684213" y="1989138"/>
            <a:ext cx="7772400" cy="1470025"/>
          </a:xfrm>
        </p:spPr>
        <p:txBody>
          <a:bodyPr/>
          <a:lstStyle/>
          <a:p>
            <a:pPr eaLnBrk="1" hangingPunct="1"/>
            <a:r>
              <a:rPr lang="en-GB" altLang="en-US" dirty="0">
                <a:solidFill>
                  <a:schemeClr val="bg1"/>
                </a:solidFill>
              </a:rPr>
              <a:t>Leading and Implementing Workplace Change</a:t>
            </a:r>
          </a:p>
        </p:txBody>
      </p:sp>
      <p:sp>
        <p:nvSpPr>
          <p:cNvPr id="3" name="Subtitle 2">
            <a:extLst>
              <a:ext uri="{FF2B5EF4-FFF2-40B4-BE49-F238E27FC236}">
                <a16:creationId xmlns:a16="http://schemas.microsoft.com/office/drawing/2014/main" id="{C9904A05-6917-4ADA-A7B4-DA544BD88309}"/>
              </a:ext>
            </a:extLst>
          </p:cNvPr>
          <p:cNvSpPr>
            <a:spLocks noGrp="1"/>
          </p:cNvSpPr>
          <p:nvPr>
            <p:ph type="subTitle" idx="1"/>
          </p:nvPr>
        </p:nvSpPr>
        <p:spPr>
          <a:xfrm>
            <a:off x="1370013" y="3744913"/>
            <a:ext cx="6400800" cy="1752600"/>
          </a:xfrm>
        </p:spPr>
        <p:txBody>
          <a:bodyPr/>
          <a:lstStyle/>
          <a:p>
            <a:pPr eaLnBrk="1" hangingPunct="1">
              <a:defRPr/>
            </a:pPr>
            <a:endParaRPr lang="en-GB" dirty="0">
              <a:solidFill>
                <a:schemeClr val="bg1"/>
              </a:solidFill>
            </a:endParaRPr>
          </a:p>
        </p:txBody>
      </p:sp>
      <p:pic>
        <p:nvPicPr>
          <p:cNvPr id="15364" name="Picture 2">
            <a:extLst>
              <a:ext uri="{FF2B5EF4-FFF2-40B4-BE49-F238E27FC236}">
                <a16:creationId xmlns:a16="http://schemas.microsoft.com/office/drawing/2014/main" id="{FA89A6B4-D5F5-42D6-9672-5C6F5519BF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40650" y="53975"/>
            <a:ext cx="1312863"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CD30FDF-8F17-4944-99F0-0F6AD2B19F6E}"/>
              </a:ext>
            </a:extLst>
          </p:cNvPr>
          <p:cNvPicPr>
            <a:picLocks noChangeAspect="1"/>
          </p:cNvPicPr>
          <p:nvPr/>
        </p:nvPicPr>
        <p:blipFill>
          <a:blip r:embed="rId3"/>
          <a:stretch>
            <a:fillRect/>
          </a:stretch>
        </p:blipFill>
        <p:spPr>
          <a:xfrm>
            <a:off x="611560" y="116632"/>
            <a:ext cx="8220075" cy="5553075"/>
          </a:xfrm>
          <a:prstGeom prst="rect">
            <a:avLst/>
          </a:prstGeom>
        </p:spPr>
      </p:pic>
    </p:spTree>
    <p:extLst>
      <p:ext uri="{BB962C8B-B14F-4D97-AF65-F5344CB8AC3E}">
        <p14:creationId xmlns:p14="http://schemas.microsoft.com/office/powerpoint/2010/main" val="39631250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E06BA5-3790-4248-8F18-4BEF333030E0}"/>
              </a:ext>
            </a:extLst>
          </p:cNvPr>
          <p:cNvSpPr>
            <a:spLocks noGrp="1"/>
          </p:cNvSpPr>
          <p:nvPr>
            <p:ph type="title"/>
          </p:nvPr>
        </p:nvSpPr>
        <p:spPr/>
        <p:txBody>
          <a:bodyPr/>
          <a:lstStyle/>
          <a:p>
            <a:r>
              <a:rPr lang="en-GB" dirty="0"/>
              <a:t>What type of people are there?</a:t>
            </a:r>
          </a:p>
        </p:txBody>
      </p:sp>
      <p:pic>
        <p:nvPicPr>
          <p:cNvPr id="5" name="Picture 4" descr="A close up of a womans face&#10;&#10;Description generated with very high confidence">
            <a:extLst>
              <a:ext uri="{FF2B5EF4-FFF2-40B4-BE49-F238E27FC236}">
                <a16:creationId xmlns:a16="http://schemas.microsoft.com/office/drawing/2014/main" id="{EF84E4F1-E493-4D32-8122-134C4BDFBCE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99592" y="1268760"/>
            <a:ext cx="6945627" cy="3704334"/>
          </a:xfrm>
          <a:prstGeom prst="rect">
            <a:avLst/>
          </a:prstGeom>
        </p:spPr>
      </p:pic>
      <p:sp>
        <p:nvSpPr>
          <p:cNvPr id="10" name="TextBox 9">
            <a:extLst>
              <a:ext uri="{FF2B5EF4-FFF2-40B4-BE49-F238E27FC236}">
                <a16:creationId xmlns:a16="http://schemas.microsoft.com/office/drawing/2014/main" id="{93932C5C-1325-462B-A305-19501FE9BE87}"/>
              </a:ext>
            </a:extLst>
          </p:cNvPr>
          <p:cNvSpPr txBox="1"/>
          <p:nvPr/>
        </p:nvSpPr>
        <p:spPr>
          <a:xfrm>
            <a:off x="2415850" y="4973094"/>
            <a:ext cx="3888432" cy="646331"/>
          </a:xfrm>
          <a:prstGeom prst="rect">
            <a:avLst/>
          </a:prstGeom>
          <a:noFill/>
        </p:spPr>
        <p:txBody>
          <a:bodyPr wrap="square" rtlCol="0">
            <a:spAutoFit/>
          </a:bodyPr>
          <a:lstStyle/>
          <a:p>
            <a:r>
              <a:rPr lang="en-GB" sz="3600" dirty="0"/>
              <a:t>And many more…</a:t>
            </a:r>
          </a:p>
        </p:txBody>
      </p:sp>
    </p:spTree>
    <p:extLst>
      <p:ext uri="{BB962C8B-B14F-4D97-AF65-F5344CB8AC3E}">
        <p14:creationId xmlns:p14="http://schemas.microsoft.com/office/powerpoint/2010/main" val="2751670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 Positive Epidemic</a:t>
            </a:r>
          </a:p>
        </p:txBody>
      </p:sp>
      <p:sp>
        <p:nvSpPr>
          <p:cNvPr id="4" name="Rectangle 3"/>
          <p:cNvSpPr/>
          <p:nvPr/>
        </p:nvSpPr>
        <p:spPr>
          <a:xfrm>
            <a:off x="971600" y="2132856"/>
            <a:ext cx="1584176" cy="720080"/>
          </a:xfrm>
          <a:prstGeom prst="rect">
            <a:avLst/>
          </a:prstGeom>
          <a:solidFill>
            <a:srgbClr val="FF99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Apathetics</a:t>
            </a:r>
          </a:p>
        </p:txBody>
      </p:sp>
      <p:sp>
        <p:nvSpPr>
          <p:cNvPr id="5" name="Rectangle 4"/>
          <p:cNvSpPr/>
          <p:nvPr/>
        </p:nvSpPr>
        <p:spPr>
          <a:xfrm>
            <a:off x="6588224" y="2132856"/>
            <a:ext cx="1584176" cy="720080"/>
          </a:xfrm>
          <a:prstGeom prst="rect">
            <a:avLst/>
          </a:prstGeom>
          <a:solidFill>
            <a:srgbClr val="00CC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Advocates</a:t>
            </a:r>
          </a:p>
        </p:txBody>
      </p:sp>
      <p:sp>
        <p:nvSpPr>
          <p:cNvPr id="6" name="Rectangle 5"/>
          <p:cNvSpPr/>
          <p:nvPr/>
        </p:nvSpPr>
        <p:spPr>
          <a:xfrm>
            <a:off x="3779912" y="2132856"/>
            <a:ext cx="1584176" cy="720080"/>
          </a:xfrm>
          <a:prstGeom prst="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Incubators</a:t>
            </a:r>
          </a:p>
        </p:txBody>
      </p:sp>
      <p:cxnSp>
        <p:nvCxnSpPr>
          <p:cNvPr id="8" name="Straight Arrow Connector 7"/>
          <p:cNvCxnSpPr>
            <a:stCxn id="4" idx="3"/>
            <a:endCxn id="6" idx="1"/>
          </p:cNvCxnSpPr>
          <p:nvPr/>
        </p:nvCxnSpPr>
        <p:spPr>
          <a:xfrm>
            <a:off x="2555776" y="2492896"/>
            <a:ext cx="1224136" cy="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6" idx="3"/>
            <a:endCxn id="5" idx="1"/>
          </p:cNvCxnSpPr>
          <p:nvPr/>
        </p:nvCxnSpPr>
        <p:spPr>
          <a:xfrm>
            <a:off x="5364088" y="2492896"/>
            <a:ext cx="1224136" cy="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a:stCxn id="6" idx="2"/>
          </p:cNvCxnSpPr>
          <p:nvPr/>
        </p:nvCxnSpPr>
        <p:spPr>
          <a:xfrm>
            <a:off x="4572000" y="2852936"/>
            <a:ext cx="0" cy="648072"/>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1780621" y="2852936"/>
            <a:ext cx="0" cy="648072"/>
          </a:xfrm>
          <a:prstGeom prst="line">
            <a:avLst/>
          </a:prstGeom>
          <a:ln w="76200">
            <a:headEnd type="arrow"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flipH="1">
            <a:off x="1780621" y="3446016"/>
            <a:ext cx="2791379" cy="0"/>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flipV="1">
            <a:off x="1187624" y="2852936"/>
            <a:ext cx="0" cy="1296144"/>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flipV="1">
            <a:off x="7398733" y="2840360"/>
            <a:ext cx="0" cy="1296144"/>
          </a:xfrm>
          <a:prstGeom prst="straightConnector1">
            <a:avLst/>
          </a:prstGeom>
          <a:ln w="76200">
            <a:headEnd type="arrow"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1187624" y="4136504"/>
            <a:ext cx="6211109"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64685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par>
                                <p:cTn id="33" presetID="10" presetClass="entr" presetSubtype="0" fill="hold" nodeType="with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par>
                                <p:cTn id="36" presetID="10" presetClass="entr" presetSubtype="0" fill="hold" nodeType="with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fade">
                                      <p:cBhvr>
                                        <p:cTn id="43" dur="500"/>
                                        <p:tgtEl>
                                          <p:spTgt spid="23"/>
                                        </p:tgtEl>
                                      </p:cBhvr>
                                    </p:animEffect>
                                  </p:childTnLst>
                                </p:cTn>
                              </p:par>
                              <p:par>
                                <p:cTn id="44" presetID="10" presetClass="entr" presetSubtype="0" fill="hold" nodeType="with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par>
                                <p:cTn id="47" presetID="10" presetClass="entr" presetSubtype="0" fill="hold" nodeType="with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fade">
                                      <p:cBhvr>
                                        <p:cTn id="49"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 Positive Epidemic</a:t>
            </a:r>
          </a:p>
        </p:txBody>
      </p:sp>
      <p:sp>
        <p:nvSpPr>
          <p:cNvPr id="3" name="Content Placeholder 2"/>
          <p:cNvSpPr>
            <a:spLocks noGrp="1"/>
          </p:cNvSpPr>
          <p:nvPr>
            <p:ph idx="1"/>
          </p:nvPr>
        </p:nvSpPr>
        <p:spPr/>
        <p:txBody>
          <a:bodyPr/>
          <a:lstStyle/>
          <a:p>
            <a:r>
              <a:rPr lang="en-GB" dirty="0">
                <a:solidFill>
                  <a:srgbClr val="FF9900"/>
                </a:solidFill>
              </a:rPr>
              <a:t>Apathetics feel completely disconnected from the change or unaffected by it</a:t>
            </a:r>
          </a:p>
          <a:p>
            <a:r>
              <a:rPr lang="en-GB" dirty="0">
                <a:solidFill>
                  <a:srgbClr val="FF0066"/>
                </a:solidFill>
              </a:rPr>
              <a:t>Incubators are thinking about how it affects them or how it will work in their environment</a:t>
            </a:r>
          </a:p>
          <a:p>
            <a:r>
              <a:rPr lang="en-GB" dirty="0">
                <a:solidFill>
                  <a:srgbClr val="00CC00"/>
                </a:solidFill>
              </a:rPr>
              <a:t>Advocates have experience with the change and are infected with enthusiasm for it</a:t>
            </a:r>
          </a:p>
        </p:txBody>
      </p:sp>
    </p:spTree>
    <p:extLst>
      <p:ext uri="{BB962C8B-B14F-4D97-AF65-F5344CB8AC3E}">
        <p14:creationId xmlns:p14="http://schemas.microsoft.com/office/powerpoint/2010/main" val="1722980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Which means…</a:t>
            </a:r>
          </a:p>
        </p:txBody>
      </p:sp>
      <p:sp>
        <p:nvSpPr>
          <p:cNvPr id="3" name="Content Placeholder 2"/>
          <p:cNvSpPr>
            <a:spLocks noGrp="1"/>
          </p:cNvSpPr>
          <p:nvPr>
            <p:ph idx="1"/>
          </p:nvPr>
        </p:nvSpPr>
        <p:spPr/>
        <p:txBody>
          <a:bodyPr/>
          <a:lstStyle/>
          <a:p>
            <a:r>
              <a:rPr lang="en-GB" sz="2400" dirty="0">
                <a:solidFill>
                  <a:srgbClr val="00CC00"/>
                </a:solidFill>
              </a:rPr>
              <a:t>An infectious attitude of enthusiasm toward the change spreads when Advocates come into contact with Apathetics</a:t>
            </a:r>
          </a:p>
          <a:p>
            <a:r>
              <a:rPr lang="en-GB" sz="2400" dirty="0">
                <a:solidFill>
                  <a:srgbClr val="0000FF"/>
                </a:solidFill>
              </a:rPr>
              <a:t>Some Apathetics will begin to incubate the new idea</a:t>
            </a:r>
          </a:p>
          <a:p>
            <a:r>
              <a:rPr lang="en-GB" sz="2400" dirty="0">
                <a:solidFill>
                  <a:srgbClr val="CC0099"/>
                </a:solidFill>
              </a:rPr>
              <a:t>Some Incubators will go on to becomes Advocates themselves</a:t>
            </a:r>
          </a:p>
          <a:p>
            <a:r>
              <a:rPr lang="en-GB" sz="2400" dirty="0">
                <a:solidFill>
                  <a:srgbClr val="FF9900"/>
                </a:solidFill>
              </a:rPr>
              <a:t>Others will remain unconvinced and return to the Apathetics pool</a:t>
            </a:r>
          </a:p>
          <a:p>
            <a:r>
              <a:rPr lang="en-GB" sz="2400" dirty="0">
                <a:solidFill>
                  <a:srgbClr val="FF0000"/>
                </a:solidFill>
              </a:rPr>
              <a:t>If change is not supported, even Advocates can slip back to the Apathetics pool</a:t>
            </a:r>
          </a:p>
        </p:txBody>
      </p:sp>
    </p:spTree>
    <p:extLst>
      <p:ext uri="{BB962C8B-B14F-4D97-AF65-F5344CB8AC3E}">
        <p14:creationId xmlns:p14="http://schemas.microsoft.com/office/powerpoint/2010/main" val="5361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Good Leaders…</a:t>
            </a:r>
          </a:p>
        </p:txBody>
      </p:sp>
      <p:sp>
        <p:nvSpPr>
          <p:cNvPr id="4" name="Arc 3"/>
          <p:cNvSpPr/>
          <p:nvPr/>
        </p:nvSpPr>
        <p:spPr>
          <a:xfrm>
            <a:off x="4283968" y="1556792"/>
            <a:ext cx="3024336" cy="2448272"/>
          </a:xfrm>
          <a:prstGeom prst="arc">
            <a:avLst/>
          </a:prstGeom>
          <a:ln w="76200">
            <a:headEnd type="arrow" w="med" len="med"/>
            <a:tailEnd type="arrow"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5" name="Arc 4"/>
          <p:cNvSpPr/>
          <p:nvPr/>
        </p:nvSpPr>
        <p:spPr>
          <a:xfrm rot="16630771">
            <a:off x="1738339" y="1781235"/>
            <a:ext cx="2910362" cy="2551788"/>
          </a:xfrm>
          <a:prstGeom prst="arc">
            <a:avLst/>
          </a:prstGeom>
          <a:ln w="76200">
            <a:headEnd type="arrow" w="med" len="med"/>
            <a:tailEnd type="arrow"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 name="Arc 7"/>
          <p:cNvSpPr/>
          <p:nvPr/>
        </p:nvSpPr>
        <p:spPr>
          <a:xfrm rot="7895233">
            <a:off x="2151370" y="411927"/>
            <a:ext cx="4879131" cy="5242057"/>
          </a:xfrm>
          <a:prstGeom prst="arc">
            <a:avLst>
              <a:gd name="adj1" fmla="val 15127573"/>
              <a:gd name="adj2" fmla="val 1300960"/>
            </a:avLst>
          </a:prstGeom>
          <a:ln w="76200">
            <a:headEnd type="arrow" w="med" len="med"/>
            <a:tailEnd type="arrow"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1" name="TextBox 10"/>
          <p:cNvSpPr txBox="1"/>
          <p:nvPr/>
        </p:nvSpPr>
        <p:spPr>
          <a:xfrm>
            <a:off x="3381610" y="1295762"/>
            <a:ext cx="2380780" cy="954107"/>
          </a:xfrm>
          <a:prstGeom prst="rect">
            <a:avLst/>
          </a:prstGeom>
          <a:noFill/>
        </p:spPr>
        <p:txBody>
          <a:bodyPr wrap="none" rtlCol="0">
            <a:spAutoFit/>
          </a:bodyPr>
          <a:lstStyle/>
          <a:p>
            <a:pPr algn="ctr"/>
            <a:r>
              <a:rPr lang="en-GB" sz="2800" b="1" dirty="0">
                <a:solidFill>
                  <a:srgbClr val="00CC00"/>
                </a:solidFill>
              </a:rPr>
              <a:t>Energised</a:t>
            </a:r>
          </a:p>
          <a:p>
            <a:pPr algn="ctr"/>
            <a:r>
              <a:rPr lang="en-GB" sz="2800" b="1" dirty="0">
                <a:solidFill>
                  <a:srgbClr val="00CC00"/>
                </a:solidFill>
              </a:rPr>
              <a:t>Environment</a:t>
            </a:r>
          </a:p>
        </p:txBody>
      </p:sp>
      <p:sp>
        <p:nvSpPr>
          <p:cNvPr id="12" name="TextBox 11"/>
          <p:cNvSpPr txBox="1"/>
          <p:nvPr/>
        </p:nvSpPr>
        <p:spPr>
          <a:xfrm>
            <a:off x="6128167" y="2940102"/>
            <a:ext cx="2222083" cy="954107"/>
          </a:xfrm>
          <a:prstGeom prst="rect">
            <a:avLst/>
          </a:prstGeom>
          <a:noFill/>
        </p:spPr>
        <p:txBody>
          <a:bodyPr wrap="none" rtlCol="0">
            <a:spAutoFit/>
          </a:bodyPr>
          <a:lstStyle/>
          <a:p>
            <a:pPr algn="ctr"/>
            <a:r>
              <a:rPr lang="en-GB" sz="2800" b="1" dirty="0">
                <a:solidFill>
                  <a:srgbClr val="0000FF"/>
                </a:solidFill>
              </a:rPr>
              <a:t>Appropriate</a:t>
            </a:r>
          </a:p>
          <a:p>
            <a:pPr algn="ctr"/>
            <a:r>
              <a:rPr lang="en-GB" sz="2800" b="1" dirty="0">
                <a:solidFill>
                  <a:srgbClr val="0000FF"/>
                </a:solidFill>
              </a:rPr>
              <a:t>Advocates</a:t>
            </a:r>
          </a:p>
        </p:txBody>
      </p:sp>
      <p:sp>
        <p:nvSpPr>
          <p:cNvPr id="13" name="TextBox 12"/>
          <p:cNvSpPr txBox="1"/>
          <p:nvPr/>
        </p:nvSpPr>
        <p:spPr>
          <a:xfrm>
            <a:off x="778624" y="2940101"/>
            <a:ext cx="2528247" cy="954107"/>
          </a:xfrm>
          <a:prstGeom prst="rect">
            <a:avLst/>
          </a:prstGeom>
          <a:noFill/>
        </p:spPr>
        <p:txBody>
          <a:bodyPr wrap="square" rtlCol="0">
            <a:spAutoFit/>
          </a:bodyPr>
          <a:lstStyle/>
          <a:p>
            <a:pPr algn="ctr"/>
            <a:r>
              <a:rPr lang="en-GB" sz="2800" b="1" dirty="0">
                <a:solidFill>
                  <a:srgbClr val="FF0000"/>
                </a:solidFill>
              </a:rPr>
              <a:t>Compelling</a:t>
            </a:r>
          </a:p>
          <a:p>
            <a:pPr algn="ctr"/>
            <a:r>
              <a:rPr lang="en-GB" sz="2800" b="1" dirty="0">
                <a:solidFill>
                  <a:srgbClr val="FF0000"/>
                </a:solidFill>
              </a:rPr>
              <a:t> Content</a:t>
            </a:r>
          </a:p>
        </p:txBody>
      </p:sp>
    </p:spTree>
    <p:extLst>
      <p:ext uri="{BB962C8B-B14F-4D97-AF65-F5344CB8AC3E}">
        <p14:creationId xmlns:p14="http://schemas.microsoft.com/office/powerpoint/2010/main" val="1914460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Which means…</a:t>
            </a:r>
          </a:p>
        </p:txBody>
      </p:sp>
      <p:sp>
        <p:nvSpPr>
          <p:cNvPr id="3" name="Content Placeholder 2"/>
          <p:cNvSpPr>
            <a:spLocks noGrp="1"/>
          </p:cNvSpPr>
          <p:nvPr>
            <p:ph idx="1"/>
          </p:nvPr>
        </p:nvSpPr>
        <p:spPr>
          <a:xfrm>
            <a:off x="251520" y="1268760"/>
            <a:ext cx="8229600" cy="3917032"/>
          </a:xfrm>
        </p:spPr>
        <p:txBody>
          <a:bodyPr/>
          <a:lstStyle/>
          <a:p>
            <a:r>
              <a:rPr lang="en-GB" b="1" dirty="0">
                <a:solidFill>
                  <a:srgbClr val="FF0000"/>
                </a:solidFill>
              </a:rPr>
              <a:t>Compelling Content </a:t>
            </a:r>
            <a:r>
              <a:rPr lang="en-GB" sz="2800" dirty="0">
                <a:solidFill>
                  <a:srgbClr val="FF0000"/>
                </a:solidFill>
              </a:rPr>
              <a:t>– An important change addressing a real problem, for which a clear case has been made</a:t>
            </a:r>
          </a:p>
          <a:p>
            <a:r>
              <a:rPr lang="en-GB" sz="2800" b="1" dirty="0">
                <a:solidFill>
                  <a:srgbClr val="00CC00"/>
                </a:solidFill>
              </a:rPr>
              <a:t>Energised Environment </a:t>
            </a:r>
            <a:r>
              <a:rPr lang="en-GB" sz="2800" dirty="0">
                <a:solidFill>
                  <a:srgbClr val="00CC00"/>
                </a:solidFill>
              </a:rPr>
              <a:t>– Tools, infrastructure, processes, leadership, and rewards aligned with the change</a:t>
            </a:r>
          </a:p>
          <a:p>
            <a:r>
              <a:rPr lang="en-GB" b="1" dirty="0">
                <a:solidFill>
                  <a:srgbClr val="0000FF"/>
                </a:solidFill>
              </a:rPr>
              <a:t>Appropriate Advocates </a:t>
            </a:r>
            <a:r>
              <a:rPr lang="en-GB" sz="2800" dirty="0">
                <a:solidFill>
                  <a:srgbClr val="0000FF"/>
                </a:solidFill>
              </a:rPr>
              <a:t>– Employees who understand the problem, have enthusiasm for the solution and can influence others</a:t>
            </a:r>
          </a:p>
        </p:txBody>
      </p:sp>
    </p:spTree>
    <p:extLst>
      <p:ext uri="{BB962C8B-B14F-4D97-AF65-F5344CB8AC3E}">
        <p14:creationId xmlns:p14="http://schemas.microsoft.com/office/powerpoint/2010/main" val="1610357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Let’s look more closely…</a:t>
            </a:r>
          </a:p>
        </p:txBody>
      </p:sp>
      <p:sp>
        <p:nvSpPr>
          <p:cNvPr id="4" name="Rectangle 3"/>
          <p:cNvSpPr/>
          <p:nvPr/>
        </p:nvSpPr>
        <p:spPr>
          <a:xfrm>
            <a:off x="971600" y="2132856"/>
            <a:ext cx="1584176" cy="720080"/>
          </a:xfrm>
          <a:prstGeom prst="rect">
            <a:avLst/>
          </a:prstGeom>
          <a:solidFill>
            <a:srgbClr val="FF99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Apathetics</a:t>
            </a:r>
          </a:p>
        </p:txBody>
      </p:sp>
      <p:sp>
        <p:nvSpPr>
          <p:cNvPr id="5" name="Rectangle 4"/>
          <p:cNvSpPr/>
          <p:nvPr/>
        </p:nvSpPr>
        <p:spPr>
          <a:xfrm>
            <a:off x="6588224" y="2132856"/>
            <a:ext cx="1584176" cy="720080"/>
          </a:xfrm>
          <a:prstGeom prst="rect">
            <a:avLst/>
          </a:prstGeom>
          <a:solidFill>
            <a:srgbClr val="00CC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Advocates</a:t>
            </a:r>
          </a:p>
        </p:txBody>
      </p:sp>
      <p:sp>
        <p:nvSpPr>
          <p:cNvPr id="6" name="Rectangle 5"/>
          <p:cNvSpPr/>
          <p:nvPr/>
        </p:nvSpPr>
        <p:spPr>
          <a:xfrm>
            <a:off x="3779912" y="2132856"/>
            <a:ext cx="1584176" cy="720080"/>
          </a:xfrm>
          <a:prstGeom prst="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Incubators</a:t>
            </a:r>
          </a:p>
        </p:txBody>
      </p:sp>
      <p:cxnSp>
        <p:nvCxnSpPr>
          <p:cNvPr id="7" name="Straight Arrow Connector 6"/>
          <p:cNvCxnSpPr>
            <a:stCxn id="4" idx="3"/>
            <a:endCxn id="6" idx="1"/>
          </p:cNvCxnSpPr>
          <p:nvPr/>
        </p:nvCxnSpPr>
        <p:spPr>
          <a:xfrm>
            <a:off x="2555776" y="2492896"/>
            <a:ext cx="1224136" cy="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a:stCxn id="6" idx="3"/>
            <a:endCxn id="5" idx="1"/>
          </p:cNvCxnSpPr>
          <p:nvPr/>
        </p:nvCxnSpPr>
        <p:spPr>
          <a:xfrm>
            <a:off x="5364088" y="2492896"/>
            <a:ext cx="1224136" cy="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9" name="Straight Connector 8"/>
          <p:cNvCxnSpPr>
            <a:stCxn id="6" idx="2"/>
          </p:cNvCxnSpPr>
          <p:nvPr/>
        </p:nvCxnSpPr>
        <p:spPr>
          <a:xfrm>
            <a:off x="4572000" y="2852936"/>
            <a:ext cx="0" cy="648072"/>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1780621" y="2852936"/>
            <a:ext cx="0" cy="648072"/>
          </a:xfrm>
          <a:prstGeom prst="line">
            <a:avLst/>
          </a:prstGeom>
          <a:ln w="76200">
            <a:headEnd type="arrow"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H="1">
            <a:off x="1780621" y="3446016"/>
            <a:ext cx="2791379" cy="0"/>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flipV="1">
            <a:off x="1187624" y="2852936"/>
            <a:ext cx="0" cy="1296144"/>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V="1">
            <a:off x="7398733" y="2840360"/>
            <a:ext cx="0" cy="1296144"/>
          </a:xfrm>
          <a:prstGeom prst="straightConnector1">
            <a:avLst/>
          </a:prstGeom>
          <a:ln w="76200">
            <a:headEnd type="arrow"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1187624" y="4136504"/>
            <a:ext cx="6211109" cy="0"/>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5076056" y="2852936"/>
            <a:ext cx="0" cy="864096"/>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1475656" y="2852936"/>
            <a:ext cx="0" cy="864096"/>
          </a:xfrm>
          <a:prstGeom prst="line">
            <a:avLst/>
          </a:prstGeom>
          <a:ln w="76200">
            <a:headEnd type="arrow"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flipH="1">
            <a:off x="3995936" y="3717032"/>
            <a:ext cx="1080120" cy="0"/>
          </a:xfrm>
          <a:prstGeom prst="straightConnector1">
            <a:avLst/>
          </a:prstGeom>
          <a:ln w="76200">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23" name="Rectangle 22"/>
          <p:cNvSpPr/>
          <p:nvPr/>
        </p:nvSpPr>
        <p:spPr>
          <a:xfrm>
            <a:off x="2555776" y="3517607"/>
            <a:ext cx="1440159" cy="54730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Resisters</a:t>
            </a:r>
          </a:p>
        </p:txBody>
      </p:sp>
      <p:cxnSp>
        <p:nvCxnSpPr>
          <p:cNvPr id="24" name="Straight Arrow Connector 23"/>
          <p:cNvCxnSpPr/>
          <p:nvPr/>
        </p:nvCxnSpPr>
        <p:spPr>
          <a:xfrm flipH="1">
            <a:off x="1475656" y="3717032"/>
            <a:ext cx="1080120" cy="0"/>
          </a:xfrm>
          <a:prstGeom prst="straightConnector1">
            <a:avLst/>
          </a:prstGeom>
          <a:ln w="76200">
            <a:headEnd type="none" w="med" len="med"/>
            <a:tailEnd type="non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77491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par>
                                <p:cTn id="14" presetID="10" presetClass="entr" presetSubtype="0"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par>
                                <p:cTn id="17" presetID="10"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childTnLst>
                                </p:cTn>
                              </p:par>
                              <p:par>
                                <p:cTn id="25" presetID="10" presetClass="entr" presetSubtype="0"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par>
                                <p:cTn id="28" presetID="10"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500"/>
                                        <p:tgtEl>
                                          <p:spTgt spid="16"/>
                                        </p:tgtEl>
                                      </p:cBhvr>
                                    </p:animEffect>
                                  </p:childTnLst>
                                </p:cTn>
                              </p:par>
                              <p:par>
                                <p:cTn id="41" presetID="10" presetClass="entr" presetSubtype="0" fill="hold" nodeType="with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500"/>
                                        <p:tgtEl>
                                          <p:spTgt spid="21"/>
                                        </p:tgtEl>
                                      </p:cBhvr>
                                    </p:animEffect>
                                  </p:childTnLst>
                                </p:cTn>
                              </p:par>
                              <p:par>
                                <p:cTn id="44" presetID="10" presetClass="entr" presetSubtype="0" fill="hold" nodeType="with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fade">
                                      <p:cBhvr>
                                        <p:cTn id="46" dur="500"/>
                                        <p:tgtEl>
                                          <p:spTgt spid="24"/>
                                        </p:tgtEl>
                                      </p:cBhvr>
                                    </p:animEffect>
                                  </p:childTnLst>
                                </p:cTn>
                              </p:par>
                              <p:par>
                                <p:cTn id="47" presetID="10" presetClass="entr" presetSubtype="0" fill="hold" nodeType="with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500"/>
                                        <p:tgtEl>
                                          <p:spTgt spid="17"/>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nodeType="click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500"/>
                                        <p:tgtEl>
                                          <p:spTgt spid="13"/>
                                        </p:tgtEl>
                                      </p:cBhvr>
                                    </p:animEffect>
                                  </p:childTnLst>
                                </p:cTn>
                              </p:par>
                              <p:par>
                                <p:cTn id="55" presetID="10" presetClass="entr" presetSubtype="0" fill="hold" nodeType="with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fade">
                                      <p:cBhvr>
                                        <p:cTn id="57" dur="500"/>
                                        <p:tgtEl>
                                          <p:spTgt spid="14"/>
                                        </p:tgtEl>
                                      </p:cBhvr>
                                    </p:animEffect>
                                  </p:childTnLst>
                                </p:cTn>
                              </p:par>
                              <p:par>
                                <p:cTn id="58" presetID="10" presetClass="entr" presetSubtype="0"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fade">
                                      <p:cBhvr>
                                        <p:cTn id="6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2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en-GB" dirty="0"/>
              <a:t>Looking at them…</a:t>
            </a:r>
          </a:p>
        </p:txBody>
      </p:sp>
      <p:sp>
        <p:nvSpPr>
          <p:cNvPr id="3" name="Content Placeholder 2"/>
          <p:cNvSpPr>
            <a:spLocks noGrp="1"/>
          </p:cNvSpPr>
          <p:nvPr>
            <p:ph idx="1"/>
          </p:nvPr>
        </p:nvSpPr>
        <p:spPr>
          <a:xfrm>
            <a:off x="107504" y="1331640"/>
            <a:ext cx="8856984" cy="3917032"/>
          </a:xfrm>
        </p:spPr>
        <p:txBody>
          <a:bodyPr/>
          <a:lstStyle/>
          <a:p>
            <a:r>
              <a:rPr lang="en-GB" sz="2400" b="1" i="1" dirty="0">
                <a:solidFill>
                  <a:srgbClr val="00CC00"/>
                </a:solidFill>
              </a:rPr>
              <a:t>Advocates</a:t>
            </a:r>
            <a:r>
              <a:rPr lang="en-GB" sz="2400" dirty="0">
                <a:solidFill>
                  <a:srgbClr val="00CC00"/>
                </a:solidFill>
              </a:rPr>
              <a:t> are people whose experience in the change leads them to believe that it will make a positive difference.  They are interested in sharing their own expertise and enthusiasm with others – in the hope of making implementation of change successful</a:t>
            </a:r>
          </a:p>
          <a:p>
            <a:r>
              <a:rPr lang="en-GB" sz="2400" b="1" i="1" dirty="0">
                <a:solidFill>
                  <a:srgbClr val="FF0066"/>
                </a:solidFill>
              </a:rPr>
              <a:t>Incubators</a:t>
            </a:r>
            <a:r>
              <a:rPr lang="en-GB" sz="2400" dirty="0">
                <a:solidFill>
                  <a:srgbClr val="FF0066"/>
                </a:solidFill>
              </a:rPr>
              <a:t> are thinking about the change, but they are not sure if they believe it will work or if management is fully behind it.  They are thinking and learning about the concepts behind the change and comparing these concepts against experience of how work gets done in their organisation</a:t>
            </a:r>
          </a:p>
        </p:txBody>
      </p:sp>
    </p:spTree>
    <p:extLst>
      <p:ext uri="{BB962C8B-B14F-4D97-AF65-F5344CB8AC3E}">
        <p14:creationId xmlns:p14="http://schemas.microsoft.com/office/powerpoint/2010/main" val="4135740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Looking at them…</a:t>
            </a:r>
          </a:p>
        </p:txBody>
      </p:sp>
      <p:sp>
        <p:nvSpPr>
          <p:cNvPr id="3" name="Content Placeholder 2"/>
          <p:cNvSpPr>
            <a:spLocks noGrp="1"/>
          </p:cNvSpPr>
          <p:nvPr>
            <p:ph idx="1"/>
          </p:nvPr>
        </p:nvSpPr>
        <p:spPr>
          <a:xfrm>
            <a:off x="107504" y="1268760"/>
            <a:ext cx="8928992" cy="3917032"/>
          </a:xfrm>
        </p:spPr>
        <p:txBody>
          <a:bodyPr/>
          <a:lstStyle/>
          <a:p>
            <a:r>
              <a:rPr lang="en-GB" sz="2400" b="1" i="1" dirty="0">
                <a:solidFill>
                  <a:srgbClr val="FF9900"/>
                </a:solidFill>
              </a:rPr>
              <a:t>Apathetics</a:t>
            </a:r>
            <a:r>
              <a:rPr lang="en-GB" sz="2400" dirty="0">
                <a:solidFill>
                  <a:srgbClr val="FF9900"/>
                </a:solidFill>
              </a:rPr>
              <a:t> have not heard of the change or simply disregard it.  Based on previous experience, many people believe they can ignore such a change and it will go away, as it often has in the past.  Such people make up the Apathetics pool</a:t>
            </a:r>
          </a:p>
          <a:p>
            <a:r>
              <a:rPr lang="en-GB" sz="2400" b="1" i="1" dirty="0">
                <a:solidFill>
                  <a:srgbClr val="FF0000"/>
                </a:solidFill>
              </a:rPr>
              <a:t>Resisters</a:t>
            </a:r>
            <a:r>
              <a:rPr lang="en-GB" sz="2400" dirty="0">
                <a:solidFill>
                  <a:srgbClr val="FF0000"/>
                </a:solidFill>
              </a:rPr>
              <a:t> oppose the change.  Resisters who openly and actively challenge the change can be an important source of information.  Their concerns may represent potential roadblocks that need to be addressed.  On the other hand, people who are covertly undermining the change are often a dangerous hindrance to success</a:t>
            </a:r>
          </a:p>
        </p:txBody>
      </p:sp>
    </p:spTree>
    <p:extLst>
      <p:ext uri="{BB962C8B-B14F-4D97-AF65-F5344CB8AC3E}">
        <p14:creationId xmlns:p14="http://schemas.microsoft.com/office/powerpoint/2010/main" val="3706120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1143000"/>
          </a:xfrm>
        </p:spPr>
        <p:txBody>
          <a:bodyPr/>
          <a:lstStyle/>
          <a:p>
            <a:r>
              <a:rPr lang="en-GB" dirty="0"/>
              <a:t>The Tipping Point’s Seven Levers of Change -Shapiro. </a:t>
            </a:r>
            <a:r>
              <a:rPr lang="en-GB"/>
              <a:t>A (2010)</a:t>
            </a:r>
            <a:endParaRPr lang="en-GB" dirty="0"/>
          </a:p>
        </p:txBody>
      </p:sp>
      <p:sp>
        <p:nvSpPr>
          <p:cNvPr id="3" name="Content Placeholder 2"/>
          <p:cNvSpPr>
            <a:spLocks noGrp="1"/>
          </p:cNvSpPr>
          <p:nvPr>
            <p:ph idx="1"/>
          </p:nvPr>
        </p:nvSpPr>
        <p:spPr>
          <a:xfrm>
            <a:off x="251520" y="1412776"/>
            <a:ext cx="8229600" cy="3917032"/>
          </a:xfrm>
        </p:spPr>
        <p:txBody>
          <a:bodyPr/>
          <a:lstStyle/>
          <a:p>
            <a:r>
              <a:rPr lang="en-GB" sz="2600" b="1" dirty="0">
                <a:solidFill>
                  <a:srgbClr val="0000FF"/>
                </a:solidFill>
              </a:rPr>
              <a:t>People-Support Levers</a:t>
            </a:r>
          </a:p>
          <a:p>
            <a:pPr lvl="1"/>
            <a:r>
              <a:rPr lang="en-GB" sz="2600" dirty="0">
                <a:solidFill>
                  <a:srgbClr val="0000FF"/>
                </a:solidFill>
              </a:rPr>
              <a:t>Contacts between Advocates and Apathetics</a:t>
            </a:r>
          </a:p>
          <a:p>
            <a:pPr lvl="1"/>
            <a:r>
              <a:rPr lang="en-GB" sz="2600" dirty="0">
                <a:solidFill>
                  <a:srgbClr val="0000FF"/>
                </a:solidFill>
              </a:rPr>
              <a:t>Mass Exposure</a:t>
            </a:r>
          </a:p>
          <a:p>
            <a:pPr lvl="1"/>
            <a:r>
              <a:rPr lang="en-GB" sz="2600" dirty="0">
                <a:solidFill>
                  <a:srgbClr val="0000FF"/>
                </a:solidFill>
              </a:rPr>
              <a:t>Hire Advocates</a:t>
            </a:r>
          </a:p>
          <a:p>
            <a:pPr lvl="1"/>
            <a:r>
              <a:rPr lang="en-GB" sz="2600" dirty="0">
                <a:solidFill>
                  <a:srgbClr val="0000FF"/>
                </a:solidFill>
              </a:rPr>
              <a:t>Shift Resisters</a:t>
            </a:r>
          </a:p>
          <a:p>
            <a:r>
              <a:rPr lang="en-GB" sz="2600" b="1" dirty="0">
                <a:solidFill>
                  <a:srgbClr val="33CC33"/>
                </a:solidFill>
              </a:rPr>
              <a:t>Environmental-Support Levers</a:t>
            </a:r>
          </a:p>
          <a:p>
            <a:pPr lvl="1"/>
            <a:r>
              <a:rPr lang="en-GB" sz="2600" dirty="0">
                <a:solidFill>
                  <a:srgbClr val="33CC33"/>
                </a:solidFill>
              </a:rPr>
              <a:t>Infrastructure</a:t>
            </a:r>
          </a:p>
          <a:p>
            <a:pPr lvl="1"/>
            <a:r>
              <a:rPr lang="en-GB" sz="2600" dirty="0">
                <a:solidFill>
                  <a:srgbClr val="33CC33"/>
                </a:solidFill>
              </a:rPr>
              <a:t>Walk the Talk</a:t>
            </a:r>
          </a:p>
          <a:p>
            <a:pPr lvl="1"/>
            <a:r>
              <a:rPr lang="en-GB" sz="2600" dirty="0">
                <a:solidFill>
                  <a:srgbClr val="33CC33"/>
                </a:solidFill>
              </a:rPr>
              <a:t>Reward &amp; Recognition</a:t>
            </a:r>
          </a:p>
        </p:txBody>
      </p:sp>
    </p:spTree>
    <p:extLst>
      <p:ext uri="{BB962C8B-B14F-4D97-AF65-F5344CB8AC3E}">
        <p14:creationId xmlns:p14="http://schemas.microsoft.com/office/powerpoint/2010/main" val="3976690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 final look…</a:t>
            </a:r>
          </a:p>
        </p:txBody>
      </p:sp>
      <p:sp>
        <p:nvSpPr>
          <p:cNvPr id="4" name="Rectangle 3"/>
          <p:cNvSpPr/>
          <p:nvPr/>
        </p:nvSpPr>
        <p:spPr>
          <a:xfrm>
            <a:off x="323528" y="2060848"/>
            <a:ext cx="1584176" cy="720080"/>
          </a:xfrm>
          <a:prstGeom prst="rect">
            <a:avLst/>
          </a:prstGeom>
          <a:solidFill>
            <a:srgbClr val="FF99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Apathetics</a:t>
            </a:r>
          </a:p>
        </p:txBody>
      </p:sp>
      <p:sp>
        <p:nvSpPr>
          <p:cNvPr id="5" name="Rectangle 4"/>
          <p:cNvSpPr/>
          <p:nvPr/>
        </p:nvSpPr>
        <p:spPr>
          <a:xfrm>
            <a:off x="5940152" y="2060848"/>
            <a:ext cx="1584176" cy="720080"/>
          </a:xfrm>
          <a:prstGeom prst="rect">
            <a:avLst/>
          </a:prstGeom>
          <a:solidFill>
            <a:srgbClr val="00CC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Advocates</a:t>
            </a:r>
          </a:p>
        </p:txBody>
      </p:sp>
      <p:sp>
        <p:nvSpPr>
          <p:cNvPr id="6" name="Rectangle 5"/>
          <p:cNvSpPr/>
          <p:nvPr/>
        </p:nvSpPr>
        <p:spPr>
          <a:xfrm>
            <a:off x="3131840" y="2060848"/>
            <a:ext cx="1584176" cy="720080"/>
          </a:xfrm>
          <a:prstGeom prst="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Incubators</a:t>
            </a:r>
          </a:p>
        </p:txBody>
      </p:sp>
      <p:cxnSp>
        <p:nvCxnSpPr>
          <p:cNvPr id="7" name="Straight Arrow Connector 6"/>
          <p:cNvCxnSpPr>
            <a:stCxn id="4" idx="3"/>
            <a:endCxn id="6" idx="1"/>
          </p:cNvCxnSpPr>
          <p:nvPr/>
        </p:nvCxnSpPr>
        <p:spPr>
          <a:xfrm>
            <a:off x="1907704" y="2420888"/>
            <a:ext cx="1224136" cy="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a:stCxn id="6" idx="3"/>
            <a:endCxn id="5" idx="1"/>
          </p:cNvCxnSpPr>
          <p:nvPr/>
        </p:nvCxnSpPr>
        <p:spPr>
          <a:xfrm>
            <a:off x="4716016" y="2420888"/>
            <a:ext cx="1224136" cy="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9" name="Straight Connector 8"/>
          <p:cNvCxnSpPr>
            <a:stCxn id="6" idx="2"/>
          </p:cNvCxnSpPr>
          <p:nvPr/>
        </p:nvCxnSpPr>
        <p:spPr>
          <a:xfrm>
            <a:off x="3923928" y="2780928"/>
            <a:ext cx="0" cy="648072"/>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1132549" y="2780928"/>
            <a:ext cx="0" cy="648072"/>
          </a:xfrm>
          <a:prstGeom prst="line">
            <a:avLst/>
          </a:prstGeom>
          <a:ln w="76200">
            <a:headEnd type="arrow"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H="1">
            <a:off x="1132549" y="3374008"/>
            <a:ext cx="2791379" cy="0"/>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flipV="1">
            <a:off x="539552" y="2780928"/>
            <a:ext cx="0" cy="2088232"/>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V="1">
            <a:off x="6750661" y="2768352"/>
            <a:ext cx="0" cy="2100808"/>
          </a:xfrm>
          <a:prstGeom prst="straightConnector1">
            <a:avLst/>
          </a:prstGeom>
          <a:ln w="762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539552" y="4869160"/>
            <a:ext cx="6211109" cy="0"/>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4427984" y="2780928"/>
            <a:ext cx="0" cy="864096"/>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827584" y="2780928"/>
            <a:ext cx="0" cy="864096"/>
          </a:xfrm>
          <a:prstGeom prst="line">
            <a:avLst/>
          </a:prstGeom>
          <a:ln w="76200">
            <a:headEnd type="arrow"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H="1">
            <a:off x="3347864" y="3645024"/>
            <a:ext cx="1080120" cy="0"/>
          </a:xfrm>
          <a:prstGeom prst="straightConnector1">
            <a:avLst/>
          </a:prstGeom>
          <a:ln w="76200">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18" name="Rectangle 17"/>
          <p:cNvSpPr/>
          <p:nvPr/>
        </p:nvSpPr>
        <p:spPr>
          <a:xfrm>
            <a:off x="1907704" y="3445599"/>
            <a:ext cx="1440159" cy="54730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Resisters</a:t>
            </a:r>
          </a:p>
        </p:txBody>
      </p:sp>
      <p:cxnSp>
        <p:nvCxnSpPr>
          <p:cNvPr id="19" name="Straight Arrow Connector 18"/>
          <p:cNvCxnSpPr/>
          <p:nvPr/>
        </p:nvCxnSpPr>
        <p:spPr>
          <a:xfrm flipH="1">
            <a:off x="827584" y="3645024"/>
            <a:ext cx="1080120" cy="0"/>
          </a:xfrm>
          <a:prstGeom prst="straightConnector1">
            <a:avLst/>
          </a:prstGeom>
          <a:ln w="76200">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36" name="Rectangle 35"/>
          <p:cNvSpPr/>
          <p:nvPr/>
        </p:nvSpPr>
        <p:spPr>
          <a:xfrm>
            <a:off x="4797235" y="3840502"/>
            <a:ext cx="1584176" cy="720080"/>
          </a:xfrm>
          <a:prstGeom prst="rect">
            <a:avLst/>
          </a:prstGeom>
          <a:solidFill>
            <a:srgbClr val="0000FF"/>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dirty="0"/>
              <a:t>Environmental Support</a:t>
            </a:r>
          </a:p>
        </p:txBody>
      </p:sp>
      <p:cxnSp>
        <p:nvCxnSpPr>
          <p:cNvPr id="42" name="Straight Arrow Connector 41"/>
          <p:cNvCxnSpPr>
            <a:stCxn id="36" idx="1"/>
          </p:cNvCxnSpPr>
          <p:nvPr/>
        </p:nvCxnSpPr>
        <p:spPr>
          <a:xfrm flipH="1">
            <a:off x="3347863" y="4200542"/>
            <a:ext cx="1449372" cy="66861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a:stCxn id="36" idx="1"/>
          </p:cNvCxnSpPr>
          <p:nvPr/>
        </p:nvCxnSpPr>
        <p:spPr>
          <a:xfrm flipH="1" flipV="1">
            <a:off x="827584" y="3346510"/>
            <a:ext cx="3969651" cy="8540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a:stCxn id="36" idx="1"/>
          </p:cNvCxnSpPr>
          <p:nvPr/>
        </p:nvCxnSpPr>
        <p:spPr>
          <a:xfrm flipH="1" flipV="1">
            <a:off x="2492979" y="2470432"/>
            <a:ext cx="2304256" cy="173011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a:stCxn id="36" idx="1"/>
          </p:cNvCxnSpPr>
          <p:nvPr/>
        </p:nvCxnSpPr>
        <p:spPr>
          <a:xfrm flipH="1" flipV="1">
            <a:off x="4524660" y="3296967"/>
            <a:ext cx="272575" cy="9035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a:stCxn id="36" idx="0"/>
          </p:cNvCxnSpPr>
          <p:nvPr/>
        </p:nvCxnSpPr>
        <p:spPr>
          <a:xfrm flipH="1" flipV="1">
            <a:off x="5328084" y="2470432"/>
            <a:ext cx="261239" cy="137007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3" name="Straight Arrow Connector 52"/>
          <p:cNvCxnSpPr>
            <a:stCxn id="36" idx="1"/>
          </p:cNvCxnSpPr>
          <p:nvPr/>
        </p:nvCxnSpPr>
        <p:spPr>
          <a:xfrm flipH="1" flipV="1">
            <a:off x="3941930" y="3212976"/>
            <a:ext cx="855305" cy="98756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4" name="TextBox 53"/>
          <p:cNvSpPr txBox="1"/>
          <p:nvPr/>
        </p:nvSpPr>
        <p:spPr>
          <a:xfrm>
            <a:off x="1132549" y="1284876"/>
            <a:ext cx="1152128" cy="338554"/>
          </a:xfrm>
          <a:prstGeom prst="rect">
            <a:avLst/>
          </a:prstGeom>
          <a:noFill/>
        </p:spPr>
        <p:txBody>
          <a:bodyPr wrap="square" rtlCol="0">
            <a:spAutoFit/>
          </a:bodyPr>
          <a:lstStyle/>
          <a:p>
            <a:r>
              <a:rPr lang="en-GB" sz="1600" dirty="0"/>
              <a:t>Contacts</a:t>
            </a:r>
          </a:p>
        </p:txBody>
      </p:sp>
      <p:sp>
        <p:nvSpPr>
          <p:cNvPr id="55" name="TextBox 54"/>
          <p:cNvSpPr txBox="1"/>
          <p:nvPr/>
        </p:nvSpPr>
        <p:spPr>
          <a:xfrm>
            <a:off x="2455969" y="1284876"/>
            <a:ext cx="2341265" cy="338554"/>
          </a:xfrm>
          <a:prstGeom prst="rect">
            <a:avLst/>
          </a:prstGeom>
          <a:noFill/>
        </p:spPr>
        <p:txBody>
          <a:bodyPr wrap="square" rtlCol="0">
            <a:spAutoFit/>
          </a:bodyPr>
          <a:lstStyle/>
          <a:p>
            <a:r>
              <a:rPr lang="en-GB" sz="1600" dirty="0"/>
              <a:t>Mass Exposure</a:t>
            </a:r>
          </a:p>
        </p:txBody>
      </p:sp>
      <p:sp>
        <p:nvSpPr>
          <p:cNvPr id="56" name="TextBox 55"/>
          <p:cNvSpPr txBox="1"/>
          <p:nvPr/>
        </p:nvSpPr>
        <p:spPr>
          <a:xfrm>
            <a:off x="5941640" y="1284876"/>
            <a:ext cx="2099899" cy="338554"/>
          </a:xfrm>
          <a:prstGeom prst="rect">
            <a:avLst/>
          </a:prstGeom>
          <a:noFill/>
        </p:spPr>
        <p:txBody>
          <a:bodyPr wrap="square" rtlCol="0">
            <a:spAutoFit/>
          </a:bodyPr>
          <a:lstStyle/>
          <a:p>
            <a:r>
              <a:rPr lang="en-GB" sz="1600" dirty="0"/>
              <a:t>Hire Advocates</a:t>
            </a:r>
          </a:p>
        </p:txBody>
      </p:sp>
      <p:sp>
        <p:nvSpPr>
          <p:cNvPr id="57" name="TextBox 56"/>
          <p:cNvSpPr txBox="1"/>
          <p:nvPr/>
        </p:nvSpPr>
        <p:spPr>
          <a:xfrm>
            <a:off x="6862050" y="3140473"/>
            <a:ext cx="2099899" cy="338554"/>
          </a:xfrm>
          <a:prstGeom prst="rect">
            <a:avLst/>
          </a:prstGeom>
          <a:noFill/>
        </p:spPr>
        <p:txBody>
          <a:bodyPr wrap="square" rtlCol="0">
            <a:spAutoFit/>
          </a:bodyPr>
          <a:lstStyle/>
          <a:p>
            <a:r>
              <a:rPr lang="en-GB" sz="1600" dirty="0"/>
              <a:t>Infrastructure</a:t>
            </a:r>
          </a:p>
        </p:txBody>
      </p:sp>
      <p:sp>
        <p:nvSpPr>
          <p:cNvPr id="58" name="TextBox 57"/>
          <p:cNvSpPr txBox="1"/>
          <p:nvPr/>
        </p:nvSpPr>
        <p:spPr>
          <a:xfrm>
            <a:off x="6862050" y="3604249"/>
            <a:ext cx="2099899" cy="338554"/>
          </a:xfrm>
          <a:prstGeom prst="rect">
            <a:avLst/>
          </a:prstGeom>
          <a:noFill/>
        </p:spPr>
        <p:txBody>
          <a:bodyPr wrap="square" rtlCol="0">
            <a:spAutoFit/>
          </a:bodyPr>
          <a:lstStyle/>
          <a:p>
            <a:r>
              <a:rPr lang="en-GB" sz="1600" dirty="0"/>
              <a:t>Walk the Talk</a:t>
            </a:r>
          </a:p>
        </p:txBody>
      </p:sp>
      <p:sp>
        <p:nvSpPr>
          <p:cNvPr id="59" name="TextBox 58"/>
          <p:cNvSpPr txBox="1"/>
          <p:nvPr/>
        </p:nvSpPr>
        <p:spPr>
          <a:xfrm>
            <a:off x="6862050" y="4115759"/>
            <a:ext cx="1472787" cy="584775"/>
          </a:xfrm>
          <a:prstGeom prst="rect">
            <a:avLst/>
          </a:prstGeom>
          <a:noFill/>
        </p:spPr>
        <p:txBody>
          <a:bodyPr wrap="square" rtlCol="0">
            <a:spAutoFit/>
          </a:bodyPr>
          <a:lstStyle/>
          <a:p>
            <a:pPr algn="ctr"/>
            <a:r>
              <a:rPr lang="en-GB" sz="1600" dirty="0"/>
              <a:t>Reward &amp; </a:t>
            </a:r>
          </a:p>
          <a:p>
            <a:pPr algn="ctr"/>
            <a:r>
              <a:rPr lang="en-GB" sz="1600" dirty="0"/>
              <a:t>Recognition</a:t>
            </a:r>
          </a:p>
        </p:txBody>
      </p:sp>
      <p:cxnSp>
        <p:nvCxnSpPr>
          <p:cNvPr id="61" name="Straight Arrow Connector 60"/>
          <p:cNvCxnSpPr/>
          <p:nvPr/>
        </p:nvCxnSpPr>
        <p:spPr>
          <a:xfrm>
            <a:off x="1907704" y="1605587"/>
            <a:ext cx="376973" cy="81530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3" name="Straight Arrow Connector 62"/>
          <p:cNvCxnSpPr/>
          <p:nvPr/>
        </p:nvCxnSpPr>
        <p:spPr>
          <a:xfrm flipH="1">
            <a:off x="2635506" y="1605587"/>
            <a:ext cx="496333" cy="81530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0" name="Straight Arrow Connector 69"/>
          <p:cNvCxnSpPr>
            <a:stCxn id="56" idx="2"/>
          </p:cNvCxnSpPr>
          <p:nvPr/>
        </p:nvCxnSpPr>
        <p:spPr>
          <a:xfrm flipH="1">
            <a:off x="6991589" y="1623430"/>
            <a:ext cx="1" cy="43741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2" name="Straight Arrow Connector 71"/>
          <p:cNvCxnSpPr>
            <a:stCxn id="57" idx="1"/>
          </p:cNvCxnSpPr>
          <p:nvPr/>
        </p:nvCxnSpPr>
        <p:spPr>
          <a:xfrm flipH="1">
            <a:off x="6385491" y="3309750"/>
            <a:ext cx="476559" cy="46377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4" name="Straight Arrow Connector 73"/>
          <p:cNvCxnSpPr>
            <a:stCxn id="58" idx="1"/>
            <a:endCxn id="36" idx="3"/>
          </p:cNvCxnSpPr>
          <p:nvPr/>
        </p:nvCxnSpPr>
        <p:spPr>
          <a:xfrm flipH="1">
            <a:off x="6381411" y="3773526"/>
            <a:ext cx="480639" cy="42701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6" name="Straight Arrow Connector 75"/>
          <p:cNvCxnSpPr>
            <a:stCxn id="59" idx="1"/>
          </p:cNvCxnSpPr>
          <p:nvPr/>
        </p:nvCxnSpPr>
        <p:spPr>
          <a:xfrm flipH="1" flipV="1">
            <a:off x="6381411" y="4408146"/>
            <a:ext cx="480639" cy="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7" name="TextBox 76"/>
          <p:cNvSpPr txBox="1"/>
          <p:nvPr/>
        </p:nvSpPr>
        <p:spPr>
          <a:xfrm>
            <a:off x="6583990" y="5153330"/>
            <a:ext cx="2028906" cy="338554"/>
          </a:xfrm>
          <a:prstGeom prst="rect">
            <a:avLst/>
          </a:prstGeom>
          <a:noFill/>
        </p:spPr>
        <p:txBody>
          <a:bodyPr wrap="square" rtlCol="0">
            <a:spAutoFit/>
          </a:bodyPr>
          <a:lstStyle/>
          <a:p>
            <a:pPr algn="ctr"/>
            <a:r>
              <a:rPr lang="en-GB" sz="1600" dirty="0"/>
              <a:t>Population Mix</a:t>
            </a:r>
          </a:p>
        </p:txBody>
      </p:sp>
      <p:cxnSp>
        <p:nvCxnSpPr>
          <p:cNvPr id="79" name="Straight Arrow Connector 78"/>
          <p:cNvCxnSpPr>
            <a:stCxn id="77" idx="1"/>
          </p:cNvCxnSpPr>
          <p:nvPr/>
        </p:nvCxnSpPr>
        <p:spPr>
          <a:xfrm flipH="1" flipV="1">
            <a:off x="5907308" y="4615751"/>
            <a:ext cx="676682" cy="7068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a:stCxn id="18" idx="2"/>
          </p:cNvCxnSpPr>
          <p:nvPr/>
        </p:nvCxnSpPr>
        <p:spPr>
          <a:xfrm flipH="1">
            <a:off x="2627783" y="3992906"/>
            <a:ext cx="1" cy="415240"/>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83" name="Straight Arrow Connector 82"/>
          <p:cNvCxnSpPr/>
          <p:nvPr/>
        </p:nvCxnSpPr>
        <p:spPr>
          <a:xfrm flipH="1">
            <a:off x="1247964" y="4431034"/>
            <a:ext cx="1375213" cy="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84" name="TextBox 83"/>
          <p:cNvSpPr txBox="1"/>
          <p:nvPr/>
        </p:nvSpPr>
        <p:spPr>
          <a:xfrm>
            <a:off x="826094" y="4064774"/>
            <a:ext cx="2099899" cy="338554"/>
          </a:xfrm>
          <a:prstGeom prst="rect">
            <a:avLst/>
          </a:prstGeom>
          <a:noFill/>
        </p:spPr>
        <p:txBody>
          <a:bodyPr wrap="square" rtlCol="0">
            <a:spAutoFit/>
          </a:bodyPr>
          <a:lstStyle/>
          <a:p>
            <a:r>
              <a:rPr lang="en-GB" sz="1600" b="1" i="1" dirty="0"/>
              <a:t>Shift</a:t>
            </a:r>
            <a:r>
              <a:rPr lang="en-GB" sz="1600" dirty="0"/>
              <a:t> Resisters</a:t>
            </a:r>
          </a:p>
        </p:txBody>
      </p:sp>
    </p:spTree>
    <p:extLst>
      <p:ext uri="{BB962C8B-B14F-4D97-AF65-F5344CB8AC3E}">
        <p14:creationId xmlns:p14="http://schemas.microsoft.com/office/powerpoint/2010/main" val="37639179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Some observations</a:t>
            </a:r>
          </a:p>
        </p:txBody>
      </p:sp>
      <p:sp>
        <p:nvSpPr>
          <p:cNvPr id="3" name="Content Placeholder 2"/>
          <p:cNvSpPr>
            <a:spLocks noGrp="1"/>
          </p:cNvSpPr>
          <p:nvPr>
            <p:ph idx="1"/>
          </p:nvPr>
        </p:nvSpPr>
        <p:spPr/>
        <p:txBody>
          <a:bodyPr/>
          <a:lstStyle/>
          <a:p>
            <a:r>
              <a:rPr lang="en-GB" dirty="0">
                <a:solidFill>
                  <a:srgbClr val="0000FF"/>
                </a:solidFill>
              </a:rPr>
              <a:t>Change is often challenging</a:t>
            </a:r>
          </a:p>
          <a:p>
            <a:r>
              <a:rPr lang="en-GB" dirty="0">
                <a:solidFill>
                  <a:srgbClr val="CC0099"/>
                </a:solidFill>
              </a:rPr>
              <a:t>“It is not necessary to change.  Survival is not mandatory.”         </a:t>
            </a:r>
            <a:r>
              <a:rPr lang="en-GB" sz="2400" dirty="0">
                <a:solidFill>
                  <a:srgbClr val="CC0099"/>
                </a:solidFill>
              </a:rPr>
              <a:t>W. Edwards Deming</a:t>
            </a:r>
          </a:p>
          <a:p>
            <a:r>
              <a:rPr lang="en-GB" dirty="0">
                <a:solidFill>
                  <a:srgbClr val="33CC33"/>
                </a:solidFill>
              </a:rPr>
              <a:t>It needs a ‘Systems approach!’</a:t>
            </a:r>
          </a:p>
          <a:p>
            <a:r>
              <a:rPr lang="en-GB" dirty="0">
                <a:solidFill>
                  <a:srgbClr val="FF0000"/>
                </a:solidFill>
              </a:rPr>
              <a:t>Culture is an obvious enabler or disabler</a:t>
            </a:r>
          </a:p>
        </p:txBody>
      </p:sp>
    </p:spTree>
    <p:extLst>
      <p:ext uri="{BB962C8B-B14F-4D97-AF65-F5344CB8AC3E}">
        <p14:creationId xmlns:p14="http://schemas.microsoft.com/office/powerpoint/2010/main" val="3271554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SftWP July 15">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6559</TotalTime>
  <Words>565</Words>
  <Application>Microsoft Office PowerPoint</Application>
  <PresentationFormat>On-screen Show (4:3)</PresentationFormat>
  <Paragraphs>73</Paragraphs>
  <Slides>14</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Myriad Pro</vt:lpstr>
      <vt:lpstr>Arial</vt:lpstr>
      <vt:lpstr>Corbel</vt:lpstr>
      <vt:lpstr>Times New Roman</vt:lpstr>
      <vt:lpstr>SftWP July 15</vt:lpstr>
      <vt:lpstr>Leading and Implementing Workplace Change</vt:lpstr>
      <vt:lpstr>PowerPoint Presentation</vt:lpstr>
      <vt:lpstr>What type of people are there?</vt:lpstr>
      <vt:lpstr>A Positive Epidemic</vt:lpstr>
      <vt:lpstr>A Positive Epidemic</vt:lpstr>
      <vt:lpstr>Which means…</vt:lpstr>
      <vt:lpstr>Good Leaders…</vt:lpstr>
      <vt:lpstr>Which means…</vt:lpstr>
      <vt:lpstr>Let’s look more closely…</vt:lpstr>
      <vt:lpstr>Looking at them…</vt:lpstr>
      <vt:lpstr>Looking at them…</vt:lpstr>
      <vt:lpstr>The Tipping Point’s Seven Levers of Change -Shapiro. A (2010)</vt:lpstr>
      <vt:lpstr>A final look…</vt:lpstr>
      <vt:lpstr>Some observations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Management Science Lecturer</dc:creator>
  <cp:lastModifiedBy>Maria Heffernan</cp:lastModifiedBy>
  <cp:revision>230</cp:revision>
  <cp:lastPrinted>2020-01-23T11:49:29Z</cp:lastPrinted>
  <dcterms:created xsi:type="dcterms:W3CDTF">2000-03-21T14:30:26Z</dcterms:created>
  <dcterms:modified xsi:type="dcterms:W3CDTF">2021-02-22T14:28:02Z</dcterms:modified>
</cp:coreProperties>
</file>