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383983503" r:id="rId2"/>
    <p:sldMasterId id="2383983509" r:id="rId3"/>
  </p:sldMasterIdLst>
  <p:notesMasterIdLst>
    <p:notesMasterId r:id="rId45"/>
  </p:notesMasterIdLst>
  <p:sldIdLst>
    <p:sldId id="299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620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621" r:id="rId21"/>
    <p:sldId id="273" r:id="rId22"/>
    <p:sldId id="275" r:id="rId23"/>
    <p:sldId id="276" r:id="rId24"/>
    <p:sldId id="277" r:id="rId25"/>
    <p:sldId id="278" r:id="rId26"/>
    <p:sldId id="279" r:id="rId27"/>
    <p:sldId id="280" r:id="rId28"/>
    <p:sldId id="284" r:id="rId29"/>
    <p:sldId id="285" r:id="rId30"/>
    <p:sldId id="286" r:id="rId31"/>
    <p:sldId id="622" r:id="rId32"/>
    <p:sldId id="287" r:id="rId33"/>
    <p:sldId id="288" r:id="rId34"/>
    <p:sldId id="290" r:id="rId35"/>
    <p:sldId id="624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</p:sldIdLst>
  <p:sldSz cx="9144000" cy="6858000" type="screen4x3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7762CF-36E8-476B-9762-8B1DD0236DF0}" v="11" dt="2023-09-17T17:16:56.8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7" d="100"/>
          <a:sy n="117" d="100"/>
        </p:scale>
        <p:origin x="143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theme" Target="theme/theme1.xml"/><Relationship Id="rId8" Type="http://schemas.openxmlformats.org/officeDocument/2006/relationships/slide" Target="slides/slide5.xml"/><Relationship Id="rId51" Type="http://schemas.microsoft.com/office/2015/10/relationships/revisionInfo" Target="revisionInfo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presProps" Target="presProp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liya De Silva" userId="9520ab3c-7e29-4580-954b-113f7d87b6b4" providerId="ADAL" clId="{4B7762CF-36E8-476B-9762-8B1DD0236DF0}"/>
    <pc:docChg chg="custSel addSld delSld modSld sldOrd">
      <pc:chgData name="Jaliya De Silva" userId="9520ab3c-7e29-4580-954b-113f7d87b6b4" providerId="ADAL" clId="{4B7762CF-36E8-476B-9762-8B1DD0236DF0}" dt="2023-09-17T17:17:26.632" v="105" actId="122"/>
      <pc:docMkLst>
        <pc:docMk/>
      </pc:docMkLst>
      <pc:sldChg chg="del">
        <pc:chgData name="Jaliya De Silva" userId="9520ab3c-7e29-4580-954b-113f7d87b6b4" providerId="ADAL" clId="{4B7762CF-36E8-476B-9762-8B1DD0236DF0}" dt="2023-09-17T16:46:23.283" v="27" actId="47"/>
        <pc:sldMkLst>
          <pc:docMk/>
          <pc:sldMk cId="0" sldId="274"/>
        </pc:sldMkLst>
      </pc:sldChg>
      <pc:sldChg chg="addSp delSp mod">
        <pc:chgData name="Jaliya De Silva" userId="9520ab3c-7e29-4580-954b-113f7d87b6b4" providerId="ADAL" clId="{4B7762CF-36E8-476B-9762-8B1DD0236DF0}" dt="2023-09-17T16:48:58.221" v="29" actId="478"/>
        <pc:sldMkLst>
          <pc:docMk/>
          <pc:sldMk cId="0" sldId="287"/>
        </pc:sldMkLst>
        <pc:spChg chg="add del">
          <ac:chgData name="Jaliya De Silva" userId="9520ab3c-7e29-4580-954b-113f7d87b6b4" providerId="ADAL" clId="{4B7762CF-36E8-476B-9762-8B1DD0236DF0}" dt="2023-09-17T16:48:58.221" v="29" actId="478"/>
          <ac:spMkLst>
            <pc:docMk/>
            <pc:sldMk cId="0" sldId="287"/>
            <ac:spMk id="4" creationId="{81CFB460-C7C9-3E09-3930-CFE7F0F9C2D3}"/>
          </ac:spMkLst>
        </pc:spChg>
      </pc:sldChg>
      <pc:sldChg chg="addSp delSp new del mod">
        <pc:chgData name="Jaliya De Silva" userId="9520ab3c-7e29-4580-954b-113f7d87b6b4" providerId="ADAL" clId="{4B7762CF-36E8-476B-9762-8B1DD0236DF0}" dt="2023-09-17T16:41:57.451" v="5" actId="47"/>
        <pc:sldMkLst>
          <pc:docMk/>
          <pc:sldMk cId="2518366206" sldId="300"/>
        </pc:sldMkLst>
        <pc:spChg chg="add del">
          <ac:chgData name="Jaliya De Silva" userId="9520ab3c-7e29-4580-954b-113f7d87b6b4" providerId="ADAL" clId="{4B7762CF-36E8-476B-9762-8B1DD0236DF0}" dt="2023-09-17T16:38:58.223" v="2" actId="478"/>
          <ac:spMkLst>
            <pc:docMk/>
            <pc:sldMk cId="2518366206" sldId="300"/>
            <ac:spMk id="3" creationId="{053E5EE3-3AEA-4B28-4FDC-60CC808E84E0}"/>
          </ac:spMkLst>
        </pc:spChg>
      </pc:sldChg>
      <pc:sldChg chg="new del">
        <pc:chgData name="Jaliya De Silva" userId="9520ab3c-7e29-4580-954b-113f7d87b6b4" providerId="ADAL" clId="{4B7762CF-36E8-476B-9762-8B1DD0236DF0}" dt="2023-09-17T16:41:57.438" v="4" actId="47"/>
        <pc:sldMkLst>
          <pc:docMk/>
          <pc:sldMk cId="185077153" sldId="301"/>
        </pc:sldMkLst>
      </pc:sldChg>
      <pc:sldChg chg="addSp delSp modSp add mod delAnim modAnim">
        <pc:chgData name="Jaliya De Silva" userId="9520ab3c-7e29-4580-954b-113f7d87b6b4" providerId="ADAL" clId="{4B7762CF-36E8-476B-9762-8B1DD0236DF0}" dt="2023-09-17T16:44:15.422" v="18" actId="14100"/>
        <pc:sldMkLst>
          <pc:docMk/>
          <pc:sldMk cId="1324671011" sldId="620"/>
        </pc:sldMkLst>
        <pc:spChg chg="del mod">
          <ac:chgData name="Jaliya De Silva" userId="9520ab3c-7e29-4580-954b-113f7d87b6b4" providerId="ADAL" clId="{4B7762CF-36E8-476B-9762-8B1DD0236DF0}" dt="2023-09-17T16:42:53.954" v="9" actId="478"/>
          <ac:spMkLst>
            <pc:docMk/>
            <pc:sldMk cId="1324671011" sldId="620"/>
            <ac:spMk id="4" creationId="{B949B0A8-AC4D-3743-3DD4-1DEAAEA4AAF2}"/>
          </ac:spMkLst>
        </pc:spChg>
        <pc:spChg chg="del mod">
          <ac:chgData name="Jaliya De Silva" userId="9520ab3c-7e29-4580-954b-113f7d87b6b4" providerId="ADAL" clId="{4B7762CF-36E8-476B-9762-8B1DD0236DF0}" dt="2023-09-17T16:42:56.879" v="10" actId="478"/>
          <ac:spMkLst>
            <pc:docMk/>
            <pc:sldMk cId="1324671011" sldId="620"/>
            <ac:spMk id="6" creationId="{B333E300-3F11-88C0-9B16-C6B03FE6C2BE}"/>
          </ac:spMkLst>
        </pc:spChg>
        <pc:picChg chg="add mod">
          <ac:chgData name="Jaliya De Silva" userId="9520ab3c-7e29-4580-954b-113f7d87b6b4" providerId="ADAL" clId="{4B7762CF-36E8-476B-9762-8B1DD0236DF0}" dt="2023-09-17T16:44:15.422" v="18" actId="14100"/>
          <ac:picMkLst>
            <pc:docMk/>
            <pc:sldMk cId="1324671011" sldId="620"/>
            <ac:picMk id="2" creationId="{06C8EE3D-D568-1DA7-503B-71B3CDAAE1F5}"/>
          </ac:picMkLst>
        </pc:picChg>
      </pc:sldChg>
      <pc:sldChg chg="addSp delSp modSp add mod delAnim modAnim">
        <pc:chgData name="Jaliya De Silva" userId="9520ab3c-7e29-4580-954b-113f7d87b6b4" providerId="ADAL" clId="{4B7762CF-36E8-476B-9762-8B1DD0236DF0}" dt="2023-09-17T16:46:13.779" v="26" actId="14100"/>
        <pc:sldMkLst>
          <pc:docMk/>
          <pc:sldMk cId="1997467754" sldId="621"/>
        </pc:sldMkLst>
        <pc:picChg chg="del">
          <ac:chgData name="Jaliya De Silva" userId="9520ab3c-7e29-4580-954b-113f7d87b6b4" providerId="ADAL" clId="{4B7762CF-36E8-476B-9762-8B1DD0236DF0}" dt="2023-09-17T16:45:45.362" v="22" actId="478"/>
          <ac:picMkLst>
            <pc:docMk/>
            <pc:sldMk cId="1997467754" sldId="621"/>
            <ac:picMk id="2" creationId="{06C8EE3D-D568-1DA7-503B-71B3CDAAE1F5}"/>
          </ac:picMkLst>
        </pc:picChg>
        <pc:picChg chg="add mod">
          <ac:chgData name="Jaliya De Silva" userId="9520ab3c-7e29-4580-954b-113f7d87b6b4" providerId="ADAL" clId="{4B7762CF-36E8-476B-9762-8B1DD0236DF0}" dt="2023-09-17T16:46:13.779" v="26" actId="14100"/>
          <ac:picMkLst>
            <pc:docMk/>
            <pc:sldMk cId="1997467754" sldId="621"/>
            <ac:picMk id="3" creationId="{EFA7729E-5CC6-4BDA-E7CD-B4CE0FB1CC77}"/>
          </ac:picMkLst>
        </pc:picChg>
      </pc:sldChg>
      <pc:sldChg chg="new del">
        <pc:chgData name="Jaliya De Silva" userId="9520ab3c-7e29-4580-954b-113f7d87b6b4" providerId="ADAL" clId="{4B7762CF-36E8-476B-9762-8B1DD0236DF0}" dt="2023-09-17T16:45:39.709" v="20" actId="47"/>
        <pc:sldMkLst>
          <pc:docMk/>
          <pc:sldMk cId="3466205370" sldId="621"/>
        </pc:sldMkLst>
      </pc:sldChg>
      <pc:sldChg chg="delSp add del mod">
        <pc:chgData name="Jaliya De Silva" userId="9520ab3c-7e29-4580-954b-113f7d87b6b4" providerId="ADAL" clId="{4B7762CF-36E8-476B-9762-8B1DD0236DF0}" dt="2023-09-17T16:49:21.083" v="32" actId="47"/>
        <pc:sldMkLst>
          <pc:docMk/>
          <pc:sldMk cId="412660413" sldId="622"/>
        </pc:sldMkLst>
        <pc:picChg chg="del">
          <ac:chgData name="Jaliya De Silva" userId="9520ab3c-7e29-4580-954b-113f7d87b6b4" providerId="ADAL" clId="{4B7762CF-36E8-476B-9762-8B1DD0236DF0}" dt="2023-09-17T16:49:18.807" v="31" actId="478"/>
          <ac:picMkLst>
            <pc:docMk/>
            <pc:sldMk cId="412660413" sldId="622"/>
            <ac:picMk id="2" creationId="{00000000-0000-0000-0000-000000000000}"/>
          </ac:picMkLst>
        </pc:picChg>
      </pc:sldChg>
      <pc:sldChg chg="new del">
        <pc:chgData name="Jaliya De Silva" userId="9520ab3c-7e29-4580-954b-113f7d87b6b4" providerId="ADAL" clId="{4B7762CF-36E8-476B-9762-8B1DD0236DF0}" dt="2023-09-17T16:49:53.503" v="34" actId="47"/>
        <pc:sldMkLst>
          <pc:docMk/>
          <pc:sldMk cId="1483229979" sldId="622"/>
        </pc:sldMkLst>
      </pc:sldChg>
      <pc:sldChg chg="addSp delSp modSp mod ord delAnim modAnim">
        <pc:chgData name="Jaliya De Silva" userId="9520ab3c-7e29-4580-954b-113f7d87b6b4" providerId="ADAL" clId="{4B7762CF-36E8-476B-9762-8B1DD0236DF0}" dt="2023-09-17T16:50:32.867" v="42" actId="14100"/>
        <pc:sldMkLst>
          <pc:docMk/>
          <pc:sldMk cId="3651325460" sldId="622"/>
        </pc:sldMkLst>
        <pc:picChg chg="add mod">
          <ac:chgData name="Jaliya De Silva" userId="9520ab3c-7e29-4580-954b-113f7d87b6b4" providerId="ADAL" clId="{4B7762CF-36E8-476B-9762-8B1DD0236DF0}" dt="2023-09-17T16:50:32.867" v="42" actId="14100"/>
          <ac:picMkLst>
            <pc:docMk/>
            <pc:sldMk cId="3651325460" sldId="622"/>
            <ac:picMk id="2" creationId="{C41BAF61-49B9-B79F-B114-175E2CC227D4}"/>
          </ac:picMkLst>
        </pc:picChg>
        <pc:picChg chg="del">
          <ac:chgData name="Jaliya De Silva" userId="9520ab3c-7e29-4580-954b-113f7d87b6b4" providerId="ADAL" clId="{4B7762CF-36E8-476B-9762-8B1DD0236DF0}" dt="2023-09-17T16:49:58.683" v="35" actId="478"/>
          <ac:picMkLst>
            <pc:docMk/>
            <pc:sldMk cId="3651325460" sldId="622"/>
            <ac:picMk id="3" creationId="{EFA7729E-5CC6-4BDA-E7CD-B4CE0FB1CC77}"/>
          </ac:picMkLst>
        </pc:picChg>
      </pc:sldChg>
      <pc:sldChg chg="new del">
        <pc:chgData name="Jaliya De Silva" userId="9520ab3c-7e29-4580-954b-113f7d87b6b4" providerId="ADAL" clId="{4B7762CF-36E8-476B-9762-8B1DD0236DF0}" dt="2023-09-17T17:12:10.972" v="44" actId="47"/>
        <pc:sldMkLst>
          <pc:docMk/>
          <pc:sldMk cId="747688815" sldId="623"/>
        </pc:sldMkLst>
      </pc:sldChg>
      <pc:sldChg chg="new del">
        <pc:chgData name="Jaliya De Silva" userId="9520ab3c-7e29-4580-954b-113f7d87b6b4" providerId="ADAL" clId="{4B7762CF-36E8-476B-9762-8B1DD0236DF0}" dt="2023-09-17T17:12:25.885" v="47" actId="47"/>
        <pc:sldMkLst>
          <pc:docMk/>
          <pc:sldMk cId="3783644720" sldId="623"/>
        </pc:sldMkLst>
      </pc:sldChg>
      <pc:sldChg chg="addSp delSp modSp add mod delAnim modAnim">
        <pc:chgData name="Jaliya De Silva" userId="9520ab3c-7e29-4580-954b-113f7d87b6b4" providerId="ADAL" clId="{4B7762CF-36E8-476B-9762-8B1DD0236DF0}" dt="2023-09-17T17:17:26.632" v="105" actId="122"/>
        <pc:sldMkLst>
          <pc:docMk/>
          <pc:sldMk cId="2001526004" sldId="624"/>
        </pc:sldMkLst>
        <pc:spChg chg="add mod">
          <ac:chgData name="Jaliya De Silva" userId="9520ab3c-7e29-4580-954b-113f7d87b6b4" providerId="ADAL" clId="{4B7762CF-36E8-476B-9762-8B1DD0236DF0}" dt="2023-09-17T17:17:26.632" v="105" actId="122"/>
          <ac:spMkLst>
            <pc:docMk/>
            <pc:sldMk cId="2001526004" sldId="624"/>
            <ac:spMk id="4" creationId="{C11E64A9-29E8-BBC2-D420-C0EF8A4DBA0C}"/>
          </ac:spMkLst>
        </pc:spChg>
        <pc:picChg chg="del">
          <ac:chgData name="Jaliya De Silva" userId="9520ab3c-7e29-4580-954b-113f7d87b6b4" providerId="ADAL" clId="{4B7762CF-36E8-476B-9762-8B1DD0236DF0}" dt="2023-09-17T17:12:27.955" v="48" actId="478"/>
          <ac:picMkLst>
            <pc:docMk/>
            <pc:sldMk cId="2001526004" sldId="624"/>
            <ac:picMk id="2" creationId="{C41BAF61-49B9-B79F-B114-175E2CC227D4}"/>
          </ac:picMkLst>
        </pc:picChg>
        <pc:picChg chg="add mod">
          <ac:chgData name="Jaliya De Silva" userId="9520ab3c-7e29-4580-954b-113f7d87b6b4" providerId="ADAL" clId="{4B7762CF-36E8-476B-9762-8B1DD0236DF0}" dt="2023-09-17T17:16:32.084" v="53" actId="1076"/>
          <ac:picMkLst>
            <pc:docMk/>
            <pc:sldMk cId="2001526004" sldId="624"/>
            <ac:picMk id="3" creationId="{199B243C-240D-0543-451C-EE97C51AC44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243AC5-06DC-4617-B83C-CDBB84EEE8AE}" type="datetimeFigureOut">
              <a:rPr lang="en-GB" smtClean="0"/>
              <a:t>17/09/2023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03B97D-7F50-452B-8184-0FA94E6F77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689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Sent from the email, I hope that you all have had time to read it.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/>
              <a:t>As there are quite a few of us here, during parts of our time together, your microphone will be muted to prevent background noise.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T</a:t>
            </a:r>
            <a:r>
              <a:rPr lang="en-GB" sz="1200" dirty="0"/>
              <a:t>his session will be recorded.</a:t>
            </a:r>
          </a:p>
          <a:p>
            <a:endParaRPr lang="en-GB" dirty="0"/>
          </a:p>
          <a:p>
            <a:r>
              <a:rPr lang="en-GB" dirty="0"/>
              <a:t>Touch on Academic misconduct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34974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Sent from the email, I hope that you all have had time to read it.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/>
              <a:t>As there are quite a few of us here, during parts of our time together, your microphone will be muted to prevent background noise.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T</a:t>
            </a:r>
            <a:r>
              <a:rPr lang="en-GB" sz="1200" dirty="0"/>
              <a:t>his session will be recorded.</a:t>
            </a:r>
          </a:p>
          <a:p>
            <a:endParaRPr lang="en-GB" dirty="0"/>
          </a:p>
          <a:p>
            <a:r>
              <a:rPr lang="en-GB" dirty="0"/>
              <a:t>Touch on Academic misconduct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73837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Sent from the email, I hope that you all have had time to read it.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/>
              <a:t>As there are quite a few of us here, during parts of our time together, your microphone will be muted to prevent background noise.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T</a:t>
            </a:r>
            <a:r>
              <a:rPr lang="en-GB" sz="1200" dirty="0"/>
              <a:t>his session will be recorded.</a:t>
            </a:r>
          </a:p>
          <a:p>
            <a:endParaRPr lang="en-GB" dirty="0"/>
          </a:p>
          <a:p>
            <a:r>
              <a:rPr lang="en-GB" dirty="0"/>
              <a:t>Touch on Academic misconduct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414622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Sent from the email, I hope that you all have had time to read it.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200" dirty="0"/>
              <a:t>As there are quite a few of us here, during parts of our time together, your microphone will be muted to prevent background noise.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T</a:t>
            </a:r>
            <a:r>
              <a:rPr lang="en-GB" sz="1200" dirty="0"/>
              <a:t>his session will be recorded.</a:t>
            </a:r>
          </a:p>
          <a:p>
            <a:endParaRPr lang="en-GB" dirty="0"/>
          </a:p>
          <a:p>
            <a:r>
              <a:rPr lang="en-GB" dirty="0"/>
              <a:t>Touch on Academic misconduct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16939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29615" y="1171778"/>
            <a:ext cx="8684768" cy="11233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64934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5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83887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9/17/2023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892175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9/17/2023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53373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9/17/2023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21194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7005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480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600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841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780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1528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5858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66650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69206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1163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8735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2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3516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3839835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indent="-324900" algn="ctr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6000748"/>
            <a:ext cx="9143999" cy="85724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8267" y="45796"/>
            <a:ext cx="6891655" cy="13011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08609" y="1174241"/>
            <a:ext cx="8526780" cy="41427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5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9/17/2023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792512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383983504" r:id="rId1"/>
    <p:sldLayoutId id="2383983505" r:id="rId2"/>
    <p:sldLayoutId id="2383983506" r:id="rId3"/>
    <p:sldLayoutId id="2383983507" r:id="rId4"/>
    <p:sldLayoutId id="2383983508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3757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383983510" r:id="rId1"/>
    <p:sldLayoutId id="2383983511" r:id="rId2"/>
    <p:sldLayoutId id="2383983512" r:id="rId3"/>
    <p:sldLayoutId id="2383983513" r:id="rId4"/>
    <p:sldLayoutId id="2383983514" r:id="rId5"/>
    <p:sldLayoutId id="2383983515" r:id="rId6"/>
    <p:sldLayoutId id="2383983516" r:id="rId7"/>
    <p:sldLayoutId id="2383983517" r:id="rId8"/>
    <p:sldLayoutId id="2383983518" r:id="rId9"/>
    <p:sldLayoutId id="2383983519" r:id="rId10"/>
    <p:sldLayoutId id="2383983520" r:id="rId11"/>
    <p:sldLayoutId id="238398352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6skcgBvorDk?feature=oembed" TargetMode="External"/><Relationship Id="rId4" Type="http://schemas.openxmlformats.org/officeDocument/2006/relationships/image" Target="../media/image12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7gquYRxLMFI?feature=oembed" TargetMode="External"/><Relationship Id="rId4" Type="http://schemas.openxmlformats.org/officeDocument/2006/relationships/image" Target="../media/image20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lBBj-K_qfIw?feature=oembed" TargetMode="External"/><Relationship Id="rId4" Type="http://schemas.openxmlformats.org/officeDocument/2006/relationships/image" Target="../media/image31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S7wHWA3Q9Uo?feature=oembed" TargetMode="External"/><Relationship Id="rId4" Type="http://schemas.openxmlformats.org/officeDocument/2006/relationships/image" Target="../media/image35.jpe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29615" y="1171778"/>
            <a:ext cx="5186045" cy="11233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lvl="0" indent="0" algn="l" defTabSz="914400" rtl="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600" b="0" i="0" u="none" strike="noStrike" kern="1200" cap="none" spc="-35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Calibri Light"/>
              </a:rPr>
              <a:t>Food</a:t>
            </a:r>
            <a:r>
              <a:rPr kumimoji="0" sz="3600" b="0" i="0" u="none" strike="noStrike" kern="1200" cap="none" spc="-95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Calibri Light"/>
              </a:rPr>
              <a:t> </a:t>
            </a:r>
            <a:r>
              <a:rPr kumimoji="0" sz="36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Calibri Light"/>
              </a:rPr>
              <a:t>&amp;</a:t>
            </a:r>
            <a:r>
              <a:rPr kumimoji="0" sz="3600" b="0" i="0" u="none" strike="noStrike" kern="1200" cap="none" spc="-7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Calibri Light"/>
              </a:rPr>
              <a:t> </a:t>
            </a:r>
            <a:r>
              <a:rPr kumimoji="0" sz="3600" b="0" i="0" u="none" strike="noStrike" kern="1200" cap="none" spc="-5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Calibri Light"/>
              </a:rPr>
              <a:t>Beverage</a:t>
            </a:r>
            <a:r>
              <a:rPr kumimoji="0" sz="3600" b="0" i="0" u="none" strike="noStrike" kern="1200" cap="none" spc="-85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Calibri Light"/>
              </a:rPr>
              <a:t> </a:t>
            </a:r>
            <a:r>
              <a:rPr kumimoji="0" sz="3600" b="0" i="0" u="none" strike="noStrike" kern="1200" cap="none" spc="-4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Calibri Light"/>
              </a:rPr>
              <a:t>Operations </a:t>
            </a:r>
            <a:r>
              <a:rPr kumimoji="0" sz="3600" b="0" i="0" u="none" strike="noStrike" kern="1200" cap="none" spc="-80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Calibri Light"/>
              </a:rPr>
              <a:t> </a:t>
            </a:r>
            <a:r>
              <a:rPr kumimoji="0" sz="3600" b="0" i="0" u="none" strike="noStrike" kern="1200" cap="none" spc="-5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Calibri Light"/>
              </a:rPr>
              <a:t>BMIH4002</a:t>
            </a:r>
            <a:endParaRPr kumimoji="0" sz="3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/>
              <a:ea typeface="+mn-ea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0567" y="3429000"/>
            <a:ext cx="8662865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0" lvl="0" indent="0" algn="l" defTabSz="914400" rtl="0" eaLnBrk="1" fontAlgn="auto" latinLnBrk="0" hangingPunct="1">
              <a:lnSpc>
                <a:spcPct val="100000"/>
              </a:lnSpc>
              <a:spcBef>
                <a:spcPts val="1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3600" b="1" i="0" u="none" strike="noStrike" kern="1200" cap="none" spc="-175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Calibri Light"/>
              </a:rPr>
              <a:t>W</a:t>
            </a:r>
            <a:r>
              <a:rPr kumimoji="0" sz="3600" b="1" i="0" u="none" strike="noStrike" kern="1200" cap="none" spc="-15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Calibri Light"/>
              </a:rPr>
              <a:t>e</a:t>
            </a:r>
            <a:r>
              <a:rPr kumimoji="0" sz="3600" b="1" i="0" u="none" strike="noStrike" kern="1200" cap="none" spc="-3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Calibri Light"/>
              </a:rPr>
              <a:t>e</a:t>
            </a:r>
            <a:r>
              <a:rPr kumimoji="0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Calibri Light"/>
              </a:rPr>
              <a:t>k</a:t>
            </a:r>
            <a:r>
              <a:rPr kumimoji="0" sz="3600" b="1" i="0" u="none" strike="noStrike" kern="1200" cap="none" spc="-8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Calibri Light"/>
              </a:rPr>
              <a:t> </a:t>
            </a:r>
            <a:r>
              <a:rPr lang="en-GB" sz="3600" b="1" dirty="0">
                <a:solidFill>
                  <a:srgbClr val="FFFFFF"/>
                </a:solidFill>
                <a:latin typeface="Calibri Light"/>
                <a:cs typeface="Calibri Light"/>
              </a:rPr>
              <a:t>6</a:t>
            </a:r>
            <a:r>
              <a:rPr kumimoji="0" lang="en-GB" sz="36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/>
                <a:ea typeface="+mn-ea"/>
                <a:cs typeface="Calibri Light"/>
              </a:rPr>
              <a:t> – Beverages</a:t>
            </a:r>
            <a:endParaRPr kumimoji="0" sz="3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 Light"/>
              <a:ea typeface="+mn-ea"/>
              <a:cs typeface="Calibri Ligh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his is how your coffee made it to your table">
            <a:hlinkClick r:id="" action="ppaction://media"/>
            <a:extLst>
              <a:ext uri="{FF2B5EF4-FFF2-40B4-BE49-F238E27FC236}">
                <a16:creationId xmlns:a16="http://schemas.microsoft.com/office/drawing/2014/main" id="{06C8EE3D-D568-1DA7-503B-71B3CDAAE1F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51520" y="188640"/>
            <a:ext cx="8605671" cy="5704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671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How Wine Is Made">
            <a:hlinkClick r:id="" action="ppaction://media"/>
            <a:extLst>
              <a:ext uri="{FF2B5EF4-FFF2-40B4-BE49-F238E27FC236}">
                <a16:creationId xmlns:a16="http://schemas.microsoft.com/office/drawing/2014/main" id="{EFA7729E-5CC6-4BDA-E7CD-B4CE0FB1CC7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95536" y="908720"/>
            <a:ext cx="8637137" cy="4879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467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Why Real Champagne Is So Expensive | So Expensive">
            <a:hlinkClick r:id="" action="ppaction://media"/>
            <a:extLst>
              <a:ext uri="{FF2B5EF4-FFF2-40B4-BE49-F238E27FC236}">
                <a16:creationId xmlns:a16="http://schemas.microsoft.com/office/drawing/2014/main" id="{C41BAF61-49B9-B79F-B114-175E2CC227D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51520" y="620688"/>
            <a:ext cx="8653705" cy="5249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325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5 Delectable Cheese and Wine Pairings | Sonal C Holland MW">
            <a:hlinkClick r:id="" action="ppaction://media"/>
            <a:extLst>
              <a:ext uri="{FF2B5EF4-FFF2-40B4-BE49-F238E27FC236}">
                <a16:creationId xmlns:a16="http://schemas.microsoft.com/office/drawing/2014/main" id="{199B243C-240D-0543-451C-EE97C51AC44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67544" y="692696"/>
            <a:ext cx="8127345" cy="50960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11E64A9-29E8-BBC2-D420-C0EF8A4DBA0C}"/>
              </a:ext>
            </a:extLst>
          </p:cNvPr>
          <p:cNvSpPr txBox="1"/>
          <p:nvPr/>
        </p:nvSpPr>
        <p:spPr>
          <a:xfrm>
            <a:off x="1691680" y="260648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Cheese and Wine Pairing tips </a:t>
            </a:r>
          </a:p>
        </p:txBody>
      </p:sp>
    </p:spTree>
    <p:extLst>
      <p:ext uri="{BB962C8B-B14F-4D97-AF65-F5344CB8AC3E}">
        <p14:creationId xmlns:p14="http://schemas.microsoft.com/office/powerpoint/2010/main" val="2001526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"/>
          <a:ext cx="9144000" cy="6867525"/>
          <a:chOff x="0" y="9525"/>
          <a:chExt cx="9144000" cy="6867525"/>
        </a:xfrm>
      </p:grpSpPr>
      <p:pic>
        <p:nvPicPr>
          <p:cNvPr id="2" name="Slid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525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4">
  <a:themeElements>
    <a:clrScheme name="Theme8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234</Words>
  <Application>Microsoft Office PowerPoint</Application>
  <PresentationFormat>On-screen Show (4:3)</PresentationFormat>
  <Paragraphs>27</Paragraphs>
  <Slides>41</Slides>
  <Notes>4</Notes>
  <HiddenSlides>0</HiddenSlides>
  <MMClips>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41</vt:i4>
      </vt:variant>
    </vt:vector>
  </HeadingPairs>
  <TitlesOfParts>
    <vt:vector size="47" baseType="lpstr">
      <vt:lpstr>Arial</vt:lpstr>
      <vt:lpstr>Calibri</vt:lpstr>
      <vt:lpstr>Calibri Light</vt:lpstr>
      <vt:lpstr>Theme84</vt:lpstr>
      <vt:lpstr>Office Theme</vt:lpstr>
      <vt:lpstr>Text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Untitled Presentation</dc:title>
  <dc:subject/>
  <dc:creator>Unknown Creator</dc:creator>
  <cp:keywords/>
  <dc:description/>
  <cp:lastModifiedBy>Jaliya De Silva</cp:lastModifiedBy>
  <cp:revision>1</cp:revision>
  <dcterms:created xsi:type="dcterms:W3CDTF">2023-09-17T16:13:49Z</dcterms:created>
  <dcterms:modified xsi:type="dcterms:W3CDTF">2023-09-17T17:17:33Z</dcterms:modified>
  <cp:category/>
</cp:coreProperties>
</file>