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Default Extension="png" ContentType="image/png"/>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62" r:id="rId2"/>
    <p:sldId id="257" r:id="rId3"/>
    <p:sldId id="258" r:id="rId4"/>
    <p:sldId id="259" r:id="rId5"/>
    <p:sldId id="260" r:id="rId6"/>
    <p:sldId id="261" r:id="rId7"/>
    <p:sldId id="266" r:id="rId8"/>
    <p:sldId id="268" r:id="rId9"/>
    <p:sldId id="269" r:id="rId10"/>
    <p:sldId id="270"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907" autoAdjust="0"/>
  </p:normalViewPr>
  <p:slideViewPr>
    <p:cSldViewPr>
      <p:cViewPr varScale="1">
        <p:scale>
          <a:sx n="68" d="100"/>
          <a:sy n="68" d="100"/>
        </p:scale>
        <p:origin x="-1446"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411EB09-667E-4266-8711-72B23303A3B8}" type="datetimeFigureOut">
              <a:rPr lang="en-GB" smtClean="0"/>
              <a:t>12/11/2013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F5D4832-A2A8-4AFF-B0C3-D532AAF62AEB}"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smtClean="0"/>
          </a:p>
          <a:p>
            <a:r>
              <a:rPr lang="en-US" dirty="0" smtClean="0"/>
              <a:t>Most people feel that they do not make good use of the time in a day!</a:t>
            </a:r>
          </a:p>
          <a:p>
            <a:endParaRPr lang="en-GB" dirty="0"/>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2</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4</a:t>
            </a:fld>
            <a:endParaRPr lang="en-GB" dirty="0"/>
          </a:p>
        </p:txBody>
      </p:sp>
    </p:spTree>
    <p:extLst>
      <p:ext uri="{BB962C8B-B14F-4D97-AF65-F5344CB8AC3E}">
        <p14:creationId xmlns="" xmlns:p14="http://schemas.microsoft.com/office/powerpoint/2010/main" val="26514955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Calibri" pitchFamily="34" charset="0"/>
                <a:ea typeface="+mn-ea"/>
                <a:cs typeface="Arial" charset="0"/>
              </a:rPr>
              <a:t>Time Management is setting goals and organising time to achieve those goals.</a:t>
            </a:r>
          </a:p>
          <a:p>
            <a:r>
              <a:rPr lang="en-GB" sz="1200" kern="1200" dirty="0" smtClean="0">
                <a:solidFill>
                  <a:schemeClr val="tx1"/>
                </a:solidFill>
                <a:effectLst/>
                <a:latin typeface="Calibri" pitchFamily="34" charset="0"/>
                <a:ea typeface="+mn-ea"/>
                <a:cs typeface="Arial" charset="0"/>
              </a:rPr>
              <a:t> </a:t>
            </a:r>
          </a:p>
          <a:p>
            <a:r>
              <a:rPr lang="en-GB" sz="1200" kern="1200" dirty="0" smtClean="0">
                <a:solidFill>
                  <a:schemeClr val="tx1"/>
                </a:solidFill>
                <a:effectLst/>
                <a:latin typeface="Calibri" pitchFamily="34" charset="0"/>
                <a:ea typeface="+mn-ea"/>
                <a:cs typeface="Arial" charset="0"/>
                <a:sym typeface="Wingdings"/>
              </a:rPr>
              <a:t></a:t>
            </a:r>
            <a:r>
              <a:rPr lang="en-GB" sz="1200" kern="1200" dirty="0" smtClean="0">
                <a:solidFill>
                  <a:schemeClr val="tx1"/>
                </a:solidFill>
                <a:effectLst/>
                <a:latin typeface="Calibri" pitchFamily="34" charset="0"/>
                <a:ea typeface="+mn-ea"/>
                <a:cs typeface="Arial" charset="0"/>
              </a:rPr>
              <a:t>  Time management and goal setting as inter-related, without goals to work towards we don’t have to managed our time, and without managing our time we won’t achieve any goals.</a:t>
            </a:r>
          </a:p>
          <a:p>
            <a:r>
              <a:rPr lang="en-GB" sz="1200" kern="1200" dirty="0" smtClean="0">
                <a:solidFill>
                  <a:schemeClr val="tx1"/>
                </a:solidFill>
                <a:effectLst/>
                <a:latin typeface="Calibri" pitchFamily="34" charset="0"/>
                <a:ea typeface="+mn-ea"/>
                <a:cs typeface="Arial" charset="0"/>
              </a:rPr>
              <a:t> </a:t>
            </a:r>
          </a:p>
          <a:p>
            <a:r>
              <a:rPr lang="en-GB" sz="1200" kern="1200" dirty="0" smtClean="0">
                <a:solidFill>
                  <a:schemeClr val="tx1"/>
                </a:solidFill>
                <a:effectLst/>
                <a:latin typeface="Calibri" pitchFamily="34" charset="0"/>
                <a:ea typeface="+mn-ea"/>
                <a:cs typeface="Arial" charset="0"/>
              </a:rPr>
              <a:t>You have set yourself a goal, to get a degree or HND and the only way you are going to achieve that is to organise your time to complete everything that is asked of you.</a:t>
            </a:r>
          </a:p>
          <a:p>
            <a:endParaRPr lang="en-GB" dirty="0" smtClean="0"/>
          </a:p>
          <a:p>
            <a:r>
              <a:rPr lang="en-GB" dirty="0" smtClean="0"/>
              <a:t>Just as balance in your life is motivating, understanding your long term goals is very motivating. If you know what it is that you really want to achieve in five years or ten years time or maybe in the course of your life, this will really help you to stick to some of the things that you have set yourself to do, it gives you energy, it motivates you and you can carry them out whilst being satisfied with how you're using your time.</a:t>
            </a:r>
          </a:p>
          <a:p>
            <a:endParaRPr lang="en-GB" dirty="0" smtClean="0"/>
          </a:p>
          <a:p>
            <a:r>
              <a:rPr lang="en-GB" dirty="0" smtClean="0"/>
              <a:t> Most people don't like thinking about long term goals, so I'm going to get you to do an exercise which is to look at your five year goal perhaps, and ask yourself what is at least one thing I want to have achieved in five years time. So do that now - it doesn't matter if it's not the best thing that you could ever think of, just write something down that you think you would like to achieve within the next five years.</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5</a:t>
            </a:fld>
            <a:endParaRPr lang="en-GB"/>
          </a:p>
        </p:txBody>
      </p:sp>
    </p:spTree>
    <p:extLst>
      <p:ext uri="{BB962C8B-B14F-4D97-AF65-F5344CB8AC3E}">
        <p14:creationId xmlns="" xmlns:p14="http://schemas.microsoft.com/office/powerpoint/2010/main" val="8294795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Procrastination</a:t>
            </a:r>
          </a:p>
          <a:p>
            <a:endParaRPr lang="en-GB" dirty="0" smtClean="0"/>
          </a:p>
          <a:p>
            <a:r>
              <a:rPr lang="en-GB" dirty="0" smtClean="0"/>
              <a:t>No matter how well you develop some of your time management strategies there is always one thing that you will still get caught out by and that is procrastination. We all procrastinate, we all get stuck, sometimes completely and sometimes on just one or two things. Procrastination is just putting things off, you know that you're procrastinating because something that has been on your to do list just keeps turning up on it for a week, two weeks, two months or six months and you still haven't done it. So another time management strategy is learning how to beat procrastination. We usually procrastinate because a task is particularly unpleasant or you think you're not good at it or you don't know how to do it, you think it's too big and there's no clear deadline or the deadline is very far off, that's a killer. Or maybe you're too tired or panicky. </a:t>
            </a:r>
          </a:p>
          <a:p>
            <a:endParaRPr lang="en-GB" dirty="0" smtClean="0"/>
          </a:p>
          <a:p>
            <a:r>
              <a:rPr lang="en-GB" dirty="0" smtClean="0"/>
              <a:t>So if you know why you're procrastinating, it might be possible for you to think of the right strategy to beat that particular reason for procrastinating.</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8</a:t>
            </a:fld>
            <a:endParaRPr lang="en-GB"/>
          </a:p>
        </p:txBody>
      </p:sp>
    </p:spTree>
    <p:extLst>
      <p:ext uri="{BB962C8B-B14F-4D97-AF65-F5344CB8AC3E}">
        <p14:creationId xmlns="" xmlns:p14="http://schemas.microsoft.com/office/powerpoint/2010/main" val="25710128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a few other hints and tips that are worth mentioning on time management. Don't spend time spending time in regret. Things that haven't been done just haven't been done. Look forward and try to motivate yourself for the things that are still possible. </a:t>
            </a:r>
          </a:p>
          <a:p>
            <a:endParaRPr lang="en-GB" dirty="0" smtClean="0"/>
          </a:p>
          <a:p>
            <a:r>
              <a:rPr lang="en-GB" dirty="0" smtClean="0"/>
              <a:t>If you are overwhelmed and it's to do with your study, it's really important that you speak to your tutor to see what can be rescheduled or what can be managed or what can be got round.</a:t>
            </a:r>
          </a:p>
          <a:p>
            <a:endParaRPr lang="en-GB" dirty="0" smtClean="0"/>
          </a:p>
          <a:p>
            <a:r>
              <a:rPr lang="en-GB" dirty="0" smtClean="0"/>
              <a:t> Another strategy is to double up on committed time. If you do a lot of travelling it's possible that you'll be able to listen to some Skills Centre pod casts on the way and be able to think about different strategies for writing, reading and brushing up on a whole range of strategies to help you study better. But you can also revise whilst you are on the train, you can re-read a draft or make corrections, a whole range of things that we can now do because of the technology that's available to us in our committed time.</a:t>
            </a:r>
          </a:p>
          <a:p>
            <a:endParaRPr lang="en-GB" dirty="0" smtClean="0"/>
          </a:p>
          <a:p>
            <a:r>
              <a:rPr lang="en-GB" dirty="0" smtClean="0"/>
              <a:t> Another thing is not to waste time. We can get quite trapped into wasting our time by, for instance, searching for something that's not going to be found. A good strategy is to say to yourself, 'I'm going to give myself 15 minutes to find it, if I can't find that file or that object I'll think of a way of getting round without it or getting another one.' </a:t>
            </a:r>
          </a:p>
          <a:p>
            <a:endParaRPr lang="en-GB" dirty="0" smtClean="0"/>
          </a:p>
          <a:p>
            <a:r>
              <a:rPr lang="en-GB" dirty="0" smtClean="0"/>
              <a:t>A really important strategy to remember is the question, 'Is the best use of my time right now?'. Ask yourself that frequently, just stop and think and be mindful of how you are using your time. Small adjustments can make a big difference to how the day finishes overall.</a:t>
            </a:r>
          </a:p>
          <a:p>
            <a:endParaRPr lang="en-GB" dirty="0" smtClean="0"/>
          </a:p>
          <a:p>
            <a:r>
              <a:rPr lang="en-GB" dirty="0" smtClean="0"/>
              <a:t> One area which students often ask me about is, 'how do we cope with interruptions such as my friends going to the pub and I want to go with them?'. And what I tell them is to try and turn your interruptions into rewards wherever you can, I'll be with you in another hour and a half when I've just finished page 3 of the first draft of my essay. That way you get the best of both worlds.</a:t>
            </a:r>
          </a:p>
          <a:p>
            <a:endParaRPr lang="en-GB" dirty="0" smtClean="0"/>
          </a:p>
          <a:p>
            <a:r>
              <a:rPr lang="en-GB" dirty="0" smtClean="0"/>
              <a:t> One last thought, when you're seriously overwhelmed it's often a good idea to take decisions about things that have been hanging on in your mind. 'I don't know if I'm going to do the project on that issue or whether I should write that essay or that other one that seems to be a bit easier.' What's really important is to just to take the decision and go for it, because that way you can reduce your stress levels, stop your procrastinating and help you to achieve what you want to in the time that you've got available. </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9</a:t>
            </a:fld>
            <a:endParaRPr lang="en-GB"/>
          </a:p>
        </p:txBody>
      </p:sp>
    </p:spTree>
    <p:extLst>
      <p:ext uri="{BB962C8B-B14F-4D97-AF65-F5344CB8AC3E}">
        <p14:creationId xmlns="" xmlns:p14="http://schemas.microsoft.com/office/powerpoint/2010/main" val="11275620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endParaRPr lang="en-GB" dirty="0" smtClean="0"/>
          </a:p>
          <a:p>
            <a:endParaRPr lang="en-GB" dirty="0" smtClean="0"/>
          </a:p>
          <a:p>
            <a:pPr marL="0" marR="0" indent="0" algn="l" defTabSz="914400" rtl="0" eaLnBrk="0" fontAlgn="base" latinLnBrk="0" hangingPunct="0">
              <a:lnSpc>
                <a:spcPct val="100000"/>
              </a:lnSpc>
              <a:spcBef>
                <a:spcPct val="30000"/>
              </a:spcBef>
              <a:spcAft>
                <a:spcPct val="0"/>
              </a:spcAft>
              <a:buClrTx/>
              <a:buSzTx/>
              <a:buFontTx/>
              <a:buNone/>
              <a:tabLst/>
              <a:defRPr/>
            </a:pPr>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10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B91F18A9-4043-4C0F-B8B7-D6DF66508699}" type="datetimeFigureOut">
              <a:rPr lang="en-GB" smtClean="0"/>
              <a:t>12/11/2013</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F777C4A5-007F-4AB2-9BC9-34D576F611CD}"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B91F18A9-4043-4C0F-B8B7-D6DF66508699}" type="datetimeFigureOut">
              <a:rPr lang="en-GB" smtClean="0"/>
              <a:t>12/11/2013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777C4A5-007F-4AB2-9BC9-34D576F611CD}"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B91F18A9-4043-4C0F-B8B7-D6DF66508699}" type="datetimeFigureOut">
              <a:rPr lang="en-GB" smtClean="0"/>
              <a:t>12/11/2013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777C4A5-007F-4AB2-9BC9-34D576F611CD}"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B91F18A9-4043-4C0F-B8B7-D6DF66508699}" type="datetimeFigureOut">
              <a:rPr lang="en-GB" smtClean="0"/>
              <a:t>12/11/2013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F777C4A5-007F-4AB2-9BC9-34D576F611CD}"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B91F18A9-4043-4C0F-B8B7-D6DF66508699}" type="datetimeFigureOut">
              <a:rPr lang="en-GB" smtClean="0"/>
              <a:t>12/11/2013</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F777C4A5-007F-4AB2-9BC9-34D576F611CD}"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B91F18A9-4043-4C0F-B8B7-D6DF66508699}" type="datetimeFigureOut">
              <a:rPr lang="en-GB" smtClean="0"/>
              <a:t>12/11/2013</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F777C4A5-007F-4AB2-9BC9-34D576F611CD}"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B91F18A9-4043-4C0F-B8B7-D6DF66508699}" type="datetimeFigureOut">
              <a:rPr lang="en-GB" smtClean="0"/>
              <a:t>12/11/2013</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F777C4A5-007F-4AB2-9BC9-34D576F611CD}"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B91F18A9-4043-4C0F-B8B7-D6DF66508699}" type="datetimeFigureOut">
              <a:rPr lang="en-GB" smtClean="0"/>
              <a:t>12/11/2013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F777C4A5-007F-4AB2-9BC9-34D576F611CD}"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B91F18A9-4043-4C0F-B8B7-D6DF66508699}" type="datetimeFigureOut">
              <a:rPr lang="en-GB" smtClean="0"/>
              <a:t>12/11/2013</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F777C4A5-007F-4AB2-9BC9-34D576F611CD}"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B91F18A9-4043-4C0F-B8B7-D6DF66508699}" type="datetimeFigureOut">
              <a:rPr lang="en-GB" smtClean="0"/>
              <a:t>12/11/2013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777C4A5-007F-4AB2-9BC9-34D576F611C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B91F18A9-4043-4C0F-B8B7-D6DF66508699}" type="datetimeFigureOut">
              <a:rPr lang="en-GB" smtClean="0"/>
              <a:t>12/11/2013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777C4A5-007F-4AB2-9BC9-34D576F611CD}"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B91F18A9-4043-4C0F-B8B7-D6DF66508699}" type="datetimeFigureOut">
              <a:rPr lang="en-GB" smtClean="0"/>
              <a:t>12/11/2013</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F777C4A5-007F-4AB2-9BC9-34D576F611CD}"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image" Target="../media/image2.wmf"/><Relationship Id="rId1" Type="http://schemas.openxmlformats.org/officeDocument/2006/relationships/slideLayout" Target="../slideLayouts/slideLayout2.xml"/><Relationship Id="rId4" Type="http://schemas.openxmlformats.org/officeDocument/2006/relationships/image" Target="../media/image4.wmf"/></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793093"/>
            <a:ext cx="8229600" cy="1143000"/>
          </a:xfrm>
        </p:spPr>
        <p:txBody>
          <a:bodyPr/>
          <a:lstStyle/>
          <a:p>
            <a:r>
              <a:rPr lang="en-US" b="1" u="sng" dirty="0" smtClean="0">
                <a:solidFill>
                  <a:schemeClr val="tx1">
                    <a:lumMod val="65000"/>
                    <a:lumOff val="35000"/>
                  </a:schemeClr>
                </a:solidFill>
              </a:rPr>
              <a:t>Time Management</a:t>
            </a:r>
            <a:endParaRPr lang="en-GB" b="1" u="sng" dirty="0">
              <a:solidFill>
                <a:schemeClr val="tx1">
                  <a:lumMod val="65000"/>
                  <a:lumOff val="35000"/>
                </a:schemeClr>
              </a:solidFill>
            </a:endParaRPr>
          </a:p>
        </p:txBody>
      </p:sp>
      <p:pic>
        <p:nvPicPr>
          <p:cNvPr id="1026" name="Picture 2" descr="C:\Users\Pamela\AppData\Local\Microsoft\Windows\Temporary Internet Files\Content.IE5\WEAUD3S2\MC900287030[1].wmf"/>
          <p:cNvPicPr>
            <a:picLocks noChangeAspect="1" noChangeArrowheads="1"/>
          </p:cNvPicPr>
          <p:nvPr/>
        </p:nvPicPr>
        <p:blipFill>
          <a:blip r:embed="rId2" cstate="print"/>
          <a:srcRect/>
          <a:stretch>
            <a:fillRect/>
          </a:stretch>
        </p:blipFill>
        <p:spPr bwMode="auto">
          <a:xfrm>
            <a:off x="755576" y="2435287"/>
            <a:ext cx="1765426" cy="2433873"/>
          </a:xfrm>
          <a:prstGeom prst="rect">
            <a:avLst/>
          </a:prstGeom>
          <a:noFill/>
        </p:spPr>
      </p:pic>
      <p:pic>
        <p:nvPicPr>
          <p:cNvPr id="2" name="Picture 3" descr="C:\Users\Pamela\AppData\Local\Microsoft\Windows\Temporary Internet Files\Content.IE5\QOZ7H96L\MC900326744[1].wmf"/>
          <p:cNvPicPr>
            <a:picLocks noChangeAspect="1" noChangeArrowheads="1"/>
          </p:cNvPicPr>
          <p:nvPr/>
        </p:nvPicPr>
        <p:blipFill>
          <a:blip r:embed="rId3" cstate="print"/>
          <a:srcRect/>
          <a:stretch>
            <a:fillRect/>
          </a:stretch>
        </p:blipFill>
        <p:spPr bwMode="auto">
          <a:xfrm>
            <a:off x="6588224" y="2795327"/>
            <a:ext cx="1387145" cy="1824228"/>
          </a:xfrm>
          <a:prstGeom prst="rect">
            <a:avLst/>
          </a:prstGeom>
          <a:noFill/>
        </p:spPr>
      </p:pic>
      <p:pic>
        <p:nvPicPr>
          <p:cNvPr id="1028" name="Picture 4" descr="C:\Users\Pamela\AppData\Local\Microsoft\Windows\Temporary Internet Files\Content.IE5\ZRA2GB1R\MC900299195[1].wmf"/>
          <p:cNvPicPr>
            <a:picLocks noChangeAspect="1" noChangeArrowheads="1"/>
          </p:cNvPicPr>
          <p:nvPr/>
        </p:nvPicPr>
        <p:blipFill>
          <a:blip r:embed="rId4" cstate="print"/>
          <a:srcRect/>
          <a:stretch>
            <a:fillRect/>
          </a:stretch>
        </p:blipFill>
        <p:spPr bwMode="auto">
          <a:xfrm>
            <a:off x="2987824" y="2363279"/>
            <a:ext cx="3001205" cy="2448272"/>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268760"/>
            <a:ext cx="8784976" cy="4896544"/>
          </a:xfrm>
        </p:spPr>
        <p:txBody>
          <a:bodyPr>
            <a:normAutofit fontScale="77500" lnSpcReduction="20000"/>
          </a:bodyPr>
          <a:lstStyle/>
          <a:p>
            <a:r>
              <a:rPr lang="en-GB" dirty="0" smtClean="0"/>
              <a:t>Learning to Manage your time </a:t>
            </a:r>
            <a:r>
              <a:rPr lang="en-GB" dirty="0" smtClean="0"/>
              <a:t>effectively is a key skill.</a:t>
            </a:r>
          </a:p>
          <a:p>
            <a:r>
              <a:rPr lang="en-GB" dirty="0" smtClean="0"/>
              <a:t>Learning to become Self-motivated to take the initiative is also a key skill that will allow you to manage your time effectively.</a:t>
            </a:r>
            <a:endParaRPr lang="en-GB" dirty="0" smtClean="0"/>
          </a:p>
          <a:p>
            <a:r>
              <a:rPr lang="en-GB" dirty="0" smtClean="0"/>
              <a:t>They are a Key to Success in life</a:t>
            </a:r>
            <a:r>
              <a:rPr lang="en-GB" dirty="0" smtClean="0"/>
              <a:t>.</a:t>
            </a:r>
            <a:r>
              <a:rPr lang="en-GB" dirty="0" smtClean="0"/>
              <a:t> To getting Assignments in on </a:t>
            </a:r>
            <a:r>
              <a:rPr lang="en-GB" dirty="0" smtClean="0"/>
              <a:t>time. They are greatly valued by Employers.</a:t>
            </a:r>
            <a:r>
              <a:rPr lang="en-GB" dirty="0" smtClean="0"/>
              <a:t> </a:t>
            </a:r>
            <a:endParaRPr lang="en-GB" dirty="0" smtClean="0"/>
          </a:p>
          <a:p>
            <a:r>
              <a:rPr lang="en-GB" dirty="0" smtClean="0"/>
              <a:t>And t</a:t>
            </a:r>
            <a:r>
              <a:rPr lang="en-GB" dirty="0" smtClean="0"/>
              <a:t>o </a:t>
            </a:r>
            <a:r>
              <a:rPr lang="en-GB" dirty="0" smtClean="0"/>
              <a:t>Living a Healthy Balanced Life</a:t>
            </a:r>
            <a:r>
              <a:rPr lang="en-GB" dirty="0" smtClean="0"/>
              <a:t>.</a:t>
            </a:r>
          </a:p>
          <a:p>
            <a:r>
              <a:rPr lang="en-GB" dirty="0" smtClean="0"/>
              <a:t>The only person that can manage your time is YOU.</a:t>
            </a:r>
          </a:p>
          <a:p>
            <a:r>
              <a:rPr lang="en-GB" dirty="0" smtClean="0"/>
              <a:t>You are in complete control of what you focus on.</a:t>
            </a:r>
          </a:p>
          <a:p>
            <a:r>
              <a:rPr lang="en-GB" dirty="0" smtClean="0"/>
              <a:t>Time is in your hands, it is up to you how you use it.</a:t>
            </a:r>
          </a:p>
          <a:p>
            <a:r>
              <a:rPr lang="en-GB" dirty="0" smtClean="0"/>
              <a:t>It is SOOO Easy to get distracted these days and whereas there is nothing at all wrong with this in </a:t>
            </a:r>
            <a:r>
              <a:rPr lang="en-GB" dirty="0" smtClean="0"/>
              <a:t>itself. Learning </a:t>
            </a:r>
            <a:r>
              <a:rPr lang="en-GB" dirty="0" smtClean="0"/>
              <a:t>to ‘focus’ on what really matters most to you is key to achieving what you really want in life</a:t>
            </a:r>
            <a:r>
              <a:rPr lang="en-GB" dirty="0" smtClean="0"/>
              <a:t>.</a:t>
            </a:r>
          </a:p>
          <a:p>
            <a:r>
              <a:rPr lang="en-GB" dirty="0" smtClean="0"/>
              <a:t>Learning to Understand Yourself, to know your Needs Wants &amp; Desires are important in order for you to  know what it is that you </a:t>
            </a:r>
            <a:r>
              <a:rPr lang="en-GB" dirty="0" smtClean="0"/>
              <a:t>want to achieve in life </a:t>
            </a:r>
            <a:r>
              <a:rPr lang="en-GB" dirty="0" smtClean="0"/>
              <a:t>and for you to set your Goals.</a:t>
            </a:r>
            <a:endParaRPr lang="en-GB" dirty="0" smtClean="0"/>
          </a:p>
          <a:p>
            <a:endParaRPr lang="en-GB" dirty="0" smtClean="0"/>
          </a:p>
        </p:txBody>
      </p:sp>
      <p:sp>
        <p:nvSpPr>
          <p:cNvPr id="2" name="Title 1"/>
          <p:cNvSpPr>
            <a:spLocks noGrp="1"/>
          </p:cNvSpPr>
          <p:nvPr>
            <p:ph type="title"/>
          </p:nvPr>
        </p:nvSpPr>
        <p:spPr/>
        <p:txBody>
          <a:bodyPr/>
          <a:lstStyle/>
          <a:p>
            <a:r>
              <a:rPr lang="en-GB" u="sng" dirty="0" smtClean="0"/>
              <a:t>Time-Management &amp; Success</a:t>
            </a:r>
            <a:endParaRPr lang="en-GB" u="sng"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r>
              <a:rPr lang="en-GB" dirty="0" smtClean="0"/>
              <a:t>It </a:t>
            </a:r>
            <a:r>
              <a:rPr lang="en-GB" dirty="0" smtClean="0"/>
              <a:t>is recommended that students spend 2-4 hours a week on Personal Study for each module per week.</a:t>
            </a:r>
            <a:endParaRPr lang="en-GB" dirty="0" smtClean="0"/>
          </a:p>
          <a:p>
            <a:r>
              <a:rPr lang="en-GB" dirty="0" smtClean="0"/>
              <a:t>Use </a:t>
            </a:r>
            <a:r>
              <a:rPr lang="en-GB" dirty="0" smtClean="0"/>
              <a:t>this time to read around what you are studying in the module and/or work on the Assignment.</a:t>
            </a:r>
          </a:p>
          <a:p>
            <a:r>
              <a:rPr lang="en-GB" dirty="0" smtClean="0"/>
              <a:t>Not only will this enhance you knowledge and skills it will allow you to complete your Assignments/Exams with Ease...</a:t>
            </a:r>
          </a:p>
          <a:p>
            <a:r>
              <a:rPr lang="en-GB" dirty="0" smtClean="0"/>
              <a:t>It will greatly reduce stress during submission time and Allow:</a:t>
            </a:r>
          </a:p>
          <a:p>
            <a:r>
              <a:rPr lang="en-GB" dirty="0" smtClean="0"/>
              <a:t>For a Healthy Balanced life with time to work(i.e. Be productive/creative )and also time to Rest and Play. </a:t>
            </a:r>
          </a:p>
          <a:p>
            <a:r>
              <a:rPr lang="en-GB" dirty="0" smtClean="0"/>
              <a:t>Cut-out time wasting habits that don’t contribute to you achieving your goals.</a:t>
            </a:r>
            <a:endParaRPr lang="en-GB" dirty="0"/>
          </a:p>
        </p:txBody>
      </p:sp>
      <p:sp>
        <p:nvSpPr>
          <p:cNvPr id="3" name="Title 2"/>
          <p:cNvSpPr>
            <a:spLocks noGrp="1"/>
          </p:cNvSpPr>
          <p:nvPr>
            <p:ph type="title"/>
          </p:nvPr>
        </p:nvSpPr>
        <p:spPr/>
        <p:txBody>
          <a:bodyPr/>
          <a:lstStyle/>
          <a:p>
            <a:r>
              <a:rPr lang="en-GB" u="sng" dirty="0" smtClean="0"/>
              <a:t>Success at University</a:t>
            </a:r>
            <a:endParaRPr lang="en-GB" u="sng"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1691679" y="1700808"/>
            <a:ext cx="5976665" cy="3960440"/>
          </a:xfrm>
        </p:spPr>
        <p:txBody>
          <a:bodyPr/>
          <a:lstStyle/>
          <a:p>
            <a:endParaRPr lang="en-GB" dirty="0"/>
          </a:p>
        </p:txBody>
      </p:sp>
      <p:sp>
        <p:nvSpPr>
          <p:cNvPr id="2" name="Title 1"/>
          <p:cNvSpPr>
            <a:spLocks noGrp="1"/>
          </p:cNvSpPr>
          <p:nvPr>
            <p:ph type="title"/>
          </p:nvPr>
        </p:nvSpPr>
        <p:spPr/>
        <p:txBody>
          <a:bodyPr/>
          <a:lstStyle/>
          <a:p>
            <a:r>
              <a:rPr lang="en-GB" u="sng" dirty="0" smtClean="0"/>
              <a:t>Achieve a </a:t>
            </a:r>
            <a:r>
              <a:rPr lang="en-GB" u="sng" dirty="0" smtClean="0"/>
              <a:t>Balance</a:t>
            </a:r>
            <a:endParaRPr lang="en-GB" u="sng" dirty="0"/>
          </a:p>
        </p:txBody>
      </p:sp>
      <p:pic>
        <p:nvPicPr>
          <p:cNvPr id="1026" name="Picture 2"/>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946830" y="1412776"/>
            <a:ext cx="7906658" cy="439747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 xmlns:p14="http://schemas.microsoft.com/office/powerpoint/2010/main" val="36399545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When creating your </a:t>
            </a:r>
            <a:r>
              <a:rPr lang="en-GB" dirty="0" smtClean="0"/>
              <a:t>goals, you want to understand what you want in life.</a:t>
            </a:r>
          </a:p>
          <a:p>
            <a:endParaRPr lang="en-GB" dirty="0" smtClean="0"/>
          </a:p>
          <a:p>
            <a:r>
              <a:rPr lang="en-GB" dirty="0" smtClean="0"/>
              <a:t>What do you want in life?</a:t>
            </a:r>
            <a:endParaRPr lang="en-GB" dirty="0" smtClean="0"/>
          </a:p>
          <a:p>
            <a:endParaRPr lang="en-GB" dirty="0" smtClean="0"/>
          </a:p>
          <a:p>
            <a:r>
              <a:rPr lang="en-GB" dirty="0" smtClean="0"/>
              <a:t>Your Personal Goals will provide you with purpose and direction in life.</a:t>
            </a:r>
          </a:p>
          <a:p>
            <a:endParaRPr lang="en-GB" dirty="0" smtClean="0"/>
          </a:p>
          <a:p>
            <a:r>
              <a:rPr lang="en-GB" dirty="0" smtClean="0"/>
              <a:t>You can become Self-Motivated and steadily move towards achieving your goals.</a:t>
            </a:r>
          </a:p>
          <a:p>
            <a:endParaRPr lang="en-GB" dirty="0" smtClean="0"/>
          </a:p>
        </p:txBody>
      </p:sp>
      <p:sp>
        <p:nvSpPr>
          <p:cNvPr id="2" name="Title 1"/>
          <p:cNvSpPr>
            <a:spLocks noGrp="1"/>
          </p:cNvSpPr>
          <p:nvPr>
            <p:ph type="title"/>
          </p:nvPr>
        </p:nvSpPr>
        <p:spPr/>
        <p:txBody>
          <a:bodyPr/>
          <a:lstStyle/>
          <a:p>
            <a:r>
              <a:rPr lang="en-GB" u="sng" dirty="0" smtClean="0"/>
              <a:t>Having Goals</a:t>
            </a:r>
            <a:endParaRPr lang="en-GB" u="sng" dirty="0"/>
          </a:p>
        </p:txBody>
      </p:sp>
    </p:spTree>
    <p:extLst>
      <p:ext uri="{BB962C8B-B14F-4D97-AF65-F5344CB8AC3E}">
        <p14:creationId xmlns="" xmlns:p14="http://schemas.microsoft.com/office/powerpoint/2010/main" val="217812853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052736"/>
            <a:ext cx="8640960" cy="5256584"/>
          </a:xfrm>
        </p:spPr>
        <p:txBody>
          <a:bodyPr>
            <a:noAutofit/>
          </a:bodyPr>
          <a:lstStyle/>
          <a:p>
            <a:r>
              <a:rPr lang="en-GB" sz="2200" dirty="0" smtClean="0">
                <a:cs typeface="Arial" charset="0"/>
              </a:rPr>
              <a:t>Time Management is setting goals and organising time to achieve those goals</a:t>
            </a:r>
            <a:r>
              <a:rPr lang="en-GB" sz="2200" dirty="0" smtClean="0">
                <a:cs typeface="Arial" charset="0"/>
              </a:rPr>
              <a:t>.</a:t>
            </a:r>
          </a:p>
          <a:p>
            <a:pPr>
              <a:buNone/>
            </a:pPr>
            <a:endParaRPr lang="en-GB" sz="2200" dirty="0" smtClean="0">
              <a:cs typeface="Arial" charset="0"/>
            </a:endParaRPr>
          </a:p>
          <a:p>
            <a:r>
              <a:rPr lang="en-GB" sz="2200" dirty="0" smtClean="0">
                <a:cs typeface="Arial" charset="0"/>
              </a:rPr>
              <a:t>You have </a:t>
            </a:r>
            <a:r>
              <a:rPr lang="en-GB" sz="2200" dirty="0" smtClean="0">
                <a:cs typeface="Arial" charset="0"/>
              </a:rPr>
              <a:t>already set </a:t>
            </a:r>
            <a:r>
              <a:rPr lang="en-GB" sz="2200" dirty="0" smtClean="0">
                <a:cs typeface="Arial" charset="0"/>
              </a:rPr>
              <a:t>yourself a goal, to </a:t>
            </a:r>
            <a:r>
              <a:rPr lang="en-GB" sz="2200" dirty="0" smtClean="0">
                <a:cs typeface="Arial" charset="0"/>
              </a:rPr>
              <a:t>achieve a Higher Education qualification and </a:t>
            </a:r>
            <a:r>
              <a:rPr lang="en-GB" sz="2200" dirty="0" smtClean="0">
                <a:cs typeface="Arial" charset="0"/>
              </a:rPr>
              <a:t>the </a:t>
            </a:r>
            <a:r>
              <a:rPr lang="en-GB" sz="2200" dirty="0" smtClean="0">
                <a:cs typeface="Arial" charset="0"/>
              </a:rPr>
              <a:t>way to </a:t>
            </a:r>
            <a:r>
              <a:rPr lang="en-GB" sz="2200" dirty="0" smtClean="0">
                <a:cs typeface="Arial" charset="0"/>
              </a:rPr>
              <a:t>achieve </a:t>
            </a:r>
            <a:r>
              <a:rPr lang="en-GB" sz="2200" dirty="0" smtClean="0">
                <a:cs typeface="Arial" charset="0"/>
              </a:rPr>
              <a:t>this goal is </a:t>
            </a:r>
            <a:r>
              <a:rPr lang="en-GB" sz="2200" dirty="0" smtClean="0">
                <a:cs typeface="Arial" charset="0"/>
              </a:rPr>
              <a:t>to </a:t>
            </a:r>
            <a:r>
              <a:rPr lang="en-GB" sz="2200" dirty="0" smtClean="0">
                <a:cs typeface="Arial" charset="0"/>
              </a:rPr>
              <a:t>be positive focus and </a:t>
            </a:r>
            <a:r>
              <a:rPr lang="en-GB" sz="2200" b="1" dirty="0" smtClean="0">
                <a:cs typeface="Arial" charset="0"/>
              </a:rPr>
              <a:t>organise</a:t>
            </a:r>
            <a:r>
              <a:rPr lang="en-GB" sz="2200" dirty="0" smtClean="0">
                <a:cs typeface="Arial" charset="0"/>
              </a:rPr>
              <a:t> </a:t>
            </a:r>
            <a:r>
              <a:rPr lang="en-GB" sz="2200" dirty="0" smtClean="0">
                <a:cs typeface="Arial" charset="0"/>
              </a:rPr>
              <a:t>your time to </a:t>
            </a:r>
            <a:r>
              <a:rPr lang="en-GB" sz="2200" dirty="0" smtClean="0">
                <a:cs typeface="Arial" charset="0"/>
              </a:rPr>
              <a:t>complete your learning activities and assessments.</a:t>
            </a:r>
            <a:endParaRPr lang="en-GB" sz="2200" dirty="0" smtClean="0"/>
          </a:p>
          <a:p>
            <a:endParaRPr lang="en-GB" sz="2200" dirty="0"/>
          </a:p>
        </p:txBody>
      </p:sp>
      <p:sp>
        <p:nvSpPr>
          <p:cNvPr id="3" name="Title 2"/>
          <p:cNvSpPr>
            <a:spLocks noGrp="1"/>
          </p:cNvSpPr>
          <p:nvPr>
            <p:ph type="title"/>
          </p:nvPr>
        </p:nvSpPr>
        <p:spPr>
          <a:xfrm>
            <a:off x="457200" y="44624"/>
            <a:ext cx="8229600" cy="1143000"/>
          </a:xfrm>
        </p:spPr>
        <p:txBody>
          <a:bodyPr/>
          <a:lstStyle/>
          <a:p>
            <a:r>
              <a:rPr lang="en-GB" u="sng" dirty="0" smtClean="0"/>
              <a:t>Time Management &amp; Goals</a:t>
            </a:r>
            <a:endParaRPr lang="en-GB" u="sng" dirty="0"/>
          </a:p>
        </p:txBody>
      </p:sp>
      <p:pic>
        <p:nvPicPr>
          <p:cNvPr id="2059" name="Picture 11" descr="C:\Users\James Williams\AppData\Local\Microsoft\Windows\Temporary Internet Files\Content.IE5\6BED7QGZ\MP900428020[1].jpg"/>
          <p:cNvPicPr>
            <a:picLocks noChangeAspect="1" noChangeArrowheads="1"/>
          </p:cNvPicPr>
          <p:nvPr/>
        </p:nvPicPr>
        <p:blipFill>
          <a:blip r:embed="rId2" cstate="print"/>
          <a:srcRect/>
          <a:stretch>
            <a:fillRect/>
          </a:stretch>
        </p:blipFill>
        <p:spPr bwMode="auto">
          <a:xfrm>
            <a:off x="2699792" y="3717032"/>
            <a:ext cx="3815408" cy="2542612"/>
          </a:xfrm>
          <a:prstGeom prst="rect">
            <a:avLst/>
          </a:prstGeom>
          <a:noFill/>
        </p:spPr>
      </p:pic>
      <p:pic>
        <p:nvPicPr>
          <p:cNvPr id="2050" name="Picture 2" descr="C:\Users\Pamela\AppData\Local\Microsoft\Windows\Temporary Internet Files\Content.IE5\ZRA2GB1R\MC900304485[1].wmf"/>
          <p:cNvPicPr>
            <a:picLocks noChangeAspect="1" noChangeArrowheads="1"/>
          </p:cNvPicPr>
          <p:nvPr/>
        </p:nvPicPr>
        <p:blipFill>
          <a:blip r:embed="rId3" cstate="print"/>
          <a:srcRect/>
          <a:stretch>
            <a:fillRect/>
          </a:stretch>
        </p:blipFill>
        <p:spPr bwMode="auto">
          <a:xfrm>
            <a:off x="6876256" y="3933056"/>
            <a:ext cx="1830629" cy="1746504"/>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340768"/>
            <a:ext cx="8229600" cy="4666523"/>
          </a:xfrm>
        </p:spPr>
        <p:txBody>
          <a:bodyPr>
            <a:normAutofit lnSpcReduction="10000"/>
          </a:bodyPr>
          <a:lstStyle/>
          <a:p>
            <a:r>
              <a:rPr lang="en-GB" sz="2000" dirty="0" smtClean="0"/>
              <a:t>Use </a:t>
            </a:r>
            <a:r>
              <a:rPr lang="en-GB" sz="2000" dirty="0" smtClean="0"/>
              <a:t>your </a:t>
            </a:r>
            <a:r>
              <a:rPr lang="en-GB" sz="2000" dirty="0" smtClean="0"/>
              <a:t>Smartphone </a:t>
            </a:r>
            <a:r>
              <a:rPr lang="en-GB" sz="2000" dirty="0" smtClean="0"/>
              <a:t>&amp; Cloud-based Calendar to remind you of important dates e.g. Assignment deadlines. </a:t>
            </a:r>
          </a:p>
          <a:p>
            <a:r>
              <a:rPr lang="en-GB" sz="2000" dirty="0" smtClean="0"/>
              <a:t>You could also use Wall chart calendar for a nice easy Visual reminder.</a:t>
            </a:r>
          </a:p>
          <a:p>
            <a:r>
              <a:rPr lang="en-GB" sz="2000" dirty="0" smtClean="0"/>
              <a:t>Write a list of tasks for each </a:t>
            </a:r>
            <a:r>
              <a:rPr lang="en-GB" sz="2000" dirty="0" smtClean="0"/>
              <a:t>week &amp; break-up your week into time-zones for </a:t>
            </a:r>
            <a:r>
              <a:rPr lang="en-GB" sz="2000" dirty="0" err="1" smtClean="0"/>
              <a:t>Uni</a:t>
            </a:r>
            <a:r>
              <a:rPr lang="en-GB" sz="2000" dirty="0" smtClean="0"/>
              <a:t> work, for exercise, rest, shopping, washing/ironing and time with family/friends.</a:t>
            </a:r>
            <a:endParaRPr lang="en-GB" sz="2000" dirty="0" smtClean="0"/>
          </a:p>
          <a:p>
            <a:r>
              <a:rPr lang="en-GB" sz="2000" dirty="0" smtClean="0"/>
              <a:t>Weekly task list </a:t>
            </a:r>
            <a:r>
              <a:rPr lang="en-GB" sz="2000" dirty="0" smtClean="0"/>
              <a:t>will need revisiting each week and </a:t>
            </a:r>
            <a:r>
              <a:rPr lang="en-GB" sz="2000" dirty="0" smtClean="0"/>
              <a:t>prioritising. Be flexible.</a:t>
            </a:r>
            <a:endParaRPr lang="en-GB" sz="2000" dirty="0" smtClean="0"/>
          </a:p>
          <a:p>
            <a:r>
              <a:rPr lang="en-GB" sz="2000" dirty="0" smtClean="0"/>
              <a:t>Keep a </a:t>
            </a:r>
            <a:r>
              <a:rPr lang="en-GB" sz="2000" dirty="0" smtClean="0"/>
              <a:t>notebook(note app) </a:t>
            </a:r>
            <a:r>
              <a:rPr lang="en-GB" sz="2000" dirty="0" smtClean="0"/>
              <a:t>to write ideas and plans </a:t>
            </a:r>
            <a:r>
              <a:rPr lang="en-GB" sz="2000" dirty="0" smtClean="0"/>
              <a:t>in.</a:t>
            </a:r>
          </a:p>
          <a:p>
            <a:r>
              <a:rPr lang="en-GB" sz="2000" dirty="0" smtClean="0"/>
              <a:t>Remember to look after yourself. </a:t>
            </a:r>
            <a:r>
              <a:rPr lang="en-GB" sz="2000" dirty="0" smtClean="0"/>
              <a:t>Take breaks and refresh </a:t>
            </a:r>
            <a:r>
              <a:rPr lang="en-GB" sz="2000" dirty="0" smtClean="0"/>
              <a:t>yourself. Eat regularly and healthily, Exercise and create time to get plenty of rest.</a:t>
            </a:r>
          </a:p>
          <a:p>
            <a:r>
              <a:rPr lang="en-GB" sz="2000" dirty="0" smtClean="0"/>
              <a:t>Spending </a:t>
            </a:r>
            <a:r>
              <a:rPr lang="en-GB" sz="2000" dirty="0" smtClean="0"/>
              <a:t>a few </a:t>
            </a:r>
            <a:r>
              <a:rPr lang="en-GB" sz="2000" dirty="0" smtClean="0"/>
              <a:t>minutes making </a:t>
            </a:r>
            <a:r>
              <a:rPr lang="en-GB" sz="2000" dirty="0" smtClean="0"/>
              <a:t>a to do list </a:t>
            </a:r>
            <a:r>
              <a:rPr lang="en-GB" sz="2000" dirty="0" smtClean="0"/>
              <a:t>for each day </a:t>
            </a:r>
            <a:r>
              <a:rPr lang="en-GB" sz="2000" dirty="0" smtClean="0"/>
              <a:t>will </a:t>
            </a:r>
            <a:r>
              <a:rPr lang="en-GB" sz="2000" dirty="0" smtClean="0"/>
              <a:t>help you.</a:t>
            </a:r>
            <a:endParaRPr lang="en-GB" sz="2000" dirty="0" smtClean="0"/>
          </a:p>
          <a:p>
            <a:endParaRPr lang="en-GB" sz="2000" dirty="0" smtClean="0"/>
          </a:p>
          <a:p>
            <a:endParaRPr lang="en-GB" sz="2000" dirty="0"/>
          </a:p>
        </p:txBody>
      </p:sp>
      <p:sp>
        <p:nvSpPr>
          <p:cNvPr id="3" name="Title 2"/>
          <p:cNvSpPr>
            <a:spLocks noGrp="1"/>
          </p:cNvSpPr>
          <p:nvPr>
            <p:ph type="title"/>
          </p:nvPr>
        </p:nvSpPr>
        <p:spPr/>
        <p:txBody>
          <a:bodyPr/>
          <a:lstStyle/>
          <a:p>
            <a:r>
              <a:rPr lang="en-GB" u="sng" dirty="0" smtClean="0"/>
              <a:t>Time-Management Tips:</a:t>
            </a:r>
            <a:endParaRPr lang="en-GB" u="sng"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u="sng" dirty="0" smtClean="0"/>
              <a:t>Procrastination</a:t>
            </a:r>
            <a:endParaRPr lang="en-GB" u="sng" dirty="0"/>
          </a:p>
        </p:txBody>
      </p:sp>
      <p:sp>
        <p:nvSpPr>
          <p:cNvPr id="5" name="Content Placeholder 4"/>
          <p:cNvSpPr>
            <a:spLocks noGrp="1"/>
          </p:cNvSpPr>
          <p:nvPr>
            <p:ph idx="1"/>
          </p:nvPr>
        </p:nvSpPr>
        <p:spPr/>
        <p:txBody>
          <a:bodyPr>
            <a:normAutofit/>
          </a:bodyPr>
          <a:lstStyle/>
          <a:p>
            <a:r>
              <a:rPr lang="en-GB" sz="3200" dirty="0" smtClean="0"/>
              <a:t>Don’t</a:t>
            </a:r>
            <a:r>
              <a:rPr lang="en-GB" sz="3200" dirty="0" smtClean="0"/>
              <a:t> </a:t>
            </a:r>
            <a:r>
              <a:rPr lang="en-GB" sz="3200" dirty="0" smtClean="0"/>
              <a:t>put things off </a:t>
            </a:r>
            <a:r>
              <a:rPr lang="en-GB" sz="3200" dirty="0" smtClean="0"/>
              <a:t>(procrastinate</a:t>
            </a:r>
            <a:r>
              <a:rPr lang="en-GB" sz="3200" dirty="0" smtClean="0"/>
              <a:t>)</a:t>
            </a:r>
          </a:p>
          <a:p>
            <a:pPr>
              <a:buNone/>
            </a:pPr>
            <a:r>
              <a:rPr lang="en-GB" sz="3200" b="1" dirty="0" smtClean="0"/>
              <a:t>We procrastinate because:</a:t>
            </a:r>
          </a:p>
          <a:p>
            <a:r>
              <a:rPr lang="en-GB" sz="3200" dirty="0" smtClean="0"/>
              <a:t>A task is unpleasant</a:t>
            </a:r>
          </a:p>
          <a:p>
            <a:r>
              <a:rPr lang="en-GB" sz="3200" dirty="0" smtClean="0"/>
              <a:t>You think you are not good at it</a:t>
            </a:r>
          </a:p>
          <a:p>
            <a:r>
              <a:rPr lang="en-GB" sz="3200" dirty="0" smtClean="0"/>
              <a:t>You don't know how to do it</a:t>
            </a:r>
          </a:p>
          <a:p>
            <a:r>
              <a:rPr lang="en-GB" sz="3200" dirty="0" smtClean="0"/>
              <a:t>It ‘seems’ too big</a:t>
            </a:r>
          </a:p>
          <a:p>
            <a:r>
              <a:rPr lang="en-GB" sz="3200" dirty="0" smtClean="0"/>
              <a:t>The </a:t>
            </a:r>
            <a:r>
              <a:rPr lang="en-GB" sz="3200" dirty="0" smtClean="0"/>
              <a:t>deadline is far off</a:t>
            </a:r>
          </a:p>
          <a:p>
            <a:r>
              <a:rPr lang="en-GB" sz="3200" dirty="0" smtClean="0"/>
              <a:t>You are too tired or you are panicking</a:t>
            </a:r>
          </a:p>
          <a:p>
            <a:endParaRPr lang="en-GB" dirty="0"/>
          </a:p>
        </p:txBody>
      </p:sp>
    </p:spTree>
    <p:extLst>
      <p:ext uri="{BB962C8B-B14F-4D97-AF65-F5344CB8AC3E}">
        <p14:creationId xmlns="" xmlns:p14="http://schemas.microsoft.com/office/powerpoint/2010/main" val="350298458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44624"/>
            <a:ext cx="8229600" cy="1143000"/>
          </a:xfrm>
        </p:spPr>
        <p:txBody>
          <a:bodyPr>
            <a:normAutofit/>
          </a:bodyPr>
          <a:lstStyle/>
          <a:p>
            <a:r>
              <a:rPr lang="en-GB" u="sng" dirty="0" smtClean="0"/>
              <a:t>Top Tips:</a:t>
            </a:r>
            <a:endParaRPr lang="en-GB" u="sng" dirty="0"/>
          </a:p>
        </p:txBody>
      </p:sp>
      <p:sp>
        <p:nvSpPr>
          <p:cNvPr id="3" name="Content Placeholder 2"/>
          <p:cNvSpPr>
            <a:spLocks noGrp="1"/>
          </p:cNvSpPr>
          <p:nvPr>
            <p:ph idx="1"/>
          </p:nvPr>
        </p:nvSpPr>
        <p:spPr>
          <a:xfrm>
            <a:off x="251520" y="1196752"/>
            <a:ext cx="8712968" cy="5184576"/>
          </a:xfrm>
        </p:spPr>
        <p:txBody>
          <a:bodyPr>
            <a:noAutofit/>
          </a:bodyPr>
          <a:lstStyle/>
          <a:p>
            <a:r>
              <a:rPr lang="en-GB" sz="2200" dirty="0" smtClean="0"/>
              <a:t>You can achieve anything if you set your </a:t>
            </a:r>
            <a:r>
              <a:rPr lang="en-GB" sz="2200" dirty="0" smtClean="0"/>
              <a:t>Heart &amp; Mind </a:t>
            </a:r>
            <a:r>
              <a:rPr lang="en-GB" sz="2200" dirty="0" smtClean="0"/>
              <a:t>to it. Stay Positive. You </a:t>
            </a:r>
            <a:r>
              <a:rPr lang="en-GB" sz="2200" dirty="0" smtClean="0"/>
              <a:t>CAN do </a:t>
            </a:r>
            <a:r>
              <a:rPr lang="en-GB" sz="2200" dirty="0" smtClean="0"/>
              <a:t>it</a:t>
            </a:r>
            <a:r>
              <a:rPr lang="en-GB" sz="2200" dirty="0" smtClean="0"/>
              <a:t>. </a:t>
            </a:r>
          </a:p>
          <a:p>
            <a:r>
              <a:rPr lang="en-GB" sz="2200" dirty="0" smtClean="0"/>
              <a:t>YOU CAN DO ANYTHING, you want to do.</a:t>
            </a:r>
            <a:endParaRPr lang="en-GB" sz="2200" dirty="0" smtClean="0"/>
          </a:p>
          <a:p>
            <a:r>
              <a:rPr lang="en-GB" sz="2200" dirty="0" smtClean="0"/>
              <a:t>Remember we </a:t>
            </a:r>
            <a:r>
              <a:rPr lang="en-GB" sz="2200" dirty="0" smtClean="0"/>
              <a:t>all get stuck </a:t>
            </a:r>
            <a:r>
              <a:rPr lang="en-GB" sz="2200" dirty="0" smtClean="0"/>
              <a:t>sometimes.</a:t>
            </a:r>
            <a:r>
              <a:rPr lang="en-GB" sz="2200" dirty="0" smtClean="0"/>
              <a:t> Ask for help from family, friends, fellow students, your tutor.</a:t>
            </a:r>
          </a:p>
          <a:p>
            <a:r>
              <a:rPr lang="en-GB" sz="2200" dirty="0" smtClean="0"/>
              <a:t>If </a:t>
            </a:r>
            <a:r>
              <a:rPr lang="en-GB" sz="2200" dirty="0"/>
              <a:t>you </a:t>
            </a:r>
            <a:r>
              <a:rPr lang="en-GB" sz="2200" dirty="0" smtClean="0"/>
              <a:t>feel stressed </a:t>
            </a:r>
            <a:r>
              <a:rPr lang="en-GB" sz="2200" dirty="0" smtClean="0"/>
              <a:t>speak </a:t>
            </a:r>
            <a:r>
              <a:rPr lang="en-GB" sz="2200" dirty="0"/>
              <a:t>to your tutor to see what can be </a:t>
            </a:r>
            <a:r>
              <a:rPr lang="en-GB" sz="2200" dirty="0" smtClean="0"/>
              <a:t>rescheduled.</a:t>
            </a:r>
          </a:p>
          <a:p>
            <a:r>
              <a:rPr lang="en-GB" sz="2200" dirty="0" smtClean="0"/>
              <a:t>Ask </a:t>
            </a:r>
            <a:r>
              <a:rPr lang="en-GB" sz="2200" dirty="0"/>
              <a:t>yourself frequently 'Is this the best use of my time now</a:t>
            </a:r>
            <a:r>
              <a:rPr lang="en-GB" sz="2200" dirty="0" smtClean="0"/>
              <a:t>?‘</a:t>
            </a:r>
            <a:endParaRPr lang="en-GB" sz="2200" dirty="0"/>
          </a:p>
          <a:p>
            <a:r>
              <a:rPr lang="en-GB" sz="2200" dirty="0" smtClean="0"/>
              <a:t>Rewards yourself for each little achievement.</a:t>
            </a:r>
          </a:p>
          <a:p>
            <a:r>
              <a:rPr lang="en-GB" sz="2200" dirty="0" smtClean="0"/>
              <a:t>Treat Yourself for doing Well.</a:t>
            </a:r>
            <a:endParaRPr lang="en-GB" sz="2200" dirty="0"/>
          </a:p>
          <a:p>
            <a:r>
              <a:rPr lang="en-GB" sz="2200" dirty="0" smtClean="0"/>
              <a:t>Don't </a:t>
            </a:r>
            <a:r>
              <a:rPr lang="en-GB" sz="2200" dirty="0" smtClean="0"/>
              <a:t>spend time in regret </a:t>
            </a:r>
            <a:r>
              <a:rPr lang="en-GB" sz="2200" dirty="0" smtClean="0"/>
              <a:t>– focus on what you want, Get Positive and motivated.</a:t>
            </a:r>
            <a:endParaRPr lang="en-GB" sz="2200" dirty="0" smtClean="0"/>
          </a:p>
          <a:p>
            <a:endParaRPr lang="en-GB" sz="2200" dirty="0" smtClean="0"/>
          </a:p>
        </p:txBody>
      </p:sp>
    </p:spTree>
    <p:extLst>
      <p:ext uri="{BB962C8B-B14F-4D97-AF65-F5344CB8AC3E}">
        <p14:creationId xmlns="" xmlns:p14="http://schemas.microsoft.com/office/powerpoint/2010/main" val="98803085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idx="1"/>
          </p:nvPr>
        </p:nvSpPr>
        <p:spPr>
          <a:xfrm>
            <a:off x="251520" y="1124745"/>
            <a:ext cx="8640960" cy="4680520"/>
          </a:xfrm>
        </p:spPr>
        <p:txBody>
          <a:bodyPr>
            <a:normAutofit/>
          </a:bodyPr>
          <a:lstStyle/>
          <a:p>
            <a:r>
              <a:rPr lang="en-GB" sz="2000" dirty="0" smtClean="0"/>
              <a:t>There are some basic time management principles you can use to assist you:</a:t>
            </a:r>
          </a:p>
          <a:p>
            <a:endParaRPr lang="en-GB" sz="2000" dirty="0" smtClean="0"/>
          </a:p>
          <a:p>
            <a:r>
              <a:rPr lang="en-GB" sz="2000" dirty="0" smtClean="0"/>
              <a:t>Identify "Best Time" for Studying</a:t>
            </a:r>
          </a:p>
          <a:p>
            <a:r>
              <a:rPr lang="en-GB" sz="2000" dirty="0" smtClean="0"/>
              <a:t>Study Difficult Subjects First</a:t>
            </a:r>
          </a:p>
          <a:p>
            <a:r>
              <a:rPr lang="en-US" sz="2000" dirty="0" smtClean="0"/>
              <a:t>Make Sure the Surroundings are Conducive to Studying </a:t>
            </a:r>
          </a:p>
          <a:p>
            <a:r>
              <a:rPr lang="en-US" sz="2000" dirty="0" smtClean="0"/>
              <a:t>Take breaks for Entertainment and Relaxation </a:t>
            </a:r>
          </a:p>
          <a:p>
            <a:r>
              <a:rPr lang="en-US" sz="2000" dirty="0" smtClean="0"/>
              <a:t>Make Sure you make Time to Sleep and Eat Properly</a:t>
            </a:r>
          </a:p>
          <a:p>
            <a:r>
              <a:rPr lang="en-US" sz="2000" dirty="0" smtClean="0"/>
              <a:t>Always define your objectives as clearly as possible</a:t>
            </a:r>
          </a:p>
          <a:p>
            <a:r>
              <a:rPr lang="en-US" sz="2000" dirty="0" smtClean="0"/>
              <a:t>Reflect and improve your use of time</a:t>
            </a:r>
          </a:p>
          <a:p>
            <a:r>
              <a:rPr lang="en-US" sz="2000" dirty="0" smtClean="0"/>
              <a:t>Plan/Manage your time</a:t>
            </a:r>
          </a:p>
          <a:p>
            <a:r>
              <a:rPr lang="en-US" sz="2000" dirty="0" smtClean="0"/>
              <a:t>Balance: Be Positive /Pro-Active but also learn to go with the Flow.</a:t>
            </a:r>
            <a:endParaRPr lang="en-GB" sz="2000" dirty="0" smtClean="0"/>
          </a:p>
          <a:p>
            <a:endParaRPr lang="en-GB" sz="2000" dirty="0" smtClean="0"/>
          </a:p>
        </p:txBody>
      </p:sp>
      <p:sp>
        <p:nvSpPr>
          <p:cNvPr id="10242" name="Rectangle 2"/>
          <p:cNvSpPr>
            <a:spLocks noGrp="1" noChangeArrowheads="1"/>
          </p:cNvSpPr>
          <p:nvPr>
            <p:ph type="title"/>
          </p:nvPr>
        </p:nvSpPr>
        <p:spPr>
          <a:xfrm>
            <a:off x="230832" y="116632"/>
            <a:ext cx="8229600" cy="1143000"/>
          </a:xfrm>
        </p:spPr>
        <p:txBody>
          <a:bodyPr/>
          <a:lstStyle/>
          <a:p>
            <a:r>
              <a:rPr lang="en-GB" u="sng" dirty="0" smtClean="0"/>
              <a:t>Principles</a:t>
            </a:r>
            <a:endParaRPr lang="en-GB" u="sng"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24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24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24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24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24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024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024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124</TotalTime>
  <Words>1530</Words>
  <Application>Microsoft Office PowerPoint</Application>
  <PresentationFormat>On-screen Show (4:3)</PresentationFormat>
  <Paragraphs>106</Paragraphs>
  <Slides>10</Slides>
  <Notes>6</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Concourse</vt:lpstr>
      <vt:lpstr>Time Management</vt:lpstr>
      <vt:lpstr>Time-Management &amp; Success</vt:lpstr>
      <vt:lpstr>Success at University</vt:lpstr>
      <vt:lpstr>Achieve a Balance</vt:lpstr>
      <vt:lpstr>Having Goals</vt:lpstr>
      <vt:lpstr>Time Management &amp; Goals</vt:lpstr>
      <vt:lpstr>Time-Management Tips:</vt:lpstr>
      <vt:lpstr>Procrastination</vt:lpstr>
      <vt:lpstr>Top Tips:</vt:lpstr>
      <vt:lpstr>Principles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Time Management</dc:title>
  <dc:creator>Pamela</dc:creator>
  <cp:lastModifiedBy>Pamela</cp:lastModifiedBy>
  <cp:revision>17</cp:revision>
  <dcterms:created xsi:type="dcterms:W3CDTF">2013-11-12T12:40:03Z</dcterms:created>
  <dcterms:modified xsi:type="dcterms:W3CDTF">2013-11-12T14:44:23Z</dcterms:modified>
</cp:coreProperties>
</file>