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1"/>
  </p:sldMasterIdLst>
  <p:sldIdLst>
    <p:sldId id="256" r:id="rId2"/>
    <p:sldId id="259" r:id="rId3"/>
    <p:sldId id="260" r:id="rId4"/>
    <p:sldId id="261" r:id="rId5"/>
    <p:sldId id="262" r:id="rId6"/>
    <p:sldId id="263" r:id="rId7"/>
    <p:sldId id="264" r:id="rId8"/>
    <p:sldId id="257" r:id="rId9"/>
    <p:sldId id="258" r:id="rId10"/>
    <p:sldId id="265" r:id="rId11"/>
  </p:sldIdLst>
  <p:sldSz cx="12192000" cy="6858000"/>
  <p:notesSz cx="6858000" cy="9144000"/>
  <p:defaultTextStyle>
    <a:defPPr>
      <a:defRPr lang="uk-U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265F9E-E8C8-D219-BE93-4840EF4C9541}" v="1" dt="2026-08-12T11:40:21.831"/>
    <p1510:client id="{2961DFD2-3177-0DCE-BCF2-4F9E43A2D21D}" v="62" dt="2026-08-12T10:52:47.831"/>
    <p1510:client id="{3AFD5438-3893-DE4F-80EB-29A71C0ABD10}" v="27" dt="2026-08-12T11:11:39.190"/>
    <p1510:client id="{40EF22AE-DA0E-434B-B094-15D23E9B44A8}" v="2" dt="2026-08-12T10:59:21.891"/>
    <p1510:client id="{42DCFFCE-1910-FBE5-5409-55C599F657B3}" v="75" dt="2026-08-12T09:27:02.121"/>
    <p1510:client id="{88B31FF3-5BC0-84B4-7904-C3481676F9FD}" v="26" dt="2026-08-13T11:07:53.077"/>
    <p1510:client id="{8AEF9F52-09A4-3115-A2D7-AF7A14598980}" v="52" dt="2026-08-13T11:42:24.497"/>
    <p1510:client id="{AD955750-CBB9-A34E-2271-7D9FF7B5D773}" v="144" dt="2026-08-12T11:39:45.706"/>
    <p1510:client id="{B06702A1-FC01-D2F0-01BF-2976C50A8C12}" v="62" dt="2026-08-13T11:05:22.667"/>
    <p1510:client id="{B07B7A5E-77A2-F808-B202-E62F2B2D0350}" v="15" dt="2026-08-12T10:09:02.493"/>
    <p1510:client id="{B186BEEF-D1E7-C7C9-1205-29819E30980F}" v="38" dt="2026-08-13T11:22:03.120"/>
    <p1510:client id="{B9AC128D-93B8-3224-9B2E-64D2E4BEC7C7}" v="40" dt="2026-08-12T09:56:31.661"/>
    <p1510:client id="{DAB35856-DA83-EA61-8148-C9BE1AB494EA}" v="106" dt="2026-08-13T12:09:04.206"/>
    <p1510:client id="{E6670DF4-3207-5249-CC26-FF924C602D40}" v="22" dt="2026-08-12T09:01:17.2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esia Ursuliak (2540825)" userId="S::2540825@student.uwtsd.ac.uk::76f46dc3-c51c-4fe8-864f-c35b7f943c08" providerId="AD" clId="Web-{B186BEEF-D1E7-C7C9-1205-29819E30980F}"/>
    <pc:docChg chg="modSld">
      <pc:chgData name="Olesia Ursuliak (2540825)" userId="S::2540825@student.uwtsd.ac.uk::76f46dc3-c51c-4fe8-864f-c35b7f943c08" providerId="AD" clId="Web-{B186BEEF-D1E7-C7C9-1205-29819E30980F}" dt="2026-08-13T11:22:03.120" v="41" actId="14100"/>
      <pc:docMkLst>
        <pc:docMk/>
      </pc:docMkLst>
      <pc:sldChg chg="addSp delSp modSp mod setBg modClrScheme chgLayout">
        <pc:chgData name="Olesia Ursuliak (2540825)" userId="S::2540825@student.uwtsd.ac.uk::76f46dc3-c51c-4fe8-864f-c35b7f943c08" providerId="AD" clId="Web-{B186BEEF-D1E7-C7C9-1205-29819E30980F}" dt="2026-08-13T11:22:03.120" v="41" actId="14100"/>
        <pc:sldMkLst>
          <pc:docMk/>
          <pc:sldMk cId="1374185769" sldId="263"/>
        </pc:sldMkLst>
        <pc:spChg chg="mod ord">
          <ac:chgData name="Olesia Ursuliak (2540825)" userId="S::2540825@student.uwtsd.ac.uk::76f46dc3-c51c-4fe8-864f-c35b7f943c08" providerId="AD" clId="Web-{B186BEEF-D1E7-C7C9-1205-29819E30980F}" dt="2026-08-13T11:17:40.067" v="12" actId="20577"/>
          <ac:spMkLst>
            <pc:docMk/>
            <pc:sldMk cId="1374185769" sldId="263"/>
            <ac:spMk id="2" creationId="{41F8D649-1963-ABA6-F5F0-E25D2CD22ACA}"/>
          </ac:spMkLst>
        </pc:spChg>
        <pc:spChg chg="mod ord">
          <ac:chgData name="Olesia Ursuliak (2540825)" userId="S::2540825@student.uwtsd.ac.uk::76f46dc3-c51c-4fe8-864f-c35b7f943c08" providerId="AD" clId="Web-{B186BEEF-D1E7-C7C9-1205-29819E30980F}" dt="2026-08-13T11:22:03.120" v="41" actId="14100"/>
          <ac:spMkLst>
            <pc:docMk/>
            <pc:sldMk cId="1374185769" sldId="263"/>
            <ac:spMk id="3" creationId="{99DF2033-375F-4082-9671-C3AD062782D4}"/>
          </ac:spMkLst>
        </pc:spChg>
        <pc:spChg chg="add del mod ord">
          <ac:chgData name="Olesia Ursuliak (2540825)" userId="S::2540825@student.uwtsd.ac.uk::76f46dc3-c51c-4fe8-864f-c35b7f943c08" providerId="AD" clId="Web-{B186BEEF-D1E7-C7C9-1205-29819E30980F}" dt="2026-08-13T11:15:53.534" v="1"/>
          <ac:spMkLst>
            <pc:docMk/>
            <pc:sldMk cId="1374185769" sldId="263"/>
            <ac:spMk id="4" creationId="{D558DC81-1C46-529C-FCB4-06F3CEA0CBDE}"/>
          </ac:spMkLst>
        </pc:spChg>
        <pc:spChg chg="add mod">
          <ac:chgData name="Olesia Ursuliak (2540825)" userId="S::2540825@student.uwtsd.ac.uk::76f46dc3-c51c-4fe8-864f-c35b7f943c08" providerId="AD" clId="Web-{B186BEEF-D1E7-C7C9-1205-29819E30980F}" dt="2026-08-13T11:18:01.880" v="15" actId="20577"/>
          <ac:spMkLst>
            <pc:docMk/>
            <pc:sldMk cId="1374185769" sldId="263"/>
            <ac:spMk id="6" creationId="{BDDDCB80-80FB-D603-AF09-7F525D76A87F}"/>
          </ac:spMkLst>
        </pc:spChg>
        <pc:spChg chg="add del">
          <ac:chgData name="Olesia Ursuliak (2540825)" userId="S::2540825@student.uwtsd.ac.uk::76f46dc3-c51c-4fe8-864f-c35b7f943c08" providerId="AD" clId="Web-{B186BEEF-D1E7-C7C9-1205-29819E30980F}" dt="2026-08-13T11:16:08.690" v="3"/>
          <ac:spMkLst>
            <pc:docMk/>
            <pc:sldMk cId="1374185769" sldId="263"/>
            <ac:spMk id="38" creationId="{4EB21FA6-8B6A-4699-8408-91E69980018A}"/>
          </ac:spMkLst>
        </pc:spChg>
        <pc:spChg chg="add del">
          <ac:chgData name="Olesia Ursuliak (2540825)" userId="S::2540825@student.uwtsd.ac.uk::76f46dc3-c51c-4fe8-864f-c35b7f943c08" providerId="AD" clId="Web-{B186BEEF-D1E7-C7C9-1205-29819E30980F}" dt="2026-08-13T11:16:08.690" v="3"/>
          <ac:spMkLst>
            <pc:docMk/>
            <pc:sldMk cId="1374185769" sldId="263"/>
            <ac:spMk id="40" creationId="{664D6319-AE80-458F-A2C6-1F0351266C95}"/>
          </ac:spMkLst>
        </pc:spChg>
        <pc:spChg chg="add del">
          <ac:chgData name="Olesia Ursuliak (2540825)" userId="S::2540825@student.uwtsd.ac.uk::76f46dc3-c51c-4fe8-864f-c35b7f943c08" providerId="AD" clId="Web-{B186BEEF-D1E7-C7C9-1205-29819E30980F}" dt="2026-08-13T11:16:08.690" v="3"/>
          <ac:spMkLst>
            <pc:docMk/>
            <pc:sldMk cId="1374185769" sldId="263"/>
            <ac:spMk id="42" creationId="{5F305C72-8769-4E0F-B31D-F4B1C9DC933F}"/>
          </ac:spMkLst>
        </pc:spChg>
        <pc:spChg chg="add del">
          <ac:chgData name="Olesia Ursuliak (2540825)" userId="S::2540825@student.uwtsd.ac.uk::76f46dc3-c51c-4fe8-864f-c35b7f943c08" providerId="AD" clId="Web-{B186BEEF-D1E7-C7C9-1205-29819E30980F}" dt="2026-08-13T11:16:08.690" v="3"/>
          <ac:spMkLst>
            <pc:docMk/>
            <pc:sldMk cId="1374185769" sldId="263"/>
            <ac:spMk id="72" creationId="{C5E0C91A-3F1D-43D7-9AB4-5D0A17D5C46F}"/>
          </ac:spMkLst>
        </pc:spChg>
        <pc:spChg chg="add del">
          <ac:chgData name="Olesia Ursuliak (2540825)" userId="S::2540825@student.uwtsd.ac.uk::76f46dc3-c51c-4fe8-864f-c35b7f943c08" providerId="AD" clId="Web-{B186BEEF-D1E7-C7C9-1205-29819E30980F}" dt="2026-08-13T11:16:08.690" v="3"/>
          <ac:spMkLst>
            <pc:docMk/>
            <pc:sldMk cId="1374185769" sldId="263"/>
            <ac:spMk id="74" creationId="{3A6C27A1-A438-4EC6-93BF-EC26F29BBF0E}"/>
          </ac:spMkLst>
        </pc:spChg>
        <pc:spChg chg="add del">
          <ac:chgData name="Olesia Ursuliak (2540825)" userId="S::2540825@student.uwtsd.ac.uk::76f46dc3-c51c-4fe8-864f-c35b7f943c08" providerId="AD" clId="Web-{B186BEEF-D1E7-C7C9-1205-29819E30980F}" dt="2026-08-13T11:16:13.628" v="5"/>
          <ac:spMkLst>
            <pc:docMk/>
            <pc:sldMk cId="1374185769" sldId="263"/>
            <ac:spMk id="78" creationId="{B8FE8EF1-7AF2-4864-A8DE-7EE3481DA1D4}"/>
          </ac:spMkLst>
        </pc:spChg>
        <pc:spChg chg="add del">
          <ac:chgData name="Olesia Ursuliak (2540825)" userId="S::2540825@student.uwtsd.ac.uk::76f46dc3-c51c-4fe8-864f-c35b7f943c08" providerId="AD" clId="Web-{B186BEEF-D1E7-C7C9-1205-29819E30980F}" dt="2026-08-13T11:16:13.628" v="5"/>
          <ac:spMkLst>
            <pc:docMk/>
            <pc:sldMk cId="1374185769" sldId="263"/>
            <ac:spMk id="79" creationId="{5B3CCFC9-E82D-444E-9621-FE5F95E679EC}"/>
          </ac:spMkLst>
        </pc:spChg>
        <pc:spChg chg="add">
          <ac:chgData name="Olesia Ursuliak (2540825)" userId="S::2540825@student.uwtsd.ac.uk::76f46dc3-c51c-4fe8-864f-c35b7f943c08" providerId="AD" clId="Web-{B186BEEF-D1E7-C7C9-1205-29819E30980F}" dt="2026-08-13T11:16:13.659" v="6"/>
          <ac:spMkLst>
            <pc:docMk/>
            <pc:sldMk cId="1374185769" sldId="263"/>
            <ac:spMk id="83" creationId="{4EB21FA6-8B6A-4699-8408-91E69980018A}"/>
          </ac:spMkLst>
        </pc:spChg>
        <pc:spChg chg="add">
          <ac:chgData name="Olesia Ursuliak (2540825)" userId="S::2540825@student.uwtsd.ac.uk::76f46dc3-c51c-4fe8-864f-c35b7f943c08" providerId="AD" clId="Web-{B186BEEF-D1E7-C7C9-1205-29819E30980F}" dt="2026-08-13T11:16:13.659" v="6"/>
          <ac:spMkLst>
            <pc:docMk/>
            <pc:sldMk cId="1374185769" sldId="263"/>
            <ac:spMk id="84" creationId="{664D6319-AE80-458F-A2C6-1F0351266C95}"/>
          </ac:spMkLst>
        </pc:spChg>
        <pc:spChg chg="add">
          <ac:chgData name="Olesia Ursuliak (2540825)" userId="S::2540825@student.uwtsd.ac.uk::76f46dc3-c51c-4fe8-864f-c35b7f943c08" providerId="AD" clId="Web-{B186BEEF-D1E7-C7C9-1205-29819E30980F}" dt="2026-08-13T11:16:13.659" v="6"/>
          <ac:spMkLst>
            <pc:docMk/>
            <pc:sldMk cId="1374185769" sldId="263"/>
            <ac:spMk id="85" creationId="{5F305C72-8769-4E0F-B31D-F4B1C9DC933F}"/>
          </ac:spMkLst>
        </pc:spChg>
        <pc:spChg chg="add">
          <ac:chgData name="Olesia Ursuliak (2540825)" userId="S::2540825@student.uwtsd.ac.uk::76f46dc3-c51c-4fe8-864f-c35b7f943c08" providerId="AD" clId="Web-{B186BEEF-D1E7-C7C9-1205-29819E30980F}" dt="2026-08-13T11:16:13.659" v="6"/>
          <ac:spMkLst>
            <pc:docMk/>
            <pc:sldMk cId="1374185769" sldId="263"/>
            <ac:spMk id="88" creationId="{C5E0C91A-3F1D-43D7-9AB4-5D0A17D5C46F}"/>
          </ac:spMkLst>
        </pc:spChg>
        <pc:spChg chg="add">
          <ac:chgData name="Olesia Ursuliak (2540825)" userId="S::2540825@student.uwtsd.ac.uk::76f46dc3-c51c-4fe8-864f-c35b7f943c08" providerId="AD" clId="Web-{B186BEEF-D1E7-C7C9-1205-29819E30980F}" dt="2026-08-13T11:16:13.659" v="6"/>
          <ac:spMkLst>
            <pc:docMk/>
            <pc:sldMk cId="1374185769" sldId="263"/>
            <ac:spMk id="89" creationId="{3A6C27A1-A438-4EC6-93BF-EC26F29BBF0E}"/>
          </ac:spMkLst>
        </pc:spChg>
        <pc:grpChg chg="add del">
          <ac:chgData name="Olesia Ursuliak (2540825)" userId="S::2540825@student.uwtsd.ac.uk::76f46dc3-c51c-4fe8-864f-c35b7f943c08" providerId="AD" clId="Web-{B186BEEF-D1E7-C7C9-1205-29819E30980F}" dt="2026-08-13T11:16:08.690" v="3"/>
          <ac:grpSpMkLst>
            <pc:docMk/>
            <pc:sldMk cId="1374185769" sldId="263"/>
            <ac:grpSpMk id="10" creationId="{F27737A0-D7E0-4415-8E90-FD4F69E76C19}"/>
          </ac:grpSpMkLst>
        </pc:grpChg>
        <pc:grpChg chg="add">
          <ac:chgData name="Olesia Ursuliak (2540825)" userId="S::2540825@student.uwtsd.ac.uk::76f46dc3-c51c-4fe8-864f-c35b7f943c08" providerId="AD" clId="Web-{B186BEEF-D1E7-C7C9-1205-29819E30980F}" dt="2026-08-13T11:15:58.690" v="2"/>
          <ac:grpSpMkLst>
            <pc:docMk/>
            <pc:sldMk cId="1374185769" sldId="263"/>
            <ac:grpSpMk id="24" creationId="{57D8AB18-1DD7-4D60-B9FA-190B47BB267A}"/>
          </ac:grpSpMkLst>
        </pc:grpChg>
        <pc:grpChg chg="del">
          <ac:chgData name="Olesia Ursuliak (2540825)" userId="S::2540825@student.uwtsd.ac.uk::76f46dc3-c51c-4fe8-864f-c35b7f943c08" providerId="AD" clId="Web-{B186BEEF-D1E7-C7C9-1205-29819E30980F}" dt="2026-08-13T11:16:08.690" v="3"/>
          <ac:grpSpMkLst>
            <pc:docMk/>
            <pc:sldMk cId="1374185769" sldId="263"/>
            <ac:grpSpMk id="44" creationId="{72583CFC-05A3-4743-9A2E-7C2095B8D4CD}"/>
          </ac:grpSpMkLst>
        </pc:grpChg>
        <pc:grpChg chg="add del">
          <ac:chgData name="Olesia Ursuliak (2540825)" userId="S::2540825@student.uwtsd.ac.uk::76f46dc3-c51c-4fe8-864f-c35b7f943c08" providerId="AD" clId="Web-{B186BEEF-D1E7-C7C9-1205-29819E30980F}" dt="2026-08-13T11:16:13.628" v="5"/>
          <ac:grpSpMkLst>
            <pc:docMk/>
            <pc:sldMk cId="1374185769" sldId="263"/>
            <ac:grpSpMk id="76" creationId="{7B7EFD05-5F12-420E-8AEF-74D5EF9D58BC}"/>
          </ac:grpSpMkLst>
        </pc:grpChg>
        <pc:grpChg chg="add del">
          <ac:chgData name="Olesia Ursuliak (2540825)" userId="S::2540825@student.uwtsd.ac.uk::76f46dc3-c51c-4fe8-864f-c35b7f943c08" providerId="AD" clId="Web-{B186BEEF-D1E7-C7C9-1205-29819E30980F}" dt="2026-08-13T11:16:13.628" v="5"/>
          <ac:grpSpMkLst>
            <pc:docMk/>
            <pc:sldMk cId="1374185769" sldId="263"/>
            <ac:grpSpMk id="77" creationId="{B64F33C7-E158-4057-87E7-6F42AA6D034A}"/>
          </ac:grpSpMkLst>
        </pc:grpChg>
        <pc:grpChg chg="add">
          <ac:chgData name="Olesia Ursuliak (2540825)" userId="S::2540825@student.uwtsd.ac.uk::76f46dc3-c51c-4fe8-864f-c35b7f943c08" providerId="AD" clId="Web-{B186BEEF-D1E7-C7C9-1205-29819E30980F}" dt="2026-08-13T11:16:13.659" v="6"/>
          <ac:grpSpMkLst>
            <pc:docMk/>
            <pc:sldMk cId="1374185769" sldId="263"/>
            <ac:grpSpMk id="82" creationId="{57D8AB18-1DD7-4D60-B9FA-190B47BB267A}"/>
          </ac:grpSpMkLst>
        </pc:grpChg>
        <pc:grpChg chg="add">
          <ac:chgData name="Olesia Ursuliak (2540825)" userId="S::2540825@student.uwtsd.ac.uk::76f46dc3-c51c-4fe8-864f-c35b7f943c08" providerId="AD" clId="Web-{B186BEEF-D1E7-C7C9-1205-29819E30980F}" dt="2026-08-13T11:16:13.659" v="6"/>
          <ac:grpSpMkLst>
            <pc:docMk/>
            <pc:sldMk cId="1374185769" sldId="263"/>
            <ac:grpSpMk id="87" creationId="{506F0A57-55BB-457C-9C8C-3DEE71009ADC}"/>
          </ac:grpSpMkLst>
        </pc:grpChg>
        <pc:picChg chg="add mod ord">
          <ac:chgData name="Olesia Ursuliak (2540825)" userId="S::2540825@student.uwtsd.ac.uk::76f46dc3-c51c-4fe8-864f-c35b7f943c08" providerId="AD" clId="Web-{B186BEEF-D1E7-C7C9-1205-29819E30980F}" dt="2026-08-13T11:21:52.823" v="39" actId="14100"/>
          <ac:picMkLst>
            <pc:docMk/>
            <pc:sldMk cId="1374185769" sldId="263"/>
            <ac:picMk id="5" creationId="{510FEA05-6C03-BF4E-BEE2-16EEA725F67E}"/>
          </ac:picMkLst>
        </pc:picChg>
      </pc:sldChg>
    </pc:docChg>
  </pc:docChgLst>
  <pc:docChgLst>
    <pc:chgData name="Olesia Ursuliak (2540825)" userId="S::2540825@student.uwtsd.ac.uk::76f46dc3-c51c-4fe8-864f-c35b7f943c08" providerId="AD" clId="Web-{DAB35856-DA83-EA61-8148-C9BE1AB494EA}"/>
    <pc:docChg chg="addSld modSld">
      <pc:chgData name="Olesia Ursuliak (2540825)" userId="S::2540825@student.uwtsd.ac.uk::76f46dc3-c51c-4fe8-864f-c35b7f943c08" providerId="AD" clId="Web-{DAB35856-DA83-EA61-8148-C9BE1AB494EA}" dt="2026-08-13T12:09:04.206" v="101"/>
      <pc:docMkLst>
        <pc:docMk/>
      </pc:docMkLst>
      <pc:sldChg chg="modTransition">
        <pc:chgData name="Olesia Ursuliak (2540825)" userId="S::2540825@student.uwtsd.ac.uk::76f46dc3-c51c-4fe8-864f-c35b7f943c08" providerId="AD" clId="Web-{DAB35856-DA83-EA61-8148-C9BE1AB494EA}" dt="2026-08-13T12:08:32.487" v="93"/>
        <pc:sldMkLst>
          <pc:docMk/>
          <pc:sldMk cId="3930024240" sldId="256"/>
        </pc:sldMkLst>
      </pc:sldChg>
      <pc:sldChg chg="addSp delSp modSp mod modTransition modClrScheme chgLayout">
        <pc:chgData name="Olesia Ursuliak (2540825)" userId="S::2540825@student.uwtsd.ac.uk::76f46dc3-c51c-4fe8-864f-c35b7f943c08" providerId="AD" clId="Web-{DAB35856-DA83-EA61-8148-C9BE1AB494EA}" dt="2026-08-13T12:09:00.409" v="100"/>
        <pc:sldMkLst>
          <pc:docMk/>
          <pc:sldMk cId="2279950790" sldId="257"/>
        </pc:sldMkLst>
        <pc:spChg chg="mod ord">
          <ac:chgData name="Olesia Ursuliak (2540825)" userId="S::2540825@student.uwtsd.ac.uk::76f46dc3-c51c-4fe8-864f-c35b7f943c08" providerId="AD" clId="Web-{DAB35856-DA83-EA61-8148-C9BE1AB494EA}" dt="2026-08-13T11:48:45.340" v="10" actId="20577"/>
          <ac:spMkLst>
            <pc:docMk/>
            <pc:sldMk cId="2279950790" sldId="257"/>
            <ac:spMk id="2" creationId="{0ACE74CD-F928-915A-FCD6-7C908E312A1F}"/>
          </ac:spMkLst>
        </pc:spChg>
        <pc:spChg chg="mod ord">
          <ac:chgData name="Olesia Ursuliak (2540825)" userId="S::2540825@student.uwtsd.ac.uk::76f46dc3-c51c-4fe8-864f-c35b7f943c08" providerId="AD" clId="Web-{DAB35856-DA83-EA61-8148-C9BE1AB494EA}" dt="2026-08-13T11:54:47.117" v="42" actId="14100"/>
          <ac:spMkLst>
            <pc:docMk/>
            <pc:sldMk cId="2279950790" sldId="257"/>
            <ac:spMk id="3" creationId="{ECC96AFE-2055-7C99-5395-B3E46A0C2E17}"/>
          </ac:spMkLst>
        </pc:spChg>
        <pc:spChg chg="add del mod ord">
          <ac:chgData name="Olesia Ursuliak (2540825)" userId="S::2540825@student.uwtsd.ac.uk::76f46dc3-c51c-4fe8-864f-c35b7f943c08" providerId="AD" clId="Web-{DAB35856-DA83-EA61-8148-C9BE1AB494EA}" dt="2026-08-13T11:48:53.527" v="11"/>
          <ac:spMkLst>
            <pc:docMk/>
            <pc:sldMk cId="2279950790" sldId="257"/>
            <ac:spMk id="4" creationId="{55DCE853-4E61-98FB-F2DB-6877EE9A8E4F}"/>
          </ac:spMkLst>
        </pc:spChg>
        <pc:spChg chg="add del">
          <ac:chgData name="Olesia Ursuliak (2540825)" userId="S::2540825@student.uwtsd.ac.uk::76f46dc3-c51c-4fe8-864f-c35b7f943c08" providerId="AD" clId="Web-{DAB35856-DA83-EA61-8148-C9BE1AB494EA}" dt="2026-08-13T11:48:06.651" v="5"/>
          <ac:spMkLst>
            <pc:docMk/>
            <pc:sldMk cId="2279950790" sldId="257"/>
            <ac:spMk id="5" creationId="{694B20C2-0B95-9271-52F8-196D3C1DBE28}"/>
          </ac:spMkLst>
        </pc:spChg>
        <pc:spChg chg="add mod">
          <ac:chgData name="Olesia Ursuliak (2540825)" userId="S::2540825@student.uwtsd.ac.uk::76f46dc3-c51c-4fe8-864f-c35b7f943c08" providerId="AD" clId="Web-{DAB35856-DA83-EA61-8148-C9BE1AB494EA}" dt="2026-08-13T11:48:34.746" v="9" actId="20577"/>
          <ac:spMkLst>
            <pc:docMk/>
            <pc:sldMk cId="2279950790" sldId="257"/>
            <ac:spMk id="6" creationId="{B1D0063A-585B-AFE8-CF7A-34ABF24E99D3}"/>
          </ac:spMkLst>
        </pc:spChg>
        <pc:picChg chg="add mod ord">
          <ac:chgData name="Olesia Ursuliak (2540825)" userId="S::2540825@student.uwtsd.ac.uk::76f46dc3-c51c-4fe8-864f-c35b7f943c08" providerId="AD" clId="Web-{DAB35856-DA83-EA61-8148-C9BE1AB494EA}" dt="2026-08-13T11:54:23.678" v="39" actId="1076"/>
          <ac:picMkLst>
            <pc:docMk/>
            <pc:sldMk cId="2279950790" sldId="257"/>
            <ac:picMk id="7" creationId="{E59B2418-DA6B-879A-85DF-AD50CE04CF3D}"/>
          </ac:picMkLst>
        </pc:picChg>
      </pc:sldChg>
      <pc:sldChg chg="modSp modTransition">
        <pc:chgData name="Olesia Ursuliak (2540825)" userId="S::2540825@student.uwtsd.ac.uk::76f46dc3-c51c-4fe8-864f-c35b7f943c08" providerId="AD" clId="Web-{DAB35856-DA83-EA61-8148-C9BE1AB494EA}" dt="2026-08-13T12:09:04.206" v="101"/>
        <pc:sldMkLst>
          <pc:docMk/>
          <pc:sldMk cId="1334669338" sldId="258"/>
        </pc:sldMkLst>
        <pc:spChg chg="mod">
          <ac:chgData name="Olesia Ursuliak (2540825)" userId="S::2540825@student.uwtsd.ac.uk::76f46dc3-c51c-4fe8-864f-c35b7f943c08" providerId="AD" clId="Web-{DAB35856-DA83-EA61-8148-C9BE1AB494EA}" dt="2026-08-13T11:57:19.512" v="43" actId="20577"/>
          <ac:spMkLst>
            <pc:docMk/>
            <pc:sldMk cId="1334669338" sldId="258"/>
            <ac:spMk id="2" creationId="{58A6A19E-1CCA-41D4-31D3-D7D88222D6D7}"/>
          </ac:spMkLst>
        </pc:spChg>
        <pc:spChg chg="mod">
          <ac:chgData name="Olesia Ursuliak (2540825)" userId="S::2540825@student.uwtsd.ac.uk::76f46dc3-c51c-4fe8-864f-c35b7f943c08" providerId="AD" clId="Web-{DAB35856-DA83-EA61-8148-C9BE1AB494EA}" dt="2026-08-13T12:01:34.677" v="67" actId="20577"/>
          <ac:spMkLst>
            <pc:docMk/>
            <pc:sldMk cId="1334669338" sldId="258"/>
            <ac:spMk id="3" creationId="{6B5723CB-4103-91A2-81F3-045D79D5589B}"/>
          </ac:spMkLst>
        </pc:spChg>
      </pc:sldChg>
      <pc:sldChg chg="modTransition">
        <pc:chgData name="Olesia Ursuliak (2540825)" userId="S::2540825@student.uwtsd.ac.uk::76f46dc3-c51c-4fe8-864f-c35b7f943c08" providerId="AD" clId="Web-{DAB35856-DA83-EA61-8148-C9BE1AB494EA}" dt="2026-08-13T12:08:36.784" v="94"/>
        <pc:sldMkLst>
          <pc:docMk/>
          <pc:sldMk cId="1602099251" sldId="259"/>
        </pc:sldMkLst>
      </pc:sldChg>
      <pc:sldChg chg="modSp modTransition">
        <pc:chgData name="Olesia Ursuliak (2540825)" userId="S::2540825@student.uwtsd.ac.uk::76f46dc3-c51c-4fe8-864f-c35b7f943c08" providerId="AD" clId="Web-{DAB35856-DA83-EA61-8148-C9BE1AB494EA}" dt="2026-08-13T12:08:40.971" v="95"/>
        <pc:sldMkLst>
          <pc:docMk/>
          <pc:sldMk cId="1201993167" sldId="260"/>
        </pc:sldMkLst>
        <pc:spChg chg="mod">
          <ac:chgData name="Olesia Ursuliak (2540825)" userId="S::2540825@student.uwtsd.ac.uk::76f46dc3-c51c-4fe8-864f-c35b7f943c08" providerId="AD" clId="Web-{DAB35856-DA83-EA61-8148-C9BE1AB494EA}" dt="2026-08-13T11:47:27.431" v="2" actId="20577"/>
          <ac:spMkLst>
            <pc:docMk/>
            <pc:sldMk cId="1201993167" sldId="260"/>
            <ac:spMk id="2" creationId="{85CE09B6-9397-A618-4767-EC0B805B5DBD}"/>
          </ac:spMkLst>
        </pc:spChg>
      </pc:sldChg>
      <pc:sldChg chg="modTransition">
        <pc:chgData name="Olesia Ursuliak (2540825)" userId="S::2540825@student.uwtsd.ac.uk::76f46dc3-c51c-4fe8-864f-c35b7f943c08" providerId="AD" clId="Web-{DAB35856-DA83-EA61-8148-C9BE1AB494EA}" dt="2026-08-13T12:08:45.409" v="96"/>
        <pc:sldMkLst>
          <pc:docMk/>
          <pc:sldMk cId="3809684196" sldId="261"/>
        </pc:sldMkLst>
      </pc:sldChg>
      <pc:sldChg chg="modTransition">
        <pc:chgData name="Olesia Ursuliak (2540825)" userId="S::2540825@student.uwtsd.ac.uk::76f46dc3-c51c-4fe8-864f-c35b7f943c08" providerId="AD" clId="Web-{DAB35856-DA83-EA61-8148-C9BE1AB494EA}" dt="2026-08-13T12:08:49.237" v="97"/>
        <pc:sldMkLst>
          <pc:docMk/>
          <pc:sldMk cId="3125027206" sldId="262"/>
        </pc:sldMkLst>
      </pc:sldChg>
      <pc:sldChg chg="modTransition">
        <pc:chgData name="Olesia Ursuliak (2540825)" userId="S::2540825@student.uwtsd.ac.uk::76f46dc3-c51c-4fe8-864f-c35b7f943c08" providerId="AD" clId="Web-{DAB35856-DA83-EA61-8148-C9BE1AB494EA}" dt="2026-08-13T12:08:52.831" v="98"/>
        <pc:sldMkLst>
          <pc:docMk/>
          <pc:sldMk cId="1374185769" sldId="263"/>
        </pc:sldMkLst>
      </pc:sldChg>
      <pc:sldChg chg="modTransition">
        <pc:chgData name="Olesia Ursuliak (2540825)" userId="S::2540825@student.uwtsd.ac.uk::76f46dc3-c51c-4fe8-864f-c35b7f943c08" providerId="AD" clId="Web-{DAB35856-DA83-EA61-8148-C9BE1AB494EA}" dt="2026-08-13T12:08:56.440" v="99"/>
        <pc:sldMkLst>
          <pc:docMk/>
          <pc:sldMk cId="2261006584" sldId="264"/>
        </pc:sldMkLst>
      </pc:sldChg>
      <pc:sldChg chg="modSp new">
        <pc:chgData name="Olesia Ursuliak (2540825)" userId="S::2540825@student.uwtsd.ac.uk::76f46dc3-c51c-4fe8-864f-c35b7f943c08" providerId="AD" clId="Web-{DAB35856-DA83-EA61-8148-C9BE1AB494EA}" dt="2026-08-13T12:07:14.734" v="87" actId="14100"/>
        <pc:sldMkLst>
          <pc:docMk/>
          <pc:sldMk cId="786788150" sldId="265"/>
        </pc:sldMkLst>
        <pc:spChg chg="mod">
          <ac:chgData name="Olesia Ursuliak (2540825)" userId="S::2540825@student.uwtsd.ac.uk::76f46dc3-c51c-4fe8-864f-c35b7f943c08" providerId="AD" clId="Web-{DAB35856-DA83-EA61-8148-C9BE1AB494EA}" dt="2026-08-13T12:07:14.734" v="87" actId="14100"/>
          <ac:spMkLst>
            <pc:docMk/>
            <pc:sldMk cId="786788150" sldId="265"/>
            <ac:spMk id="2" creationId="{6DD5B75F-9FE6-517A-C3F9-6D03B772C11E}"/>
          </ac:spMkLst>
        </pc:spChg>
        <pc:spChg chg="mod">
          <ac:chgData name="Olesia Ursuliak (2540825)" userId="S::2540825@student.uwtsd.ac.uk::76f46dc3-c51c-4fe8-864f-c35b7f943c08" providerId="AD" clId="Web-{DAB35856-DA83-EA61-8148-C9BE1AB494EA}" dt="2026-08-13T12:06:59.109" v="83" actId="14100"/>
          <ac:spMkLst>
            <pc:docMk/>
            <pc:sldMk cId="786788150" sldId="265"/>
            <ac:spMk id="3" creationId="{C91E8DA8-8C71-DA51-E8D6-D71A55611AE7}"/>
          </ac:spMkLst>
        </pc:spChg>
      </pc:sldChg>
    </pc:docChg>
  </pc:docChgLst>
  <pc:docChgLst>
    <pc:chgData name="Olesia Ursuliak (2540825)" userId="S::2540825@student.uwtsd.ac.uk::76f46dc3-c51c-4fe8-864f-c35b7f943c08" providerId="AD" clId="Web-{AD955750-CBB9-A34E-2271-7D9FF7B5D773}"/>
    <pc:docChg chg="modSld">
      <pc:chgData name="Olesia Ursuliak (2540825)" userId="S::2540825@student.uwtsd.ac.uk::76f46dc3-c51c-4fe8-864f-c35b7f943c08" providerId="AD" clId="Web-{AD955750-CBB9-A34E-2271-7D9FF7B5D773}" dt="2026-08-12T11:38:47.172" v="100" actId="20577"/>
      <pc:docMkLst>
        <pc:docMk/>
      </pc:docMkLst>
      <pc:sldChg chg="modSp">
        <pc:chgData name="Olesia Ursuliak (2540825)" userId="S::2540825@student.uwtsd.ac.uk::76f46dc3-c51c-4fe8-864f-c35b7f943c08" providerId="AD" clId="Web-{AD955750-CBB9-A34E-2271-7D9FF7B5D773}" dt="2026-08-12T11:23:49.416" v="1" actId="20577"/>
        <pc:sldMkLst>
          <pc:docMk/>
          <pc:sldMk cId="1201993167" sldId="260"/>
        </pc:sldMkLst>
        <pc:spChg chg="mod">
          <ac:chgData name="Olesia Ursuliak (2540825)" userId="S::2540825@student.uwtsd.ac.uk::76f46dc3-c51c-4fe8-864f-c35b7f943c08" providerId="AD" clId="Web-{AD955750-CBB9-A34E-2271-7D9FF7B5D773}" dt="2026-08-12T11:23:49.416" v="1" actId="20577"/>
          <ac:spMkLst>
            <pc:docMk/>
            <pc:sldMk cId="1201993167" sldId="260"/>
            <ac:spMk id="2" creationId="{85CE09B6-9397-A618-4767-EC0B805B5DBD}"/>
          </ac:spMkLst>
        </pc:spChg>
      </pc:sldChg>
      <pc:sldChg chg="modSp">
        <pc:chgData name="Olesia Ursuliak (2540825)" userId="S::2540825@student.uwtsd.ac.uk::76f46dc3-c51c-4fe8-864f-c35b7f943c08" providerId="AD" clId="Web-{AD955750-CBB9-A34E-2271-7D9FF7B5D773}" dt="2026-08-12T11:38:47.172" v="100" actId="20577"/>
        <pc:sldMkLst>
          <pc:docMk/>
          <pc:sldMk cId="3809684196" sldId="261"/>
        </pc:sldMkLst>
        <pc:spChg chg="mod">
          <ac:chgData name="Olesia Ursuliak (2540825)" userId="S::2540825@student.uwtsd.ac.uk::76f46dc3-c51c-4fe8-864f-c35b7f943c08" providerId="AD" clId="Web-{AD955750-CBB9-A34E-2271-7D9FF7B5D773}" dt="2026-08-12T11:32:03.546" v="54" actId="14100"/>
          <ac:spMkLst>
            <pc:docMk/>
            <pc:sldMk cId="3809684196" sldId="261"/>
            <ac:spMk id="2" creationId="{8D962E0B-383E-48E8-5E52-3F3BD537E9D0}"/>
          </ac:spMkLst>
        </pc:spChg>
        <pc:spChg chg="mod">
          <ac:chgData name="Olesia Ursuliak (2540825)" userId="S::2540825@student.uwtsd.ac.uk::76f46dc3-c51c-4fe8-864f-c35b7f943c08" providerId="AD" clId="Web-{AD955750-CBB9-A34E-2271-7D9FF7B5D773}" dt="2026-08-12T11:38:47.172" v="100" actId="20577"/>
          <ac:spMkLst>
            <pc:docMk/>
            <pc:sldMk cId="3809684196" sldId="261"/>
            <ac:spMk id="7" creationId="{F4444895-0DE6-E9CC-1333-C7F1DE4B4435}"/>
          </ac:spMkLst>
        </pc:spChg>
      </pc:sldChg>
    </pc:docChg>
  </pc:docChgLst>
  <pc:docChgLst>
    <pc:chgData name="Olesia Ursuliak (2540825)" userId="S::2540825@student.uwtsd.ac.uk::76f46dc3-c51c-4fe8-864f-c35b7f943c08" providerId="AD" clId="Web-{2961DFD2-3177-0DCE-BCF2-4F9E43A2D21D}"/>
    <pc:docChg chg="modSld">
      <pc:chgData name="Olesia Ursuliak (2540825)" userId="S::2540825@student.uwtsd.ac.uk::76f46dc3-c51c-4fe8-864f-c35b7f943c08" providerId="AD" clId="Web-{2961DFD2-3177-0DCE-BCF2-4F9E43A2D21D}" dt="2026-08-12T10:52:47.831" v="42" actId="14100"/>
      <pc:docMkLst>
        <pc:docMk/>
      </pc:docMkLst>
      <pc:sldChg chg="addSp modSp">
        <pc:chgData name="Olesia Ursuliak (2540825)" userId="S::2540825@student.uwtsd.ac.uk::76f46dc3-c51c-4fe8-864f-c35b7f943c08" providerId="AD" clId="Web-{2961DFD2-3177-0DCE-BCF2-4F9E43A2D21D}" dt="2026-08-12T10:52:03.908" v="38" actId="14100"/>
        <pc:sldMkLst>
          <pc:docMk/>
          <pc:sldMk cId="1201993167" sldId="260"/>
        </pc:sldMkLst>
        <pc:spChg chg="add mod">
          <ac:chgData name="Olesia Ursuliak (2540825)" userId="S::2540825@student.uwtsd.ac.uk::76f46dc3-c51c-4fe8-864f-c35b7f943c08" providerId="AD" clId="Web-{2961DFD2-3177-0DCE-BCF2-4F9E43A2D21D}" dt="2026-08-12T10:52:03.908" v="38" actId="14100"/>
          <ac:spMkLst>
            <pc:docMk/>
            <pc:sldMk cId="1201993167" sldId="260"/>
            <ac:spMk id="2" creationId="{85CE09B6-9397-A618-4767-EC0B805B5DBD}"/>
          </ac:spMkLst>
        </pc:spChg>
        <pc:spChg chg="mod">
          <ac:chgData name="Olesia Ursuliak (2540825)" userId="S::2540825@student.uwtsd.ac.uk::76f46dc3-c51c-4fe8-864f-c35b7f943c08" providerId="AD" clId="Web-{2961DFD2-3177-0DCE-BCF2-4F9E43A2D21D}" dt="2026-08-12T10:51:57.376" v="37" actId="14100"/>
          <ac:spMkLst>
            <pc:docMk/>
            <pc:sldMk cId="1201993167" sldId="260"/>
            <ac:spMk id="5" creationId="{581FF92D-6A04-5625-8AA5-FF4AEBADF65A}"/>
          </ac:spMkLst>
        </pc:spChg>
      </pc:sldChg>
      <pc:sldChg chg="addSp modSp mod modClrScheme chgLayout">
        <pc:chgData name="Olesia Ursuliak (2540825)" userId="S::2540825@student.uwtsd.ac.uk::76f46dc3-c51c-4fe8-864f-c35b7f943c08" providerId="AD" clId="Web-{2961DFD2-3177-0DCE-BCF2-4F9E43A2D21D}" dt="2026-08-12T10:52:47.831" v="42" actId="14100"/>
        <pc:sldMkLst>
          <pc:docMk/>
          <pc:sldMk cId="3809684196" sldId="261"/>
        </pc:sldMkLst>
        <pc:spChg chg="mod ord">
          <ac:chgData name="Olesia Ursuliak (2540825)" userId="S::2540825@student.uwtsd.ac.uk::76f46dc3-c51c-4fe8-864f-c35b7f943c08" providerId="AD" clId="Web-{2961DFD2-3177-0DCE-BCF2-4F9E43A2D21D}" dt="2026-08-12T10:52:47.831" v="42" actId="14100"/>
          <ac:spMkLst>
            <pc:docMk/>
            <pc:sldMk cId="3809684196" sldId="261"/>
            <ac:spMk id="2" creationId="{8D962E0B-383E-48E8-5E52-3F3BD537E9D0}"/>
          </ac:spMkLst>
        </pc:spChg>
        <pc:spChg chg="mod ord">
          <ac:chgData name="Olesia Ursuliak (2540825)" userId="S::2540825@student.uwtsd.ac.uk::76f46dc3-c51c-4fe8-864f-c35b7f943c08" providerId="AD" clId="Web-{2961DFD2-3177-0DCE-BCF2-4F9E43A2D21D}" dt="2026-08-12T10:52:27.768" v="39"/>
          <ac:spMkLst>
            <pc:docMk/>
            <pc:sldMk cId="3809684196" sldId="261"/>
            <ac:spMk id="3" creationId="{03993BF5-CFE3-6A9E-A899-41C9F755E734}"/>
          </ac:spMkLst>
        </pc:spChg>
        <pc:spChg chg="add mod ord">
          <ac:chgData name="Olesia Ursuliak (2540825)" userId="S::2540825@student.uwtsd.ac.uk::76f46dc3-c51c-4fe8-864f-c35b7f943c08" providerId="AD" clId="Web-{2961DFD2-3177-0DCE-BCF2-4F9E43A2D21D}" dt="2026-08-12T10:52:27.768" v="39"/>
          <ac:spMkLst>
            <pc:docMk/>
            <pc:sldMk cId="3809684196" sldId="261"/>
            <ac:spMk id="4" creationId="{4EE4217C-5A68-CCE5-74A5-28F84959AD7B}"/>
          </ac:spMkLst>
        </pc:spChg>
      </pc:sldChg>
    </pc:docChg>
  </pc:docChgLst>
  <pc:docChgLst>
    <pc:chgData name="Olesia Ursuliak (2540825)" userId="S::2540825@student.uwtsd.ac.uk::76f46dc3-c51c-4fe8-864f-c35b7f943c08" providerId="AD" clId="Web-{E6670DF4-3207-5249-CC26-FF924C602D40}"/>
    <pc:docChg chg="mod addSld modSld addMainMaster delMainMaster">
      <pc:chgData name="Olesia Ursuliak (2540825)" userId="S::2540825@student.uwtsd.ac.uk::76f46dc3-c51c-4fe8-864f-c35b7f943c08" providerId="AD" clId="Web-{E6670DF4-3207-5249-CC26-FF924C602D40}" dt="2026-08-12T09:01:17.257" v="22"/>
      <pc:docMkLst>
        <pc:docMk/>
      </pc:docMkLst>
      <pc:sldChg chg="addSp delSp modSp mod setBg modClrScheme delDesignElem chgLayout">
        <pc:chgData name="Olesia Ursuliak (2540825)" userId="S::2540825@student.uwtsd.ac.uk::76f46dc3-c51c-4fe8-864f-c35b7f943c08" providerId="AD" clId="Web-{E6670DF4-3207-5249-CC26-FF924C602D40}" dt="2026-08-12T09:00:40.005" v="21" actId="14100"/>
        <pc:sldMkLst>
          <pc:docMk/>
          <pc:sldMk cId="3930024240" sldId="256"/>
        </pc:sldMkLst>
        <pc:spChg chg="mod ord">
          <ac:chgData name="Olesia Ursuliak (2540825)" userId="S::2540825@student.uwtsd.ac.uk::76f46dc3-c51c-4fe8-864f-c35b7f943c08" providerId="AD" clId="Web-{E6670DF4-3207-5249-CC26-FF924C602D40}" dt="2026-08-12T09:00:08.660" v="14" actId="20577"/>
          <ac:spMkLst>
            <pc:docMk/>
            <pc:sldMk cId="3930024240" sldId="256"/>
            <ac:spMk id="2" creationId="{00000000-0000-0000-0000-000000000000}"/>
          </ac:spMkLst>
        </pc:spChg>
        <pc:spChg chg="mod ord">
          <ac:chgData name="Olesia Ursuliak (2540825)" userId="S::2540825@student.uwtsd.ac.uk::76f46dc3-c51c-4fe8-864f-c35b7f943c08" providerId="AD" clId="Web-{E6670DF4-3207-5249-CC26-FF924C602D40}" dt="2026-08-12T09:00:40.005" v="21" actId="14100"/>
          <ac:spMkLst>
            <pc:docMk/>
            <pc:sldMk cId="3930024240" sldId="256"/>
            <ac:spMk id="3" creationId="{00000000-0000-0000-0000-000000000000}"/>
          </ac:spMkLst>
        </pc:spChg>
        <pc:spChg chg="add">
          <ac:chgData name="Olesia Ursuliak (2540825)" userId="S::2540825@student.uwtsd.ac.uk::76f46dc3-c51c-4fe8-864f-c35b7f943c08" providerId="AD" clId="Web-{E6670DF4-3207-5249-CC26-FF924C602D40}" dt="2026-08-12T08:58:43.468" v="4"/>
          <ac:spMkLst>
            <pc:docMk/>
            <pc:sldMk cId="3930024240" sldId="256"/>
            <ac:spMk id="5" creationId="{5A292AEA-2528-46C0-B426-95822B6141FB}"/>
          </ac:spMkLst>
        </pc:spChg>
        <pc:spChg chg="add">
          <ac:chgData name="Olesia Ursuliak (2540825)" userId="S::2540825@student.uwtsd.ac.uk::76f46dc3-c51c-4fe8-864f-c35b7f943c08" providerId="AD" clId="Web-{E6670DF4-3207-5249-CC26-FF924C602D40}" dt="2026-08-12T08:58:43.468" v="4"/>
          <ac:spMkLst>
            <pc:docMk/>
            <pc:sldMk cId="3930024240" sldId="256"/>
            <ac:spMk id="6" creationId="{D8B7B198-E4DF-43CD-AD8C-199884323745}"/>
          </ac:spMkLst>
        </pc:spChg>
        <pc:spChg chg="add">
          <ac:chgData name="Olesia Ursuliak (2540825)" userId="S::2540825@student.uwtsd.ac.uk::76f46dc3-c51c-4fe8-864f-c35b7f943c08" providerId="AD" clId="Web-{E6670DF4-3207-5249-CC26-FF924C602D40}" dt="2026-08-12T08:58:43.468" v="4"/>
          <ac:spMkLst>
            <pc:docMk/>
            <pc:sldMk cId="3930024240" sldId="256"/>
            <ac:spMk id="7" creationId="{2BE67753-EA0E-4819-8D22-0B6600CF7231}"/>
          </ac:spMkLst>
        </pc:spChg>
        <pc:spChg chg="add del">
          <ac:chgData name="Olesia Ursuliak (2540825)" userId="S::2540825@student.uwtsd.ac.uk::76f46dc3-c51c-4fe8-864f-c35b7f943c08" providerId="AD" clId="Web-{E6670DF4-3207-5249-CC26-FF924C602D40}" dt="2026-08-12T08:58:36.749" v="3"/>
          <ac:spMkLst>
            <pc:docMk/>
            <pc:sldMk cId="3930024240" sldId="256"/>
            <ac:spMk id="8" creationId="{EFA9B6C6-A247-48A8-9A1C-1E36FA9456B5}"/>
          </ac:spMkLst>
        </pc:spChg>
        <pc:spChg chg="add del">
          <ac:chgData name="Olesia Ursuliak (2540825)" userId="S::2540825@student.uwtsd.ac.uk::76f46dc3-c51c-4fe8-864f-c35b7f943c08" providerId="AD" clId="Web-{E6670DF4-3207-5249-CC26-FF924C602D40}" dt="2026-08-12T08:58:36.749" v="3"/>
          <ac:spMkLst>
            <pc:docMk/>
            <pc:sldMk cId="3930024240" sldId="256"/>
            <ac:spMk id="10" creationId="{C5CB530E-515E-412C-9DF1-5F8FFBD6F383}"/>
          </ac:spMkLst>
        </pc:spChg>
        <pc:spChg chg="add del">
          <ac:chgData name="Olesia Ursuliak (2540825)" userId="S::2540825@student.uwtsd.ac.uk::76f46dc3-c51c-4fe8-864f-c35b7f943c08" providerId="AD" clId="Web-{E6670DF4-3207-5249-CC26-FF924C602D40}" dt="2026-08-12T08:58:36.749" v="3"/>
          <ac:spMkLst>
            <pc:docMk/>
            <pc:sldMk cId="3930024240" sldId="256"/>
            <ac:spMk id="12" creationId="{712D4376-A578-4FF1-94FC-245E7A6A489F}"/>
          </ac:spMkLst>
        </pc:spChg>
        <pc:spChg chg="add del">
          <ac:chgData name="Olesia Ursuliak (2540825)" userId="S::2540825@student.uwtsd.ac.uk::76f46dc3-c51c-4fe8-864f-c35b7f943c08" providerId="AD" clId="Web-{E6670DF4-3207-5249-CC26-FF924C602D40}" dt="2026-08-12T08:58:36.749" v="3"/>
          <ac:spMkLst>
            <pc:docMk/>
            <pc:sldMk cId="3930024240" sldId="256"/>
            <ac:spMk id="14" creationId="{AEA7509D-F04F-40CB-A0B3-EEF16499CC9F}"/>
          </ac:spMkLst>
        </pc:spChg>
        <pc:grpChg chg="add">
          <ac:chgData name="Olesia Ursuliak (2540825)" userId="S::2540825@student.uwtsd.ac.uk::76f46dc3-c51c-4fe8-864f-c35b7f943c08" providerId="AD" clId="Web-{E6670DF4-3207-5249-CC26-FF924C602D40}" dt="2026-08-12T08:58:43.468" v="4"/>
          <ac:grpSpMkLst>
            <pc:docMk/>
            <pc:sldMk cId="3930024240" sldId="256"/>
            <ac:grpSpMk id="9" creationId="{D76D63AC-0421-45EC-B383-E79A61A78C6B}"/>
          </ac:grpSpMkLst>
        </pc:grpChg>
        <pc:grpChg chg="add">
          <ac:chgData name="Olesia Ursuliak (2540825)" userId="S::2540825@student.uwtsd.ac.uk::76f46dc3-c51c-4fe8-864f-c35b7f943c08" providerId="AD" clId="Web-{E6670DF4-3207-5249-CC26-FF924C602D40}" dt="2026-08-12T08:58:43.468" v="4"/>
          <ac:grpSpMkLst>
            <pc:docMk/>
            <pc:sldMk cId="3930024240" sldId="256"/>
            <ac:grpSpMk id="23" creationId="{87F87F1B-42BA-4AC7-A4E2-41544DDB2CE3}"/>
          </ac:grpSpMkLst>
        </pc:grpChg>
        <pc:grpChg chg="add">
          <ac:chgData name="Olesia Ursuliak (2540825)" userId="S::2540825@student.uwtsd.ac.uk::76f46dc3-c51c-4fe8-864f-c35b7f943c08" providerId="AD" clId="Web-{E6670DF4-3207-5249-CC26-FF924C602D40}" dt="2026-08-12T08:58:43.468" v="4"/>
          <ac:grpSpMkLst>
            <pc:docMk/>
            <pc:sldMk cId="3930024240" sldId="256"/>
            <ac:grpSpMk id="29" creationId="{967346A5-7569-4F15-AB5D-BE3DADF192C0}"/>
          </ac:grpSpMkLst>
        </pc:grpChg>
        <pc:cxnChg chg="add del">
          <ac:chgData name="Olesia Ursuliak (2540825)" userId="S::2540825@student.uwtsd.ac.uk::76f46dc3-c51c-4fe8-864f-c35b7f943c08" providerId="AD" clId="Web-{E6670DF4-3207-5249-CC26-FF924C602D40}" dt="2026-08-12T08:58:36.749" v="3"/>
          <ac:cxnSpMkLst>
            <pc:docMk/>
            <pc:sldMk cId="3930024240" sldId="256"/>
            <ac:cxnSpMk id="16" creationId="{56020367-4FD5-4596-8E10-C5F095CD8DBF}"/>
          </ac:cxnSpMkLst>
        </pc:cxnChg>
      </pc:sldChg>
      <pc:sldChg chg="new">
        <pc:chgData name="Olesia Ursuliak (2540825)" userId="S::2540825@student.uwtsd.ac.uk::76f46dc3-c51c-4fe8-864f-c35b7f943c08" providerId="AD" clId="Web-{E6670DF4-3207-5249-CC26-FF924C602D40}" dt="2026-08-12T09:01:17.257" v="22"/>
        <pc:sldMkLst>
          <pc:docMk/>
          <pc:sldMk cId="2279950790" sldId="257"/>
        </pc:sldMkLst>
      </pc:sldChg>
      <pc:sldMasterChg chg="del delSldLayout">
        <pc:chgData name="Olesia Ursuliak (2540825)" userId="S::2540825@student.uwtsd.ac.uk::76f46dc3-c51c-4fe8-864f-c35b7f943c08" providerId="AD" clId="Web-{E6670DF4-3207-5249-CC26-FF924C602D40}" dt="2026-08-12T08:58:05.560" v="0"/>
        <pc:sldMasterMkLst>
          <pc:docMk/>
          <pc:sldMasterMk cId="2088296" sldId="2147483648"/>
        </pc:sldMasterMkLst>
        <pc:sldLayoutChg chg="del">
          <pc:chgData name="Olesia Ursuliak (2540825)" userId="S::2540825@student.uwtsd.ac.uk::76f46dc3-c51c-4fe8-864f-c35b7f943c08" providerId="AD" clId="Web-{E6670DF4-3207-5249-CC26-FF924C602D40}" dt="2026-08-12T08:58:05.560" v="0"/>
          <pc:sldLayoutMkLst>
            <pc:docMk/>
            <pc:sldMasterMk cId="2088296" sldId="2147483648"/>
            <pc:sldLayoutMk cId="45309699" sldId="2147483649"/>
          </pc:sldLayoutMkLst>
        </pc:sldLayoutChg>
        <pc:sldLayoutChg chg="del">
          <pc:chgData name="Olesia Ursuliak (2540825)" userId="S::2540825@student.uwtsd.ac.uk::76f46dc3-c51c-4fe8-864f-c35b7f943c08" providerId="AD" clId="Web-{E6670DF4-3207-5249-CC26-FF924C602D40}" dt="2026-08-12T08:58:05.560" v="0"/>
          <pc:sldLayoutMkLst>
            <pc:docMk/>
            <pc:sldMasterMk cId="2088296" sldId="2147483648"/>
            <pc:sldLayoutMk cId="3997034343" sldId="2147483650"/>
          </pc:sldLayoutMkLst>
        </pc:sldLayoutChg>
        <pc:sldLayoutChg chg="del">
          <pc:chgData name="Olesia Ursuliak (2540825)" userId="S::2540825@student.uwtsd.ac.uk::76f46dc3-c51c-4fe8-864f-c35b7f943c08" providerId="AD" clId="Web-{E6670DF4-3207-5249-CC26-FF924C602D40}" dt="2026-08-12T08:58:05.560" v="0"/>
          <pc:sldLayoutMkLst>
            <pc:docMk/>
            <pc:sldMasterMk cId="2088296" sldId="2147483648"/>
            <pc:sldLayoutMk cId="4001798402" sldId="2147483651"/>
          </pc:sldLayoutMkLst>
        </pc:sldLayoutChg>
        <pc:sldLayoutChg chg="del">
          <pc:chgData name="Olesia Ursuliak (2540825)" userId="S::2540825@student.uwtsd.ac.uk::76f46dc3-c51c-4fe8-864f-c35b7f943c08" providerId="AD" clId="Web-{E6670DF4-3207-5249-CC26-FF924C602D40}" dt="2026-08-12T08:58:05.560" v="0"/>
          <pc:sldLayoutMkLst>
            <pc:docMk/>
            <pc:sldMasterMk cId="2088296" sldId="2147483648"/>
            <pc:sldLayoutMk cId="983087615" sldId="2147483652"/>
          </pc:sldLayoutMkLst>
        </pc:sldLayoutChg>
        <pc:sldLayoutChg chg="del">
          <pc:chgData name="Olesia Ursuliak (2540825)" userId="S::2540825@student.uwtsd.ac.uk::76f46dc3-c51c-4fe8-864f-c35b7f943c08" providerId="AD" clId="Web-{E6670DF4-3207-5249-CC26-FF924C602D40}" dt="2026-08-12T08:58:05.560" v="0"/>
          <pc:sldLayoutMkLst>
            <pc:docMk/>
            <pc:sldMasterMk cId="2088296" sldId="2147483648"/>
            <pc:sldLayoutMk cId="3755882967" sldId="2147483653"/>
          </pc:sldLayoutMkLst>
        </pc:sldLayoutChg>
        <pc:sldLayoutChg chg="del">
          <pc:chgData name="Olesia Ursuliak (2540825)" userId="S::2540825@student.uwtsd.ac.uk::76f46dc3-c51c-4fe8-864f-c35b7f943c08" providerId="AD" clId="Web-{E6670DF4-3207-5249-CC26-FF924C602D40}" dt="2026-08-12T08:58:05.560" v="0"/>
          <pc:sldLayoutMkLst>
            <pc:docMk/>
            <pc:sldMasterMk cId="2088296" sldId="2147483648"/>
            <pc:sldLayoutMk cId="3391776401" sldId="2147483654"/>
          </pc:sldLayoutMkLst>
        </pc:sldLayoutChg>
        <pc:sldLayoutChg chg="del">
          <pc:chgData name="Olesia Ursuliak (2540825)" userId="S::2540825@student.uwtsd.ac.uk::76f46dc3-c51c-4fe8-864f-c35b7f943c08" providerId="AD" clId="Web-{E6670DF4-3207-5249-CC26-FF924C602D40}" dt="2026-08-12T08:58:05.560" v="0"/>
          <pc:sldLayoutMkLst>
            <pc:docMk/>
            <pc:sldMasterMk cId="2088296" sldId="2147483648"/>
            <pc:sldLayoutMk cId="2983607307" sldId="2147483655"/>
          </pc:sldLayoutMkLst>
        </pc:sldLayoutChg>
        <pc:sldLayoutChg chg="del">
          <pc:chgData name="Olesia Ursuliak (2540825)" userId="S::2540825@student.uwtsd.ac.uk::76f46dc3-c51c-4fe8-864f-c35b7f943c08" providerId="AD" clId="Web-{E6670DF4-3207-5249-CC26-FF924C602D40}" dt="2026-08-12T08:58:05.560" v="0"/>
          <pc:sldLayoutMkLst>
            <pc:docMk/>
            <pc:sldMasterMk cId="2088296" sldId="2147483648"/>
            <pc:sldLayoutMk cId="2050522111" sldId="2147483656"/>
          </pc:sldLayoutMkLst>
        </pc:sldLayoutChg>
        <pc:sldLayoutChg chg="del">
          <pc:chgData name="Olesia Ursuliak (2540825)" userId="S::2540825@student.uwtsd.ac.uk::76f46dc3-c51c-4fe8-864f-c35b7f943c08" providerId="AD" clId="Web-{E6670DF4-3207-5249-CC26-FF924C602D40}" dt="2026-08-12T08:58:05.560" v="0"/>
          <pc:sldLayoutMkLst>
            <pc:docMk/>
            <pc:sldMasterMk cId="2088296" sldId="2147483648"/>
            <pc:sldLayoutMk cId="2577304961" sldId="2147483657"/>
          </pc:sldLayoutMkLst>
        </pc:sldLayoutChg>
        <pc:sldLayoutChg chg="del">
          <pc:chgData name="Olesia Ursuliak (2540825)" userId="S::2540825@student.uwtsd.ac.uk::76f46dc3-c51c-4fe8-864f-c35b7f943c08" providerId="AD" clId="Web-{E6670DF4-3207-5249-CC26-FF924C602D40}" dt="2026-08-12T08:58:05.560" v="0"/>
          <pc:sldLayoutMkLst>
            <pc:docMk/>
            <pc:sldMasterMk cId="2088296" sldId="2147483648"/>
            <pc:sldLayoutMk cId="3408874242" sldId="2147483658"/>
          </pc:sldLayoutMkLst>
        </pc:sldLayoutChg>
        <pc:sldLayoutChg chg="del">
          <pc:chgData name="Olesia Ursuliak (2540825)" userId="S::2540825@student.uwtsd.ac.uk::76f46dc3-c51c-4fe8-864f-c35b7f943c08" providerId="AD" clId="Web-{E6670DF4-3207-5249-CC26-FF924C602D40}" dt="2026-08-12T08:58:05.560" v="0"/>
          <pc:sldLayoutMkLst>
            <pc:docMk/>
            <pc:sldMasterMk cId="2088296" sldId="2147483648"/>
            <pc:sldLayoutMk cId="1116257742" sldId="2147483659"/>
          </pc:sldLayoutMkLst>
        </pc:sldLayoutChg>
      </pc:sldMasterChg>
      <pc:sldMasterChg chg="add del addSldLayout delSldLayout modSldLayout">
        <pc:chgData name="Olesia Ursuliak (2540825)" userId="S::2540825@student.uwtsd.ac.uk::76f46dc3-c51c-4fe8-864f-c35b7f943c08" providerId="AD" clId="Web-{E6670DF4-3207-5249-CC26-FF924C602D40}" dt="2026-08-12T08:58:36.749" v="3"/>
        <pc:sldMasterMkLst>
          <pc:docMk/>
          <pc:sldMasterMk cId="2575584576" sldId="2147483660"/>
        </pc:sldMasterMkLst>
        <pc:sldLayoutChg chg="add del mod replId">
          <pc:chgData name="Olesia Ursuliak (2540825)" userId="S::2540825@student.uwtsd.ac.uk::76f46dc3-c51c-4fe8-864f-c35b7f943c08" providerId="AD" clId="Web-{E6670DF4-3207-5249-CC26-FF924C602D40}" dt="2026-08-12T08:58:36.749" v="3"/>
          <pc:sldLayoutMkLst>
            <pc:docMk/>
            <pc:sldMasterMk cId="2575584576" sldId="2147483660"/>
            <pc:sldLayoutMk cId="2083412725" sldId="2147483661"/>
          </pc:sldLayoutMkLst>
        </pc:sldLayoutChg>
        <pc:sldLayoutChg chg="add del mod replId">
          <pc:chgData name="Olesia Ursuliak (2540825)" userId="S::2540825@student.uwtsd.ac.uk::76f46dc3-c51c-4fe8-864f-c35b7f943c08" providerId="AD" clId="Web-{E6670DF4-3207-5249-CC26-FF924C602D40}" dt="2026-08-12T08:58:36.749" v="3"/>
          <pc:sldLayoutMkLst>
            <pc:docMk/>
            <pc:sldMasterMk cId="2575584576" sldId="2147483660"/>
            <pc:sldLayoutMk cId="751999000" sldId="2147483662"/>
          </pc:sldLayoutMkLst>
        </pc:sldLayoutChg>
        <pc:sldLayoutChg chg="add del mod replId">
          <pc:chgData name="Olesia Ursuliak (2540825)" userId="S::2540825@student.uwtsd.ac.uk::76f46dc3-c51c-4fe8-864f-c35b7f943c08" providerId="AD" clId="Web-{E6670DF4-3207-5249-CC26-FF924C602D40}" dt="2026-08-12T08:58:36.749" v="3"/>
          <pc:sldLayoutMkLst>
            <pc:docMk/>
            <pc:sldMasterMk cId="2575584576" sldId="2147483660"/>
            <pc:sldLayoutMk cId="4153639128" sldId="2147483663"/>
          </pc:sldLayoutMkLst>
        </pc:sldLayoutChg>
        <pc:sldLayoutChg chg="add del mod replId">
          <pc:chgData name="Olesia Ursuliak (2540825)" userId="S::2540825@student.uwtsd.ac.uk::76f46dc3-c51c-4fe8-864f-c35b7f943c08" providerId="AD" clId="Web-{E6670DF4-3207-5249-CC26-FF924C602D40}" dt="2026-08-12T08:58:36.749" v="3"/>
          <pc:sldLayoutMkLst>
            <pc:docMk/>
            <pc:sldMasterMk cId="2575584576" sldId="2147483660"/>
            <pc:sldLayoutMk cId="1288258892" sldId="2147483664"/>
          </pc:sldLayoutMkLst>
        </pc:sldLayoutChg>
        <pc:sldLayoutChg chg="add del mod replId">
          <pc:chgData name="Olesia Ursuliak (2540825)" userId="S::2540825@student.uwtsd.ac.uk::76f46dc3-c51c-4fe8-864f-c35b7f943c08" providerId="AD" clId="Web-{E6670DF4-3207-5249-CC26-FF924C602D40}" dt="2026-08-12T08:58:36.749" v="3"/>
          <pc:sldLayoutMkLst>
            <pc:docMk/>
            <pc:sldMasterMk cId="2575584576" sldId="2147483660"/>
            <pc:sldLayoutMk cId="2377934936" sldId="2147483665"/>
          </pc:sldLayoutMkLst>
        </pc:sldLayoutChg>
        <pc:sldLayoutChg chg="add del mod replId">
          <pc:chgData name="Olesia Ursuliak (2540825)" userId="S::2540825@student.uwtsd.ac.uk::76f46dc3-c51c-4fe8-864f-c35b7f943c08" providerId="AD" clId="Web-{E6670DF4-3207-5249-CC26-FF924C602D40}" dt="2026-08-12T08:58:36.749" v="3"/>
          <pc:sldLayoutMkLst>
            <pc:docMk/>
            <pc:sldMasterMk cId="2575584576" sldId="2147483660"/>
            <pc:sldLayoutMk cId="272717018" sldId="2147483666"/>
          </pc:sldLayoutMkLst>
        </pc:sldLayoutChg>
        <pc:sldLayoutChg chg="add del mod replId">
          <pc:chgData name="Olesia Ursuliak (2540825)" userId="S::2540825@student.uwtsd.ac.uk::76f46dc3-c51c-4fe8-864f-c35b7f943c08" providerId="AD" clId="Web-{E6670DF4-3207-5249-CC26-FF924C602D40}" dt="2026-08-12T08:58:36.749" v="3"/>
          <pc:sldLayoutMkLst>
            <pc:docMk/>
            <pc:sldMasterMk cId="2575584576" sldId="2147483660"/>
            <pc:sldLayoutMk cId="4132473946" sldId="2147483667"/>
          </pc:sldLayoutMkLst>
        </pc:sldLayoutChg>
        <pc:sldLayoutChg chg="add del mod replId">
          <pc:chgData name="Olesia Ursuliak (2540825)" userId="S::2540825@student.uwtsd.ac.uk::76f46dc3-c51c-4fe8-864f-c35b7f943c08" providerId="AD" clId="Web-{E6670DF4-3207-5249-CC26-FF924C602D40}" dt="2026-08-12T08:58:36.749" v="3"/>
          <pc:sldLayoutMkLst>
            <pc:docMk/>
            <pc:sldMasterMk cId="2575584576" sldId="2147483660"/>
            <pc:sldLayoutMk cId="833622581" sldId="2147483668"/>
          </pc:sldLayoutMkLst>
        </pc:sldLayoutChg>
        <pc:sldLayoutChg chg="add del mod replId">
          <pc:chgData name="Olesia Ursuliak (2540825)" userId="S::2540825@student.uwtsd.ac.uk::76f46dc3-c51c-4fe8-864f-c35b7f943c08" providerId="AD" clId="Web-{E6670DF4-3207-5249-CC26-FF924C602D40}" dt="2026-08-12T08:58:36.749" v="3"/>
          <pc:sldLayoutMkLst>
            <pc:docMk/>
            <pc:sldMasterMk cId="2575584576" sldId="2147483660"/>
            <pc:sldLayoutMk cId="3067301848" sldId="2147483669"/>
          </pc:sldLayoutMkLst>
        </pc:sldLayoutChg>
        <pc:sldLayoutChg chg="add del mod replId">
          <pc:chgData name="Olesia Ursuliak (2540825)" userId="S::2540825@student.uwtsd.ac.uk::76f46dc3-c51c-4fe8-864f-c35b7f943c08" providerId="AD" clId="Web-{E6670DF4-3207-5249-CC26-FF924C602D40}" dt="2026-08-12T08:58:36.749" v="3"/>
          <pc:sldLayoutMkLst>
            <pc:docMk/>
            <pc:sldMasterMk cId="2575584576" sldId="2147483660"/>
            <pc:sldLayoutMk cId="526204799" sldId="2147483670"/>
          </pc:sldLayoutMkLst>
        </pc:sldLayoutChg>
        <pc:sldLayoutChg chg="add del mod replId">
          <pc:chgData name="Olesia Ursuliak (2540825)" userId="S::2540825@student.uwtsd.ac.uk::76f46dc3-c51c-4fe8-864f-c35b7f943c08" providerId="AD" clId="Web-{E6670DF4-3207-5249-CC26-FF924C602D40}" dt="2026-08-12T08:58:36.749" v="3"/>
          <pc:sldLayoutMkLst>
            <pc:docMk/>
            <pc:sldMasterMk cId="2575584576" sldId="2147483660"/>
            <pc:sldLayoutMk cId="2765656012" sldId="2147483671"/>
          </pc:sldLayoutMkLst>
        </pc:sldLayoutChg>
      </pc:sldMasterChg>
      <pc:sldMasterChg chg="add addSldLayout modSldLayout">
        <pc:chgData name="Olesia Ursuliak (2540825)" userId="S::2540825@student.uwtsd.ac.uk::76f46dc3-c51c-4fe8-864f-c35b7f943c08" providerId="AD" clId="Web-{E6670DF4-3207-5249-CC26-FF924C602D40}" dt="2026-08-12T08:58:36.749" v="3"/>
        <pc:sldMasterMkLst>
          <pc:docMk/>
          <pc:sldMasterMk cId="654530223" sldId="2147483672"/>
        </pc:sldMasterMkLst>
        <pc:sldLayoutChg chg="add mod replId">
          <pc:chgData name="Olesia Ursuliak (2540825)" userId="S::2540825@student.uwtsd.ac.uk::76f46dc3-c51c-4fe8-864f-c35b7f943c08" providerId="AD" clId="Web-{E6670DF4-3207-5249-CC26-FF924C602D40}" dt="2026-08-12T08:58:36.749" v="3"/>
          <pc:sldLayoutMkLst>
            <pc:docMk/>
            <pc:sldMasterMk cId="654530223" sldId="2147483672"/>
            <pc:sldLayoutMk cId="1942069838" sldId="2147483673"/>
          </pc:sldLayoutMkLst>
        </pc:sldLayoutChg>
        <pc:sldLayoutChg chg="add mod replId">
          <pc:chgData name="Olesia Ursuliak (2540825)" userId="S::2540825@student.uwtsd.ac.uk::76f46dc3-c51c-4fe8-864f-c35b7f943c08" providerId="AD" clId="Web-{E6670DF4-3207-5249-CC26-FF924C602D40}" dt="2026-08-12T08:58:36.749" v="3"/>
          <pc:sldLayoutMkLst>
            <pc:docMk/>
            <pc:sldMasterMk cId="654530223" sldId="2147483672"/>
            <pc:sldLayoutMk cId="3339612438" sldId="2147483674"/>
          </pc:sldLayoutMkLst>
        </pc:sldLayoutChg>
        <pc:sldLayoutChg chg="add mod replId">
          <pc:chgData name="Olesia Ursuliak (2540825)" userId="S::2540825@student.uwtsd.ac.uk::76f46dc3-c51c-4fe8-864f-c35b7f943c08" providerId="AD" clId="Web-{E6670DF4-3207-5249-CC26-FF924C602D40}" dt="2026-08-12T08:58:36.749" v="3"/>
          <pc:sldLayoutMkLst>
            <pc:docMk/>
            <pc:sldMasterMk cId="654530223" sldId="2147483672"/>
            <pc:sldLayoutMk cId="2805499612" sldId="2147483675"/>
          </pc:sldLayoutMkLst>
        </pc:sldLayoutChg>
        <pc:sldLayoutChg chg="add mod replId">
          <pc:chgData name="Olesia Ursuliak (2540825)" userId="S::2540825@student.uwtsd.ac.uk::76f46dc3-c51c-4fe8-864f-c35b7f943c08" providerId="AD" clId="Web-{E6670DF4-3207-5249-CC26-FF924C602D40}" dt="2026-08-12T08:58:36.749" v="3"/>
          <pc:sldLayoutMkLst>
            <pc:docMk/>
            <pc:sldMasterMk cId="654530223" sldId="2147483672"/>
            <pc:sldLayoutMk cId="3086279524" sldId="2147483676"/>
          </pc:sldLayoutMkLst>
        </pc:sldLayoutChg>
        <pc:sldLayoutChg chg="add mod replId">
          <pc:chgData name="Olesia Ursuliak (2540825)" userId="S::2540825@student.uwtsd.ac.uk::76f46dc3-c51c-4fe8-864f-c35b7f943c08" providerId="AD" clId="Web-{E6670DF4-3207-5249-CC26-FF924C602D40}" dt="2026-08-12T08:58:36.749" v="3"/>
          <pc:sldLayoutMkLst>
            <pc:docMk/>
            <pc:sldMasterMk cId="654530223" sldId="2147483672"/>
            <pc:sldLayoutMk cId="1556905664" sldId="2147483677"/>
          </pc:sldLayoutMkLst>
        </pc:sldLayoutChg>
        <pc:sldLayoutChg chg="add mod replId">
          <pc:chgData name="Olesia Ursuliak (2540825)" userId="S::2540825@student.uwtsd.ac.uk::76f46dc3-c51c-4fe8-864f-c35b7f943c08" providerId="AD" clId="Web-{E6670DF4-3207-5249-CC26-FF924C602D40}" dt="2026-08-12T08:58:36.749" v="3"/>
          <pc:sldLayoutMkLst>
            <pc:docMk/>
            <pc:sldMasterMk cId="654530223" sldId="2147483672"/>
            <pc:sldLayoutMk cId="2857494589" sldId="2147483678"/>
          </pc:sldLayoutMkLst>
        </pc:sldLayoutChg>
        <pc:sldLayoutChg chg="add mod replId">
          <pc:chgData name="Olesia Ursuliak (2540825)" userId="S::2540825@student.uwtsd.ac.uk::76f46dc3-c51c-4fe8-864f-c35b7f943c08" providerId="AD" clId="Web-{E6670DF4-3207-5249-CC26-FF924C602D40}" dt="2026-08-12T08:58:36.749" v="3"/>
          <pc:sldLayoutMkLst>
            <pc:docMk/>
            <pc:sldMasterMk cId="654530223" sldId="2147483672"/>
            <pc:sldLayoutMk cId="1142023099" sldId="2147483679"/>
          </pc:sldLayoutMkLst>
        </pc:sldLayoutChg>
        <pc:sldLayoutChg chg="add mod replId">
          <pc:chgData name="Olesia Ursuliak (2540825)" userId="S::2540825@student.uwtsd.ac.uk::76f46dc3-c51c-4fe8-864f-c35b7f943c08" providerId="AD" clId="Web-{E6670DF4-3207-5249-CC26-FF924C602D40}" dt="2026-08-12T08:58:36.749" v="3"/>
          <pc:sldLayoutMkLst>
            <pc:docMk/>
            <pc:sldMasterMk cId="654530223" sldId="2147483672"/>
            <pc:sldLayoutMk cId="2701214215" sldId="2147483680"/>
          </pc:sldLayoutMkLst>
        </pc:sldLayoutChg>
        <pc:sldLayoutChg chg="add mod replId">
          <pc:chgData name="Olesia Ursuliak (2540825)" userId="S::2540825@student.uwtsd.ac.uk::76f46dc3-c51c-4fe8-864f-c35b7f943c08" providerId="AD" clId="Web-{E6670DF4-3207-5249-CC26-FF924C602D40}" dt="2026-08-12T08:58:36.749" v="3"/>
          <pc:sldLayoutMkLst>
            <pc:docMk/>
            <pc:sldMasterMk cId="654530223" sldId="2147483672"/>
            <pc:sldLayoutMk cId="3206087880" sldId="2147483681"/>
          </pc:sldLayoutMkLst>
        </pc:sldLayoutChg>
        <pc:sldLayoutChg chg="add mod replId">
          <pc:chgData name="Olesia Ursuliak (2540825)" userId="S::2540825@student.uwtsd.ac.uk::76f46dc3-c51c-4fe8-864f-c35b7f943c08" providerId="AD" clId="Web-{E6670DF4-3207-5249-CC26-FF924C602D40}" dt="2026-08-12T08:58:36.749" v="3"/>
          <pc:sldLayoutMkLst>
            <pc:docMk/>
            <pc:sldMasterMk cId="654530223" sldId="2147483672"/>
            <pc:sldLayoutMk cId="3656993288" sldId="2147483682"/>
          </pc:sldLayoutMkLst>
        </pc:sldLayoutChg>
        <pc:sldLayoutChg chg="add mod replId">
          <pc:chgData name="Olesia Ursuliak (2540825)" userId="S::2540825@student.uwtsd.ac.uk::76f46dc3-c51c-4fe8-864f-c35b7f943c08" providerId="AD" clId="Web-{E6670DF4-3207-5249-CC26-FF924C602D40}" dt="2026-08-12T08:58:36.749" v="3"/>
          <pc:sldLayoutMkLst>
            <pc:docMk/>
            <pc:sldMasterMk cId="654530223" sldId="2147483672"/>
            <pc:sldLayoutMk cId="1890142797" sldId="2147483683"/>
          </pc:sldLayoutMkLst>
        </pc:sldLayoutChg>
      </pc:sldMasterChg>
    </pc:docChg>
  </pc:docChgLst>
  <pc:docChgLst>
    <pc:chgData name="Olesia Ursuliak (2540825)" userId="S::2540825@student.uwtsd.ac.uk::76f46dc3-c51c-4fe8-864f-c35b7f943c08" providerId="AD" clId="Web-{3AFD5438-3893-DE4F-80EB-29A71C0ABD10}"/>
    <pc:docChg chg="modSld">
      <pc:chgData name="Olesia Ursuliak (2540825)" userId="S::2540825@student.uwtsd.ac.uk::76f46dc3-c51c-4fe8-864f-c35b7f943c08" providerId="AD" clId="Web-{3AFD5438-3893-DE4F-80EB-29A71C0ABD10}" dt="2026-08-12T11:11:39.190" v="38" actId="20577"/>
      <pc:docMkLst>
        <pc:docMk/>
      </pc:docMkLst>
      <pc:sldChg chg="addSp delSp modSp mod setBg">
        <pc:chgData name="Olesia Ursuliak (2540825)" userId="S::2540825@student.uwtsd.ac.uk::76f46dc3-c51c-4fe8-864f-c35b7f943c08" providerId="AD" clId="Web-{3AFD5438-3893-DE4F-80EB-29A71C0ABD10}" dt="2026-08-12T11:11:39.190" v="38" actId="20577"/>
        <pc:sldMkLst>
          <pc:docMk/>
          <pc:sldMk cId="3809684196" sldId="261"/>
        </pc:sldMkLst>
        <pc:spChg chg="mod">
          <ac:chgData name="Olesia Ursuliak (2540825)" userId="S::2540825@student.uwtsd.ac.uk::76f46dc3-c51c-4fe8-864f-c35b7f943c08" providerId="AD" clId="Web-{3AFD5438-3893-DE4F-80EB-29A71C0ABD10}" dt="2026-08-12T11:02:19.342" v="23" actId="14100"/>
          <ac:spMkLst>
            <pc:docMk/>
            <pc:sldMk cId="3809684196" sldId="261"/>
            <ac:spMk id="2" creationId="{8D962E0B-383E-48E8-5E52-3F3BD537E9D0}"/>
          </ac:spMkLst>
        </pc:spChg>
        <pc:spChg chg="add del">
          <ac:chgData name="Olesia Ursuliak (2540825)" userId="S::2540825@student.uwtsd.ac.uk::76f46dc3-c51c-4fe8-864f-c35b7f943c08" providerId="AD" clId="Web-{3AFD5438-3893-DE4F-80EB-29A71C0ABD10}" dt="2026-08-12T11:02:51.437" v="26"/>
          <ac:spMkLst>
            <pc:docMk/>
            <pc:sldMk cId="3809684196" sldId="261"/>
            <ac:spMk id="3" creationId="{03993BF5-CFE3-6A9E-A899-41C9F755E734}"/>
          </ac:spMkLst>
        </pc:spChg>
        <pc:spChg chg="add mod">
          <ac:chgData name="Olesia Ursuliak (2540825)" userId="S::2540825@student.uwtsd.ac.uk::76f46dc3-c51c-4fe8-864f-c35b7f943c08" providerId="AD" clId="Web-{3AFD5438-3893-DE4F-80EB-29A71C0ABD10}" dt="2026-08-12T11:11:39.190" v="38" actId="20577"/>
          <ac:spMkLst>
            <pc:docMk/>
            <pc:sldMk cId="3809684196" sldId="261"/>
            <ac:spMk id="7" creationId="{F4444895-0DE6-E9CC-1333-C7F1DE4B4435}"/>
          </ac:spMkLst>
        </pc:spChg>
        <pc:spChg chg="add del">
          <ac:chgData name="Olesia Ursuliak (2540825)" userId="S::2540825@student.uwtsd.ac.uk::76f46dc3-c51c-4fe8-864f-c35b7f943c08" providerId="AD" clId="Web-{3AFD5438-3893-DE4F-80EB-29A71C0ABD10}" dt="2026-08-12T11:00:58.699" v="2"/>
          <ac:spMkLst>
            <pc:docMk/>
            <pc:sldMk cId="3809684196" sldId="261"/>
            <ac:spMk id="9" creationId="{D26B46E4-FFED-8B64-099C-AD460F2B24FD}"/>
          </ac:spMkLst>
        </pc:spChg>
        <pc:spChg chg="add del">
          <ac:chgData name="Olesia Ursuliak (2540825)" userId="S::2540825@student.uwtsd.ac.uk::76f46dc3-c51c-4fe8-864f-c35b7f943c08" providerId="AD" clId="Web-{3AFD5438-3893-DE4F-80EB-29A71C0ABD10}" dt="2026-08-12T11:00:58.699" v="2"/>
          <ac:spMkLst>
            <pc:docMk/>
            <pc:sldMk cId="3809684196" sldId="261"/>
            <ac:spMk id="40" creationId="{76CA6318-3044-4469-954D-B2AD9DE3B690}"/>
          </ac:spMkLst>
        </pc:spChg>
        <pc:spChg chg="add del">
          <ac:chgData name="Olesia Ursuliak (2540825)" userId="S::2540825@student.uwtsd.ac.uk::76f46dc3-c51c-4fe8-864f-c35b7f943c08" providerId="AD" clId="Web-{3AFD5438-3893-DE4F-80EB-29A71C0ABD10}" dt="2026-08-12T11:00:58.699" v="2"/>
          <ac:spMkLst>
            <pc:docMk/>
            <pc:sldMk cId="3809684196" sldId="261"/>
            <ac:spMk id="42" creationId="{A0AB96DE-D383-4C34-8E56-500D64DE82B0}"/>
          </ac:spMkLst>
        </pc:spChg>
        <pc:spChg chg="add del">
          <ac:chgData name="Olesia Ursuliak (2540825)" userId="S::2540825@student.uwtsd.ac.uk::76f46dc3-c51c-4fe8-864f-c35b7f943c08" providerId="AD" clId="Web-{3AFD5438-3893-DE4F-80EB-29A71C0ABD10}" dt="2026-08-12T11:00:58.699" v="2"/>
          <ac:spMkLst>
            <pc:docMk/>
            <pc:sldMk cId="3809684196" sldId="261"/>
            <ac:spMk id="44" creationId="{A2F47AF4-E666-4AE5-B63E-37DF74559FB9}"/>
          </ac:spMkLst>
        </pc:spChg>
        <pc:spChg chg="add del">
          <ac:chgData name="Olesia Ursuliak (2540825)" userId="S::2540825@student.uwtsd.ac.uk::76f46dc3-c51c-4fe8-864f-c35b7f943c08" providerId="AD" clId="Web-{3AFD5438-3893-DE4F-80EB-29A71C0ABD10}" dt="2026-08-12T11:00:58.699" v="2"/>
          <ac:spMkLst>
            <pc:docMk/>
            <pc:sldMk cId="3809684196" sldId="261"/>
            <ac:spMk id="46" creationId="{9797DC57-E172-4A3D-9AC7-F5BB0A3244D7}"/>
          </ac:spMkLst>
        </pc:spChg>
        <pc:spChg chg="add del">
          <ac:chgData name="Olesia Ursuliak (2540825)" userId="S::2540825@student.uwtsd.ac.uk::76f46dc3-c51c-4fe8-864f-c35b7f943c08" providerId="AD" clId="Web-{3AFD5438-3893-DE4F-80EB-29A71C0ABD10}" dt="2026-08-12T11:00:58.699" v="2"/>
          <ac:spMkLst>
            <pc:docMk/>
            <pc:sldMk cId="3809684196" sldId="261"/>
            <ac:spMk id="48" creationId="{0F296D0A-0622-4956-85A1-ED7926A01F15}"/>
          </ac:spMkLst>
        </pc:spChg>
        <pc:spChg chg="add del">
          <ac:chgData name="Olesia Ursuliak (2540825)" userId="S::2540825@student.uwtsd.ac.uk::76f46dc3-c51c-4fe8-864f-c35b7f943c08" providerId="AD" clId="Web-{3AFD5438-3893-DE4F-80EB-29A71C0ABD10}" dt="2026-08-12T11:00:58.699" v="2"/>
          <ac:spMkLst>
            <pc:docMk/>
            <pc:sldMk cId="3809684196" sldId="261"/>
            <ac:spMk id="50" creationId="{2CFEB577-4DCF-409D-A11B-0CFF80479429}"/>
          </ac:spMkLst>
        </pc:spChg>
        <pc:spChg chg="add del">
          <ac:chgData name="Olesia Ursuliak (2540825)" userId="S::2540825@student.uwtsd.ac.uk::76f46dc3-c51c-4fe8-864f-c35b7f943c08" providerId="AD" clId="Web-{3AFD5438-3893-DE4F-80EB-29A71C0ABD10}" dt="2026-08-12T11:02:02.717" v="20"/>
          <ac:spMkLst>
            <pc:docMk/>
            <pc:sldMk cId="3809684196" sldId="261"/>
            <ac:spMk id="54" creationId="{D927AF5C-4415-4C75-96FF-D34E2CF73B81}"/>
          </ac:spMkLst>
        </pc:spChg>
        <pc:spChg chg="add del">
          <ac:chgData name="Olesia Ursuliak (2540825)" userId="S::2540825@student.uwtsd.ac.uk::76f46dc3-c51c-4fe8-864f-c35b7f943c08" providerId="AD" clId="Web-{3AFD5438-3893-DE4F-80EB-29A71C0ABD10}" dt="2026-08-12T11:02:02.717" v="20"/>
          <ac:spMkLst>
            <pc:docMk/>
            <pc:sldMk cId="3809684196" sldId="261"/>
            <ac:spMk id="55" creationId="{DCCE0A12-FB20-4549-A76B-194AB069CDA7}"/>
          </ac:spMkLst>
        </pc:spChg>
        <pc:spChg chg="add del">
          <ac:chgData name="Olesia Ursuliak (2540825)" userId="S::2540825@student.uwtsd.ac.uk::76f46dc3-c51c-4fe8-864f-c35b7f943c08" providerId="AD" clId="Web-{3AFD5438-3893-DE4F-80EB-29A71C0ABD10}" dt="2026-08-12T11:02:02.717" v="20"/>
          <ac:spMkLst>
            <pc:docMk/>
            <pc:sldMk cId="3809684196" sldId="261"/>
            <ac:spMk id="56" creationId="{2FF42B75-981E-4976-9ECE-2BAC4BDB3FBD}"/>
          </ac:spMkLst>
        </pc:spChg>
        <pc:spChg chg="add del">
          <ac:chgData name="Olesia Ursuliak (2540825)" userId="S::2540825@student.uwtsd.ac.uk::76f46dc3-c51c-4fe8-864f-c35b7f943c08" providerId="AD" clId="Web-{3AFD5438-3893-DE4F-80EB-29A71C0ABD10}" dt="2026-08-12T11:02:02.717" v="20"/>
          <ac:spMkLst>
            <pc:docMk/>
            <pc:sldMk cId="3809684196" sldId="261"/>
            <ac:spMk id="57" creationId="{325F3009-1DCC-4D0A-883E-3E4640E44901}"/>
          </ac:spMkLst>
        </pc:spChg>
        <pc:spChg chg="add del mod">
          <ac:chgData name="Olesia Ursuliak (2540825)" userId="S::2540825@student.uwtsd.ac.uk::76f46dc3-c51c-4fe8-864f-c35b7f943c08" providerId="AD" clId="Web-{3AFD5438-3893-DE4F-80EB-29A71C0ABD10}" dt="2026-08-12T11:02:02.717" v="20"/>
          <ac:spMkLst>
            <pc:docMk/>
            <pc:sldMk cId="3809684196" sldId="261"/>
            <ac:spMk id="58" creationId="{FC289B79-C1E0-F5D1-E99A-8AF8849A4171}"/>
          </ac:spMkLst>
        </pc:spChg>
        <pc:spChg chg="add del">
          <ac:chgData name="Olesia Ursuliak (2540825)" userId="S::2540825@student.uwtsd.ac.uk::76f46dc3-c51c-4fe8-864f-c35b7f943c08" providerId="AD" clId="Web-{3AFD5438-3893-DE4F-80EB-29A71C0ABD10}" dt="2026-08-12T11:02:02.717" v="20"/>
          <ac:spMkLst>
            <pc:docMk/>
            <pc:sldMk cId="3809684196" sldId="261"/>
            <ac:spMk id="59" creationId="{959C4D6A-5150-49A0-A44F-E3047973BBAA}"/>
          </ac:spMkLst>
        </pc:spChg>
        <pc:spChg chg="add del">
          <ac:chgData name="Olesia Ursuliak (2540825)" userId="S::2540825@student.uwtsd.ac.uk::76f46dc3-c51c-4fe8-864f-c35b7f943c08" providerId="AD" clId="Web-{3AFD5438-3893-DE4F-80EB-29A71C0ABD10}" dt="2026-08-12T11:01:16.246" v="6"/>
          <ac:spMkLst>
            <pc:docMk/>
            <pc:sldMk cId="3809684196" sldId="261"/>
            <ac:spMk id="92" creationId="{D927AF5C-4415-4C75-96FF-D34E2CF73B81}"/>
          </ac:spMkLst>
        </pc:spChg>
        <pc:spChg chg="add del">
          <ac:chgData name="Olesia Ursuliak (2540825)" userId="S::2540825@student.uwtsd.ac.uk::76f46dc3-c51c-4fe8-864f-c35b7f943c08" providerId="AD" clId="Web-{3AFD5438-3893-DE4F-80EB-29A71C0ABD10}" dt="2026-08-12T11:01:16.246" v="6"/>
          <ac:spMkLst>
            <pc:docMk/>
            <pc:sldMk cId="3809684196" sldId="261"/>
            <ac:spMk id="94" creationId="{DCCE0A12-FB20-4549-A76B-194AB069CDA7}"/>
          </ac:spMkLst>
        </pc:spChg>
        <pc:spChg chg="add del">
          <ac:chgData name="Olesia Ursuliak (2540825)" userId="S::2540825@student.uwtsd.ac.uk::76f46dc3-c51c-4fe8-864f-c35b7f943c08" providerId="AD" clId="Web-{3AFD5438-3893-DE4F-80EB-29A71C0ABD10}" dt="2026-08-12T11:01:16.246" v="6"/>
          <ac:spMkLst>
            <pc:docMk/>
            <pc:sldMk cId="3809684196" sldId="261"/>
            <ac:spMk id="96" creationId="{2FF42B75-981E-4976-9ECE-2BAC4BDB3FBD}"/>
          </ac:spMkLst>
        </pc:spChg>
        <pc:spChg chg="add del">
          <ac:chgData name="Olesia Ursuliak (2540825)" userId="S::2540825@student.uwtsd.ac.uk::76f46dc3-c51c-4fe8-864f-c35b7f943c08" providerId="AD" clId="Web-{3AFD5438-3893-DE4F-80EB-29A71C0ABD10}" dt="2026-08-12T11:01:16.246" v="6"/>
          <ac:spMkLst>
            <pc:docMk/>
            <pc:sldMk cId="3809684196" sldId="261"/>
            <ac:spMk id="98" creationId="{325F3009-1DCC-4D0A-883E-3E4640E44901}"/>
          </ac:spMkLst>
        </pc:spChg>
        <pc:spChg chg="add del">
          <ac:chgData name="Olesia Ursuliak (2540825)" userId="S::2540825@student.uwtsd.ac.uk::76f46dc3-c51c-4fe8-864f-c35b7f943c08" providerId="AD" clId="Web-{3AFD5438-3893-DE4F-80EB-29A71C0ABD10}" dt="2026-08-12T11:01:16.246" v="6"/>
          <ac:spMkLst>
            <pc:docMk/>
            <pc:sldMk cId="3809684196" sldId="261"/>
            <ac:spMk id="100" creationId="{959C4D6A-5150-49A0-A44F-E3047973BBAA}"/>
          </ac:spMkLst>
        </pc:spChg>
        <pc:spChg chg="add del">
          <ac:chgData name="Olesia Ursuliak (2540825)" userId="S::2540825@student.uwtsd.ac.uk::76f46dc3-c51c-4fe8-864f-c35b7f943c08" providerId="AD" clId="Web-{3AFD5438-3893-DE4F-80EB-29A71C0ABD10}" dt="2026-08-12T11:01:19.809" v="8"/>
          <ac:spMkLst>
            <pc:docMk/>
            <pc:sldMk cId="3809684196" sldId="261"/>
            <ac:spMk id="104" creationId="{76CA6318-3044-4469-954D-B2AD9DE3B690}"/>
          </ac:spMkLst>
        </pc:spChg>
        <pc:spChg chg="add del">
          <ac:chgData name="Olesia Ursuliak (2540825)" userId="S::2540825@student.uwtsd.ac.uk::76f46dc3-c51c-4fe8-864f-c35b7f943c08" providerId="AD" clId="Web-{3AFD5438-3893-DE4F-80EB-29A71C0ABD10}" dt="2026-08-12T11:01:19.809" v="8"/>
          <ac:spMkLst>
            <pc:docMk/>
            <pc:sldMk cId="3809684196" sldId="261"/>
            <ac:spMk id="105" creationId="{A0AB96DE-D383-4C34-8E56-500D64DE82B0}"/>
          </ac:spMkLst>
        </pc:spChg>
        <pc:spChg chg="add del">
          <ac:chgData name="Olesia Ursuliak (2540825)" userId="S::2540825@student.uwtsd.ac.uk::76f46dc3-c51c-4fe8-864f-c35b7f943c08" providerId="AD" clId="Web-{3AFD5438-3893-DE4F-80EB-29A71C0ABD10}" dt="2026-08-12T11:01:19.809" v="8"/>
          <ac:spMkLst>
            <pc:docMk/>
            <pc:sldMk cId="3809684196" sldId="261"/>
            <ac:spMk id="106" creationId="{B497D94E-9D7F-4D76-B935-FA769F1205F1}"/>
          </ac:spMkLst>
        </pc:spChg>
        <pc:spChg chg="add del">
          <ac:chgData name="Olesia Ursuliak (2540825)" userId="S::2540825@student.uwtsd.ac.uk::76f46dc3-c51c-4fe8-864f-c35b7f943c08" providerId="AD" clId="Web-{3AFD5438-3893-DE4F-80EB-29A71C0ABD10}" dt="2026-08-12T11:01:19.809" v="8"/>
          <ac:spMkLst>
            <pc:docMk/>
            <pc:sldMk cId="3809684196" sldId="261"/>
            <ac:spMk id="107" creationId="{B5F29E96-05BD-491D-A16C-4BAE9BC63951}"/>
          </ac:spMkLst>
        </pc:spChg>
        <pc:spChg chg="add del">
          <ac:chgData name="Olesia Ursuliak (2540825)" userId="S::2540825@student.uwtsd.ac.uk::76f46dc3-c51c-4fe8-864f-c35b7f943c08" providerId="AD" clId="Web-{3AFD5438-3893-DE4F-80EB-29A71C0ABD10}" dt="2026-08-12T11:01:19.809" v="8"/>
          <ac:spMkLst>
            <pc:docMk/>
            <pc:sldMk cId="3809684196" sldId="261"/>
            <ac:spMk id="108" creationId="{0A2F002C-D2EF-4A3F-B17C-B31D57BD6238}"/>
          </ac:spMkLst>
        </pc:spChg>
        <pc:spChg chg="add del">
          <ac:chgData name="Olesia Ursuliak (2540825)" userId="S::2540825@student.uwtsd.ac.uk::76f46dc3-c51c-4fe8-864f-c35b7f943c08" providerId="AD" clId="Web-{3AFD5438-3893-DE4F-80EB-29A71C0ABD10}" dt="2026-08-12T11:01:21.434" v="10"/>
          <ac:spMkLst>
            <pc:docMk/>
            <pc:sldMk cId="3809684196" sldId="261"/>
            <ac:spMk id="112" creationId="{D927AF5C-4415-4C75-96FF-D34E2CF73B81}"/>
          </ac:spMkLst>
        </pc:spChg>
        <pc:spChg chg="add del">
          <ac:chgData name="Olesia Ursuliak (2540825)" userId="S::2540825@student.uwtsd.ac.uk::76f46dc3-c51c-4fe8-864f-c35b7f943c08" providerId="AD" clId="Web-{3AFD5438-3893-DE4F-80EB-29A71C0ABD10}" dt="2026-08-12T11:01:21.434" v="10"/>
          <ac:spMkLst>
            <pc:docMk/>
            <pc:sldMk cId="3809684196" sldId="261"/>
            <ac:spMk id="113" creationId="{DCCE0A12-FB20-4549-A76B-194AB069CDA7}"/>
          </ac:spMkLst>
        </pc:spChg>
        <pc:spChg chg="add del">
          <ac:chgData name="Olesia Ursuliak (2540825)" userId="S::2540825@student.uwtsd.ac.uk::76f46dc3-c51c-4fe8-864f-c35b7f943c08" providerId="AD" clId="Web-{3AFD5438-3893-DE4F-80EB-29A71C0ABD10}" dt="2026-08-12T11:01:24.325" v="12"/>
          <ac:spMkLst>
            <pc:docMk/>
            <pc:sldMk cId="3809684196" sldId="261"/>
            <ac:spMk id="117" creationId="{76CA6318-3044-4469-954D-B2AD9DE3B690}"/>
          </ac:spMkLst>
        </pc:spChg>
        <pc:spChg chg="add del">
          <ac:chgData name="Olesia Ursuliak (2540825)" userId="S::2540825@student.uwtsd.ac.uk::76f46dc3-c51c-4fe8-864f-c35b7f943c08" providerId="AD" clId="Web-{3AFD5438-3893-DE4F-80EB-29A71C0ABD10}" dt="2026-08-12T11:01:24.325" v="12"/>
          <ac:spMkLst>
            <pc:docMk/>
            <pc:sldMk cId="3809684196" sldId="261"/>
            <ac:spMk id="118" creationId="{A0AB96DE-D383-4C34-8E56-500D64DE82B0}"/>
          </ac:spMkLst>
        </pc:spChg>
        <pc:spChg chg="add del">
          <ac:chgData name="Olesia Ursuliak (2540825)" userId="S::2540825@student.uwtsd.ac.uk::76f46dc3-c51c-4fe8-864f-c35b7f943c08" providerId="AD" clId="Web-{3AFD5438-3893-DE4F-80EB-29A71C0ABD10}" dt="2026-08-12T11:01:24.325" v="12"/>
          <ac:spMkLst>
            <pc:docMk/>
            <pc:sldMk cId="3809684196" sldId="261"/>
            <ac:spMk id="119" creationId="{9D7813A9-0B0D-46CD-AD80-2BC54E0D13D9}"/>
          </ac:spMkLst>
        </pc:spChg>
        <pc:spChg chg="add del">
          <ac:chgData name="Olesia Ursuliak (2540825)" userId="S::2540825@student.uwtsd.ac.uk::76f46dc3-c51c-4fe8-864f-c35b7f943c08" providerId="AD" clId="Web-{3AFD5438-3893-DE4F-80EB-29A71C0ABD10}" dt="2026-08-12T11:01:29.669" v="14"/>
          <ac:spMkLst>
            <pc:docMk/>
            <pc:sldMk cId="3809684196" sldId="261"/>
            <ac:spMk id="124" creationId="{A0AB96DE-D383-4C34-8E56-500D64DE82B0}"/>
          </ac:spMkLst>
        </pc:spChg>
        <pc:spChg chg="add del">
          <ac:chgData name="Olesia Ursuliak (2540825)" userId="S::2540825@student.uwtsd.ac.uk::76f46dc3-c51c-4fe8-864f-c35b7f943c08" providerId="AD" clId="Web-{3AFD5438-3893-DE4F-80EB-29A71C0ABD10}" dt="2026-08-12T11:01:29.669" v="14"/>
          <ac:spMkLst>
            <pc:docMk/>
            <pc:sldMk cId="3809684196" sldId="261"/>
            <ac:spMk id="125" creationId="{FC8E6D40-9C90-443A-AF1F-0B193BA9475D}"/>
          </ac:spMkLst>
        </pc:spChg>
        <pc:spChg chg="add del">
          <ac:chgData name="Olesia Ursuliak (2540825)" userId="S::2540825@student.uwtsd.ac.uk::76f46dc3-c51c-4fe8-864f-c35b7f943c08" providerId="AD" clId="Web-{3AFD5438-3893-DE4F-80EB-29A71C0ABD10}" dt="2026-08-12T11:01:29.669" v="14"/>
          <ac:spMkLst>
            <pc:docMk/>
            <pc:sldMk cId="3809684196" sldId="261"/>
            <ac:spMk id="127" creationId="{E16D902C-C95A-4503-967F-9D24B40C29EB}"/>
          </ac:spMkLst>
        </pc:spChg>
        <pc:spChg chg="add del">
          <ac:chgData name="Olesia Ursuliak (2540825)" userId="S::2540825@student.uwtsd.ac.uk::76f46dc3-c51c-4fe8-864f-c35b7f943c08" providerId="AD" clId="Web-{3AFD5438-3893-DE4F-80EB-29A71C0ABD10}" dt="2026-08-12T11:01:58.935" v="18"/>
          <ac:spMkLst>
            <pc:docMk/>
            <pc:sldMk cId="3809684196" sldId="261"/>
            <ac:spMk id="131" creationId="{D927AF5C-4415-4C75-96FF-D34E2CF73B81}"/>
          </ac:spMkLst>
        </pc:spChg>
        <pc:spChg chg="add del">
          <ac:chgData name="Olesia Ursuliak (2540825)" userId="S::2540825@student.uwtsd.ac.uk::76f46dc3-c51c-4fe8-864f-c35b7f943c08" providerId="AD" clId="Web-{3AFD5438-3893-DE4F-80EB-29A71C0ABD10}" dt="2026-08-12T11:01:58.935" v="18"/>
          <ac:spMkLst>
            <pc:docMk/>
            <pc:sldMk cId="3809684196" sldId="261"/>
            <ac:spMk id="132" creationId="{DCCE0A12-FB20-4549-A76B-194AB069CDA7}"/>
          </ac:spMkLst>
        </pc:spChg>
        <pc:grpChg chg="add del">
          <ac:chgData name="Olesia Ursuliak (2540825)" userId="S::2540825@student.uwtsd.ac.uk::76f46dc3-c51c-4fe8-864f-c35b7f943c08" providerId="AD" clId="Web-{3AFD5438-3893-DE4F-80EB-29A71C0ABD10}" dt="2026-08-12T11:02:02.717" v="20"/>
          <ac:grpSpMkLst>
            <pc:docMk/>
            <pc:sldMk cId="3809684196" sldId="261"/>
            <ac:grpSpMk id="52" creationId="{40F598D0-0F0E-4968-B1D9-18A8CA15446F}"/>
          </ac:grpSpMkLst>
        </pc:grpChg>
        <pc:picChg chg="add del mod ord">
          <ac:chgData name="Olesia Ursuliak (2540825)" userId="S::2540825@student.uwtsd.ac.uk::76f46dc3-c51c-4fe8-864f-c35b7f943c08" providerId="AD" clId="Web-{3AFD5438-3893-DE4F-80EB-29A71C0ABD10}" dt="2026-08-12T11:02:04.061" v="21"/>
          <ac:picMkLst>
            <pc:docMk/>
            <pc:sldMk cId="3809684196" sldId="261"/>
            <ac:picMk id="4" creationId="{07F2A35F-3BB4-A862-408D-917757A4F8CB}"/>
          </ac:picMkLst>
        </pc:picChg>
        <pc:picChg chg="mod">
          <ac:chgData name="Olesia Ursuliak (2540825)" userId="S::2540825@student.uwtsd.ac.uk::76f46dc3-c51c-4fe8-864f-c35b7f943c08" providerId="AD" clId="Web-{3AFD5438-3893-DE4F-80EB-29A71C0ABD10}" dt="2026-08-12T11:02:41.656" v="25" actId="14100"/>
          <ac:picMkLst>
            <pc:docMk/>
            <pc:sldMk cId="3809684196" sldId="261"/>
            <ac:picMk id="5" creationId="{3C54C7B7-93E1-CFEC-6FC7-5205B272C569}"/>
          </ac:picMkLst>
        </pc:picChg>
        <pc:picChg chg="add mod ord">
          <ac:chgData name="Olesia Ursuliak (2540825)" userId="S::2540825@student.uwtsd.ac.uk::76f46dc3-c51c-4fe8-864f-c35b7f943c08" providerId="AD" clId="Web-{3AFD5438-3893-DE4F-80EB-29A71C0ABD10}" dt="2026-08-12T11:03:12.032" v="30" actId="14100"/>
          <ac:picMkLst>
            <pc:docMk/>
            <pc:sldMk cId="3809684196" sldId="261"/>
            <ac:picMk id="6" creationId="{FFD030C1-0284-5046-5833-5909CEC0896B}"/>
          </ac:picMkLst>
        </pc:picChg>
      </pc:sldChg>
    </pc:docChg>
  </pc:docChgLst>
  <pc:docChgLst>
    <pc:chgData name="Olesia Ursuliak (2540825)" userId="S::2540825@student.uwtsd.ac.uk::76f46dc3-c51c-4fe8-864f-c35b7f943c08" providerId="AD" clId="Web-{B9AC128D-93B8-3224-9B2E-64D2E4BEC7C7}"/>
    <pc:docChg chg="modSld">
      <pc:chgData name="Olesia Ursuliak (2540825)" userId="S::2540825@student.uwtsd.ac.uk::76f46dc3-c51c-4fe8-864f-c35b7f943c08" providerId="AD" clId="Web-{B9AC128D-93B8-3224-9B2E-64D2E4BEC7C7}" dt="2026-08-12T09:56:31.661" v="32" actId="14100"/>
      <pc:docMkLst>
        <pc:docMk/>
      </pc:docMkLst>
      <pc:sldChg chg="modSp">
        <pc:chgData name="Olesia Ursuliak (2540825)" userId="S::2540825@student.uwtsd.ac.uk::76f46dc3-c51c-4fe8-864f-c35b7f943c08" providerId="AD" clId="Web-{B9AC128D-93B8-3224-9B2E-64D2E4BEC7C7}" dt="2026-08-12T09:56:31.661" v="32" actId="14100"/>
        <pc:sldMkLst>
          <pc:docMk/>
          <pc:sldMk cId="1602099251" sldId="259"/>
        </pc:sldMkLst>
        <pc:spChg chg="mod">
          <ac:chgData name="Olesia Ursuliak (2540825)" userId="S::2540825@student.uwtsd.ac.uk::76f46dc3-c51c-4fe8-864f-c35b7f943c08" providerId="AD" clId="Web-{B9AC128D-93B8-3224-9B2E-64D2E4BEC7C7}" dt="2026-08-12T09:56:28.254" v="31" actId="14100"/>
          <ac:spMkLst>
            <pc:docMk/>
            <pc:sldMk cId="1602099251" sldId="259"/>
            <ac:spMk id="21" creationId="{DC550BDB-3C79-8A9B-1C90-9B5BA8F05A6E}"/>
          </ac:spMkLst>
        </pc:spChg>
        <pc:spChg chg="mod">
          <ac:chgData name="Olesia Ursuliak (2540825)" userId="S::2540825@student.uwtsd.ac.uk::76f46dc3-c51c-4fe8-864f-c35b7f943c08" providerId="AD" clId="Web-{B9AC128D-93B8-3224-9B2E-64D2E4BEC7C7}" dt="2026-08-12T09:56:31.661" v="32" actId="14100"/>
          <ac:spMkLst>
            <pc:docMk/>
            <pc:sldMk cId="1602099251" sldId="259"/>
            <ac:spMk id="35" creationId="{68A04509-7930-C268-0658-C43AB91AAAB3}"/>
          </ac:spMkLst>
        </pc:spChg>
      </pc:sldChg>
    </pc:docChg>
  </pc:docChgLst>
  <pc:docChgLst>
    <pc:chgData name="Olesia Ursuliak (2540825)" userId="S::2540825@student.uwtsd.ac.uk::76f46dc3-c51c-4fe8-864f-c35b7f943c08" providerId="AD" clId="Web-{16265F9E-E8C8-D219-BE93-4840EF4C9541}"/>
    <pc:docChg chg="modSld">
      <pc:chgData name="Olesia Ursuliak (2540825)" userId="S::2540825@student.uwtsd.ac.uk::76f46dc3-c51c-4fe8-864f-c35b7f943c08" providerId="AD" clId="Web-{16265F9E-E8C8-D219-BE93-4840EF4C9541}" dt="2026-08-12T11:40:21.831" v="0"/>
      <pc:docMkLst>
        <pc:docMk/>
      </pc:docMkLst>
      <pc:sldChg chg="addSp modSp mod modClrScheme chgLayout">
        <pc:chgData name="Olesia Ursuliak (2540825)" userId="S::2540825@student.uwtsd.ac.uk::76f46dc3-c51c-4fe8-864f-c35b7f943c08" providerId="AD" clId="Web-{16265F9E-E8C8-D219-BE93-4840EF4C9541}" dt="2026-08-12T11:40:21.831" v="0"/>
        <pc:sldMkLst>
          <pc:docMk/>
          <pc:sldMk cId="3125027206" sldId="262"/>
        </pc:sldMkLst>
        <pc:spChg chg="mod ord">
          <ac:chgData name="Olesia Ursuliak (2540825)" userId="S::2540825@student.uwtsd.ac.uk::76f46dc3-c51c-4fe8-864f-c35b7f943c08" providerId="AD" clId="Web-{16265F9E-E8C8-D219-BE93-4840EF4C9541}" dt="2026-08-12T11:40:21.831" v="0"/>
          <ac:spMkLst>
            <pc:docMk/>
            <pc:sldMk cId="3125027206" sldId="262"/>
            <ac:spMk id="2" creationId="{CB27BB9C-E479-22A0-80C8-CA1D8328A57E}"/>
          </ac:spMkLst>
        </pc:spChg>
        <pc:spChg chg="mod ord">
          <ac:chgData name="Olesia Ursuliak (2540825)" userId="S::2540825@student.uwtsd.ac.uk::76f46dc3-c51c-4fe8-864f-c35b7f943c08" providerId="AD" clId="Web-{16265F9E-E8C8-D219-BE93-4840EF4C9541}" dt="2026-08-12T11:40:21.831" v="0"/>
          <ac:spMkLst>
            <pc:docMk/>
            <pc:sldMk cId="3125027206" sldId="262"/>
            <ac:spMk id="3" creationId="{D472FE55-77A2-08CD-E081-FAA47785EE25}"/>
          </ac:spMkLst>
        </pc:spChg>
        <pc:spChg chg="add mod ord">
          <ac:chgData name="Olesia Ursuliak (2540825)" userId="S::2540825@student.uwtsd.ac.uk::76f46dc3-c51c-4fe8-864f-c35b7f943c08" providerId="AD" clId="Web-{16265F9E-E8C8-D219-BE93-4840EF4C9541}" dt="2026-08-12T11:40:21.831" v="0"/>
          <ac:spMkLst>
            <pc:docMk/>
            <pc:sldMk cId="3125027206" sldId="262"/>
            <ac:spMk id="4" creationId="{21D12424-9E5D-3672-435C-F494AFD3F032}"/>
          </ac:spMkLst>
        </pc:spChg>
      </pc:sldChg>
    </pc:docChg>
  </pc:docChgLst>
  <pc:docChgLst>
    <pc:chgData name="Olesia Ursuliak (2540825)" userId="S::2540825@student.uwtsd.ac.uk::76f46dc3-c51c-4fe8-864f-c35b7f943c08" providerId="AD" clId="Web-{40EF22AE-DA0E-434B-B094-15D23E9B44A8}"/>
    <pc:docChg chg="modSld">
      <pc:chgData name="Olesia Ursuliak (2540825)" userId="S::2540825@student.uwtsd.ac.uk::76f46dc3-c51c-4fe8-864f-c35b7f943c08" providerId="AD" clId="Web-{40EF22AE-DA0E-434B-B094-15D23E9B44A8}" dt="2026-08-12T10:59:21.891" v="1" actId="1076"/>
      <pc:docMkLst>
        <pc:docMk/>
      </pc:docMkLst>
      <pc:sldChg chg="addSp delSp modSp">
        <pc:chgData name="Olesia Ursuliak (2540825)" userId="S::2540825@student.uwtsd.ac.uk::76f46dc3-c51c-4fe8-864f-c35b7f943c08" providerId="AD" clId="Web-{40EF22AE-DA0E-434B-B094-15D23E9B44A8}" dt="2026-08-12T10:59:21.891" v="1" actId="1076"/>
        <pc:sldMkLst>
          <pc:docMk/>
          <pc:sldMk cId="3809684196" sldId="261"/>
        </pc:sldMkLst>
        <pc:spChg chg="del">
          <ac:chgData name="Olesia Ursuliak (2540825)" userId="S::2540825@student.uwtsd.ac.uk::76f46dc3-c51c-4fe8-864f-c35b7f943c08" providerId="AD" clId="Web-{40EF22AE-DA0E-434B-B094-15D23E9B44A8}" dt="2026-08-12T10:59:01.421" v="0"/>
          <ac:spMkLst>
            <pc:docMk/>
            <pc:sldMk cId="3809684196" sldId="261"/>
            <ac:spMk id="4" creationId="{4EE4217C-5A68-CCE5-74A5-28F84959AD7B}"/>
          </ac:spMkLst>
        </pc:spChg>
        <pc:picChg chg="add mod ord">
          <ac:chgData name="Olesia Ursuliak (2540825)" userId="S::2540825@student.uwtsd.ac.uk::76f46dc3-c51c-4fe8-864f-c35b7f943c08" providerId="AD" clId="Web-{40EF22AE-DA0E-434B-B094-15D23E9B44A8}" dt="2026-08-12T10:59:21.891" v="1" actId="1076"/>
          <ac:picMkLst>
            <pc:docMk/>
            <pc:sldMk cId="3809684196" sldId="261"/>
            <ac:picMk id="5" creationId="{3C54C7B7-93E1-CFEC-6FC7-5205B272C569}"/>
          </ac:picMkLst>
        </pc:picChg>
      </pc:sldChg>
    </pc:docChg>
  </pc:docChgLst>
  <pc:docChgLst>
    <pc:chgData name="Olesia Ursuliak (2540825)" userId="S::2540825@student.uwtsd.ac.uk::76f46dc3-c51c-4fe8-864f-c35b7f943c08" providerId="AD" clId="Web-{42DCFFCE-1910-FBE5-5409-55C599F657B3}"/>
    <pc:docChg chg="mod addSld modSld addMainMaster delMainMaster">
      <pc:chgData name="Olesia Ursuliak (2540825)" userId="S::2540825@student.uwtsd.ac.uk::76f46dc3-c51c-4fe8-864f-c35b7f943c08" providerId="AD" clId="Web-{42DCFFCE-1910-FBE5-5409-55C599F657B3}" dt="2026-08-12T09:26:59.886" v="72" actId="20577"/>
      <pc:docMkLst>
        <pc:docMk/>
      </pc:docMkLst>
      <pc:sldChg chg="delSp modSp mod modClrScheme delDesignElem chgLayout">
        <pc:chgData name="Olesia Ursuliak (2540825)" userId="S::2540825@student.uwtsd.ac.uk::76f46dc3-c51c-4fe8-864f-c35b7f943c08" providerId="AD" clId="Web-{42DCFFCE-1910-FBE5-5409-55C599F657B3}" dt="2026-08-12T09:06:31.663" v="29" actId="20577"/>
        <pc:sldMkLst>
          <pc:docMk/>
          <pc:sldMk cId="3930024240" sldId="256"/>
        </pc:sldMkLst>
        <pc:spChg chg="mod ord">
          <ac:chgData name="Olesia Ursuliak (2540825)" userId="S::2540825@student.uwtsd.ac.uk::76f46dc3-c51c-4fe8-864f-c35b7f943c08" providerId="AD" clId="Web-{42DCFFCE-1910-FBE5-5409-55C599F657B3}" dt="2026-08-12T09:04:38.986" v="14"/>
          <ac:spMkLst>
            <pc:docMk/>
            <pc:sldMk cId="3930024240" sldId="256"/>
            <ac:spMk id="2" creationId="{00000000-0000-0000-0000-000000000000}"/>
          </ac:spMkLst>
        </pc:spChg>
        <pc:spChg chg="mod ord">
          <ac:chgData name="Olesia Ursuliak (2540825)" userId="S::2540825@student.uwtsd.ac.uk::76f46dc3-c51c-4fe8-864f-c35b7f943c08" providerId="AD" clId="Web-{42DCFFCE-1910-FBE5-5409-55C599F657B3}" dt="2026-08-12T09:06:31.663" v="29" actId="20577"/>
          <ac:spMkLst>
            <pc:docMk/>
            <pc:sldMk cId="3930024240" sldId="256"/>
            <ac:spMk id="3" creationId="{00000000-0000-0000-0000-000000000000}"/>
          </ac:spMkLst>
        </pc:spChg>
        <pc:spChg chg="del">
          <ac:chgData name="Olesia Ursuliak (2540825)" userId="S::2540825@student.uwtsd.ac.uk::76f46dc3-c51c-4fe8-864f-c35b7f943c08" providerId="AD" clId="Web-{42DCFFCE-1910-FBE5-5409-55C599F657B3}" dt="2026-08-12T09:02:22.355" v="1"/>
          <ac:spMkLst>
            <pc:docMk/>
            <pc:sldMk cId="3930024240" sldId="256"/>
            <ac:spMk id="5" creationId="{5A292AEA-2528-46C0-B426-95822B6141FB}"/>
          </ac:spMkLst>
        </pc:spChg>
        <pc:spChg chg="del">
          <ac:chgData name="Olesia Ursuliak (2540825)" userId="S::2540825@student.uwtsd.ac.uk::76f46dc3-c51c-4fe8-864f-c35b7f943c08" providerId="AD" clId="Web-{42DCFFCE-1910-FBE5-5409-55C599F657B3}" dt="2026-08-12T09:02:22.355" v="1"/>
          <ac:spMkLst>
            <pc:docMk/>
            <pc:sldMk cId="3930024240" sldId="256"/>
            <ac:spMk id="6" creationId="{D8B7B198-E4DF-43CD-AD8C-199884323745}"/>
          </ac:spMkLst>
        </pc:spChg>
        <pc:spChg chg="del">
          <ac:chgData name="Olesia Ursuliak (2540825)" userId="S::2540825@student.uwtsd.ac.uk::76f46dc3-c51c-4fe8-864f-c35b7f943c08" providerId="AD" clId="Web-{42DCFFCE-1910-FBE5-5409-55C599F657B3}" dt="2026-08-12T09:02:22.355" v="1"/>
          <ac:spMkLst>
            <pc:docMk/>
            <pc:sldMk cId="3930024240" sldId="256"/>
            <ac:spMk id="7" creationId="{2BE67753-EA0E-4819-8D22-0B6600CF7231}"/>
          </ac:spMkLst>
        </pc:spChg>
        <pc:grpChg chg="del">
          <ac:chgData name="Olesia Ursuliak (2540825)" userId="S::2540825@student.uwtsd.ac.uk::76f46dc3-c51c-4fe8-864f-c35b7f943c08" providerId="AD" clId="Web-{42DCFFCE-1910-FBE5-5409-55C599F657B3}" dt="2026-08-12T09:02:22.355" v="1"/>
          <ac:grpSpMkLst>
            <pc:docMk/>
            <pc:sldMk cId="3930024240" sldId="256"/>
            <ac:grpSpMk id="9" creationId="{D76D63AC-0421-45EC-B383-E79A61A78C6B}"/>
          </ac:grpSpMkLst>
        </pc:grpChg>
        <pc:grpChg chg="del">
          <ac:chgData name="Olesia Ursuliak (2540825)" userId="S::2540825@student.uwtsd.ac.uk::76f46dc3-c51c-4fe8-864f-c35b7f943c08" providerId="AD" clId="Web-{42DCFFCE-1910-FBE5-5409-55C599F657B3}" dt="2026-08-12T09:02:22.355" v="1"/>
          <ac:grpSpMkLst>
            <pc:docMk/>
            <pc:sldMk cId="3930024240" sldId="256"/>
            <ac:grpSpMk id="23" creationId="{87F87F1B-42BA-4AC7-A4E2-41544DDB2CE3}"/>
          </ac:grpSpMkLst>
        </pc:grpChg>
        <pc:grpChg chg="del">
          <ac:chgData name="Olesia Ursuliak (2540825)" userId="S::2540825@student.uwtsd.ac.uk::76f46dc3-c51c-4fe8-864f-c35b7f943c08" providerId="AD" clId="Web-{42DCFFCE-1910-FBE5-5409-55C599F657B3}" dt="2026-08-12T09:02:22.355" v="1"/>
          <ac:grpSpMkLst>
            <pc:docMk/>
            <pc:sldMk cId="3930024240" sldId="256"/>
            <ac:grpSpMk id="29" creationId="{967346A5-7569-4F15-AB5D-BE3DADF192C0}"/>
          </ac:grpSpMkLst>
        </pc:grpChg>
      </pc:sldChg>
      <pc:sldChg chg="modSp mod modClrScheme chgLayout">
        <pc:chgData name="Olesia Ursuliak (2540825)" userId="S::2540825@student.uwtsd.ac.uk::76f46dc3-c51c-4fe8-864f-c35b7f943c08" providerId="AD" clId="Web-{42DCFFCE-1910-FBE5-5409-55C599F657B3}" dt="2026-08-12T09:04:38.986" v="14"/>
        <pc:sldMkLst>
          <pc:docMk/>
          <pc:sldMk cId="2279950790" sldId="257"/>
        </pc:sldMkLst>
        <pc:spChg chg="mod ord">
          <ac:chgData name="Olesia Ursuliak (2540825)" userId="S::2540825@student.uwtsd.ac.uk::76f46dc3-c51c-4fe8-864f-c35b7f943c08" providerId="AD" clId="Web-{42DCFFCE-1910-FBE5-5409-55C599F657B3}" dt="2026-08-12T09:04:38.986" v="14"/>
          <ac:spMkLst>
            <pc:docMk/>
            <pc:sldMk cId="2279950790" sldId="257"/>
            <ac:spMk id="2" creationId="{0ACE74CD-F928-915A-FCD6-7C908E312A1F}"/>
          </ac:spMkLst>
        </pc:spChg>
        <pc:spChg chg="mod ord">
          <ac:chgData name="Olesia Ursuliak (2540825)" userId="S::2540825@student.uwtsd.ac.uk::76f46dc3-c51c-4fe8-864f-c35b7f943c08" providerId="AD" clId="Web-{42DCFFCE-1910-FBE5-5409-55C599F657B3}" dt="2026-08-12T09:04:38.986" v="14"/>
          <ac:spMkLst>
            <pc:docMk/>
            <pc:sldMk cId="2279950790" sldId="257"/>
            <ac:spMk id="3" creationId="{ECC96AFE-2055-7C99-5395-B3E46A0C2E17}"/>
          </ac:spMkLst>
        </pc:spChg>
      </pc:sldChg>
      <pc:sldChg chg="modSp new mod modClrScheme chgLayout">
        <pc:chgData name="Olesia Ursuliak (2540825)" userId="S::2540825@student.uwtsd.ac.uk::76f46dc3-c51c-4fe8-864f-c35b7f943c08" providerId="AD" clId="Web-{42DCFFCE-1910-FBE5-5409-55C599F657B3}" dt="2026-08-12T09:04:38.986" v="14"/>
        <pc:sldMkLst>
          <pc:docMk/>
          <pc:sldMk cId="1334669338" sldId="258"/>
        </pc:sldMkLst>
        <pc:spChg chg="mod ord">
          <ac:chgData name="Olesia Ursuliak (2540825)" userId="S::2540825@student.uwtsd.ac.uk::76f46dc3-c51c-4fe8-864f-c35b7f943c08" providerId="AD" clId="Web-{42DCFFCE-1910-FBE5-5409-55C599F657B3}" dt="2026-08-12T09:04:38.986" v="14"/>
          <ac:spMkLst>
            <pc:docMk/>
            <pc:sldMk cId="1334669338" sldId="258"/>
            <ac:spMk id="2" creationId="{58A6A19E-1CCA-41D4-31D3-D7D88222D6D7}"/>
          </ac:spMkLst>
        </pc:spChg>
        <pc:spChg chg="mod ord">
          <ac:chgData name="Olesia Ursuliak (2540825)" userId="S::2540825@student.uwtsd.ac.uk::76f46dc3-c51c-4fe8-864f-c35b7f943c08" providerId="AD" clId="Web-{42DCFFCE-1910-FBE5-5409-55C599F657B3}" dt="2026-08-12T09:04:38.986" v="14"/>
          <ac:spMkLst>
            <pc:docMk/>
            <pc:sldMk cId="1334669338" sldId="258"/>
            <ac:spMk id="3" creationId="{6B5723CB-4103-91A2-81F3-045D79D5589B}"/>
          </ac:spMkLst>
        </pc:spChg>
      </pc:sldChg>
      <pc:sldChg chg="addSp delSp modSp new mod setBg modClrScheme setClrOvrMap delDesignElem chgLayout">
        <pc:chgData name="Olesia Ursuliak (2540825)" userId="S::2540825@student.uwtsd.ac.uk::76f46dc3-c51c-4fe8-864f-c35b7f943c08" providerId="AD" clId="Web-{42DCFFCE-1910-FBE5-5409-55C599F657B3}" dt="2026-08-12T09:26:59.886" v="72" actId="20577"/>
        <pc:sldMkLst>
          <pc:docMk/>
          <pc:sldMk cId="1602099251" sldId="259"/>
        </pc:sldMkLst>
        <pc:spChg chg="del mod ord">
          <ac:chgData name="Olesia Ursuliak (2540825)" userId="S::2540825@student.uwtsd.ac.uk::76f46dc3-c51c-4fe8-864f-c35b7f943c08" providerId="AD" clId="Web-{42DCFFCE-1910-FBE5-5409-55C599F657B3}" dt="2026-08-12T09:08:41.356" v="30"/>
          <ac:spMkLst>
            <pc:docMk/>
            <pc:sldMk cId="1602099251" sldId="259"/>
            <ac:spMk id="2" creationId="{9590DFA2-A991-50E5-8C3E-21D8AE45A6E5}"/>
          </ac:spMkLst>
        </pc:spChg>
        <pc:spChg chg="del mod ord">
          <ac:chgData name="Olesia Ursuliak (2540825)" userId="S::2540825@student.uwtsd.ac.uk::76f46dc3-c51c-4fe8-864f-c35b7f943c08" providerId="AD" clId="Web-{42DCFFCE-1910-FBE5-5409-55C599F657B3}" dt="2026-08-12T09:08:41.356" v="30"/>
          <ac:spMkLst>
            <pc:docMk/>
            <pc:sldMk cId="1602099251" sldId="259"/>
            <ac:spMk id="3" creationId="{7510D68B-0822-ECAB-4042-8D6E502E4832}"/>
          </ac:spMkLst>
        </pc:spChg>
        <pc:spChg chg="add del mod">
          <ac:chgData name="Olesia Ursuliak (2540825)" userId="S::2540825@student.uwtsd.ac.uk::76f46dc3-c51c-4fe8-864f-c35b7f943c08" providerId="AD" clId="Web-{42DCFFCE-1910-FBE5-5409-55C599F657B3}" dt="2026-08-12T09:10:44.251" v="36"/>
          <ac:spMkLst>
            <pc:docMk/>
            <pc:sldMk cId="1602099251" sldId="259"/>
            <ac:spMk id="4" creationId="{EDA6FEC6-D441-DC73-9333-685EF3622BD1}"/>
          </ac:spMkLst>
        </pc:spChg>
        <pc:spChg chg="add">
          <ac:chgData name="Olesia Ursuliak (2540825)" userId="S::2540825@student.uwtsd.ac.uk::76f46dc3-c51c-4fe8-864f-c35b7f943c08" providerId="AD" clId="Web-{42DCFFCE-1910-FBE5-5409-55C599F657B3}" dt="2026-08-12T09:11:12.596" v="37"/>
          <ac:spMkLst>
            <pc:docMk/>
            <pc:sldMk cId="1602099251" sldId="259"/>
            <ac:spMk id="5" creationId="{E419ADA8-8A05-0B41-AF52-3B27C5270536}"/>
          </ac:spMkLst>
        </pc:spChg>
        <pc:spChg chg="add del">
          <ac:chgData name="Olesia Ursuliak (2540825)" userId="S::2540825@student.uwtsd.ac.uk::76f46dc3-c51c-4fe8-864f-c35b7f943c08" providerId="AD" clId="Web-{42DCFFCE-1910-FBE5-5409-55C599F657B3}" dt="2026-08-12T09:11:59.801" v="39"/>
          <ac:spMkLst>
            <pc:docMk/>
            <pc:sldMk cId="1602099251" sldId="259"/>
            <ac:spMk id="6" creationId="{C4A3426C-3628-6946-4634-630C982CEB97}"/>
          </ac:spMkLst>
        </pc:spChg>
        <pc:spChg chg="add del mod">
          <ac:chgData name="Olesia Ursuliak (2540825)" userId="S::2540825@student.uwtsd.ac.uk::76f46dc3-c51c-4fe8-864f-c35b7f943c08" providerId="AD" clId="Web-{42DCFFCE-1910-FBE5-5409-55C599F657B3}" dt="2026-08-12T09:15:18.091" v="43"/>
          <ac:spMkLst>
            <pc:docMk/>
            <pc:sldMk cId="1602099251" sldId="259"/>
            <ac:spMk id="7" creationId="{CB13666B-98A6-F757-A0E4-F50B32FAE9DA}"/>
          </ac:spMkLst>
        </pc:spChg>
        <pc:spChg chg="add mod">
          <ac:chgData name="Olesia Ursuliak (2540825)" userId="S::2540825@student.uwtsd.ac.uk::76f46dc3-c51c-4fe8-864f-c35b7f943c08" providerId="AD" clId="Web-{42DCFFCE-1910-FBE5-5409-55C599F657B3}" dt="2026-08-12T09:18:49.787" v="63" actId="14100"/>
          <ac:spMkLst>
            <pc:docMk/>
            <pc:sldMk cId="1602099251" sldId="259"/>
            <ac:spMk id="21" creationId="{DC550BDB-3C79-8A9B-1C90-9B5BA8F05A6E}"/>
          </ac:spMkLst>
        </pc:spChg>
        <pc:spChg chg="add mod">
          <ac:chgData name="Olesia Ursuliak (2540825)" userId="S::2540825@student.uwtsd.ac.uk::76f46dc3-c51c-4fe8-864f-c35b7f943c08" providerId="AD" clId="Web-{42DCFFCE-1910-FBE5-5409-55C599F657B3}" dt="2026-08-12T09:26:59.886" v="72" actId="20577"/>
          <ac:spMkLst>
            <pc:docMk/>
            <pc:sldMk cId="1602099251" sldId="259"/>
            <ac:spMk id="35" creationId="{68A04509-7930-C268-0658-C43AB91AAAB3}"/>
          </ac:spMkLst>
        </pc:spChg>
        <pc:spChg chg="add del">
          <ac:chgData name="Olesia Ursuliak (2540825)" userId="S::2540825@student.uwtsd.ac.uk::76f46dc3-c51c-4fe8-864f-c35b7f943c08" providerId="AD" clId="Web-{42DCFFCE-1910-FBE5-5409-55C599F657B3}" dt="2026-08-12T09:05:10.862" v="16"/>
          <ac:spMkLst>
            <pc:docMk/>
            <pc:sldMk cId="1602099251" sldId="259"/>
            <ac:spMk id="36" creationId="{6A10670B-6568-4038-91D8-392C78C0CFE4}"/>
          </ac:spMkLst>
        </pc:spChg>
        <pc:spChg chg="add del">
          <ac:chgData name="Olesia Ursuliak (2540825)" userId="S::2540825@student.uwtsd.ac.uk::76f46dc3-c51c-4fe8-864f-c35b7f943c08" providerId="AD" clId="Web-{42DCFFCE-1910-FBE5-5409-55C599F657B3}" dt="2026-08-12T09:05:10.862" v="16"/>
          <ac:spMkLst>
            <pc:docMk/>
            <pc:sldMk cId="1602099251" sldId="259"/>
            <ac:spMk id="38" creationId="{62163DB6-3EE7-474C-8726-1A05F7DE4229}"/>
          </ac:spMkLst>
        </pc:spChg>
        <pc:spChg chg="add del">
          <ac:chgData name="Olesia Ursuliak (2540825)" userId="S::2540825@student.uwtsd.ac.uk::76f46dc3-c51c-4fe8-864f-c35b7f943c08" providerId="AD" clId="Web-{42DCFFCE-1910-FBE5-5409-55C599F657B3}" dt="2026-08-12T09:05:10.862" v="16"/>
          <ac:spMkLst>
            <pc:docMk/>
            <pc:sldMk cId="1602099251" sldId="259"/>
            <ac:spMk id="40" creationId="{57ABABA7-0420-4200-9B65-1C1967CE9373}"/>
          </ac:spMkLst>
        </pc:spChg>
        <pc:spChg chg="add del">
          <ac:chgData name="Olesia Ursuliak (2540825)" userId="S::2540825@student.uwtsd.ac.uk::76f46dc3-c51c-4fe8-864f-c35b7f943c08" providerId="AD" clId="Web-{42DCFFCE-1910-FBE5-5409-55C599F657B3}" dt="2026-08-12T09:05:10.862" v="16"/>
          <ac:spMkLst>
            <pc:docMk/>
            <pc:sldMk cId="1602099251" sldId="259"/>
            <ac:spMk id="56" creationId="{8576F020-8157-45CE-B1D9-6FA47AFEB4FA}"/>
          </ac:spMkLst>
        </pc:spChg>
        <pc:spChg chg="add del">
          <ac:chgData name="Olesia Ursuliak (2540825)" userId="S::2540825@student.uwtsd.ac.uk::76f46dc3-c51c-4fe8-864f-c35b7f943c08" providerId="AD" clId="Web-{42DCFFCE-1910-FBE5-5409-55C599F657B3}" dt="2026-08-12T09:05:17.222" v="18"/>
          <ac:spMkLst>
            <pc:docMk/>
            <pc:sldMk cId="1602099251" sldId="259"/>
            <ac:spMk id="60" creationId="{6A10670B-6568-4038-91D8-392C78C0CFE4}"/>
          </ac:spMkLst>
        </pc:spChg>
        <pc:spChg chg="add del">
          <ac:chgData name="Olesia Ursuliak (2540825)" userId="S::2540825@student.uwtsd.ac.uk::76f46dc3-c51c-4fe8-864f-c35b7f943c08" providerId="AD" clId="Web-{42DCFFCE-1910-FBE5-5409-55C599F657B3}" dt="2026-08-12T09:05:17.222" v="18"/>
          <ac:spMkLst>
            <pc:docMk/>
            <pc:sldMk cId="1602099251" sldId="259"/>
            <ac:spMk id="61" creationId="{62163DB6-3EE7-474C-8726-1A05F7DE4229}"/>
          </ac:spMkLst>
        </pc:spChg>
        <pc:spChg chg="add del">
          <ac:chgData name="Olesia Ursuliak (2540825)" userId="S::2540825@student.uwtsd.ac.uk::76f46dc3-c51c-4fe8-864f-c35b7f943c08" providerId="AD" clId="Web-{42DCFFCE-1910-FBE5-5409-55C599F657B3}" dt="2026-08-12T09:05:17.222" v="18"/>
          <ac:spMkLst>
            <pc:docMk/>
            <pc:sldMk cId="1602099251" sldId="259"/>
            <ac:spMk id="62" creationId="{57ABABA7-0420-4200-9B65-1C1967CE9373}"/>
          </ac:spMkLst>
        </pc:spChg>
        <pc:spChg chg="add del">
          <ac:chgData name="Olesia Ursuliak (2540825)" userId="S::2540825@student.uwtsd.ac.uk::76f46dc3-c51c-4fe8-864f-c35b7f943c08" providerId="AD" clId="Web-{42DCFFCE-1910-FBE5-5409-55C599F657B3}" dt="2026-08-12T09:05:17.222" v="18"/>
          <ac:spMkLst>
            <pc:docMk/>
            <pc:sldMk cId="1602099251" sldId="259"/>
            <ac:spMk id="63" creationId="{A317EBE3-FF86-4DA1-BC9A-331F7F2144E9}"/>
          </ac:spMkLst>
        </pc:spChg>
        <pc:spChg chg="add del">
          <ac:chgData name="Olesia Ursuliak (2540825)" userId="S::2540825@student.uwtsd.ac.uk::76f46dc3-c51c-4fe8-864f-c35b7f943c08" providerId="AD" clId="Web-{42DCFFCE-1910-FBE5-5409-55C599F657B3}" dt="2026-08-12T09:05:19.144" v="20"/>
          <ac:spMkLst>
            <pc:docMk/>
            <pc:sldMk cId="1602099251" sldId="259"/>
            <ac:spMk id="67" creationId="{6A10670B-6568-4038-91D8-392C78C0CFE4}"/>
          </ac:spMkLst>
        </pc:spChg>
        <pc:spChg chg="add del">
          <ac:chgData name="Olesia Ursuliak (2540825)" userId="S::2540825@student.uwtsd.ac.uk::76f46dc3-c51c-4fe8-864f-c35b7f943c08" providerId="AD" clId="Web-{42DCFFCE-1910-FBE5-5409-55C599F657B3}" dt="2026-08-12T09:05:19.144" v="20"/>
          <ac:spMkLst>
            <pc:docMk/>
            <pc:sldMk cId="1602099251" sldId="259"/>
            <ac:spMk id="68" creationId="{62163DB6-3EE7-474C-8726-1A05F7DE4229}"/>
          </ac:spMkLst>
        </pc:spChg>
        <pc:spChg chg="add del">
          <ac:chgData name="Olesia Ursuliak (2540825)" userId="S::2540825@student.uwtsd.ac.uk::76f46dc3-c51c-4fe8-864f-c35b7f943c08" providerId="AD" clId="Web-{42DCFFCE-1910-FBE5-5409-55C599F657B3}" dt="2026-08-12T09:05:19.144" v="20"/>
          <ac:spMkLst>
            <pc:docMk/>
            <pc:sldMk cId="1602099251" sldId="259"/>
            <ac:spMk id="69" creationId="{57ABABA7-0420-4200-9B65-1C1967CE9373}"/>
          </ac:spMkLst>
        </pc:spChg>
        <pc:spChg chg="add del">
          <ac:chgData name="Olesia Ursuliak (2540825)" userId="S::2540825@student.uwtsd.ac.uk::76f46dc3-c51c-4fe8-864f-c35b7f943c08" providerId="AD" clId="Web-{42DCFFCE-1910-FBE5-5409-55C599F657B3}" dt="2026-08-12T09:05:19.144" v="20"/>
          <ac:spMkLst>
            <pc:docMk/>
            <pc:sldMk cId="1602099251" sldId="259"/>
            <ac:spMk id="72" creationId="{8576F020-8157-45CE-B1D9-6FA47AFEB4FA}"/>
          </ac:spMkLst>
        </pc:spChg>
        <pc:spChg chg="add del">
          <ac:chgData name="Olesia Ursuliak (2540825)" userId="S::2540825@student.uwtsd.ac.uk::76f46dc3-c51c-4fe8-864f-c35b7f943c08" providerId="AD" clId="Web-{42DCFFCE-1910-FBE5-5409-55C599F657B3}" dt="2026-08-12T09:08:41.356" v="30"/>
          <ac:spMkLst>
            <pc:docMk/>
            <pc:sldMk cId="1602099251" sldId="259"/>
            <ac:spMk id="76" creationId="{6A10670B-6568-4038-91D8-392C78C0CFE4}"/>
          </ac:spMkLst>
        </pc:spChg>
        <pc:spChg chg="add del">
          <ac:chgData name="Olesia Ursuliak (2540825)" userId="S::2540825@student.uwtsd.ac.uk::76f46dc3-c51c-4fe8-864f-c35b7f943c08" providerId="AD" clId="Web-{42DCFFCE-1910-FBE5-5409-55C599F657B3}" dt="2026-08-12T09:08:41.356" v="30"/>
          <ac:spMkLst>
            <pc:docMk/>
            <pc:sldMk cId="1602099251" sldId="259"/>
            <ac:spMk id="77" creationId="{62163DB6-3EE7-474C-8726-1A05F7DE4229}"/>
          </ac:spMkLst>
        </pc:spChg>
        <pc:spChg chg="add del">
          <ac:chgData name="Olesia Ursuliak (2540825)" userId="S::2540825@student.uwtsd.ac.uk::76f46dc3-c51c-4fe8-864f-c35b7f943c08" providerId="AD" clId="Web-{42DCFFCE-1910-FBE5-5409-55C599F657B3}" dt="2026-08-12T09:08:41.356" v="30"/>
          <ac:spMkLst>
            <pc:docMk/>
            <pc:sldMk cId="1602099251" sldId="259"/>
            <ac:spMk id="78" creationId="{57ABABA7-0420-4200-9B65-1C1967CE9373}"/>
          </ac:spMkLst>
        </pc:spChg>
        <pc:spChg chg="add del">
          <ac:chgData name="Olesia Ursuliak (2540825)" userId="S::2540825@student.uwtsd.ac.uk::76f46dc3-c51c-4fe8-864f-c35b7f943c08" providerId="AD" clId="Web-{42DCFFCE-1910-FBE5-5409-55C599F657B3}" dt="2026-08-12T09:08:41.356" v="30"/>
          <ac:spMkLst>
            <pc:docMk/>
            <pc:sldMk cId="1602099251" sldId="259"/>
            <ac:spMk id="79" creationId="{A317EBE3-FF86-4DA1-BC9A-331F7F2144E9}"/>
          </ac:spMkLst>
        </pc:spChg>
        <pc:grpChg chg="add del">
          <ac:chgData name="Olesia Ursuliak (2540825)" userId="S::2540825@student.uwtsd.ac.uk::76f46dc3-c51c-4fe8-864f-c35b7f943c08" providerId="AD" clId="Web-{42DCFFCE-1910-FBE5-5409-55C599F657B3}" dt="2026-08-12T09:05:10.862" v="16"/>
          <ac:grpSpMkLst>
            <pc:docMk/>
            <pc:sldMk cId="1602099251" sldId="259"/>
            <ac:grpSpMk id="8" creationId="{04E9F44E-02E7-4A97-B7DB-1DB0F1F4EB04}"/>
          </ac:grpSpMkLst>
        </pc:grpChg>
        <pc:grpChg chg="add del">
          <ac:chgData name="Olesia Ursuliak (2540825)" userId="S::2540825@student.uwtsd.ac.uk::76f46dc3-c51c-4fe8-864f-c35b7f943c08" providerId="AD" clId="Web-{42DCFFCE-1910-FBE5-5409-55C599F657B3}" dt="2026-08-12T09:05:10.862" v="16"/>
          <ac:grpSpMkLst>
            <pc:docMk/>
            <pc:sldMk cId="1602099251" sldId="259"/>
            <ac:grpSpMk id="22" creationId="{3F22DE9C-F188-48E2-A82C-4434A8EEEA57}"/>
          </ac:grpSpMkLst>
        </pc:grpChg>
        <pc:grpChg chg="add del">
          <ac:chgData name="Olesia Ursuliak (2540825)" userId="S::2540825@student.uwtsd.ac.uk::76f46dc3-c51c-4fe8-864f-c35b7f943c08" providerId="AD" clId="Web-{42DCFFCE-1910-FBE5-5409-55C599F657B3}" dt="2026-08-12T09:05:10.862" v="16"/>
          <ac:grpSpMkLst>
            <pc:docMk/>
            <pc:sldMk cId="1602099251" sldId="259"/>
            <ac:grpSpMk id="42" creationId="{7A03E380-9CD1-4ABA-A763-9F9D252B8908}"/>
          </ac:grpSpMkLst>
        </pc:grpChg>
        <pc:grpChg chg="add del">
          <ac:chgData name="Olesia Ursuliak (2540825)" userId="S::2540825@student.uwtsd.ac.uk::76f46dc3-c51c-4fe8-864f-c35b7f943c08" providerId="AD" clId="Web-{42DCFFCE-1910-FBE5-5409-55C599F657B3}" dt="2026-08-12T09:08:41.356" v="30"/>
          <ac:grpSpMkLst>
            <pc:docMk/>
            <pc:sldMk cId="1602099251" sldId="259"/>
            <ac:grpSpMk id="46" creationId="{7A03E380-9CD1-4ABA-A763-9F9D252B8908}"/>
          </ac:grpSpMkLst>
        </pc:grpChg>
        <pc:grpChg chg="add del">
          <ac:chgData name="Olesia Ursuliak (2540825)" userId="S::2540825@student.uwtsd.ac.uk::76f46dc3-c51c-4fe8-864f-c35b7f943c08" providerId="AD" clId="Web-{42DCFFCE-1910-FBE5-5409-55C599F657B3}" dt="2026-08-12T09:05:17.222" v="18"/>
          <ac:grpSpMkLst>
            <pc:docMk/>
            <pc:sldMk cId="1602099251" sldId="259"/>
            <ac:grpSpMk id="58" creationId="{04E9F44E-02E7-4A97-B7DB-1DB0F1F4EB04}"/>
          </ac:grpSpMkLst>
        </pc:grpChg>
        <pc:grpChg chg="add del">
          <ac:chgData name="Olesia Ursuliak (2540825)" userId="S::2540825@student.uwtsd.ac.uk::76f46dc3-c51c-4fe8-864f-c35b7f943c08" providerId="AD" clId="Web-{42DCFFCE-1910-FBE5-5409-55C599F657B3}" dt="2026-08-12T09:05:17.222" v="18"/>
          <ac:grpSpMkLst>
            <pc:docMk/>
            <pc:sldMk cId="1602099251" sldId="259"/>
            <ac:grpSpMk id="59" creationId="{3F22DE9C-F188-48E2-A82C-4434A8EEEA57}"/>
          </ac:grpSpMkLst>
        </pc:grpChg>
        <pc:grpChg chg="add del">
          <ac:chgData name="Olesia Ursuliak (2540825)" userId="S::2540825@student.uwtsd.ac.uk::76f46dc3-c51c-4fe8-864f-c35b7f943c08" providerId="AD" clId="Web-{42DCFFCE-1910-FBE5-5409-55C599F657B3}" dt="2026-08-12T09:05:19.144" v="20"/>
          <ac:grpSpMkLst>
            <pc:docMk/>
            <pc:sldMk cId="1602099251" sldId="259"/>
            <ac:grpSpMk id="65" creationId="{04E9F44E-02E7-4A97-B7DB-1DB0F1F4EB04}"/>
          </ac:grpSpMkLst>
        </pc:grpChg>
        <pc:grpChg chg="add del">
          <ac:chgData name="Olesia Ursuliak (2540825)" userId="S::2540825@student.uwtsd.ac.uk::76f46dc3-c51c-4fe8-864f-c35b7f943c08" providerId="AD" clId="Web-{42DCFFCE-1910-FBE5-5409-55C599F657B3}" dt="2026-08-12T09:05:19.144" v="20"/>
          <ac:grpSpMkLst>
            <pc:docMk/>
            <pc:sldMk cId="1602099251" sldId="259"/>
            <ac:grpSpMk id="66" creationId="{3F22DE9C-F188-48E2-A82C-4434A8EEEA57}"/>
          </ac:grpSpMkLst>
        </pc:grpChg>
        <pc:grpChg chg="add del">
          <ac:chgData name="Olesia Ursuliak (2540825)" userId="S::2540825@student.uwtsd.ac.uk::76f46dc3-c51c-4fe8-864f-c35b7f943c08" providerId="AD" clId="Web-{42DCFFCE-1910-FBE5-5409-55C599F657B3}" dt="2026-08-12T09:05:19.144" v="20"/>
          <ac:grpSpMkLst>
            <pc:docMk/>
            <pc:sldMk cId="1602099251" sldId="259"/>
            <ac:grpSpMk id="70" creationId="{7A03E380-9CD1-4ABA-A763-9F9D252B8908}"/>
          </ac:grpSpMkLst>
        </pc:grpChg>
        <pc:grpChg chg="add del">
          <ac:chgData name="Olesia Ursuliak (2540825)" userId="S::2540825@student.uwtsd.ac.uk::76f46dc3-c51c-4fe8-864f-c35b7f943c08" providerId="AD" clId="Web-{42DCFFCE-1910-FBE5-5409-55C599F657B3}" dt="2026-08-12T09:08:41.356" v="30"/>
          <ac:grpSpMkLst>
            <pc:docMk/>
            <pc:sldMk cId="1602099251" sldId="259"/>
            <ac:grpSpMk id="74" creationId="{04E9F44E-02E7-4A97-B7DB-1DB0F1F4EB04}"/>
          </ac:grpSpMkLst>
        </pc:grpChg>
        <pc:grpChg chg="add del">
          <ac:chgData name="Olesia Ursuliak (2540825)" userId="S::2540825@student.uwtsd.ac.uk::76f46dc3-c51c-4fe8-864f-c35b7f943c08" providerId="AD" clId="Web-{42DCFFCE-1910-FBE5-5409-55C599F657B3}" dt="2026-08-12T09:08:41.356" v="30"/>
          <ac:grpSpMkLst>
            <pc:docMk/>
            <pc:sldMk cId="1602099251" sldId="259"/>
            <ac:grpSpMk id="75" creationId="{3F22DE9C-F188-48E2-A82C-4434A8EEEA57}"/>
          </ac:grpSpMkLst>
        </pc:grpChg>
        <pc:cxnChg chg="add del">
          <ac:chgData name="Olesia Ursuliak (2540825)" userId="S::2540825@student.uwtsd.ac.uk::76f46dc3-c51c-4fe8-864f-c35b7f943c08" providerId="AD" clId="Web-{42DCFFCE-1910-FBE5-5409-55C599F657B3}" dt="2026-08-12T09:05:17.222" v="18"/>
          <ac:cxnSpMkLst>
            <pc:docMk/>
            <pc:sldMk cId="1602099251" sldId="259"/>
            <ac:cxnSpMk id="44" creationId="{34D43EC1-35FA-4FC3-8526-F655CEB09D9C}"/>
          </ac:cxnSpMkLst>
        </pc:cxnChg>
        <pc:cxnChg chg="add del">
          <ac:chgData name="Olesia Ursuliak (2540825)" userId="S::2540825@student.uwtsd.ac.uk::76f46dc3-c51c-4fe8-864f-c35b7f943c08" providerId="AD" clId="Web-{42DCFFCE-1910-FBE5-5409-55C599F657B3}" dt="2026-08-12T09:08:41.356" v="30"/>
          <ac:cxnSpMkLst>
            <pc:docMk/>
            <pc:sldMk cId="1602099251" sldId="259"/>
            <ac:cxnSpMk id="80" creationId="{34D43EC1-35FA-4FC3-8526-F655CEB09D9C}"/>
          </ac:cxnSpMkLst>
        </pc:cxnChg>
      </pc:sldChg>
      <pc:sldChg chg="modSp new mod modClrScheme chgLayout">
        <pc:chgData name="Olesia Ursuliak (2540825)" userId="S::2540825@student.uwtsd.ac.uk::76f46dc3-c51c-4fe8-864f-c35b7f943c08" providerId="AD" clId="Web-{42DCFFCE-1910-FBE5-5409-55C599F657B3}" dt="2026-08-12T09:04:38.986" v="14"/>
        <pc:sldMkLst>
          <pc:docMk/>
          <pc:sldMk cId="1201993167" sldId="260"/>
        </pc:sldMkLst>
        <pc:spChg chg="mod ord">
          <ac:chgData name="Olesia Ursuliak (2540825)" userId="S::2540825@student.uwtsd.ac.uk::76f46dc3-c51c-4fe8-864f-c35b7f943c08" providerId="AD" clId="Web-{42DCFFCE-1910-FBE5-5409-55C599F657B3}" dt="2026-08-12T09:04:38.986" v="14"/>
          <ac:spMkLst>
            <pc:docMk/>
            <pc:sldMk cId="1201993167" sldId="260"/>
            <ac:spMk id="2" creationId="{3729CF1F-88B9-17E5-A5D1-7C2263AA87EA}"/>
          </ac:spMkLst>
        </pc:spChg>
        <pc:spChg chg="mod ord">
          <ac:chgData name="Olesia Ursuliak (2540825)" userId="S::2540825@student.uwtsd.ac.uk::76f46dc3-c51c-4fe8-864f-c35b7f943c08" providerId="AD" clId="Web-{42DCFFCE-1910-FBE5-5409-55C599F657B3}" dt="2026-08-12T09:04:38.986" v="14"/>
          <ac:spMkLst>
            <pc:docMk/>
            <pc:sldMk cId="1201993167" sldId="260"/>
            <ac:spMk id="3" creationId="{17431DB7-F100-DA00-AA47-32F6F4BFC577}"/>
          </ac:spMkLst>
        </pc:spChg>
      </pc:sldChg>
      <pc:sldChg chg="modSp new mod modClrScheme chgLayout">
        <pc:chgData name="Olesia Ursuliak (2540825)" userId="S::2540825@student.uwtsd.ac.uk::76f46dc3-c51c-4fe8-864f-c35b7f943c08" providerId="AD" clId="Web-{42DCFFCE-1910-FBE5-5409-55C599F657B3}" dt="2026-08-12T09:04:38.986" v="14"/>
        <pc:sldMkLst>
          <pc:docMk/>
          <pc:sldMk cId="3809684196" sldId="261"/>
        </pc:sldMkLst>
        <pc:spChg chg="mod ord">
          <ac:chgData name="Olesia Ursuliak (2540825)" userId="S::2540825@student.uwtsd.ac.uk::76f46dc3-c51c-4fe8-864f-c35b7f943c08" providerId="AD" clId="Web-{42DCFFCE-1910-FBE5-5409-55C599F657B3}" dt="2026-08-12T09:04:38.986" v="14"/>
          <ac:spMkLst>
            <pc:docMk/>
            <pc:sldMk cId="3809684196" sldId="261"/>
            <ac:spMk id="2" creationId="{8D962E0B-383E-48E8-5E52-3F3BD537E9D0}"/>
          </ac:spMkLst>
        </pc:spChg>
        <pc:spChg chg="mod ord">
          <ac:chgData name="Olesia Ursuliak (2540825)" userId="S::2540825@student.uwtsd.ac.uk::76f46dc3-c51c-4fe8-864f-c35b7f943c08" providerId="AD" clId="Web-{42DCFFCE-1910-FBE5-5409-55C599F657B3}" dt="2026-08-12T09:04:38.986" v="14"/>
          <ac:spMkLst>
            <pc:docMk/>
            <pc:sldMk cId="3809684196" sldId="261"/>
            <ac:spMk id="3" creationId="{03993BF5-CFE3-6A9E-A899-41C9F755E734}"/>
          </ac:spMkLst>
        </pc:spChg>
      </pc:sldChg>
      <pc:sldChg chg="modSp new mod modClrScheme chgLayout">
        <pc:chgData name="Olesia Ursuliak (2540825)" userId="S::2540825@student.uwtsd.ac.uk::76f46dc3-c51c-4fe8-864f-c35b7f943c08" providerId="AD" clId="Web-{42DCFFCE-1910-FBE5-5409-55C599F657B3}" dt="2026-08-12T09:04:38.986" v="14"/>
        <pc:sldMkLst>
          <pc:docMk/>
          <pc:sldMk cId="3125027206" sldId="262"/>
        </pc:sldMkLst>
        <pc:spChg chg="mod ord">
          <ac:chgData name="Olesia Ursuliak (2540825)" userId="S::2540825@student.uwtsd.ac.uk::76f46dc3-c51c-4fe8-864f-c35b7f943c08" providerId="AD" clId="Web-{42DCFFCE-1910-FBE5-5409-55C599F657B3}" dt="2026-08-12T09:04:38.986" v="14"/>
          <ac:spMkLst>
            <pc:docMk/>
            <pc:sldMk cId="3125027206" sldId="262"/>
            <ac:spMk id="2" creationId="{CB27BB9C-E479-22A0-80C8-CA1D8328A57E}"/>
          </ac:spMkLst>
        </pc:spChg>
        <pc:spChg chg="mod ord">
          <ac:chgData name="Olesia Ursuliak (2540825)" userId="S::2540825@student.uwtsd.ac.uk::76f46dc3-c51c-4fe8-864f-c35b7f943c08" providerId="AD" clId="Web-{42DCFFCE-1910-FBE5-5409-55C599F657B3}" dt="2026-08-12T09:04:38.986" v="14"/>
          <ac:spMkLst>
            <pc:docMk/>
            <pc:sldMk cId="3125027206" sldId="262"/>
            <ac:spMk id="3" creationId="{D472FE55-77A2-08CD-E081-FAA47785EE25}"/>
          </ac:spMkLst>
        </pc:spChg>
      </pc:sldChg>
      <pc:sldChg chg="modSp new mod modClrScheme chgLayout">
        <pc:chgData name="Olesia Ursuliak (2540825)" userId="S::2540825@student.uwtsd.ac.uk::76f46dc3-c51c-4fe8-864f-c35b7f943c08" providerId="AD" clId="Web-{42DCFFCE-1910-FBE5-5409-55C599F657B3}" dt="2026-08-12T09:04:38.986" v="14"/>
        <pc:sldMkLst>
          <pc:docMk/>
          <pc:sldMk cId="1374185769" sldId="263"/>
        </pc:sldMkLst>
        <pc:spChg chg="mod ord">
          <ac:chgData name="Olesia Ursuliak (2540825)" userId="S::2540825@student.uwtsd.ac.uk::76f46dc3-c51c-4fe8-864f-c35b7f943c08" providerId="AD" clId="Web-{42DCFFCE-1910-FBE5-5409-55C599F657B3}" dt="2026-08-12T09:04:38.986" v="14"/>
          <ac:spMkLst>
            <pc:docMk/>
            <pc:sldMk cId="1374185769" sldId="263"/>
            <ac:spMk id="2" creationId="{41F8D649-1963-ABA6-F5F0-E25D2CD22ACA}"/>
          </ac:spMkLst>
        </pc:spChg>
        <pc:spChg chg="mod ord">
          <ac:chgData name="Olesia Ursuliak (2540825)" userId="S::2540825@student.uwtsd.ac.uk::76f46dc3-c51c-4fe8-864f-c35b7f943c08" providerId="AD" clId="Web-{42DCFFCE-1910-FBE5-5409-55C599F657B3}" dt="2026-08-12T09:04:38.986" v="14"/>
          <ac:spMkLst>
            <pc:docMk/>
            <pc:sldMk cId="1374185769" sldId="263"/>
            <ac:spMk id="3" creationId="{99DF2033-375F-4082-9671-C3AD062782D4}"/>
          </ac:spMkLst>
        </pc:spChg>
      </pc:sldChg>
      <pc:sldChg chg="modSp new mod modClrScheme chgLayout">
        <pc:chgData name="Olesia Ursuliak (2540825)" userId="S::2540825@student.uwtsd.ac.uk::76f46dc3-c51c-4fe8-864f-c35b7f943c08" providerId="AD" clId="Web-{42DCFFCE-1910-FBE5-5409-55C599F657B3}" dt="2026-08-12T09:04:38.986" v="14"/>
        <pc:sldMkLst>
          <pc:docMk/>
          <pc:sldMk cId="2261006584" sldId="264"/>
        </pc:sldMkLst>
        <pc:spChg chg="mod ord">
          <ac:chgData name="Olesia Ursuliak (2540825)" userId="S::2540825@student.uwtsd.ac.uk::76f46dc3-c51c-4fe8-864f-c35b7f943c08" providerId="AD" clId="Web-{42DCFFCE-1910-FBE5-5409-55C599F657B3}" dt="2026-08-12T09:04:38.986" v="14"/>
          <ac:spMkLst>
            <pc:docMk/>
            <pc:sldMk cId="2261006584" sldId="264"/>
            <ac:spMk id="2" creationId="{588DC72D-34F5-A70D-F4AA-DEF9AC25F667}"/>
          </ac:spMkLst>
        </pc:spChg>
        <pc:spChg chg="mod ord">
          <ac:chgData name="Olesia Ursuliak (2540825)" userId="S::2540825@student.uwtsd.ac.uk::76f46dc3-c51c-4fe8-864f-c35b7f943c08" providerId="AD" clId="Web-{42DCFFCE-1910-FBE5-5409-55C599F657B3}" dt="2026-08-12T09:04:38.986" v="14"/>
          <ac:spMkLst>
            <pc:docMk/>
            <pc:sldMk cId="2261006584" sldId="264"/>
            <ac:spMk id="3" creationId="{98389D01-9820-0794-D2BC-3F5992DA4E5B}"/>
          </ac:spMkLst>
        </pc:spChg>
      </pc:sldChg>
      <pc:sldMasterChg chg="del delSldLayout">
        <pc:chgData name="Olesia Ursuliak (2540825)" userId="S::2540825@student.uwtsd.ac.uk::76f46dc3-c51c-4fe8-864f-c35b7f943c08" providerId="AD" clId="Web-{42DCFFCE-1910-FBE5-5409-55C599F657B3}" dt="2026-08-12T09:02:22.355" v="1"/>
        <pc:sldMasterMkLst>
          <pc:docMk/>
          <pc:sldMasterMk cId="654530223" sldId="2147483672"/>
        </pc:sldMasterMkLst>
        <pc:sldLayoutChg chg="del">
          <pc:chgData name="Olesia Ursuliak (2540825)" userId="S::2540825@student.uwtsd.ac.uk::76f46dc3-c51c-4fe8-864f-c35b7f943c08" providerId="AD" clId="Web-{42DCFFCE-1910-FBE5-5409-55C599F657B3}" dt="2026-08-12T09:02:22.355" v="1"/>
          <pc:sldLayoutMkLst>
            <pc:docMk/>
            <pc:sldMasterMk cId="654530223" sldId="2147483672"/>
            <pc:sldLayoutMk cId="1942069838" sldId="2147483673"/>
          </pc:sldLayoutMkLst>
        </pc:sldLayoutChg>
        <pc:sldLayoutChg chg="del">
          <pc:chgData name="Olesia Ursuliak (2540825)" userId="S::2540825@student.uwtsd.ac.uk::76f46dc3-c51c-4fe8-864f-c35b7f943c08" providerId="AD" clId="Web-{42DCFFCE-1910-FBE5-5409-55C599F657B3}" dt="2026-08-12T09:02:22.355" v="1"/>
          <pc:sldLayoutMkLst>
            <pc:docMk/>
            <pc:sldMasterMk cId="654530223" sldId="2147483672"/>
            <pc:sldLayoutMk cId="3339612438" sldId="2147483674"/>
          </pc:sldLayoutMkLst>
        </pc:sldLayoutChg>
        <pc:sldLayoutChg chg="del">
          <pc:chgData name="Olesia Ursuliak (2540825)" userId="S::2540825@student.uwtsd.ac.uk::76f46dc3-c51c-4fe8-864f-c35b7f943c08" providerId="AD" clId="Web-{42DCFFCE-1910-FBE5-5409-55C599F657B3}" dt="2026-08-12T09:02:22.355" v="1"/>
          <pc:sldLayoutMkLst>
            <pc:docMk/>
            <pc:sldMasterMk cId="654530223" sldId="2147483672"/>
            <pc:sldLayoutMk cId="2805499612" sldId="2147483675"/>
          </pc:sldLayoutMkLst>
        </pc:sldLayoutChg>
        <pc:sldLayoutChg chg="del">
          <pc:chgData name="Olesia Ursuliak (2540825)" userId="S::2540825@student.uwtsd.ac.uk::76f46dc3-c51c-4fe8-864f-c35b7f943c08" providerId="AD" clId="Web-{42DCFFCE-1910-FBE5-5409-55C599F657B3}" dt="2026-08-12T09:02:22.355" v="1"/>
          <pc:sldLayoutMkLst>
            <pc:docMk/>
            <pc:sldMasterMk cId="654530223" sldId="2147483672"/>
            <pc:sldLayoutMk cId="3086279524" sldId="2147483676"/>
          </pc:sldLayoutMkLst>
        </pc:sldLayoutChg>
        <pc:sldLayoutChg chg="del">
          <pc:chgData name="Olesia Ursuliak (2540825)" userId="S::2540825@student.uwtsd.ac.uk::76f46dc3-c51c-4fe8-864f-c35b7f943c08" providerId="AD" clId="Web-{42DCFFCE-1910-FBE5-5409-55C599F657B3}" dt="2026-08-12T09:02:22.355" v="1"/>
          <pc:sldLayoutMkLst>
            <pc:docMk/>
            <pc:sldMasterMk cId="654530223" sldId="2147483672"/>
            <pc:sldLayoutMk cId="1556905664" sldId="2147483677"/>
          </pc:sldLayoutMkLst>
        </pc:sldLayoutChg>
        <pc:sldLayoutChg chg="del">
          <pc:chgData name="Olesia Ursuliak (2540825)" userId="S::2540825@student.uwtsd.ac.uk::76f46dc3-c51c-4fe8-864f-c35b7f943c08" providerId="AD" clId="Web-{42DCFFCE-1910-FBE5-5409-55C599F657B3}" dt="2026-08-12T09:02:22.355" v="1"/>
          <pc:sldLayoutMkLst>
            <pc:docMk/>
            <pc:sldMasterMk cId="654530223" sldId="2147483672"/>
            <pc:sldLayoutMk cId="2857494589" sldId="2147483678"/>
          </pc:sldLayoutMkLst>
        </pc:sldLayoutChg>
        <pc:sldLayoutChg chg="del">
          <pc:chgData name="Olesia Ursuliak (2540825)" userId="S::2540825@student.uwtsd.ac.uk::76f46dc3-c51c-4fe8-864f-c35b7f943c08" providerId="AD" clId="Web-{42DCFFCE-1910-FBE5-5409-55C599F657B3}" dt="2026-08-12T09:02:22.355" v="1"/>
          <pc:sldLayoutMkLst>
            <pc:docMk/>
            <pc:sldMasterMk cId="654530223" sldId="2147483672"/>
            <pc:sldLayoutMk cId="1142023099" sldId="2147483679"/>
          </pc:sldLayoutMkLst>
        </pc:sldLayoutChg>
        <pc:sldLayoutChg chg="del">
          <pc:chgData name="Olesia Ursuliak (2540825)" userId="S::2540825@student.uwtsd.ac.uk::76f46dc3-c51c-4fe8-864f-c35b7f943c08" providerId="AD" clId="Web-{42DCFFCE-1910-FBE5-5409-55C599F657B3}" dt="2026-08-12T09:02:22.355" v="1"/>
          <pc:sldLayoutMkLst>
            <pc:docMk/>
            <pc:sldMasterMk cId="654530223" sldId="2147483672"/>
            <pc:sldLayoutMk cId="2701214215" sldId="2147483680"/>
          </pc:sldLayoutMkLst>
        </pc:sldLayoutChg>
        <pc:sldLayoutChg chg="del">
          <pc:chgData name="Olesia Ursuliak (2540825)" userId="S::2540825@student.uwtsd.ac.uk::76f46dc3-c51c-4fe8-864f-c35b7f943c08" providerId="AD" clId="Web-{42DCFFCE-1910-FBE5-5409-55C599F657B3}" dt="2026-08-12T09:02:22.355" v="1"/>
          <pc:sldLayoutMkLst>
            <pc:docMk/>
            <pc:sldMasterMk cId="654530223" sldId="2147483672"/>
            <pc:sldLayoutMk cId="3206087880" sldId="2147483681"/>
          </pc:sldLayoutMkLst>
        </pc:sldLayoutChg>
        <pc:sldLayoutChg chg="del">
          <pc:chgData name="Olesia Ursuliak (2540825)" userId="S::2540825@student.uwtsd.ac.uk::76f46dc3-c51c-4fe8-864f-c35b7f943c08" providerId="AD" clId="Web-{42DCFFCE-1910-FBE5-5409-55C599F657B3}" dt="2026-08-12T09:02:22.355" v="1"/>
          <pc:sldLayoutMkLst>
            <pc:docMk/>
            <pc:sldMasterMk cId="654530223" sldId="2147483672"/>
            <pc:sldLayoutMk cId="3656993288" sldId="2147483682"/>
          </pc:sldLayoutMkLst>
        </pc:sldLayoutChg>
        <pc:sldLayoutChg chg="del">
          <pc:chgData name="Olesia Ursuliak (2540825)" userId="S::2540825@student.uwtsd.ac.uk::76f46dc3-c51c-4fe8-864f-c35b7f943c08" providerId="AD" clId="Web-{42DCFFCE-1910-FBE5-5409-55C599F657B3}" dt="2026-08-12T09:02:22.355" v="1"/>
          <pc:sldLayoutMkLst>
            <pc:docMk/>
            <pc:sldMasterMk cId="654530223" sldId="2147483672"/>
            <pc:sldLayoutMk cId="1890142797" sldId="2147483683"/>
          </pc:sldLayoutMkLst>
        </pc:sldLayoutChg>
      </pc:sldMasterChg>
      <pc:sldMasterChg chg="add del addSldLayout delSldLayout modSldLayout">
        <pc:chgData name="Olesia Ursuliak (2540825)" userId="S::2540825@student.uwtsd.ac.uk::76f46dc3-c51c-4fe8-864f-c35b7f943c08" providerId="AD" clId="Web-{42DCFFCE-1910-FBE5-5409-55C599F657B3}" dt="2026-08-12T09:04:00.752" v="8"/>
        <pc:sldMasterMkLst>
          <pc:docMk/>
          <pc:sldMasterMk cId="4099554692" sldId="2147483684"/>
        </pc:sldMasterMkLst>
        <pc:sldLayoutChg chg="add del mod replId">
          <pc:chgData name="Olesia Ursuliak (2540825)" userId="S::2540825@student.uwtsd.ac.uk::76f46dc3-c51c-4fe8-864f-c35b7f943c08" providerId="AD" clId="Web-{42DCFFCE-1910-FBE5-5409-55C599F657B3}" dt="2026-08-12T09:04:00.752" v="8"/>
          <pc:sldLayoutMkLst>
            <pc:docMk/>
            <pc:sldMasterMk cId="4099554692" sldId="2147483684"/>
            <pc:sldLayoutMk cId="1073585283" sldId="2147483685"/>
          </pc:sldLayoutMkLst>
        </pc:sldLayoutChg>
        <pc:sldLayoutChg chg="add del mod replId">
          <pc:chgData name="Olesia Ursuliak (2540825)" userId="S::2540825@student.uwtsd.ac.uk::76f46dc3-c51c-4fe8-864f-c35b7f943c08" providerId="AD" clId="Web-{42DCFFCE-1910-FBE5-5409-55C599F657B3}" dt="2026-08-12T09:04:00.752" v="8"/>
          <pc:sldLayoutMkLst>
            <pc:docMk/>
            <pc:sldMasterMk cId="4099554692" sldId="2147483684"/>
            <pc:sldLayoutMk cId="1606548062" sldId="2147483686"/>
          </pc:sldLayoutMkLst>
        </pc:sldLayoutChg>
        <pc:sldLayoutChg chg="add del mod replId">
          <pc:chgData name="Olesia Ursuliak (2540825)" userId="S::2540825@student.uwtsd.ac.uk::76f46dc3-c51c-4fe8-864f-c35b7f943c08" providerId="AD" clId="Web-{42DCFFCE-1910-FBE5-5409-55C599F657B3}" dt="2026-08-12T09:04:00.752" v="8"/>
          <pc:sldLayoutMkLst>
            <pc:docMk/>
            <pc:sldMasterMk cId="4099554692" sldId="2147483684"/>
            <pc:sldLayoutMk cId="2053878217" sldId="2147483687"/>
          </pc:sldLayoutMkLst>
        </pc:sldLayoutChg>
        <pc:sldLayoutChg chg="add del mod replId">
          <pc:chgData name="Olesia Ursuliak (2540825)" userId="S::2540825@student.uwtsd.ac.uk::76f46dc3-c51c-4fe8-864f-c35b7f943c08" providerId="AD" clId="Web-{42DCFFCE-1910-FBE5-5409-55C599F657B3}" dt="2026-08-12T09:04:00.752" v="8"/>
          <pc:sldLayoutMkLst>
            <pc:docMk/>
            <pc:sldMasterMk cId="4099554692" sldId="2147483684"/>
            <pc:sldLayoutMk cId="1663606993" sldId="2147483688"/>
          </pc:sldLayoutMkLst>
        </pc:sldLayoutChg>
        <pc:sldLayoutChg chg="add del mod replId">
          <pc:chgData name="Olesia Ursuliak (2540825)" userId="S::2540825@student.uwtsd.ac.uk::76f46dc3-c51c-4fe8-864f-c35b7f943c08" providerId="AD" clId="Web-{42DCFFCE-1910-FBE5-5409-55C599F657B3}" dt="2026-08-12T09:04:00.752" v="8"/>
          <pc:sldLayoutMkLst>
            <pc:docMk/>
            <pc:sldMasterMk cId="4099554692" sldId="2147483684"/>
            <pc:sldLayoutMk cId="1841249576" sldId="2147483689"/>
          </pc:sldLayoutMkLst>
        </pc:sldLayoutChg>
        <pc:sldLayoutChg chg="add del mod replId">
          <pc:chgData name="Olesia Ursuliak (2540825)" userId="S::2540825@student.uwtsd.ac.uk::76f46dc3-c51c-4fe8-864f-c35b7f943c08" providerId="AD" clId="Web-{42DCFFCE-1910-FBE5-5409-55C599F657B3}" dt="2026-08-12T09:04:00.752" v="8"/>
          <pc:sldLayoutMkLst>
            <pc:docMk/>
            <pc:sldMasterMk cId="4099554692" sldId="2147483684"/>
            <pc:sldLayoutMk cId="1402641549" sldId="2147483690"/>
          </pc:sldLayoutMkLst>
        </pc:sldLayoutChg>
        <pc:sldLayoutChg chg="add del mod replId">
          <pc:chgData name="Olesia Ursuliak (2540825)" userId="S::2540825@student.uwtsd.ac.uk::76f46dc3-c51c-4fe8-864f-c35b7f943c08" providerId="AD" clId="Web-{42DCFFCE-1910-FBE5-5409-55C599F657B3}" dt="2026-08-12T09:04:00.752" v="8"/>
          <pc:sldLayoutMkLst>
            <pc:docMk/>
            <pc:sldMasterMk cId="4099554692" sldId="2147483684"/>
            <pc:sldLayoutMk cId="1802602138" sldId="2147483691"/>
          </pc:sldLayoutMkLst>
        </pc:sldLayoutChg>
        <pc:sldLayoutChg chg="add del mod replId">
          <pc:chgData name="Olesia Ursuliak (2540825)" userId="S::2540825@student.uwtsd.ac.uk::76f46dc3-c51c-4fe8-864f-c35b7f943c08" providerId="AD" clId="Web-{42DCFFCE-1910-FBE5-5409-55C599F657B3}" dt="2026-08-12T09:04:00.752" v="8"/>
          <pc:sldLayoutMkLst>
            <pc:docMk/>
            <pc:sldMasterMk cId="4099554692" sldId="2147483684"/>
            <pc:sldLayoutMk cId="4013702697" sldId="2147483692"/>
          </pc:sldLayoutMkLst>
        </pc:sldLayoutChg>
        <pc:sldLayoutChg chg="add del mod replId">
          <pc:chgData name="Olesia Ursuliak (2540825)" userId="S::2540825@student.uwtsd.ac.uk::76f46dc3-c51c-4fe8-864f-c35b7f943c08" providerId="AD" clId="Web-{42DCFFCE-1910-FBE5-5409-55C599F657B3}" dt="2026-08-12T09:04:00.752" v="8"/>
          <pc:sldLayoutMkLst>
            <pc:docMk/>
            <pc:sldMasterMk cId="4099554692" sldId="2147483684"/>
            <pc:sldLayoutMk cId="1673120403" sldId="2147483693"/>
          </pc:sldLayoutMkLst>
        </pc:sldLayoutChg>
        <pc:sldLayoutChg chg="add del mod replId">
          <pc:chgData name="Olesia Ursuliak (2540825)" userId="S::2540825@student.uwtsd.ac.uk::76f46dc3-c51c-4fe8-864f-c35b7f943c08" providerId="AD" clId="Web-{42DCFFCE-1910-FBE5-5409-55C599F657B3}" dt="2026-08-12T09:04:00.752" v="8"/>
          <pc:sldLayoutMkLst>
            <pc:docMk/>
            <pc:sldMasterMk cId="4099554692" sldId="2147483684"/>
            <pc:sldLayoutMk cId="2105701303" sldId="2147483694"/>
          </pc:sldLayoutMkLst>
        </pc:sldLayoutChg>
        <pc:sldLayoutChg chg="add del mod replId">
          <pc:chgData name="Olesia Ursuliak (2540825)" userId="S::2540825@student.uwtsd.ac.uk::76f46dc3-c51c-4fe8-864f-c35b7f943c08" providerId="AD" clId="Web-{42DCFFCE-1910-FBE5-5409-55C599F657B3}" dt="2026-08-12T09:04:00.752" v="8"/>
          <pc:sldLayoutMkLst>
            <pc:docMk/>
            <pc:sldMasterMk cId="4099554692" sldId="2147483684"/>
            <pc:sldLayoutMk cId="647811602" sldId="2147483695"/>
          </pc:sldLayoutMkLst>
        </pc:sldLayoutChg>
        <pc:sldLayoutChg chg="add del mod replId">
          <pc:chgData name="Olesia Ursuliak (2540825)" userId="S::2540825@student.uwtsd.ac.uk::76f46dc3-c51c-4fe8-864f-c35b7f943c08" providerId="AD" clId="Web-{42DCFFCE-1910-FBE5-5409-55C599F657B3}" dt="2026-08-12T09:04:00.752" v="8"/>
          <pc:sldLayoutMkLst>
            <pc:docMk/>
            <pc:sldMasterMk cId="4099554692" sldId="2147483684"/>
            <pc:sldLayoutMk cId="1266217995" sldId="2147483696"/>
          </pc:sldLayoutMkLst>
        </pc:sldLayoutChg>
        <pc:sldLayoutChg chg="add del mod replId">
          <pc:chgData name="Olesia Ursuliak (2540825)" userId="S::2540825@student.uwtsd.ac.uk::76f46dc3-c51c-4fe8-864f-c35b7f943c08" providerId="AD" clId="Web-{42DCFFCE-1910-FBE5-5409-55C599F657B3}" dt="2026-08-12T09:04:00.752" v="8"/>
          <pc:sldLayoutMkLst>
            <pc:docMk/>
            <pc:sldMasterMk cId="4099554692" sldId="2147483684"/>
            <pc:sldLayoutMk cId="428687154" sldId="2147483697"/>
          </pc:sldLayoutMkLst>
        </pc:sldLayoutChg>
        <pc:sldLayoutChg chg="add del mod replId">
          <pc:chgData name="Olesia Ursuliak (2540825)" userId="S::2540825@student.uwtsd.ac.uk::76f46dc3-c51c-4fe8-864f-c35b7f943c08" providerId="AD" clId="Web-{42DCFFCE-1910-FBE5-5409-55C599F657B3}" dt="2026-08-12T09:04:00.752" v="8"/>
          <pc:sldLayoutMkLst>
            <pc:docMk/>
            <pc:sldMasterMk cId="4099554692" sldId="2147483684"/>
            <pc:sldLayoutMk cId="2500638577" sldId="2147483698"/>
          </pc:sldLayoutMkLst>
        </pc:sldLayoutChg>
        <pc:sldLayoutChg chg="add del mod replId">
          <pc:chgData name="Olesia Ursuliak (2540825)" userId="S::2540825@student.uwtsd.ac.uk::76f46dc3-c51c-4fe8-864f-c35b7f943c08" providerId="AD" clId="Web-{42DCFFCE-1910-FBE5-5409-55C599F657B3}" dt="2026-08-12T09:04:00.752" v="8"/>
          <pc:sldLayoutMkLst>
            <pc:docMk/>
            <pc:sldMasterMk cId="4099554692" sldId="2147483684"/>
            <pc:sldLayoutMk cId="587588524" sldId="2147483699"/>
          </pc:sldLayoutMkLst>
        </pc:sldLayoutChg>
        <pc:sldLayoutChg chg="add del mod replId">
          <pc:chgData name="Olesia Ursuliak (2540825)" userId="S::2540825@student.uwtsd.ac.uk::76f46dc3-c51c-4fe8-864f-c35b7f943c08" providerId="AD" clId="Web-{42DCFFCE-1910-FBE5-5409-55C599F657B3}" dt="2026-08-12T09:04:00.752" v="8"/>
          <pc:sldLayoutMkLst>
            <pc:docMk/>
            <pc:sldMasterMk cId="4099554692" sldId="2147483684"/>
            <pc:sldLayoutMk cId="399466228" sldId="2147483700"/>
          </pc:sldLayoutMkLst>
        </pc:sldLayoutChg>
      </pc:sldMasterChg>
      <pc:sldMasterChg chg="add del addSldLayout delSldLayout modSldLayout">
        <pc:chgData name="Olesia Ursuliak (2540825)" userId="S::2540825@student.uwtsd.ac.uk::76f46dc3-c51c-4fe8-864f-c35b7f943c08" providerId="AD" clId="Web-{42DCFFCE-1910-FBE5-5409-55C599F657B3}" dt="2026-08-12T09:04:04.297" v="9"/>
        <pc:sldMasterMkLst>
          <pc:docMk/>
          <pc:sldMasterMk cId="4090495123" sldId="2147483701"/>
        </pc:sldMasterMkLst>
        <pc:sldLayoutChg chg="add del mod replId">
          <pc:chgData name="Olesia Ursuliak (2540825)" userId="S::2540825@student.uwtsd.ac.uk::76f46dc3-c51c-4fe8-864f-c35b7f943c08" providerId="AD" clId="Web-{42DCFFCE-1910-FBE5-5409-55C599F657B3}" dt="2026-08-12T09:04:04.297" v="9"/>
          <pc:sldLayoutMkLst>
            <pc:docMk/>
            <pc:sldMasterMk cId="4090495123" sldId="2147483701"/>
            <pc:sldLayoutMk cId="1146953816" sldId="2147483702"/>
          </pc:sldLayoutMkLst>
        </pc:sldLayoutChg>
        <pc:sldLayoutChg chg="add del mod replId">
          <pc:chgData name="Olesia Ursuliak (2540825)" userId="S::2540825@student.uwtsd.ac.uk::76f46dc3-c51c-4fe8-864f-c35b7f943c08" providerId="AD" clId="Web-{42DCFFCE-1910-FBE5-5409-55C599F657B3}" dt="2026-08-12T09:04:04.297" v="9"/>
          <pc:sldLayoutMkLst>
            <pc:docMk/>
            <pc:sldMasterMk cId="4090495123" sldId="2147483701"/>
            <pc:sldLayoutMk cId="2765662393" sldId="2147483703"/>
          </pc:sldLayoutMkLst>
        </pc:sldLayoutChg>
        <pc:sldLayoutChg chg="add del mod replId">
          <pc:chgData name="Olesia Ursuliak (2540825)" userId="S::2540825@student.uwtsd.ac.uk::76f46dc3-c51c-4fe8-864f-c35b7f943c08" providerId="AD" clId="Web-{42DCFFCE-1910-FBE5-5409-55C599F657B3}" dt="2026-08-12T09:04:04.297" v="9"/>
          <pc:sldLayoutMkLst>
            <pc:docMk/>
            <pc:sldMasterMk cId="4090495123" sldId="2147483701"/>
            <pc:sldLayoutMk cId="3139746878" sldId="2147483704"/>
          </pc:sldLayoutMkLst>
        </pc:sldLayoutChg>
        <pc:sldLayoutChg chg="add del mod replId">
          <pc:chgData name="Olesia Ursuliak (2540825)" userId="S::2540825@student.uwtsd.ac.uk::76f46dc3-c51c-4fe8-864f-c35b7f943c08" providerId="AD" clId="Web-{42DCFFCE-1910-FBE5-5409-55C599F657B3}" dt="2026-08-12T09:04:04.297" v="9"/>
          <pc:sldLayoutMkLst>
            <pc:docMk/>
            <pc:sldMasterMk cId="4090495123" sldId="2147483701"/>
            <pc:sldLayoutMk cId="4274523616" sldId="2147483705"/>
          </pc:sldLayoutMkLst>
        </pc:sldLayoutChg>
        <pc:sldLayoutChg chg="add del mod replId">
          <pc:chgData name="Olesia Ursuliak (2540825)" userId="S::2540825@student.uwtsd.ac.uk::76f46dc3-c51c-4fe8-864f-c35b7f943c08" providerId="AD" clId="Web-{42DCFFCE-1910-FBE5-5409-55C599F657B3}" dt="2026-08-12T09:04:04.297" v="9"/>
          <pc:sldLayoutMkLst>
            <pc:docMk/>
            <pc:sldMasterMk cId="4090495123" sldId="2147483701"/>
            <pc:sldLayoutMk cId="3121297159" sldId="2147483706"/>
          </pc:sldLayoutMkLst>
        </pc:sldLayoutChg>
        <pc:sldLayoutChg chg="add del mod replId">
          <pc:chgData name="Olesia Ursuliak (2540825)" userId="S::2540825@student.uwtsd.ac.uk::76f46dc3-c51c-4fe8-864f-c35b7f943c08" providerId="AD" clId="Web-{42DCFFCE-1910-FBE5-5409-55C599F657B3}" dt="2026-08-12T09:04:04.297" v="9"/>
          <pc:sldLayoutMkLst>
            <pc:docMk/>
            <pc:sldMasterMk cId="4090495123" sldId="2147483701"/>
            <pc:sldLayoutMk cId="3294344053" sldId="2147483707"/>
          </pc:sldLayoutMkLst>
        </pc:sldLayoutChg>
        <pc:sldLayoutChg chg="add del mod replId">
          <pc:chgData name="Olesia Ursuliak (2540825)" userId="S::2540825@student.uwtsd.ac.uk::76f46dc3-c51c-4fe8-864f-c35b7f943c08" providerId="AD" clId="Web-{42DCFFCE-1910-FBE5-5409-55C599F657B3}" dt="2026-08-12T09:04:04.297" v="9"/>
          <pc:sldLayoutMkLst>
            <pc:docMk/>
            <pc:sldMasterMk cId="4090495123" sldId="2147483701"/>
            <pc:sldLayoutMk cId="1674472222" sldId="2147483708"/>
          </pc:sldLayoutMkLst>
        </pc:sldLayoutChg>
        <pc:sldLayoutChg chg="add del mod replId">
          <pc:chgData name="Olesia Ursuliak (2540825)" userId="S::2540825@student.uwtsd.ac.uk::76f46dc3-c51c-4fe8-864f-c35b7f943c08" providerId="AD" clId="Web-{42DCFFCE-1910-FBE5-5409-55C599F657B3}" dt="2026-08-12T09:04:04.297" v="9"/>
          <pc:sldLayoutMkLst>
            <pc:docMk/>
            <pc:sldMasterMk cId="4090495123" sldId="2147483701"/>
            <pc:sldLayoutMk cId="363991921" sldId="2147483709"/>
          </pc:sldLayoutMkLst>
        </pc:sldLayoutChg>
        <pc:sldLayoutChg chg="add del mod replId">
          <pc:chgData name="Olesia Ursuliak (2540825)" userId="S::2540825@student.uwtsd.ac.uk::76f46dc3-c51c-4fe8-864f-c35b7f943c08" providerId="AD" clId="Web-{42DCFFCE-1910-FBE5-5409-55C599F657B3}" dt="2026-08-12T09:04:04.297" v="9"/>
          <pc:sldLayoutMkLst>
            <pc:docMk/>
            <pc:sldMasterMk cId="4090495123" sldId="2147483701"/>
            <pc:sldLayoutMk cId="3796640921" sldId="2147483710"/>
          </pc:sldLayoutMkLst>
        </pc:sldLayoutChg>
        <pc:sldLayoutChg chg="add del mod replId">
          <pc:chgData name="Olesia Ursuliak (2540825)" userId="S::2540825@student.uwtsd.ac.uk::76f46dc3-c51c-4fe8-864f-c35b7f943c08" providerId="AD" clId="Web-{42DCFFCE-1910-FBE5-5409-55C599F657B3}" dt="2026-08-12T09:04:04.297" v="9"/>
          <pc:sldLayoutMkLst>
            <pc:docMk/>
            <pc:sldMasterMk cId="4090495123" sldId="2147483701"/>
            <pc:sldLayoutMk cId="504017736" sldId="2147483711"/>
          </pc:sldLayoutMkLst>
        </pc:sldLayoutChg>
        <pc:sldLayoutChg chg="add del mod replId">
          <pc:chgData name="Olesia Ursuliak (2540825)" userId="S::2540825@student.uwtsd.ac.uk::76f46dc3-c51c-4fe8-864f-c35b7f943c08" providerId="AD" clId="Web-{42DCFFCE-1910-FBE5-5409-55C599F657B3}" dt="2026-08-12T09:04:04.297" v="9"/>
          <pc:sldLayoutMkLst>
            <pc:docMk/>
            <pc:sldMasterMk cId="4090495123" sldId="2147483701"/>
            <pc:sldLayoutMk cId="4018549257" sldId="2147483712"/>
          </pc:sldLayoutMkLst>
        </pc:sldLayoutChg>
        <pc:sldLayoutChg chg="add del mod replId">
          <pc:chgData name="Olesia Ursuliak (2540825)" userId="S::2540825@student.uwtsd.ac.uk::76f46dc3-c51c-4fe8-864f-c35b7f943c08" providerId="AD" clId="Web-{42DCFFCE-1910-FBE5-5409-55C599F657B3}" dt="2026-08-12T09:04:04.297" v="9"/>
          <pc:sldLayoutMkLst>
            <pc:docMk/>
            <pc:sldMasterMk cId="4090495123" sldId="2147483701"/>
            <pc:sldLayoutMk cId="574772876" sldId="2147483713"/>
          </pc:sldLayoutMkLst>
        </pc:sldLayoutChg>
        <pc:sldLayoutChg chg="add del mod replId">
          <pc:chgData name="Olesia Ursuliak (2540825)" userId="S::2540825@student.uwtsd.ac.uk::76f46dc3-c51c-4fe8-864f-c35b7f943c08" providerId="AD" clId="Web-{42DCFFCE-1910-FBE5-5409-55C599F657B3}" dt="2026-08-12T09:04:04.297" v="9"/>
          <pc:sldLayoutMkLst>
            <pc:docMk/>
            <pc:sldMasterMk cId="4090495123" sldId="2147483701"/>
            <pc:sldLayoutMk cId="2146750593" sldId="2147483714"/>
          </pc:sldLayoutMkLst>
        </pc:sldLayoutChg>
        <pc:sldLayoutChg chg="add del mod replId">
          <pc:chgData name="Olesia Ursuliak (2540825)" userId="S::2540825@student.uwtsd.ac.uk::76f46dc3-c51c-4fe8-864f-c35b7f943c08" providerId="AD" clId="Web-{42DCFFCE-1910-FBE5-5409-55C599F657B3}" dt="2026-08-12T09:04:04.297" v="9"/>
          <pc:sldLayoutMkLst>
            <pc:docMk/>
            <pc:sldMasterMk cId="4090495123" sldId="2147483701"/>
            <pc:sldLayoutMk cId="2060785897" sldId="2147483715"/>
          </pc:sldLayoutMkLst>
        </pc:sldLayoutChg>
        <pc:sldLayoutChg chg="add del mod replId">
          <pc:chgData name="Olesia Ursuliak (2540825)" userId="S::2540825@student.uwtsd.ac.uk::76f46dc3-c51c-4fe8-864f-c35b7f943c08" providerId="AD" clId="Web-{42DCFFCE-1910-FBE5-5409-55C599F657B3}" dt="2026-08-12T09:04:04.297" v="9"/>
          <pc:sldLayoutMkLst>
            <pc:docMk/>
            <pc:sldMasterMk cId="4090495123" sldId="2147483701"/>
            <pc:sldLayoutMk cId="2658554045" sldId="2147483716"/>
          </pc:sldLayoutMkLst>
        </pc:sldLayoutChg>
        <pc:sldLayoutChg chg="add del mod replId">
          <pc:chgData name="Olesia Ursuliak (2540825)" userId="S::2540825@student.uwtsd.ac.uk::76f46dc3-c51c-4fe8-864f-c35b7f943c08" providerId="AD" clId="Web-{42DCFFCE-1910-FBE5-5409-55C599F657B3}" dt="2026-08-12T09:04:04.297" v="9"/>
          <pc:sldLayoutMkLst>
            <pc:docMk/>
            <pc:sldMasterMk cId="4090495123" sldId="2147483701"/>
            <pc:sldLayoutMk cId="3875596819" sldId="2147483717"/>
          </pc:sldLayoutMkLst>
        </pc:sldLayoutChg>
      </pc:sldMasterChg>
      <pc:sldMasterChg chg="add del addSldLayout delSldLayout modSldLayout">
        <pc:chgData name="Olesia Ursuliak (2540825)" userId="S::2540825@student.uwtsd.ac.uk::76f46dc3-c51c-4fe8-864f-c35b7f943c08" providerId="AD" clId="Web-{42DCFFCE-1910-FBE5-5409-55C599F657B3}" dt="2026-08-12T09:04:10.704" v="10"/>
        <pc:sldMasterMkLst>
          <pc:docMk/>
          <pc:sldMasterMk cId="1655072291" sldId="2147483718"/>
        </pc:sldMasterMkLst>
        <pc:sldLayoutChg chg="add del mod replId">
          <pc:chgData name="Olesia Ursuliak (2540825)" userId="S::2540825@student.uwtsd.ac.uk::76f46dc3-c51c-4fe8-864f-c35b7f943c08" providerId="AD" clId="Web-{42DCFFCE-1910-FBE5-5409-55C599F657B3}" dt="2026-08-12T09:04:10.704" v="10"/>
          <pc:sldLayoutMkLst>
            <pc:docMk/>
            <pc:sldMasterMk cId="1655072291" sldId="2147483718"/>
            <pc:sldLayoutMk cId="2570443218" sldId="2147483719"/>
          </pc:sldLayoutMkLst>
        </pc:sldLayoutChg>
        <pc:sldLayoutChg chg="add del mod replId">
          <pc:chgData name="Olesia Ursuliak (2540825)" userId="S::2540825@student.uwtsd.ac.uk::76f46dc3-c51c-4fe8-864f-c35b7f943c08" providerId="AD" clId="Web-{42DCFFCE-1910-FBE5-5409-55C599F657B3}" dt="2026-08-12T09:04:10.704" v="10"/>
          <pc:sldLayoutMkLst>
            <pc:docMk/>
            <pc:sldMasterMk cId="1655072291" sldId="2147483718"/>
            <pc:sldLayoutMk cId="3281850063" sldId="2147483720"/>
          </pc:sldLayoutMkLst>
        </pc:sldLayoutChg>
        <pc:sldLayoutChg chg="add del mod replId">
          <pc:chgData name="Olesia Ursuliak (2540825)" userId="S::2540825@student.uwtsd.ac.uk::76f46dc3-c51c-4fe8-864f-c35b7f943c08" providerId="AD" clId="Web-{42DCFFCE-1910-FBE5-5409-55C599F657B3}" dt="2026-08-12T09:04:10.704" v="10"/>
          <pc:sldLayoutMkLst>
            <pc:docMk/>
            <pc:sldMasterMk cId="1655072291" sldId="2147483718"/>
            <pc:sldLayoutMk cId="325951449" sldId="2147483721"/>
          </pc:sldLayoutMkLst>
        </pc:sldLayoutChg>
        <pc:sldLayoutChg chg="add del mod replId">
          <pc:chgData name="Olesia Ursuliak (2540825)" userId="S::2540825@student.uwtsd.ac.uk::76f46dc3-c51c-4fe8-864f-c35b7f943c08" providerId="AD" clId="Web-{42DCFFCE-1910-FBE5-5409-55C599F657B3}" dt="2026-08-12T09:04:10.704" v="10"/>
          <pc:sldLayoutMkLst>
            <pc:docMk/>
            <pc:sldMasterMk cId="1655072291" sldId="2147483718"/>
            <pc:sldLayoutMk cId="2205929579" sldId="2147483722"/>
          </pc:sldLayoutMkLst>
        </pc:sldLayoutChg>
        <pc:sldLayoutChg chg="add del mod replId">
          <pc:chgData name="Olesia Ursuliak (2540825)" userId="S::2540825@student.uwtsd.ac.uk::76f46dc3-c51c-4fe8-864f-c35b7f943c08" providerId="AD" clId="Web-{42DCFFCE-1910-FBE5-5409-55C599F657B3}" dt="2026-08-12T09:04:10.704" v="10"/>
          <pc:sldLayoutMkLst>
            <pc:docMk/>
            <pc:sldMasterMk cId="1655072291" sldId="2147483718"/>
            <pc:sldLayoutMk cId="1200662021" sldId="2147483723"/>
          </pc:sldLayoutMkLst>
        </pc:sldLayoutChg>
        <pc:sldLayoutChg chg="add del mod replId">
          <pc:chgData name="Olesia Ursuliak (2540825)" userId="S::2540825@student.uwtsd.ac.uk::76f46dc3-c51c-4fe8-864f-c35b7f943c08" providerId="AD" clId="Web-{42DCFFCE-1910-FBE5-5409-55C599F657B3}" dt="2026-08-12T09:04:10.704" v="10"/>
          <pc:sldLayoutMkLst>
            <pc:docMk/>
            <pc:sldMasterMk cId="1655072291" sldId="2147483718"/>
            <pc:sldLayoutMk cId="1849982764" sldId="2147483724"/>
          </pc:sldLayoutMkLst>
        </pc:sldLayoutChg>
        <pc:sldLayoutChg chg="add del mod replId">
          <pc:chgData name="Olesia Ursuliak (2540825)" userId="S::2540825@student.uwtsd.ac.uk::76f46dc3-c51c-4fe8-864f-c35b7f943c08" providerId="AD" clId="Web-{42DCFFCE-1910-FBE5-5409-55C599F657B3}" dt="2026-08-12T09:04:10.704" v="10"/>
          <pc:sldLayoutMkLst>
            <pc:docMk/>
            <pc:sldMasterMk cId="1655072291" sldId="2147483718"/>
            <pc:sldLayoutMk cId="2620620466" sldId="2147483725"/>
          </pc:sldLayoutMkLst>
        </pc:sldLayoutChg>
        <pc:sldLayoutChg chg="add del mod replId">
          <pc:chgData name="Olesia Ursuliak (2540825)" userId="S::2540825@student.uwtsd.ac.uk::76f46dc3-c51c-4fe8-864f-c35b7f943c08" providerId="AD" clId="Web-{42DCFFCE-1910-FBE5-5409-55C599F657B3}" dt="2026-08-12T09:04:10.704" v="10"/>
          <pc:sldLayoutMkLst>
            <pc:docMk/>
            <pc:sldMasterMk cId="1655072291" sldId="2147483718"/>
            <pc:sldLayoutMk cId="368709758" sldId="2147483726"/>
          </pc:sldLayoutMkLst>
        </pc:sldLayoutChg>
        <pc:sldLayoutChg chg="add del mod replId">
          <pc:chgData name="Olesia Ursuliak (2540825)" userId="S::2540825@student.uwtsd.ac.uk::76f46dc3-c51c-4fe8-864f-c35b7f943c08" providerId="AD" clId="Web-{42DCFFCE-1910-FBE5-5409-55C599F657B3}" dt="2026-08-12T09:04:10.704" v="10"/>
          <pc:sldLayoutMkLst>
            <pc:docMk/>
            <pc:sldMasterMk cId="1655072291" sldId="2147483718"/>
            <pc:sldLayoutMk cId="2174020965" sldId="2147483727"/>
          </pc:sldLayoutMkLst>
        </pc:sldLayoutChg>
        <pc:sldLayoutChg chg="add del mod replId">
          <pc:chgData name="Olesia Ursuliak (2540825)" userId="S::2540825@student.uwtsd.ac.uk::76f46dc3-c51c-4fe8-864f-c35b7f943c08" providerId="AD" clId="Web-{42DCFFCE-1910-FBE5-5409-55C599F657B3}" dt="2026-08-12T09:04:10.704" v="10"/>
          <pc:sldLayoutMkLst>
            <pc:docMk/>
            <pc:sldMasterMk cId="1655072291" sldId="2147483718"/>
            <pc:sldLayoutMk cId="4125364127" sldId="2147483728"/>
          </pc:sldLayoutMkLst>
        </pc:sldLayoutChg>
        <pc:sldLayoutChg chg="add del mod replId">
          <pc:chgData name="Olesia Ursuliak (2540825)" userId="S::2540825@student.uwtsd.ac.uk::76f46dc3-c51c-4fe8-864f-c35b7f943c08" providerId="AD" clId="Web-{42DCFFCE-1910-FBE5-5409-55C599F657B3}" dt="2026-08-12T09:04:10.704" v="10"/>
          <pc:sldLayoutMkLst>
            <pc:docMk/>
            <pc:sldMasterMk cId="1655072291" sldId="2147483718"/>
            <pc:sldLayoutMk cId="3649127209" sldId="2147483729"/>
          </pc:sldLayoutMkLst>
        </pc:sldLayoutChg>
        <pc:sldLayoutChg chg="add del mod replId">
          <pc:chgData name="Olesia Ursuliak (2540825)" userId="S::2540825@student.uwtsd.ac.uk::76f46dc3-c51c-4fe8-864f-c35b7f943c08" providerId="AD" clId="Web-{42DCFFCE-1910-FBE5-5409-55C599F657B3}" dt="2026-08-12T09:04:10.704" v="10"/>
          <pc:sldLayoutMkLst>
            <pc:docMk/>
            <pc:sldMasterMk cId="1655072291" sldId="2147483718"/>
            <pc:sldLayoutMk cId="595865629" sldId="2147483730"/>
          </pc:sldLayoutMkLst>
        </pc:sldLayoutChg>
        <pc:sldLayoutChg chg="add del mod replId">
          <pc:chgData name="Olesia Ursuliak (2540825)" userId="S::2540825@student.uwtsd.ac.uk::76f46dc3-c51c-4fe8-864f-c35b7f943c08" providerId="AD" clId="Web-{42DCFFCE-1910-FBE5-5409-55C599F657B3}" dt="2026-08-12T09:04:10.704" v="10"/>
          <pc:sldLayoutMkLst>
            <pc:docMk/>
            <pc:sldMasterMk cId="1655072291" sldId="2147483718"/>
            <pc:sldLayoutMk cId="3068260008" sldId="2147483731"/>
          </pc:sldLayoutMkLst>
        </pc:sldLayoutChg>
        <pc:sldLayoutChg chg="add del mod replId">
          <pc:chgData name="Olesia Ursuliak (2540825)" userId="S::2540825@student.uwtsd.ac.uk::76f46dc3-c51c-4fe8-864f-c35b7f943c08" providerId="AD" clId="Web-{42DCFFCE-1910-FBE5-5409-55C599F657B3}" dt="2026-08-12T09:04:10.704" v="10"/>
          <pc:sldLayoutMkLst>
            <pc:docMk/>
            <pc:sldMasterMk cId="1655072291" sldId="2147483718"/>
            <pc:sldLayoutMk cId="2142920358" sldId="2147483732"/>
          </pc:sldLayoutMkLst>
        </pc:sldLayoutChg>
        <pc:sldLayoutChg chg="add del mod replId">
          <pc:chgData name="Olesia Ursuliak (2540825)" userId="S::2540825@student.uwtsd.ac.uk::76f46dc3-c51c-4fe8-864f-c35b7f943c08" providerId="AD" clId="Web-{42DCFFCE-1910-FBE5-5409-55C599F657B3}" dt="2026-08-12T09:04:10.704" v="10"/>
          <pc:sldLayoutMkLst>
            <pc:docMk/>
            <pc:sldMasterMk cId="1655072291" sldId="2147483718"/>
            <pc:sldLayoutMk cId="1542768868" sldId="2147483733"/>
          </pc:sldLayoutMkLst>
        </pc:sldLayoutChg>
        <pc:sldLayoutChg chg="add del mod replId">
          <pc:chgData name="Olesia Ursuliak (2540825)" userId="S::2540825@student.uwtsd.ac.uk::76f46dc3-c51c-4fe8-864f-c35b7f943c08" providerId="AD" clId="Web-{42DCFFCE-1910-FBE5-5409-55C599F657B3}" dt="2026-08-12T09:04:10.704" v="10"/>
          <pc:sldLayoutMkLst>
            <pc:docMk/>
            <pc:sldMasterMk cId="1655072291" sldId="2147483718"/>
            <pc:sldLayoutMk cId="2138515887" sldId="2147483734"/>
          </pc:sldLayoutMkLst>
        </pc:sldLayoutChg>
      </pc:sldMasterChg>
      <pc:sldMasterChg chg="add del addSldLayout delSldLayout modSldLayout">
        <pc:chgData name="Olesia Ursuliak (2540825)" userId="S::2540825@student.uwtsd.ac.uk::76f46dc3-c51c-4fe8-864f-c35b7f943c08" providerId="AD" clId="Web-{42DCFFCE-1910-FBE5-5409-55C599F657B3}" dt="2026-08-12T09:04:16.469" v="11"/>
        <pc:sldMasterMkLst>
          <pc:docMk/>
          <pc:sldMasterMk cId="3032939887" sldId="2147483735"/>
        </pc:sldMasterMkLst>
        <pc:sldLayoutChg chg="add del mod replId">
          <pc:chgData name="Olesia Ursuliak (2540825)" userId="S::2540825@student.uwtsd.ac.uk::76f46dc3-c51c-4fe8-864f-c35b7f943c08" providerId="AD" clId="Web-{42DCFFCE-1910-FBE5-5409-55C599F657B3}" dt="2026-08-12T09:04:16.469" v="11"/>
          <pc:sldLayoutMkLst>
            <pc:docMk/>
            <pc:sldMasterMk cId="3032939887" sldId="2147483735"/>
            <pc:sldLayoutMk cId="2478645078" sldId="2147483736"/>
          </pc:sldLayoutMkLst>
        </pc:sldLayoutChg>
        <pc:sldLayoutChg chg="add del mod replId">
          <pc:chgData name="Olesia Ursuliak (2540825)" userId="S::2540825@student.uwtsd.ac.uk::76f46dc3-c51c-4fe8-864f-c35b7f943c08" providerId="AD" clId="Web-{42DCFFCE-1910-FBE5-5409-55C599F657B3}" dt="2026-08-12T09:04:16.469" v="11"/>
          <pc:sldLayoutMkLst>
            <pc:docMk/>
            <pc:sldMasterMk cId="3032939887" sldId="2147483735"/>
            <pc:sldLayoutMk cId="2301831192" sldId="2147483737"/>
          </pc:sldLayoutMkLst>
        </pc:sldLayoutChg>
        <pc:sldLayoutChg chg="add del mod replId">
          <pc:chgData name="Olesia Ursuliak (2540825)" userId="S::2540825@student.uwtsd.ac.uk::76f46dc3-c51c-4fe8-864f-c35b7f943c08" providerId="AD" clId="Web-{42DCFFCE-1910-FBE5-5409-55C599F657B3}" dt="2026-08-12T09:04:16.469" v="11"/>
          <pc:sldLayoutMkLst>
            <pc:docMk/>
            <pc:sldMasterMk cId="3032939887" sldId="2147483735"/>
            <pc:sldLayoutMk cId="1859236012" sldId="2147483738"/>
          </pc:sldLayoutMkLst>
        </pc:sldLayoutChg>
        <pc:sldLayoutChg chg="add del mod replId">
          <pc:chgData name="Olesia Ursuliak (2540825)" userId="S::2540825@student.uwtsd.ac.uk::76f46dc3-c51c-4fe8-864f-c35b7f943c08" providerId="AD" clId="Web-{42DCFFCE-1910-FBE5-5409-55C599F657B3}" dt="2026-08-12T09:04:16.469" v="11"/>
          <pc:sldLayoutMkLst>
            <pc:docMk/>
            <pc:sldMasterMk cId="3032939887" sldId="2147483735"/>
            <pc:sldLayoutMk cId="3581521463" sldId="2147483739"/>
          </pc:sldLayoutMkLst>
        </pc:sldLayoutChg>
        <pc:sldLayoutChg chg="add del mod replId">
          <pc:chgData name="Olesia Ursuliak (2540825)" userId="S::2540825@student.uwtsd.ac.uk::76f46dc3-c51c-4fe8-864f-c35b7f943c08" providerId="AD" clId="Web-{42DCFFCE-1910-FBE5-5409-55C599F657B3}" dt="2026-08-12T09:04:16.469" v="11"/>
          <pc:sldLayoutMkLst>
            <pc:docMk/>
            <pc:sldMasterMk cId="3032939887" sldId="2147483735"/>
            <pc:sldLayoutMk cId="896546" sldId="2147483740"/>
          </pc:sldLayoutMkLst>
        </pc:sldLayoutChg>
        <pc:sldLayoutChg chg="add del mod replId">
          <pc:chgData name="Olesia Ursuliak (2540825)" userId="S::2540825@student.uwtsd.ac.uk::76f46dc3-c51c-4fe8-864f-c35b7f943c08" providerId="AD" clId="Web-{42DCFFCE-1910-FBE5-5409-55C599F657B3}" dt="2026-08-12T09:04:16.469" v="11"/>
          <pc:sldLayoutMkLst>
            <pc:docMk/>
            <pc:sldMasterMk cId="3032939887" sldId="2147483735"/>
            <pc:sldLayoutMk cId="100071122" sldId="2147483741"/>
          </pc:sldLayoutMkLst>
        </pc:sldLayoutChg>
        <pc:sldLayoutChg chg="add del mod replId">
          <pc:chgData name="Olesia Ursuliak (2540825)" userId="S::2540825@student.uwtsd.ac.uk::76f46dc3-c51c-4fe8-864f-c35b7f943c08" providerId="AD" clId="Web-{42DCFFCE-1910-FBE5-5409-55C599F657B3}" dt="2026-08-12T09:04:16.469" v="11"/>
          <pc:sldLayoutMkLst>
            <pc:docMk/>
            <pc:sldMasterMk cId="3032939887" sldId="2147483735"/>
            <pc:sldLayoutMk cId="1817597761" sldId="2147483742"/>
          </pc:sldLayoutMkLst>
        </pc:sldLayoutChg>
        <pc:sldLayoutChg chg="add del mod replId">
          <pc:chgData name="Olesia Ursuliak (2540825)" userId="S::2540825@student.uwtsd.ac.uk::76f46dc3-c51c-4fe8-864f-c35b7f943c08" providerId="AD" clId="Web-{42DCFFCE-1910-FBE5-5409-55C599F657B3}" dt="2026-08-12T09:04:16.469" v="11"/>
          <pc:sldLayoutMkLst>
            <pc:docMk/>
            <pc:sldMasterMk cId="3032939887" sldId="2147483735"/>
            <pc:sldLayoutMk cId="2754537542" sldId="2147483743"/>
          </pc:sldLayoutMkLst>
        </pc:sldLayoutChg>
        <pc:sldLayoutChg chg="add del mod replId">
          <pc:chgData name="Olesia Ursuliak (2540825)" userId="S::2540825@student.uwtsd.ac.uk::76f46dc3-c51c-4fe8-864f-c35b7f943c08" providerId="AD" clId="Web-{42DCFFCE-1910-FBE5-5409-55C599F657B3}" dt="2026-08-12T09:04:16.469" v="11"/>
          <pc:sldLayoutMkLst>
            <pc:docMk/>
            <pc:sldMasterMk cId="3032939887" sldId="2147483735"/>
            <pc:sldLayoutMk cId="3849834624" sldId="2147483744"/>
          </pc:sldLayoutMkLst>
        </pc:sldLayoutChg>
        <pc:sldLayoutChg chg="add del mod replId">
          <pc:chgData name="Olesia Ursuliak (2540825)" userId="S::2540825@student.uwtsd.ac.uk::76f46dc3-c51c-4fe8-864f-c35b7f943c08" providerId="AD" clId="Web-{42DCFFCE-1910-FBE5-5409-55C599F657B3}" dt="2026-08-12T09:04:16.469" v="11"/>
          <pc:sldLayoutMkLst>
            <pc:docMk/>
            <pc:sldMasterMk cId="3032939887" sldId="2147483735"/>
            <pc:sldLayoutMk cId="1852838421" sldId="2147483745"/>
          </pc:sldLayoutMkLst>
        </pc:sldLayoutChg>
        <pc:sldLayoutChg chg="add del mod replId">
          <pc:chgData name="Olesia Ursuliak (2540825)" userId="S::2540825@student.uwtsd.ac.uk::76f46dc3-c51c-4fe8-864f-c35b7f943c08" providerId="AD" clId="Web-{42DCFFCE-1910-FBE5-5409-55C599F657B3}" dt="2026-08-12T09:04:16.469" v="11"/>
          <pc:sldLayoutMkLst>
            <pc:docMk/>
            <pc:sldMasterMk cId="3032939887" sldId="2147483735"/>
            <pc:sldLayoutMk cId="726413149" sldId="2147483746"/>
          </pc:sldLayoutMkLst>
        </pc:sldLayoutChg>
      </pc:sldMasterChg>
      <pc:sldMasterChg chg="add del addSldLayout delSldLayout modSldLayout">
        <pc:chgData name="Olesia Ursuliak (2540825)" userId="S::2540825@student.uwtsd.ac.uk::76f46dc3-c51c-4fe8-864f-c35b7f943c08" providerId="AD" clId="Web-{42DCFFCE-1910-FBE5-5409-55C599F657B3}" dt="2026-08-12T09:04:20.657" v="12"/>
        <pc:sldMasterMkLst>
          <pc:docMk/>
          <pc:sldMasterMk cId="257258712" sldId="2147483747"/>
        </pc:sldMasterMkLst>
        <pc:sldLayoutChg chg="add del mod replId">
          <pc:chgData name="Olesia Ursuliak (2540825)" userId="S::2540825@student.uwtsd.ac.uk::76f46dc3-c51c-4fe8-864f-c35b7f943c08" providerId="AD" clId="Web-{42DCFFCE-1910-FBE5-5409-55C599F657B3}" dt="2026-08-12T09:04:20.657" v="12"/>
          <pc:sldLayoutMkLst>
            <pc:docMk/>
            <pc:sldMasterMk cId="257258712" sldId="2147483747"/>
            <pc:sldLayoutMk cId="490439198" sldId="2147483748"/>
          </pc:sldLayoutMkLst>
        </pc:sldLayoutChg>
        <pc:sldLayoutChg chg="add del mod replId">
          <pc:chgData name="Olesia Ursuliak (2540825)" userId="S::2540825@student.uwtsd.ac.uk::76f46dc3-c51c-4fe8-864f-c35b7f943c08" providerId="AD" clId="Web-{42DCFFCE-1910-FBE5-5409-55C599F657B3}" dt="2026-08-12T09:04:20.657" v="12"/>
          <pc:sldLayoutMkLst>
            <pc:docMk/>
            <pc:sldMasterMk cId="257258712" sldId="2147483747"/>
            <pc:sldLayoutMk cId="2885940944" sldId="2147483749"/>
          </pc:sldLayoutMkLst>
        </pc:sldLayoutChg>
        <pc:sldLayoutChg chg="add del mod replId">
          <pc:chgData name="Olesia Ursuliak (2540825)" userId="S::2540825@student.uwtsd.ac.uk::76f46dc3-c51c-4fe8-864f-c35b7f943c08" providerId="AD" clId="Web-{42DCFFCE-1910-FBE5-5409-55C599F657B3}" dt="2026-08-12T09:04:20.657" v="12"/>
          <pc:sldLayoutMkLst>
            <pc:docMk/>
            <pc:sldMasterMk cId="257258712" sldId="2147483747"/>
            <pc:sldLayoutMk cId="3070833971" sldId="2147483750"/>
          </pc:sldLayoutMkLst>
        </pc:sldLayoutChg>
        <pc:sldLayoutChg chg="add del mod replId">
          <pc:chgData name="Olesia Ursuliak (2540825)" userId="S::2540825@student.uwtsd.ac.uk::76f46dc3-c51c-4fe8-864f-c35b7f943c08" providerId="AD" clId="Web-{42DCFFCE-1910-FBE5-5409-55C599F657B3}" dt="2026-08-12T09:04:20.657" v="12"/>
          <pc:sldLayoutMkLst>
            <pc:docMk/>
            <pc:sldMasterMk cId="257258712" sldId="2147483747"/>
            <pc:sldLayoutMk cId="2543161782" sldId="2147483751"/>
          </pc:sldLayoutMkLst>
        </pc:sldLayoutChg>
        <pc:sldLayoutChg chg="add del mod replId">
          <pc:chgData name="Olesia Ursuliak (2540825)" userId="S::2540825@student.uwtsd.ac.uk::76f46dc3-c51c-4fe8-864f-c35b7f943c08" providerId="AD" clId="Web-{42DCFFCE-1910-FBE5-5409-55C599F657B3}" dt="2026-08-12T09:04:20.657" v="12"/>
          <pc:sldLayoutMkLst>
            <pc:docMk/>
            <pc:sldMasterMk cId="257258712" sldId="2147483747"/>
            <pc:sldLayoutMk cId="1370338946" sldId="2147483752"/>
          </pc:sldLayoutMkLst>
        </pc:sldLayoutChg>
        <pc:sldLayoutChg chg="add del mod replId">
          <pc:chgData name="Olesia Ursuliak (2540825)" userId="S::2540825@student.uwtsd.ac.uk::76f46dc3-c51c-4fe8-864f-c35b7f943c08" providerId="AD" clId="Web-{42DCFFCE-1910-FBE5-5409-55C599F657B3}" dt="2026-08-12T09:04:20.657" v="12"/>
          <pc:sldLayoutMkLst>
            <pc:docMk/>
            <pc:sldMasterMk cId="257258712" sldId="2147483747"/>
            <pc:sldLayoutMk cId="123662316" sldId="2147483753"/>
          </pc:sldLayoutMkLst>
        </pc:sldLayoutChg>
        <pc:sldLayoutChg chg="add del mod replId">
          <pc:chgData name="Olesia Ursuliak (2540825)" userId="S::2540825@student.uwtsd.ac.uk::76f46dc3-c51c-4fe8-864f-c35b7f943c08" providerId="AD" clId="Web-{42DCFFCE-1910-FBE5-5409-55C599F657B3}" dt="2026-08-12T09:04:20.657" v="12"/>
          <pc:sldLayoutMkLst>
            <pc:docMk/>
            <pc:sldMasterMk cId="257258712" sldId="2147483747"/>
            <pc:sldLayoutMk cId="3653552815" sldId="2147483754"/>
          </pc:sldLayoutMkLst>
        </pc:sldLayoutChg>
        <pc:sldLayoutChg chg="add del mod replId">
          <pc:chgData name="Olesia Ursuliak (2540825)" userId="S::2540825@student.uwtsd.ac.uk::76f46dc3-c51c-4fe8-864f-c35b7f943c08" providerId="AD" clId="Web-{42DCFFCE-1910-FBE5-5409-55C599F657B3}" dt="2026-08-12T09:04:20.657" v="12"/>
          <pc:sldLayoutMkLst>
            <pc:docMk/>
            <pc:sldMasterMk cId="257258712" sldId="2147483747"/>
            <pc:sldLayoutMk cId="724365862" sldId="2147483755"/>
          </pc:sldLayoutMkLst>
        </pc:sldLayoutChg>
        <pc:sldLayoutChg chg="add del mod replId">
          <pc:chgData name="Olesia Ursuliak (2540825)" userId="S::2540825@student.uwtsd.ac.uk::76f46dc3-c51c-4fe8-864f-c35b7f943c08" providerId="AD" clId="Web-{42DCFFCE-1910-FBE5-5409-55C599F657B3}" dt="2026-08-12T09:04:20.657" v="12"/>
          <pc:sldLayoutMkLst>
            <pc:docMk/>
            <pc:sldMasterMk cId="257258712" sldId="2147483747"/>
            <pc:sldLayoutMk cId="3998977712" sldId="2147483756"/>
          </pc:sldLayoutMkLst>
        </pc:sldLayoutChg>
        <pc:sldLayoutChg chg="add del mod replId">
          <pc:chgData name="Olesia Ursuliak (2540825)" userId="S::2540825@student.uwtsd.ac.uk::76f46dc3-c51c-4fe8-864f-c35b7f943c08" providerId="AD" clId="Web-{42DCFFCE-1910-FBE5-5409-55C599F657B3}" dt="2026-08-12T09:04:20.657" v="12"/>
          <pc:sldLayoutMkLst>
            <pc:docMk/>
            <pc:sldMasterMk cId="257258712" sldId="2147483747"/>
            <pc:sldLayoutMk cId="1313615246" sldId="2147483757"/>
          </pc:sldLayoutMkLst>
        </pc:sldLayoutChg>
        <pc:sldLayoutChg chg="add del mod replId">
          <pc:chgData name="Olesia Ursuliak (2540825)" userId="S::2540825@student.uwtsd.ac.uk::76f46dc3-c51c-4fe8-864f-c35b7f943c08" providerId="AD" clId="Web-{42DCFFCE-1910-FBE5-5409-55C599F657B3}" dt="2026-08-12T09:04:20.657" v="12"/>
          <pc:sldLayoutMkLst>
            <pc:docMk/>
            <pc:sldMasterMk cId="257258712" sldId="2147483747"/>
            <pc:sldLayoutMk cId="1306055987" sldId="2147483758"/>
          </pc:sldLayoutMkLst>
        </pc:sldLayoutChg>
      </pc:sldMasterChg>
      <pc:sldMasterChg chg="add del addSldLayout delSldLayout modSldLayout">
        <pc:chgData name="Olesia Ursuliak (2540825)" userId="S::2540825@student.uwtsd.ac.uk::76f46dc3-c51c-4fe8-864f-c35b7f943c08" providerId="AD" clId="Web-{42DCFFCE-1910-FBE5-5409-55C599F657B3}" dt="2026-08-12T09:04:32.626" v="13"/>
        <pc:sldMasterMkLst>
          <pc:docMk/>
          <pc:sldMasterMk cId="4207820435" sldId="2147483759"/>
        </pc:sldMasterMkLst>
        <pc:sldLayoutChg chg="add del mod replId">
          <pc:chgData name="Olesia Ursuliak (2540825)" userId="S::2540825@student.uwtsd.ac.uk::76f46dc3-c51c-4fe8-864f-c35b7f943c08" providerId="AD" clId="Web-{42DCFFCE-1910-FBE5-5409-55C599F657B3}" dt="2026-08-12T09:04:32.626" v="13"/>
          <pc:sldLayoutMkLst>
            <pc:docMk/>
            <pc:sldMasterMk cId="4207820435" sldId="2147483759"/>
            <pc:sldLayoutMk cId="2098263587" sldId="2147483760"/>
          </pc:sldLayoutMkLst>
        </pc:sldLayoutChg>
        <pc:sldLayoutChg chg="add del mod replId">
          <pc:chgData name="Olesia Ursuliak (2540825)" userId="S::2540825@student.uwtsd.ac.uk::76f46dc3-c51c-4fe8-864f-c35b7f943c08" providerId="AD" clId="Web-{42DCFFCE-1910-FBE5-5409-55C599F657B3}" dt="2026-08-12T09:04:32.626" v="13"/>
          <pc:sldLayoutMkLst>
            <pc:docMk/>
            <pc:sldMasterMk cId="4207820435" sldId="2147483759"/>
            <pc:sldLayoutMk cId="2645855197" sldId="2147483761"/>
          </pc:sldLayoutMkLst>
        </pc:sldLayoutChg>
        <pc:sldLayoutChg chg="add del mod replId">
          <pc:chgData name="Olesia Ursuliak (2540825)" userId="S::2540825@student.uwtsd.ac.uk::76f46dc3-c51c-4fe8-864f-c35b7f943c08" providerId="AD" clId="Web-{42DCFFCE-1910-FBE5-5409-55C599F657B3}" dt="2026-08-12T09:04:32.626" v="13"/>
          <pc:sldLayoutMkLst>
            <pc:docMk/>
            <pc:sldMasterMk cId="4207820435" sldId="2147483759"/>
            <pc:sldLayoutMk cId="743880971" sldId="2147483762"/>
          </pc:sldLayoutMkLst>
        </pc:sldLayoutChg>
        <pc:sldLayoutChg chg="add del mod replId">
          <pc:chgData name="Olesia Ursuliak (2540825)" userId="S::2540825@student.uwtsd.ac.uk::76f46dc3-c51c-4fe8-864f-c35b7f943c08" providerId="AD" clId="Web-{42DCFFCE-1910-FBE5-5409-55C599F657B3}" dt="2026-08-12T09:04:32.626" v="13"/>
          <pc:sldLayoutMkLst>
            <pc:docMk/>
            <pc:sldMasterMk cId="4207820435" sldId="2147483759"/>
            <pc:sldLayoutMk cId="3040455514" sldId="2147483763"/>
          </pc:sldLayoutMkLst>
        </pc:sldLayoutChg>
        <pc:sldLayoutChg chg="add del mod replId">
          <pc:chgData name="Olesia Ursuliak (2540825)" userId="S::2540825@student.uwtsd.ac.uk::76f46dc3-c51c-4fe8-864f-c35b7f943c08" providerId="AD" clId="Web-{42DCFFCE-1910-FBE5-5409-55C599F657B3}" dt="2026-08-12T09:04:32.626" v="13"/>
          <pc:sldLayoutMkLst>
            <pc:docMk/>
            <pc:sldMasterMk cId="4207820435" sldId="2147483759"/>
            <pc:sldLayoutMk cId="3668864342" sldId="2147483764"/>
          </pc:sldLayoutMkLst>
        </pc:sldLayoutChg>
        <pc:sldLayoutChg chg="add del mod replId">
          <pc:chgData name="Olesia Ursuliak (2540825)" userId="S::2540825@student.uwtsd.ac.uk::76f46dc3-c51c-4fe8-864f-c35b7f943c08" providerId="AD" clId="Web-{42DCFFCE-1910-FBE5-5409-55C599F657B3}" dt="2026-08-12T09:04:32.626" v="13"/>
          <pc:sldLayoutMkLst>
            <pc:docMk/>
            <pc:sldMasterMk cId="4207820435" sldId="2147483759"/>
            <pc:sldLayoutMk cId="1029302172" sldId="2147483765"/>
          </pc:sldLayoutMkLst>
        </pc:sldLayoutChg>
        <pc:sldLayoutChg chg="add del mod replId">
          <pc:chgData name="Olesia Ursuliak (2540825)" userId="S::2540825@student.uwtsd.ac.uk::76f46dc3-c51c-4fe8-864f-c35b7f943c08" providerId="AD" clId="Web-{42DCFFCE-1910-FBE5-5409-55C599F657B3}" dt="2026-08-12T09:04:32.626" v="13"/>
          <pc:sldLayoutMkLst>
            <pc:docMk/>
            <pc:sldMasterMk cId="4207820435" sldId="2147483759"/>
            <pc:sldLayoutMk cId="1555609381" sldId="2147483766"/>
          </pc:sldLayoutMkLst>
        </pc:sldLayoutChg>
        <pc:sldLayoutChg chg="add del mod replId">
          <pc:chgData name="Olesia Ursuliak (2540825)" userId="S::2540825@student.uwtsd.ac.uk::76f46dc3-c51c-4fe8-864f-c35b7f943c08" providerId="AD" clId="Web-{42DCFFCE-1910-FBE5-5409-55C599F657B3}" dt="2026-08-12T09:04:32.626" v="13"/>
          <pc:sldLayoutMkLst>
            <pc:docMk/>
            <pc:sldMasterMk cId="4207820435" sldId="2147483759"/>
            <pc:sldLayoutMk cId="2654922169" sldId="2147483767"/>
          </pc:sldLayoutMkLst>
        </pc:sldLayoutChg>
        <pc:sldLayoutChg chg="add del mod replId">
          <pc:chgData name="Olesia Ursuliak (2540825)" userId="S::2540825@student.uwtsd.ac.uk::76f46dc3-c51c-4fe8-864f-c35b7f943c08" providerId="AD" clId="Web-{42DCFFCE-1910-FBE5-5409-55C599F657B3}" dt="2026-08-12T09:04:32.626" v="13"/>
          <pc:sldLayoutMkLst>
            <pc:docMk/>
            <pc:sldMasterMk cId="4207820435" sldId="2147483759"/>
            <pc:sldLayoutMk cId="3884159648" sldId="2147483768"/>
          </pc:sldLayoutMkLst>
        </pc:sldLayoutChg>
        <pc:sldLayoutChg chg="add del mod replId">
          <pc:chgData name="Olesia Ursuliak (2540825)" userId="S::2540825@student.uwtsd.ac.uk::76f46dc3-c51c-4fe8-864f-c35b7f943c08" providerId="AD" clId="Web-{42DCFFCE-1910-FBE5-5409-55C599F657B3}" dt="2026-08-12T09:04:32.626" v="13"/>
          <pc:sldLayoutMkLst>
            <pc:docMk/>
            <pc:sldMasterMk cId="4207820435" sldId="2147483759"/>
            <pc:sldLayoutMk cId="2955423604" sldId="2147483769"/>
          </pc:sldLayoutMkLst>
        </pc:sldLayoutChg>
        <pc:sldLayoutChg chg="add del mod replId">
          <pc:chgData name="Olesia Ursuliak (2540825)" userId="S::2540825@student.uwtsd.ac.uk::76f46dc3-c51c-4fe8-864f-c35b7f943c08" providerId="AD" clId="Web-{42DCFFCE-1910-FBE5-5409-55C599F657B3}" dt="2026-08-12T09:04:32.626" v="13"/>
          <pc:sldLayoutMkLst>
            <pc:docMk/>
            <pc:sldMasterMk cId="4207820435" sldId="2147483759"/>
            <pc:sldLayoutMk cId="3321624300" sldId="2147483770"/>
          </pc:sldLayoutMkLst>
        </pc:sldLayoutChg>
      </pc:sldMasterChg>
      <pc:sldMasterChg chg="add del addSldLayout delSldLayout modSldLayout">
        <pc:chgData name="Olesia Ursuliak (2540825)" userId="S::2540825@student.uwtsd.ac.uk::76f46dc3-c51c-4fe8-864f-c35b7f943c08" providerId="AD" clId="Web-{42DCFFCE-1910-FBE5-5409-55C599F657B3}" dt="2026-08-12T09:04:38.986" v="14"/>
        <pc:sldMasterMkLst>
          <pc:docMk/>
          <pc:sldMasterMk cId="1892412498" sldId="2147483771"/>
        </pc:sldMasterMkLst>
        <pc:sldLayoutChg chg="add del mod replId">
          <pc:chgData name="Olesia Ursuliak (2540825)" userId="S::2540825@student.uwtsd.ac.uk::76f46dc3-c51c-4fe8-864f-c35b7f943c08" providerId="AD" clId="Web-{42DCFFCE-1910-FBE5-5409-55C599F657B3}" dt="2026-08-12T09:04:38.986" v="14"/>
          <pc:sldLayoutMkLst>
            <pc:docMk/>
            <pc:sldMasterMk cId="1892412498" sldId="2147483771"/>
            <pc:sldLayoutMk cId="3176470032" sldId="2147483772"/>
          </pc:sldLayoutMkLst>
        </pc:sldLayoutChg>
        <pc:sldLayoutChg chg="add del mod replId">
          <pc:chgData name="Olesia Ursuliak (2540825)" userId="S::2540825@student.uwtsd.ac.uk::76f46dc3-c51c-4fe8-864f-c35b7f943c08" providerId="AD" clId="Web-{42DCFFCE-1910-FBE5-5409-55C599F657B3}" dt="2026-08-12T09:04:38.986" v="14"/>
          <pc:sldLayoutMkLst>
            <pc:docMk/>
            <pc:sldMasterMk cId="1892412498" sldId="2147483771"/>
            <pc:sldLayoutMk cId="3254474628" sldId="2147483773"/>
          </pc:sldLayoutMkLst>
        </pc:sldLayoutChg>
        <pc:sldLayoutChg chg="add del mod replId">
          <pc:chgData name="Olesia Ursuliak (2540825)" userId="S::2540825@student.uwtsd.ac.uk::76f46dc3-c51c-4fe8-864f-c35b7f943c08" providerId="AD" clId="Web-{42DCFFCE-1910-FBE5-5409-55C599F657B3}" dt="2026-08-12T09:04:38.986" v="14"/>
          <pc:sldLayoutMkLst>
            <pc:docMk/>
            <pc:sldMasterMk cId="1892412498" sldId="2147483771"/>
            <pc:sldLayoutMk cId="271908059" sldId="2147483774"/>
          </pc:sldLayoutMkLst>
        </pc:sldLayoutChg>
        <pc:sldLayoutChg chg="add del mod replId">
          <pc:chgData name="Olesia Ursuliak (2540825)" userId="S::2540825@student.uwtsd.ac.uk::76f46dc3-c51c-4fe8-864f-c35b7f943c08" providerId="AD" clId="Web-{42DCFFCE-1910-FBE5-5409-55C599F657B3}" dt="2026-08-12T09:04:38.986" v="14"/>
          <pc:sldLayoutMkLst>
            <pc:docMk/>
            <pc:sldMasterMk cId="1892412498" sldId="2147483771"/>
            <pc:sldLayoutMk cId="1991072301" sldId="2147483775"/>
          </pc:sldLayoutMkLst>
        </pc:sldLayoutChg>
        <pc:sldLayoutChg chg="add del mod replId">
          <pc:chgData name="Olesia Ursuliak (2540825)" userId="S::2540825@student.uwtsd.ac.uk::76f46dc3-c51c-4fe8-864f-c35b7f943c08" providerId="AD" clId="Web-{42DCFFCE-1910-FBE5-5409-55C599F657B3}" dt="2026-08-12T09:04:38.986" v="14"/>
          <pc:sldLayoutMkLst>
            <pc:docMk/>
            <pc:sldMasterMk cId="1892412498" sldId="2147483771"/>
            <pc:sldLayoutMk cId="439518606" sldId="2147483776"/>
          </pc:sldLayoutMkLst>
        </pc:sldLayoutChg>
        <pc:sldLayoutChg chg="add del mod replId">
          <pc:chgData name="Olesia Ursuliak (2540825)" userId="S::2540825@student.uwtsd.ac.uk::76f46dc3-c51c-4fe8-864f-c35b7f943c08" providerId="AD" clId="Web-{42DCFFCE-1910-FBE5-5409-55C599F657B3}" dt="2026-08-12T09:04:38.986" v="14"/>
          <pc:sldLayoutMkLst>
            <pc:docMk/>
            <pc:sldMasterMk cId="1892412498" sldId="2147483771"/>
            <pc:sldLayoutMk cId="4094381648" sldId="2147483777"/>
          </pc:sldLayoutMkLst>
        </pc:sldLayoutChg>
        <pc:sldLayoutChg chg="add del mod replId">
          <pc:chgData name="Olesia Ursuliak (2540825)" userId="S::2540825@student.uwtsd.ac.uk::76f46dc3-c51c-4fe8-864f-c35b7f943c08" providerId="AD" clId="Web-{42DCFFCE-1910-FBE5-5409-55C599F657B3}" dt="2026-08-12T09:04:38.986" v="14"/>
          <pc:sldLayoutMkLst>
            <pc:docMk/>
            <pc:sldMasterMk cId="1892412498" sldId="2147483771"/>
            <pc:sldLayoutMk cId="2248677144" sldId="2147483778"/>
          </pc:sldLayoutMkLst>
        </pc:sldLayoutChg>
        <pc:sldLayoutChg chg="add del mod replId">
          <pc:chgData name="Olesia Ursuliak (2540825)" userId="S::2540825@student.uwtsd.ac.uk::76f46dc3-c51c-4fe8-864f-c35b7f943c08" providerId="AD" clId="Web-{42DCFFCE-1910-FBE5-5409-55C599F657B3}" dt="2026-08-12T09:04:38.986" v="14"/>
          <pc:sldLayoutMkLst>
            <pc:docMk/>
            <pc:sldMasterMk cId="1892412498" sldId="2147483771"/>
            <pc:sldLayoutMk cId="1653480506" sldId="2147483779"/>
          </pc:sldLayoutMkLst>
        </pc:sldLayoutChg>
        <pc:sldLayoutChg chg="add del mod replId">
          <pc:chgData name="Olesia Ursuliak (2540825)" userId="S::2540825@student.uwtsd.ac.uk::76f46dc3-c51c-4fe8-864f-c35b7f943c08" providerId="AD" clId="Web-{42DCFFCE-1910-FBE5-5409-55C599F657B3}" dt="2026-08-12T09:04:38.986" v="14"/>
          <pc:sldLayoutMkLst>
            <pc:docMk/>
            <pc:sldMasterMk cId="1892412498" sldId="2147483771"/>
            <pc:sldLayoutMk cId="608774362" sldId="2147483780"/>
          </pc:sldLayoutMkLst>
        </pc:sldLayoutChg>
        <pc:sldLayoutChg chg="add del mod replId">
          <pc:chgData name="Olesia Ursuliak (2540825)" userId="S::2540825@student.uwtsd.ac.uk::76f46dc3-c51c-4fe8-864f-c35b7f943c08" providerId="AD" clId="Web-{42DCFFCE-1910-FBE5-5409-55C599F657B3}" dt="2026-08-12T09:04:38.986" v="14"/>
          <pc:sldLayoutMkLst>
            <pc:docMk/>
            <pc:sldMasterMk cId="1892412498" sldId="2147483771"/>
            <pc:sldLayoutMk cId="410791127" sldId="2147483781"/>
          </pc:sldLayoutMkLst>
        </pc:sldLayoutChg>
        <pc:sldLayoutChg chg="add del mod replId">
          <pc:chgData name="Olesia Ursuliak (2540825)" userId="S::2540825@student.uwtsd.ac.uk::76f46dc3-c51c-4fe8-864f-c35b7f943c08" providerId="AD" clId="Web-{42DCFFCE-1910-FBE5-5409-55C599F657B3}" dt="2026-08-12T09:04:38.986" v="14"/>
          <pc:sldLayoutMkLst>
            <pc:docMk/>
            <pc:sldMasterMk cId="1892412498" sldId="2147483771"/>
            <pc:sldLayoutMk cId="1697223108" sldId="2147483782"/>
          </pc:sldLayoutMkLst>
        </pc:sldLayoutChg>
        <pc:sldLayoutChg chg="add del mod replId">
          <pc:chgData name="Olesia Ursuliak (2540825)" userId="S::2540825@student.uwtsd.ac.uk::76f46dc3-c51c-4fe8-864f-c35b7f943c08" providerId="AD" clId="Web-{42DCFFCE-1910-FBE5-5409-55C599F657B3}" dt="2026-08-12T09:04:38.986" v="14"/>
          <pc:sldLayoutMkLst>
            <pc:docMk/>
            <pc:sldMasterMk cId="1892412498" sldId="2147483771"/>
            <pc:sldLayoutMk cId="73854849" sldId="2147483783"/>
          </pc:sldLayoutMkLst>
        </pc:sldLayoutChg>
        <pc:sldLayoutChg chg="add del mod replId">
          <pc:chgData name="Olesia Ursuliak (2540825)" userId="S::2540825@student.uwtsd.ac.uk::76f46dc3-c51c-4fe8-864f-c35b7f943c08" providerId="AD" clId="Web-{42DCFFCE-1910-FBE5-5409-55C599F657B3}" dt="2026-08-12T09:04:38.986" v="14"/>
          <pc:sldLayoutMkLst>
            <pc:docMk/>
            <pc:sldMasterMk cId="1892412498" sldId="2147483771"/>
            <pc:sldLayoutMk cId="871278481" sldId="2147483784"/>
          </pc:sldLayoutMkLst>
        </pc:sldLayoutChg>
        <pc:sldLayoutChg chg="add del mod replId">
          <pc:chgData name="Olesia Ursuliak (2540825)" userId="S::2540825@student.uwtsd.ac.uk::76f46dc3-c51c-4fe8-864f-c35b7f943c08" providerId="AD" clId="Web-{42DCFFCE-1910-FBE5-5409-55C599F657B3}" dt="2026-08-12T09:04:38.986" v="14"/>
          <pc:sldLayoutMkLst>
            <pc:docMk/>
            <pc:sldMasterMk cId="1892412498" sldId="2147483771"/>
            <pc:sldLayoutMk cId="3786618374" sldId="2147483785"/>
          </pc:sldLayoutMkLst>
        </pc:sldLayoutChg>
        <pc:sldLayoutChg chg="add del mod replId">
          <pc:chgData name="Olesia Ursuliak (2540825)" userId="S::2540825@student.uwtsd.ac.uk::76f46dc3-c51c-4fe8-864f-c35b7f943c08" providerId="AD" clId="Web-{42DCFFCE-1910-FBE5-5409-55C599F657B3}" dt="2026-08-12T09:04:38.986" v="14"/>
          <pc:sldLayoutMkLst>
            <pc:docMk/>
            <pc:sldMasterMk cId="1892412498" sldId="2147483771"/>
            <pc:sldLayoutMk cId="2546180185" sldId="2147483786"/>
          </pc:sldLayoutMkLst>
        </pc:sldLayoutChg>
        <pc:sldLayoutChg chg="add del mod replId">
          <pc:chgData name="Olesia Ursuliak (2540825)" userId="S::2540825@student.uwtsd.ac.uk::76f46dc3-c51c-4fe8-864f-c35b7f943c08" providerId="AD" clId="Web-{42DCFFCE-1910-FBE5-5409-55C599F657B3}" dt="2026-08-12T09:04:38.986" v="14"/>
          <pc:sldLayoutMkLst>
            <pc:docMk/>
            <pc:sldMasterMk cId="1892412498" sldId="2147483771"/>
            <pc:sldLayoutMk cId="3189454944" sldId="2147483787"/>
          </pc:sldLayoutMkLst>
        </pc:sldLayoutChg>
      </pc:sldMasterChg>
      <pc:sldMasterChg chg="add addSldLayout modSldLayout">
        <pc:chgData name="Olesia Ursuliak (2540825)" userId="S::2540825@student.uwtsd.ac.uk::76f46dc3-c51c-4fe8-864f-c35b7f943c08" providerId="AD" clId="Web-{42DCFFCE-1910-FBE5-5409-55C599F657B3}" dt="2026-08-12T09:04:38.986" v="14"/>
        <pc:sldMasterMkLst>
          <pc:docMk/>
          <pc:sldMasterMk cId="3478178642" sldId="2147483788"/>
        </pc:sldMasterMkLst>
        <pc:sldLayoutChg chg="add mod replId">
          <pc:chgData name="Olesia Ursuliak (2540825)" userId="S::2540825@student.uwtsd.ac.uk::76f46dc3-c51c-4fe8-864f-c35b7f943c08" providerId="AD" clId="Web-{42DCFFCE-1910-FBE5-5409-55C599F657B3}" dt="2026-08-12T09:04:38.986" v="14"/>
          <pc:sldLayoutMkLst>
            <pc:docMk/>
            <pc:sldMasterMk cId="3478178642" sldId="2147483788"/>
            <pc:sldLayoutMk cId="2320817126" sldId="2147483789"/>
          </pc:sldLayoutMkLst>
        </pc:sldLayoutChg>
        <pc:sldLayoutChg chg="add mod replId">
          <pc:chgData name="Olesia Ursuliak (2540825)" userId="S::2540825@student.uwtsd.ac.uk::76f46dc3-c51c-4fe8-864f-c35b7f943c08" providerId="AD" clId="Web-{42DCFFCE-1910-FBE5-5409-55C599F657B3}" dt="2026-08-12T09:04:38.986" v="14"/>
          <pc:sldLayoutMkLst>
            <pc:docMk/>
            <pc:sldMasterMk cId="3478178642" sldId="2147483788"/>
            <pc:sldLayoutMk cId="2927953862" sldId="2147483790"/>
          </pc:sldLayoutMkLst>
        </pc:sldLayoutChg>
        <pc:sldLayoutChg chg="add mod replId">
          <pc:chgData name="Olesia Ursuliak (2540825)" userId="S::2540825@student.uwtsd.ac.uk::76f46dc3-c51c-4fe8-864f-c35b7f943c08" providerId="AD" clId="Web-{42DCFFCE-1910-FBE5-5409-55C599F657B3}" dt="2026-08-12T09:04:38.986" v="14"/>
          <pc:sldLayoutMkLst>
            <pc:docMk/>
            <pc:sldMasterMk cId="3478178642" sldId="2147483788"/>
            <pc:sldLayoutMk cId="2302884082" sldId="2147483791"/>
          </pc:sldLayoutMkLst>
        </pc:sldLayoutChg>
        <pc:sldLayoutChg chg="add mod replId">
          <pc:chgData name="Olesia Ursuliak (2540825)" userId="S::2540825@student.uwtsd.ac.uk::76f46dc3-c51c-4fe8-864f-c35b7f943c08" providerId="AD" clId="Web-{42DCFFCE-1910-FBE5-5409-55C599F657B3}" dt="2026-08-12T09:04:38.986" v="14"/>
          <pc:sldLayoutMkLst>
            <pc:docMk/>
            <pc:sldMasterMk cId="3478178642" sldId="2147483788"/>
            <pc:sldLayoutMk cId="199107223" sldId="2147483792"/>
          </pc:sldLayoutMkLst>
        </pc:sldLayoutChg>
        <pc:sldLayoutChg chg="add mod replId">
          <pc:chgData name="Olesia Ursuliak (2540825)" userId="S::2540825@student.uwtsd.ac.uk::76f46dc3-c51c-4fe8-864f-c35b7f943c08" providerId="AD" clId="Web-{42DCFFCE-1910-FBE5-5409-55C599F657B3}" dt="2026-08-12T09:04:38.986" v="14"/>
          <pc:sldLayoutMkLst>
            <pc:docMk/>
            <pc:sldMasterMk cId="3478178642" sldId="2147483788"/>
            <pc:sldLayoutMk cId="135170611" sldId="2147483793"/>
          </pc:sldLayoutMkLst>
        </pc:sldLayoutChg>
        <pc:sldLayoutChg chg="add mod replId">
          <pc:chgData name="Olesia Ursuliak (2540825)" userId="S::2540825@student.uwtsd.ac.uk::76f46dc3-c51c-4fe8-864f-c35b7f943c08" providerId="AD" clId="Web-{42DCFFCE-1910-FBE5-5409-55C599F657B3}" dt="2026-08-12T09:04:38.986" v="14"/>
          <pc:sldLayoutMkLst>
            <pc:docMk/>
            <pc:sldMasterMk cId="3478178642" sldId="2147483788"/>
            <pc:sldLayoutMk cId="3315381405" sldId="2147483794"/>
          </pc:sldLayoutMkLst>
        </pc:sldLayoutChg>
        <pc:sldLayoutChg chg="add mod replId">
          <pc:chgData name="Olesia Ursuliak (2540825)" userId="S::2540825@student.uwtsd.ac.uk::76f46dc3-c51c-4fe8-864f-c35b7f943c08" providerId="AD" clId="Web-{42DCFFCE-1910-FBE5-5409-55C599F657B3}" dt="2026-08-12T09:04:38.986" v="14"/>
          <pc:sldLayoutMkLst>
            <pc:docMk/>
            <pc:sldMasterMk cId="3478178642" sldId="2147483788"/>
            <pc:sldLayoutMk cId="2296260261" sldId="2147483795"/>
          </pc:sldLayoutMkLst>
        </pc:sldLayoutChg>
        <pc:sldLayoutChg chg="add mod replId">
          <pc:chgData name="Olesia Ursuliak (2540825)" userId="S::2540825@student.uwtsd.ac.uk::76f46dc3-c51c-4fe8-864f-c35b7f943c08" providerId="AD" clId="Web-{42DCFFCE-1910-FBE5-5409-55C599F657B3}" dt="2026-08-12T09:04:38.986" v="14"/>
          <pc:sldLayoutMkLst>
            <pc:docMk/>
            <pc:sldMasterMk cId="3478178642" sldId="2147483788"/>
            <pc:sldLayoutMk cId="2512865616" sldId="2147483796"/>
          </pc:sldLayoutMkLst>
        </pc:sldLayoutChg>
        <pc:sldLayoutChg chg="add mod replId">
          <pc:chgData name="Olesia Ursuliak (2540825)" userId="S::2540825@student.uwtsd.ac.uk::76f46dc3-c51c-4fe8-864f-c35b7f943c08" providerId="AD" clId="Web-{42DCFFCE-1910-FBE5-5409-55C599F657B3}" dt="2026-08-12T09:04:38.986" v="14"/>
          <pc:sldLayoutMkLst>
            <pc:docMk/>
            <pc:sldMasterMk cId="3478178642" sldId="2147483788"/>
            <pc:sldLayoutMk cId="127686587" sldId="2147483797"/>
          </pc:sldLayoutMkLst>
        </pc:sldLayoutChg>
        <pc:sldLayoutChg chg="add mod replId">
          <pc:chgData name="Olesia Ursuliak (2540825)" userId="S::2540825@student.uwtsd.ac.uk::76f46dc3-c51c-4fe8-864f-c35b7f943c08" providerId="AD" clId="Web-{42DCFFCE-1910-FBE5-5409-55C599F657B3}" dt="2026-08-12T09:04:38.986" v="14"/>
          <pc:sldLayoutMkLst>
            <pc:docMk/>
            <pc:sldMasterMk cId="3478178642" sldId="2147483788"/>
            <pc:sldLayoutMk cId="3222090180" sldId="2147483798"/>
          </pc:sldLayoutMkLst>
        </pc:sldLayoutChg>
        <pc:sldLayoutChg chg="add mod replId">
          <pc:chgData name="Olesia Ursuliak (2540825)" userId="S::2540825@student.uwtsd.ac.uk::76f46dc3-c51c-4fe8-864f-c35b7f943c08" providerId="AD" clId="Web-{42DCFFCE-1910-FBE5-5409-55C599F657B3}" dt="2026-08-12T09:04:38.986" v="14"/>
          <pc:sldLayoutMkLst>
            <pc:docMk/>
            <pc:sldMasterMk cId="3478178642" sldId="2147483788"/>
            <pc:sldLayoutMk cId="3130563854" sldId="2147483799"/>
          </pc:sldLayoutMkLst>
        </pc:sldLayoutChg>
        <pc:sldLayoutChg chg="add mod replId">
          <pc:chgData name="Olesia Ursuliak (2540825)" userId="S::2540825@student.uwtsd.ac.uk::76f46dc3-c51c-4fe8-864f-c35b7f943c08" providerId="AD" clId="Web-{42DCFFCE-1910-FBE5-5409-55C599F657B3}" dt="2026-08-12T09:04:38.986" v="14"/>
          <pc:sldLayoutMkLst>
            <pc:docMk/>
            <pc:sldMasterMk cId="3478178642" sldId="2147483788"/>
            <pc:sldLayoutMk cId="1990141493" sldId="2147483800"/>
          </pc:sldLayoutMkLst>
        </pc:sldLayoutChg>
        <pc:sldLayoutChg chg="add mod replId">
          <pc:chgData name="Olesia Ursuliak (2540825)" userId="S::2540825@student.uwtsd.ac.uk::76f46dc3-c51c-4fe8-864f-c35b7f943c08" providerId="AD" clId="Web-{42DCFFCE-1910-FBE5-5409-55C599F657B3}" dt="2026-08-12T09:04:38.986" v="14"/>
          <pc:sldLayoutMkLst>
            <pc:docMk/>
            <pc:sldMasterMk cId="3478178642" sldId="2147483788"/>
            <pc:sldLayoutMk cId="2874043216" sldId="2147483801"/>
          </pc:sldLayoutMkLst>
        </pc:sldLayoutChg>
        <pc:sldLayoutChg chg="add mod replId">
          <pc:chgData name="Olesia Ursuliak (2540825)" userId="S::2540825@student.uwtsd.ac.uk::76f46dc3-c51c-4fe8-864f-c35b7f943c08" providerId="AD" clId="Web-{42DCFFCE-1910-FBE5-5409-55C599F657B3}" dt="2026-08-12T09:04:38.986" v="14"/>
          <pc:sldLayoutMkLst>
            <pc:docMk/>
            <pc:sldMasterMk cId="3478178642" sldId="2147483788"/>
            <pc:sldLayoutMk cId="2352391460" sldId="2147483802"/>
          </pc:sldLayoutMkLst>
        </pc:sldLayoutChg>
        <pc:sldLayoutChg chg="add mod replId">
          <pc:chgData name="Olesia Ursuliak (2540825)" userId="S::2540825@student.uwtsd.ac.uk::76f46dc3-c51c-4fe8-864f-c35b7f943c08" providerId="AD" clId="Web-{42DCFFCE-1910-FBE5-5409-55C599F657B3}" dt="2026-08-12T09:04:38.986" v="14"/>
          <pc:sldLayoutMkLst>
            <pc:docMk/>
            <pc:sldMasterMk cId="3478178642" sldId="2147483788"/>
            <pc:sldLayoutMk cId="1387638106" sldId="2147483803"/>
          </pc:sldLayoutMkLst>
        </pc:sldLayoutChg>
        <pc:sldLayoutChg chg="add mod replId">
          <pc:chgData name="Olesia Ursuliak (2540825)" userId="S::2540825@student.uwtsd.ac.uk::76f46dc3-c51c-4fe8-864f-c35b7f943c08" providerId="AD" clId="Web-{42DCFFCE-1910-FBE5-5409-55C599F657B3}" dt="2026-08-12T09:04:38.986" v="14"/>
          <pc:sldLayoutMkLst>
            <pc:docMk/>
            <pc:sldMasterMk cId="3478178642" sldId="2147483788"/>
            <pc:sldLayoutMk cId="580204272" sldId="2147483804"/>
          </pc:sldLayoutMkLst>
        </pc:sldLayoutChg>
      </pc:sldMasterChg>
    </pc:docChg>
  </pc:docChgLst>
  <pc:docChgLst>
    <pc:chgData name="Olesia Ursuliak (2540825)" userId="S::2540825@student.uwtsd.ac.uk::76f46dc3-c51c-4fe8-864f-c35b7f943c08" providerId="AD" clId="Web-{8AEF9F52-09A4-3115-A2D7-AF7A14598980}"/>
    <pc:docChg chg="modSld">
      <pc:chgData name="Olesia Ursuliak (2540825)" userId="S::2540825@student.uwtsd.ac.uk::76f46dc3-c51c-4fe8-864f-c35b7f943c08" providerId="AD" clId="Web-{8AEF9F52-09A4-3115-A2D7-AF7A14598980}" dt="2026-08-13T11:42:10.231" v="46" actId="20577"/>
      <pc:docMkLst>
        <pc:docMk/>
      </pc:docMkLst>
      <pc:sldChg chg="modSp">
        <pc:chgData name="Olesia Ursuliak (2540825)" userId="S::2540825@student.uwtsd.ac.uk::76f46dc3-c51c-4fe8-864f-c35b7f943c08" providerId="AD" clId="Web-{8AEF9F52-09A4-3115-A2D7-AF7A14598980}" dt="2026-08-13T11:35:19.498" v="3" actId="20577"/>
        <pc:sldMkLst>
          <pc:docMk/>
          <pc:sldMk cId="1201993167" sldId="260"/>
        </pc:sldMkLst>
        <pc:spChg chg="mod">
          <ac:chgData name="Olesia Ursuliak (2540825)" userId="S::2540825@student.uwtsd.ac.uk::76f46dc3-c51c-4fe8-864f-c35b7f943c08" providerId="AD" clId="Web-{8AEF9F52-09A4-3115-A2D7-AF7A14598980}" dt="2026-08-13T11:35:19.498" v="3" actId="20577"/>
          <ac:spMkLst>
            <pc:docMk/>
            <pc:sldMk cId="1201993167" sldId="260"/>
            <ac:spMk id="2" creationId="{85CE09B6-9397-A618-4767-EC0B805B5DBD}"/>
          </ac:spMkLst>
        </pc:spChg>
      </pc:sldChg>
      <pc:sldChg chg="addSp delSp modSp mod setBg modClrScheme chgLayout">
        <pc:chgData name="Olesia Ursuliak (2540825)" userId="S::2540825@student.uwtsd.ac.uk::76f46dc3-c51c-4fe8-864f-c35b7f943c08" providerId="AD" clId="Web-{8AEF9F52-09A4-3115-A2D7-AF7A14598980}" dt="2026-08-13T11:42:10.231" v="46" actId="20577"/>
        <pc:sldMkLst>
          <pc:docMk/>
          <pc:sldMk cId="2261006584" sldId="264"/>
        </pc:sldMkLst>
        <pc:spChg chg="mod ord">
          <ac:chgData name="Olesia Ursuliak (2540825)" userId="S::2540825@student.uwtsd.ac.uk::76f46dc3-c51c-4fe8-864f-c35b7f943c08" providerId="AD" clId="Web-{8AEF9F52-09A4-3115-A2D7-AF7A14598980}" dt="2026-08-13T11:36:41.204" v="14" actId="20577"/>
          <ac:spMkLst>
            <pc:docMk/>
            <pc:sldMk cId="2261006584" sldId="264"/>
            <ac:spMk id="2" creationId="{588DC72D-34F5-A70D-F4AA-DEF9AC25F667}"/>
          </ac:spMkLst>
        </pc:spChg>
        <pc:spChg chg="mod ord">
          <ac:chgData name="Olesia Ursuliak (2540825)" userId="S::2540825@student.uwtsd.ac.uk::76f46dc3-c51c-4fe8-864f-c35b7f943c08" providerId="AD" clId="Web-{8AEF9F52-09A4-3115-A2D7-AF7A14598980}" dt="2026-08-13T11:42:10.231" v="46" actId="20577"/>
          <ac:spMkLst>
            <pc:docMk/>
            <pc:sldMk cId="2261006584" sldId="264"/>
            <ac:spMk id="3" creationId="{98389D01-9820-0794-D2BC-3F5992DA4E5B}"/>
          </ac:spMkLst>
        </pc:spChg>
        <pc:spChg chg="add del mod ord">
          <ac:chgData name="Olesia Ursuliak (2540825)" userId="S::2540825@student.uwtsd.ac.uk::76f46dc3-c51c-4fe8-864f-c35b7f943c08" providerId="AD" clId="Web-{8AEF9F52-09A4-3115-A2D7-AF7A14598980}" dt="2026-08-13T11:35:48.187" v="5"/>
          <ac:spMkLst>
            <pc:docMk/>
            <pc:sldMk cId="2261006584" sldId="264"/>
            <ac:spMk id="4" creationId="{3567F02D-426E-FEBD-7537-0046C0650EB6}"/>
          </ac:spMkLst>
        </pc:spChg>
        <pc:spChg chg="add mod">
          <ac:chgData name="Olesia Ursuliak (2540825)" userId="S::2540825@student.uwtsd.ac.uk::76f46dc3-c51c-4fe8-864f-c35b7f943c08" providerId="AD" clId="Web-{8AEF9F52-09A4-3115-A2D7-AF7A14598980}" dt="2026-08-13T11:36:30.844" v="13" actId="1076"/>
          <ac:spMkLst>
            <pc:docMk/>
            <pc:sldMk cId="2261006584" sldId="264"/>
            <ac:spMk id="6" creationId="{D11A8F5E-33AB-B1AC-009D-99CB5009FBCC}"/>
          </ac:spMkLst>
        </pc:spChg>
        <pc:spChg chg="add del">
          <ac:chgData name="Olesia Ursuliak (2540825)" userId="S::2540825@student.uwtsd.ac.uk::76f46dc3-c51c-4fe8-864f-c35b7f943c08" providerId="AD" clId="Web-{8AEF9F52-09A4-3115-A2D7-AF7A14598980}" dt="2026-08-13T11:36:02.703" v="7"/>
          <ac:spMkLst>
            <pc:docMk/>
            <pc:sldMk cId="2261006584" sldId="264"/>
            <ac:spMk id="38" creationId="{4EB21FA6-8B6A-4699-8408-91E69980018A}"/>
          </ac:spMkLst>
        </pc:spChg>
        <pc:spChg chg="add del">
          <ac:chgData name="Olesia Ursuliak (2540825)" userId="S::2540825@student.uwtsd.ac.uk::76f46dc3-c51c-4fe8-864f-c35b7f943c08" providerId="AD" clId="Web-{8AEF9F52-09A4-3115-A2D7-AF7A14598980}" dt="2026-08-13T11:36:02.703" v="7"/>
          <ac:spMkLst>
            <pc:docMk/>
            <pc:sldMk cId="2261006584" sldId="264"/>
            <ac:spMk id="40" creationId="{664D6319-AE80-458F-A2C6-1F0351266C95}"/>
          </ac:spMkLst>
        </pc:spChg>
        <pc:spChg chg="add">
          <ac:chgData name="Olesia Ursuliak (2540825)" userId="S::2540825@student.uwtsd.ac.uk::76f46dc3-c51c-4fe8-864f-c35b7f943c08" providerId="AD" clId="Web-{8AEF9F52-09A4-3115-A2D7-AF7A14598980}" dt="2026-08-13T11:36:02.718" v="8"/>
          <ac:spMkLst>
            <pc:docMk/>
            <pc:sldMk cId="2261006584" sldId="264"/>
            <ac:spMk id="44" creationId="{B8FE8EF1-7AF2-4864-A8DE-7EE3481DA1D4}"/>
          </ac:spMkLst>
        </pc:spChg>
        <pc:spChg chg="add">
          <ac:chgData name="Olesia Ursuliak (2540825)" userId="S::2540825@student.uwtsd.ac.uk::76f46dc3-c51c-4fe8-864f-c35b7f943c08" providerId="AD" clId="Web-{8AEF9F52-09A4-3115-A2D7-AF7A14598980}" dt="2026-08-13T11:36:02.718" v="8"/>
          <ac:spMkLst>
            <pc:docMk/>
            <pc:sldMk cId="2261006584" sldId="264"/>
            <ac:spMk id="45" creationId="{5B3CCFC9-E82D-444E-9621-FE5F95E679EC}"/>
          </ac:spMkLst>
        </pc:spChg>
        <pc:grpChg chg="add del">
          <ac:chgData name="Olesia Ursuliak (2540825)" userId="S::2540825@student.uwtsd.ac.uk::76f46dc3-c51c-4fe8-864f-c35b7f943c08" providerId="AD" clId="Web-{8AEF9F52-09A4-3115-A2D7-AF7A14598980}" dt="2026-08-13T11:36:02.703" v="7"/>
          <ac:grpSpMkLst>
            <pc:docMk/>
            <pc:sldMk cId="2261006584" sldId="264"/>
            <ac:grpSpMk id="10" creationId="{F27737A0-D7E0-4415-8E90-FD4F69E76C19}"/>
          </ac:grpSpMkLst>
        </pc:grpChg>
        <pc:grpChg chg="add del">
          <ac:chgData name="Olesia Ursuliak (2540825)" userId="S::2540825@student.uwtsd.ac.uk::76f46dc3-c51c-4fe8-864f-c35b7f943c08" providerId="AD" clId="Web-{8AEF9F52-09A4-3115-A2D7-AF7A14598980}" dt="2026-08-13T11:36:02.703" v="7"/>
          <ac:grpSpMkLst>
            <pc:docMk/>
            <pc:sldMk cId="2261006584" sldId="264"/>
            <ac:grpSpMk id="24" creationId="{57D8AB18-1DD7-4D60-B9FA-190B47BB267A}"/>
          </ac:grpSpMkLst>
        </pc:grpChg>
        <pc:grpChg chg="add">
          <ac:chgData name="Olesia Ursuliak (2540825)" userId="S::2540825@student.uwtsd.ac.uk::76f46dc3-c51c-4fe8-864f-c35b7f943c08" providerId="AD" clId="Web-{8AEF9F52-09A4-3115-A2D7-AF7A14598980}" dt="2026-08-13T11:36:02.718" v="8"/>
          <ac:grpSpMkLst>
            <pc:docMk/>
            <pc:sldMk cId="2261006584" sldId="264"/>
            <ac:grpSpMk id="42" creationId="{7B7EFD05-5F12-420E-8AEF-74D5EF9D58BC}"/>
          </ac:grpSpMkLst>
        </pc:grpChg>
        <pc:grpChg chg="add">
          <ac:chgData name="Olesia Ursuliak (2540825)" userId="S::2540825@student.uwtsd.ac.uk::76f46dc3-c51c-4fe8-864f-c35b7f943c08" providerId="AD" clId="Web-{8AEF9F52-09A4-3115-A2D7-AF7A14598980}" dt="2026-08-13T11:36:02.718" v="8"/>
          <ac:grpSpMkLst>
            <pc:docMk/>
            <pc:sldMk cId="2261006584" sldId="264"/>
            <ac:grpSpMk id="43" creationId="{B64F33C7-E158-4057-87E7-6F42AA6D034A}"/>
          </ac:grpSpMkLst>
        </pc:grpChg>
        <pc:picChg chg="add mod ord">
          <ac:chgData name="Olesia Ursuliak (2540825)" userId="S::2540825@student.uwtsd.ac.uk::76f46dc3-c51c-4fe8-864f-c35b7f943c08" providerId="AD" clId="Web-{8AEF9F52-09A4-3115-A2D7-AF7A14598980}" dt="2026-08-13T11:41:47.699" v="42" actId="1076"/>
          <ac:picMkLst>
            <pc:docMk/>
            <pc:sldMk cId="2261006584" sldId="264"/>
            <ac:picMk id="5" creationId="{9379B091-8FA0-13B5-512B-1A4EC1102B70}"/>
          </ac:picMkLst>
        </pc:picChg>
      </pc:sldChg>
    </pc:docChg>
  </pc:docChgLst>
  <pc:docChgLst>
    <pc:chgData name="Olesia Ursuliak (2540825)" userId="S::2540825@student.uwtsd.ac.uk::76f46dc3-c51c-4fe8-864f-c35b7f943c08" providerId="AD" clId="Web-{88B31FF3-5BC0-84B4-7904-C3481676F9FD}"/>
    <pc:docChg chg="modSld">
      <pc:chgData name="Olesia Ursuliak (2540825)" userId="S::2540825@student.uwtsd.ac.uk::76f46dc3-c51c-4fe8-864f-c35b7f943c08" providerId="AD" clId="Web-{88B31FF3-5BC0-84B4-7904-C3481676F9FD}" dt="2026-08-13T11:07:53.077" v="16" actId="14100"/>
      <pc:docMkLst>
        <pc:docMk/>
      </pc:docMkLst>
      <pc:sldChg chg="modSp">
        <pc:chgData name="Olesia Ursuliak (2540825)" userId="S::2540825@student.uwtsd.ac.uk::76f46dc3-c51c-4fe8-864f-c35b7f943c08" providerId="AD" clId="Web-{88B31FF3-5BC0-84B4-7904-C3481676F9FD}" dt="2026-08-13T11:07:53.077" v="16" actId="14100"/>
        <pc:sldMkLst>
          <pc:docMk/>
          <pc:sldMk cId="3125027206" sldId="262"/>
        </pc:sldMkLst>
        <pc:spChg chg="mod">
          <ac:chgData name="Olesia Ursuliak (2540825)" userId="S::2540825@student.uwtsd.ac.uk::76f46dc3-c51c-4fe8-864f-c35b7f943c08" providerId="AD" clId="Web-{88B31FF3-5BC0-84B4-7904-C3481676F9FD}" dt="2026-08-13T11:07:53.077" v="16" actId="14100"/>
          <ac:spMkLst>
            <pc:docMk/>
            <pc:sldMk cId="3125027206" sldId="262"/>
            <ac:spMk id="10" creationId="{1F76AF6E-9044-D734-A967-83EBDF3B1BDB}"/>
          </ac:spMkLst>
        </pc:spChg>
      </pc:sldChg>
    </pc:docChg>
  </pc:docChgLst>
  <pc:docChgLst>
    <pc:chgData name="Olesia Ursuliak (2540825)" userId="S::2540825@student.uwtsd.ac.uk::76f46dc3-c51c-4fe8-864f-c35b7f943c08" providerId="AD" clId="Web-{B07B7A5E-77A2-F808-B202-E62F2B2D0350}"/>
    <pc:docChg chg="modSld">
      <pc:chgData name="Olesia Ursuliak (2540825)" userId="S::2540825@student.uwtsd.ac.uk::76f46dc3-c51c-4fe8-864f-c35b7f943c08" providerId="AD" clId="Web-{B07B7A5E-77A2-F808-B202-E62F2B2D0350}" dt="2026-08-12T10:09:02.493" v="11" actId="14100"/>
      <pc:docMkLst>
        <pc:docMk/>
      </pc:docMkLst>
      <pc:sldChg chg="addSp delSp modSp mod modClrScheme chgLayout">
        <pc:chgData name="Olesia Ursuliak (2540825)" userId="S::2540825@student.uwtsd.ac.uk::76f46dc3-c51c-4fe8-864f-c35b7f943c08" providerId="AD" clId="Web-{B07B7A5E-77A2-F808-B202-E62F2B2D0350}" dt="2026-08-12T10:09:02.493" v="11" actId="14100"/>
        <pc:sldMkLst>
          <pc:docMk/>
          <pc:sldMk cId="1201993167" sldId="260"/>
        </pc:sldMkLst>
        <pc:spChg chg="del">
          <ac:chgData name="Olesia Ursuliak (2540825)" userId="S::2540825@student.uwtsd.ac.uk::76f46dc3-c51c-4fe8-864f-c35b7f943c08" providerId="AD" clId="Web-{B07B7A5E-77A2-F808-B202-E62F2B2D0350}" dt="2026-08-12T10:06:22.986" v="0"/>
          <ac:spMkLst>
            <pc:docMk/>
            <pc:sldMk cId="1201993167" sldId="260"/>
            <ac:spMk id="2" creationId="{3729CF1F-88B9-17E5-A5D1-7C2263AA87EA}"/>
          </ac:spMkLst>
        </pc:spChg>
        <pc:spChg chg="del">
          <ac:chgData name="Olesia Ursuliak (2540825)" userId="S::2540825@student.uwtsd.ac.uk::76f46dc3-c51c-4fe8-864f-c35b7f943c08" providerId="AD" clId="Web-{B07B7A5E-77A2-F808-B202-E62F2B2D0350}" dt="2026-08-12T10:06:22.986" v="0"/>
          <ac:spMkLst>
            <pc:docMk/>
            <pc:sldMk cId="1201993167" sldId="260"/>
            <ac:spMk id="3" creationId="{17431DB7-F100-DA00-AA47-32F6F4BFC577}"/>
          </ac:spMkLst>
        </pc:spChg>
        <pc:spChg chg="add">
          <ac:chgData name="Olesia Ursuliak (2540825)" userId="S::2540825@student.uwtsd.ac.uk::76f46dc3-c51c-4fe8-864f-c35b7f943c08" providerId="AD" clId="Web-{B07B7A5E-77A2-F808-B202-E62F2B2D0350}" dt="2026-08-12T10:06:27.112" v="1"/>
          <ac:spMkLst>
            <pc:docMk/>
            <pc:sldMk cId="1201993167" sldId="260"/>
            <ac:spMk id="4" creationId="{D757F789-61AE-D82A-0ECF-48EF6AEB71C9}"/>
          </ac:spMkLst>
        </pc:spChg>
        <pc:spChg chg="add mod">
          <ac:chgData name="Olesia Ursuliak (2540825)" userId="S::2540825@student.uwtsd.ac.uk::76f46dc3-c51c-4fe8-864f-c35b7f943c08" providerId="AD" clId="Web-{B07B7A5E-77A2-F808-B202-E62F2B2D0350}" dt="2026-08-12T10:09:02.493" v="11" actId="14100"/>
          <ac:spMkLst>
            <pc:docMk/>
            <pc:sldMk cId="1201993167" sldId="260"/>
            <ac:spMk id="5" creationId="{581FF92D-6A04-5625-8AA5-FF4AEBADF65A}"/>
          </ac:spMkLst>
        </pc:spChg>
      </pc:sldChg>
    </pc:docChg>
  </pc:docChgLst>
  <pc:docChgLst>
    <pc:chgData name="Olesia Ursuliak (2540825)" userId="S::2540825@student.uwtsd.ac.uk::76f46dc3-c51c-4fe8-864f-c35b7f943c08" providerId="AD" clId="Web-{B06702A1-FC01-D2F0-01BF-2976C50A8C12}"/>
    <pc:docChg chg="modSld">
      <pc:chgData name="Olesia Ursuliak (2540825)" userId="S::2540825@student.uwtsd.ac.uk::76f46dc3-c51c-4fe8-864f-c35b7f943c08" providerId="AD" clId="Web-{B06702A1-FC01-D2F0-01BF-2976C50A8C12}" dt="2026-08-13T11:05:22.667" v="54" actId="20577"/>
      <pc:docMkLst>
        <pc:docMk/>
      </pc:docMkLst>
      <pc:sldChg chg="addSp modSp">
        <pc:chgData name="Olesia Ursuliak (2540825)" userId="S::2540825@student.uwtsd.ac.uk::76f46dc3-c51c-4fe8-864f-c35b7f943c08" providerId="AD" clId="Web-{B06702A1-FC01-D2F0-01BF-2976C50A8C12}" dt="2026-08-13T10:58:34.604" v="3" actId="20577"/>
        <pc:sldMkLst>
          <pc:docMk/>
          <pc:sldMk cId="3809684196" sldId="261"/>
        </pc:sldMkLst>
        <pc:spChg chg="add mod">
          <ac:chgData name="Olesia Ursuliak (2540825)" userId="S::2540825@student.uwtsd.ac.uk::76f46dc3-c51c-4fe8-864f-c35b7f943c08" providerId="AD" clId="Web-{B06702A1-FC01-D2F0-01BF-2976C50A8C12}" dt="2026-08-13T10:58:34.604" v="3" actId="20577"/>
          <ac:spMkLst>
            <pc:docMk/>
            <pc:sldMk cId="3809684196" sldId="261"/>
            <ac:spMk id="3" creationId="{96E8D198-984F-FC13-6E20-AA767EA43DFE}"/>
          </ac:spMkLst>
        </pc:spChg>
      </pc:sldChg>
      <pc:sldChg chg="addSp delSp modSp mod setBg">
        <pc:chgData name="Olesia Ursuliak (2540825)" userId="S::2540825@student.uwtsd.ac.uk::76f46dc3-c51c-4fe8-864f-c35b7f943c08" providerId="AD" clId="Web-{B06702A1-FC01-D2F0-01BF-2976C50A8C12}" dt="2026-08-13T11:05:22.667" v="54" actId="20577"/>
        <pc:sldMkLst>
          <pc:docMk/>
          <pc:sldMk cId="3125027206" sldId="262"/>
        </pc:sldMkLst>
        <pc:spChg chg="mod">
          <ac:chgData name="Olesia Ursuliak (2540825)" userId="S::2540825@student.uwtsd.ac.uk::76f46dc3-c51c-4fe8-864f-c35b7f943c08" providerId="AD" clId="Web-{B06702A1-FC01-D2F0-01BF-2976C50A8C12}" dt="2026-08-13T11:02:49.358" v="36" actId="14100"/>
          <ac:spMkLst>
            <pc:docMk/>
            <pc:sldMk cId="3125027206" sldId="262"/>
            <ac:spMk id="2" creationId="{CB27BB9C-E479-22A0-80C8-CA1D8328A57E}"/>
          </ac:spMkLst>
        </pc:spChg>
        <pc:spChg chg="del mod">
          <ac:chgData name="Olesia Ursuliak (2540825)" userId="S::2540825@student.uwtsd.ac.uk::76f46dc3-c51c-4fe8-864f-c35b7f943c08" providerId="AD" clId="Web-{B06702A1-FC01-D2F0-01BF-2976C50A8C12}" dt="2026-08-13T11:00:32.816" v="17"/>
          <ac:spMkLst>
            <pc:docMk/>
            <pc:sldMk cId="3125027206" sldId="262"/>
            <ac:spMk id="3" creationId="{D472FE55-77A2-08CD-E081-FAA47785EE25}"/>
          </ac:spMkLst>
        </pc:spChg>
        <pc:spChg chg="del">
          <ac:chgData name="Olesia Ursuliak (2540825)" userId="S::2540825@student.uwtsd.ac.uk::76f46dc3-c51c-4fe8-864f-c35b7f943c08" providerId="AD" clId="Web-{B06702A1-FC01-D2F0-01BF-2976C50A8C12}" dt="2026-08-13T11:00:32.597" v="16"/>
          <ac:spMkLst>
            <pc:docMk/>
            <pc:sldMk cId="3125027206" sldId="262"/>
            <ac:spMk id="4" creationId="{21D12424-9E5D-3672-435C-F494AFD3F032}"/>
          </ac:spMkLst>
        </pc:spChg>
        <pc:spChg chg="add del mod ord">
          <ac:chgData name="Olesia Ursuliak (2540825)" userId="S::2540825@student.uwtsd.ac.uk::76f46dc3-c51c-4fe8-864f-c35b7f943c08" providerId="AD" clId="Web-{B06702A1-FC01-D2F0-01BF-2976C50A8C12}" dt="2026-08-13T11:01:42.056" v="27"/>
          <ac:spMkLst>
            <pc:docMk/>
            <pc:sldMk cId="3125027206" sldId="262"/>
            <ac:spMk id="5" creationId="{3C3CB105-CD6C-58BC-295F-EF27D8E8A834}"/>
          </ac:spMkLst>
        </pc:spChg>
        <pc:spChg chg="add mod">
          <ac:chgData name="Olesia Ursuliak (2540825)" userId="S::2540825@student.uwtsd.ac.uk::76f46dc3-c51c-4fe8-864f-c35b7f943c08" providerId="AD" clId="Web-{B06702A1-FC01-D2F0-01BF-2976C50A8C12}" dt="2026-08-13T11:02:06.261" v="32" actId="20577"/>
          <ac:spMkLst>
            <pc:docMk/>
            <pc:sldMk cId="3125027206" sldId="262"/>
            <ac:spMk id="9" creationId="{BDE94914-1189-7791-EA67-2E288F684759}"/>
          </ac:spMkLst>
        </pc:spChg>
        <pc:spChg chg="add mod">
          <ac:chgData name="Olesia Ursuliak (2540825)" userId="S::2540825@student.uwtsd.ac.uk::76f46dc3-c51c-4fe8-864f-c35b7f943c08" providerId="AD" clId="Web-{B06702A1-FC01-D2F0-01BF-2976C50A8C12}" dt="2026-08-13T11:05:22.667" v="54" actId="20577"/>
          <ac:spMkLst>
            <pc:docMk/>
            <pc:sldMk cId="3125027206" sldId="262"/>
            <ac:spMk id="10" creationId="{1F76AF6E-9044-D734-A967-83EBDF3B1BDB}"/>
          </ac:spMkLst>
        </pc:spChg>
        <pc:spChg chg="add">
          <ac:chgData name="Olesia Ursuliak (2540825)" userId="S::2540825@student.uwtsd.ac.uk::76f46dc3-c51c-4fe8-864f-c35b7f943c08" providerId="AD" clId="Web-{B06702A1-FC01-D2F0-01BF-2976C50A8C12}" dt="2026-08-13T11:00:47.489" v="22"/>
          <ac:spMkLst>
            <pc:docMk/>
            <pc:sldMk cId="3125027206" sldId="262"/>
            <ac:spMk id="41" creationId="{37B6F41E-E0BC-4672-ABE6-34D62A4B6CB9}"/>
          </ac:spMkLst>
        </pc:spChg>
        <pc:spChg chg="add del">
          <ac:chgData name="Olesia Ursuliak (2540825)" userId="S::2540825@student.uwtsd.ac.uk::76f46dc3-c51c-4fe8-864f-c35b7f943c08" providerId="AD" clId="Web-{B06702A1-FC01-D2F0-01BF-2976C50A8C12}" dt="2026-08-13T11:01:11.319" v="23"/>
          <ac:spMkLst>
            <pc:docMk/>
            <pc:sldMk cId="3125027206" sldId="262"/>
            <ac:spMk id="43" creationId="{C187E58D-C02A-4ABD-AEC3-209546694572}"/>
          </ac:spMkLst>
        </pc:spChg>
        <pc:spChg chg="add del">
          <ac:chgData name="Olesia Ursuliak (2540825)" userId="S::2540825@student.uwtsd.ac.uk::76f46dc3-c51c-4fe8-864f-c35b7f943c08" providerId="AD" clId="Web-{B06702A1-FC01-D2F0-01BF-2976C50A8C12}" dt="2026-08-13T11:01:11.319" v="23"/>
          <ac:spMkLst>
            <pc:docMk/>
            <pc:sldMk cId="3125027206" sldId="262"/>
            <ac:spMk id="45" creationId="{1F05FF79-3D6C-4BA3-9EE4-77E2F5F85685}"/>
          </ac:spMkLst>
        </pc:spChg>
        <pc:spChg chg="add del">
          <ac:chgData name="Olesia Ursuliak (2540825)" userId="S::2540825@student.uwtsd.ac.uk::76f46dc3-c51c-4fe8-864f-c35b7f943c08" providerId="AD" clId="Web-{B06702A1-FC01-D2F0-01BF-2976C50A8C12}" dt="2026-08-13T11:01:11.319" v="23"/>
          <ac:spMkLst>
            <pc:docMk/>
            <pc:sldMk cId="3125027206" sldId="262"/>
            <ac:spMk id="79" creationId="{E061026B-1A4D-4B95-A507-9CA1F2FF00B8}"/>
          </ac:spMkLst>
        </pc:spChg>
        <pc:spChg chg="add">
          <ac:chgData name="Olesia Ursuliak (2540825)" userId="S::2540825@student.uwtsd.ac.uk::76f46dc3-c51c-4fe8-864f-c35b7f943c08" providerId="AD" clId="Web-{B06702A1-FC01-D2F0-01BF-2976C50A8C12}" dt="2026-08-13T11:00:47.489" v="22"/>
          <ac:spMkLst>
            <pc:docMk/>
            <pc:sldMk cId="3125027206" sldId="262"/>
            <ac:spMk id="81" creationId="{683392C9-64FE-47BF-81A3-69A99EBC0EF5}"/>
          </ac:spMkLst>
        </pc:spChg>
        <pc:spChg chg="add">
          <ac:chgData name="Olesia Ursuliak (2540825)" userId="S::2540825@student.uwtsd.ac.uk::76f46dc3-c51c-4fe8-864f-c35b7f943c08" providerId="AD" clId="Web-{B06702A1-FC01-D2F0-01BF-2976C50A8C12}" dt="2026-08-13T11:01:11.319" v="23"/>
          <ac:spMkLst>
            <pc:docMk/>
            <pc:sldMk cId="3125027206" sldId="262"/>
            <ac:spMk id="114" creationId="{1AA71026-F7BC-4FE2-AE4B-AAF2AD4F0596}"/>
          </ac:spMkLst>
        </pc:spChg>
        <pc:spChg chg="add">
          <ac:chgData name="Olesia Ursuliak (2540825)" userId="S::2540825@student.uwtsd.ac.uk::76f46dc3-c51c-4fe8-864f-c35b7f943c08" providerId="AD" clId="Web-{B06702A1-FC01-D2F0-01BF-2976C50A8C12}" dt="2026-08-13T11:01:11.319" v="23"/>
          <ac:spMkLst>
            <pc:docMk/>
            <pc:sldMk cId="3125027206" sldId="262"/>
            <ac:spMk id="116" creationId="{FEBEBF89-2FC1-49E2-9E54-44A210A25E18}"/>
          </ac:spMkLst>
        </pc:spChg>
        <pc:spChg chg="add">
          <ac:chgData name="Olesia Ursuliak (2540825)" userId="S::2540825@student.uwtsd.ac.uk::76f46dc3-c51c-4fe8-864f-c35b7f943c08" providerId="AD" clId="Web-{B06702A1-FC01-D2F0-01BF-2976C50A8C12}" dt="2026-08-13T11:01:11.319" v="23"/>
          <ac:spMkLst>
            <pc:docMk/>
            <pc:sldMk cId="3125027206" sldId="262"/>
            <ac:spMk id="118" creationId="{F4717A8B-8EE6-40FB-8F72-2B92C0765D71}"/>
          </ac:spMkLst>
        </pc:spChg>
        <pc:spChg chg="add">
          <ac:chgData name="Olesia Ursuliak (2540825)" userId="S::2540825@student.uwtsd.ac.uk::76f46dc3-c51c-4fe8-864f-c35b7f943c08" providerId="AD" clId="Web-{B06702A1-FC01-D2F0-01BF-2976C50A8C12}" dt="2026-08-13T11:01:11.319" v="23"/>
          <ac:spMkLst>
            <pc:docMk/>
            <pc:sldMk cId="3125027206" sldId="262"/>
            <ac:spMk id="148" creationId="{3295EC4A-C2CC-4E21-A3C6-3EECE70ACE83}"/>
          </ac:spMkLst>
        </pc:spChg>
        <pc:spChg chg="add">
          <ac:chgData name="Olesia Ursuliak (2540825)" userId="S::2540825@student.uwtsd.ac.uk::76f46dc3-c51c-4fe8-864f-c35b7f943c08" providerId="AD" clId="Web-{B06702A1-FC01-D2F0-01BF-2976C50A8C12}" dt="2026-08-13T11:01:11.319" v="23"/>
          <ac:spMkLst>
            <pc:docMk/>
            <pc:sldMk cId="3125027206" sldId="262"/>
            <ac:spMk id="150" creationId="{28829ABE-2358-4F3D-95BB-00B9284D2366}"/>
          </ac:spMkLst>
        </pc:spChg>
        <pc:picChg chg="add mod ord">
          <ac:chgData name="Olesia Ursuliak (2540825)" userId="S::2540825@student.uwtsd.ac.uk::76f46dc3-c51c-4fe8-864f-c35b7f943c08" providerId="AD" clId="Web-{B06702A1-FC01-D2F0-01BF-2976C50A8C12}" dt="2026-08-13T11:00:47.489" v="22"/>
          <ac:picMkLst>
            <pc:docMk/>
            <pc:sldMk cId="3125027206" sldId="262"/>
            <ac:picMk id="6" creationId="{054DF642-2C0A-3504-8EE0-85C15CE554BF}"/>
          </ac:picMkLst>
        </pc:picChg>
        <pc:picChg chg="add mod ord">
          <ac:chgData name="Olesia Ursuliak (2540825)" userId="S::2540825@student.uwtsd.ac.uk::76f46dc3-c51c-4fe8-864f-c35b7f943c08" providerId="AD" clId="Web-{B06702A1-FC01-D2F0-01BF-2976C50A8C12}" dt="2026-08-13T11:00:47.489" v="22"/>
          <ac:picMkLst>
            <pc:docMk/>
            <pc:sldMk cId="3125027206" sldId="262"/>
            <ac:picMk id="7" creationId="{C0673521-724F-5AAE-9C19-338DFD07FBB0}"/>
          </ac:picMkLst>
        </pc:picChg>
        <pc:picChg chg="add mod">
          <ac:chgData name="Olesia Ursuliak (2540825)" userId="S::2540825@student.uwtsd.ac.uk::76f46dc3-c51c-4fe8-864f-c35b7f943c08" providerId="AD" clId="Web-{B06702A1-FC01-D2F0-01BF-2976C50A8C12}" dt="2026-08-13T11:00:47.489" v="22"/>
          <ac:picMkLst>
            <pc:docMk/>
            <pc:sldMk cId="3125027206" sldId="262"/>
            <ac:picMk id="8" creationId="{FA8DC164-7857-C25F-43C3-11B242B7B72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8/13/2026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20817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8/13/2026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7953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8/13/2026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02884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8/13/2026</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9107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8/13/2026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5170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8/13/2026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15381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8/13/2026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96260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8/13/2026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12865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8/13/2026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7686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8/13/2026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22090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8/13/2026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1305638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8/13/2026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901414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8/13/2026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8740432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8/13/2026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523914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8/13/2026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87638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8/13/2026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80204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8/13/2026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478178642"/>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 id="2147483801" r:id="rId13"/>
    <p:sldLayoutId id="2147483802" r:id="rId14"/>
    <p:sldLayoutId id="2147483803" r:id="rId15"/>
    <p:sldLayoutId id="2147483804"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3502731" y="1542402"/>
            <a:ext cx="5186842" cy="2387918"/>
          </a:xfrm>
        </p:spPr>
        <p:txBody>
          <a:bodyPr vert="horz" lIns="91440" tIns="45720" rIns="91440" bIns="45720" rtlCol="0" anchor="b">
            <a:normAutofit/>
          </a:bodyPr>
          <a:lstStyle/>
          <a:p>
            <a:pPr algn="ctr"/>
            <a:r>
              <a:rPr lang="en-US" i="1">
                <a:solidFill>
                  <a:schemeClr val="accent2">
                    <a:lumMod val="49000"/>
                  </a:schemeClr>
                </a:solidFill>
              </a:rPr>
              <a:t>Digital skills</a:t>
            </a:r>
            <a:r>
              <a:rPr lang="en-US" sz="5200">
                <a:solidFill>
                  <a:schemeClr val="accent2">
                    <a:lumMod val="49000"/>
                  </a:schemeClr>
                </a:solidFill>
              </a:rPr>
              <a:t> </a:t>
            </a:r>
            <a:r>
              <a:rPr lang="en-US" sz="4800" i="1">
                <a:solidFill>
                  <a:schemeClr val="accent2">
                    <a:lumMod val="49000"/>
                  </a:schemeClr>
                </a:solidFill>
              </a:rPr>
              <a:t>Assessment 3</a:t>
            </a:r>
            <a:endParaRPr lang="en-US" sz="4800" i="1" kern="1200">
              <a:solidFill>
                <a:schemeClr val="accent2">
                  <a:lumMod val="49000"/>
                </a:schemeClr>
              </a:solidFill>
              <a:latin typeface="+mj-lt"/>
            </a:endParaRPr>
          </a:p>
        </p:txBody>
      </p:sp>
      <p:sp>
        <p:nvSpPr>
          <p:cNvPr id="3" name="Підзаголовок 2"/>
          <p:cNvSpPr>
            <a:spLocks noGrp="1"/>
          </p:cNvSpPr>
          <p:nvPr>
            <p:ph type="body" idx="1"/>
          </p:nvPr>
        </p:nvSpPr>
        <p:spPr>
          <a:xfrm>
            <a:off x="3502135" y="4357661"/>
            <a:ext cx="5188034" cy="1365743"/>
          </a:xfrm>
        </p:spPr>
        <p:txBody>
          <a:bodyPr vert="horz" lIns="91440" tIns="45720" rIns="91440" bIns="45720" rtlCol="0" anchor="t">
            <a:normAutofit/>
          </a:bodyPr>
          <a:lstStyle/>
          <a:p>
            <a:pPr algn="ctr"/>
            <a:r>
              <a:rPr lang="en-US" sz="2400"/>
              <a:t>My digital portfolio reflection </a:t>
            </a:r>
            <a:br>
              <a:rPr lang="en-US" b="1">
                <a:solidFill>
                  <a:schemeClr val="accent1"/>
                </a:solidFill>
              </a:rPr>
            </a:br>
            <a:br>
              <a:rPr lang="en-US" b="1">
                <a:solidFill>
                  <a:schemeClr val="accent1"/>
                </a:solidFill>
              </a:rPr>
            </a:br>
            <a:r>
              <a:rPr lang="en-US" b="1">
                <a:solidFill>
                  <a:schemeClr val="accent1"/>
                </a:solidFill>
              </a:rPr>
              <a:t>Olesia </a:t>
            </a:r>
            <a:r>
              <a:rPr lang="en-US" b="1" err="1">
                <a:solidFill>
                  <a:schemeClr val="accent1"/>
                </a:solidFill>
              </a:rPr>
              <a:t>Ursuliak</a:t>
            </a:r>
            <a:r>
              <a:rPr lang="en-US">
                <a:solidFill>
                  <a:schemeClr val="tx2"/>
                </a:solidFill>
              </a:rPr>
              <a:t> </a:t>
            </a:r>
            <a:endParaRPr lang="en-US" sz="2400" kern="1200">
              <a:solidFill>
                <a:schemeClr val="tx2"/>
              </a:solidFill>
              <a:latin typeface="+mn-lt"/>
              <a:ea typeface="+mn-ea"/>
              <a:cs typeface="+mn-cs"/>
            </a:endParaRPr>
          </a:p>
        </p:txBody>
      </p:sp>
    </p:spTree>
    <p:extLst>
      <p:ext uri="{BB962C8B-B14F-4D97-AF65-F5344CB8AC3E}">
        <p14:creationId xmlns:p14="http://schemas.microsoft.com/office/powerpoint/2010/main" val="3930024240"/>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19ADA8-8A05-0B41-AF52-3B27C5270536}"/>
              </a:ext>
            </a:extLst>
          </p:cNvPr>
          <p:cNvSpPr txBox="1"/>
          <p:nvPr/>
        </p:nvSpPr>
        <p:spPr>
          <a:xfrm>
            <a:off x="9713719" y="334710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uk-UA"/>
          </a:p>
        </p:txBody>
      </p:sp>
      <p:sp>
        <p:nvSpPr>
          <p:cNvPr id="21" name="TextBox 20">
            <a:extLst>
              <a:ext uri="{FF2B5EF4-FFF2-40B4-BE49-F238E27FC236}">
                <a16:creationId xmlns:a16="http://schemas.microsoft.com/office/drawing/2014/main" id="{DC550BDB-3C79-8A9B-1C90-9B5BA8F05A6E}"/>
              </a:ext>
            </a:extLst>
          </p:cNvPr>
          <p:cNvSpPr txBox="1"/>
          <p:nvPr/>
        </p:nvSpPr>
        <p:spPr>
          <a:xfrm>
            <a:off x="1830223" y="555477"/>
            <a:ext cx="998576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uk-UA" sz="3200"/>
              <a:t>In my portfolio I would like to discuss the knowledge I have gained and developed during the ten-week course </a:t>
            </a:r>
          </a:p>
        </p:txBody>
      </p:sp>
      <p:sp>
        <p:nvSpPr>
          <p:cNvPr id="35" name="TextBox 34">
            <a:extLst>
              <a:ext uri="{FF2B5EF4-FFF2-40B4-BE49-F238E27FC236}">
                <a16:creationId xmlns:a16="http://schemas.microsoft.com/office/drawing/2014/main" id="{68A04509-7930-C268-0658-C43AB91AAAB3}"/>
              </a:ext>
            </a:extLst>
          </p:cNvPr>
          <p:cNvSpPr txBox="1"/>
          <p:nvPr/>
        </p:nvSpPr>
        <p:spPr>
          <a:xfrm>
            <a:off x="1830224" y="2428430"/>
            <a:ext cx="10099703"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uk-UA" sz="2800"/>
              <a:t>I will also talk about what was difficult for me at the beginning , what i can do by myself now, and how these skills can help me in my studies ,work,and everyday life</a:t>
            </a:r>
          </a:p>
          <a:p>
            <a:endParaRPr lang="uk-UA" sz="2800"/>
          </a:p>
          <a:p>
            <a:endParaRPr lang="uk-UA" sz="2800"/>
          </a:p>
          <a:p>
            <a:r>
              <a:rPr lang="uk-UA" sz="2800"/>
              <a:t>I will present five of my works that i have worked on previously </a:t>
            </a:r>
            <a:endParaRPr lang="uk-UA"/>
          </a:p>
        </p:txBody>
      </p:sp>
    </p:spTree>
    <p:extLst>
      <p:ext uri="{BB962C8B-B14F-4D97-AF65-F5344CB8AC3E}">
        <p14:creationId xmlns:p14="http://schemas.microsoft.com/office/powerpoint/2010/main" val="1602099251"/>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757F789-61AE-D82A-0ECF-48EF6AEB71C9}"/>
              </a:ext>
            </a:extLst>
          </p:cNvPr>
          <p:cNvSpPr txBox="1"/>
          <p:nvPr/>
        </p:nvSpPr>
        <p:spPr>
          <a:xfrm>
            <a:off x="4187439" y="2492523"/>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uk-UA"/>
          </a:p>
        </p:txBody>
      </p:sp>
      <p:sp>
        <p:nvSpPr>
          <p:cNvPr id="5" name="TextBox 4">
            <a:extLst>
              <a:ext uri="{FF2B5EF4-FFF2-40B4-BE49-F238E27FC236}">
                <a16:creationId xmlns:a16="http://schemas.microsoft.com/office/drawing/2014/main" id="{581FF92D-6A04-5625-8AA5-FF4AEBADF65A}"/>
              </a:ext>
            </a:extLst>
          </p:cNvPr>
          <p:cNvSpPr txBox="1"/>
          <p:nvPr/>
        </p:nvSpPr>
        <p:spPr>
          <a:xfrm>
            <a:off x="2589578" y="968082"/>
            <a:ext cx="74635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uk-UA" sz="3600"/>
              <a:t>My five pieces will include</a:t>
            </a:r>
          </a:p>
        </p:txBody>
      </p:sp>
      <p:sp>
        <p:nvSpPr>
          <p:cNvPr id="2" name="TextBox 1">
            <a:extLst>
              <a:ext uri="{FF2B5EF4-FFF2-40B4-BE49-F238E27FC236}">
                <a16:creationId xmlns:a16="http://schemas.microsoft.com/office/drawing/2014/main" id="{85CE09B6-9397-A618-4767-EC0B805B5DBD}"/>
              </a:ext>
            </a:extLst>
          </p:cNvPr>
          <p:cNvSpPr txBox="1"/>
          <p:nvPr/>
        </p:nvSpPr>
        <p:spPr>
          <a:xfrm>
            <a:off x="2757467" y="2525296"/>
            <a:ext cx="710054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uk-UA" sz="2400"/>
              <a:t>DS1: My Digital life</a:t>
            </a:r>
            <a:endParaRPr lang="uk-UA"/>
          </a:p>
          <a:p>
            <a:pPr marL="457200" indent="-457200">
              <a:buAutoNum type="arabicPeriod"/>
            </a:pPr>
            <a:r>
              <a:rPr lang="uk-UA" sz="2400"/>
              <a:t>DS2: Business Digital Task</a:t>
            </a:r>
          </a:p>
          <a:p>
            <a:pPr marL="457200" indent="-457200">
              <a:buAutoNum type="arabicPeriod"/>
            </a:pPr>
            <a:r>
              <a:rPr lang="uk-UA" sz="2400"/>
              <a:t>Plain Text Report</a:t>
            </a:r>
          </a:p>
          <a:p>
            <a:pPr marL="457200" indent="-457200">
              <a:buAutoNum type="arabicPeriod"/>
            </a:pPr>
            <a:r>
              <a:rPr lang="uk-UA" sz="2400"/>
              <a:t>Email writing </a:t>
            </a:r>
          </a:p>
          <a:p>
            <a:pPr marL="457200" indent="-457200">
              <a:buAutoNum type="arabicPeriod"/>
            </a:pPr>
            <a:r>
              <a:rPr lang="uk-UA" sz="2400"/>
              <a:t>Summarising AI</a:t>
            </a:r>
          </a:p>
        </p:txBody>
      </p:sp>
    </p:spTree>
    <p:extLst>
      <p:ext uri="{BB962C8B-B14F-4D97-AF65-F5344CB8AC3E}">
        <p14:creationId xmlns:p14="http://schemas.microsoft.com/office/powerpoint/2010/main" val="1201993167"/>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8D962E0B-383E-48E8-5E52-3F3BD537E9D0}"/>
              </a:ext>
            </a:extLst>
          </p:cNvPr>
          <p:cNvSpPr>
            <a:spLocks noGrp="1"/>
          </p:cNvSpPr>
          <p:nvPr>
            <p:ph type="title"/>
          </p:nvPr>
        </p:nvSpPr>
        <p:spPr>
          <a:xfrm>
            <a:off x="1626047" y="167629"/>
            <a:ext cx="5338913" cy="1551930"/>
          </a:xfrm>
        </p:spPr>
        <p:txBody>
          <a:bodyPr>
            <a:normAutofit/>
          </a:bodyPr>
          <a:lstStyle/>
          <a:p>
            <a:br>
              <a:rPr lang="uk-UA"/>
            </a:br>
            <a:r>
              <a:rPr lang="uk-UA"/>
              <a:t>DS1: My digital skills </a:t>
            </a:r>
          </a:p>
        </p:txBody>
      </p:sp>
      <p:pic>
        <p:nvPicPr>
          <p:cNvPr id="6" name="Місце для вмісту 5">
            <a:extLst>
              <a:ext uri="{FF2B5EF4-FFF2-40B4-BE49-F238E27FC236}">
                <a16:creationId xmlns:a16="http://schemas.microsoft.com/office/drawing/2014/main" id="{FFD030C1-0284-5046-5833-5909CEC0896B}"/>
              </a:ext>
            </a:extLst>
          </p:cNvPr>
          <p:cNvPicPr>
            <a:picLocks noGrp="1" noChangeAspect="1"/>
          </p:cNvPicPr>
          <p:nvPr>
            <p:ph sz="half" idx="1"/>
          </p:nvPr>
        </p:nvPicPr>
        <p:blipFill>
          <a:blip r:embed="rId2"/>
          <a:stretch>
            <a:fillRect/>
          </a:stretch>
        </p:blipFill>
        <p:spPr>
          <a:xfrm>
            <a:off x="8029842" y="3542580"/>
            <a:ext cx="4172491" cy="3313953"/>
          </a:xfrm>
          <a:prstGeom prst="rect">
            <a:avLst/>
          </a:prstGeom>
        </p:spPr>
      </p:pic>
      <p:pic>
        <p:nvPicPr>
          <p:cNvPr id="5" name="Місце для вмісту 4">
            <a:extLst>
              <a:ext uri="{FF2B5EF4-FFF2-40B4-BE49-F238E27FC236}">
                <a16:creationId xmlns:a16="http://schemas.microsoft.com/office/drawing/2014/main" id="{3C54C7B7-93E1-CFEC-6FC7-5205B272C569}"/>
              </a:ext>
            </a:extLst>
          </p:cNvPr>
          <p:cNvPicPr>
            <a:picLocks noGrp="1" noChangeAspect="1"/>
          </p:cNvPicPr>
          <p:nvPr>
            <p:ph sz="half" idx="2"/>
          </p:nvPr>
        </p:nvPicPr>
        <p:blipFill>
          <a:blip r:embed="rId3"/>
          <a:stretch>
            <a:fillRect/>
          </a:stretch>
        </p:blipFill>
        <p:spPr>
          <a:xfrm>
            <a:off x="8018452" y="-1627"/>
            <a:ext cx="4175266" cy="3421783"/>
          </a:xfrm>
          <a:prstGeom prst="rect">
            <a:avLst/>
          </a:prstGeom>
        </p:spPr>
      </p:pic>
      <p:sp>
        <p:nvSpPr>
          <p:cNvPr id="7" name="TextBox 6">
            <a:extLst>
              <a:ext uri="{FF2B5EF4-FFF2-40B4-BE49-F238E27FC236}">
                <a16:creationId xmlns:a16="http://schemas.microsoft.com/office/drawing/2014/main" id="{F4444895-0DE6-E9CC-1333-C7F1DE4B4435}"/>
              </a:ext>
            </a:extLst>
          </p:cNvPr>
          <p:cNvSpPr txBox="1"/>
          <p:nvPr/>
        </p:nvSpPr>
        <p:spPr>
          <a:xfrm>
            <a:off x="2055064" y="1537479"/>
            <a:ext cx="566899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uk-UA"/>
          </a:p>
          <a:p>
            <a:endParaRPr lang="uk-UA"/>
          </a:p>
          <a:p>
            <a:r>
              <a:rPr lang="uk-UA"/>
              <a:t>This is a part of my work portfolio which  shows my digital skills and progress during the module.</a:t>
            </a:r>
          </a:p>
          <a:p>
            <a:endParaRPr lang="uk-UA"/>
          </a:p>
          <a:p>
            <a:r>
              <a:rPr lang="uk-UA"/>
              <a:t>It shows the digital tools for study , work and every day life .</a:t>
            </a:r>
          </a:p>
          <a:p>
            <a:endParaRPr lang="uk-UA"/>
          </a:p>
          <a:p>
            <a:r>
              <a:rPr lang="uk-UA"/>
              <a:t>During this module , i developed my confidence with different digital tools.</a:t>
            </a:r>
          </a:p>
          <a:p>
            <a:r>
              <a:rPr lang="uk-UA"/>
              <a:t>I also understand better how digital technology can support my work.</a:t>
            </a:r>
          </a:p>
          <a:p>
            <a:endParaRPr lang="uk-UA"/>
          </a:p>
          <a:p>
            <a:r>
              <a:rPr lang="uk-UA"/>
              <a:t>And I still want to improve my knowledge of new digital technologies and software </a:t>
            </a:r>
          </a:p>
          <a:p>
            <a:endParaRPr lang="uk-UA"/>
          </a:p>
        </p:txBody>
      </p:sp>
      <p:sp>
        <p:nvSpPr>
          <p:cNvPr id="3" name="TextBox 2">
            <a:extLst>
              <a:ext uri="{FF2B5EF4-FFF2-40B4-BE49-F238E27FC236}">
                <a16:creationId xmlns:a16="http://schemas.microsoft.com/office/drawing/2014/main" id="{96E8D198-984F-FC13-6E20-AA767EA43DFE}"/>
              </a:ext>
            </a:extLst>
          </p:cNvPr>
          <p:cNvSpPr txBox="1"/>
          <p:nvPr/>
        </p:nvSpPr>
        <p:spPr>
          <a:xfrm>
            <a:off x="355218" y="229172"/>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uk-UA" sz="1000"/>
              <a:t>Example 1:</a:t>
            </a:r>
          </a:p>
        </p:txBody>
      </p:sp>
    </p:spTree>
    <p:extLst>
      <p:ext uri="{BB962C8B-B14F-4D97-AF65-F5344CB8AC3E}">
        <p14:creationId xmlns:p14="http://schemas.microsoft.com/office/powerpoint/2010/main" val="3809684196"/>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86" name="Group 85">
            <a:extLst>
              <a:ext uri="{FF2B5EF4-FFF2-40B4-BE49-F238E27FC236}">
                <a16:creationId xmlns:a16="http://schemas.microsoft.com/office/drawing/2014/main" id="{2BFDEBE4-6D0B-4E32-A69A-1079C7FEFC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7" name="Freeform 11">
              <a:extLst>
                <a:ext uri="{FF2B5EF4-FFF2-40B4-BE49-F238E27FC236}">
                  <a16:creationId xmlns:a16="http://schemas.microsoft.com/office/drawing/2014/main" id="{FB518B7F-CF48-433C-AA57-157C34E0A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88" name="Freeform 12">
              <a:extLst>
                <a:ext uri="{FF2B5EF4-FFF2-40B4-BE49-F238E27FC236}">
                  <a16:creationId xmlns:a16="http://schemas.microsoft.com/office/drawing/2014/main" id="{FB9EFC3A-D719-4FB9-87E7-57474CF378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89" name="Freeform 13">
              <a:extLst>
                <a:ext uri="{FF2B5EF4-FFF2-40B4-BE49-F238E27FC236}">
                  <a16:creationId xmlns:a16="http://schemas.microsoft.com/office/drawing/2014/main" id="{769DD491-3671-490F-9667-07966605E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90" name="Freeform 14">
              <a:extLst>
                <a:ext uri="{FF2B5EF4-FFF2-40B4-BE49-F238E27FC236}">
                  <a16:creationId xmlns:a16="http://schemas.microsoft.com/office/drawing/2014/main" id="{413D25D0-2024-4EDB-89BC-FA05840FC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91" name="Freeform 15">
              <a:extLst>
                <a:ext uri="{FF2B5EF4-FFF2-40B4-BE49-F238E27FC236}">
                  <a16:creationId xmlns:a16="http://schemas.microsoft.com/office/drawing/2014/main" id="{A78977A8-2616-4955-9EEA-492AF32729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92" name="Freeform 16">
              <a:extLst>
                <a:ext uri="{FF2B5EF4-FFF2-40B4-BE49-F238E27FC236}">
                  <a16:creationId xmlns:a16="http://schemas.microsoft.com/office/drawing/2014/main" id="{78792ECD-F490-4F4E-8689-08022983B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93" name="Freeform 17">
              <a:extLst>
                <a:ext uri="{FF2B5EF4-FFF2-40B4-BE49-F238E27FC236}">
                  <a16:creationId xmlns:a16="http://schemas.microsoft.com/office/drawing/2014/main" id="{DAD6871B-0976-4ED8-A9FD-F7991F8AE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94" name="Freeform 18">
              <a:extLst>
                <a:ext uri="{FF2B5EF4-FFF2-40B4-BE49-F238E27FC236}">
                  <a16:creationId xmlns:a16="http://schemas.microsoft.com/office/drawing/2014/main" id="{777FAA8B-359C-4F5E-820A-E288A290B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95" name="Freeform 19">
              <a:extLst>
                <a:ext uri="{FF2B5EF4-FFF2-40B4-BE49-F238E27FC236}">
                  <a16:creationId xmlns:a16="http://schemas.microsoft.com/office/drawing/2014/main" id="{99321D8C-E7E5-414A-9567-99134586B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96" name="Freeform 20">
              <a:extLst>
                <a:ext uri="{FF2B5EF4-FFF2-40B4-BE49-F238E27FC236}">
                  <a16:creationId xmlns:a16="http://schemas.microsoft.com/office/drawing/2014/main" id="{51561177-2C59-4E28-A7B2-FA020FC6B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97" name="Freeform 21">
              <a:extLst>
                <a:ext uri="{FF2B5EF4-FFF2-40B4-BE49-F238E27FC236}">
                  <a16:creationId xmlns:a16="http://schemas.microsoft.com/office/drawing/2014/main" id="{CA379383-3FCE-468C-BE8C-F7A0AC443B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98" name="Freeform 22">
              <a:extLst>
                <a:ext uri="{FF2B5EF4-FFF2-40B4-BE49-F238E27FC236}">
                  <a16:creationId xmlns:a16="http://schemas.microsoft.com/office/drawing/2014/main" id="{600C78B7-5559-45D1-8AE1-D738BD5F6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0" name="Group 99">
            <a:extLst>
              <a:ext uri="{FF2B5EF4-FFF2-40B4-BE49-F238E27FC236}">
                <a16:creationId xmlns:a16="http://schemas.microsoft.com/office/drawing/2014/main" id="{5FFD28A6-B7DD-492C-9E44-04298154A6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101" name="Freeform 27">
              <a:extLst>
                <a:ext uri="{FF2B5EF4-FFF2-40B4-BE49-F238E27FC236}">
                  <a16:creationId xmlns:a16="http://schemas.microsoft.com/office/drawing/2014/main" id="{92DEDB78-8E53-46D3-B73D-7295C2431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02" name="Freeform 28">
              <a:extLst>
                <a:ext uri="{FF2B5EF4-FFF2-40B4-BE49-F238E27FC236}">
                  <a16:creationId xmlns:a16="http://schemas.microsoft.com/office/drawing/2014/main" id="{9ADA7734-AC5B-484F-B69D-5BDD9FC16D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03" name="Freeform 29">
              <a:extLst>
                <a:ext uri="{FF2B5EF4-FFF2-40B4-BE49-F238E27FC236}">
                  <a16:creationId xmlns:a16="http://schemas.microsoft.com/office/drawing/2014/main" id="{33FC58F8-ABC3-4351-A1A0-42D73D3A3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04" name="Freeform 30">
              <a:extLst>
                <a:ext uri="{FF2B5EF4-FFF2-40B4-BE49-F238E27FC236}">
                  <a16:creationId xmlns:a16="http://schemas.microsoft.com/office/drawing/2014/main" id="{DA14CDF0-30C6-412F-9A45-97B22D911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05" name="Freeform 31">
              <a:extLst>
                <a:ext uri="{FF2B5EF4-FFF2-40B4-BE49-F238E27FC236}">
                  <a16:creationId xmlns:a16="http://schemas.microsoft.com/office/drawing/2014/main" id="{86C395E9-5522-4CCC-84DA-CEDB0DFBE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06" name="Freeform 32">
              <a:extLst>
                <a:ext uri="{FF2B5EF4-FFF2-40B4-BE49-F238E27FC236}">
                  <a16:creationId xmlns:a16="http://schemas.microsoft.com/office/drawing/2014/main" id="{C7521959-0DFD-4BD9-A1F6-2045C0FEBC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07" name="Freeform 33">
              <a:extLst>
                <a:ext uri="{FF2B5EF4-FFF2-40B4-BE49-F238E27FC236}">
                  <a16:creationId xmlns:a16="http://schemas.microsoft.com/office/drawing/2014/main" id="{2A6FFD27-E352-40A7-A517-F6A6E5BE6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08" name="Freeform 34">
              <a:extLst>
                <a:ext uri="{FF2B5EF4-FFF2-40B4-BE49-F238E27FC236}">
                  <a16:creationId xmlns:a16="http://schemas.microsoft.com/office/drawing/2014/main" id="{F3D6C508-E830-43F2-A588-D0E739753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09" name="Freeform 35">
              <a:extLst>
                <a:ext uri="{FF2B5EF4-FFF2-40B4-BE49-F238E27FC236}">
                  <a16:creationId xmlns:a16="http://schemas.microsoft.com/office/drawing/2014/main" id="{3C7FB8AA-F34F-4A6D-BFD9-1AC5FEF68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10" name="Freeform 36">
              <a:extLst>
                <a:ext uri="{FF2B5EF4-FFF2-40B4-BE49-F238E27FC236}">
                  <a16:creationId xmlns:a16="http://schemas.microsoft.com/office/drawing/2014/main" id="{30475DE6-8AFA-4C6C-9A13-529845D4E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11" name="Freeform 37">
              <a:extLst>
                <a:ext uri="{FF2B5EF4-FFF2-40B4-BE49-F238E27FC236}">
                  <a16:creationId xmlns:a16="http://schemas.microsoft.com/office/drawing/2014/main" id="{5DA0DA49-B8A7-4D74-B566-415AF761A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12" name="Freeform 38">
              <a:extLst>
                <a:ext uri="{FF2B5EF4-FFF2-40B4-BE49-F238E27FC236}">
                  <a16:creationId xmlns:a16="http://schemas.microsoft.com/office/drawing/2014/main" id="{F28724B4-2FDD-43D2-9E97-2A7CAC846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14" name="Rectangle 113">
            <a:extLst>
              <a:ext uri="{FF2B5EF4-FFF2-40B4-BE49-F238E27FC236}">
                <a16:creationId xmlns:a16="http://schemas.microsoft.com/office/drawing/2014/main" id="{1AA71026-F7BC-4FE2-AE4B-AAF2AD4F0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16" name="Freeform 6">
            <a:extLst>
              <a:ext uri="{FF2B5EF4-FFF2-40B4-BE49-F238E27FC236}">
                <a16:creationId xmlns:a16="http://schemas.microsoft.com/office/drawing/2014/main" id="{FEBEBF89-2FC1-49E2-9E54-44A210A25E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118" name="Rectangle 117">
            <a:extLst>
              <a:ext uri="{FF2B5EF4-FFF2-40B4-BE49-F238E27FC236}">
                <a16:creationId xmlns:a16="http://schemas.microsoft.com/office/drawing/2014/main" id="{F4717A8B-8EE6-40FB-8F72-2B92C0765D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0" name="Group 119">
            <a:extLst>
              <a:ext uri="{FF2B5EF4-FFF2-40B4-BE49-F238E27FC236}">
                <a16:creationId xmlns:a16="http://schemas.microsoft.com/office/drawing/2014/main" id="{ADA1A2D1-55C7-43B8-B284-5A1A55F921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1" name="Freeform 11">
              <a:extLst>
                <a:ext uri="{FF2B5EF4-FFF2-40B4-BE49-F238E27FC236}">
                  <a16:creationId xmlns:a16="http://schemas.microsoft.com/office/drawing/2014/main" id="{BE182BD6-E70B-414B-B0EB-90C8FEF735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2" name="Freeform 12">
              <a:extLst>
                <a:ext uri="{FF2B5EF4-FFF2-40B4-BE49-F238E27FC236}">
                  <a16:creationId xmlns:a16="http://schemas.microsoft.com/office/drawing/2014/main" id="{392FED78-C685-48BF-924A-B8EFD5EE81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3" name="Freeform 13">
              <a:extLst>
                <a:ext uri="{FF2B5EF4-FFF2-40B4-BE49-F238E27FC236}">
                  <a16:creationId xmlns:a16="http://schemas.microsoft.com/office/drawing/2014/main" id="{8FC7BEF1-DDA6-47E0-9AEA-A845D48924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24" name="Freeform 14">
              <a:extLst>
                <a:ext uri="{FF2B5EF4-FFF2-40B4-BE49-F238E27FC236}">
                  <a16:creationId xmlns:a16="http://schemas.microsoft.com/office/drawing/2014/main" id="{48DB0674-093F-421E-A03E-E59316667F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25" name="Freeform 15">
              <a:extLst>
                <a:ext uri="{FF2B5EF4-FFF2-40B4-BE49-F238E27FC236}">
                  <a16:creationId xmlns:a16="http://schemas.microsoft.com/office/drawing/2014/main" id="{9FAD2AFC-2342-41A6-B877-9187741B1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26" name="Freeform 16">
              <a:extLst>
                <a:ext uri="{FF2B5EF4-FFF2-40B4-BE49-F238E27FC236}">
                  <a16:creationId xmlns:a16="http://schemas.microsoft.com/office/drawing/2014/main" id="{57A8EFDE-DC26-48F4-BBF8-E77AD07A9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27" name="Freeform 17">
              <a:extLst>
                <a:ext uri="{FF2B5EF4-FFF2-40B4-BE49-F238E27FC236}">
                  <a16:creationId xmlns:a16="http://schemas.microsoft.com/office/drawing/2014/main" id="{0B943C91-AC42-4BFE-86B1-F02B0BC1C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28" name="Freeform 18">
              <a:extLst>
                <a:ext uri="{FF2B5EF4-FFF2-40B4-BE49-F238E27FC236}">
                  <a16:creationId xmlns:a16="http://schemas.microsoft.com/office/drawing/2014/main" id="{CA26ADA9-94B0-456D-B8AC-8DC19B475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29" name="Freeform 19">
              <a:extLst>
                <a:ext uri="{FF2B5EF4-FFF2-40B4-BE49-F238E27FC236}">
                  <a16:creationId xmlns:a16="http://schemas.microsoft.com/office/drawing/2014/main" id="{1C45BC32-E4B7-4E17-919D-A1D8C891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30" name="Freeform 20">
              <a:extLst>
                <a:ext uri="{FF2B5EF4-FFF2-40B4-BE49-F238E27FC236}">
                  <a16:creationId xmlns:a16="http://schemas.microsoft.com/office/drawing/2014/main" id="{7D024292-5495-4960-AF7B-2841BC363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31" name="Freeform 21">
              <a:extLst>
                <a:ext uri="{FF2B5EF4-FFF2-40B4-BE49-F238E27FC236}">
                  <a16:creationId xmlns:a16="http://schemas.microsoft.com/office/drawing/2014/main" id="{A151D4BA-5227-4A33-8B18-B0517E2D4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32" name="Freeform 22">
              <a:extLst>
                <a:ext uri="{FF2B5EF4-FFF2-40B4-BE49-F238E27FC236}">
                  <a16:creationId xmlns:a16="http://schemas.microsoft.com/office/drawing/2014/main" id="{88790920-1CD4-402C-89DB-5276B0B62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Заголовок 1">
            <a:extLst>
              <a:ext uri="{FF2B5EF4-FFF2-40B4-BE49-F238E27FC236}">
                <a16:creationId xmlns:a16="http://schemas.microsoft.com/office/drawing/2014/main" id="{CB27BB9C-E479-22A0-80C8-CA1D8328A57E}"/>
              </a:ext>
            </a:extLst>
          </p:cNvPr>
          <p:cNvSpPr>
            <a:spLocks noGrp="1"/>
          </p:cNvSpPr>
          <p:nvPr>
            <p:ph type="title"/>
          </p:nvPr>
        </p:nvSpPr>
        <p:spPr>
          <a:xfrm>
            <a:off x="1724086" y="106503"/>
            <a:ext cx="9814901" cy="6146933"/>
          </a:xfrm>
        </p:spPr>
        <p:txBody>
          <a:bodyPr vert="horz" lIns="91440" tIns="45720" rIns="91440" bIns="45720" rtlCol="0" anchor="b">
            <a:normAutofit/>
          </a:bodyPr>
          <a:lstStyle/>
          <a:p>
            <a:pPr marL="457200" indent="-457200"/>
            <a:r>
              <a:rPr lang="en-US" sz="2800"/>
              <a:t>DS2: Business Digital Task</a:t>
            </a:r>
            <a:endParaRPr lang="uk-UA" sz="2800"/>
          </a:p>
          <a:p>
            <a:endParaRPr lang="en-US" sz="5400"/>
          </a:p>
        </p:txBody>
      </p:sp>
      <p:grpSp>
        <p:nvGrpSpPr>
          <p:cNvPr id="134" name="Group 133">
            <a:extLst>
              <a:ext uri="{FF2B5EF4-FFF2-40B4-BE49-F238E27FC236}">
                <a16:creationId xmlns:a16="http://schemas.microsoft.com/office/drawing/2014/main" id="{5C3818F5-FD9F-4564-9A25-E5D18039D8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35" name="Freeform 27">
              <a:extLst>
                <a:ext uri="{FF2B5EF4-FFF2-40B4-BE49-F238E27FC236}">
                  <a16:creationId xmlns:a16="http://schemas.microsoft.com/office/drawing/2014/main" id="{7BB8D29A-D8AC-4AB8-9B95-A1E563EAB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36" name="Freeform 28">
              <a:extLst>
                <a:ext uri="{FF2B5EF4-FFF2-40B4-BE49-F238E27FC236}">
                  <a16:creationId xmlns:a16="http://schemas.microsoft.com/office/drawing/2014/main" id="{942753C8-49CA-46B7-AC5E-F4393F4C7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7" name="Freeform 29">
              <a:extLst>
                <a:ext uri="{FF2B5EF4-FFF2-40B4-BE49-F238E27FC236}">
                  <a16:creationId xmlns:a16="http://schemas.microsoft.com/office/drawing/2014/main" id="{F77FDF06-A39A-4F59-B1B8-8F40CFB30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38" name="Freeform 30">
              <a:extLst>
                <a:ext uri="{FF2B5EF4-FFF2-40B4-BE49-F238E27FC236}">
                  <a16:creationId xmlns:a16="http://schemas.microsoft.com/office/drawing/2014/main" id="{96BA2FBD-5CEC-4FD5-B08E-EEAC9D3B03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39" name="Freeform 31">
              <a:extLst>
                <a:ext uri="{FF2B5EF4-FFF2-40B4-BE49-F238E27FC236}">
                  <a16:creationId xmlns:a16="http://schemas.microsoft.com/office/drawing/2014/main" id="{1BD95F1D-5FA2-4341-8B15-5EF15A81C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40" name="Freeform 32">
              <a:extLst>
                <a:ext uri="{FF2B5EF4-FFF2-40B4-BE49-F238E27FC236}">
                  <a16:creationId xmlns:a16="http://schemas.microsoft.com/office/drawing/2014/main" id="{D137B3F2-9AFE-4812-B513-F085BD517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41" name="Freeform 33">
              <a:extLst>
                <a:ext uri="{FF2B5EF4-FFF2-40B4-BE49-F238E27FC236}">
                  <a16:creationId xmlns:a16="http://schemas.microsoft.com/office/drawing/2014/main" id="{E8F1D7FC-3C9F-4A21-8432-F57E68C29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42" name="Freeform 34">
              <a:extLst>
                <a:ext uri="{FF2B5EF4-FFF2-40B4-BE49-F238E27FC236}">
                  <a16:creationId xmlns:a16="http://schemas.microsoft.com/office/drawing/2014/main" id="{43803BF8-D693-43EC-854A-2C33F91E96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43" name="Freeform 35">
              <a:extLst>
                <a:ext uri="{FF2B5EF4-FFF2-40B4-BE49-F238E27FC236}">
                  <a16:creationId xmlns:a16="http://schemas.microsoft.com/office/drawing/2014/main" id="{F41D861F-D125-4A72-A219-763B54C8BA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44" name="Freeform 36">
              <a:extLst>
                <a:ext uri="{FF2B5EF4-FFF2-40B4-BE49-F238E27FC236}">
                  <a16:creationId xmlns:a16="http://schemas.microsoft.com/office/drawing/2014/main" id="{31B338B5-1709-4F9A-83CF-1A67A327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45" name="Freeform 37">
              <a:extLst>
                <a:ext uri="{FF2B5EF4-FFF2-40B4-BE49-F238E27FC236}">
                  <a16:creationId xmlns:a16="http://schemas.microsoft.com/office/drawing/2014/main" id="{3726F176-6357-4269-8956-642CD219A3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46" name="Freeform 38">
              <a:extLst>
                <a:ext uri="{FF2B5EF4-FFF2-40B4-BE49-F238E27FC236}">
                  <a16:creationId xmlns:a16="http://schemas.microsoft.com/office/drawing/2014/main" id="{BF8D20F9-8425-4D79-994F-6767DAA58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48" name="Rectangle 147">
            <a:extLst>
              <a:ext uri="{FF2B5EF4-FFF2-40B4-BE49-F238E27FC236}">
                <a16:creationId xmlns:a16="http://schemas.microsoft.com/office/drawing/2014/main" id="{3295EC4A-C2CC-4E21-A3C6-3EECE70AC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pic>
        <p:nvPicPr>
          <p:cNvPr id="6" name="Місце для вмісту 5">
            <a:extLst>
              <a:ext uri="{FF2B5EF4-FFF2-40B4-BE49-F238E27FC236}">
                <a16:creationId xmlns:a16="http://schemas.microsoft.com/office/drawing/2014/main" id="{054DF642-2C0A-3504-8EE0-85C15CE554BF}"/>
              </a:ext>
            </a:extLst>
          </p:cNvPr>
          <p:cNvPicPr>
            <a:picLocks noGrp="1" noChangeAspect="1"/>
          </p:cNvPicPr>
          <p:nvPr>
            <p:ph sz="half" idx="2"/>
          </p:nvPr>
        </p:nvPicPr>
        <p:blipFill>
          <a:blip r:embed="rId2"/>
          <a:srcRect l="3768" r="1" b="1"/>
          <a:stretch>
            <a:fillRect/>
          </a:stretch>
        </p:blipFill>
        <p:spPr>
          <a:xfrm>
            <a:off x="2589212" y="1542762"/>
            <a:ext cx="2882745" cy="1797372"/>
          </a:xfrm>
          <a:prstGeom prst="rect">
            <a:avLst/>
          </a:prstGeom>
        </p:spPr>
      </p:pic>
      <p:pic>
        <p:nvPicPr>
          <p:cNvPr id="8" name="Рисунок 7">
            <a:extLst>
              <a:ext uri="{FF2B5EF4-FFF2-40B4-BE49-F238E27FC236}">
                <a16:creationId xmlns:a16="http://schemas.microsoft.com/office/drawing/2014/main" id="{FA8DC164-7857-C25F-43C3-11B242B7B722}"/>
              </a:ext>
            </a:extLst>
          </p:cNvPr>
          <p:cNvPicPr>
            <a:picLocks noChangeAspect="1"/>
          </p:cNvPicPr>
          <p:nvPr/>
        </p:nvPicPr>
        <p:blipFill>
          <a:blip r:embed="rId3"/>
          <a:srcRect t="3097" r="4" b="5639"/>
          <a:stretch>
            <a:fillRect/>
          </a:stretch>
        </p:blipFill>
        <p:spPr>
          <a:xfrm>
            <a:off x="5632825" y="1544746"/>
            <a:ext cx="2879113" cy="1793404"/>
          </a:xfrm>
          <a:prstGeom prst="rect">
            <a:avLst/>
          </a:prstGeom>
        </p:spPr>
      </p:pic>
      <p:pic>
        <p:nvPicPr>
          <p:cNvPr id="7" name="Місце для вмісту 6">
            <a:extLst>
              <a:ext uri="{FF2B5EF4-FFF2-40B4-BE49-F238E27FC236}">
                <a16:creationId xmlns:a16="http://schemas.microsoft.com/office/drawing/2014/main" id="{C0673521-724F-5AAE-9C19-338DFD07FBB0}"/>
              </a:ext>
            </a:extLst>
          </p:cNvPr>
          <p:cNvPicPr>
            <a:picLocks noGrp="1" noChangeAspect="1"/>
          </p:cNvPicPr>
          <p:nvPr>
            <p:ph sz="half" idx="1"/>
          </p:nvPr>
        </p:nvPicPr>
        <p:blipFill>
          <a:blip r:embed="rId4"/>
          <a:srcRect l="2601" r="-3" b="-3"/>
          <a:stretch>
            <a:fillRect/>
          </a:stretch>
        </p:blipFill>
        <p:spPr>
          <a:xfrm>
            <a:off x="8672806" y="1543564"/>
            <a:ext cx="2879113" cy="1795767"/>
          </a:xfrm>
          <a:prstGeom prst="rect">
            <a:avLst/>
          </a:prstGeom>
        </p:spPr>
      </p:pic>
      <p:sp>
        <p:nvSpPr>
          <p:cNvPr id="150" name="Freeform 33">
            <a:extLst>
              <a:ext uri="{FF2B5EF4-FFF2-40B4-BE49-F238E27FC236}">
                <a16:creationId xmlns:a16="http://schemas.microsoft.com/office/drawing/2014/main" id="{28829ABE-2358-4F3D-95BB-00B9284D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9" name="TextBox 8">
            <a:extLst>
              <a:ext uri="{FF2B5EF4-FFF2-40B4-BE49-F238E27FC236}">
                <a16:creationId xmlns:a16="http://schemas.microsoft.com/office/drawing/2014/main" id="{BDE94914-1189-7791-EA67-2E288F684759}"/>
              </a:ext>
            </a:extLst>
          </p:cNvPr>
          <p:cNvSpPr txBox="1"/>
          <p:nvPr/>
        </p:nvSpPr>
        <p:spPr>
          <a:xfrm>
            <a:off x="458345" y="194796"/>
            <a:ext cx="274319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uk-UA" sz="1000"/>
              <a:t>Example 2 :</a:t>
            </a:r>
          </a:p>
        </p:txBody>
      </p:sp>
      <p:sp>
        <p:nvSpPr>
          <p:cNvPr id="10" name="TextBox 9">
            <a:extLst>
              <a:ext uri="{FF2B5EF4-FFF2-40B4-BE49-F238E27FC236}">
                <a16:creationId xmlns:a16="http://schemas.microsoft.com/office/drawing/2014/main" id="{1F76AF6E-9044-D734-A967-83EBDF3B1BDB}"/>
              </a:ext>
            </a:extLst>
          </p:cNvPr>
          <p:cNvSpPr txBox="1"/>
          <p:nvPr/>
        </p:nvSpPr>
        <p:spPr>
          <a:xfrm>
            <a:off x="6452578" y="3884481"/>
            <a:ext cx="5264926" cy="23437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uk-UA"/>
              <a:t>These three examples show my progress in using Excel.I learned how to make tables,organise data and create charts. At first, it was difficult for first it was difficult for me ,but in practice I become more confident. Now i can use Excel more easily and independently. These skills will help me in my studies, work and daily life.</a:t>
            </a:r>
          </a:p>
        </p:txBody>
      </p:sp>
    </p:spTree>
    <p:extLst>
      <p:ext uri="{BB962C8B-B14F-4D97-AF65-F5344CB8AC3E}">
        <p14:creationId xmlns:p14="http://schemas.microsoft.com/office/powerpoint/2010/main" val="3125027206"/>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81" name="Group 9">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3"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5"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6"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8"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9"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0"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2"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82" name="Group 23">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5"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6"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7"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8"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9"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0"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1"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2"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3"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4"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5"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6"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83" name="Rectangle 37">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4"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85" name="Rectangle 41">
            <a:extLst>
              <a:ext uri="{FF2B5EF4-FFF2-40B4-BE49-F238E27FC236}">
                <a16:creationId xmlns:a16="http://schemas.microsoft.com/office/drawing/2014/main" id="{5F305C72-8769-4E0F-B31D-F4B1C9DC9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86" name="Group 43">
            <a:extLst>
              <a:ext uri="{FF2B5EF4-FFF2-40B4-BE49-F238E27FC236}">
                <a16:creationId xmlns:a16="http://schemas.microsoft.com/office/drawing/2014/main" id="{72583CFC-05A3-4743-9A2E-7C2095B8D4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45" name="Freeform 11">
              <a:extLst>
                <a:ext uri="{FF2B5EF4-FFF2-40B4-BE49-F238E27FC236}">
                  <a16:creationId xmlns:a16="http://schemas.microsoft.com/office/drawing/2014/main" id="{9A751892-92F2-4CB4-BCAB-6D0AAF8F1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6" name="Freeform 12">
              <a:extLst>
                <a:ext uri="{FF2B5EF4-FFF2-40B4-BE49-F238E27FC236}">
                  <a16:creationId xmlns:a16="http://schemas.microsoft.com/office/drawing/2014/main" id="{5934046E-4D7C-4AA6-8633-29944553F1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47" name="Freeform 13">
              <a:extLst>
                <a:ext uri="{FF2B5EF4-FFF2-40B4-BE49-F238E27FC236}">
                  <a16:creationId xmlns:a16="http://schemas.microsoft.com/office/drawing/2014/main" id="{421462AB-19D6-42DB-A850-F35B82C7B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8" name="Freeform 14">
              <a:extLst>
                <a:ext uri="{FF2B5EF4-FFF2-40B4-BE49-F238E27FC236}">
                  <a16:creationId xmlns:a16="http://schemas.microsoft.com/office/drawing/2014/main" id="{208D8C07-9637-45D3-9E40-7C5C40077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9" name="Freeform 15">
              <a:extLst>
                <a:ext uri="{FF2B5EF4-FFF2-40B4-BE49-F238E27FC236}">
                  <a16:creationId xmlns:a16="http://schemas.microsoft.com/office/drawing/2014/main" id="{883C90A1-D75A-4818-9F01-B4BF19D74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0" name="Freeform 16">
              <a:extLst>
                <a:ext uri="{FF2B5EF4-FFF2-40B4-BE49-F238E27FC236}">
                  <a16:creationId xmlns:a16="http://schemas.microsoft.com/office/drawing/2014/main" id="{8808F87B-C4B8-4084-BD89-E41A1A44E7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1" name="Freeform 17">
              <a:extLst>
                <a:ext uri="{FF2B5EF4-FFF2-40B4-BE49-F238E27FC236}">
                  <a16:creationId xmlns:a16="http://schemas.microsoft.com/office/drawing/2014/main" id="{E7FC0B23-1372-4455-98CE-E0FC7FF99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2" name="Freeform 18">
              <a:extLst>
                <a:ext uri="{FF2B5EF4-FFF2-40B4-BE49-F238E27FC236}">
                  <a16:creationId xmlns:a16="http://schemas.microsoft.com/office/drawing/2014/main" id="{D14B79DD-45AC-487C-B361-0312B3C85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3" name="Freeform 19">
              <a:extLst>
                <a:ext uri="{FF2B5EF4-FFF2-40B4-BE49-F238E27FC236}">
                  <a16:creationId xmlns:a16="http://schemas.microsoft.com/office/drawing/2014/main" id="{CDA09C7F-7AF3-4B6C-BC42-92780A682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4" name="Freeform 20">
              <a:extLst>
                <a:ext uri="{FF2B5EF4-FFF2-40B4-BE49-F238E27FC236}">
                  <a16:creationId xmlns:a16="http://schemas.microsoft.com/office/drawing/2014/main" id="{FF7EBDD4-71BF-4FAF-B00B-444F9AE20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5" name="Freeform 21">
              <a:extLst>
                <a:ext uri="{FF2B5EF4-FFF2-40B4-BE49-F238E27FC236}">
                  <a16:creationId xmlns:a16="http://schemas.microsoft.com/office/drawing/2014/main" id="{AF5E4290-F8B0-440E-A418-613A1552D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6" name="Freeform 22">
              <a:extLst>
                <a:ext uri="{FF2B5EF4-FFF2-40B4-BE49-F238E27FC236}">
                  <a16:creationId xmlns:a16="http://schemas.microsoft.com/office/drawing/2014/main" id="{FF0BF04A-FCC8-42BF-AD17-10F0ACB44D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87" name="Group 57">
            <a:extLst>
              <a:ext uri="{FF2B5EF4-FFF2-40B4-BE49-F238E27FC236}">
                <a16:creationId xmlns:a16="http://schemas.microsoft.com/office/drawing/2014/main" id="{506F0A57-55BB-457C-9C8C-3DEE71009A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59" name="Freeform 27">
              <a:extLst>
                <a:ext uri="{FF2B5EF4-FFF2-40B4-BE49-F238E27FC236}">
                  <a16:creationId xmlns:a16="http://schemas.microsoft.com/office/drawing/2014/main" id="{60DB408E-A426-4658-B39D-0BBF09463E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0" name="Freeform 28">
              <a:extLst>
                <a:ext uri="{FF2B5EF4-FFF2-40B4-BE49-F238E27FC236}">
                  <a16:creationId xmlns:a16="http://schemas.microsoft.com/office/drawing/2014/main" id="{BEFFABCA-CAA4-45E4-A7D4-DB3D2C864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1" name="Freeform 29">
              <a:extLst>
                <a:ext uri="{FF2B5EF4-FFF2-40B4-BE49-F238E27FC236}">
                  <a16:creationId xmlns:a16="http://schemas.microsoft.com/office/drawing/2014/main" id="{99494AF8-97E4-4473-AA6E-B4AB1279E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2" name="Freeform 30">
              <a:extLst>
                <a:ext uri="{FF2B5EF4-FFF2-40B4-BE49-F238E27FC236}">
                  <a16:creationId xmlns:a16="http://schemas.microsoft.com/office/drawing/2014/main" id="{D05C67DC-0E54-4C69-90BE-8374C7E97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3" name="Freeform 31">
              <a:extLst>
                <a:ext uri="{FF2B5EF4-FFF2-40B4-BE49-F238E27FC236}">
                  <a16:creationId xmlns:a16="http://schemas.microsoft.com/office/drawing/2014/main" id="{B2B38B94-E895-4324-B699-EEF28E052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4" name="Freeform 32">
              <a:extLst>
                <a:ext uri="{FF2B5EF4-FFF2-40B4-BE49-F238E27FC236}">
                  <a16:creationId xmlns:a16="http://schemas.microsoft.com/office/drawing/2014/main" id="{41E77CC3-723C-4C87-A1BA-D8E35B8017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5" name="Freeform 33">
              <a:extLst>
                <a:ext uri="{FF2B5EF4-FFF2-40B4-BE49-F238E27FC236}">
                  <a16:creationId xmlns:a16="http://schemas.microsoft.com/office/drawing/2014/main" id="{CC5757E8-4CBE-4EA3-98AF-96361C918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66" name="Freeform 34">
              <a:extLst>
                <a:ext uri="{FF2B5EF4-FFF2-40B4-BE49-F238E27FC236}">
                  <a16:creationId xmlns:a16="http://schemas.microsoft.com/office/drawing/2014/main" id="{51E4772B-9FB7-4AC7-B352-C44489167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67" name="Freeform 35">
              <a:extLst>
                <a:ext uri="{FF2B5EF4-FFF2-40B4-BE49-F238E27FC236}">
                  <a16:creationId xmlns:a16="http://schemas.microsoft.com/office/drawing/2014/main" id="{7F853444-696F-4B42-8C91-1F6EDD53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68" name="Freeform 36">
              <a:extLst>
                <a:ext uri="{FF2B5EF4-FFF2-40B4-BE49-F238E27FC236}">
                  <a16:creationId xmlns:a16="http://schemas.microsoft.com/office/drawing/2014/main" id="{CD1A3085-30B0-496B-B9D3-55280769A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9" name="Freeform 37">
              <a:extLst>
                <a:ext uri="{FF2B5EF4-FFF2-40B4-BE49-F238E27FC236}">
                  <a16:creationId xmlns:a16="http://schemas.microsoft.com/office/drawing/2014/main" id="{1B2519D7-F51F-4583-9B50-41B493C14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0" name="Freeform 38">
              <a:extLst>
                <a:ext uri="{FF2B5EF4-FFF2-40B4-BE49-F238E27FC236}">
                  <a16:creationId xmlns:a16="http://schemas.microsoft.com/office/drawing/2014/main" id="{6E1141E0-4F4D-4B40-BDB5-B2DD0FAEB3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Заголовок 1">
            <a:extLst>
              <a:ext uri="{FF2B5EF4-FFF2-40B4-BE49-F238E27FC236}">
                <a16:creationId xmlns:a16="http://schemas.microsoft.com/office/drawing/2014/main" id="{41F8D649-1963-ABA6-F5F0-E25D2CD22ACA}"/>
              </a:ext>
            </a:extLst>
          </p:cNvPr>
          <p:cNvSpPr>
            <a:spLocks noGrp="1"/>
          </p:cNvSpPr>
          <p:nvPr>
            <p:ph type="title"/>
          </p:nvPr>
        </p:nvSpPr>
        <p:spPr>
          <a:xfrm>
            <a:off x="6483096" y="624110"/>
            <a:ext cx="5021516" cy="1280890"/>
          </a:xfrm>
        </p:spPr>
        <p:txBody>
          <a:bodyPr vert="horz" lIns="91440" tIns="45720" rIns="91440" bIns="45720" rtlCol="0" anchor="t">
            <a:normAutofit/>
          </a:bodyPr>
          <a:lstStyle/>
          <a:p>
            <a:pPr>
              <a:spcBef>
                <a:spcPts val="0"/>
              </a:spcBef>
            </a:pPr>
            <a:r>
              <a:rPr lang="uk-UA" sz="3200">
                <a:solidFill>
                  <a:schemeClr val="accent3"/>
                </a:solidFill>
              </a:rPr>
              <a:t>Plain Text Report</a:t>
            </a:r>
          </a:p>
          <a:p>
            <a:endParaRPr lang="en-US" sz="3600"/>
          </a:p>
        </p:txBody>
      </p:sp>
      <p:sp>
        <p:nvSpPr>
          <p:cNvPr id="88" name="Rectangle 71">
            <a:extLst>
              <a:ext uri="{FF2B5EF4-FFF2-40B4-BE49-F238E27FC236}">
                <a16:creationId xmlns:a16="http://schemas.microsoft.com/office/drawing/2014/main" id="{C5E0C91A-3F1D-43D7-9AB4-5D0A17D5C4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9" name="Freeform 11">
            <a:extLst>
              <a:ext uri="{FF2B5EF4-FFF2-40B4-BE49-F238E27FC236}">
                <a16:creationId xmlns:a16="http://schemas.microsoft.com/office/drawing/2014/main" id="{3A6C27A1-A438-4EC6-93BF-EC26F29BB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Місце для вмісту 4">
            <a:extLst>
              <a:ext uri="{FF2B5EF4-FFF2-40B4-BE49-F238E27FC236}">
                <a16:creationId xmlns:a16="http://schemas.microsoft.com/office/drawing/2014/main" id="{510FEA05-6C03-BF4E-BEE2-16EEA725F67E}"/>
              </a:ext>
            </a:extLst>
          </p:cNvPr>
          <p:cNvPicPr>
            <a:picLocks noGrp="1" noChangeAspect="1"/>
          </p:cNvPicPr>
          <p:nvPr>
            <p:ph idx="1"/>
          </p:nvPr>
        </p:nvPicPr>
        <p:blipFill>
          <a:blip r:embed="rId2"/>
          <a:srcRect t="18874" r="1" b="13001"/>
          <a:stretch>
            <a:fillRect/>
          </a:stretch>
        </p:blipFill>
        <p:spPr>
          <a:xfrm>
            <a:off x="1876063" y="1795"/>
            <a:ext cx="3888121" cy="7064438"/>
          </a:xfrm>
          <a:prstGeom prst="rect">
            <a:avLst/>
          </a:prstGeom>
        </p:spPr>
      </p:pic>
      <p:sp>
        <p:nvSpPr>
          <p:cNvPr id="3" name="Місце для тексту 2">
            <a:extLst>
              <a:ext uri="{FF2B5EF4-FFF2-40B4-BE49-F238E27FC236}">
                <a16:creationId xmlns:a16="http://schemas.microsoft.com/office/drawing/2014/main" id="{99DF2033-375F-4082-9671-C3AD062782D4}"/>
              </a:ext>
            </a:extLst>
          </p:cNvPr>
          <p:cNvSpPr>
            <a:spLocks noGrp="1"/>
          </p:cNvSpPr>
          <p:nvPr>
            <p:ph type="body" sz="half" idx="2"/>
          </p:nvPr>
        </p:nvSpPr>
        <p:spPr>
          <a:xfrm>
            <a:off x="6237665" y="2282562"/>
            <a:ext cx="4934645" cy="4321908"/>
          </a:xfrm>
        </p:spPr>
        <p:txBody>
          <a:bodyPr vert="horz" lIns="91440" tIns="45720" rIns="91440" bIns="45720" rtlCol="0" anchor="t">
            <a:normAutofit/>
          </a:bodyPr>
          <a:lstStyle/>
          <a:p>
            <a:r>
              <a:rPr lang="en-US" sz="1800"/>
              <a:t>This example shows my skills in Microsoft Word. I learned how to format text using the right font , size , paragraph spacing and line spacing. I also learned how to </a:t>
            </a:r>
            <a:r>
              <a:rPr lang="en-US" sz="1800" err="1"/>
              <a:t>organise</a:t>
            </a:r>
            <a:r>
              <a:rPr lang="en-US" sz="1800"/>
              <a:t> information into clear paragraphs and headings. At first , formatting was difficult , but now I feel more confident creating a clear and professional </a:t>
            </a:r>
            <a:r>
              <a:rPr lang="en-US" sz="1800" err="1"/>
              <a:t>ocument</a:t>
            </a:r>
            <a:r>
              <a:rPr lang="en-US" sz="1800"/>
              <a:t>.</a:t>
            </a:r>
          </a:p>
        </p:txBody>
      </p:sp>
      <p:sp>
        <p:nvSpPr>
          <p:cNvPr id="6" name="TextBox 5">
            <a:extLst>
              <a:ext uri="{FF2B5EF4-FFF2-40B4-BE49-F238E27FC236}">
                <a16:creationId xmlns:a16="http://schemas.microsoft.com/office/drawing/2014/main" id="{BDDDCB80-80FB-D603-AF09-7F525D76A87F}"/>
              </a:ext>
            </a:extLst>
          </p:cNvPr>
          <p:cNvSpPr txBox="1"/>
          <p:nvPr/>
        </p:nvSpPr>
        <p:spPr>
          <a:xfrm>
            <a:off x="10645082" y="24063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uk-UA"/>
              <a:t>Example 3</a:t>
            </a:r>
          </a:p>
        </p:txBody>
      </p:sp>
    </p:spTree>
    <p:extLst>
      <p:ext uri="{BB962C8B-B14F-4D97-AF65-F5344CB8AC3E}">
        <p14:creationId xmlns:p14="http://schemas.microsoft.com/office/powerpoint/2010/main" val="1374185769"/>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42" name="Group 9">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3"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5"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6"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8"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9"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0"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2"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3" name="Group 23">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5"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6"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7"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8"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9"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0"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1"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2"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3"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4"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5"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6"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4" name="Rectangle 37">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5" name="Freeform 11">
            <a:extLst>
              <a:ext uri="{FF2B5EF4-FFF2-40B4-BE49-F238E27FC236}">
                <a16:creationId xmlns:a16="http://schemas.microsoft.com/office/drawing/2014/main" id="{5B3CCFC9-E82D-444E-9621-FE5F95E67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Заголовок 1">
            <a:extLst>
              <a:ext uri="{FF2B5EF4-FFF2-40B4-BE49-F238E27FC236}">
                <a16:creationId xmlns:a16="http://schemas.microsoft.com/office/drawing/2014/main" id="{588DC72D-34F5-A70D-F4AA-DEF9AC25F667}"/>
              </a:ext>
            </a:extLst>
          </p:cNvPr>
          <p:cNvSpPr>
            <a:spLocks noGrp="1"/>
          </p:cNvSpPr>
          <p:nvPr>
            <p:ph type="title"/>
          </p:nvPr>
        </p:nvSpPr>
        <p:spPr>
          <a:xfrm>
            <a:off x="1687669" y="624110"/>
            <a:ext cx="4137059" cy="1280890"/>
          </a:xfrm>
        </p:spPr>
        <p:txBody>
          <a:bodyPr vert="horz" lIns="91440" tIns="45720" rIns="91440" bIns="45720" rtlCol="0" anchor="t">
            <a:normAutofit/>
          </a:bodyPr>
          <a:lstStyle/>
          <a:p>
            <a:r>
              <a:rPr lang="en-US" sz="3200"/>
              <a:t>Email writing </a:t>
            </a:r>
          </a:p>
        </p:txBody>
      </p:sp>
      <p:sp>
        <p:nvSpPr>
          <p:cNvPr id="3" name="Місце для тексту 2">
            <a:extLst>
              <a:ext uri="{FF2B5EF4-FFF2-40B4-BE49-F238E27FC236}">
                <a16:creationId xmlns:a16="http://schemas.microsoft.com/office/drawing/2014/main" id="{98389D01-9820-0794-D2BC-3F5992DA4E5B}"/>
              </a:ext>
            </a:extLst>
          </p:cNvPr>
          <p:cNvSpPr>
            <a:spLocks noGrp="1"/>
          </p:cNvSpPr>
          <p:nvPr>
            <p:ph type="body" sz="half" idx="2"/>
          </p:nvPr>
        </p:nvSpPr>
        <p:spPr>
          <a:xfrm>
            <a:off x="1105268" y="1759790"/>
            <a:ext cx="4787752" cy="4464138"/>
          </a:xfrm>
        </p:spPr>
        <p:txBody>
          <a:bodyPr vert="horz" lIns="91440" tIns="45720" rIns="91440" bIns="45720" rtlCol="0" anchor="t">
            <a:normAutofit/>
          </a:bodyPr>
          <a:lstStyle/>
          <a:p>
            <a:r>
              <a:rPr lang="en-US" sz="1600">
                <a:solidFill>
                  <a:srgbClr val="000000"/>
                </a:solidFill>
              </a:rPr>
              <a:t>This example shows my ability to write a clear and professional work email, </a:t>
            </a:r>
            <a:r>
              <a:rPr lang="en-US" sz="1600" err="1">
                <a:solidFill>
                  <a:srgbClr val="000000"/>
                </a:solidFill>
              </a:rPr>
              <a:t>i</a:t>
            </a:r>
            <a:r>
              <a:rPr lang="en-US" sz="1600">
                <a:solidFill>
                  <a:srgbClr val="000000"/>
                </a:solidFill>
              </a:rPr>
              <a:t> can use an appropriate </a:t>
            </a:r>
            <a:r>
              <a:rPr lang="en-US" sz="1600" err="1">
                <a:solidFill>
                  <a:srgbClr val="000000"/>
                </a:solidFill>
              </a:rPr>
              <a:t>greating</a:t>
            </a:r>
            <a:r>
              <a:rPr lang="en-US" sz="1600">
                <a:solidFill>
                  <a:srgbClr val="000000"/>
                </a:solidFill>
              </a:rPr>
              <a:t> , explain the purpose of the email, ask or report information and finish politely.</a:t>
            </a:r>
          </a:p>
          <a:p>
            <a:endParaRPr lang="en-US" sz="1600">
              <a:solidFill>
                <a:srgbClr val="000000"/>
              </a:solidFill>
            </a:endParaRPr>
          </a:p>
          <a:p>
            <a:r>
              <a:rPr lang="en-US" sz="1600">
                <a:solidFill>
                  <a:srgbClr val="000000"/>
                </a:solidFill>
              </a:rPr>
              <a:t>I have improved my sentence structure, world </a:t>
            </a:r>
            <a:r>
              <a:rPr lang="en-US" sz="1600" err="1">
                <a:solidFill>
                  <a:srgbClr val="000000"/>
                </a:solidFill>
              </a:rPr>
              <a:t>cloice</a:t>
            </a:r>
            <a:r>
              <a:rPr lang="en-US" sz="1600">
                <a:solidFill>
                  <a:srgbClr val="000000"/>
                </a:solidFill>
              </a:rPr>
              <a:t> and use of professional language . I can now write emails more clearly and confidently , which will be useful in my studies and future workplace communication .</a:t>
            </a:r>
          </a:p>
        </p:txBody>
      </p:sp>
      <p:pic>
        <p:nvPicPr>
          <p:cNvPr id="5" name="Місце для вмісту 4">
            <a:extLst>
              <a:ext uri="{FF2B5EF4-FFF2-40B4-BE49-F238E27FC236}">
                <a16:creationId xmlns:a16="http://schemas.microsoft.com/office/drawing/2014/main" id="{9379B091-8FA0-13B5-512B-1A4EC1102B70}"/>
              </a:ext>
            </a:extLst>
          </p:cNvPr>
          <p:cNvPicPr>
            <a:picLocks noGrp="1" noChangeAspect="1"/>
          </p:cNvPicPr>
          <p:nvPr>
            <p:ph idx="1"/>
          </p:nvPr>
        </p:nvPicPr>
        <p:blipFill>
          <a:blip r:embed="rId2"/>
          <a:stretch>
            <a:fillRect/>
          </a:stretch>
        </p:blipFill>
        <p:spPr>
          <a:xfrm>
            <a:off x="6117076" y="1015614"/>
            <a:ext cx="5451627" cy="4592995"/>
          </a:xfrm>
          <a:prstGeom prst="rect">
            <a:avLst/>
          </a:prstGeom>
        </p:spPr>
      </p:pic>
      <p:sp>
        <p:nvSpPr>
          <p:cNvPr id="6" name="TextBox 5">
            <a:extLst>
              <a:ext uri="{FF2B5EF4-FFF2-40B4-BE49-F238E27FC236}">
                <a16:creationId xmlns:a16="http://schemas.microsoft.com/office/drawing/2014/main" id="{D11A8F5E-33AB-B1AC-009D-99CB5009FBCC}"/>
              </a:ext>
            </a:extLst>
          </p:cNvPr>
          <p:cNvSpPr txBox="1"/>
          <p:nvPr/>
        </p:nvSpPr>
        <p:spPr>
          <a:xfrm>
            <a:off x="306022" y="156907"/>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uk-UA" sz="1000"/>
              <a:t>Example 4:</a:t>
            </a:r>
          </a:p>
        </p:txBody>
      </p:sp>
    </p:spTree>
    <p:extLst>
      <p:ext uri="{BB962C8B-B14F-4D97-AF65-F5344CB8AC3E}">
        <p14:creationId xmlns:p14="http://schemas.microsoft.com/office/powerpoint/2010/main" val="2261006584"/>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0ACE74CD-F928-915A-FCD6-7C908E312A1F}"/>
              </a:ext>
            </a:extLst>
          </p:cNvPr>
          <p:cNvSpPr>
            <a:spLocks noGrp="1"/>
          </p:cNvSpPr>
          <p:nvPr>
            <p:ph type="title"/>
          </p:nvPr>
        </p:nvSpPr>
        <p:spPr/>
        <p:txBody>
          <a:bodyPr/>
          <a:lstStyle/>
          <a:p>
            <a:r>
              <a:rPr lang="uk-UA"/>
              <a:t>Summarising AI</a:t>
            </a:r>
          </a:p>
        </p:txBody>
      </p:sp>
      <p:sp>
        <p:nvSpPr>
          <p:cNvPr id="3" name="Місце для вмісту 2">
            <a:extLst>
              <a:ext uri="{FF2B5EF4-FFF2-40B4-BE49-F238E27FC236}">
                <a16:creationId xmlns:a16="http://schemas.microsoft.com/office/drawing/2014/main" id="{ECC96AFE-2055-7C99-5395-B3E46A0C2E17}"/>
              </a:ext>
            </a:extLst>
          </p:cNvPr>
          <p:cNvSpPr>
            <a:spLocks noGrp="1"/>
          </p:cNvSpPr>
          <p:nvPr>
            <p:ph sz="half" idx="1"/>
          </p:nvPr>
        </p:nvSpPr>
        <p:spPr>
          <a:xfrm>
            <a:off x="943005" y="2112034"/>
            <a:ext cx="3882543" cy="3651819"/>
          </a:xfrm>
        </p:spPr>
        <p:txBody>
          <a:bodyPr vert="horz" lIns="91440" tIns="45720" rIns="91440" bIns="45720" rtlCol="0" anchor="t">
            <a:normAutofit/>
          </a:bodyPr>
          <a:lstStyle/>
          <a:p>
            <a:pPr marL="0" indent="0">
              <a:buNone/>
            </a:pPr>
            <a:r>
              <a:rPr lang="uk-UA"/>
              <a:t>This example shows my ability to summarise information and identify the main points.  I also learned how to use Microsoft Copilot to analyse information and check what is relevant and what is missing.</a:t>
            </a:r>
          </a:p>
          <a:p>
            <a:pPr marL="0" indent="0">
              <a:buNone/>
            </a:pPr>
            <a:r>
              <a:rPr lang="uk-UA"/>
              <a:t>I can now create and concise summaries and use Copilot more effectively. These skills will help me in my studies and future work.</a:t>
            </a:r>
          </a:p>
        </p:txBody>
      </p:sp>
      <p:pic>
        <p:nvPicPr>
          <p:cNvPr id="7" name="Місце для вмісту 6">
            <a:extLst>
              <a:ext uri="{FF2B5EF4-FFF2-40B4-BE49-F238E27FC236}">
                <a16:creationId xmlns:a16="http://schemas.microsoft.com/office/drawing/2014/main" id="{E59B2418-DA6B-879A-85DF-AD50CE04CF3D}"/>
              </a:ext>
            </a:extLst>
          </p:cNvPr>
          <p:cNvPicPr>
            <a:picLocks noGrp="1" noChangeAspect="1"/>
          </p:cNvPicPr>
          <p:nvPr>
            <p:ph sz="half" idx="2"/>
          </p:nvPr>
        </p:nvPicPr>
        <p:blipFill>
          <a:blip r:embed="rId2"/>
          <a:stretch>
            <a:fillRect/>
          </a:stretch>
        </p:blipFill>
        <p:spPr>
          <a:xfrm>
            <a:off x="4937097" y="1977393"/>
            <a:ext cx="7254033" cy="3866809"/>
          </a:xfrm>
          <a:prstGeom prst="rect">
            <a:avLst/>
          </a:prstGeom>
        </p:spPr>
      </p:pic>
      <p:sp>
        <p:nvSpPr>
          <p:cNvPr id="6" name="TextBox 5">
            <a:extLst>
              <a:ext uri="{FF2B5EF4-FFF2-40B4-BE49-F238E27FC236}">
                <a16:creationId xmlns:a16="http://schemas.microsoft.com/office/drawing/2014/main" id="{B1D0063A-585B-AFE8-CF7A-34ABF24E99D3}"/>
              </a:ext>
            </a:extLst>
          </p:cNvPr>
          <p:cNvSpPr txBox="1"/>
          <p:nvPr/>
        </p:nvSpPr>
        <p:spPr>
          <a:xfrm>
            <a:off x="524063" y="337328"/>
            <a:ext cx="2743200"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uk-UA" sz="1050"/>
              <a:t>Example 5 :</a:t>
            </a:r>
          </a:p>
        </p:txBody>
      </p:sp>
    </p:spTree>
    <p:extLst>
      <p:ext uri="{BB962C8B-B14F-4D97-AF65-F5344CB8AC3E}">
        <p14:creationId xmlns:p14="http://schemas.microsoft.com/office/powerpoint/2010/main" val="2279950790"/>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8A6A19E-1CCA-41D4-31D3-D7D88222D6D7}"/>
              </a:ext>
            </a:extLst>
          </p:cNvPr>
          <p:cNvSpPr>
            <a:spLocks noGrp="1"/>
          </p:cNvSpPr>
          <p:nvPr>
            <p:ph type="title"/>
          </p:nvPr>
        </p:nvSpPr>
        <p:spPr/>
        <p:txBody>
          <a:bodyPr/>
          <a:lstStyle/>
          <a:p>
            <a:r>
              <a:rPr lang="uk-UA"/>
              <a:t>Conclusion </a:t>
            </a:r>
          </a:p>
        </p:txBody>
      </p:sp>
      <p:sp>
        <p:nvSpPr>
          <p:cNvPr id="3" name="Місце для вмісту 2">
            <a:extLst>
              <a:ext uri="{FF2B5EF4-FFF2-40B4-BE49-F238E27FC236}">
                <a16:creationId xmlns:a16="http://schemas.microsoft.com/office/drawing/2014/main" id="{6B5723CB-4103-91A2-81F3-045D79D5589B}"/>
              </a:ext>
            </a:extLst>
          </p:cNvPr>
          <p:cNvSpPr>
            <a:spLocks noGrp="1"/>
          </p:cNvSpPr>
          <p:nvPr>
            <p:ph idx="1"/>
          </p:nvPr>
        </p:nvSpPr>
        <p:spPr/>
        <p:txBody>
          <a:bodyPr vert="horz" lIns="91440" tIns="45720" rIns="91440" bIns="45720" rtlCol="0" anchor="t">
            <a:normAutofit/>
          </a:bodyPr>
          <a:lstStyle/>
          <a:p>
            <a:pPr marL="0" indent="0">
              <a:buNone/>
            </a:pPr>
            <a:r>
              <a:rPr lang="uk-UA"/>
              <a:t>During this module , i improved my digital and communication skills, i learned how to create clear ocuments, write professional emails , summarise information and use tools such as Microsoft Word , Excel and Copilot.</a:t>
            </a:r>
          </a:p>
          <a:p>
            <a:pPr marL="0" indent="0">
              <a:buNone/>
            </a:pPr>
            <a:r>
              <a:rPr lang="uk-UA"/>
              <a:t>I also learned how to check information cerefully and improve my work using feedback .</a:t>
            </a:r>
          </a:p>
          <a:p>
            <a:pPr marL="0" indent="0">
              <a:buNone/>
            </a:pPr>
            <a:r>
              <a:rPr lang="uk-UA"/>
              <a:t>Overall, i feel more confident when working with digital tasks and presenting my ideas clearly.</a:t>
            </a:r>
          </a:p>
        </p:txBody>
      </p:sp>
    </p:spTree>
    <p:extLst>
      <p:ext uri="{BB962C8B-B14F-4D97-AF65-F5344CB8AC3E}">
        <p14:creationId xmlns:p14="http://schemas.microsoft.com/office/powerpoint/2010/main" val="1334669338"/>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6DD5B75F-9FE6-517A-C3F9-6D03B772C11E}"/>
              </a:ext>
            </a:extLst>
          </p:cNvPr>
          <p:cNvSpPr>
            <a:spLocks noGrp="1"/>
          </p:cNvSpPr>
          <p:nvPr>
            <p:ph type="title"/>
          </p:nvPr>
        </p:nvSpPr>
        <p:spPr>
          <a:xfrm rot="-10800000" flipV="1">
            <a:off x="8825510" y="5582011"/>
            <a:ext cx="3078073" cy="850553"/>
          </a:xfrm>
        </p:spPr>
        <p:txBody>
          <a:bodyPr>
            <a:normAutofit fontScale="90000"/>
          </a:bodyPr>
          <a:lstStyle/>
          <a:p>
            <a:r>
              <a:rPr lang="uk-UA"/>
              <a:t>Olesia Ursuliak </a:t>
            </a:r>
          </a:p>
        </p:txBody>
      </p:sp>
      <p:sp>
        <p:nvSpPr>
          <p:cNvPr id="3" name="Місце для вмісту 2">
            <a:extLst>
              <a:ext uri="{FF2B5EF4-FFF2-40B4-BE49-F238E27FC236}">
                <a16:creationId xmlns:a16="http://schemas.microsoft.com/office/drawing/2014/main" id="{C91E8DA8-8C71-DA51-E8D6-D71A55611AE7}"/>
              </a:ext>
            </a:extLst>
          </p:cNvPr>
          <p:cNvSpPr>
            <a:spLocks noGrp="1"/>
          </p:cNvSpPr>
          <p:nvPr>
            <p:ph idx="1"/>
          </p:nvPr>
        </p:nvSpPr>
        <p:spPr>
          <a:xfrm>
            <a:off x="1762515" y="868393"/>
            <a:ext cx="9742097" cy="5042829"/>
          </a:xfrm>
        </p:spPr>
        <p:txBody>
          <a:bodyPr vert="horz" lIns="91440" tIns="45720" rIns="91440" bIns="45720" rtlCol="0" anchor="t">
            <a:normAutofit/>
          </a:bodyPr>
          <a:lstStyle/>
          <a:p>
            <a:pPr marL="0" indent="0">
              <a:buNone/>
            </a:pPr>
            <a:endParaRPr lang="uk-UA" sz="4800"/>
          </a:p>
          <a:p>
            <a:pPr marL="0" indent="0">
              <a:buNone/>
            </a:pPr>
            <a:endParaRPr lang="uk-UA" sz="4800"/>
          </a:p>
          <a:p>
            <a:pPr marL="0" indent="0">
              <a:buNone/>
            </a:pPr>
            <a:r>
              <a:rPr lang="uk-UA" sz="4800"/>
              <a:t>  Thank you for your attention </a:t>
            </a:r>
            <a:endParaRPr lang="uk-UA"/>
          </a:p>
        </p:txBody>
      </p:sp>
    </p:spTree>
    <p:extLst>
      <p:ext uri="{BB962C8B-B14F-4D97-AF65-F5344CB8AC3E}">
        <p14:creationId xmlns:p14="http://schemas.microsoft.com/office/powerpoint/2010/main" val="78678815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Wisp</vt:lpstr>
      <vt:lpstr>Digital skills Assessment 3</vt:lpstr>
      <vt:lpstr>PowerPoint Presentation</vt:lpstr>
      <vt:lpstr>PowerPoint Presentation</vt:lpstr>
      <vt:lpstr> DS1: My digital skills </vt:lpstr>
      <vt:lpstr>DS2: Business Digital Task </vt:lpstr>
      <vt:lpstr>Plain Text Report </vt:lpstr>
      <vt:lpstr>Email writing </vt:lpstr>
      <vt:lpstr>Summarising AI</vt:lpstr>
      <vt:lpstr>Conclusion </vt:lpstr>
      <vt:lpstr>Olesia Ursuliak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2026-08-12T08:57:52Z</dcterms:created>
  <dcterms:modified xsi:type="dcterms:W3CDTF">2026-08-13T12:09:26Z</dcterms:modified>
</cp:coreProperties>
</file>