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336B4-C937-ED20-EBC6-67EA3D825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EBA1B-D074-A36D-22C0-8CA6F646CE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61585-5639-D332-257C-D4F35B3A1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1C053-ACFF-47F6-0B22-074127A6C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4E442-E066-B692-6889-BBE9128A9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31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AF1D7-9C3D-B4C8-8964-3370E52C6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CBAC6-C1FC-2CBA-C4C7-E8DE35FF6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12B68-94BF-A84F-01D0-88ED56039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8536F5-E342-9DB8-C31D-EFBF06051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E32A0-171B-0BC7-3B1D-BF4CE370E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307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A1536-E1DB-A435-872E-40235124E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2E07EC-130A-C88B-0753-3FF8D7C431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CBDD65-C7BE-4AB5-BCF0-6B5E93D2B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194984-211E-0472-89CE-EB2CAD2CD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FC7F9-54ED-27E5-CA3A-2CD609E0A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90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BB527-A158-F6FA-49E6-16CFC8550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11698-750E-5BBC-5163-CB31B627F1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BAEF19-E171-47DD-AEA5-70FF29FB2E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0E5F7F-3CA1-A2C8-6111-4A30B0AFE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CE622-39AC-7DE6-76F2-75E17A195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7C5CC9-E149-4881-F7EE-F32A817A2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929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A065-8530-4E05-72A9-A3177CDC1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4C9EF3-4E7B-450A-6A27-44C6B156D4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6F9825-681A-4D08-834B-F25441E209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55F376-0629-9CB1-DC0E-55F0E112F8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00C57A-C50E-1F71-C2F9-F5D4B4C33F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F5B5C1-7C13-DCEE-EEF4-027A3DBF3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62D345-11F2-DA11-24C8-F7D4E61A5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9C35BE-96D7-0599-C8F9-588F93F25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537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53931-782D-63A9-60EB-8EDBDB12C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94678E-288A-F8C8-8385-104C2870A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AA4A28-49E9-5265-DD59-FE590BE01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0EA641-62BF-3246-DFC7-5C81A2F80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776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16A5D4-CD2E-8969-67DC-AE9301D19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3D88BE-A6A7-BB89-5B70-0AF0992F0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0660D0-39F3-0737-8C72-DC1DC4C2A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342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71C5E-569C-8058-4665-5D53EFE49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FE510-5540-4162-E5C3-6CEB90C4F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891128-DAA8-837C-F389-D447B26A23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5688C-58AE-C2A5-282E-363A83E41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70817A-2E41-BEF9-D95E-42B5868A4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28C55E-FC35-A7A1-1060-74D9A4D00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709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C13ED-467B-3EE1-70A6-F1172C9F0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E45B9B-0CAD-4376-FB16-17BE007B79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1091B0-85FE-2C66-6042-F00D77E54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76B2D-E314-FB5D-0FFD-C5461FA65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765018-7EAB-8932-5998-D45A0C349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ED3CF-2B47-2722-823B-3C25C50A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988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FCCE1-D8C4-F657-8570-687973918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45A7A0-5D38-D05F-B2D9-59E203E36C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E6CFE-2638-B29D-72C4-4A13DD926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24B910-6203-6C15-0251-0486E30C4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2BB71-0C3F-5AF1-522C-671FCF838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676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636E7F-C9D6-CA80-51E8-F4BA2D0BB3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D836D1-9688-55CB-2C38-5088C5983C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3AC1A2-4870-766F-B0F9-DCE50CF3D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2D95E-5534-80A2-C0EA-0C037094A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97FA0-C81E-3FFC-C5EF-232AC9829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840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887E32-4C8E-6C61-1139-A66C603C4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ECE9F-E04A-E5D9-4D08-83455CF1B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95012-0719-897F-114B-BCB6B3619B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3B151-5C4A-48DD-B329-9C4CD73C5CE5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D3AD0-2F0F-588E-B070-97D5CFAFA3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50390-5024-A282-1098-A0CAFC02EA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68172D-4713-4EDE-BA7B-A803D654FF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311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6E216-9EAB-6C03-B3BF-A8BC823C4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0800" y="1041400"/>
            <a:ext cx="9144000" cy="2387600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6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Foreign Language – Spanish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BREAKFAST BOARD MENU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01415E-A286-19AF-9CDE-3BBB4B139B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442720" y="4221798"/>
            <a:ext cx="9144000" cy="16557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Adrian Iordache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2025108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F774344A-3A5C-0D6F-DC3D-16802611C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1280" y="4134485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673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AA0849C7-B2FD-58BF-074E-9608614E1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3856" y="129308"/>
            <a:ext cx="5244680" cy="653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2451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21</Words>
  <Application>Microsoft Office PowerPoint</Application>
  <PresentationFormat>Widescreen</PresentationFormat>
  <Paragraphs>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Foreign Language – Spanish BREAKFAST BOARD MENU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Foreign Language – Spanish BREAKFAST BOARD MENU</dc:title>
  <dc:creator>Adrian Iordache</dc:creator>
  <cp:lastModifiedBy>Adrian Iordache</cp:lastModifiedBy>
  <cp:revision>1</cp:revision>
  <dcterms:created xsi:type="dcterms:W3CDTF">2022-07-01T19:03:36Z</dcterms:created>
  <dcterms:modified xsi:type="dcterms:W3CDTF">2022-07-01T19:09:50Z</dcterms:modified>
</cp:coreProperties>
</file>