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2"/>
  </p:notesMasterIdLst>
  <p:handoutMasterIdLst>
    <p:handoutMasterId r:id="rId13"/>
  </p:handoutMasterIdLst>
  <p:sldIdLst>
    <p:sldId id="297" r:id="rId5"/>
    <p:sldId id="301" r:id="rId6"/>
    <p:sldId id="300" r:id="rId7"/>
    <p:sldId id="298" r:id="rId8"/>
    <p:sldId id="282" r:id="rId9"/>
    <p:sldId id="299" r:id="rId10"/>
    <p:sldId id="296" r:id="rId11"/>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73A0DAA-6AF3-43AB-8588-CEC1D06C72B9}"/>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9" autoAdjust="0"/>
    <p:restoredTop sz="94631" autoAdjust="0"/>
  </p:normalViewPr>
  <p:slideViewPr>
    <p:cSldViewPr snapToGrid="0">
      <p:cViewPr varScale="1">
        <p:scale>
          <a:sx n="77" d="100"/>
          <a:sy n="77" d="100"/>
        </p:scale>
        <p:origin x="112" y="468"/>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notesViewPr>
    <p:cSldViewPr snapToGrid="0">
      <p:cViewPr varScale="1">
        <p:scale>
          <a:sx n="86" d="100"/>
          <a:sy n="86" d="100"/>
        </p:scale>
        <p:origin x="301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76F666D-E0C2-435B-BAA8-9287F9E5D3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a:p>
        </p:txBody>
      </p:sp>
      <p:sp>
        <p:nvSpPr>
          <p:cNvPr id="3" name="Date Placeholder 2">
            <a:extLst>
              <a:ext uri="{FF2B5EF4-FFF2-40B4-BE49-F238E27FC236}">
                <a16:creationId xmlns:a16="http://schemas.microsoft.com/office/drawing/2014/main" id="{19FEBCAF-CB3F-4928-91AA-D61472F88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615FAA28-D333-4D57-AF0E-BDF53B4498B2}" type="datetime1">
              <a:rPr lang="en-GB" smtClean="0"/>
              <a:t>10/03/2024</a:t>
            </a:fld>
            <a:endParaRPr lang="en-GB"/>
          </a:p>
        </p:txBody>
      </p:sp>
      <p:sp>
        <p:nvSpPr>
          <p:cNvPr id="4" name="Footer Placeholder 3">
            <a:extLst>
              <a:ext uri="{FF2B5EF4-FFF2-40B4-BE49-F238E27FC236}">
                <a16:creationId xmlns:a16="http://schemas.microsoft.com/office/drawing/2014/main" id="{69256698-63C6-4CCC-81CB-EA5604C30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a:p>
        </p:txBody>
      </p:sp>
      <p:sp>
        <p:nvSpPr>
          <p:cNvPr id="5" name="Slide Number Placeholder 4">
            <a:extLst>
              <a:ext uri="{FF2B5EF4-FFF2-40B4-BE49-F238E27FC236}">
                <a16:creationId xmlns:a16="http://schemas.microsoft.com/office/drawing/2014/main" id="{B2467FDA-05D7-4760-A373-5D6AEAAF427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682C0B10-7CAE-41E4-AB02-7E8B1FF2B898}" type="slidenum">
              <a:rPr lang="en-GB" smtClean="0"/>
              <a:t>‹#›</a:t>
            </a:fld>
            <a:endParaRPr lang="en-GB"/>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6D03277C-3F5C-4673-8D79-1738A329ED93}" type="datetime1">
              <a:rPr lang="en-GB" noProof="0" smtClean="0"/>
              <a:t>10/03/2024</a:t>
            </a:fld>
            <a:endParaRPr lang="en-GB"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8530193B-564F-4854-8A52-728F3FB19C85}" type="slidenum">
              <a:rPr lang="en-GB" noProof="0" smtClean="0"/>
              <a:t>‹#›</a:t>
            </a:fld>
            <a:endParaRPr lang="en-GB" noProof="0"/>
          </a:p>
        </p:txBody>
      </p:sp>
    </p:spTree>
    <p:extLst>
      <p:ext uri="{BB962C8B-B14F-4D97-AF65-F5344CB8AC3E}">
        <p14:creationId xmlns:p14="http://schemas.microsoft.com/office/powerpoint/2010/main" val="360381651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8530193B-564F-4854-8A52-728F3FB19C85}" type="slidenum">
              <a:rPr lang="en-GB" smtClean="0"/>
              <a:t>5</a:t>
            </a:fld>
            <a:endParaRPr lang="en-GB"/>
          </a:p>
        </p:txBody>
      </p:sp>
    </p:spTree>
    <p:extLst>
      <p:ext uri="{BB962C8B-B14F-4D97-AF65-F5344CB8AC3E}">
        <p14:creationId xmlns:p14="http://schemas.microsoft.com/office/powerpoint/2010/main" val="22564601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a:p>
        </p:txBody>
      </p:sp>
      <p:sp>
        <p:nvSpPr>
          <p:cNvPr id="4" name="Slide Number Placeholder 3"/>
          <p:cNvSpPr>
            <a:spLocks noGrp="1"/>
          </p:cNvSpPr>
          <p:nvPr>
            <p:ph type="sldNum" sz="quarter" idx="5"/>
          </p:nvPr>
        </p:nvSpPr>
        <p:spPr/>
        <p:txBody>
          <a:bodyPr rtlCol="0"/>
          <a:lstStyle/>
          <a:p>
            <a:pPr rtl="0"/>
            <a:fld id="{8530193B-564F-4854-8A52-728F3FB19C85}" type="slidenum">
              <a:rPr lang="en-GB" smtClean="0"/>
              <a:t>7</a:t>
            </a:fld>
            <a:endParaRPr lang="en-GB"/>
          </a:p>
        </p:txBody>
      </p:sp>
    </p:spTree>
    <p:extLst>
      <p:ext uri="{BB962C8B-B14F-4D97-AF65-F5344CB8AC3E}">
        <p14:creationId xmlns:p14="http://schemas.microsoft.com/office/powerpoint/2010/main" val="13099494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with Small Image">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837F9836-5B23-424D-8C60-AC02A8512A4B}"/>
              </a:ext>
            </a:extLst>
          </p:cNvPr>
          <p:cNvSpPr>
            <a:spLocks noGrp="1"/>
          </p:cNvSpPr>
          <p:nvPr>
            <p:ph type="pic" sz="quarter" idx="13" hasCustomPrompt="1"/>
          </p:nvPr>
        </p:nvSpPr>
        <p:spPr>
          <a:xfrm>
            <a:off x="9980476" y="0"/>
            <a:ext cx="2211524" cy="6858000"/>
          </a:xfrm>
          <a:solidFill>
            <a:schemeClr val="bg1">
              <a:lumMod val="95000"/>
            </a:schemeClr>
          </a:solidFill>
        </p:spPr>
        <p:txBody>
          <a:bodyPr rtlCol="0" anchor="ctr"/>
          <a:lstStyle>
            <a:lvl1pPr marL="0" indent="0" algn="ctr">
              <a:buNone/>
              <a:defRPr sz="1200" i="1">
                <a:latin typeface="Times New Roman" panose="02020603050405020304" pitchFamily="18" charset="0"/>
                <a:cs typeface="Times New Roman" panose="02020603050405020304" pitchFamily="18" charset="0"/>
              </a:defRPr>
            </a:lvl1pPr>
          </a:lstStyle>
          <a:p>
            <a:pPr rtl="0"/>
            <a:r>
              <a:rPr lang="en-GB" noProof="0"/>
              <a:t>Insert or Drag &amp; Drop your photo</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286990" y="4346296"/>
            <a:ext cx="6798250" cy="1674470"/>
          </a:xfrm>
        </p:spPr>
        <p:txBody>
          <a:bodyPr rtlCol="0" anchor="b"/>
          <a:lstStyle>
            <a:lvl1pPr algn="r">
              <a:lnSpc>
                <a:spcPts val="5000"/>
              </a:lnSpc>
              <a:defRPr sz="6000" b="1" cap="all" spc="-300" baseline="0">
                <a:solidFill>
                  <a:schemeClr val="tx1"/>
                </a:solidFill>
                <a:latin typeface="+mj-lt"/>
              </a:defRPr>
            </a:lvl1pPr>
          </a:lstStyle>
          <a:p>
            <a:pPr rtl="0"/>
            <a:r>
              <a:rPr lang="en-GB" noProof="0"/>
              <a:t>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7311904" y="4650539"/>
            <a:ext cx="3401478" cy="1192038"/>
          </a:xfrm>
          <a:solidFill>
            <a:schemeClr val="tx1"/>
          </a:solidFill>
        </p:spPr>
        <p:txBody>
          <a:bodyPr lIns="252000" tIns="0" rtlCol="0" anchor="ctr"/>
          <a:lstStyle>
            <a:lvl1pPr marL="0" indent="0" algn="l">
              <a:lnSpc>
                <a:spcPct val="100000"/>
              </a:lnSpc>
              <a:buNone/>
              <a:defRPr sz="1800" i="1">
                <a:solidFill>
                  <a:schemeClr val="bg1"/>
                </a:solidFill>
                <a:latin typeface="Times New Roman" panose="02020603050405020304" pitchFamily="18" charset="0"/>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7" name="Rectangle 6">
            <a:extLst>
              <a:ext uri="{FF2B5EF4-FFF2-40B4-BE49-F238E27FC236}">
                <a16:creationId xmlns:a16="http://schemas.microsoft.com/office/drawing/2014/main" id="{756F2950-BBCB-4A53-9EAC-D714777B8FA2}"/>
              </a:ext>
            </a:extLst>
          </p:cNvPr>
          <p:cNvSpPr/>
          <p:nvPr userDrawn="1"/>
        </p:nvSpPr>
        <p:spPr>
          <a:xfrm>
            <a:off x="0" y="6794309"/>
            <a:ext cx="9980476" cy="636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Rectangle 7">
            <a:extLst>
              <a:ext uri="{FF2B5EF4-FFF2-40B4-BE49-F238E27FC236}">
                <a16:creationId xmlns:a16="http://schemas.microsoft.com/office/drawing/2014/main" id="{D5253865-24CF-4EF5-92A5-F64EB9ABC8B7}"/>
              </a:ext>
            </a:extLst>
          </p:cNvPr>
          <p:cNvSpPr/>
          <p:nvPr userDrawn="1"/>
        </p:nvSpPr>
        <p:spPr>
          <a:xfrm>
            <a:off x="0" y="0"/>
            <a:ext cx="9980476" cy="636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Rectangle 10">
            <a:extLst>
              <a:ext uri="{FF2B5EF4-FFF2-40B4-BE49-F238E27FC236}">
                <a16:creationId xmlns:a16="http://schemas.microsoft.com/office/drawing/2014/main" id="{BBE19773-9B6A-4A2C-95A5-69A3788C2D94}"/>
              </a:ext>
            </a:extLst>
          </p:cNvPr>
          <p:cNvSpPr/>
          <p:nvPr userDrawn="1"/>
        </p:nvSpPr>
        <p:spPr>
          <a:xfrm rot="5400000">
            <a:off x="-3378441" y="3410285"/>
            <a:ext cx="6826157" cy="6927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133403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bwMode="auto">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554ED587-2D2F-4D3F-B55B-C64465AB4EC5}"/>
              </a:ext>
            </a:extLst>
          </p:cNvPr>
          <p:cNvSpPr/>
          <p:nvPr userDrawn="1"/>
        </p:nvSpPr>
        <p:spPr>
          <a:xfrm>
            <a:off x="69274" y="66963"/>
            <a:ext cx="9911201" cy="672734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286990" y="4346296"/>
            <a:ext cx="6798250" cy="1674470"/>
          </a:xfrm>
        </p:spPr>
        <p:txBody>
          <a:bodyPr rtlCol="0" anchor="b"/>
          <a:lstStyle>
            <a:lvl1pPr algn="r">
              <a:lnSpc>
                <a:spcPts val="5000"/>
              </a:lnSpc>
              <a:defRPr sz="6000" b="1" cap="all" spc="-300" baseline="0">
                <a:solidFill>
                  <a:schemeClr val="bg1"/>
                </a:solidFill>
                <a:latin typeface="+mj-lt"/>
              </a:defRPr>
            </a:lvl1pPr>
          </a:lstStyle>
          <a:p>
            <a:pPr rtl="0"/>
            <a:r>
              <a:rPr lang="en-GB" noProof="0"/>
              <a:t>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7326418" y="4650539"/>
            <a:ext cx="2456210" cy="1192038"/>
          </a:xfrm>
          <a:solidFill>
            <a:schemeClr val="bg1"/>
          </a:solidFill>
        </p:spPr>
        <p:txBody>
          <a:bodyPr lIns="252000" tIns="0" rtlCol="0" anchor="ctr"/>
          <a:lstStyle>
            <a:lvl1pPr marL="0" indent="0" algn="l">
              <a:lnSpc>
                <a:spcPct val="100000"/>
              </a:lnSpc>
              <a:buNone/>
              <a:defRPr sz="1800" i="1">
                <a:solidFill>
                  <a:schemeClr val="tx1"/>
                </a:solidFill>
                <a:latin typeface="Times New Roman" panose="02020603050405020304" pitchFamily="18" charset="0"/>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7" name="Rectangle 6">
            <a:extLst>
              <a:ext uri="{FF2B5EF4-FFF2-40B4-BE49-F238E27FC236}">
                <a16:creationId xmlns:a16="http://schemas.microsoft.com/office/drawing/2014/main" id="{756F2950-BBCB-4A53-9EAC-D714777B8FA2}"/>
              </a:ext>
            </a:extLst>
          </p:cNvPr>
          <p:cNvSpPr/>
          <p:nvPr userDrawn="1"/>
        </p:nvSpPr>
        <p:spPr>
          <a:xfrm>
            <a:off x="0" y="6794309"/>
            <a:ext cx="9980476" cy="636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Rectangle 7">
            <a:extLst>
              <a:ext uri="{FF2B5EF4-FFF2-40B4-BE49-F238E27FC236}">
                <a16:creationId xmlns:a16="http://schemas.microsoft.com/office/drawing/2014/main" id="{D5253865-24CF-4EF5-92A5-F64EB9ABC8B7}"/>
              </a:ext>
            </a:extLst>
          </p:cNvPr>
          <p:cNvSpPr/>
          <p:nvPr userDrawn="1"/>
        </p:nvSpPr>
        <p:spPr>
          <a:xfrm>
            <a:off x="0" y="0"/>
            <a:ext cx="9980476" cy="636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Rectangle 10">
            <a:extLst>
              <a:ext uri="{FF2B5EF4-FFF2-40B4-BE49-F238E27FC236}">
                <a16:creationId xmlns:a16="http://schemas.microsoft.com/office/drawing/2014/main" id="{BBE19773-9B6A-4A2C-95A5-69A3788C2D94}"/>
              </a:ext>
            </a:extLst>
          </p:cNvPr>
          <p:cNvSpPr/>
          <p:nvPr userDrawn="1"/>
        </p:nvSpPr>
        <p:spPr>
          <a:xfrm rot="5400000">
            <a:off x="-3378441" y="3410285"/>
            <a:ext cx="6826157" cy="692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E798A99C-9485-48F0-8E1E-227AD1348A45}"/>
              </a:ext>
            </a:extLst>
          </p:cNvPr>
          <p:cNvSpPr>
            <a:spLocks noGrp="1"/>
          </p:cNvSpPr>
          <p:nvPr>
            <p:ph type="sldNum" sz="quarter" idx="11"/>
          </p:nvPr>
        </p:nvSpPr>
        <p:spPr/>
        <p:txBody>
          <a:bodyPr rtlCol="0"/>
          <a:lstStyle/>
          <a:p>
            <a:pPr rtl="0"/>
            <a:fld id="{19B51A1E-902D-48AF-9020-955120F399B6}" type="slidenum">
              <a:rPr lang="en-GB" noProof="0" smtClean="0"/>
              <a:pPr/>
              <a:t>‹#›</a:t>
            </a:fld>
            <a:endParaRPr lang="en-GB" noProof="0"/>
          </a:p>
        </p:txBody>
      </p:sp>
    </p:spTree>
    <p:extLst>
      <p:ext uri="{BB962C8B-B14F-4D97-AF65-F5344CB8AC3E}">
        <p14:creationId xmlns:p14="http://schemas.microsoft.com/office/powerpoint/2010/main" val="2218115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Large Image">
    <p:bg>
      <p:bgPr>
        <a:solidFill>
          <a:schemeClr val="bg1"/>
        </a:solidFill>
        <a:effectLst/>
      </p:bgPr>
    </p:bg>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069FFAE5-B16E-4571-88F7-52FA5354B1A1}"/>
              </a:ext>
            </a:extLst>
          </p:cNvPr>
          <p:cNvSpPr>
            <a:spLocks noGrp="1"/>
          </p:cNvSpPr>
          <p:nvPr>
            <p:ph type="pic" sz="quarter" idx="13" hasCustomPrompt="1"/>
          </p:nvPr>
        </p:nvSpPr>
        <p:spPr>
          <a:xfrm>
            <a:off x="69273" y="63691"/>
            <a:ext cx="9911201" cy="6727346"/>
          </a:xfrm>
          <a:solidFill>
            <a:schemeClr val="tx1">
              <a:lumMod val="75000"/>
              <a:lumOff val="25000"/>
            </a:schemeClr>
          </a:solidFill>
        </p:spPr>
        <p:txBody>
          <a:bodyPr rtlCol="0" anchor="ctr"/>
          <a:lstStyle>
            <a:lvl1pPr marL="0" indent="0" algn="ctr">
              <a:buNone/>
              <a:defRPr sz="1200" i="1">
                <a:solidFill>
                  <a:schemeClr val="bg1"/>
                </a:solidFill>
                <a:latin typeface="Times New Roman" panose="02020603050405020304" pitchFamily="18" charset="0"/>
                <a:cs typeface="Times New Roman" panose="02020603050405020304" pitchFamily="18" charset="0"/>
              </a:defRPr>
            </a:lvl1pPr>
          </a:lstStyle>
          <a:p>
            <a:pPr rtl="0"/>
            <a:r>
              <a:rPr lang="en-GB" noProof="0"/>
              <a:t>Insert or Drag &amp; Drop your photo</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286990" y="4346296"/>
            <a:ext cx="6798250" cy="1674470"/>
          </a:xfrm>
        </p:spPr>
        <p:txBody>
          <a:bodyPr rtlCol="0" anchor="b"/>
          <a:lstStyle>
            <a:lvl1pPr algn="r">
              <a:lnSpc>
                <a:spcPts val="5000"/>
              </a:lnSpc>
              <a:defRPr sz="6000" b="1" cap="all" spc="-300" baseline="0">
                <a:solidFill>
                  <a:schemeClr val="bg1"/>
                </a:solidFill>
                <a:latin typeface="+mj-lt"/>
              </a:defRPr>
            </a:lvl1pPr>
          </a:lstStyle>
          <a:p>
            <a:pPr rtl="0"/>
            <a:r>
              <a:rPr lang="en-GB" noProof="0"/>
              <a:t>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7326418" y="4650539"/>
            <a:ext cx="2456210" cy="1192038"/>
          </a:xfrm>
          <a:solidFill>
            <a:schemeClr val="bg1"/>
          </a:solidFill>
        </p:spPr>
        <p:txBody>
          <a:bodyPr lIns="252000" tIns="0" rtlCol="0" anchor="ctr"/>
          <a:lstStyle>
            <a:lvl1pPr marL="0" indent="0" algn="l">
              <a:lnSpc>
                <a:spcPct val="100000"/>
              </a:lnSpc>
              <a:buNone/>
              <a:defRPr sz="1800" i="1">
                <a:solidFill>
                  <a:schemeClr val="tx1"/>
                </a:solidFill>
                <a:latin typeface="Times New Roman" panose="02020603050405020304" pitchFamily="18" charset="0"/>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7" name="Rectangle 6">
            <a:extLst>
              <a:ext uri="{FF2B5EF4-FFF2-40B4-BE49-F238E27FC236}">
                <a16:creationId xmlns:a16="http://schemas.microsoft.com/office/drawing/2014/main" id="{756F2950-BBCB-4A53-9EAC-D714777B8FA2}"/>
              </a:ext>
            </a:extLst>
          </p:cNvPr>
          <p:cNvSpPr/>
          <p:nvPr userDrawn="1"/>
        </p:nvSpPr>
        <p:spPr>
          <a:xfrm>
            <a:off x="0" y="6794309"/>
            <a:ext cx="9980476" cy="636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Rectangle 7">
            <a:extLst>
              <a:ext uri="{FF2B5EF4-FFF2-40B4-BE49-F238E27FC236}">
                <a16:creationId xmlns:a16="http://schemas.microsoft.com/office/drawing/2014/main" id="{D5253865-24CF-4EF5-92A5-F64EB9ABC8B7}"/>
              </a:ext>
            </a:extLst>
          </p:cNvPr>
          <p:cNvSpPr/>
          <p:nvPr userDrawn="1"/>
        </p:nvSpPr>
        <p:spPr>
          <a:xfrm>
            <a:off x="0" y="0"/>
            <a:ext cx="9980476" cy="636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Rectangle 10">
            <a:extLst>
              <a:ext uri="{FF2B5EF4-FFF2-40B4-BE49-F238E27FC236}">
                <a16:creationId xmlns:a16="http://schemas.microsoft.com/office/drawing/2014/main" id="{BBE19773-9B6A-4A2C-95A5-69A3788C2D94}"/>
              </a:ext>
            </a:extLst>
          </p:cNvPr>
          <p:cNvSpPr/>
          <p:nvPr userDrawn="1"/>
        </p:nvSpPr>
        <p:spPr>
          <a:xfrm rot="5400000">
            <a:off x="-3378441" y="3410285"/>
            <a:ext cx="6826157" cy="692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5" name="Slide Number Placeholder 4">
            <a:extLst>
              <a:ext uri="{FF2B5EF4-FFF2-40B4-BE49-F238E27FC236}">
                <a16:creationId xmlns:a16="http://schemas.microsoft.com/office/drawing/2014/main" id="{E798A99C-9485-48F0-8E1E-227AD1348A45}"/>
              </a:ext>
            </a:extLst>
          </p:cNvPr>
          <p:cNvSpPr>
            <a:spLocks noGrp="1"/>
          </p:cNvSpPr>
          <p:nvPr>
            <p:ph type="sldNum" sz="quarter" idx="11"/>
          </p:nvPr>
        </p:nvSpPr>
        <p:spPr/>
        <p:txBody>
          <a:bodyPr rtlCol="0"/>
          <a:lstStyle/>
          <a:p>
            <a:pPr rtl="0"/>
            <a:fld id="{19B51A1E-902D-48AF-9020-955120F399B6}" type="slidenum">
              <a:rPr lang="en-GB" noProof="0" smtClean="0"/>
              <a:pPr/>
              <a:t>‹#›</a:t>
            </a:fld>
            <a:endParaRPr lang="en-GB" noProof="0"/>
          </a:p>
        </p:txBody>
      </p:sp>
    </p:spTree>
    <p:extLst>
      <p:ext uri="{BB962C8B-B14F-4D97-AF65-F5344CB8AC3E}">
        <p14:creationId xmlns:p14="http://schemas.microsoft.com/office/powerpoint/2010/main" val="40947389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Photo 1">
    <p:spTree>
      <p:nvGrpSpPr>
        <p:cNvPr id="1" name=""/>
        <p:cNvGrpSpPr/>
        <p:nvPr/>
      </p:nvGrpSpPr>
      <p:grpSpPr>
        <a:xfrm>
          <a:off x="0" y="0"/>
          <a:ext cx="0" cy="0"/>
          <a:chOff x="0" y="0"/>
          <a:chExt cx="0" cy="0"/>
        </a:xfrm>
      </p:grpSpPr>
      <p:sp>
        <p:nvSpPr>
          <p:cNvPr id="8" name="Picture Placeholder 1">
            <a:extLst>
              <a:ext uri="{FF2B5EF4-FFF2-40B4-BE49-F238E27FC236}">
                <a16:creationId xmlns:a16="http://schemas.microsoft.com/office/drawing/2014/main" id="{1599E2D7-24B3-4D66-9AFB-83C1AEC4DBBB}"/>
              </a:ext>
            </a:extLst>
          </p:cNvPr>
          <p:cNvSpPr>
            <a:spLocks noGrp="1"/>
          </p:cNvSpPr>
          <p:nvPr>
            <p:ph type="pic" sz="quarter" idx="33" hasCustomPrompt="1"/>
          </p:nvPr>
        </p:nvSpPr>
        <p:spPr>
          <a:xfrm>
            <a:off x="9980476" y="0"/>
            <a:ext cx="2211524" cy="6192000"/>
          </a:xfrm>
          <a:solidFill>
            <a:schemeClr val="bg1">
              <a:lumMod val="95000"/>
            </a:schemeClr>
          </a:solidFill>
        </p:spPr>
        <p:txBody>
          <a:bodyPr rtlCol="0" anchor="ctr"/>
          <a:lstStyle>
            <a:lvl1pPr marL="0" indent="0" algn="ctr">
              <a:buNone/>
              <a:defRPr sz="1200" i="1">
                <a:latin typeface="Times New Roman" panose="02020603050405020304" pitchFamily="18" charset="0"/>
                <a:cs typeface="Times New Roman" panose="02020603050405020304" pitchFamily="18" charset="0"/>
              </a:defRPr>
            </a:lvl1pPr>
          </a:lstStyle>
          <a:p>
            <a:pPr rtl="0"/>
            <a:r>
              <a:rPr lang="en-GB" noProof="0"/>
              <a:t>Insert or Drag &amp; Drop your photo</a:t>
            </a:r>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445086" y="1807950"/>
            <a:ext cx="5184913" cy="432000"/>
          </a:xfrm>
        </p:spPr>
        <p:txBody>
          <a:bodyPr rtlCol="0"/>
          <a:lstStyle>
            <a:lvl1pPr algn="r">
              <a:defRPr>
                <a:solidFill>
                  <a:schemeClr val="tx1"/>
                </a:solidFill>
              </a:defRPr>
            </a:lvl1pPr>
          </a:lstStyle>
          <a:p>
            <a:pPr rtl="0"/>
            <a:r>
              <a:rPr lang="en-GB" noProof="0"/>
              <a:t>Click to edit page title</a:t>
            </a:r>
          </a:p>
        </p:txBody>
      </p:sp>
      <p:sp>
        <p:nvSpPr>
          <p:cNvPr id="10" name="Subtitle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4444886" y="2383950"/>
            <a:ext cx="5184913" cy="360000"/>
          </a:xfrm>
        </p:spPr>
        <p:txBody>
          <a:bodyPr rtlCol="0"/>
          <a:lstStyle>
            <a:lvl1pPr marL="0" indent="0" algn="r">
              <a:buNone/>
              <a:defRPr i="1">
                <a:latin typeface="+mn-lt"/>
              </a:defRPr>
            </a:lvl1pPr>
            <a:lvl2pPr marL="266700" indent="0">
              <a:buNone/>
              <a:defRPr/>
            </a:lvl2pPr>
            <a:lvl3pPr marL="542925" indent="0">
              <a:buNone/>
              <a:defRPr/>
            </a:lvl3pPr>
            <a:lvl4pPr marL="809625" indent="0">
              <a:buNone/>
              <a:defRPr/>
            </a:lvl4pPr>
            <a:lvl5pPr marL="1076325" indent="0">
              <a:buNone/>
              <a:defRPr/>
            </a:lvl5pPr>
          </a:lstStyle>
          <a:p>
            <a:pPr lvl="0" rtl="0"/>
            <a:r>
              <a:rPr lang="en-GB"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hasCustomPrompt="1"/>
          </p:nvPr>
        </p:nvSpPr>
        <p:spPr>
          <a:xfrm>
            <a:off x="4445000" y="2908300"/>
            <a:ext cx="5184800" cy="3283700"/>
          </a:xfrm>
          <a:solidFill>
            <a:schemeClr val="bg1"/>
          </a:solidFill>
        </p:spPr>
        <p:txBody>
          <a:bodyPr lIns="180000" tIns="252000" rIns="252000" rtlCol="0"/>
          <a:lstStyle>
            <a:lvl1pPr algn="l">
              <a:defRPr>
                <a:solidFill>
                  <a:schemeClr val="tx1">
                    <a:lumMod val="75000"/>
                    <a:lumOff val="25000"/>
                  </a:schemeClr>
                </a:solidFill>
              </a:defRPr>
            </a:lvl1pPr>
            <a:lvl2pPr algn="l">
              <a:defRPr>
                <a:solidFill>
                  <a:schemeClr val="tx1">
                    <a:lumMod val="75000"/>
                    <a:lumOff val="25000"/>
                  </a:schemeClr>
                </a:solidFill>
              </a:defRPr>
            </a:lvl2pPr>
            <a:lvl3pPr algn="l">
              <a:defRPr>
                <a:solidFill>
                  <a:schemeClr val="tx1">
                    <a:lumMod val="75000"/>
                    <a:lumOff val="25000"/>
                  </a:schemeClr>
                </a:solidFill>
              </a:defRPr>
            </a:lvl3pPr>
            <a:lvl4pPr algn="l">
              <a:defRPr>
                <a:solidFill>
                  <a:schemeClr val="tx1">
                    <a:lumMod val="75000"/>
                    <a:lumOff val="25000"/>
                  </a:schemeClr>
                </a:solidFill>
              </a:defRPr>
            </a:lvl4pPr>
            <a:lvl5pPr algn="l">
              <a:defRPr>
                <a:solidFill>
                  <a:schemeClr val="tx1">
                    <a:lumMod val="75000"/>
                    <a:lumOff val="25000"/>
                  </a:schemeClr>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rtlCol="0"/>
          <a:lstStyle/>
          <a:p>
            <a:pPr rtl="0"/>
            <a:r>
              <a:rPr lang="en-GB" noProof="0"/>
              <a:t>Add a footer</a:t>
            </a:r>
          </a:p>
        </p:txBody>
      </p:sp>
      <p:sp>
        <p:nvSpPr>
          <p:cNvPr id="5" name="Slide Number Placeholder 4">
            <a:extLst>
              <a:ext uri="{FF2B5EF4-FFF2-40B4-BE49-F238E27FC236}">
                <a16:creationId xmlns:a16="http://schemas.microsoft.com/office/drawing/2014/main" id="{53DA1E79-BA17-41C5-98B7-CFBC5859A512}"/>
              </a:ext>
            </a:extLst>
          </p:cNvPr>
          <p:cNvSpPr>
            <a:spLocks noGrp="1"/>
          </p:cNvSpPr>
          <p:nvPr>
            <p:ph type="sldNum" sz="quarter" idx="34"/>
          </p:nvPr>
        </p:nvSpPr>
        <p:spPr/>
        <p:txBody>
          <a:bodyPr rtlCol="0"/>
          <a:lstStyle/>
          <a:p>
            <a:pPr rtl="0"/>
            <a:fld id="{19B51A1E-902D-48AF-9020-955120F399B6}" type="slidenum">
              <a:rPr lang="en-GB" noProof="0" smtClean="0"/>
              <a:pPr/>
              <a:t>‹#›</a:t>
            </a:fld>
            <a:endParaRPr lang="en-GB" noProof="0"/>
          </a:p>
        </p:txBody>
      </p:sp>
    </p:spTree>
    <p:extLst>
      <p:ext uri="{BB962C8B-B14F-4D97-AF65-F5344CB8AC3E}">
        <p14:creationId xmlns:p14="http://schemas.microsoft.com/office/powerpoint/2010/main" val="1350103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photo 2">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22238F2-C6EC-476F-8371-119AECBA5622}"/>
              </a:ext>
            </a:extLst>
          </p:cNvPr>
          <p:cNvSpPr>
            <a:spLocks noGrp="1"/>
          </p:cNvSpPr>
          <p:nvPr>
            <p:ph sz="half" idx="1" hasCustomPrompt="1"/>
          </p:nvPr>
        </p:nvSpPr>
        <p:spPr>
          <a:xfrm>
            <a:off x="3823393" y="1343906"/>
            <a:ext cx="3736800" cy="3933645"/>
          </a:xfrm>
          <a:solidFill>
            <a:schemeClr val="bg1"/>
          </a:solidFill>
        </p:spPr>
        <p:txBody>
          <a:bodyPr lIns="180000" tIns="180000" rIns="180000"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rtlCol="0"/>
          <a:lstStyle/>
          <a:p>
            <a:pPr rtl="0"/>
            <a:r>
              <a:rPr lang="en-GB" noProof="0"/>
              <a:t>Add a footer</a:t>
            </a:r>
          </a:p>
        </p:txBody>
      </p:sp>
      <p:sp>
        <p:nvSpPr>
          <p:cNvPr id="5" name="Slide Number Placeholder 4">
            <a:extLst>
              <a:ext uri="{FF2B5EF4-FFF2-40B4-BE49-F238E27FC236}">
                <a16:creationId xmlns:a16="http://schemas.microsoft.com/office/drawing/2014/main" id="{53DA1E79-BA17-41C5-98B7-CFBC5859A512}"/>
              </a:ext>
            </a:extLst>
          </p:cNvPr>
          <p:cNvSpPr>
            <a:spLocks noGrp="1"/>
          </p:cNvSpPr>
          <p:nvPr>
            <p:ph type="sldNum" sz="quarter" idx="34"/>
          </p:nvPr>
        </p:nvSpPr>
        <p:spPr/>
        <p:txBody>
          <a:bodyPr rtlCol="0"/>
          <a:lstStyle/>
          <a:p>
            <a:pPr rtl="0"/>
            <a:fld id="{19B51A1E-902D-48AF-9020-955120F399B6}" type="slidenum">
              <a:rPr lang="en-GB" noProof="0" smtClean="0"/>
              <a:pPr/>
              <a:t>‹#›</a:t>
            </a:fld>
            <a:endParaRPr lang="en-GB" noProof="0"/>
          </a:p>
        </p:txBody>
      </p:sp>
      <p:sp>
        <p:nvSpPr>
          <p:cNvPr id="9" name="Picture Placeholder 6">
            <a:extLst>
              <a:ext uri="{FF2B5EF4-FFF2-40B4-BE49-F238E27FC236}">
                <a16:creationId xmlns:a16="http://schemas.microsoft.com/office/drawing/2014/main" id="{492C2A1D-F7BD-46B6-BC01-15D365ACD50B}"/>
              </a:ext>
            </a:extLst>
          </p:cNvPr>
          <p:cNvSpPr>
            <a:spLocks noGrp="1"/>
          </p:cNvSpPr>
          <p:nvPr>
            <p:ph type="pic" sz="quarter" idx="14" hasCustomPrompt="1"/>
          </p:nvPr>
        </p:nvSpPr>
        <p:spPr>
          <a:xfrm>
            <a:off x="7560193" y="1344803"/>
            <a:ext cx="3737526" cy="3933645"/>
          </a:xfrm>
          <a:solidFill>
            <a:schemeClr val="tx1">
              <a:lumMod val="75000"/>
              <a:lumOff val="25000"/>
            </a:schemeClr>
          </a:solidFill>
        </p:spPr>
        <p:txBody>
          <a:bodyPr rtlCol="0" anchor="ctr"/>
          <a:lstStyle>
            <a:lvl1pPr marL="0" indent="0" algn="ctr">
              <a:buNone/>
              <a:defRPr sz="1200" i="1">
                <a:solidFill>
                  <a:schemeClr val="bg1"/>
                </a:solidFill>
                <a:latin typeface="Times New Roman" panose="02020603050405020304" pitchFamily="18" charset="0"/>
                <a:cs typeface="Times New Roman" panose="02020603050405020304" pitchFamily="18" charset="0"/>
              </a:defRPr>
            </a:lvl1pPr>
          </a:lstStyle>
          <a:p>
            <a:pPr rtl="0"/>
            <a:r>
              <a:rPr lang="en-GB" noProof="0"/>
              <a:t>Insert or Drag &amp; Drop your photo</a:t>
            </a:r>
          </a:p>
        </p:txBody>
      </p:sp>
      <p:sp>
        <p:nvSpPr>
          <p:cNvPr id="6" name="Title 5">
            <a:extLst>
              <a:ext uri="{FF2B5EF4-FFF2-40B4-BE49-F238E27FC236}">
                <a16:creationId xmlns:a16="http://schemas.microsoft.com/office/drawing/2014/main" id="{7F4F1543-153D-4F77-A4A9-C9BBA1C2052E}"/>
              </a:ext>
            </a:extLst>
          </p:cNvPr>
          <p:cNvSpPr>
            <a:spLocks noGrp="1"/>
          </p:cNvSpPr>
          <p:nvPr>
            <p:ph type="title"/>
          </p:nvPr>
        </p:nvSpPr>
        <p:spPr>
          <a:xfrm>
            <a:off x="432000" y="432000"/>
            <a:ext cx="9131100" cy="432000"/>
          </a:xfrm>
        </p:spPr>
        <p:txBody>
          <a:bodyPr rtlCol="0"/>
          <a:lstStyle/>
          <a:p>
            <a:pPr rtl="0"/>
            <a:r>
              <a:rPr lang="en-US" noProof="0"/>
              <a:t>Click to edit Master title style</a:t>
            </a:r>
            <a:endParaRPr lang="en-GB" noProof="0"/>
          </a:p>
        </p:txBody>
      </p:sp>
      <p:sp>
        <p:nvSpPr>
          <p:cNvPr id="11" name="Subtitle 2">
            <a:extLst>
              <a:ext uri="{FF2B5EF4-FFF2-40B4-BE49-F238E27FC236}">
                <a16:creationId xmlns:a16="http://schemas.microsoft.com/office/drawing/2014/main" id="{9FAA210E-391A-499A-89D5-F222045FD1A4}"/>
              </a:ext>
            </a:extLst>
          </p:cNvPr>
          <p:cNvSpPr>
            <a:spLocks noGrp="1"/>
          </p:cNvSpPr>
          <p:nvPr>
            <p:ph type="body" sz="quarter" idx="32" hasCustomPrompt="1"/>
          </p:nvPr>
        </p:nvSpPr>
        <p:spPr>
          <a:xfrm>
            <a:off x="431800" y="1008000"/>
            <a:ext cx="6895900" cy="360000"/>
          </a:xfrm>
        </p:spPr>
        <p:txBody>
          <a:bodyPr rtlCol="0"/>
          <a:lstStyle>
            <a:lvl1pPr marL="0" indent="0">
              <a:buNone/>
              <a:defRPr i="1">
                <a:latin typeface="+mn-lt"/>
              </a:defRPr>
            </a:lvl1pPr>
            <a:lvl2pPr marL="266700" indent="0">
              <a:buNone/>
              <a:defRPr/>
            </a:lvl2pPr>
            <a:lvl3pPr marL="542925" indent="0">
              <a:buNone/>
              <a:defRPr/>
            </a:lvl3pPr>
            <a:lvl4pPr marL="809625" indent="0">
              <a:buNone/>
              <a:defRPr/>
            </a:lvl4pPr>
            <a:lvl5pPr marL="1076325" indent="0">
              <a:buNone/>
              <a:defRPr/>
            </a:lvl5pPr>
          </a:lstStyle>
          <a:p>
            <a:pPr lvl="0" rtl="0"/>
            <a:r>
              <a:rPr lang="en-GB" noProof="0"/>
              <a:t>Subtitle</a:t>
            </a:r>
          </a:p>
        </p:txBody>
      </p:sp>
    </p:spTree>
    <p:extLst>
      <p:ext uri="{BB962C8B-B14F-4D97-AF65-F5344CB8AC3E}">
        <p14:creationId xmlns:p14="http://schemas.microsoft.com/office/powerpoint/2010/main" val="2347197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with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88DD7-6DAF-436D-B04A-EBCCAA36917C}"/>
              </a:ext>
            </a:extLst>
          </p:cNvPr>
          <p:cNvSpPr>
            <a:spLocks noGrp="1"/>
          </p:cNvSpPr>
          <p:nvPr>
            <p:ph type="title" hasCustomPrompt="1"/>
          </p:nvPr>
        </p:nvSpPr>
        <p:spPr>
          <a:xfrm>
            <a:off x="432000" y="432000"/>
            <a:ext cx="9198000" cy="432000"/>
          </a:xfrm>
        </p:spPr>
        <p:txBody>
          <a:bodyPr rtlCol="0"/>
          <a:lstStyle>
            <a:lvl1pPr>
              <a:defRPr>
                <a:solidFill>
                  <a:schemeClr val="tx1"/>
                </a:solidFill>
              </a:defRPr>
            </a:lvl1pPr>
          </a:lstStyle>
          <a:p>
            <a:pPr rtl="0"/>
            <a:r>
              <a:rPr lang="en-GB" noProof="0"/>
              <a:t>Click to edit page title</a:t>
            </a:r>
          </a:p>
        </p:txBody>
      </p:sp>
      <p:sp>
        <p:nvSpPr>
          <p:cNvPr id="9" name="Subtitle 2">
            <a:extLst>
              <a:ext uri="{FF2B5EF4-FFF2-40B4-BE49-F238E27FC236}">
                <a16:creationId xmlns:a16="http://schemas.microsoft.com/office/drawing/2014/main" id="{E4633398-8EC3-417B-BEA6-101D8F224678}"/>
              </a:ext>
            </a:extLst>
          </p:cNvPr>
          <p:cNvSpPr>
            <a:spLocks noGrp="1"/>
          </p:cNvSpPr>
          <p:nvPr>
            <p:ph type="body" sz="quarter" idx="32" hasCustomPrompt="1"/>
          </p:nvPr>
        </p:nvSpPr>
        <p:spPr>
          <a:xfrm>
            <a:off x="431800" y="1008000"/>
            <a:ext cx="9198000" cy="360000"/>
          </a:xfrm>
        </p:spPr>
        <p:txBody>
          <a:bodyPr rtlCol="0"/>
          <a:lstStyle>
            <a:lvl1pPr marL="0" indent="0">
              <a:buNone/>
              <a:defRPr i="1">
                <a:latin typeface="+mn-lt"/>
              </a:defRPr>
            </a:lvl1pPr>
            <a:lvl2pPr marL="266700" indent="0">
              <a:buNone/>
              <a:defRPr/>
            </a:lvl2pPr>
            <a:lvl3pPr marL="542925" indent="0">
              <a:buNone/>
              <a:defRPr/>
            </a:lvl3pPr>
            <a:lvl4pPr marL="809625" indent="0">
              <a:buNone/>
              <a:defRPr/>
            </a:lvl4pPr>
            <a:lvl5pPr marL="1076325" indent="0">
              <a:buNone/>
              <a:defRPr/>
            </a:lvl5pPr>
          </a:lstStyle>
          <a:p>
            <a:pPr lvl="0" rtl="0"/>
            <a:r>
              <a:rPr lang="en-GB" noProof="0"/>
              <a:t>Subtitle</a:t>
            </a:r>
          </a:p>
        </p:txBody>
      </p:sp>
      <p:sp>
        <p:nvSpPr>
          <p:cNvPr id="3" name="Comparison Left Placeholder 1">
            <a:extLst>
              <a:ext uri="{FF2B5EF4-FFF2-40B4-BE49-F238E27FC236}">
                <a16:creationId xmlns:a16="http://schemas.microsoft.com/office/drawing/2014/main" id="{9322B50D-6A7D-41C6-BA57-613BC231DF36}"/>
              </a:ext>
            </a:extLst>
          </p:cNvPr>
          <p:cNvSpPr>
            <a:spLocks noGrp="1"/>
          </p:cNvSpPr>
          <p:nvPr>
            <p:ph type="body" idx="1" hasCustomPrompt="1"/>
          </p:nvPr>
        </p:nvSpPr>
        <p:spPr>
          <a:xfrm>
            <a:off x="432000" y="1432296"/>
            <a:ext cx="4500000" cy="527076"/>
          </a:xfrm>
          <a:solidFill>
            <a:schemeClr val="tx1"/>
          </a:solidFill>
        </p:spPr>
        <p:txBody>
          <a:bodyPr lIns="180000" tIns="36000" rtlCol="0" anchor="ctr"/>
          <a:lstStyle>
            <a:lvl1pPr marL="0" indent="0">
              <a:buNone/>
              <a:defRPr sz="2400" b="1" spc="-150">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4" name="Content Placeholder 2">
            <a:extLst>
              <a:ext uri="{FF2B5EF4-FFF2-40B4-BE49-F238E27FC236}">
                <a16:creationId xmlns:a16="http://schemas.microsoft.com/office/drawing/2014/main" id="{9FD584DA-F775-47B8-A1D7-6556AD5FCBD2}"/>
              </a:ext>
            </a:extLst>
          </p:cNvPr>
          <p:cNvSpPr>
            <a:spLocks noGrp="1"/>
          </p:cNvSpPr>
          <p:nvPr>
            <p:ph sz="half" idx="2" hasCustomPrompt="1"/>
          </p:nvPr>
        </p:nvSpPr>
        <p:spPr>
          <a:xfrm>
            <a:off x="432000" y="2023668"/>
            <a:ext cx="4500000" cy="4168332"/>
          </a:xfrm>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2" name="Comparison Left Placeholder 2">
            <a:extLst>
              <a:ext uri="{FF2B5EF4-FFF2-40B4-BE49-F238E27FC236}">
                <a16:creationId xmlns:a16="http://schemas.microsoft.com/office/drawing/2014/main" id="{78A963F8-6F6E-440E-B3B3-DDE13C083A36}"/>
              </a:ext>
            </a:extLst>
          </p:cNvPr>
          <p:cNvSpPr>
            <a:spLocks noGrp="1"/>
          </p:cNvSpPr>
          <p:nvPr>
            <p:ph type="body" sz="quarter" idx="13" hasCustomPrompt="1"/>
          </p:nvPr>
        </p:nvSpPr>
        <p:spPr>
          <a:xfrm>
            <a:off x="5129800" y="1433105"/>
            <a:ext cx="4500000" cy="525283"/>
          </a:xfrm>
          <a:solidFill>
            <a:schemeClr val="tx1"/>
          </a:solidFill>
        </p:spPr>
        <p:txBody>
          <a:bodyPr lIns="180000" tIns="36000" rtlCol="0" anchor="ctr"/>
          <a:lstStyle>
            <a:lvl1pPr marL="0" indent="0">
              <a:buNone/>
              <a:defRPr sz="2400" b="1" spc="-150">
                <a:solidFill>
                  <a:schemeClr val="bg1"/>
                </a:solidFill>
                <a:latin typeface="+mj-lt"/>
              </a:defRPr>
            </a:lvl1pPr>
          </a:lstStyle>
          <a:p>
            <a:pPr lvl="0" rtl="0"/>
            <a:r>
              <a:rPr lang="en-GB" noProof="0"/>
              <a:t>Edit Master text styles</a:t>
            </a:r>
          </a:p>
        </p:txBody>
      </p:sp>
      <p:sp>
        <p:nvSpPr>
          <p:cNvPr id="8" name="Text Placeholder 4">
            <a:extLst>
              <a:ext uri="{FF2B5EF4-FFF2-40B4-BE49-F238E27FC236}">
                <a16:creationId xmlns:a16="http://schemas.microsoft.com/office/drawing/2014/main" id="{DF0A5256-B267-47DA-858A-0F3867CB6139}"/>
              </a:ext>
            </a:extLst>
          </p:cNvPr>
          <p:cNvSpPr>
            <a:spLocks noGrp="1"/>
          </p:cNvSpPr>
          <p:nvPr>
            <p:ph type="body" sz="quarter" idx="12" hasCustomPrompt="1"/>
          </p:nvPr>
        </p:nvSpPr>
        <p:spPr>
          <a:xfrm>
            <a:off x="5129800" y="2020359"/>
            <a:ext cx="4500000" cy="4170891"/>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275D237A-BD90-4D90-B328-7F1A502A266D}"/>
              </a:ext>
            </a:extLst>
          </p:cNvPr>
          <p:cNvSpPr>
            <a:spLocks noGrp="1"/>
          </p:cNvSpPr>
          <p:nvPr>
            <p:ph type="sldNum" sz="quarter" idx="33"/>
          </p:nvPr>
        </p:nvSpPr>
        <p:spPr/>
        <p:txBody>
          <a:bodyPr rtlCol="0"/>
          <a:lstStyle/>
          <a:p>
            <a:pPr rtl="0"/>
            <a:fld id="{19B51A1E-902D-48AF-9020-955120F399B6}" type="slidenum">
              <a:rPr lang="en-GB" noProof="0" smtClean="0"/>
              <a:pPr/>
              <a:t>‹#›</a:t>
            </a:fld>
            <a:endParaRPr lang="en-GB" noProof="0"/>
          </a:p>
        </p:txBody>
      </p:sp>
    </p:spTree>
    <p:extLst>
      <p:ext uri="{BB962C8B-B14F-4D97-AF65-F5344CB8AC3E}">
        <p14:creationId xmlns:p14="http://schemas.microsoft.com/office/powerpoint/2010/main" val="25099557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rge Photo">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6299200" y="432000"/>
            <a:ext cx="5472113" cy="5759250"/>
          </a:xfrm>
          <a:solidFill>
            <a:schemeClr val="tx1">
              <a:lumMod val="75000"/>
              <a:lumOff val="25000"/>
            </a:schemeClr>
          </a:solidFill>
        </p:spPr>
        <p:txBody>
          <a:bodyPr rtlCol="0" anchor="ctr"/>
          <a:lstStyle>
            <a:lvl1pPr marL="0" indent="0" algn="ctr">
              <a:buNone/>
              <a:defRPr sz="1200" i="1">
                <a:solidFill>
                  <a:schemeClr val="bg1"/>
                </a:solidFill>
                <a:latin typeface="Times New Roman" panose="02020603050405020304" pitchFamily="18" charset="0"/>
                <a:cs typeface="Times New Roman" panose="02020603050405020304" pitchFamily="18" charset="0"/>
              </a:defRPr>
            </a:lvl1pPr>
          </a:lstStyle>
          <a:p>
            <a:pPr rtl="0"/>
            <a:r>
              <a:rPr lang="en-GB" noProof="0"/>
              <a:t>Insert or Drag &amp; Drop your photo</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hasCustomPrompt="1"/>
          </p:nvPr>
        </p:nvSpPr>
        <p:spPr>
          <a:xfrm>
            <a:off x="3875314" y="5096632"/>
            <a:ext cx="2028686" cy="1094618"/>
          </a:xfrm>
        </p:spPr>
        <p:txBody>
          <a:bodyPr rtlCol="0" anchor="b"/>
          <a:lstStyle>
            <a:lvl1pPr marL="0" indent="0" algn="r">
              <a:buNone/>
              <a:defRPr i="1">
                <a:solidFill>
                  <a:schemeClr val="tx1"/>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en-GB" noProof="0"/>
              <a:t>Enter your caption</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rtlCol="0"/>
          <a:lstStyle/>
          <a:p>
            <a:pPr rtl="0"/>
            <a:r>
              <a:rPr lang="en-GB" noProof="0"/>
              <a:t>Add a footer</a:t>
            </a:r>
          </a:p>
        </p:txBody>
      </p:sp>
      <p:sp>
        <p:nvSpPr>
          <p:cNvPr id="2" name="Slide Number Placeholder 1">
            <a:extLst>
              <a:ext uri="{FF2B5EF4-FFF2-40B4-BE49-F238E27FC236}">
                <a16:creationId xmlns:a16="http://schemas.microsoft.com/office/drawing/2014/main" id="{E25951D2-91DB-40E7-95D5-4B372602DEBB}"/>
              </a:ext>
            </a:extLst>
          </p:cNvPr>
          <p:cNvSpPr>
            <a:spLocks noGrp="1"/>
          </p:cNvSpPr>
          <p:nvPr>
            <p:ph type="sldNum" sz="quarter" idx="15"/>
          </p:nvPr>
        </p:nvSpPr>
        <p:spPr/>
        <p:txBody>
          <a:bodyPr rtlCol="0"/>
          <a:lstStyle/>
          <a:p>
            <a:pPr rtl="0"/>
            <a:fld id="{19B51A1E-902D-48AF-9020-955120F399B6}" type="slidenum">
              <a:rPr lang="en-GB" noProof="0" smtClean="0"/>
              <a:pPr/>
              <a:t>‹#›</a:t>
            </a:fld>
            <a:endParaRPr lang="en-GB" noProof="0"/>
          </a:p>
        </p:txBody>
      </p:sp>
      <p:sp>
        <p:nvSpPr>
          <p:cNvPr id="5" name="Title 4">
            <a:extLst>
              <a:ext uri="{FF2B5EF4-FFF2-40B4-BE49-F238E27FC236}">
                <a16:creationId xmlns:a16="http://schemas.microsoft.com/office/drawing/2014/main" id="{16EFF903-F1F3-440A-B12C-9FD51606B03D}"/>
              </a:ext>
            </a:extLst>
          </p:cNvPr>
          <p:cNvSpPr>
            <a:spLocks noGrp="1"/>
          </p:cNvSpPr>
          <p:nvPr>
            <p:ph type="title"/>
          </p:nvPr>
        </p:nvSpPr>
        <p:spPr/>
        <p:txBody>
          <a:bodyPr rtlCol="0"/>
          <a:lstStyle/>
          <a:p>
            <a:pPr rtl="0"/>
            <a:r>
              <a:rPr lang="en-US" noProof="0"/>
              <a:t>Click to edit Master title style</a:t>
            </a:r>
            <a:endParaRPr lang="en-GB" noProof="0"/>
          </a:p>
        </p:txBody>
      </p:sp>
    </p:spTree>
    <p:extLst>
      <p:ext uri="{BB962C8B-B14F-4D97-AF65-F5344CB8AC3E}">
        <p14:creationId xmlns:p14="http://schemas.microsoft.com/office/powerpoint/2010/main" val="1987784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hank-you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2174360" y="2112793"/>
            <a:ext cx="6798250" cy="1674470"/>
          </a:xfrm>
        </p:spPr>
        <p:txBody>
          <a:bodyPr rtlCol="0" anchor="ctr"/>
          <a:lstStyle>
            <a:lvl1pPr algn="ctr">
              <a:lnSpc>
                <a:spcPct val="100000"/>
              </a:lnSpc>
              <a:defRPr sz="6000" b="1" cap="all" spc="-300" baseline="0">
                <a:solidFill>
                  <a:schemeClr val="tx1"/>
                </a:solidFill>
                <a:latin typeface="+mj-lt"/>
              </a:defRPr>
            </a:lvl1pPr>
          </a:lstStyle>
          <a:p>
            <a:pPr rtl="0"/>
            <a:r>
              <a:rPr lang="en-GB" noProof="0"/>
              <a:t>Thank you</a:t>
            </a:r>
          </a:p>
        </p:txBody>
      </p:sp>
      <p:sp>
        <p:nvSpPr>
          <p:cNvPr id="7" name="Rectangle 6">
            <a:extLst>
              <a:ext uri="{FF2B5EF4-FFF2-40B4-BE49-F238E27FC236}">
                <a16:creationId xmlns:a16="http://schemas.microsoft.com/office/drawing/2014/main" id="{756F2950-BBCB-4A53-9EAC-D714777B8FA2}"/>
              </a:ext>
            </a:extLst>
          </p:cNvPr>
          <p:cNvSpPr/>
          <p:nvPr userDrawn="1"/>
        </p:nvSpPr>
        <p:spPr>
          <a:xfrm>
            <a:off x="0" y="6794309"/>
            <a:ext cx="9980476" cy="636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8" name="Rectangle 7">
            <a:extLst>
              <a:ext uri="{FF2B5EF4-FFF2-40B4-BE49-F238E27FC236}">
                <a16:creationId xmlns:a16="http://schemas.microsoft.com/office/drawing/2014/main" id="{D5253865-24CF-4EF5-92A5-F64EB9ABC8B7}"/>
              </a:ext>
            </a:extLst>
          </p:cNvPr>
          <p:cNvSpPr/>
          <p:nvPr userDrawn="1"/>
        </p:nvSpPr>
        <p:spPr>
          <a:xfrm>
            <a:off x="0" y="0"/>
            <a:ext cx="9980476" cy="636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Rectangle 10">
            <a:extLst>
              <a:ext uri="{FF2B5EF4-FFF2-40B4-BE49-F238E27FC236}">
                <a16:creationId xmlns:a16="http://schemas.microsoft.com/office/drawing/2014/main" id="{BBE19773-9B6A-4A2C-95A5-69A3788C2D94}"/>
              </a:ext>
            </a:extLst>
          </p:cNvPr>
          <p:cNvSpPr/>
          <p:nvPr userDrawn="1"/>
        </p:nvSpPr>
        <p:spPr>
          <a:xfrm rot="5400000">
            <a:off x="-3378441" y="3410285"/>
            <a:ext cx="6826157" cy="6927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Text Placeholder 5">
            <a:extLst>
              <a:ext uri="{FF2B5EF4-FFF2-40B4-BE49-F238E27FC236}">
                <a16:creationId xmlns:a16="http://schemas.microsoft.com/office/drawing/2014/main" id="{CA3EFDD3-A9D2-4EB6-BB2A-F6999D9F7EA6}"/>
              </a:ext>
            </a:extLst>
          </p:cNvPr>
          <p:cNvSpPr>
            <a:spLocks noGrp="1"/>
          </p:cNvSpPr>
          <p:nvPr>
            <p:ph type="body" sz="quarter" idx="15" hasCustomPrompt="1"/>
          </p:nvPr>
        </p:nvSpPr>
        <p:spPr>
          <a:xfrm>
            <a:off x="2174361" y="4035727"/>
            <a:ext cx="3329850" cy="382887"/>
          </a:xfrm>
        </p:spPr>
        <p:txBody>
          <a:bodyPr rtlCol="0"/>
          <a:lstStyle>
            <a:lvl1pPr marL="0" indent="0" algn="r">
              <a:buNone/>
              <a:defRPr sz="2400"/>
            </a:lvl1pPr>
            <a:lvl2pPr marL="266700" indent="0">
              <a:buNone/>
              <a:defRPr/>
            </a:lvl2pPr>
            <a:lvl3pPr marL="542925" indent="0">
              <a:buNone/>
              <a:defRPr/>
            </a:lvl3pPr>
            <a:lvl4pPr marL="809625" indent="0">
              <a:buNone/>
              <a:defRPr/>
            </a:lvl4pPr>
            <a:lvl5pPr marL="1076325" indent="0">
              <a:buNone/>
              <a:defRPr/>
            </a:lvl5pPr>
          </a:lstStyle>
          <a:p>
            <a:pPr lvl="0" rtl="0"/>
            <a:r>
              <a:rPr lang="en-GB" noProof="0"/>
              <a:t>Full Name</a:t>
            </a:r>
          </a:p>
        </p:txBody>
      </p:sp>
      <p:sp>
        <p:nvSpPr>
          <p:cNvPr id="12" name="Text Placeholder 6">
            <a:extLst>
              <a:ext uri="{FF2B5EF4-FFF2-40B4-BE49-F238E27FC236}">
                <a16:creationId xmlns:a16="http://schemas.microsoft.com/office/drawing/2014/main" id="{261ED1F7-B623-43D9-9BDA-8808C5CFAFFB}"/>
              </a:ext>
            </a:extLst>
          </p:cNvPr>
          <p:cNvSpPr>
            <a:spLocks noGrp="1"/>
          </p:cNvSpPr>
          <p:nvPr>
            <p:ph type="body" sz="quarter" idx="16" hasCustomPrompt="1"/>
          </p:nvPr>
        </p:nvSpPr>
        <p:spPr>
          <a:xfrm>
            <a:off x="6062268" y="4150118"/>
            <a:ext cx="2910342" cy="238016"/>
          </a:xfrm>
        </p:spPr>
        <p:txBody>
          <a:bodyPr rtlCol="0"/>
          <a:lstStyle>
            <a:lvl1pPr marL="0" indent="0" algn="l">
              <a:buNone/>
              <a:defRPr sz="1400" i="1"/>
            </a:lvl1pPr>
            <a:lvl2pPr marL="266700" indent="0">
              <a:buNone/>
              <a:defRPr/>
            </a:lvl2pPr>
            <a:lvl3pPr marL="542925" indent="0">
              <a:buNone/>
              <a:defRPr/>
            </a:lvl3pPr>
            <a:lvl4pPr marL="809625" indent="0">
              <a:buNone/>
              <a:defRPr/>
            </a:lvl4pPr>
            <a:lvl5pPr marL="1076325" indent="0">
              <a:buNone/>
              <a:defRPr/>
            </a:lvl5pPr>
          </a:lstStyle>
          <a:p>
            <a:pPr lvl="0" rtl="0"/>
            <a:r>
              <a:rPr lang="en-GB" noProof="0"/>
              <a:t>Phone Number</a:t>
            </a:r>
          </a:p>
        </p:txBody>
      </p:sp>
      <p:sp>
        <p:nvSpPr>
          <p:cNvPr id="13" name="Text Placeholder 7">
            <a:extLst>
              <a:ext uri="{FF2B5EF4-FFF2-40B4-BE49-F238E27FC236}">
                <a16:creationId xmlns:a16="http://schemas.microsoft.com/office/drawing/2014/main" id="{E27366FC-4115-4122-9CE2-5FA9D424AD51}"/>
              </a:ext>
            </a:extLst>
          </p:cNvPr>
          <p:cNvSpPr>
            <a:spLocks noGrp="1"/>
          </p:cNvSpPr>
          <p:nvPr>
            <p:ph type="body" sz="quarter" idx="17" hasCustomPrompt="1"/>
          </p:nvPr>
        </p:nvSpPr>
        <p:spPr>
          <a:xfrm>
            <a:off x="6062268" y="4540691"/>
            <a:ext cx="2910342" cy="238016"/>
          </a:xfrm>
        </p:spPr>
        <p:txBody>
          <a:bodyPr rtlCol="0"/>
          <a:lstStyle>
            <a:lvl1pPr marL="0" indent="0" algn="l">
              <a:buNone/>
              <a:defRPr sz="1400" i="1"/>
            </a:lvl1pPr>
            <a:lvl2pPr marL="266700" indent="0">
              <a:buNone/>
              <a:defRPr/>
            </a:lvl2pPr>
            <a:lvl3pPr marL="542925" indent="0">
              <a:buNone/>
              <a:defRPr/>
            </a:lvl3pPr>
            <a:lvl4pPr marL="809625" indent="0">
              <a:buNone/>
              <a:defRPr/>
            </a:lvl4pPr>
            <a:lvl5pPr marL="1076325" indent="0">
              <a:buNone/>
              <a:defRPr/>
            </a:lvl5pPr>
          </a:lstStyle>
          <a:p>
            <a:pPr lvl="0" rtl="0"/>
            <a:r>
              <a:rPr lang="en-GB" noProof="0"/>
              <a:t>Email or Social Media Handle</a:t>
            </a:r>
          </a:p>
        </p:txBody>
      </p:sp>
      <p:sp>
        <p:nvSpPr>
          <p:cNvPr id="14" name="Text Placeholder 8">
            <a:extLst>
              <a:ext uri="{FF2B5EF4-FFF2-40B4-BE49-F238E27FC236}">
                <a16:creationId xmlns:a16="http://schemas.microsoft.com/office/drawing/2014/main" id="{DEB36829-2F8B-4E22-AB6D-4111D18AF847}"/>
              </a:ext>
            </a:extLst>
          </p:cNvPr>
          <p:cNvSpPr>
            <a:spLocks noGrp="1"/>
          </p:cNvSpPr>
          <p:nvPr>
            <p:ph type="body" sz="quarter" idx="18" hasCustomPrompt="1"/>
          </p:nvPr>
        </p:nvSpPr>
        <p:spPr>
          <a:xfrm>
            <a:off x="6062268" y="4931263"/>
            <a:ext cx="2910342" cy="238016"/>
          </a:xfrm>
        </p:spPr>
        <p:txBody>
          <a:bodyPr rtlCol="0"/>
          <a:lstStyle>
            <a:lvl1pPr marL="0" indent="0" algn="l">
              <a:buNone/>
              <a:defRPr sz="1400" i="1"/>
            </a:lvl1pPr>
            <a:lvl2pPr marL="266700" indent="0">
              <a:buNone/>
              <a:defRPr/>
            </a:lvl2pPr>
            <a:lvl3pPr marL="542925" indent="0">
              <a:buNone/>
              <a:defRPr/>
            </a:lvl3pPr>
            <a:lvl4pPr marL="809625" indent="0">
              <a:buNone/>
              <a:defRPr/>
            </a:lvl4pPr>
            <a:lvl5pPr marL="1076325" indent="0">
              <a:buNone/>
              <a:defRPr/>
            </a:lvl5pPr>
          </a:lstStyle>
          <a:p>
            <a:pPr lvl="0" rtl="0"/>
            <a:r>
              <a:rPr lang="en-GB" noProof="0"/>
              <a:t>Company Website</a:t>
            </a:r>
          </a:p>
        </p:txBody>
      </p:sp>
    </p:spTree>
    <p:extLst>
      <p:ext uri="{BB962C8B-B14F-4D97-AF65-F5344CB8AC3E}">
        <p14:creationId xmlns:p14="http://schemas.microsoft.com/office/powerpoint/2010/main" val="31890100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p:txBody>
          <a:bodyPr rtlCol="0"/>
          <a:lstStyle>
            <a:lvl1pPr>
              <a:defRPr>
                <a:solidFill>
                  <a:schemeClr val="tx1"/>
                </a:solidFill>
              </a:defRPr>
            </a:lvl1pPr>
          </a:lstStyle>
          <a:p>
            <a:pPr rtl="0"/>
            <a:r>
              <a:rPr lang="en-GB" noProof="0"/>
              <a:t>Click to edit page title</a:t>
            </a:r>
          </a:p>
        </p:txBody>
      </p:sp>
      <p:sp>
        <p:nvSpPr>
          <p:cNvPr id="7" name="Subtitle 2">
            <a:extLst>
              <a:ext uri="{FF2B5EF4-FFF2-40B4-BE49-F238E27FC236}">
                <a16:creationId xmlns:a16="http://schemas.microsoft.com/office/drawing/2014/main" id="{E97A9A62-1AA6-47A9-A1A0-54196823744C}"/>
              </a:ext>
            </a:extLst>
          </p:cNvPr>
          <p:cNvSpPr>
            <a:spLocks noGrp="1"/>
          </p:cNvSpPr>
          <p:nvPr>
            <p:ph type="body" sz="quarter" idx="32" hasCustomPrompt="1"/>
          </p:nvPr>
        </p:nvSpPr>
        <p:spPr>
          <a:xfrm>
            <a:off x="431801" y="1008000"/>
            <a:ext cx="9198116" cy="360000"/>
          </a:xfrm>
        </p:spPr>
        <p:txBody>
          <a:bodyPr rtlCol="0"/>
          <a:lstStyle>
            <a:lvl1pPr marL="0" indent="0">
              <a:buNone/>
              <a:defRPr i="1">
                <a:latin typeface="+mn-lt"/>
              </a:defRPr>
            </a:lvl1pPr>
            <a:lvl2pPr marL="266700" indent="0">
              <a:buNone/>
              <a:defRPr/>
            </a:lvl2pPr>
            <a:lvl3pPr marL="542925" indent="0">
              <a:buNone/>
              <a:defRPr/>
            </a:lvl3pPr>
            <a:lvl4pPr marL="809625" indent="0">
              <a:buNone/>
              <a:defRPr/>
            </a:lvl4pPr>
            <a:lvl5pPr marL="1076325" indent="0">
              <a:buNone/>
              <a:defRPr/>
            </a:lvl5pPr>
          </a:lstStyle>
          <a:p>
            <a:pPr lvl="0" rtl="0"/>
            <a:r>
              <a:rPr lang="en-GB"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hasCustomPrompt="1"/>
          </p:nvPr>
        </p:nvSpPr>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ooter Placeholder 3">
            <a:extLst>
              <a:ext uri="{FF2B5EF4-FFF2-40B4-BE49-F238E27FC236}">
                <a16:creationId xmlns:a16="http://schemas.microsoft.com/office/drawing/2014/main" id="{E8FE0EB3-0FF4-4285-B9D3-90A5751B7BBF}"/>
              </a:ext>
            </a:extLst>
          </p:cNvPr>
          <p:cNvSpPr>
            <a:spLocks noGrp="1"/>
          </p:cNvSpPr>
          <p:nvPr>
            <p:ph type="ftr" sz="quarter" idx="12"/>
          </p:nvPr>
        </p:nvSpPr>
        <p:spPr/>
        <p:txBody>
          <a:bodyPr rtlCol="0"/>
          <a:lstStyle/>
          <a:p>
            <a:pPr rtl="0"/>
            <a:r>
              <a:rPr lang="en-GB" noProof="0"/>
              <a:t>Add a footer</a:t>
            </a:r>
          </a:p>
        </p:txBody>
      </p:sp>
      <p:sp>
        <p:nvSpPr>
          <p:cNvPr id="5" name="Slide Number Placeholder 4">
            <a:extLst>
              <a:ext uri="{FF2B5EF4-FFF2-40B4-BE49-F238E27FC236}">
                <a16:creationId xmlns:a16="http://schemas.microsoft.com/office/drawing/2014/main" id="{3442953D-28FC-41B5-A1BB-BB3BA7CA40BE}"/>
              </a:ext>
            </a:extLst>
          </p:cNvPr>
          <p:cNvSpPr>
            <a:spLocks noGrp="1"/>
          </p:cNvSpPr>
          <p:nvPr>
            <p:ph type="sldNum" sz="quarter" idx="33"/>
          </p:nvPr>
        </p:nvSpPr>
        <p:spPr/>
        <p:txBody>
          <a:bodyPr rtlCol="0"/>
          <a:lstStyle/>
          <a:p>
            <a:pPr rtl="0"/>
            <a:fld id="{19B51A1E-902D-48AF-9020-955120F399B6}" type="slidenum">
              <a:rPr lang="en-GB" noProof="0" smtClean="0"/>
              <a:pPr/>
              <a:t>‹#›</a:t>
            </a:fld>
            <a:endParaRPr lang="en-GB" noProof="0"/>
          </a:p>
        </p:txBody>
      </p:sp>
    </p:spTree>
    <p:extLst>
      <p:ext uri="{BB962C8B-B14F-4D97-AF65-F5344CB8AC3E}">
        <p14:creationId xmlns:p14="http://schemas.microsoft.com/office/powerpoint/2010/main" val="1734501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a:xfrm>
            <a:off x="432000" y="432000"/>
            <a:ext cx="9198000" cy="432000"/>
          </a:xfrm>
        </p:spPr>
        <p:txBody>
          <a:bodyPr rtlCol="0"/>
          <a:lstStyle>
            <a:lvl1pPr>
              <a:defRPr>
                <a:solidFill>
                  <a:schemeClr val="tx1"/>
                </a:solidFill>
              </a:defRPr>
            </a:lvl1pPr>
          </a:lstStyle>
          <a:p>
            <a:pPr rtl="0"/>
            <a:r>
              <a:rPr lang="en-GB" noProof="0"/>
              <a:t>Click to edit page title</a:t>
            </a:r>
          </a:p>
        </p:txBody>
      </p:sp>
      <p:sp>
        <p:nvSpPr>
          <p:cNvPr id="9" name="Subtitle 2">
            <a:extLst>
              <a:ext uri="{FF2B5EF4-FFF2-40B4-BE49-F238E27FC236}">
                <a16:creationId xmlns:a16="http://schemas.microsoft.com/office/drawing/2014/main" id="{F94EB5D3-F8CB-4E76-8D7E-FF441818EECB}"/>
              </a:ext>
            </a:extLst>
          </p:cNvPr>
          <p:cNvSpPr>
            <a:spLocks noGrp="1"/>
          </p:cNvSpPr>
          <p:nvPr>
            <p:ph type="body" sz="quarter" idx="32" hasCustomPrompt="1"/>
          </p:nvPr>
        </p:nvSpPr>
        <p:spPr>
          <a:xfrm>
            <a:off x="431800" y="1008000"/>
            <a:ext cx="9198000" cy="360000"/>
          </a:xfrm>
        </p:spPr>
        <p:txBody>
          <a:bodyPr rtlCol="0"/>
          <a:lstStyle>
            <a:lvl1pPr marL="0" indent="0">
              <a:buNone/>
              <a:defRPr i="1">
                <a:latin typeface="+mn-lt"/>
              </a:defRPr>
            </a:lvl1pPr>
            <a:lvl2pPr marL="266700" indent="0">
              <a:buNone/>
              <a:defRPr/>
            </a:lvl2pPr>
            <a:lvl3pPr marL="542925" indent="0">
              <a:buNone/>
              <a:defRPr/>
            </a:lvl3pPr>
            <a:lvl4pPr marL="809625" indent="0">
              <a:buNone/>
              <a:defRPr/>
            </a:lvl4pPr>
            <a:lvl5pPr marL="1076325" indent="0">
              <a:buNone/>
              <a:defRPr/>
            </a:lvl5pPr>
          </a:lstStyle>
          <a:p>
            <a:pPr lvl="0" rtl="0"/>
            <a:r>
              <a:rPr lang="en-GB"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hasCustomPrompt="1"/>
          </p:nvPr>
        </p:nvSpPr>
        <p:spPr>
          <a:xfrm>
            <a:off x="432000" y="1512000"/>
            <a:ext cx="2916000" cy="4679250"/>
          </a:xfrm>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a:extLst>
              <a:ext uri="{FF2B5EF4-FFF2-40B4-BE49-F238E27FC236}">
                <a16:creationId xmlns:a16="http://schemas.microsoft.com/office/drawing/2014/main" id="{16A38E24-EB1C-472F-B631-5DF32F9C4CF5}"/>
              </a:ext>
            </a:extLst>
          </p:cNvPr>
          <p:cNvSpPr>
            <a:spLocks noGrp="1"/>
          </p:cNvSpPr>
          <p:nvPr>
            <p:ph type="body" sz="quarter" idx="12" hasCustomPrompt="1"/>
          </p:nvPr>
        </p:nvSpPr>
        <p:spPr>
          <a:xfrm>
            <a:off x="3572900" y="1511476"/>
            <a:ext cx="2916000" cy="4679249"/>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1" name="Text Placeholder 5">
            <a:extLst>
              <a:ext uri="{FF2B5EF4-FFF2-40B4-BE49-F238E27FC236}">
                <a16:creationId xmlns:a16="http://schemas.microsoft.com/office/drawing/2014/main" id="{5B4A252E-78C9-4F76-98A4-A4B580AD072A}"/>
              </a:ext>
            </a:extLst>
          </p:cNvPr>
          <p:cNvSpPr>
            <a:spLocks noGrp="1"/>
          </p:cNvSpPr>
          <p:nvPr>
            <p:ph type="body" sz="quarter" idx="13" hasCustomPrompt="1"/>
          </p:nvPr>
        </p:nvSpPr>
        <p:spPr>
          <a:xfrm>
            <a:off x="6713800" y="1511475"/>
            <a:ext cx="2916000" cy="4679250"/>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ooter Placeholder 3">
            <a:extLst>
              <a:ext uri="{FF2B5EF4-FFF2-40B4-BE49-F238E27FC236}">
                <a16:creationId xmlns:a16="http://schemas.microsoft.com/office/drawing/2014/main" id="{6D4BCA97-F31B-451D-82F8-6E000DF2118A}"/>
              </a:ext>
            </a:extLst>
          </p:cNvPr>
          <p:cNvSpPr>
            <a:spLocks noGrp="1"/>
          </p:cNvSpPr>
          <p:nvPr>
            <p:ph type="ftr" sz="quarter" idx="14"/>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0817AAC4-A657-4D75-A527-0307AFF2B17B}"/>
              </a:ext>
            </a:extLst>
          </p:cNvPr>
          <p:cNvSpPr>
            <a:spLocks noGrp="1"/>
          </p:cNvSpPr>
          <p:nvPr>
            <p:ph type="sldNum" sz="quarter" idx="15"/>
          </p:nvPr>
        </p:nvSpPr>
        <p:spPr/>
        <p:txBody>
          <a:bodyPr rtlCol="0"/>
          <a:lstStyle/>
          <a:p>
            <a:pPr rtl="0"/>
            <a:fld id="{19B51A1E-902D-48AF-9020-955120F399B6}" type="slidenum">
              <a:rPr lang="en-GB" noProof="0" smtClean="0"/>
              <a:pPr/>
              <a:t>‹#›</a:t>
            </a:fld>
            <a:endParaRPr lang="en-GB" noProof="0"/>
          </a:p>
        </p:txBody>
      </p:sp>
    </p:spTree>
    <p:extLst>
      <p:ext uri="{BB962C8B-B14F-4D97-AF65-F5344CB8AC3E}">
        <p14:creationId xmlns:p14="http://schemas.microsoft.com/office/powerpoint/2010/main" val="26543880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5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a:xfrm>
            <a:off x="432000" y="432000"/>
            <a:ext cx="9198000" cy="432000"/>
          </a:xfrm>
        </p:spPr>
        <p:txBody>
          <a:bodyPr rtlCol="0"/>
          <a:lstStyle>
            <a:lvl1pPr>
              <a:defRPr>
                <a:solidFill>
                  <a:schemeClr val="tx1"/>
                </a:solidFill>
              </a:defRPr>
            </a:lvl1pPr>
          </a:lstStyle>
          <a:p>
            <a:pPr rtl="0"/>
            <a:r>
              <a:rPr lang="en-GB" noProof="0"/>
              <a:t>Click to edit page title</a:t>
            </a:r>
          </a:p>
        </p:txBody>
      </p:sp>
      <p:sp>
        <p:nvSpPr>
          <p:cNvPr id="10" name="Subtitle 2">
            <a:extLst>
              <a:ext uri="{FF2B5EF4-FFF2-40B4-BE49-F238E27FC236}">
                <a16:creationId xmlns:a16="http://schemas.microsoft.com/office/drawing/2014/main" id="{9D7ACCB5-9A86-4F46-89E2-B79F48C9EC1D}"/>
              </a:ext>
            </a:extLst>
          </p:cNvPr>
          <p:cNvSpPr>
            <a:spLocks noGrp="1"/>
          </p:cNvSpPr>
          <p:nvPr>
            <p:ph type="body" sz="quarter" idx="32" hasCustomPrompt="1"/>
          </p:nvPr>
        </p:nvSpPr>
        <p:spPr>
          <a:xfrm>
            <a:off x="431800" y="1008000"/>
            <a:ext cx="9198000" cy="360000"/>
          </a:xfrm>
        </p:spPr>
        <p:txBody>
          <a:bodyPr rtlCol="0"/>
          <a:lstStyle>
            <a:lvl1pPr marL="0" indent="0">
              <a:buNone/>
              <a:defRPr i="1">
                <a:latin typeface="+mn-lt"/>
              </a:defRPr>
            </a:lvl1pPr>
            <a:lvl2pPr marL="266700" indent="0">
              <a:buNone/>
              <a:defRPr/>
            </a:lvl2pPr>
            <a:lvl3pPr marL="542925" indent="0">
              <a:buNone/>
              <a:defRPr/>
            </a:lvl3pPr>
            <a:lvl4pPr marL="809625" indent="0">
              <a:buNone/>
              <a:defRPr/>
            </a:lvl4pPr>
            <a:lvl5pPr marL="1076325" indent="0">
              <a:buNone/>
              <a:defRPr/>
            </a:lvl5pPr>
          </a:lstStyle>
          <a:p>
            <a:pPr lvl="0" rtl="0"/>
            <a:r>
              <a:rPr lang="en-GB"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hasCustomPrompt="1"/>
          </p:nvPr>
        </p:nvSpPr>
        <p:spPr>
          <a:xfrm>
            <a:off x="432000" y="1512000"/>
            <a:ext cx="1764000" cy="4679250"/>
          </a:xfrm>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5" name="Text Placeholder 4">
            <a:extLst>
              <a:ext uri="{FF2B5EF4-FFF2-40B4-BE49-F238E27FC236}">
                <a16:creationId xmlns:a16="http://schemas.microsoft.com/office/drawing/2014/main" id="{1F5B3657-F2AE-455A-BF81-1A0C2ACECD20}"/>
              </a:ext>
            </a:extLst>
          </p:cNvPr>
          <p:cNvSpPr>
            <a:spLocks noGrp="1"/>
          </p:cNvSpPr>
          <p:nvPr>
            <p:ph type="body" sz="quarter" idx="12" hasCustomPrompt="1"/>
          </p:nvPr>
        </p:nvSpPr>
        <p:spPr>
          <a:xfrm>
            <a:off x="2290450" y="1512000"/>
            <a:ext cx="1764000" cy="4679250"/>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3" name="Text Placeholder 5">
            <a:extLst>
              <a:ext uri="{FF2B5EF4-FFF2-40B4-BE49-F238E27FC236}">
                <a16:creationId xmlns:a16="http://schemas.microsoft.com/office/drawing/2014/main" id="{6A983D98-E0AB-429A-9EC2-B50D4216D691}"/>
              </a:ext>
            </a:extLst>
          </p:cNvPr>
          <p:cNvSpPr>
            <a:spLocks noGrp="1"/>
          </p:cNvSpPr>
          <p:nvPr>
            <p:ph type="body" sz="quarter" idx="13" hasCustomPrompt="1"/>
          </p:nvPr>
        </p:nvSpPr>
        <p:spPr>
          <a:xfrm>
            <a:off x="4148900" y="1512000"/>
            <a:ext cx="1764000" cy="4679250"/>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5" name="Text Placeholder 6">
            <a:extLst>
              <a:ext uri="{FF2B5EF4-FFF2-40B4-BE49-F238E27FC236}">
                <a16:creationId xmlns:a16="http://schemas.microsoft.com/office/drawing/2014/main" id="{755213BF-EF6D-45DC-A01B-DE6C2F23A6D2}"/>
              </a:ext>
            </a:extLst>
          </p:cNvPr>
          <p:cNvSpPr>
            <a:spLocks noGrp="1"/>
          </p:cNvSpPr>
          <p:nvPr>
            <p:ph type="body" sz="quarter" idx="14" hasCustomPrompt="1"/>
          </p:nvPr>
        </p:nvSpPr>
        <p:spPr>
          <a:xfrm>
            <a:off x="6007350" y="1507535"/>
            <a:ext cx="1764000" cy="4679250"/>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7" name="Text Placeholder 7">
            <a:extLst>
              <a:ext uri="{FF2B5EF4-FFF2-40B4-BE49-F238E27FC236}">
                <a16:creationId xmlns:a16="http://schemas.microsoft.com/office/drawing/2014/main" id="{77D6BBBA-F4A3-45D4-91BC-A405FFDC7C3D}"/>
              </a:ext>
            </a:extLst>
          </p:cNvPr>
          <p:cNvSpPr>
            <a:spLocks noGrp="1"/>
          </p:cNvSpPr>
          <p:nvPr>
            <p:ph type="body" sz="quarter" idx="15" hasCustomPrompt="1"/>
          </p:nvPr>
        </p:nvSpPr>
        <p:spPr>
          <a:xfrm>
            <a:off x="7865800" y="1507535"/>
            <a:ext cx="1764000" cy="4683715"/>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4" name="Footer Placeholder 3">
            <a:extLst>
              <a:ext uri="{FF2B5EF4-FFF2-40B4-BE49-F238E27FC236}">
                <a16:creationId xmlns:a16="http://schemas.microsoft.com/office/drawing/2014/main" id="{2D09234E-176D-4BBF-9391-7B6F018C51AB}"/>
              </a:ext>
            </a:extLst>
          </p:cNvPr>
          <p:cNvSpPr>
            <a:spLocks noGrp="1"/>
          </p:cNvSpPr>
          <p:nvPr>
            <p:ph type="ftr" sz="quarter" idx="16"/>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B5A8293F-A5B5-4FCC-BF27-A25B1BAFF245}"/>
              </a:ext>
            </a:extLst>
          </p:cNvPr>
          <p:cNvSpPr>
            <a:spLocks noGrp="1"/>
          </p:cNvSpPr>
          <p:nvPr>
            <p:ph type="sldNum" sz="quarter" idx="33"/>
          </p:nvPr>
        </p:nvSpPr>
        <p:spPr/>
        <p:txBody>
          <a:bodyPr rtlCol="0"/>
          <a:lstStyle/>
          <a:p>
            <a:pPr rtl="0"/>
            <a:fld id="{19B51A1E-902D-48AF-9020-955120F399B6}" type="slidenum">
              <a:rPr lang="en-GB" noProof="0" smtClean="0"/>
              <a:pPr/>
              <a:t>‹#›</a:t>
            </a:fld>
            <a:endParaRPr lang="en-GB" noProof="0"/>
          </a:p>
        </p:txBody>
      </p:sp>
    </p:spTree>
    <p:extLst>
      <p:ext uri="{BB962C8B-B14F-4D97-AF65-F5344CB8AC3E}">
        <p14:creationId xmlns:p14="http://schemas.microsoft.com/office/powerpoint/2010/main" val="974837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626A5-4FF6-42BD-858A-AE4B2C23A6BC}"/>
              </a:ext>
            </a:extLst>
          </p:cNvPr>
          <p:cNvSpPr>
            <a:spLocks noGrp="1"/>
          </p:cNvSpPr>
          <p:nvPr>
            <p:ph type="title" hasCustomPrompt="1"/>
          </p:nvPr>
        </p:nvSpPr>
        <p:spPr/>
        <p:txBody>
          <a:bodyPr rtlCol="0"/>
          <a:lstStyle>
            <a:lvl1pPr>
              <a:defRPr>
                <a:solidFill>
                  <a:schemeClr val="tx1"/>
                </a:solidFill>
              </a:defRPr>
            </a:lvl1pPr>
          </a:lstStyle>
          <a:p>
            <a:pPr rtl="0"/>
            <a:r>
              <a:rPr lang="en-GB" noProof="0"/>
              <a:t>Click to edit page title</a:t>
            </a:r>
          </a:p>
        </p:txBody>
      </p:sp>
      <p:sp>
        <p:nvSpPr>
          <p:cNvPr id="5" name="Subtitle 2">
            <a:extLst>
              <a:ext uri="{FF2B5EF4-FFF2-40B4-BE49-F238E27FC236}">
                <a16:creationId xmlns:a16="http://schemas.microsoft.com/office/drawing/2014/main" id="{10727B06-56A8-44A2-B6C2-9ED183D107F3}"/>
              </a:ext>
            </a:extLst>
          </p:cNvPr>
          <p:cNvSpPr>
            <a:spLocks noGrp="1"/>
          </p:cNvSpPr>
          <p:nvPr>
            <p:ph type="body" sz="quarter" idx="32" hasCustomPrompt="1"/>
          </p:nvPr>
        </p:nvSpPr>
        <p:spPr>
          <a:xfrm>
            <a:off x="431801" y="1008000"/>
            <a:ext cx="9198116" cy="360000"/>
          </a:xfrm>
        </p:spPr>
        <p:txBody>
          <a:bodyPr rtlCol="0"/>
          <a:lstStyle>
            <a:lvl1pPr marL="0" indent="0">
              <a:buNone/>
              <a:defRPr i="1">
                <a:latin typeface="+mn-lt"/>
              </a:defRPr>
            </a:lvl1pPr>
            <a:lvl2pPr marL="266700" indent="0">
              <a:buNone/>
              <a:defRPr/>
            </a:lvl2pPr>
            <a:lvl3pPr marL="542925" indent="0">
              <a:buNone/>
              <a:defRPr/>
            </a:lvl3pPr>
            <a:lvl4pPr marL="809625" indent="0">
              <a:buNone/>
              <a:defRPr/>
            </a:lvl4pPr>
            <a:lvl5pPr marL="1076325" indent="0">
              <a:buNone/>
              <a:defRPr/>
            </a:lvl5pPr>
          </a:lstStyle>
          <a:p>
            <a:pPr lvl="0" rtl="0"/>
            <a:r>
              <a:rPr lang="en-GB" noProof="0"/>
              <a:t>Subtitle</a:t>
            </a:r>
          </a:p>
        </p:txBody>
      </p:sp>
      <p:sp>
        <p:nvSpPr>
          <p:cNvPr id="3" name="Footer Placeholder 2">
            <a:extLst>
              <a:ext uri="{FF2B5EF4-FFF2-40B4-BE49-F238E27FC236}">
                <a16:creationId xmlns:a16="http://schemas.microsoft.com/office/drawing/2014/main" id="{08CCB8C2-B6A2-4C69-8D3A-57420A034BA4}"/>
              </a:ext>
            </a:extLst>
          </p:cNvPr>
          <p:cNvSpPr>
            <a:spLocks noGrp="1"/>
          </p:cNvSpPr>
          <p:nvPr>
            <p:ph type="ftr" sz="quarter" idx="12"/>
          </p:nvPr>
        </p:nvSpPr>
        <p:spPr/>
        <p:txBody>
          <a:bodyPr rtlCol="0"/>
          <a:lstStyle/>
          <a:p>
            <a:pPr rtl="0"/>
            <a:r>
              <a:rPr lang="en-GB" noProof="0"/>
              <a:t>Add a footer</a:t>
            </a:r>
          </a:p>
        </p:txBody>
      </p:sp>
      <p:sp>
        <p:nvSpPr>
          <p:cNvPr id="4" name="Slide Number Placeholder 3">
            <a:extLst>
              <a:ext uri="{FF2B5EF4-FFF2-40B4-BE49-F238E27FC236}">
                <a16:creationId xmlns:a16="http://schemas.microsoft.com/office/drawing/2014/main" id="{8E801980-CBAE-4A50-886D-54D7BB2E1947}"/>
              </a:ext>
            </a:extLst>
          </p:cNvPr>
          <p:cNvSpPr>
            <a:spLocks noGrp="1"/>
          </p:cNvSpPr>
          <p:nvPr>
            <p:ph type="sldNum" sz="quarter" idx="33"/>
          </p:nvPr>
        </p:nvSpPr>
        <p:spPr/>
        <p:txBody>
          <a:bodyPr rtlCol="0"/>
          <a:lstStyle/>
          <a:p>
            <a:pPr rtl="0"/>
            <a:fld id="{19B51A1E-902D-48AF-9020-955120F399B6}" type="slidenum">
              <a:rPr lang="en-GB" noProof="0" smtClean="0"/>
              <a:pPr/>
              <a:t>‹#›</a:t>
            </a:fld>
            <a:endParaRPr lang="en-GB" noProof="0"/>
          </a:p>
        </p:txBody>
      </p:sp>
    </p:spTree>
    <p:extLst>
      <p:ext uri="{BB962C8B-B14F-4D97-AF65-F5344CB8AC3E}">
        <p14:creationId xmlns:p14="http://schemas.microsoft.com/office/powerpoint/2010/main" val="15058552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EDF756E-F310-4229-ACDD-055D299A95FB}"/>
              </a:ext>
            </a:extLst>
          </p:cNvPr>
          <p:cNvSpPr/>
          <p:nvPr userDrawn="1"/>
        </p:nvSpPr>
        <p:spPr>
          <a:xfrm>
            <a:off x="6297105" y="424206"/>
            <a:ext cx="5505254" cy="57314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rtlCol="0"/>
          <a:lstStyle/>
          <a:p>
            <a:pPr rtl="0"/>
            <a:r>
              <a:rPr lang="en-GB" noProof="0"/>
              <a:t>Add a footer</a:t>
            </a:r>
          </a:p>
        </p:txBody>
      </p:sp>
      <p:sp>
        <p:nvSpPr>
          <p:cNvPr id="2" name="Slide Number Placeholder 1">
            <a:extLst>
              <a:ext uri="{FF2B5EF4-FFF2-40B4-BE49-F238E27FC236}">
                <a16:creationId xmlns:a16="http://schemas.microsoft.com/office/drawing/2014/main" id="{E25951D2-91DB-40E7-95D5-4B372602DEBB}"/>
              </a:ext>
            </a:extLst>
          </p:cNvPr>
          <p:cNvSpPr>
            <a:spLocks noGrp="1"/>
          </p:cNvSpPr>
          <p:nvPr>
            <p:ph type="sldNum" sz="quarter" idx="15"/>
          </p:nvPr>
        </p:nvSpPr>
        <p:spPr/>
        <p:txBody>
          <a:bodyPr rtlCol="0"/>
          <a:lstStyle/>
          <a:p>
            <a:pPr rtl="0"/>
            <a:fld id="{19B51A1E-902D-48AF-9020-955120F399B6}" type="slidenum">
              <a:rPr lang="en-GB" noProof="0" smtClean="0"/>
              <a:pPr/>
              <a:t>‹#›</a:t>
            </a:fld>
            <a:endParaRPr lang="en-GB" noProof="0"/>
          </a:p>
        </p:txBody>
      </p:sp>
      <p:sp>
        <p:nvSpPr>
          <p:cNvPr id="9" name="Subtitle 2">
            <a:extLst>
              <a:ext uri="{FF2B5EF4-FFF2-40B4-BE49-F238E27FC236}">
                <a16:creationId xmlns:a16="http://schemas.microsoft.com/office/drawing/2014/main" id="{07666241-4AF6-458A-A571-6C6C291D72F1}"/>
              </a:ext>
            </a:extLst>
          </p:cNvPr>
          <p:cNvSpPr>
            <a:spLocks noGrp="1"/>
          </p:cNvSpPr>
          <p:nvPr>
            <p:ph type="subTitle" idx="1"/>
          </p:nvPr>
        </p:nvSpPr>
        <p:spPr>
          <a:xfrm>
            <a:off x="6532775" y="3639199"/>
            <a:ext cx="5053936" cy="1192038"/>
          </a:xfrm>
          <a:solidFill>
            <a:schemeClr val="bg1"/>
          </a:solidFill>
        </p:spPr>
        <p:txBody>
          <a:bodyPr lIns="252000" tIns="0" rtlCol="0" anchor="ctr"/>
          <a:lstStyle>
            <a:lvl1pPr marL="0" indent="0" algn="l">
              <a:lnSpc>
                <a:spcPct val="100000"/>
              </a:lnSpc>
              <a:buNone/>
              <a:defRPr sz="1800" i="1">
                <a:solidFill>
                  <a:schemeClr val="tx1"/>
                </a:solidFill>
                <a:latin typeface="Times New Roman" panose="02020603050405020304" pitchFamily="18" charset="0"/>
                <a:cs typeface="Times New Roman" panose="02020603050405020304"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6" name="Title 5">
            <a:extLst>
              <a:ext uri="{FF2B5EF4-FFF2-40B4-BE49-F238E27FC236}">
                <a16:creationId xmlns:a16="http://schemas.microsoft.com/office/drawing/2014/main" id="{6F4F2BBF-F210-4954-9C73-A0030AACDDFE}"/>
              </a:ext>
            </a:extLst>
          </p:cNvPr>
          <p:cNvSpPr>
            <a:spLocks noGrp="1"/>
          </p:cNvSpPr>
          <p:nvPr>
            <p:ph type="title" hasCustomPrompt="1"/>
          </p:nvPr>
        </p:nvSpPr>
        <p:spPr>
          <a:xfrm>
            <a:off x="6532775" y="993303"/>
            <a:ext cx="5053936" cy="2513468"/>
          </a:xfrm>
        </p:spPr>
        <p:txBody>
          <a:bodyPr rtlCol="0"/>
          <a:lstStyle>
            <a:lvl1pPr>
              <a:defRPr sz="5400" cap="none">
                <a:solidFill>
                  <a:schemeClr val="bg1"/>
                </a:solidFill>
              </a:defRPr>
            </a:lvl1pPr>
          </a:lstStyle>
          <a:p>
            <a:pPr rtl="0"/>
            <a:r>
              <a:rPr lang="en-GB" noProof="0"/>
              <a:t>Click To Edit Master Title Style</a:t>
            </a:r>
          </a:p>
        </p:txBody>
      </p:sp>
    </p:spTree>
    <p:extLst>
      <p:ext uri="{BB962C8B-B14F-4D97-AF65-F5344CB8AC3E}">
        <p14:creationId xmlns:p14="http://schemas.microsoft.com/office/powerpoint/2010/main" val="12277791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88DD7-6DAF-436D-B04A-EBCCAA36917C}"/>
              </a:ext>
            </a:extLst>
          </p:cNvPr>
          <p:cNvSpPr>
            <a:spLocks noGrp="1"/>
          </p:cNvSpPr>
          <p:nvPr>
            <p:ph type="title" hasCustomPrompt="1"/>
          </p:nvPr>
        </p:nvSpPr>
        <p:spPr>
          <a:xfrm>
            <a:off x="432000" y="432000"/>
            <a:ext cx="9198000" cy="432000"/>
          </a:xfrm>
        </p:spPr>
        <p:txBody>
          <a:bodyPr rtlCol="0"/>
          <a:lstStyle>
            <a:lvl1pPr>
              <a:defRPr>
                <a:solidFill>
                  <a:schemeClr val="tx1"/>
                </a:solidFill>
              </a:defRPr>
            </a:lvl1pPr>
          </a:lstStyle>
          <a:p>
            <a:pPr rtl="0"/>
            <a:r>
              <a:rPr lang="en-GB" noProof="0"/>
              <a:t>Click to edit page title</a:t>
            </a:r>
          </a:p>
        </p:txBody>
      </p:sp>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275D237A-BD90-4D90-B328-7F1A502A266D}"/>
              </a:ext>
            </a:extLst>
          </p:cNvPr>
          <p:cNvSpPr>
            <a:spLocks noGrp="1"/>
          </p:cNvSpPr>
          <p:nvPr>
            <p:ph type="sldNum" sz="quarter" idx="33"/>
          </p:nvPr>
        </p:nvSpPr>
        <p:spPr/>
        <p:txBody>
          <a:bodyPr rtlCol="0"/>
          <a:lstStyle/>
          <a:p>
            <a:pPr rtl="0"/>
            <a:fld id="{19B51A1E-902D-48AF-9020-955120F399B6}" type="slidenum">
              <a:rPr lang="en-GB" noProof="0" smtClean="0"/>
              <a:pPr/>
              <a:t>‹#›</a:t>
            </a:fld>
            <a:endParaRPr lang="en-GB" noProof="0"/>
          </a:p>
        </p:txBody>
      </p:sp>
      <p:sp>
        <p:nvSpPr>
          <p:cNvPr id="10" name="Content Placeholder 2">
            <a:extLst>
              <a:ext uri="{FF2B5EF4-FFF2-40B4-BE49-F238E27FC236}">
                <a16:creationId xmlns:a16="http://schemas.microsoft.com/office/drawing/2014/main" id="{FD1EE834-4B70-4715-8346-1C0298347EE0}"/>
              </a:ext>
            </a:extLst>
          </p:cNvPr>
          <p:cNvSpPr>
            <a:spLocks noGrp="1"/>
          </p:cNvSpPr>
          <p:nvPr>
            <p:ph idx="1" hasCustomPrompt="1"/>
          </p:nvPr>
        </p:nvSpPr>
        <p:spPr>
          <a:xfrm>
            <a:off x="432000" y="1046375"/>
            <a:ext cx="9198000" cy="5130588"/>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22800888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88DD7-6DAF-436D-B04A-EBCCAA36917C}"/>
              </a:ext>
            </a:extLst>
          </p:cNvPr>
          <p:cNvSpPr>
            <a:spLocks noGrp="1"/>
          </p:cNvSpPr>
          <p:nvPr>
            <p:ph type="title" hasCustomPrompt="1"/>
          </p:nvPr>
        </p:nvSpPr>
        <p:spPr>
          <a:xfrm>
            <a:off x="432000" y="432000"/>
            <a:ext cx="9198000" cy="432000"/>
          </a:xfrm>
        </p:spPr>
        <p:txBody>
          <a:bodyPr rtlCol="0"/>
          <a:lstStyle>
            <a:lvl1pPr>
              <a:defRPr>
                <a:solidFill>
                  <a:schemeClr val="tx1"/>
                </a:solidFill>
              </a:defRPr>
            </a:lvl1pPr>
          </a:lstStyle>
          <a:p>
            <a:pPr rtl="0"/>
            <a:r>
              <a:rPr lang="en-GB" noProof="0"/>
              <a:t>Click to edit page title</a:t>
            </a:r>
          </a:p>
        </p:txBody>
      </p:sp>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275D237A-BD90-4D90-B328-7F1A502A266D}"/>
              </a:ext>
            </a:extLst>
          </p:cNvPr>
          <p:cNvSpPr>
            <a:spLocks noGrp="1"/>
          </p:cNvSpPr>
          <p:nvPr>
            <p:ph type="sldNum" sz="quarter" idx="33"/>
          </p:nvPr>
        </p:nvSpPr>
        <p:spPr/>
        <p:txBody>
          <a:bodyPr rtlCol="0"/>
          <a:lstStyle/>
          <a:p>
            <a:pPr rtl="0"/>
            <a:fld id="{19B51A1E-902D-48AF-9020-955120F399B6}" type="slidenum">
              <a:rPr lang="en-GB" noProof="0" smtClean="0"/>
              <a:pPr/>
              <a:t>‹#›</a:t>
            </a:fld>
            <a:endParaRPr lang="en-GB" noProof="0"/>
          </a:p>
        </p:txBody>
      </p:sp>
      <p:sp>
        <p:nvSpPr>
          <p:cNvPr id="7" name="Content Placeholder 2">
            <a:extLst>
              <a:ext uri="{FF2B5EF4-FFF2-40B4-BE49-F238E27FC236}">
                <a16:creationId xmlns:a16="http://schemas.microsoft.com/office/drawing/2014/main" id="{EAE43F4C-1A64-4197-A44B-E6EB874E243B}"/>
              </a:ext>
            </a:extLst>
          </p:cNvPr>
          <p:cNvSpPr>
            <a:spLocks noGrp="1"/>
          </p:cNvSpPr>
          <p:nvPr>
            <p:ph sz="half" idx="1" hasCustomPrompt="1"/>
          </p:nvPr>
        </p:nvSpPr>
        <p:spPr>
          <a:xfrm>
            <a:off x="432000" y="1046376"/>
            <a:ext cx="4435831" cy="5130588"/>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8" name="Content Placeholder 3">
            <a:extLst>
              <a:ext uri="{FF2B5EF4-FFF2-40B4-BE49-F238E27FC236}">
                <a16:creationId xmlns:a16="http://schemas.microsoft.com/office/drawing/2014/main" id="{D7B3F5B8-DC28-4878-AC9F-D434D7542D8F}"/>
              </a:ext>
            </a:extLst>
          </p:cNvPr>
          <p:cNvSpPr>
            <a:spLocks noGrp="1"/>
          </p:cNvSpPr>
          <p:nvPr>
            <p:ph sz="half" idx="2" hasCustomPrompt="1"/>
          </p:nvPr>
        </p:nvSpPr>
        <p:spPr>
          <a:xfrm>
            <a:off x="5194169" y="1046376"/>
            <a:ext cx="4435831" cy="5130588"/>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3574397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88DD7-6DAF-436D-B04A-EBCCAA36917C}"/>
              </a:ext>
            </a:extLst>
          </p:cNvPr>
          <p:cNvSpPr>
            <a:spLocks noGrp="1"/>
          </p:cNvSpPr>
          <p:nvPr>
            <p:ph type="title" hasCustomPrompt="1"/>
          </p:nvPr>
        </p:nvSpPr>
        <p:spPr>
          <a:xfrm>
            <a:off x="432000" y="432000"/>
            <a:ext cx="9198000" cy="432000"/>
          </a:xfrm>
        </p:spPr>
        <p:txBody>
          <a:bodyPr rtlCol="0"/>
          <a:lstStyle>
            <a:lvl1pPr>
              <a:defRPr>
                <a:solidFill>
                  <a:schemeClr val="tx1"/>
                </a:solidFill>
              </a:defRPr>
            </a:lvl1pPr>
          </a:lstStyle>
          <a:p>
            <a:pPr rtl="0"/>
            <a:r>
              <a:rPr lang="en-GB" noProof="0"/>
              <a:t>Click to edit page title</a:t>
            </a:r>
          </a:p>
        </p:txBody>
      </p:sp>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275D237A-BD90-4D90-B328-7F1A502A266D}"/>
              </a:ext>
            </a:extLst>
          </p:cNvPr>
          <p:cNvSpPr>
            <a:spLocks noGrp="1"/>
          </p:cNvSpPr>
          <p:nvPr>
            <p:ph type="sldNum" sz="quarter" idx="33"/>
          </p:nvPr>
        </p:nvSpPr>
        <p:spPr/>
        <p:txBody>
          <a:bodyPr rtlCol="0"/>
          <a:lstStyle/>
          <a:p>
            <a:pPr rtl="0"/>
            <a:fld id="{19B51A1E-902D-48AF-9020-955120F399B6}" type="slidenum">
              <a:rPr lang="en-GB" noProof="0" smtClean="0"/>
              <a:pPr/>
              <a:t>‹#›</a:t>
            </a:fld>
            <a:endParaRPr lang="en-GB" noProof="0"/>
          </a:p>
        </p:txBody>
      </p:sp>
      <p:sp>
        <p:nvSpPr>
          <p:cNvPr id="7" name="Text Placeholder 2">
            <a:extLst>
              <a:ext uri="{FF2B5EF4-FFF2-40B4-BE49-F238E27FC236}">
                <a16:creationId xmlns:a16="http://schemas.microsoft.com/office/drawing/2014/main" id="{CB97B01E-88B2-448F-BD96-A1AAFA39AC1E}"/>
              </a:ext>
            </a:extLst>
          </p:cNvPr>
          <p:cNvSpPr>
            <a:spLocks noGrp="1"/>
          </p:cNvSpPr>
          <p:nvPr>
            <p:ph type="body" idx="1" hasCustomPrompt="1"/>
          </p:nvPr>
        </p:nvSpPr>
        <p:spPr>
          <a:xfrm>
            <a:off x="432000" y="1068420"/>
            <a:ext cx="4434840" cy="823912"/>
          </a:xfrm>
          <a:solidFill>
            <a:schemeClr val="tx1"/>
          </a:solidFill>
        </p:spPr>
        <p:txBody>
          <a:bodyPr rtlCol="0" anchor="ctr"/>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8" name="Text Placeholder 4">
            <a:extLst>
              <a:ext uri="{FF2B5EF4-FFF2-40B4-BE49-F238E27FC236}">
                <a16:creationId xmlns:a16="http://schemas.microsoft.com/office/drawing/2014/main" id="{40BADDE2-4EE6-41B4-804C-EBF680128B40}"/>
              </a:ext>
            </a:extLst>
          </p:cNvPr>
          <p:cNvSpPr>
            <a:spLocks noGrp="1"/>
          </p:cNvSpPr>
          <p:nvPr>
            <p:ph type="body" sz="quarter" idx="3" hasCustomPrompt="1"/>
          </p:nvPr>
        </p:nvSpPr>
        <p:spPr>
          <a:xfrm>
            <a:off x="5195160" y="1068420"/>
            <a:ext cx="4434840" cy="823912"/>
          </a:xfrm>
          <a:solidFill>
            <a:schemeClr val="tx1"/>
          </a:solidFill>
        </p:spPr>
        <p:txBody>
          <a:bodyPr rtlCol="0" anchor="ctr"/>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a:t>Edit Master text styles</a:t>
            </a:r>
          </a:p>
        </p:txBody>
      </p:sp>
      <p:sp>
        <p:nvSpPr>
          <p:cNvPr id="9" name="Content Placeholder 3">
            <a:extLst>
              <a:ext uri="{FF2B5EF4-FFF2-40B4-BE49-F238E27FC236}">
                <a16:creationId xmlns:a16="http://schemas.microsoft.com/office/drawing/2014/main" id="{BB0A14E0-899D-4594-BC9E-AE89BF0D3AB7}"/>
              </a:ext>
            </a:extLst>
          </p:cNvPr>
          <p:cNvSpPr>
            <a:spLocks noGrp="1"/>
          </p:cNvSpPr>
          <p:nvPr>
            <p:ph sz="half" idx="2" hasCustomPrompt="1"/>
          </p:nvPr>
        </p:nvSpPr>
        <p:spPr>
          <a:xfrm>
            <a:off x="432001" y="2096752"/>
            <a:ext cx="4434840" cy="4092911"/>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
        <p:nvSpPr>
          <p:cNvPr id="10" name="Content Placeholder 5">
            <a:extLst>
              <a:ext uri="{FF2B5EF4-FFF2-40B4-BE49-F238E27FC236}">
                <a16:creationId xmlns:a16="http://schemas.microsoft.com/office/drawing/2014/main" id="{2C699014-D902-4E9A-80CD-8D2BCFE67097}"/>
              </a:ext>
            </a:extLst>
          </p:cNvPr>
          <p:cNvSpPr>
            <a:spLocks noGrp="1"/>
          </p:cNvSpPr>
          <p:nvPr>
            <p:ph sz="quarter" idx="4" hasCustomPrompt="1"/>
          </p:nvPr>
        </p:nvSpPr>
        <p:spPr>
          <a:xfrm>
            <a:off x="5195160" y="2096752"/>
            <a:ext cx="4434840" cy="4092911"/>
          </a:xfrm>
        </p:spPr>
        <p:txBody>
          <a:bodyPr rtlCol="0"/>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8634682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a:xfrm>
            <a:off x="432000" y="6356350"/>
            <a:ext cx="4114800" cy="365125"/>
          </a:xfrm>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275D237A-BD90-4D90-B328-7F1A502A266D}"/>
              </a:ext>
            </a:extLst>
          </p:cNvPr>
          <p:cNvSpPr>
            <a:spLocks noGrp="1"/>
          </p:cNvSpPr>
          <p:nvPr>
            <p:ph type="sldNum" sz="quarter" idx="33"/>
          </p:nvPr>
        </p:nvSpPr>
        <p:spPr/>
        <p:txBody>
          <a:bodyPr rtlCol="0"/>
          <a:lstStyle/>
          <a:p>
            <a:pPr rtl="0"/>
            <a:fld id="{19B51A1E-902D-48AF-9020-955120F399B6}" type="slidenum">
              <a:rPr lang="en-GB" noProof="0" smtClean="0"/>
              <a:pPr/>
              <a:t>‹#›</a:t>
            </a:fld>
            <a:endParaRPr lang="en-GB" noProof="0"/>
          </a:p>
        </p:txBody>
      </p:sp>
      <p:sp>
        <p:nvSpPr>
          <p:cNvPr id="8" name="Title 1">
            <a:extLst>
              <a:ext uri="{FF2B5EF4-FFF2-40B4-BE49-F238E27FC236}">
                <a16:creationId xmlns:a16="http://schemas.microsoft.com/office/drawing/2014/main" id="{AC67C685-BABE-4B77-8C5E-B39B093D3AEA}"/>
              </a:ext>
            </a:extLst>
          </p:cNvPr>
          <p:cNvSpPr>
            <a:spLocks noGrp="1"/>
          </p:cNvSpPr>
          <p:nvPr>
            <p:ph type="title"/>
          </p:nvPr>
        </p:nvSpPr>
        <p:spPr>
          <a:xfrm>
            <a:off x="432001" y="457200"/>
            <a:ext cx="3159612" cy="1600200"/>
          </a:xfrm>
        </p:spPr>
        <p:txBody>
          <a:bodyPr rtlCol="0" anchor="b"/>
          <a:lstStyle>
            <a:lvl1pPr>
              <a:defRPr sz="2800"/>
            </a:lvl1pPr>
          </a:lstStyle>
          <a:p>
            <a:pPr rtl="0"/>
            <a:r>
              <a:rPr lang="en-US" noProof="0"/>
              <a:t>Click to edit Master title style</a:t>
            </a:r>
            <a:endParaRPr lang="en-GB" noProof="0"/>
          </a:p>
        </p:txBody>
      </p:sp>
      <p:sp>
        <p:nvSpPr>
          <p:cNvPr id="9" name="Text Placeholder 3">
            <a:extLst>
              <a:ext uri="{FF2B5EF4-FFF2-40B4-BE49-F238E27FC236}">
                <a16:creationId xmlns:a16="http://schemas.microsoft.com/office/drawing/2014/main" id="{0B6B7795-36CC-459B-AE8B-7FB2F40AF37C}"/>
              </a:ext>
            </a:extLst>
          </p:cNvPr>
          <p:cNvSpPr>
            <a:spLocks noGrp="1"/>
          </p:cNvSpPr>
          <p:nvPr>
            <p:ph type="body" sz="half" idx="2" hasCustomPrompt="1"/>
          </p:nvPr>
        </p:nvSpPr>
        <p:spPr>
          <a:xfrm>
            <a:off x="432001" y="2057400"/>
            <a:ext cx="3159612" cy="4126584"/>
          </a:xfrm>
        </p:spPr>
        <p:txBody>
          <a:bodyPr rtlCol="0"/>
          <a:lstStyle>
            <a:lvl1pPr marL="0" indent="0">
              <a:buFont typeface="Arial" panose="020B0604020202020204" pitchFamily="34" charse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10" name="Content Placeholder 2">
            <a:extLst>
              <a:ext uri="{FF2B5EF4-FFF2-40B4-BE49-F238E27FC236}">
                <a16:creationId xmlns:a16="http://schemas.microsoft.com/office/drawing/2014/main" id="{79F53EF1-D412-467C-B7CE-30536F140AE1}"/>
              </a:ext>
            </a:extLst>
          </p:cNvPr>
          <p:cNvSpPr>
            <a:spLocks noGrp="1"/>
          </p:cNvSpPr>
          <p:nvPr>
            <p:ph idx="1" hasCustomPrompt="1"/>
          </p:nvPr>
        </p:nvSpPr>
        <p:spPr>
          <a:xfrm>
            <a:off x="3770722" y="457201"/>
            <a:ext cx="6023727" cy="5726784"/>
          </a:xfrm>
        </p:spPr>
        <p:txBody>
          <a:bodyPr rtlCol="0"/>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rtl="0"/>
            <a:r>
              <a:rPr lang="en-GB" noProof="0"/>
              <a:t>Edit Master text styles</a:t>
            </a:r>
          </a:p>
          <a:p>
            <a:pPr lvl="1" rtl="0"/>
            <a:r>
              <a:rPr lang="en-GB" noProof="0"/>
              <a:t>Second level</a:t>
            </a:r>
          </a:p>
          <a:p>
            <a:pPr lvl="2" rtl="0"/>
            <a:r>
              <a:rPr lang="en-GB" noProof="0"/>
              <a:t>Third level</a:t>
            </a:r>
          </a:p>
          <a:p>
            <a:pPr lvl="3" rtl="0"/>
            <a:r>
              <a:rPr lang="en-GB" noProof="0"/>
              <a:t>Fourth level</a:t>
            </a:r>
          </a:p>
          <a:p>
            <a:pPr lvl="4" rtl="0"/>
            <a:r>
              <a:rPr lang="en-GB" noProof="0"/>
              <a:t>Fifth level</a:t>
            </a:r>
          </a:p>
        </p:txBody>
      </p:sp>
    </p:spTree>
    <p:extLst>
      <p:ext uri="{BB962C8B-B14F-4D97-AF65-F5344CB8AC3E}">
        <p14:creationId xmlns:p14="http://schemas.microsoft.com/office/powerpoint/2010/main" val="38720005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a:xfrm>
            <a:off x="432000" y="6356350"/>
            <a:ext cx="4114800" cy="365125"/>
          </a:xfrm>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275D237A-BD90-4D90-B328-7F1A502A266D}"/>
              </a:ext>
            </a:extLst>
          </p:cNvPr>
          <p:cNvSpPr>
            <a:spLocks noGrp="1"/>
          </p:cNvSpPr>
          <p:nvPr>
            <p:ph type="sldNum" sz="quarter" idx="33"/>
          </p:nvPr>
        </p:nvSpPr>
        <p:spPr/>
        <p:txBody>
          <a:bodyPr rtlCol="0"/>
          <a:lstStyle/>
          <a:p>
            <a:pPr rtl="0"/>
            <a:fld id="{19B51A1E-902D-48AF-9020-955120F399B6}" type="slidenum">
              <a:rPr lang="en-GB" noProof="0" smtClean="0"/>
              <a:pPr/>
              <a:t>‹#›</a:t>
            </a:fld>
            <a:endParaRPr lang="en-GB" noProof="0"/>
          </a:p>
        </p:txBody>
      </p:sp>
      <p:sp>
        <p:nvSpPr>
          <p:cNvPr id="8" name="Title 1">
            <a:extLst>
              <a:ext uri="{FF2B5EF4-FFF2-40B4-BE49-F238E27FC236}">
                <a16:creationId xmlns:a16="http://schemas.microsoft.com/office/drawing/2014/main" id="{AC67C685-BABE-4B77-8C5E-B39B093D3AEA}"/>
              </a:ext>
            </a:extLst>
          </p:cNvPr>
          <p:cNvSpPr>
            <a:spLocks noGrp="1"/>
          </p:cNvSpPr>
          <p:nvPr>
            <p:ph type="title"/>
          </p:nvPr>
        </p:nvSpPr>
        <p:spPr>
          <a:xfrm>
            <a:off x="432001" y="457200"/>
            <a:ext cx="3159612" cy="1600200"/>
          </a:xfrm>
        </p:spPr>
        <p:txBody>
          <a:bodyPr rtlCol="0" anchor="b"/>
          <a:lstStyle>
            <a:lvl1pPr>
              <a:defRPr sz="2800"/>
            </a:lvl1pPr>
          </a:lstStyle>
          <a:p>
            <a:pPr rtl="0"/>
            <a:r>
              <a:rPr lang="en-US" noProof="0"/>
              <a:t>Click to edit Master title style</a:t>
            </a:r>
            <a:endParaRPr lang="en-GB" noProof="0"/>
          </a:p>
        </p:txBody>
      </p:sp>
      <p:sp>
        <p:nvSpPr>
          <p:cNvPr id="9" name="Text Placeholder 3">
            <a:extLst>
              <a:ext uri="{FF2B5EF4-FFF2-40B4-BE49-F238E27FC236}">
                <a16:creationId xmlns:a16="http://schemas.microsoft.com/office/drawing/2014/main" id="{0B6B7795-36CC-459B-AE8B-7FB2F40AF37C}"/>
              </a:ext>
            </a:extLst>
          </p:cNvPr>
          <p:cNvSpPr>
            <a:spLocks noGrp="1"/>
          </p:cNvSpPr>
          <p:nvPr>
            <p:ph type="body" sz="half" idx="2" hasCustomPrompt="1"/>
          </p:nvPr>
        </p:nvSpPr>
        <p:spPr>
          <a:xfrm>
            <a:off x="432001" y="2057400"/>
            <a:ext cx="3159612" cy="4126584"/>
          </a:xfrm>
        </p:spPr>
        <p:txBody>
          <a:bodyPr rtlCol="0"/>
          <a:lstStyle>
            <a:lvl1pPr marL="0" indent="0">
              <a:buFont typeface="Arial" panose="020B0604020202020204" pitchFamily="34" charse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a:t>Edit Master text styles</a:t>
            </a:r>
          </a:p>
        </p:txBody>
      </p:sp>
      <p:sp>
        <p:nvSpPr>
          <p:cNvPr id="12" name="Picture Placeholder 2">
            <a:extLst>
              <a:ext uri="{FF2B5EF4-FFF2-40B4-BE49-F238E27FC236}">
                <a16:creationId xmlns:a16="http://schemas.microsoft.com/office/drawing/2014/main" id="{10319378-269C-406E-9B84-FCF22DA02EFF}"/>
              </a:ext>
            </a:extLst>
          </p:cNvPr>
          <p:cNvSpPr>
            <a:spLocks noGrp="1"/>
          </p:cNvSpPr>
          <p:nvPr>
            <p:ph type="pic" idx="1"/>
          </p:nvPr>
        </p:nvSpPr>
        <p:spPr>
          <a:xfrm>
            <a:off x="3788021" y="457201"/>
            <a:ext cx="5949868" cy="5726784"/>
          </a:xfrm>
        </p:spPr>
        <p:txBody>
          <a:bodyPr rtlCol="0"/>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a:t>Click icon to add picture</a:t>
            </a:r>
            <a:endParaRPr lang="en-GB" noProof="0"/>
          </a:p>
        </p:txBody>
      </p:sp>
    </p:spTree>
    <p:extLst>
      <p:ext uri="{BB962C8B-B14F-4D97-AF65-F5344CB8AC3E}">
        <p14:creationId xmlns:p14="http://schemas.microsoft.com/office/powerpoint/2010/main" val="3021472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88DD7-6DAF-436D-B04A-EBCCAA36917C}"/>
              </a:ext>
            </a:extLst>
          </p:cNvPr>
          <p:cNvSpPr>
            <a:spLocks noGrp="1"/>
          </p:cNvSpPr>
          <p:nvPr>
            <p:ph type="title" hasCustomPrompt="1"/>
          </p:nvPr>
        </p:nvSpPr>
        <p:spPr>
          <a:xfrm>
            <a:off x="432000" y="432000"/>
            <a:ext cx="9198000" cy="432000"/>
          </a:xfrm>
        </p:spPr>
        <p:txBody>
          <a:bodyPr rtlCol="0"/>
          <a:lstStyle>
            <a:lvl1pPr>
              <a:defRPr>
                <a:solidFill>
                  <a:schemeClr val="tx1"/>
                </a:solidFill>
              </a:defRPr>
            </a:lvl1pPr>
          </a:lstStyle>
          <a:p>
            <a:pPr rtl="0"/>
            <a:r>
              <a:rPr lang="en-GB" noProof="0"/>
              <a:t>Click to edit page title</a:t>
            </a:r>
          </a:p>
        </p:txBody>
      </p:sp>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p:txBody>
          <a:bodyPr rtlCol="0"/>
          <a:lstStyle/>
          <a:p>
            <a:pPr rtl="0"/>
            <a:r>
              <a:rPr lang="en-GB" noProof="0"/>
              <a:t>Add a footer</a:t>
            </a:r>
          </a:p>
        </p:txBody>
      </p:sp>
      <p:sp>
        <p:nvSpPr>
          <p:cNvPr id="6" name="Slide Number Placeholder 5">
            <a:extLst>
              <a:ext uri="{FF2B5EF4-FFF2-40B4-BE49-F238E27FC236}">
                <a16:creationId xmlns:a16="http://schemas.microsoft.com/office/drawing/2014/main" id="{275D237A-BD90-4D90-B328-7F1A502A266D}"/>
              </a:ext>
            </a:extLst>
          </p:cNvPr>
          <p:cNvSpPr>
            <a:spLocks noGrp="1"/>
          </p:cNvSpPr>
          <p:nvPr>
            <p:ph type="sldNum" sz="quarter" idx="33"/>
          </p:nvPr>
        </p:nvSpPr>
        <p:spPr/>
        <p:txBody>
          <a:bodyPr rtlCol="0"/>
          <a:lstStyle/>
          <a:p>
            <a:pPr rtl="0"/>
            <a:fld id="{19B51A1E-902D-48AF-9020-955120F399B6}" type="slidenum">
              <a:rPr lang="en-GB" noProof="0" smtClean="0"/>
              <a:pPr/>
              <a:t>‹#›</a:t>
            </a:fld>
            <a:endParaRPr lang="en-GB" noProof="0"/>
          </a:p>
        </p:txBody>
      </p:sp>
    </p:spTree>
    <p:extLst>
      <p:ext uri="{BB962C8B-B14F-4D97-AF65-F5344CB8AC3E}">
        <p14:creationId xmlns:p14="http://schemas.microsoft.com/office/powerpoint/2010/main" val="1537796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rtlCol="0"/>
          <a:lstStyle/>
          <a:p>
            <a:pPr rtl="0"/>
            <a:r>
              <a:rPr lang="en-GB" noProof="0"/>
              <a:t>Add a footer</a:t>
            </a:r>
          </a:p>
        </p:txBody>
      </p:sp>
      <p:sp>
        <p:nvSpPr>
          <p:cNvPr id="3" name="Slide Number Placeholder 2">
            <a:extLst>
              <a:ext uri="{FF2B5EF4-FFF2-40B4-BE49-F238E27FC236}">
                <a16:creationId xmlns:a16="http://schemas.microsoft.com/office/drawing/2014/main" id="{2310D190-B83D-438A-91BC-470C41B22A29}"/>
              </a:ext>
            </a:extLst>
          </p:cNvPr>
          <p:cNvSpPr>
            <a:spLocks noGrp="1"/>
          </p:cNvSpPr>
          <p:nvPr>
            <p:ph type="sldNum" sz="quarter" idx="13"/>
          </p:nvPr>
        </p:nvSpPr>
        <p:spPr/>
        <p:txBody>
          <a:bodyPr rtlCol="0"/>
          <a:lstStyle/>
          <a:p>
            <a:pPr rtl="0"/>
            <a:fld id="{19B51A1E-902D-48AF-9020-955120F399B6}" type="slidenum">
              <a:rPr lang="en-GB" noProof="0" smtClean="0"/>
              <a:pPr/>
              <a:t>‹#›</a:t>
            </a:fld>
            <a:endParaRPr lang="en-GB" noProof="0"/>
          </a:p>
        </p:txBody>
      </p:sp>
    </p:spTree>
    <p:extLst>
      <p:ext uri="{BB962C8B-B14F-4D97-AF65-F5344CB8AC3E}">
        <p14:creationId xmlns:p14="http://schemas.microsoft.com/office/powerpoint/2010/main" val="11397670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2C8D0EF-1DB6-4ADC-8F31-5AE53BF5EAF4}"/>
              </a:ext>
            </a:extLst>
          </p:cNvPr>
          <p:cNvSpPr/>
          <p:nvPr userDrawn="1"/>
        </p:nvSpPr>
        <p:spPr>
          <a:xfrm>
            <a:off x="69274" y="66963"/>
            <a:ext cx="9911201" cy="672734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7" name="Rectangle 6">
            <a:extLst>
              <a:ext uri="{FF2B5EF4-FFF2-40B4-BE49-F238E27FC236}">
                <a16:creationId xmlns:a16="http://schemas.microsoft.com/office/drawing/2014/main" id="{62F208ED-79A0-4B2C-A5EE-9D27466BCA3F}"/>
              </a:ext>
            </a:extLst>
          </p:cNvPr>
          <p:cNvSpPr/>
          <p:nvPr userDrawn="1"/>
        </p:nvSpPr>
        <p:spPr>
          <a:xfrm>
            <a:off x="11407775" y="6356350"/>
            <a:ext cx="784225" cy="3651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2" name="Title Placeholder 1">
            <a:extLst>
              <a:ext uri="{FF2B5EF4-FFF2-40B4-BE49-F238E27FC236}">
                <a16:creationId xmlns:a16="http://schemas.microsoft.com/office/drawing/2014/main" id="{090F41A2-6535-4CA6-81E4-026A5B56D9D7}"/>
              </a:ext>
            </a:extLst>
          </p:cNvPr>
          <p:cNvSpPr>
            <a:spLocks noGrp="1"/>
          </p:cNvSpPr>
          <p:nvPr>
            <p:ph type="title"/>
          </p:nvPr>
        </p:nvSpPr>
        <p:spPr>
          <a:xfrm>
            <a:off x="432000" y="432000"/>
            <a:ext cx="9198116" cy="432000"/>
          </a:xfrm>
          <a:prstGeom prst="rect">
            <a:avLst/>
          </a:prstGeom>
        </p:spPr>
        <p:txBody>
          <a:bodyPr vert="horz" lIns="0" tIns="0" rIns="0" bIns="0" rtlCol="0" anchor="ctr">
            <a:noAutofit/>
          </a:bodyPr>
          <a:lstStyle/>
          <a:p>
            <a:pPr rtl="0"/>
            <a:r>
              <a:rPr lang="en-GB" noProof="0"/>
              <a:t>Click to edit page title</a:t>
            </a:r>
          </a:p>
        </p:txBody>
      </p:sp>
      <p:sp>
        <p:nvSpPr>
          <p:cNvPr id="3" name="Text Placeholder 2">
            <a:extLst>
              <a:ext uri="{FF2B5EF4-FFF2-40B4-BE49-F238E27FC236}">
                <a16:creationId xmlns:a16="http://schemas.microsoft.com/office/drawing/2014/main" id="{213AB95C-7DD4-4796-80E4-1B7466A2A037}"/>
              </a:ext>
            </a:extLst>
          </p:cNvPr>
          <p:cNvSpPr>
            <a:spLocks noGrp="1"/>
          </p:cNvSpPr>
          <p:nvPr>
            <p:ph type="body" idx="1"/>
          </p:nvPr>
        </p:nvSpPr>
        <p:spPr>
          <a:xfrm>
            <a:off x="432000" y="1512000"/>
            <a:ext cx="9198116" cy="4679250"/>
          </a:xfrm>
          <a:prstGeom prst="rect">
            <a:avLst/>
          </a:prstGeom>
        </p:spPr>
        <p:txBody>
          <a:bodyPr vert="horz" lIns="0" tIns="0" rIns="0" bIns="0" rtlCol="0">
            <a:no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a:p>
        </p:txBody>
      </p:sp>
      <p:sp>
        <p:nvSpPr>
          <p:cNvPr id="5" name="Footer Placeholder 4">
            <a:extLst>
              <a:ext uri="{FF2B5EF4-FFF2-40B4-BE49-F238E27FC236}">
                <a16:creationId xmlns:a16="http://schemas.microsoft.com/office/drawing/2014/main" id="{58879C91-B77F-4273-9A27-A3535FB889DB}"/>
              </a:ext>
            </a:extLst>
          </p:cNvPr>
          <p:cNvSpPr>
            <a:spLocks noGrp="1"/>
          </p:cNvSpPr>
          <p:nvPr>
            <p:ph type="ftr" sz="quarter" idx="3"/>
          </p:nvPr>
        </p:nvSpPr>
        <p:spPr>
          <a:xfrm>
            <a:off x="432000" y="6356350"/>
            <a:ext cx="4114800" cy="365125"/>
          </a:xfrm>
          <a:prstGeom prst="rect">
            <a:avLst/>
          </a:prstGeom>
        </p:spPr>
        <p:txBody>
          <a:bodyPr vert="horz" lIns="0" tIns="0" rIns="0" bIns="0" rtlCol="0" anchor="ctr"/>
          <a:lstStyle>
            <a:lvl1pPr algn="l">
              <a:defRPr sz="1200" i="1">
                <a:solidFill>
                  <a:schemeClr val="tx1">
                    <a:lumMod val="75000"/>
                    <a:lumOff val="25000"/>
                  </a:schemeClr>
                </a:solidFill>
                <a:latin typeface="Times New Roman" panose="02020603050405020304" pitchFamily="18" charset="0"/>
                <a:cs typeface="Times New Roman" panose="02020603050405020304" pitchFamily="18" charset="0"/>
              </a:defRPr>
            </a:lvl1pPr>
          </a:lstStyle>
          <a:p>
            <a:pPr rtl="0"/>
            <a:r>
              <a:rPr lang="en-GB" noProof="0"/>
              <a:t>Add a footer</a:t>
            </a:r>
          </a:p>
        </p:txBody>
      </p:sp>
      <p:sp>
        <p:nvSpPr>
          <p:cNvPr id="6" name="Slide Number Placeholder 5">
            <a:extLst>
              <a:ext uri="{FF2B5EF4-FFF2-40B4-BE49-F238E27FC236}">
                <a16:creationId xmlns:a16="http://schemas.microsoft.com/office/drawing/2014/main" id="{5ECA3099-A94F-4C3E-BC29-780EDD38F722}"/>
              </a:ext>
            </a:extLst>
          </p:cNvPr>
          <p:cNvSpPr>
            <a:spLocks noGrp="1"/>
          </p:cNvSpPr>
          <p:nvPr>
            <p:ph type="sldNum" sz="quarter" idx="4"/>
          </p:nvPr>
        </p:nvSpPr>
        <p:spPr>
          <a:xfrm>
            <a:off x="11447502" y="6401750"/>
            <a:ext cx="278418" cy="274324"/>
          </a:xfrm>
          <a:prstGeom prst="rect">
            <a:avLst/>
          </a:prstGeom>
        </p:spPr>
        <p:txBody>
          <a:bodyPr vert="horz" lIns="0" tIns="0" rIns="0" bIns="0" rtlCol="0" anchor="ctr"/>
          <a:lstStyle>
            <a:lvl1pPr algn="ctr">
              <a:defRPr sz="1200" i="1">
                <a:solidFill>
                  <a:schemeClr val="bg1"/>
                </a:solidFill>
              </a:defRPr>
            </a:lvl1pPr>
          </a:lstStyle>
          <a:p>
            <a:pPr rtl="0"/>
            <a:fld id="{19B51A1E-902D-48AF-9020-955120F399B6}" type="slidenum">
              <a:rPr lang="en-GB" noProof="0" smtClean="0"/>
              <a:pPr/>
              <a:t>‹#›</a:t>
            </a:fld>
            <a:endParaRPr lang="en-GB" noProof="0"/>
          </a:p>
        </p:txBody>
      </p:sp>
      <p:sp>
        <p:nvSpPr>
          <p:cNvPr id="4" name="TextBox 3">
            <a:extLst>
              <a:ext uri="{FF2B5EF4-FFF2-40B4-BE49-F238E27FC236}">
                <a16:creationId xmlns:a16="http://schemas.microsoft.com/office/drawing/2014/main" id="{34FDC6F9-37F9-4E25-AECA-D307B8421C73}"/>
              </a:ext>
            </a:extLst>
          </p:cNvPr>
          <p:cNvSpPr txBox="1"/>
          <p:nvPr userDrawn="1"/>
        </p:nvSpPr>
        <p:spPr>
          <a:xfrm>
            <a:off x="9630116" y="6346108"/>
            <a:ext cx="1662546" cy="404658"/>
          </a:xfrm>
          <a:prstGeom prst="rect">
            <a:avLst/>
          </a:prstGeom>
          <a:noFill/>
        </p:spPr>
        <p:txBody>
          <a:bodyPr wrap="square" lIns="0" tIns="36000" rIns="0" bIns="0" rtlCol="0">
            <a:spAutoFit/>
          </a:bodyPr>
          <a:lstStyle/>
          <a:p>
            <a:pPr algn="r" rtl="0">
              <a:lnSpc>
                <a:spcPts val="1400"/>
              </a:lnSpc>
            </a:pPr>
            <a:r>
              <a:rPr lang="en-GB" sz="1600" b="1" spc="-100" noProof="0">
                <a:solidFill>
                  <a:schemeClr val="tx1">
                    <a:lumMod val="50000"/>
                    <a:lumOff val="50000"/>
                  </a:schemeClr>
                </a:solidFill>
                <a:latin typeface="Corbel" panose="020B0503020204020204" pitchFamily="34" charset="0"/>
              </a:rPr>
              <a:t>WOODGROVE</a:t>
            </a:r>
            <a:r>
              <a:rPr lang="en-GB" sz="1600" b="1" spc="-100" noProof="0">
                <a:solidFill>
                  <a:schemeClr val="accent1"/>
                </a:solidFill>
                <a:latin typeface="Corbel" panose="020B0503020204020204" pitchFamily="34" charset="0"/>
              </a:rPr>
              <a:t> </a:t>
            </a:r>
            <a:r>
              <a:rPr lang="en-GB" sz="1600" b="1" spc="-100" noProof="0">
                <a:solidFill>
                  <a:schemeClr val="tx1"/>
                </a:solidFill>
                <a:latin typeface="Corbel" panose="020B0503020204020204" pitchFamily="34" charset="0"/>
              </a:rPr>
              <a:t>BANK</a:t>
            </a:r>
          </a:p>
        </p:txBody>
      </p:sp>
      <p:sp>
        <p:nvSpPr>
          <p:cNvPr id="8" name="Rectangle 7">
            <a:extLst>
              <a:ext uri="{FF2B5EF4-FFF2-40B4-BE49-F238E27FC236}">
                <a16:creationId xmlns:a16="http://schemas.microsoft.com/office/drawing/2014/main" id="{6B322F68-670D-45A0-A54F-7E70BCEAED3F}"/>
              </a:ext>
            </a:extLst>
          </p:cNvPr>
          <p:cNvSpPr/>
          <p:nvPr userDrawn="1"/>
        </p:nvSpPr>
        <p:spPr>
          <a:xfrm>
            <a:off x="0" y="6794309"/>
            <a:ext cx="9980476" cy="636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0" name="Rectangle 9">
            <a:extLst>
              <a:ext uri="{FF2B5EF4-FFF2-40B4-BE49-F238E27FC236}">
                <a16:creationId xmlns:a16="http://schemas.microsoft.com/office/drawing/2014/main" id="{E69B5F15-353A-4344-8D61-F4E25AA9FB6C}"/>
              </a:ext>
            </a:extLst>
          </p:cNvPr>
          <p:cNvSpPr/>
          <p:nvPr userDrawn="1"/>
        </p:nvSpPr>
        <p:spPr>
          <a:xfrm>
            <a:off x="0" y="0"/>
            <a:ext cx="9980476" cy="636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
        <p:nvSpPr>
          <p:cNvPr id="11" name="Rectangle 10">
            <a:extLst>
              <a:ext uri="{FF2B5EF4-FFF2-40B4-BE49-F238E27FC236}">
                <a16:creationId xmlns:a16="http://schemas.microsoft.com/office/drawing/2014/main" id="{2FA0C0AA-FCE8-4A7F-928A-54C96BBA9053}"/>
              </a:ext>
            </a:extLst>
          </p:cNvPr>
          <p:cNvSpPr/>
          <p:nvPr userDrawn="1"/>
        </p:nvSpPr>
        <p:spPr>
          <a:xfrm rot="5400000">
            <a:off x="-3378441" y="3410285"/>
            <a:ext cx="6826157" cy="6927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a:p>
        </p:txBody>
      </p:sp>
    </p:spTree>
    <p:extLst>
      <p:ext uri="{BB962C8B-B14F-4D97-AF65-F5344CB8AC3E}">
        <p14:creationId xmlns:p14="http://schemas.microsoft.com/office/powerpoint/2010/main" val="946163275"/>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63" r:id="rId3"/>
    <p:sldLayoutId id="2147483658" r:id="rId4"/>
    <p:sldLayoutId id="2147483665" r:id="rId5"/>
    <p:sldLayoutId id="2147483659" r:id="rId6"/>
    <p:sldLayoutId id="2147483660" r:id="rId7"/>
    <p:sldLayoutId id="2147483664" r:id="rId8"/>
    <p:sldLayoutId id="2147483650" r:id="rId9"/>
    <p:sldLayoutId id="2147483656" r:id="rId10"/>
    <p:sldLayoutId id="2147483657" r:id="rId11"/>
    <p:sldLayoutId id="2147483654" r:id="rId12"/>
    <p:sldLayoutId id="2147483666" r:id="rId13"/>
    <p:sldLayoutId id="2147483667" r:id="rId14"/>
    <p:sldLayoutId id="2147483668" r:id="rId15"/>
    <p:sldLayoutId id="2147483669" r:id="rId16"/>
    <p:sldLayoutId id="2147483670" r:id="rId17"/>
    <p:sldLayoutId id="2147483671" r:id="rId18"/>
    <p:sldLayoutId id="2147483672" r:id="rId19"/>
    <p:sldLayoutId id="2147483655" r:id="rId20"/>
  </p:sldLayoutIdLst>
  <p:hf hdr="0" ftr="0" dt="0"/>
  <p:txStyles>
    <p:titleStyle>
      <a:lvl1pPr algn="l" defTabSz="914400" rtl="0" eaLnBrk="1" latinLnBrk="0" hangingPunct="1">
        <a:lnSpc>
          <a:spcPct val="90000"/>
        </a:lnSpc>
        <a:spcBef>
          <a:spcPct val="0"/>
        </a:spcBef>
        <a:buNone/>
        <a:defRPr sz="3200" b="1" kern="1200" cap="all" spc="-150" baseline="0">
          <a:solidFill>
            <a:schemeClr val="tx1"/>
          </a:solidFill>
          <a:latin typeface="+mj-lt"/>
          <a:ea typeface="+mj-ea"/>
          <a:cs typeface="+mj-cs"/>
        </a:defRPr>
      </a:lvl1pPr>
    </p:titleStyle>
    <p:body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FDAF17E-52DB-EA61-F812-088F291DFD3F}"/>
              </a:ext>
            </a:extLst>
          </p:cNvPr>
          <p:cNvSpPr>
            <a:spLocks noGrp="1"/>
          </p:cNvSpPr>
          <p:nvPr>
            <p:ph type="sldNum" sz="quarter" idx="13"/>
          </p:nvPr>
        </p:nvSpPr>
        <p:spPr/>
        <p:txBody>
          <a:bodyPr/>
          <a:lstStyle/>
          <a:p>
            <a:pPr rtl="0"/>
            <a:fld id="{19B51A1E-902D-48AF-9020-955120F399B6}" type="slidenum">
              <a:rPr lang="en-GB" noProof="0" smtClean="0"/>
              <a:pPr rtl="0"/>
              <a:t>1</a:t>
            </a:fld>
            <a:endParaRPr lang="en-GB" noProof="0"/>
          </a:p>
        </p:txBody>
      </p:sp>
      <p:sp>
        <p:nvSpPr>
          <p:cNvPr id="3" name="TextBox 2">
            <a:extLst>
              <a:ext uri="{FF2B5EF4-FFF2-40B4-BE49-F238E27FC236}">
                <a16:creationId xmlns:a16="http://schemas.microsoft.com/office/drawing/2014/main" id="{6065FE1D-45C7-5F83-39F8-1C261D9492A0}"/>
              </a:ext>
            </a:extLst>
          </p:cNvPr>
          <p:cNvSpPr txBox="1"/>
          <p:nvPr/>
        </p:nvSpPr>
        <p:spPr>
          <a:xfrm>
            <a:off x="0" y="77118"/>
            <a:ext cx="12192000" cy="6780881"/>
          </a:xfrm>
          <a:prstGeom prst="rect">
            <a:avLst/>
          </a:prstGeom>
          <a:solidFill>
            <a:schemeClr val="accent1"/>
          </a:solidFill>
        </p:spPr>
        <p:txBody>
          <a:bodyPr wrap="square" rtlCol="0">
            <a:spAutoFit/>
          </a:bodyPr>
          <a:lstStyle/>
          <a:p>
            <a:pPr algn="ctr"/>
            <a:r>
              <a:rPr lang="en-GB" sz="2800" dirty="0"/>
              <a:t>BA (HONS) LEADERSHIP AND MANAGEMENT SKILLS FOR THE WORKPLACE</a:t>
            </a:r>
          </a:p>
          <a:p>
            <a:pPr algn="ctr"/>
            <a:endParaRPr lang="en-GB" sz="2800" dirty="0"/>
          </a:p>
          <a:p>
            <a:pPr algn="ctr"/>
            <a:r>
              <a:rPr lang="en-GB" sz="2800" dirty="0"/>
              <a:t>KNOWLEDGE AND INFORMATION MANAGEMENT SKILLS FOR THE WORKPLACE</a:t>
            </a:r>
          </a:p>
          <a:p>
            <a:pPr algn="ctr"/>
            <a:endParaRPr lang="en-GB" sz="2800" dirty="0"/>
          </a:p>
          <a:p>
            <a:pPr algn="ctr"/>
            <a:r>
              <a:rPr lang="en-GB" sz="2800" dirty="0"/>
              <a:t>WAQAR ALI</a:t>
            </a:r>
          </a:p>
          <a:p>
            <a:pPr algn="ctr"/>
            <a:endParaRPr lang="en-GB" sz="2800" dirty="0"/>
          </a:p>
          <a:p>
            <a:pPr algn="ctr"/>
            <a:r>
              <a:rPr lang="en-GB" sz="2800" dirty="0"/>
              <a:t>2027054</a:t>
            </a:r>
          </a:p>
          <a:p>
            <a:pPr algn="ctr"/>
            <a:endParaRPr lang="en-GB" sz="2800" dirty="0"/>
          </a:p>
          <a:p>
            <a:pPr algn="ctr"/>
            <a:r>
              <a:rPr lang="en-GB" sz="2800" dirty="0"/>
              <a:t>BMSW5106</a:t>
            </a:r>
          </a:p>
          <a:p>
            <a:pPr algn="ctr"/>
            <a:endParaRPr lang="en-GB" sz="2800" dirty="0"/>
          </a:p>
          <a:p>
            <a:pPr algn="ctr"/>
            <a:r>
              <a:rPr lang="en-GB" sz="2800" dirty="0"/>
              <a:t>DR ESSA BAH</a:t>
            </a:r>
          </a:p>
          <a:p>
            <a:pPr algn="ctr"/>
            <a:r>
              <a:rPr lang="en-GB" sz="2800" dirty="0"/>
              <a:t>PRESENTATION ON CRTICICAL EVALUATION ON AMAZON AND EMIRATES </a:t>
            </a:r>
          </a:p>
        </p:txBody>
      </p:sp>
    </p:spTree>
    <p:extLst>
      <p:ext uri="{BB962C8B-B14F-4D97-AF65-F5344CB8AC3E}">
        <p14:creationId xmlns:p14="http://schemas.microsoft.com/office/powerpoint/2010/main" val="711266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CF63790-A683-E6CE-B274-07ADA350AE09}"/>
              </a:ext>
            </a:extLst>
          </p:cNvPr>
          <p:cNvSpPr>
            <a:spLocks noGrp="1"/>
          </p:cNvSpPr>
          <p:nvPr>
            <p:ph type="sldNum" sz="quarter" idx="13"/>
          </p:nvPr>
        </p:nvSpPr>
        <p:spPr/>
        <p:txBody>
          <a:bodyPr/>
          <a:lstStyle/>
          <a:p>
            <a:pPr rtl="0"/>
            <a:fld id="{19B51A1E-902D-48AF-9020-955120F399B6}" type="slidenum">
              <a:rPr lang="en-GB" noProof="0" smtClean="0"/>
              <a:pPr rtl="0"/>
              <a:t>2</a:t>
            </a:fld>
            <a:endParaRPr lang="en-GB" noProof="0"/>
          </a:p>
        </p:txBody>
      </p:sp>
      <p:sp>
        <p:nvSpPr>
          <p:cNvPr id="3" name="TextBox 2">
            <a:extLst>
              <a:ext uri="{FF2B5EF4-FFF2-40B4-BE49-F238E27FC236}">
                <a16:creationId xmlns:a16="http://schemas.microsoft.com/office/drawing/2014/main" id="{603719D7-2D32-F2D1-4F71-80446B6679DF}"/>
              </a:ext>
            </a:extLst>
          </p:cNvPr>
          <p:cNvSpPr txBox="1"/>
          <p:nvPr/>
        </p:nvSpPr>
        <p:spPr>
          <a:xfrm>
            <a:off x="0" y="3155160"/>
            <a:ext cx="12192000" cy="3785652"/>
          </a:xfrm>
          <a:prstGeom prst="rect">
            <a:avLst/>
          </a:prstGeom>
          <a:solidFill>
            <a:schemeClr val="accent1"/>
          </a:solidFill>
        </p:spPr>
        <p:txBody>
          <a:bodyPr wrap="square" rtlCol="0">
            <a:spAutoFit/>
          </a:bodyPr>
          <a:lstStyle/>
          <a:p>
            <a:r>
              <a:rPr lang="en-GB" sz="4000" dirty="0"/>
              <a:t>Amazon are a global giant brand and have sophisticated knowledge management system in place that allow efficient data storage, retrieval and sharing that data among employees worldwide.</a:t>
            </a:r>
          </a:p>
          <a:p>
            <a:r>
              <a:rPr lang="en-GB" sz="4000" dirty="0"/>
              <a:t>Amazon uses machine learning and Artificial intelligence to analyse vast amounts of data for decision making. </a:t>
            </a:r>
          </a:p>
        </p:txBody>
      </p:sp>
      <p:pic>
        <p:nvPicPr>
          <p:cNvPr id="3074" name="Picture 2" descr="Amazon Same-Day Delivery: How it works and other FAQs">
            <a:extLst>
              <a:ext uri="{FF2B5EF4-FFF2-40B4-BE49-F238E27FC236}">
                <a16:creationId xmlns:a16="http://schemas.microsoft.com/office/drawing/2014/main" id="{ED891749-22F3-4D02-AAE8-F7A114232A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3155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07657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B64AD35-D4F7-5CB0-074E-6BCC651A4703}"/>
              </a:ext>
            </a:extLst>
          </p:cNvPr>
          <p:cNvSpPr>
            <a:spLocks noGrp="1"/>
          </p:cNvSpPr>
          <p:nvPr>
            <p:ph type="sldNum" sz="quarter" idx="13"/>
          </p:nvPr>
        </p:nvSpPr>
        <p:spPr/>
        <p:txBody>
          <a:bodyPr/>
          <a:lstStyle/>
          <a:p>
            <a:pPr rtl="0"/>
            <a:fld id="{19B51A1E-902D-48AF-9020-955120F399B6}" type="slidenum">
              <a:rPr lang="en-GB" noProof="0" smtClean="0"/>
              <a:pPr rtl="0"/>
              <a:t>3</a:t>
            </a:fld>
            <a:endParaRPr lang="en-GB" noProof="0"/>
          </a:p>
        </p:txBody>
      </p:sp>
      <p:sp>
        <p:nvSpPr>
          <p:cNvPr id="3" name="TextBox 2">
            <a:extLst>
              <a:ext uri="{FF2B5EF4-FFF2-40B4-BE49-F238E27FC236}">
                <a16:creationId xmlns:a16="http://schemas.microsoft.com/office/drawing/2014/main" id="{6E069C3B-C5AC-6522-E85C-76B92824944A}"/>
              </a:ext>
            </a:extLst>
          </p:cNvPr>
          <p:cNvSpPr txBox="1"/>
          <p:nvPr/>
        </p:nvSpPr>
        <p:spPr>
          <a:xfrm>
            <a:off x="0" y="3668617"/>
            <a:ext cx="12192000" cy="3108543"/>
          </a:xfrm>
          <a:prstGeom prst="rect">
            <a:avLst/>
          </a:prstGeom>
          <a:solidFill>
            <a:schemeClr val="accent1"/>
          </a:solidFill>
        </p:spPr>
        <p:txBody>
          <a:bodyPr wrap="square" rtlCol="0">
            <a:spAutoFit/>
          </a:bodyPr>
          <a:lstStyle/>
          <a:p>
            <a:r>
              <a:rPr lang="en-GB" sz="2800" dirty="0"/>
              <a:t>Comparably Emirates airlines is arguably the number 1 airline in the world, they place huge importance on knowledge management systems to enhance operational efficiency and provide excellent customer service. Emirate heavily relies on the data they store which allows them to disseminate information related to flight schedules, passenger preferences and safety protocols within the business.</a:t>
            </a:r>
          </a:p>
          <a:p>
            <a:r>
              <a:rPr lang="en-GB" sz="2800" dirty="0"/>
              <a:t>Emirates knowledge management allows them greater operational efficiency in their industry.</a:t>
            </a:r>
          </a:p>
        </p:txBody>
      </p:sp>
      <p:pic>
        <p:nvPicPr>
          <p:cNvPr id="1026" name="Picture 2">
            <a:extLst>
              <a:ext uri="{FF2B5EF4-FFF2-40B4-BE49-F238E27FC236}">
                <a16:creationId xmlns:a16="http://schemas.microsoft.com/office/drawing/2014/main" id="{628EFC28-B129-265B-D84F-968BDF7DDB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3668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5752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54580FE-07FB-5A17-1460-EB57BEA5ABA3}"/>
              </a:ext>
            </a:extLst>
          </p:cNvPr>
          <p:cNvSpPr>
            <a:spLocks noGrp="1"/>
          </p:cNvSpPr>
          <p:nvPr>
            <p:ph type="sldNum" sz="quarter" idx="33"/>
          </p:nvPr>
        </p:nvSpPr>
        <p:spPr>
          <a:xfrm>
            <a:off x="11447502" y="6401750"/>
            <a:ext cx="278418" cy="274324"/>
          </a:xfrm>
        </p:spPr>
        <p:txBody>
          <a:bodyPr vert="horz" lIns="0" tIns="0" rIns="0" bIns="0" rtlCol="0" anchor="ctr">
            <a:normAutofit/>
          </a:bodyPr>
          <a:lstStyle/>
          <a:p>
            <a:pPr>
              <a:spcAft>
                <a:spcPts val="600"/>
              </a:spcAft>
            </a:pPr>
            <a:fld id="{19B51A1E-902D-48AF-9020-955120F399B6}" type="slidenum">
              <a:rPr lang="en-GB" smtClean="0"/>
              <a:pPr>
                <a:spcAft>
                  <a:spcPts val="600"/>
                </a:spcAft>
              </a:pPr>
              <a:t>4</a:t>
            </a:fld>
            <a:endParaRPr lang="en-GB"/>
          </a:p>
        </p:txBody>
      </p:sp>
      <p:sp>
        <p:nvSpPr>
          <p:cNvPr id="3" name="TextBox 2">
            <a:extLst>
              <a:ext uri="{FF2B5EF4-FFF2-40B4-BE49-F238E27FC236}">
                <a16:creationId xmlns:a16="http://schemas.microsoft.com/office/drawing/2014/main" id="{AEB61155-7D8E-13B8-3EBF-85DF9EFA62A0}"/>
              </a:ext>
            </a:extLst>
          </p:cNvPr>
          <p:cNvSpPr txBox="1"/>
          <p:nvPr/>
        </p:nvSpPr>
        <p:spPr>
          <a:xfrm>
            <a:off x="0" y="3250486"/>
            <a:ext cx="12192000" cy="3604101"/>
          </a:xfrm>
          <a:prstGeom prst="rect">
            <a:avLst/>
          </a:prstGeom>
          <a:solidFill>
            <a:schemeClr val="accent1"/>
          </a:solidFill>
        </p:spPr>
        <p:txBody>
          <a:bodyPr vert="horz" lIns="0" tIns="0" rIns="0" bIns="0" rtlCol="0">
            <a:normAutofit fontScale="25000" lnSpcReduction="20000"/>
          </a:bodyPr>
          <a:lstStyle/>
          <a:p>
            <a:pPr algn="ctr">
              <a:lnSpc>
                <a:spcPct val="90000"/>
              </a:lnSpc>
              <a:spcBef>
                <a:spcPts val="1000"/>
              </a:spcBef>
              <a:spcAft>
                <a:spcPts val="800"/>
              </a:spcAft>
            </a:pPr>
            <a:r>
              <a:rPr lang="en-GB" sz="16000" kern="1200" dirty="0">
                <a:effectLst/>
                <a:latin typeface="+mn-lt"/>
                <a:ea typeface="+mn-ea"/>
                <a:cs typeface="+mn-cs"/>
              </a:rPr>
              <a:t>Amazon and Emirates development of their knowledge Management Systems allows them to fully be ready for the future of their respective industries,</a:t>
            </a:r>
          </a:p>
          <a:p>
            <a:pPr algn="ctr">
              <a:lnSpc>
                <a:spcPct val="90000"/>
              </a:lnSpc>
              <a:spcBef>
                <a:spcPts val="1000"/>
              </a:spcBef>
              <a:spcAft>
                <a:spcPts val="800"/>
              </a:spcAft>
            </a:pPr>
            <a:r>
              <a:rPr lang="en-GB" sz="16000" kern="1200" dirty="0">
                <a:effectLst/>
                <a:latin typeface="+mn-lt"/>
                <a:ea typeface="+mn-ea"/>
                <a:cs typeface="+mn-cs"/>
              </a:rPr>
              <a:t>For Amazon and Emirates to develop robust futures it is essential for them both to focus on innovation and customer experience, as well as sustainability and digital transformation.</a:t>
            </a:r>
          </a:p>
          <a:p>
            <a:pPr>
              <a:lnSpc>
                <a:spcPct val="90000"/>
              </a:lnSpc>
              <a:spcBef>
                <a:spcPts val="1000"/>
              </a:spcBef>
              <a:spcAft>
                <a:spcPts val="800"/>
              </a:spcAft>
            </a:pPr>
            <a:endParaRPr lang="en-GB" sz="1600" kern="1200" dirty="0">
              <a:latin typeface="+mn-lt"/>
              <a:ea typeface="+mn-ea"/>
              <a:cs typeface="+mn-cs"/>
            </a:endParaRPr>
          </a:p>
          <a:p>
            <a:pPr>
              <a:lnSpc>
                <a:spcPct val="90000"/>
              </a:lnSpc>
              <a:spcBef>
                <a:spcPts val="1000"/>
              </a:spcBef>
              <a:spcAft>
                <a:spcPts val="800"/>
              </a:spcAft>
            </a:pPr>
            <a:endParaRPr lang="en-GB" sz="1600" kern="1200" dirty="0">
              <a:effectLst/>
              <a:latin typeface="+mn-lt"/>
              <a:ea typeface="+mn-ea"/>
              <a:cs typeface="+mn-cs"/>
            </a:endParaRPr>
          </a:p>
          <a:p>
            <a:pPr>
              <a:lnSpc>
                <a:spcPct val="90000"/>
              </a:lnSpc>
              <a:spcBef>
                <a:spcPts val="1000"/>
              </a:spcBef>
              <a:spcAft>
                <a:spcPts val="800"/>
              </a:spcAft>
            </a:pPr>
            <a:r>
              <a:rPr lang="en-GB" sz="1600" kern="1200" dirty="0">
                <a:effectLst/>
                <a:latin typeface="+mn-lt"/>
                <a:ea typeface="+mn-ea"/>
                <a:cs typeface="+mn-cs"/>
              </a:rPr>
              <a:t> </a:t>
            </a:r>
          </a:p>
        </p:txBody>
      </p:sp>
      <p:pic>
        <p:nvPicPr>
          <p:cNvPr id="1026" name="Picture 2" descr="Image result for emirates lofo">
            <a:extLst>
              <a:ext uri="{FF2B5EF4-FFF2-40B4-BE49-F238E27FC236}">
                <a16:creationId xmlns:a16="http://schemas.microsoft.com/office/drawing/2014/main" id="{918474CF-EC30-45AA-E2BC-824F891DC82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5593081" cy="3261815"/>
          </a:xfrm>
          <a:prstGeom prst="rect">
            <a:avLst/>
          </a:prstGeom>
          <a:solidFill>
            <a:srgbClr val="FFFFFF"/>
          </a:solidFill>
        </p:spPr>
      </p:pic>
      <p:pic>
        <p:nvPicPr>
          <p:cNvPr id="1028" name="Picture 4" descr="#">
            <a:extLst>
              <a:ext uri="{FF2B5EF4-FFF2-40B4-BE49-F238E27FC236}">
                <a16:creationId xmlns:a16="http://schemas.microsoft.com/office/drawing/2014/main" id="{E2D24B9B-0190-1E44-2AB4-D107150ECD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93080" y="-1"/>
            <a:ext cx="6598920" cy="3250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33323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3EF68EA-212E-557F-784B-659D4F8B4A7E}"/>
              </a:ext>
            </a:extLst>
          </p:cNvPr>
          <p:cNvSpPr txBox="1"/>
          <p:nvPr/>
        </p:nvSpPr>
        <p:spPr>
          <a:xfrm>
            <a:off x="45720" y="2099815"/>
            <a:ext cx="12100560" cy="3961597"/>
          </a:xfrm>
          <a:prstGeom prst="rect">
            <a:avLst/>
          </a:prstGeom>
          <a:noFill/>
        </p:spPr>
        <p:txBody>
          <a:bodyPr wrap="square">
            <a:spAutoFit/>
          </a:bodyPr>
          <a:lstStyle/>
          <a:p>
            <a:pPr marL="342900" lvl="0" indent="-342900">
              <a:lnSpc>
                <a:spcPct val="200000"/>
              </a:lnSpc>
              <a:buFont typeface="Symbol" panose="05050102010706020507" pitchFamily="18" charset="2"/>
              <a:buChar char=""/>
            </a:pPr>
            <a:r>
              <a:rPr lang="en-US" sz="1600" kern="100" dirty="0">
                <a:effectLst/>
                <a:latin typeface="Times New Roman" panose="02020603050405020304" pitchFamily="18" charset="0"/>
                <a:ea typeface="DengXian" panose="02010600030101010101" pitchFamily="2" charset="-122"/>
                <a:cs typeface="Times New Roman" panose="02020603050405020304" pitchFamily="18" charset="0"/>
              </a:rPr>
              <a:t>Continued Innovation: Amazon should continue heavy investment in research and development to innovate its products and services, such as expansion of its existing smart device portfolio, growing its delivery network, and improving its cloud computing service.</a:t>
            </a:r>
            <a:endParaRPr lang="en-GB" sz="16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200000"/>
              </a:lnSpc>
              <a:buFont typeface="Symbol" panose="05050102010706020507" pitchFamily="18" charset="2"/>
              <a:buChar char=""/>
            </a:pPr>
            <a:r>
              <a:rPr lang="en-US" sz="1600" kern="100" dirty="0">
                <a:effectLst/>
                <a:latin typeface="Times New Roman" panose="02020603050405020304" pitchFamily="18" charset="0"/>
                <a:ea typeface="DengXian" panose="02010600030101010101" pitchFamily="2" charset="-122"/>
                <a:cs typeface="Times New Roman" panose="02020603050405020304" pitchFamily="18" charset="0"/>
              </a:rPr>
              <a:t>Customer Focus: by prioritizing the customer experience with personalized recommendations, improving delivery speed and providing fantastic customer service.</a:t>
            </a:r>
            <a:endParaRPr lang="en-GB" sz="16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200000"/>
              </a:lnSpc>
              <a:buFont typeface="Symbol" panose="05050102010706020507" pitchFamily="18" charset="2"/>
              <a:buChar char=""/>
            </a:pPr>
            <a:r>
              <a:rPr lang="en-US" sz="1600" kern="100" dirty="0">
                <a:effectLst/>
                <a:latin typeface="Times New Roman" panose="02020603050405020304" pitchFamily="18" charset="0"/>
                <a:ea typeface="DengXian" panose="02010600030101010101" pitchFamily="2" charset="-122"/>
                <a:cs typeface="Times New Roman" panose="02020603050405020304" pitchFamily="18" charset="0"/>
              </a:rPr>
              <a:t>Sustainability: By increasing its focus on sustainability by reducing its carbon footprint, implementing eco-friendly packaging and investment in renewable energy.</a:t>
            </a:r>
            <a:endParaRPr lang="en-GB" sz="1600"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200000"/>
              </a:lnSpc>
              <a:spcAft>
                <a:spcPts val="800"/>
              </a:spcAft>
              <a:buFont typeface="Symbol" panose="05050102010706020507" pitchFamily="18" charset="2"/>
              <a:buChar char=""/>
            </a:pPr>
            <a:r>
              <a:rPr lang="en-US" sz="1600" kern="100" dirty="0">
                <a:effectLst/>
                <a:latin typeface="Times New Roman" panose="02020603050405020304" pitchFamily="18" charset="0"/>
                <a:ea typeface="DengXian" panose="02010600030101010101" pitchFamily="2" charset="-122"/>
                <a:cs typeface="Times New Roman" panose="02020603050405020304" pitchFamily="18" charset="0"/>
              </a:rPr>
              <a:t>Digital Transformation: Embracing digital trends keeps Amazon ahead of their industry, by using data analytics, artificial intelligence and machine learning to maximize performance.</a:t>
            </a:r>
            <a:endParaRPr lang="en-GB" sz="1600" kern="100" dirty="0">
              <a:effectLst/>
              <a:latin typeface="Calibri" panose="020F0502020204030204" pitchFamily="34" charset="0"/>
              <a:ea typeface="DengXian" panose="02010600030101010101" pitchFamily="2" charset="-122"/>
              <a:cs typeface="Times New Roman" panose="02020603050405020304" pitchFamily="18" charset="0"/>
            </a:endParaRPr>
          </a:p>
        </p:txBody>
      </p:sp>
      <p:pic>
        <p:nvPicPr>
          <p:cNvPr id="2050" name="Picture 2" descr="See Rivian's First Amazon Electric Delivery Van Out Driving: People React">
            <a:extLst>
              <a:ext uri="{FF2B5EF4-FFF2-40B4-BE49-F238E27FC236}">
                <a16:creationId xmlns:a16="http://schemas.microsoft.com/office/drawing/2014/main" id="{63CB5E20-79F0-CF7D-A312-B1E1609A41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 y="0"/>
            <a:ext cx="5877408" cy="197560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Amazon to Pause Third-Party Delivery Service">
            <a:extLst>
              <a:ext uri="{FF2B5EF4-FFF2-40B4-BE49-F238E27FC236}">
                <a16:creationId xmlns:a16="http://schemas.microsoft.com/office/drawing/2014/main" id="{6F6CED32-FD33-1E4D-442D-BB2AECB926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23128" y="1"/>
            <a:ext cx="6223152" cy="19756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9961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8A2949F-FFCC-D7E0-F297-3004A3121163}"/>
              </a:ext>
            </a:extLst>
          </p:cNvPr>
          <p:cNvSpPr>
            <a:spLocks noGrp="1"/>
          </p:cNvSpPr>
          <p:nvPr>
            <p:ph type="sldNum" sz="quarter" idx="13"/>
          </p:nvPr>
        </p:nvSpPr>
        <p:spPr/>
        <p:txBody>
          <a:bodyPr/>
          <a:lstStyle/>
          <a:p>
            <a:pPr rtl="0"/>
            <a:fld id="{19B51A1E-902D-48AF-9020-955120F399B6}" type="slidenum">
              <a:rPr lang="en-GB" noProof="0" smtClean="0"/>
              <a:pPr rtl="0"/>
              <a:t>6</a:t>
            </a:fld>
            <a:endParaRPr lang="en-GB" noProof="0"/>
          </a:p>
        </p:txBody>
      </p:sp>
      <p:sp>
        <p:nvSpPr>
          <p:cNvPr id="4" name="TextBox 3">
            <a:extLst>
              <a:ext uri="{FF2B5EF4-FFF2-40B4-BE49-F238E27FC236}">
                <a16:creationId xmlns:a16="http://schemas.microsoft.com/office/drawing/2014/main" id="{8E238352-F7A8-5BDD-E6B4-248D40FCD155}"/>
              </a:ext>
            </a:extLst>
          </p:cNvPr>
          <p:cNvSpPr txBox="1"/>
          <p:nvPr/>
        </p:nvSpPr>
        <p:spPr>
          <a:xfrm>
            <a:off x="0" y="1756154"/>
            <a:ext cx="12191999" cy="5101846"/>
          </a:xfrm>
          <a:prstGeom prst="rect">
            <a:avLst/>
          </a:prstGeom>
          <a:solidFill>
            <a:schemeClr val="accent1"/>
          </a:solidFill>
        </p:spPr>
        <p:txBody>
          <a:bodyPr wrap="square">
            <a:spAutoFit/>
          </a:bodyPr>
          <a:lstStyle/>
          <a:p>
            <a:pPr algn="ctr">
              <a:lnSpc>
                <a:spcPct val="200000"/>
              </a:lnSpc>
              <a:spcAft>
                <a:spcPts val="800"/>
              </a:spcAft>
            </a:pPr>
            <a:endParaRPr lang="en-GB"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200000"/>
              </a:lnSpc>
              <a:buFont typeface="Symbol" panose="05050102010706020507" pitchFamily="18" charset="2"/>
              <a:buChar char=""/>
            </a:pPr>
            <a:r>
              <a:rPr lang="en-US" kern="100" dirty="0">
                <a:effectLst/>
                <a:latin typeface="Times New Roman" panose="02020603050405020304" pitchFamily="18" charset="0"/>
                <a:ea typeface="DengXian" panose="02010600030101010101" pitchFamily="2" charset="-122"/>
                <a:cs typeface="Times New Roman" panose="02020603050405020304" pitchFamily="18" charset="0"/>
              </a:rPr>
              <a:t>Fleet Modernization: By Investing in modern airplanes and upgrading its current fleet this will allow better fuel efficiency, reduction in emissions, and enhance passenger comfort.</a:t>
            </a:r>
            <a:endParaRPr lang="en-GB"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200000"/>
              </a:lnSpc>
              <a:buFont typeface="Symbol" panose="05050102010706020507" pitchFamily="18" charset="2"/>
              <a:buChar char=""/>
            </a:pPr>
            <a:r>
              <a:rPr lang="en-US" kern="100" dirty="0">
                <a:effectLst/>
                <a:latin typeface="Times New Roman" panose="02020603050405020304" pitchFamily="18" charset="0"/>
                <a:ea typeface="DengXian" panose="02010600030101010101" pitchFamily="2" charset="-122"/>
                <a:cs typeface="Times New Roman" panose="02020603050405020304" pitchFamily="18" charset="0"/>
              </a:rPr>
              <a:t>Customer Experience: continuing to prioritize the customer experience by offering tailor made services, cutting-edge in-flight media and seamless travel experiences.</a:t>
            </a:r>
            <a:endParaRPr lang="en-GB"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200000"/>
              </a:lnSpc>
              <a:buFont typeface="Symbol" panose="05050102010706020507" pitchFamily="18" charset="2"/>
              <a:buChar char=""/>
            </a:pPr>
            <a:r>
              <a:rPr lang="en-US" kern="100" dirty="0">
                <a:effectLst/>
                <a:latin typeface="Times New Roman" panose="02020603050405020304" pitchFamily="18" charset="0"/>
                <a:ea typeface="DengXian" panose="02010600030101010101" pitchFamily="2" charset="-122"/>
                <a:cs typeface="Times New Roman" panose="02020603050405020304" pitchFamily="18" charset="0"/>
              </a:rPr>
              <a:t>Sustainability: focusing on sustainable initiatives with the implementation of fuel-efficient practices, reducing waste and exploring alternative fuel sources to minimize environmental impacts.</a:t>
            </a:r>
            <a:endParaRPr lang="en-GB" kern="100" dirty="0">
              <a:effectLst/>
              <a:latin typeface="Calibri" panose="020F0502020204030204" pitchFamily="34" charset="0"/>
              <a:ea typeface="DengXian" panose="02010600030101010101" pitchFamily="2" charset="-122"/>
              <a:cs typeface="Times New Roman" panose="02020603050405020304" pitchFamily="18" charset="0"/>
            </a:endParaRPr>
          </a:p>
          <a:p>
            <a:pPr marL="342900" lvl="0" indent="-342900">
              <a:lnSpc>
                <a:spcPct val="200000"/>
              </a:lnSpc>
              <a:buFont typeface="Symbol" panose="05050102010706020507" pitchFamily="18" charset="2"/>
              <a:buChar char=""/>
            </a:pPr>
            <a:r>
              <a:rPr lang="en-US" kern="100" dirty="0">
                <a:effectLst/>
                <a:latin typeface="Times New Roman" panose="02020603050405020304" pitchFamily="18" charset="0"/>
                <a:ea typeface="DengXian" panose="02010600030101010101" pitchFamily="2" charset="-122"/>
                <a:cs typeface="Times New Roman" panose="02020603050405020304" pitchFamily="18" charset="0"/>
              </a:rPr>
              <a:t>Digital transformation: embracing digital transformation by enhancing its online booking platform, data driven marketing and using new technologies to streamline operations and have better efficiency. </a:t>
            </a:r>
            <a:endParaRPr lang="en-GB" kern="100" dirty="0">
              <a:latin typeface="Calibri" panose="020F0502020204030204" pitchFamily="34" charset="0"/>
              <a:ea typeface="DengXian" panose="02010600030101010101" pitchFamily="2" charset="-122"/>
              <a:cs typeface="Times New Roman" panose="02020603050405020304" pitchFamily="18" charset="0"/>
            </a:endParaRPr>
          </a:p>
        </p:txBody>
      </p:sp>
      <p:pic>
        <p:nvPicPr>
          <p:cNvPr id="3" name="Picture 2" descr="Image result for emirates lofo">
            <a:extLst>
              <a:ext uri="{FF2B5EF4-FFF2-40B4-BE49-F238E27FC236}">
                <a16:creationId xmlns:a16="http://schemas.microsoft.com/office/drawing/2014/main" id="{CDC1D8A4-B67D-0ADD-3EE8-5CB1670D5D3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 y="-1"/>
            <a:ext cx="12192000" cy="2456597"/>
          </a:xfrm>
          <a:prstGeom prst="rect">
            <a:avLst/>
          </a:prstGeom>
          <a:solidFill>
            <a:srgbClr val="FFFFFF"/>
          </a:solidFill>
        </p:spPr>
      </p:pic>
    </p:spTree>
    <p:extLst>
      <p:ext uri="{BB962C8B-B14F-4D97-AF65-F5344CB8AC3E}">
        <p14:creationId xmlns:p14="http://schemas.microsoft.com/office/powerpoint/2010/main" val="307553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60828E04-9C2A-4859-8050-C2DF67A249CB}"/>
              </a:ext>
            </a:extLst>
          </p:cNvPr>
          <p:cNvSpPr>
            <a:spLocks noGrp="1"/>
          </p:cNvSpPr>
          <p:nvPr>
            <p:ph type="body" sz="quarter" idx="15"/>
          </p:nvPr>
        </p:nvSpPr>
        <p:spPr>
          <a:xfrm>
            <a:off x="3819531" y="4261852"/>
            <a:ext cx="3329850" cy="382887"/>
          </a:xfrm>
        </p:spPr>
        <p:txBody>
          <a:bodyPr rtlCol="0"/>
          <a:lstStyle/>
          <a:p>
            <a:pPr rtl="0"/>
            <a:r>
              <a:rPr lang="en-GB" dirty="0"/>
              <a:t>WAQAR  ALI 2027054</a:t>
            </a:r>
          </a:p>
        </p:txBody>
      </p:sp>
      <p:sp>
        <p:nvSpPr>
          <p:cNvPr id="22" name="TextBox 21">
            <a:extLst>
              <a:ext uri="{FF2B5EF4-FFF2-40B4-BE49-F238E27FC236}">
                <a16:creationId xmlns:a16="http://schemas.microsoft.com/office/drawing/2014/main" id="{19352CF6-0F22-45A8-B28B-37FAFCE5C5D6}"/>
              </a:ext>
            </a:extLst>
          </p:cNvPr>
          <p:cNvSpPr txBox="1"/>
          <p:nvPr/>
        </p:nvSpPr>
        <p:spPr>
          <a:xfrm>
            <a:off x="10251642" y="182562"/>
            <a:ext cx="1662546" cy="404658"/>
          </a:xfrm>
          <a:prstGeom prst="rect">
            <a:avLst/>
          </a:prstGeom>
          <a:noFill/>
        </p:spPr>
        <p:txBody>
          <a:bodyPr wrap="square" lIns="0" tIns="36000" rIns="0" bIns="0" rtlCol="0">
            <a:spAutoFit/>
          </a:bodyPr>
          <a:lstStyle/>
          <a:p>
            <a:pPr algn="r" rtl="0">
              <a:lnSpc>
                <a:spcPts val="1400"/>
              </a:lnSpc>
            </a:pPr>
            <a:r>
              <a:rPr lang="en-GB" sz="1600" b="1" spc="-100">
                <a:solidFill>
                  <a:schemeClr val="tx1">
                    <a:lumMod val="50000"/>
                    <a:lumOff val="50000"/>
                  </a:schemeClr>
                </a:solidFill>
                <a:latin typeface="Corbel" panose="020B0503020204020204" pitchFamily="34" charset="0"/>
              </a:rPr>
              <a:t>WOODGROVE</a:t>
            </a:r>
            <a:r>
              <a:rPr lang="en-GB" sz="1600" b="1" spc="-100">
                <a:solidFill>
                  <a:schemeClr val="accent1"/>
                </a:solidFill>
                <a:latin typeface="Corbel" panose="020B0503020204020204" pitchFamily="34" charset="0"/>
              </a:rPr>
              <a:t> </a:t>
            </a:r>
            <a:r>
              <a:rPr lang="en-GB" sz="1600" b="1" spc="-100">
                <a:solidFill>
                  <a:schemeClr val="tx1"/>
                </a:solidFill>
                <a:latin typeface="Corbel" panose="020B0503020204020204" pitchFamily="34" charset="0"/>
              </a:rPr>
              <a:t>BANK</a:t>
            </a:r>
          </a:p>
        </p:txBody>
      </p:sp>
      <p:sp>
        <p:nvSpPr>
          <p:cNvPr id="17" name="TextBox 16">
            <a:extLst>
              <a:ext uri="{FF2B5EF4-FFF2-40B4-BE49-F238E27FC236}">
                <a16:creationId xmlns:a16="http://schemas.microsoft.com/office/drawing/2014/main" id="{A5554BFF-8230-59AA-197C-C55194DB9ECA}"/>
              </a:ext>
            </a:extLst>
          </p:cNvPr>
          <p:cNvSpPr txBox="1"/>
          <p:nvPr/>
        </p:nvSpPr>
        <p:spPr>
          <a:xfrm>
            <a:off x="138906" y="0"/>
            <a:ext cx="11914188" cy="3891258"/>
          </a:xfrm>
          <a:prstGeom prst="rect">
            <a:avLst/>
          </a:prstGeom>
          <a:solidFill>
            <a:schemeClr val="accent1"/>
          </a:solidFill>
        </p:spPr>
        <p:txBody>
          <a:bodyPr wrap="square">
            <a:spAutoFit/>
          </a:bodyPr>
          <a:lstStyle/>
          <a:p>
            <a:pPr lvl="0" algn="ctr">
              <a:lnSpc>
                <a:spcPct val="200000"/>
              </a:lnSpc>
            </a:pPr>
            <a:r>
              <a:rPr lang="en-US" sz="2400" kern="100" dirty="0">
                <a:effectLst/>
                <a:latin typeface="Times New Roman" panose="02020603050405020304" pitchFamily="18" charset="0"/>
                <a:ea typeface="DengXian" panose="02010600030101010101" pitchFamily="2" charset="-122"/>
                <a:cs typeface="Times New Roman" panose="02020603050405020304" pitchFamily="18" charset="0"/>
              </a:rPr>
              <a:t>Implementation of these recommendations would mean that Amazon and Emirates could continue to position themselves for huge future growth and remain competitive in their separate industries and meet the ever-evolving needs and expectations of their customers.</a:t>
            </a:r>
          </a:p>
          <a:p>
            <a:pPr lvl="0">
              <a:lnSpc>
                <a:spcPct val="200000"/>
              </a:lnSpc>
            </a:pPr>
            <a:endParaRPr lang="en-US" kern="100" dirty="0">
              <a:latin typeface="Times New Roman" panose="02020603050405020304" pitchFamily="18" charset="0"/>
              <a:ea typeface="DengXian" panose="02010600030101010101" pitchFamily="2" charset="-122"/>
              <a:cs typeface="Times New Roman" panose="02020603050405020304" pitchFamily="18" charset="0"/>
            </a:endParaRPr>
          </a:p>
          <a:p>
            <a:pPr lvl="0">
              <a:lnSpc>
                <a:spcPct val="200000"/>
              </a:lnSpc>
            </a:pPr>
            <a:endParaRPr lang="en-US" kern="100" dirty="0">
              <a:latin typeface="Times New Roman" panose="02020603050405020304" pitchFamily="18" charset="0"/>
              <a:ea typeface="DengXian" panose="02010600030101010101" pitchFamily="2" charset="-122"/>
              <a:cs typeface="Times New Roman" panose="02020603050405020304" pitchFamily="18" charset="0"/>
            </a:endParaRPr>
          </a:p>
          <a:p>
            <a:pPr lvl="0" algn="ctr">
              <a:lnSpc>
                <a:spcPct val="200000"/>
              </a:lnSpc>
            </a:pPr>
            <a:r>
              <a:rPr lang="en-US" kern="100" dirty="0">
                <a:latin typeface="Times New Roman" panose="02020603050405020304" pitchFamily="18" charset="0"/>
                <a:ea typeface="DengXian" panose="02010600030101010101" pitchFamily="2" charset="-122"/>
                <a:cs typeface="Times New Roman" panose="02020603050405020304" pitchFamily="18" charset="0"/>
              </a:rPr>
              <a:t>I THANK YOU FOR LISTENING TODAY AND WELCOME ANY QUESTIONS YOU MAY HAVE FOR ME</a:t>
            </a:r>
            <a:endParaRPr lang="en-GB" sz="1400" kern="100" dirty="0">
              <a:effectLst/>
              <a:latin typeface="Calibri" panose="020F0502020204030204" pitchFamily="34" charset="0"/>
              <a:ea typeface="DengXian"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4153678306"/>
      </p:ext>
    </p:extLst>
  </p:cSld>
  <p:clrMapOvr>
    <a:masterClrMapping/>
  </p:clrMapOvr>
</p:sld>
</file>

<file path=ppt/theme/theme1.xml><?xml version="1.0" encoding="utf-8"?>
<a:theme xmlns:a="http://schemas.openxmlformats.org/drawingml/2006/main" name="Office Theme">
  <a:themeElements>
    <a:clrScheme name="Custom 134">
      <a:dk1>
        <a:srgbClr val="000000"/>
      </a:dk1>
      <a:lt1>
        <a:srgbClr val="FFFFFF"/>
      </a:lt1>
      <a:dk2>
        <a:srgbClr val="000000"/>
      </a:dk2>
      <a:lt2>
        <a:srgbClr val="FFFFFF"/>
      </a:lt2>
      <a:accent1>
        <a:srgbClr val="5CB8B3"/>
      </a:accent1>
      <a:accent2>
        <a:srgbClr val="F5D66E"/>
      </a:accent2>
      <a:accent3>
        <a:srgbClr val="D78189"/>
      </a:accent3>
      <a:accent4>
        <a:srgbClr val="7030A0"/>
      </a:accent4>
      <a:accent5>
        <a:srgbClr val="0070C0"/>
      </a:accent5>
      <a:accent6>
        <a:srgbClr val="C4D36D"/>
      </a:accent6>
      <a:hlink>
        <a:srgbClr val="54C3BD"/>
      </a:hlink>
      <a:folHlink>
        <a:srgbClr val="54C3BD"/>
      </a:folHlink>
    </a:clrScheme>
    <a:fontScheme name="Custom 154">
      <a:majorFont>
        <a:latin typeface="Arial"/>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30677756_TF67328976" id="{8D41288C-A143-4C55-A19F-9A38F7741759}" vid="{98B99BFD-3B7E-4AE0-80A8-38C1178D3A4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EEA25CC0A0AC24199CDC46C25B8B0BC" ma:contentTypeVersion="10" ma:contentTypeDescription="Create a new document." ma:contentTypeScope="" ma:versionID="e3b47856d4cf355c0dacb39e1084d14f">
  <xsd:schema xmlns:xsd="http://www.w3.org/2001/XMLSchema" xmlns:xs="http://www.w3.org/2001/XMLSchema" xmlns:p="http://schemas.microsoft.com/office/2006/metadata/properties" xmlns:ns1="http://schemas.microsoft.com/sharepoint/v3" xmlns:ns2="6dc4bcd6-49db-4c07-9060-8acfc67cef9f" xmlns:ns3="fb0879af-3eba-417a-a55a-ffe6dcd6ca77" targetNamespace="http://schemas.microsoft.com/office/2006/metadata/properties" ma:root="true" ma:fieldsID="a845a615265fdb1f7b12cc65ac20ecbd" ns1:_="" ns2:_="" ns3:_="">
    <xsd:import namespace="http://schemas.microsoft.com/sharepoint/v3"/>
    <xsd:import namespace="6dc4bcd6-49db-4c07-9060-8acfc67cef9f"/>
    <xsd:import namespace="fb0879af-3eba-417a-a55a-ffe6dcd6ca77"/>
    <xsd:element name="properties">
      <xsd:complexType>
        <xsd:sequence>
          <xsd:element name="documentManagement">
            <xsd:complexType>
              <xsd:all>
                <xsd:element ref="ns2:MediaServiceMetadata" minOccurs="0"/>
                <xsd:element ref="ns2:MediaServiceFastMetadata" minOccurs="0"/>
                <xsd:element ref="ns2:MediaServiceOCR" minOccurs="0"/>
                <xsd:element ref="ns3:SharedWithUsers" minOccurs="0"/>
                <xsd:element ref="ns3:SharedWithDetails" minOccurs="0"/>
                <xsd:element ref="ns3:LastSharedByUser" minOccurs="0"/>
                <xsd:element ref="ns3:LastSharedByTime" minOccurs="0"/>
                <xsd:element ref="ns1:_ip_UnifiedCompliancePolicyProperties" minOccurs="0"/>
                <xsd:element ref="ns1:_ip_UnifiedCompliancePolicyUIAction" minOccurs="0"/>
                <xsd:element ref="ns2: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5" nillable="true" ma:displayName="Unified Compliance Policy Properties" ma:hidden="true" ma:internalName="_ip_UnifiedCompliancePolicyProperties">
      <xsd:simpleType>
        <xsd:restriction base="dms:Note"/>
      </xsd:simpleType>
    </xsd:element>
    <xsd:element name="_ip_UnifiedCompliancePolicyUIAction" ma:index="1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dc4bcd6-49db-4c07-9060-8acfc67cef9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7" nillable="true" ma:displayName="MediaServiceAutoTags" ma:internalName="MediaServiceAutoTag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b0879af-3eba-417a-a55a-ffe6dcd6ca7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LastSharedByUser" ma:index="13" nillable="true" ma:displayName="Last Shared By User" ma:hidden="true" ma:internalName="LastSharedByUser" ma:readOnly="true">
      <xsd:simpleType>
        <xsd:restriction base="dms:Note"/>
      </xsd:simpleType>
    </xsd:element>
    <xsd:element name="LastSharedByTime" ma:index="14" nillable="true" ma:displayName="Last Shared By Time" ma:hidden="true" ma:internalName="LastSharedByTime" ma:readOnly="tru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Props1.xml><?xml version="1.0" encoding="utf-8"?>
<ds:datastoreItem xmlns:ds="http://schemas.openxmlformats.org/officeDocument/2006/customXml" ds:itemID="{F6CB1848-D3E0-4F10-B640-720BE758B85B}">
  <ds:schemaRefs>
    <ds:schemaRef ds:uri="http://schemas.microsoft.com/sharepoint/v3/contenttype/forms"/>
  </ds:schemaRefs>
</ds:datastoreItem>
</file>

<file path=customXml/itemProps2.xml><?xml version="1.0" encoding="utf-8"?>
<ds:datastoreItem xmlns:ds="http://schemas.openxmlformats.org/officeDocument/2006/customXml" ds:itemID="{1BBB5711-29E1-4F8E-81A0-7947C57B208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dc4bcd6-49db-4c07-9060-8acfc67cef9f"/>
    <ds:schemaRef ds:uri="fb0879af-3eba-417a-a55a-ffe6dcd6ca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4934E25-8442-49E9-ABDF-3146C4145F3B}">
  <ds:schemaRefs>
    <ds:schemaRef ds:uri="http://schemas.microsoft.com/office/2006/metadata/properties"/>
    <ds:schemaRef ds:uri="http://schemas.microsoft.com/office/infopath/2007/PartnerControls"/>
    <ds:schemaRef ds:uri="http://schemas.microsoft.com/sharepoint/v3"/>
  </ds:schemaRefs>
</ds:datastoreItem>
</file>

<file path=docProps/app.xml><?xml version="1.0" encoding="utf-8"?>
<Properties xmlns="http://schemas.openxmlformats.org/officeDocument/2006/extended-properties" xmlns:vt="http://schemas.openxmlformats.org/officeDocument/2006/docPropsVTypes">
  <Template>{DD04BC77-4FFE-4785-B8C2-DEBF1FEEF7A9}tf67328976_win32</Template>
  <TotalTime>137</TotalTime>
  <Words>486</Words>
  <Application>Microsoft Office PowerPoint</Application>
  <PresentationFormat>Widescreen</PresentationFormat>
  <Paragraphs>43</Paragraphs>
  <Slides>7</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Corbel</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Waqar Ali (2027054)</dc:creator>
  <cp:lastModifiedBy>Waqar Ali (2027054)</cp:lastModifiedBy>
  <cp:revision>12</cp:revision>
  <dcterms:created xsi:type="dcterms:W3CDTF">2024-03-05T11:42:03Z</dcterms:created>
  <dcterms:modified xsi:type="dcterms:W3CDTF">2024-03-10T15:55:23Z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0x010100DEEA25CC0A0AC24199CDC46C25B8B0BC</vt:lpwstr>
  </property>
</Properties>
</file>