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68" r:id="rId4"/>
    <p:sldId id="265" r:id="rId5"/>
    <p:sldId id="269" r:id="rId6"/>
    <p:sldId id="258" r:id="rId7"/>
    <p:sldId id="270" r:id="rId8"/>
    <p:sldId id="260" r:id="rId9"/>
    <p:sldId id="271" r:id="rId10"/>
    <p:sldId id="261" r:id="rId11"/>
    <p:sldId id="272" r:id="rId12"/>
    <p:sldId id="262" r:id="rId13"/>
    <p:sldId id="263" r:id="rId14"/>
    <p:sldId id="273" r:id="rId15"/>
    <p:sldId id="266" r:id="rId16"/>
    <p:sldId id="274" r:id="rId17"/>
    <p:sldId id="275" r:id="rId18"/>
    <p:sldId id="276" r:id="rId19"/>
    <p:sldId id="280" r:id="rId20"/>
    <p:sldId id="277" r:id="rId21"/>
    <p:sldId id="278" r:id="rId22"/>
    <p:sldId id="279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3A7F97-B534-8F0B-ABA0-97A9A6BC4CA5}" v="439" dt="2025-10-16T20:36:19.277"/>
    <p1510:client id="{4A7A4FC0-38C5-8857-2C5D-B6962904A487}" v="982" dt="2025-10-14T21:35:51.216"/>
    <p1510:client id="{918E7EAA-EF56-0CE7-A02E-C4CDCCF86D97}" v="27" dt="2025-10-16T20:42:13.461"/>
    <p1510:client id="{A8B59111-3336-DA13-77A0-5E1ADDA23EC0}" v="33" dt="2025-10-16T20:48:19.407"/>
    <p1510:client id="{EEC9135D-C79C-C4A2-6BD3-A6471094CC9D}" v="4" dt="2025-10-15T12:21:54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ky Thomas (2515016)" userId="S::2515016@student.uwtsd.ac.uk::febf747a-9a45-4212-8bd6-9733a69ce304" providerId="AD" clId="Web-{403A7F97-B534-8F0B-ABA0-97A9A6BC4CA5}"/>
    <pc:docChg chg="addSld modSld sldOrd">
      <pc:chgData name="Nicky Thomas (2515016)" userId="S::2515016@student.uwtsd.ac.uk::febf747a-9a45-4212-8bd6-9733a69ce304" providerId="AD" clId="Web-{403A7F97-B534-8F0B-ABA0-97A9A6BC4CA5}" dt="2025-10-16T20:36:19.106" v="422" actId="20577"/>
      <pc:docMkLst>
        <pc:docMk/>
      </pc:docMkLst>
      <pc:sldChg chg="addSp delSp modSp new ord">
        <pc:chgData name="Nicky Thomas (2515016)" userId="S::2515016@student.uwtsd.ac.uk::febf747a-9a45-4212-8bd6-9733a69ce304" providerId="AD" clId="Web-{403A7F97-B534-8F0B-ABA0-97A9A6BC4CA5}" dt="2025-10-16T20:29:09.133" v="396"/>
        <pc:sldMkLst>
          <pc:docMk/>
          <pc:sldMk cId="1900041716" sldId="275"/>
        </pc:sldMkLst>
        <pc:spChg chg="mod">
          <ac:chgData name="Nicky Thomas (2515016)" userId="S::2515016@student.uwtsd.ac.uk::febf747a-9a45-4212-8bd6-9733a69ce304" providerId="AD" clId="Web-{403A7F97-B534-8F0B-ABA0-97A9A6BC4CA5}" dt="2025-10-15T20:08:48.474" v="105" actId="20577"/>
          <ac:spMkLst>
            <pc:docMk/>
            <pc:sldMk cId="1900041716" sldId="275"/>
            <ac:spMk id="2" creationId="{42013EE7-6B4A-AEEC-42F7-70541AF1E6C2}"/>
          </ac:spMkLst>
        </pc:spChg>
        <pc:spChg chg="del">
          <ac:chgData name="Nicky Thomas (2515016)" userId="S::2515016@student.uwtsd.ac.uk::febf747a-9a45-4212-8bd6-9733a69ce304" providerId="AD" clId="Web-{403A7F97-B534-8F0B-ABA0-97A9A6BC4CA5}" dt="2025-10-15T20:01:59.513" v="1"/>
          <ac:spMkLst>
            <pc:docMk/>
            <pc:sldMk cId="1900041716" sldId="275"/>
            <ac:spMk id="3" creationId="{5D355D4D-C6AA-C029-9F26-E69E6418D75B}"/>
          </ac:spMkLst>
        </pc:spChg>
        <pc:spChg chg="add del mod">
          <ac:chgData name="Nicky Thomas (2515016)" userId="S::2515016@student.uwtsd.ac.uk::febf747a-9a45-4212-8bd6-9733a69ce304" providerId="AD" clId="Web-{403A7F97-B534-8F0B-ABA0-97A9A6BC4CA5}" dt="2025-10-15T20:02:40.920" v="11"/>
          <ac:spMkLst>
            <pc:docMk/>
            <pc:sldMk cId="1900041716" sldId="275"/>
            <ac:spMk id="6" creationId="{24F8C851-2256-CB18-6772-937AB952CF8B}"/>
          </ac:spMkLst>
        </pc:spChg>
        <pc:spChg chg="add mod">
          <ac:chgData name="Nicky Thomas (2515016)" userId="S::2515016@student.uwtsd.ac.uk::febf747a-9a45-4212-8bd6-9733a69ce304" providerId="AD" clId="Web-{403A7F97-B534-8F0B-ABA0-97A9A6BC4CA5}" dt="2025-10-15T20:06:44.566" v="71" actId="20577"/>
          <ac:spMkLst>
            <pc:docMk/>
            <pc:sldMk cId="1900041716" sldId="275"/>
            <ac:spMk id="9" creationId="{E4856BE3-F003-7E17-E664-0CA5C22DA155}"/>
          </ac:spMkLst>
        </pc:spChg>
        <pc:spChg chg="add del mod">
          <ac:chgData name="Nicky Thomas (2515016)" userId="S::2515016@student.uwtsd.ac.uk::febf747a-9a45-4212-8bd6-9733a69ce304" providerId="AD" clId="Web-{403A7F97-B534-8F0B-ABA0-97A9A6BC4CA5}" dt="2025-10-15T20:05:15.924" v="42"/>
          <ac:spMkLst>
            <pc:docMk/>
            <pc:sldMk cId="1900041716" sldId="275"/>
            <ac:spMk id="10" creationId="{8C6BD78C-4F09-C69A-2FEE-CF6CE698D2F8}"/>
          </ac:spMkLst>
        </pc:spChg>
        <pc:spChg chg="add mod">
          <ac:chgData name="Nicky Thomas (2515016)" userId="S::2515016@student.uwtsd.ac.uk::febf747a-9a45-4212-8bd6-9733a69ce304" providerId="AD" clId="Web-{403A7F97-B534-8F0B-ABA0-97A9A6BC4CA5}" dt="2025-10-15T20:05:41.268" v="55" actId="20577"/>
          <ac:spMkLst>
            <pc:docMk/>
            <pc:sldMk cId="1900041716" sldId="275"/>
            <ac:spMk id="11" creationId="{725B605D-2AF8-C9FB-7DF8-2F543635924F}"/>
          </ac:spMkLst>
        </pc:spChg>
        <pc:spChg chg="add del mod">
          <ac:chgData name="Nicky Thomas (2515016)" userId="S::2515016@student.uwtsd.ac.uk::febf747a-9a45-4212-8bd6-9733a69ce304" providerId="AD" clId="Web-{403A7F97-B534-8F0B-ABA0-97A9A6BC4CA5}" dt="2025-10-15T20:06:01.549" v="59"/>
          <ac:spMkLst>
            <pc:docMk/>
            <pc:sldMk cId="1900041716" sldId="275"/>
            <ac:spMk id="12" creationId="{9EB3055B-44CF-0560-EF8D-6811057D2809}"/>
          </ac:spMkLst>
        </pc:spChg>
        <pc:spChg chg="add mod">
          <ac:chgData name="Nicky Thomas (2515016)" userId="S::2515016@student.uwtsd.ac.uk::febf747a-9a45-4212-8bd6-9733a69ce304" providerId="AD" clId="Web-{403A7F97-B534-8F0B-ABA0-97A9A6BC4CA5}" dt="2025-10-15T20:07:08.957" v="74" actId="20577"/>
          <ac:spMkLst>
            <pc:docMk/>
            <pc:sldMk cId="1900041716" sldId="275"/>
            <ac:spMk id="13" creationId="{8E52F789-4816-7DF6-F6B1-AAC40F5BD72E}"/>
          </ac:spMkLst>
        </pc:spChg>
        <pc:picChg chg="add mod ord">
          <ac:chgData name="Nicky Thomas (2515016)" userId="S::2515016@student.uwtsd.ac.uk::febf747a-9a45-4212-8bd6-9733a69ce304" providerId="AD" clId="Web-{403A7F97-B534-8F0B-ABA0-97A9A6BC4CA5}" dt="2025-10-15T20:03:25.234" v="16" actId="1076"/>
          <ac:picMkLst>
            <pc:docMk/>
            <pc:sldMk cId="1900041716" sldId="275"/>
            <ac:picMk id="4" creationId="{117305F1-A2BE-DAC7-75BE-FD094A23F0A7}"/>
          </ac:picMkLst>
        </pc:picChg>
        <pc:picChg chg="add mod">
          <ac:chgData name="Nicky Thomas (2515016)" userId="S::2515016@student.uwtsd.ac.uk::febf747a-9a45-4212-8bd6-9733a69ce304" providerId="AD" clId="Web-{403A7F97-B534-8F0B-ABA0-97A9A6BC4CA5}" dt="2025-10-15T20:05:46.487" v="56" actId="1076"/>
          <ac:picMkLst>
            <pc:docMk/>
            <pc:sldMk cId="1900041716" sldId="275"/>
            <ac:picMk id="5" creationId="{3C9054A3-B61E-689A-E402-10CFF38BA230}"/>
          </ac:picMkLst>
        </pc:picChg>
        <pc:picChg chg="add mod">
          <ac:chgData name="Nicky Thomas (2515016)" userId="S::2515016@student.uwtsd.ac.uk::febf747a-9a45-4212-8bd6-9733a69ce304" providerId="AD" clId="Web-{403A7F97-B534-8F0B-ABA0-97A9A6BC4CA5}" dt="2025-10-15T20:05:02.986" v="39" actId="1076"/>
          <ac:picMkLst>
            <pc:docMk/>
            <pc:sldMk cId="1900041716" sldId="275"/>
            <ac:picMk id="8" creationId="{F6714B8F-62BD-8EE0-62A4-63A1E1E218FB}"/>
          </ac:picMkLst>
        </pc:picChg>
      </pc:sldChg>
      <pc:sldChg chg="addSp modSp new">
        <pc:chgData name="Nicky Thomas (2515016)" userId="S::2515016@student.uwtsd.ac.uk::febf747a-9a45-4212-8bd6-9733a69ce304" providerId="AD" clId="Web-{403A7F97-B534-8F0B-ABA0-97A9A6BC4CA5}" dt="2025-10-16T20:34:16.488" v="399" actId="20577"/>
        <pc:sldMkLst>
          <pc:docMk/>
          <pc:sldMk cId="1620724043" sldId="276"/>
        </pc:sldMkLst>
        <pc:spChg chg="mod">
          <ac:chgData name="Nicky Thomas (2515016)" userId="S::2515016@student.uwtsd.ac.uk::febf747a-9a45-4212-8bd6-9733a69ce304" providerId="AD" clId="Web-{403A7F97-B534-8F0B-ABA0-97A9A6BC4CA5}" dt="2025-10-16T09:11:52.979" v="234" actId="20577"/>
          <ac:spMkLst>
            <pc:docMk/>
            <pc:sldMk cId="1620724043" sldId="276"/>
            <ac:spMk id="2" creationId="{9EDD4869-A751-E8D5-8041-40EDBC05CCD7}"/>
          </ac:spMkLst>
        </pc:spChg>
        <pc:spChg chg="mod">
          <ac:chgData name="Nicky Thomas (2515016)" userId="S::2515016@student.uwtsd.ac.uk::febf747a-9a45-4212-8bd6-9733a69ce304" providerId="AD" clId="Web-{403A7F97-B534-8F0B-ABA0-97A9A6BC4CA5}" dt="2025-10-16T20:34:16.488" v="399" actId="20577"/>
          <ac:spMkLst>
            <pc:docMk/>
            <pc:sldMk cId="1620724043" sldId="276"/>
            <ac:spMk id="3" creationId="{2D589B6C-33BE-75C4-F72D-EAAD57AA4198}"/>
          </ac:spMkLst>
        </pc:spChg>
        <pc:picChg chg="add mod">
          <ac:chgData name="Nicky Thomas (2515016)" userId="S::2515016@student.uwtsd.ac.uk::febf747a-9a45-4212-8bd6-9733a69ce304" providerId="AD" clId="Web-{403A7F97-B534-8F0B-ABA0-97A9A6BC4CA5}" dt="2025-10-15T21:50:01.214" v="190" actId="1076"/>
          <ac:picMkLst>
            <pc:docMk/>
            <pc:sldMk cId="1620724043" sldId="276"/>
            <ac:picMk id="4" creationId="{61970F4B-6E7F-05FC-49FE-A3CA5E443A65}"/>
          </ac:picMkLst>
        </pc:picChg>
      </pc:sldChg>
      <pc:sldChg chg="add ord replId">
        <pc:chgData name="Nicky Thomas (2515016)" userId="S::2515016@student.uwtsd.ac.uk::febf747a-9a45-4212-8bd6-9733a69ce304" providerId="AD" clId="Web-{403A7F97-B534-8F0B-ABA0-97A9A6BC4CA5}" dt="2025-10-15T21:50:54.425" v="192"/>
        <pc:sldMkLst>
          <pc:docMk/>
          <pc:sldMk cId="2298059079" sldId="277"/>
        </pc:sldMkLst>
      </pc:sldChg>
      <pc:sldChg chg="modSp add ord replId">
        <pc:chgData name="Nicky Thomas (2515016)" userId="S::2515016@student.uwtsd.ac.uk::febf747a-9a45-4212-8bd6-9733a69ce304" providerId="AD" clId="Web-{403A7F97-B534-8F0B-ABA0-97A9A6BC4CA5}" dt="2025-10-16T09:13:41.712" v="240" actId="20577"/>
        <pc:sldMkLst>
          <pc:docMk/>
          <pc:sldMk cId="554030601" sldId="278"/>
        </pc:sldMkLst>
        <pc:spChg chg="mod">
          <ac:chgData name="Nicky Thomas (2515016)" userId="S::2515016@student.uwtsd.ac.uk::febf747a-9a45-4212-8bd6-9733a69ce304" providerId="AD" clId="Web-{403A7F97-B534-8F0B-ABA0-97A9A6BC4CA5}" dt="2025-10-15T21:52:13.009" v="202" actId="20577"/>
          <ac:spMkLst>
            <pc:docMk/>
            <pc:sldMk cId="554030601" sldId="278"/>
            <ac:spMk id="2" creationId="{A23ADBE5-46A3-35E8-D461-C1A72D6D3259}"/>
          </ac:spMkLst>
        </pc:spChg>
        <pc:graphicFrameChg chg="modGraphic">
          <ac:chgData name="Nicky Thomas (2515016)" userId="S::2515016@student.uwtsd.ac.uk::febf747a-9a45-4212-8bd6-9733a69ce304" providerId="AD" clId="Web-{403A7F97-B534-8F0B-ABA0-97A9A6BC4CA5}" dt="2025-10-16T09:13:41.712" v="240" actId="20577"/>
          <ac:graphicFrameMkLst>
            <pc:docMk/>
            <pc:sldMk cId="554030601" sldId="278"/>
            <ac:graphicFrameMk id="5" creationId="{5D63FC01-D70C-CE8F-A954-6885E8302769}"/>
          </ac:graphicFrameMkLst>
        </pc:graphicFrameChg>
      </pc:sldChg>
      <pc:sldChg chg="addSp delSp modSp new mod setBg">
        <pc:chgData name="Nicky Thomas (2515016)" userId="S::2515016@student.uwtsd.ac.uk::febf747a-9a45-4212-8bd6-9733a69ce304" providerId="AD" clId="Web-{403A7F97-B534-8F0B-ABA0-97A9A6BC4CA5}" dt="2025-10-16T20:02:11.570" v="249"/>
        <pc:sldMkLst>
          <pc:docMk/>
          <pc:sldMk cId="783791503" sldId="279"/>
        </pc:sldMkLst>
        <pc:spChg chg="del mod">
          <ac:chgData name="Nicky Thomas (2515016)" userId="S::2515016@student.uwtsd.ac.uk::febf747a-9a45-4212-8bd6-9733a69ce304" providerId="AD" clId="Web-{403A7F97-B534-8F0B-ABA0-97A9A6BC4CA5}" dt="2025-10-16T20:01:32.646" v="243"/>
          <ac:spMkLst>
            <pc:docMk/>
            <pc:sldMk cId="783791503" sldId="279"/>
            <ac:spMk id="2" creationId="{D257FFEF-BCB4-03E1-5032-E197272D9A5A}"/>
          </ac:spMkLst>
        </pc:spChg>
        <pc:spChg chg="del mod">
          <ac:chgData name="Nicky Thomas (2515016)" userId="S::2515016@student.uwtsd.ac.uk::febf747a-9a45-4212-8bd6-9733a69ce304" providerId="AD" clId="Web-{403A7F97-B534-8F0B-ABA0-97A9A6BC4CA5}" dt="2025-10-16T20:01:43.365" v="245"/>
          <ac:spMkLst>
            <pc:docMk/>
            <pc:sldMk cId="783791503" sldId="279"/>
            <ac:spMk id="3" creationId="{ABD4A178-1554-C20C-B4BD-1F2A7C591340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02:11.570" v="248"/>
          <ac:spMkLst>
            <pc:docMk/>
            <pc:sldMk cId="783791503" sldId="279"/>
            <ac:spMk id="9" creationId="{F5258B98-3BD5-0A20-B0E7-944EAEB2654A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02:11.570" v="248"/>
          <ac:spMkLst>
            <pc:docMk/>
            <pc:sldMk cId="783791503" sldId="279"/>
            <ac:spMk id="11" creationId="{B5BE1F7E-8D81-425E-A546-F57DADBDB604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02:11.570" v="248"/>
          <ac:spMkLst>
            <pc:docMk/>
            <pc:sldMk cId="783791503" sldId="279"/>
            <ac:spMk id="13" creationId="{3F5BB942-57A0-B23C-FB70-EBBE0BF5876B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02:11.570" v="249"/>
          <ac:spMkLst>
            <pc:docMk/>
            <pc:sldMk cId="783791503" sldId="279"/>
            <ac:spMk id="15" creationId="{F5258B98-3BD5-0A20-B0E7-944EAEB2654A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02:11.570" v="249"/>
          <ac:spMkLst>
            <pc:docMk/>
            <pc:sldMk cId="783791503" sldId="279"/>
            <ac:spMk id="16" creationId="{48E9D7B4-B303-418D-82A2-7990FD75E6F5}"/>
          </ac:spMkLst>
        </pc:spChg>
        <pc:picChg chg="add mod">
          <ac:chgData name="Nicky Thomas (2515016)" userId="S::2515016@student.uwtsd.ac.uk::febf747a-9a45-4212-8bd6-9733a69ce304" providerId="AD" clId="Web-{403A7F97-B534-8F0B-ABA0-97A9A6BC4CA5}" dt="2025-10-16T20:02:11.570" v="249"/>
          <ac:picMkLst>
            <pc:docMk/>
            <pc:sldMk cId="783791503" sldId="279"/>
            <ac:picMk id="4" creationId="{ADD347CF-8486-75A1-B1B9-36AE36FB70FB}"/>
          </ac:picMkLst>
        </pc:picChg>
      </pc:sldChg>
      <pc:sldChg chg="addSp delSp modSp new mod setBg">
        <pc:chgData name="Nicky Thomas (2515016)" userId="S::2515016@student.uwtsd.ac.uk::febf747a-9a45-4212-8bd6-9733a69ce304" providerId="AD" clId="Web-{403A7F97-B534-8F0B-ABA0-97A9A6BC4CA5}" dt="2025-10-16T20:36:19.106" v="422" actId="20577"/>
        <pc:sldMkLst>
          <pc:docMk/>
          <pc:sldMk cId="1427532697" sldId="280"/>
        </pc:sldMkLst>
        <pc:spChg chg="mod">
          <ac:chgData name="Nicky Thomas (2515016)" userId="S::2515016@student.uwtsd.ac.uk::febf747a-9a45-4212-8bd6-9733a69ce304" providerId="AD" clId="Web-{403A7F97-B534-8F0B-ABA0-97A9A6BC4CA5}" dt="2025-10-16T20:24:25.598" v="392"/>
          <ac:spMkLst>
            <pc:docMk/>
            <pc:sldMk cId="1427532697" sldId="280"/>
            <ac:spMk id="2" creationId="{7EDCC2B6-6287-B04B-C041-9579DAE716CB}"/>
          </ac:spMkLst>
        </pc:spChg>
        <pc:spChg chg="mod">
          <ac:chgData name="Nicky Thomas (2515016)" userId="S::2515016@student.uwtsd.ac.uk::febf747a-9a45-4212-8bd6-9733a69ce304" providerId="AD" clId="Web-{403A7F97-B534-8F0B-ABA0-97A9A6BC4CA5}" dt="2025-10-16T20:36:19.106" v="422" actId="20577"/>
          <ac:spMkLst>
            <pc:docMk/>
            <pc:sldMk cId="1427532697" sldId="280"/>
            <ac:spMk id="3" creationId="{44058DF9-2802-F0F3-2D8F-D0AB9B8C9062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0.236" v="387"/>
          <ac:spMkLst>
            <pc:docMk/>
            <pc:sldMk cId="1427532697" sldId="280"/>
            <ac:spMk id="9" creationId="{3DAD064D-86F0-42ED-B520-99689857918E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0.236" v="387"/>
          <ac:spMkLst>
            <pc:docMk/>
            <pc:sldMk cId="1427532697" sldId="280"/>
            <ac:spMk id="11" creationId="{17A4D85E-F98A-F670-16C3-7B2B0DA3A0DA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8.580" v="389"/>
          <ac:spMkLst>
            <pc:docMk/>
            <pc:sldMk cId="1427532697" sldId="280"/>
            <ac:spMk id="13" creationId="{BE0508C3-90C1-757B-0304-C22A54C4085B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8.580" v="389"/>
          <ac:spMkLst>
            <pc:docMk/>
            <pc:sldMk cId="1427532697" sldId="280"/>
            <ac:spMk id="14" creationId="{5669F72C-E3FB-4C48-AEBD-AF7AC0D749C7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8.580" v="389"/>
          <ac:spMkLst>
            <pc:docMk/>
            <pc:sldMk cId="1427532697" sldId="280"/>
            <ac:spMk id="15" creationId="{6A9ADC05-2E41-F02B-2C08-E86A8B09DC3D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3:38.580" v="389"/>
          <ac:spMkLst>
            <pc:docMk/>
            <pc:sldMk cId="1427532697" sldId="280"/>
            <ac:spMk id="16" creationId="{4B0B6324-6A1A-B7EA-C516-602D92107AF8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4:25.598" v="391"/>
          <ac:spMkLst>
            <pc:docMk/>
            <pc:sldMk cId="1427532697" sldId="280"/>
            <ac:spMk id="18" creationId="{D70BC64E-B094-49DE-BD9C-DB662FCF598F}"/>
          </ac:spMkLst>
        </pc:spChg>
        <pc:spChg chg="add del">
          <ac:chgData name="Nicky Thomas (2515016)" userId="S::2515016@student.uwtsd.ac.uk::febf747a-9a45-4212-8bd6-9733a69ce304" providerId="AD" clId="Web-{403A7F97-B534-8F0B-ABA0-97A9A6BC4CA5}" dt="2025-10-16T20:24:25.598" v="391"/>
          <ac:spMkLst>
            <pc:docMk/>
            <pc:sldMk cId="1427532697" sldId="280"/>
            <ac:spMk id="19" creationId="{A718E0F5-1EF3-64D6-0802-B7983AC63269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24:25.598" v="392"/>
          <ac:spMkLst>
            <pc:docMk/>
            <pc:sldMk cId="1427532697" sldId="280"/>
            <ac:spMk id="21" creationId="{5669F72C-E3FB-4C48-AEBD-AF7AC0D749C7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24:25.598" v="392"/>
          <ac:spMkLst>
            <pc:docMk/>
            <pc:sldMk cId="1427532697" sldId="280"/>
            <ac:spMk id="22" creationId="{4B0B6324-6A1A-B7EA-C516-602D92107AF8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24:25.598" v="392"/>
          <ac:spMkLst>
            <pc:docMk/>
            <pc:sldMk cId="1427532697" sldId="280"/>
            <ac:spMk id="23" creationId="{BE0508C3-90C1-757B-0304-C22A54C4085B}"/>
          </ac:spMkLst>
        </pc:spChg>
        <pc:spChg chg="add">
          <ac:chgData name="Nicky Thomas (2515016)" userId="S::2515016@student.uwtsd.ac.uk::febf747a-9a45-4212-8bd6-9733a69ce304" providerId="AD" clId="Web-{403A7F97-B534-8F0B-ABA0-97A9A6BC4CA5}" dt="2025-10-16T20:24:25.598" v="392"/>
          <ac:spMkLst>
            <pc:docMk/>
            <pc:sldMk cId="1427532697" sldId="280"/>
            <ac:spMk id="24" creationId="{6A9ADC05-2E41-F02B-2C08-E86A8B09DC3D}"/>
          </ac:spMkLst>
        </pc:spChg>
        <pc:picChg chg="add mod">
          <ac:chgData name="Nicky Thomas (2515016)" userId="S::2515016@student.uwtsd.ac.uk::febf747a-9a45-4212-8bd6-9733a69ce304" providerId="AD" clId="Web-{403A7F97-B534-8F0B-ABA0-97A9A6BC4CA5}" dt="2025-10-16T20:24:25.598" v="392"/>
          <ac:picMkLst>
            <pc:docMk/>
            <pc:sldMk cId="1427532697" sldId="280"/>
            <ac:picMk id="4" creationId="{B538F3B8-6963-E278-572A-A199193A6163}"/>
          </ac:picMkLst>
        </pc:picChg>
      </pc:sldChg>
    </pc:docChg>
  </pc:docChgLst>
  <pc:docChgLst>
    <pc:chgData name="Nicky Thomas (2515016)" userId="S::2515016@student.uwtsd.ac.uk::febf747a-9a45-4212-8bd6-9733a69ce304" providerId="AD" clId="Web-{4AEEC102-9C59-97EF-2235-CCECE0051F0F}"/>
    <pc:docChg chg="addSld modSld addMainMaster delMainMaster">
      <pc:chgData name="Nicky Thomas (2515016)" userId="S::2515016@student.uwtsd.ac.uk::febf747a-9a45-4212-8bd6-9733a69ce304" providerId="AD" clId="Web-{4AEEC102-9C59-97EF-2235-CCECE0051F0F}" dt="2025-10-14T11:51:57.536" v="180"/>
      <pc:docMkLst>
        <pc:docMk/>
      </pc:docMkLst>
      <pc:sldChg chg="addSp modSp mod setBg modClrScheme chgLayout">
        <pc:chgData name="Nicky Thomas (2515016)" userId="S::2515016@student.uwtsd.ac.uk::febf747a-9a45-4212-8bd6-9733a69ce304" providerId="AD" clId="Web-{4AEEC102-9C59-97EF-2235-CCECE0051F0F}" dt="2025-10-14T11:37:53" v="47" actId="20577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4AEEC102-9C59-97EF-2235-CCECE0051F0F}" dt="2025-10-14T11:37:53" v="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ky Thomas (2515016)" userId="S::2515016@student.uwtsd.ac.uk::febf747a-9a45-4212-8bd6-9733a69ce304" providerId="AD" clId="Web-{4AEEC102-9C59-97EF-2235-CCECE0051F0F}" dt="2025-10-14T11:32:45.676" v="39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28:46.035" v="0"/>
          <ac:spMkLst>
            <pc:docMk/>
            <pc:sldMk cId="109857222" sldId="256"/>
            <ac:spMk id="9" creationId="{0760E4C7-47B8-4356-ABCA-CC9C79E2D2B6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28:46.035" v="0"/>
          <ac:spMkLst>
            <pc:docMk/>
            <pc:sldMk cId="109857222" sldId="256"/>
            <ac:spMk id="11" creationId="{ED0A0432-F95F-6441-CC5D-B6BB755FABF8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28:46.035" v="0"/>
          <ac:spMkLst>
            <pc:docMk/>
            <pc:sldMk cId="109857222" sldId="256"/>
            <ac:spMk id="13" creationId="{3F0586C3-A19F-D214-ABDE-30AD5B6669E5}"/>
          </ac:spMkLst>
        </pc:spChg>
        <pc:picChg chg="add">
          <ac:chgData name="Nicky Thomas (2515016)" userId="S::2515016@student.uwtsd.ac.uk::febf747a-9a45-4212-8bd6-9733a69ce304" providerId="AD" clId="Web-{4AEEC102-9C59-97EF-2235-CCECE0051F0F}" dt="2025-10-14T11:28:46.035" v="0"/>
          <ac:picMkLst>
            <pc:docMk/>
            <pc:sldMk cId="109857222" sldId="256"/>
            <ac:picMk id="4" creationId="{6012878B-68B8-A808-5DFE-BB94C1E59BD2}"/>
          </ac:picMkLst>
        </pc:picChg>
        <pc:cxnChg chg="add">
          <ac:chgData name="Nicky Thomas (2515016)" userId="S::2515016@student.uwtsd.ac.uk::febf747a-9a45-4212-8bd6-9733a69ce304" providerId="AD" clId="Web-{4AEEC102-9C59-97EF-2235-CCECE0051F0F}" dt="2025-10-14T11:28:46.035" v="0"/>
          <ac:cxnSpMkLst>
            <pc:docMk/>
            <pc:sldMk cId="109857222" sldId="256"/>
            <ac:cxnSpMk id="15" creationId="{414C5C93-B9E9-4392-ADCF-ABF21209DD56}"/>
          </ac:cxnSpMkLst>
        </pc:cxnChg>
      </pc:sldChg>
      <pc:sldChg chg="modSp new">
        <pc:chgData name="Nicky Thomas (2515016)" userId="S::2515016@student.uwtsd.ac.uk::febf747a-9a45-4212-8bd6-9733a69ce304" providerId="AD" clId="Web-{4AEEC102-9C59-97EF-2235-CCECE0051F0F}" dt="2025-10-14T11:44:33.350" v="111" actId="20577"/>
        <pc:sldMkLst>
          <pc:docMk/>
          <pc:sldMk cId="1186512104" sldId="257"/>
        </pc:sldMkLst>
        <pc:spChg chg="mod">
          <ac:chgData name="Nicky Thomas (2515016)" userId="S::2515016@student.uwtsd.ac.uk::febf747a-9a45-4212-8bd6-9733a69ce304" providerId="AD" clId="Web-{4AEEC102-9C59-97EF-2235-CCECE0051F0F}" dt="2025-10-14T11:38:30.829" v="55" actId="20577"/>
          <ac:spMkLst>
            <pc:docMk/>
            <pc:sldMk cId="1186512104" sldId="257"/>
            <ac:spMk id="2" creationId="{B7BD667C-1E1B-3040-2B06-48CA79C0E54E}"/>
          </ac:spMkLst>
        </pc:spChg>
      </pc:sldChg>
      <pc:sldChg chg="addSp delSp modSp new mod setBg">
        <pc:chgData name="Nicky Thomas (2515016)" userId="S::2515016@student.uwtsd.ac.uk::febf747a-9a45-4212-8bd6-9733a69ce304" providerId="AD" clId="Web-{4AEEC102-9C59-97EF-2235-CCECE0051F0F}" dt="2025-10-14T11:49:04.294" v="151"/>
        <pc:sldMkLst>
          <pc:docMk/>
          <pc:sldMk cId="568608514" sldId="258"/>
        </pc:sldMkLst>
        <pc:spChg chg="mod">
          <ac:chgData name="Nicky Thomas (2515016)" userId="S::2515016@student.uwtsd.ac.uk::febf747a-9a45-4212-8bd6-9733a69ce304" providerId="AD" clId="Web-{4AEEC102-9C59-97EF-2235-CCECE0051F0F}" dt="2025-10-14T11:46:35.034" v="135"/>
          <ac:spMkLst>
            <pc:docMk/>
            <pc:sldMk cId="568608514" sldId="258"/>
            <ac:spMk id="2" creationId="{39F6A662-CD3B-D4F6-5BE1-626B9CDD25ED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04.294" v="151"/>
          <ac:spMkLst>
            <pc:docMk/>
            <pc:sldMk cId="568608514" sldId="258"/>
            <ac:spMk id="37" creationId="{F5258B98-3BD5-0A20-B0E7-944EAEB2654A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04.294" v="151"/>
          <ac:spMkLst>
            <pc:docMk/>
            <pc:sldMk cId="568608514" sldId="258"/>
            <ac:spMk id="41" creationId="{0760E4C7-47B8-4356-ABCA-CC9C79E2D2B6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04.294" v="151"/>
          <ac:spMkLst>
            <pc:docMk/>
            <pc:sldMk cId="568608514" sldId="258"/>
            <ac:spMk id="43" creationId="{D80228E6-18B1-B562-27EA-5DCA23F08700}"/>
          </ac:spMkLst>
        </pc:spChg>
        <pc:picChg chg="add mod ord">
          <ac:chgData name="Nicky Thomas (2515016)" userId="S::2515016@student.uwtsd.ac.uk::febf747a-9a45-4212-8bd6-9733a69ce304" providerId="AD" clId="Web-{4AEEC102-9C59-97EF-2235-CCECE0051F0F}" dt="2025-10-14T11:46:35.034" v="135"/>
          <ac:picMkLst>
            <pc:docMk/>
            <pc:sldMk cId="568608514" sldId="258"/>
            <ac:picMk id="4" creationId="{77A65AA0-B634-C43C-4792-DCEFFEBB34F7}"/>
          </ac:picMkLst>
        </pc:picChg>
        <pc:cxnChg chg="add">
          <ac:chgData name="Nicky Thomas (2515016)" userId="S::2515016@student.uwtsd.ac.uk::febf747a-9a45-4212-8bd6-9733a69ce304" providerId="AD" clId="Web-{4AEEC102-9C59-97EF-2235-CCECE0051F0F}" dt="2025-10-14T11:49:04.294" v="151"/>
          <ac:cxnSpMkLst>
            <pc:docMk/>
            <pc:sldMk cId="568608514" sldId="258"/>
            <ac:cxnSpMk id="39" creationId="{1C74AEE6-9CA7-5247-DC34-99634247DF50}"/>
          </ac:cxnSpMkLst>
        </pc:cxnChg>
        <pc:cxnChg chg="add">
          <ac:chgData name="Nicky Thomas (2515016)" userId="S::2515016@student.uwtsd.ac.uk::febf747a-9a45-4212-8bd6-9733a69ce304" providerId="AD" clId="Web-{4AEEC102-9C59-97EF-2235-CCECE0051F0F}" dt="2025-10-14T11:49:04.294" v="151"/>
          <ac:cxnSpMkLst>
            <pc:docMk/>
            <pc:sldMk cId="568608514" sldId="258"/>
            <ac:cxnSpMk id="45" creationId="{6C627FBB-F6B5-B421-7967-9DE1D453EE0D}"/>
          </ac:cxnSpMkLst>
        </pc:cxnChg>
      </pc:sldChg>
      <pc:sldChg chg="addSp delSp modSp add replId">
        <pc:chgData name="Nicky Thomas (2515016)" userId="S::2515016@student.uwtsd.ac.uk::febf747a-9a45-4212-8bd6-9733a69ce304" providerId="AD" clId="Web-{4AEEC102-9C59-97EF-2235-CCECE0051F0F}" dt="2025-10-14T11:50:31.189" v="163" actId="14100"/>
        <pc:sldMkLst>
          <pc:docMk/>
          <pc:sldMk cId="2334560071" sldId="260"/>
        </pc:sldMkLst>
        <pc:spChg chg="mod">
          <ac:chgData name="Nicky Thomas (2515016)" userId="S::2515016@student.uwtsd.ac.uk::febf747a-9a45-4212-8bd6-9733a69ce304" providerId="AD" clId="Web-{4AEEC102-9C59-97EF-2235-CCECE0051F0F}" dt="2025-10-14T11:50:23.876" v="162" actId="20577"/>
          <ac:spMkLst>
            <pc:docMk/>
            <pc:sldMk cId="2334560071" sldId="260"/>
            <ac:spMk id="2" creationId="{80EEEE2F-9B4B-3A7D-C67B-0EAA8592A62B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48.249" v="158"/>
          <ac:spMkLst>
            <pc:docMk/>
            <pc:sldMk cId="2334560071" sldId="260"/>
            <ac:spMk id="50" creationId="{F5258B98-3BD5-0A20-B0E7-944EAEB2654A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48.249" v="158"/>
          <ac:spMkLst>
            <pc:docMk/>
            <pc:sldMk cId="2334560071" sldId="260"/>
            <ac:spMk id="54" creationId="{0760E4C7-47B8-4356-ABCA-CC9C79E2D2B6}"/>
          </ac:spMkLst>
        </pc:spChg>
        <pc:spChg chg="add">
          <ac:chgData name="Nicky Thomas (2515016)" userId="S::2515016@student.uwtsd.ac.uk::febf747a-9a45-4212-8bd6-9733a69ce304" providerId="AD" clId="Web-{4AEEC102-9C59-97EF-2235-CCECE0051F0F}" dt="2025-10-14T11:49:48.249" v="158"/>
          <ac:spMkLst>
            <pc:docMk/>
            <pc:sldMk cId="2334560071" sldId="260"/>
            <ac:spMk id="56" creationId="{D80228E6-18B1-B562-27EA-5DCA23F08700}"/>
          </ac:spMkLst>
        </pc:spChg>
        <pc:picChg chg="add mod">
          <ac:chgData name="Nicky Thomas (2515016)" userId="S::2515016@student.uwtsd.ac.uk::febf747a-9a45-4212-8bd6-9733a69ce304" providerId="AD" clId="Web-{4AEEC102-9C59-97EF-2235-CCECE0051F0F}" dt="2025-10-14T11:50:31.189" v="163" actId="14100"/>
          <ac:picMkLst>
            <pc:docMk/>
            <pc:sldMk cId="2334560071" sldId="260"/>
            <ac:picMk id="8" creationId="{8B820889-A9CC-788D-67BA-D9723E033808}"/>
          </ac:picMkLst>
        </pc:picChg>
        <pc:cxnChg chg="add">
          <ac:chgData name="Nicky Thomas (2515016)" userId="S::2515016@student.uwtsd.ac.uk::febf747a-9a45-4212-8bd6-9733a69ce304" providerId="AD" clId="Web-{4AEEC102-9C59-97EF-2235-CCECE0051F0F}" dt="2025-10-14T11:49:48.249" v="158"/>
          <ac:cxnSpMkLst>
            <pc:docMk/>
            <pc:sldMk cId="2334560071" sldId="260"/>
            <ac:cxnSpMk id="52" creationId="{1C74AEE6-9CA7-5247-DC34-99634247DF50}"/>
          </ac:cxnSpMkLst>
        </pc:cxnChg>
      </pc:sldChg>
      <pc:sldChg chg="addSp delSp modSp add replId">
        <pc:chgData name="Nicky Thomas (2515016)" userId="S::2515016@student.uwtsd.ac.uk::febf747a-9a45-4212-8bd6-9733a69ce304" providerId="AD" clId="Web-{4AEEC102-9C59-97EF-2235-CCECE0051F0F}" dt="2025-10-14T11:51:57.536" v="180"/>
        <pc:sldMkLst>
          <pc:docMk/>
          <pc:sldMk cId="3740684955" sldId="261"/>
        </pc:sldMkLst>
        <pc:spChg chg="mod">
          <ac:chgData name="Nicky Thomas (2515016)" userId="S::2515016@student.uwtsd.ac.uk::febf747a-9a45-4212-8bd6-9733a69ce304" providerId="AD" clId="Web-{4AEEC102-9C59-97EF-2235-CCECE0051F0F}" dt="2025-10-14T11:50:53.830" v="171" actId="20577"/>
          <ac:spMkLst>
            <pc:docMk/>
            <pc:sldMk cId="3740684955" sldId="261"/>
            <ac:spMk id="2" creationId="{C4862C37-4808-537B-2CA4-92ECD4A35168}"/>
          </ac:spMkLst>
        </pc:spChg>
      </pc:sldChg>
      <pc:sldMasterChg chg="add addSldLayout">
        <pc:chgData name="Nicky Thomas (2515016)" userId="S::2515016@student.uwtsd.ac.uk::febf747a-9a45-4212-8bd6-9733a69ce304" providerId="AD" clId="Web-{4AEEC102-9C59-97EF-2235-CCECE0051F0F}" dt="2025-10-14T11:28:46.035" v="0"/>
        <pc:sldMasterMkLst>
          <pc:docMk/>
          <pc:sldMasterMk cId="1946967654" sldId="2147483760"/>
        </pc:sldMasterMkLst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2218471431" sldId="2147483749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3718502187" sldId="2147483750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2659561195" sldId="2147483751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209837444" sldId="2147483752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420195393" sldId="2147483753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550739938" sldId="2147483754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1973717457" sldId="2147483755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1422040064" sldId="2147483756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2228393858" sldId="2147483757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3486799129" sldId="2147483758"/>
          </pc:sldLayoutMkLst>
        </pc:sldLayoutChg>
        <pc:sldLayoutChg chg="add">
          <pc:chgData name="Nicky Thomas (2515016)" userId="S::2515016@student.uwtsd.ac.uk::febf747a-9a45-4212-8bd6-9733a69ce304" providerId="AD" clId="Web-{4AEEC102-9C59-97EF-2235-CCECE0051F0F}" dt="2025-10-14T11:28:46.035" v="0"/>
          <pc:sldLayoutMkLst>
            <pc:docMk/>
            <pc:sldMasterMk cId="1946967654" sldId="2147483760"/>
            <pc:sldLayoutMk cId="1474750831" sldId="2147483759"/>
          </pc:sldLayoutMkLst>
        </pc:sldLayoutChg>
      </pc:sldMasterChg>
    </pc:docChg>
  </pc:docChgLst>
  <pc:docChgLst>
    <pc:chgData name="Nicky Thomas (2515016)" userId="S::2515016@student.uwtsd.ac.uk::febf747a-9a45-4212-8bd6-9733a69ce304" providerId="AD" clId="Web-{A8B59111-3336-DA13-77A0-5E1ADDA23EC0}"/>
    <pc:docChg chg="modSld">
      <pc:chgData name="Nicky Thomas (2515016)" userId="S::2515016@student.uwtsd.ac.uk::febf747a-9a45-4212-8bd6-9733a69ce304" providerId="AD" clId="Web-{A8B59111-3336-DA13-77A0-5E1ADDA23EC0}" dt="2025-10-16T20:48:19.407" v="32" actId="20577"/>
      <pc:docMkLst>
        <pc:docMk/>
      </pc:docMkLst>
      <pc:sldChg chg="modSp">
        <pc:chgData name="Nicky Thomas (2515016)" userId="S::2515016@student.uwtsd.ac.uk::febf747a-9a45-4212-8bd6-9733a69ce304" providerId="AD" clId="Web-{A8B59111-3336-DA13-77A0-5E1ADDA23EC0}" dt="2025-10-16T20:48:19.407" v="32" actId="20577"/>
        <pc:sldMkLst>
          <pc:docMk/>
          <pc:sldMk cId="109857222" sldId="256"/>
        </pc:sldMkLst>
        <pc:spChg chg="mod">
          <ac:chgData name="Nicky Thomas (2515016)" userId="S::2515016@student.uwtsd.ac.uk::febf747a-9a45-4212-8bd6-9733a69ce304" providerId="AD" clId="Web-{A8B59111-3336-DA13-77A0-5E1ADDA23EC0}" dt="2025-10-16T20:47:55.031" v="1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ky Thomas (2515016)" userId="S::2515016@student.uwtsd.ac.uk::febf747a-9a45-4212-8bd6-9733a69ce304" providerId="AD" clId="Web-{A8B59111-3336-DA13-77A0-5E1ADDA23EC0}" dt="2025-10-16T20:48:19.407" v="3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Nicky Thomas (2515016)" userId="S::2515016@student.uwtsd.ac.uk::febf747a-9a45-4212-8bd6-9733a69ce304" providerId="AD" clId="Web-{4A7A4FC0-38C5-8857-2C5D-B6962904A487}"/>
    <pc:docChg chg="addSld delSld modSld sldOrd">
      <pc:chgData name="Nicky Thomas (2515016)" userId="S::2515016@student.uwtsd.ac.uk::febf747a-9a45-4212-8bd6-9733a69ce304" providerId="AD" clId="Web-{4A7A4FC0-38C5-8857-2C5D-B6962904A487}" dt="2025-10-14T21:35:46.653" v="800" actId="20577"/>
      <pc:docMkLst>
        <pc:docMk/>
      </pc:docMkLst>
      <pc:sldChg chg="addSp delSp modSp mod setBg">
        <pc:chgData name="Nicky Thomas (2515016)" userId="S::2515016@student.uwtsd.ac.uk::febf747a-9a45-4212-8bd6-9733a69ce304" providerId="AD" clId="Web-{4A7A4FC0-38C5-8857-2C5D-B6962904A487}" dt="2025-10-14T12:16:27.556" v="222" actId="20577"/>
        <pc:sldMkLst>
          <pc:docMk/>
          <pc:sldMk cId="1186512104" sldId="257"/>
        </pc:sldMkLst>
        <pc:spChg chg="mod">
          <ac:chgData name="Nicky Thomas (2515016)" userId="S::2515016@student.uwtsd.ac.uk::febf747a-9a45-4212-8bd6-9733a69ce304" providerId="AD" clId="Web-{4A7A4FC0-38C5-8857-2C5D-B6962904A487}" dt="2025-10-14T12:16:02.570" v="216" actId="20577"/>
          <ac:spMkLst>
            <pc:docMk/>
            <pc:sldMk cId="1186512104" sldId="257"/>
            <ac:spMk id="2" creationId="{B7BD667C-1E1B-3040-2B06-48CA79C0E54E}"/>
          </ac:spMkLst>
        </pc:spChg>
        <pc:spChg chg="add">
          <ac:chgData name="Nicky Thomas (2515016)" userId="S::2515016@student.uwtsd.ac.uk::febf747a-9a45-4212-8bd6-9733a69ce304" providerId="AD" clId="Web-{4A7A4FC0-38C5-8857-2C5D-B6962904A487}" dt="2025-10-14T12:00:38.191" v="59"/>
          <ac:spMkLst>
            <pc:docMk/>
            <pc:sldMk cId="1186512104" sldId="257"/>
            <ac:spMk id="9" creationId="{1C8B38D4-9D92-4608-A16B-260E8CC21335}"/>
          </ac:spMkLst>
        </pc:spChg>
        <pc:spChg chg="add">
          <ac:chgData name="Nicky Thomas (2515016)" userId="S::2515016@student.uwtsd.ac.uk::febf747a-9a45-4212-8bd6-9733a69ce304" providerId="AD" clId="Web-{4A7A4FC0-38C5-8857-2C5D-B6962904A487}" dt="2025-10-14T12:00:38.191" v="59"/>
          <ac:spMkLst>
            <pc:docMk/>
            <pc:sldMk cId="1186512104" sldId="257"/>
            <ac:spMk id="11" creationId="{0B25D2F4-7A0E-ACA7-3A97-AEE028D25753}"/>
          </ac:spMkLst>
        </pc:spChg>
        <pc:graphicFrameChg chg="add modGraphic">
          <ac:chgData name="Nicky Thomas (2515016)" userId="S::2515016@student.uwtsd.ac.uk::febf747a-9a45-4212-8bd6-9733a69ce304" providerId="AD" clId="Web-{4A7A4FC0-38C5-8857-2C5D-B6962904A487}" dt="2025-10-14T12:16:27.556" v="222" actId="20577"/>
          <ac:graphicFrameMkLst>
            <pc:docMk/>
            <pc:sldMk cId="1186512104" sldId="257"/>
            <ac:graphicFrameMk id="5" creationId="{8F8454F5-3968-0ACF-5285-1C41BE96F452}"/>
          </ac:graphicFrameMkLst>
        </pc:graphicFrameChg>
      </pc:sldChg>
      <pc:sldChg chg="addSp delSp modSp ord modTransition">
        <pc:chgData name="Nicky Thomas (2515016)" userId="S::2515016@student.uwtsd.ac.uk::febf747a-9a45-4212-8bd6-9733a69ce304" providerId="AD" clId="Web-{4A7A4FC0-38C5-8857-2C5D-B6962904A487}" dt="2025-10-14T21:13:57.429" v="715"/>
        <pc:sldMkLst>
          <pc:docMk/>
          <pc:sldMk cId="568608514" sldId="258"/>
        </pc:sldMkLst>
        <pc:spChg chg="mod">
          <ac:chgData name="Nicky Thomas (2515016)" userId="S::2515016@student.uwtsd.ac.uk::febf747a-9a45-4212-8bd6-9733a69ce304" providerId="AD" clId="Web-{4A7A4FC0-38C5-8857-2C5D-B6962904A487}" dt="2025-10-14T21:11:47.068" v="668" actId="20577"/>
          <ac:spMkLst>
            <pc:docMk/>
            <pc:sldMk cId="568608514" sldId="258"/>
            <ac:spMk id="2" creationId="{39F6A662-CD3B-D4F6-5BE1-626B9CDD25ED}"/>
          </ac:spMkLst>
        </pc:spChg>
      </pc:sldChg>
      <pc:sldChg chg="modSp">
        <pc:chgData name="Nicky Thomas (2515016)" userId="S::2515016@student.uwtsd.ac.uk::febf747a-9a45-4212-8bd6-9733a69ce304" providerId="AD" clId="Web-{4A7A4FC0-38C5-8857-2C5D-B6962904A487}" dt="2025-10-14T21:05:27.090" v="619" actId="20577"/>
        <pc:sldMkLst>
          <pc:docMk/>
          <pc:sldMk cId="2334560071" sldId="260"/>
        </pc:sldMkLst>
        <pc:spChg chg="mod">
          <ac:chgData name="Nicky Thomas (2515016)" userId="S::2515016@student.uwtsd.ac.uk::febf747a-9a45-4212-8bd6-9733a69ce304" providerId="AD" clId="Web-{4A7A4FC0-38C5-8857-2C5D-B6962904A487}" dt="2025-10-14T21:05:27.090" v="619" actId="20577"/>
          <ac:spMkLst>
            <pc:docMk/>
            <pc:sldMk cId="2334560071" sldId="260"/>
            <ac:spMk id="2" creationId="{80EEEE2F-9B4B-3A7D-C67B-0EAA8592A62B}"/>
          </ac:spMkLst>
        </pc:spChg>
      </pc:sldChg>
      <pc:sldChg chg="addSp delSp modSp">
        <pc:chgData name="Nicky Thomas (2515016)" userId="S::2515016@student.uwtsd.ac.uk::febf747a-9a45-4212-8bd6-9733a69ce304" providerId="AD" clId="Web-{4A7A4FC0-38C5-8857-2C5D-B6962904A487}" dt="2025-10-14T20:21:55.611" v="386" actId="1076"/>
        <pc:sldMkLst>
          <pc:docMk/>
          <pc:sldMk cId="3740684955" sldId="261"/>
        </pc:sldMkLst>
        <pc:picChg chg="add mod ord">
          <ac:chgData name="Nicky Thomas (2515016)" userId="S::2515016@student.uwtsd.ac.uk::febf747a-9a45-4212-8bd6-9733a69ce304" providerId="AD" clId="Web-{4A7A4FC0-38C5-8857-2C5D-B6962904A487}" dt="2025-10-14T20:21:55.611" v="386" actId="1076"/>
          <ac:picMkLst>
            <pc:docMk/>
            <pc:sldMk cId="3740684955" sldId="261"/>
            <ac:picMk id="3" creationId="{4A376184-5ACA-AA9F-2F43-AA13C93D1A49}"/>
          </ac:picMkLst>
        </pc:picChg>
      </pc:sldChg>
      <pc:sldChg chg="addSp delSp modSp add replId">
        <pc:chgData name="Nicky Thomas (2515016)" userId="S::2515016@student.uwtsd.ac.uk::febf747a-9a45-4212-8bd6-9733a69ce304" providerId="AD" clId="Web-{4A7A4FC0-38C5-8857-2C5D-B6962904A487}" dt="2025-10-14T21:15:35.763" v="757" actId="20577"/>
        <pc:sldMkLst>
          <pc:docMk/>
          <pc:sldMk cId="2518821449" sldId="262"/>
        </pc:sldMkLst>
        <pc:spChg chg="mod">
          <ac:chgData name="Nicky Thomas (2515016)" userId="S::2515016@student.uwtsd.ac.uk::febf747a-9a45-4212-8bd6-9733a69ce304" providerId="AD" clId="Web-{4A7A4FC0-38C5-8857-2C5D-B6962904A487}" dt="2025-10-14T21:15:12.823" v="747" actId="20577"/>
          <ac:spMkLst>
            <pc:docMk/>
            <pc:sldMk cId="2518821449" sldId="262"/>
            <ac:spMk id="2" creationId="{7EFE486A-C79A-2450-C690-13670FF01BE1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12:29:12.645" v="271" actId="14100"/>
          <ac:spMkLst>
            <pc:docMk/>
            <pc:sldMk cId="2518821449" sldId="262"/>
            <ac:spMk id="10" creationId="{CEFBA27A-A020-A39E-BB7F-7DC729B87205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5:35.763" v="757" actId="20577"/>
          <ac:spMkLst>
            <pc:docMk/>
            <pc:sldMk cId="2518821449" sldId="262"/>
            <ac:spMk id="13" creationId="{FBE99067-AA90-C9D0-A51B-DF8306BFDCB2}"/>
          </ac:spMkLst>
        </pc:spChg>
        <pc:picChg chg="add mod">
          <ac:chgData name="Nicky Thomas (2515016)" userId="S::2515016@student.uwtsd.ac.uk::febf747a-9a45-4212-8bd6-9733a69ce304" providerId="AD" clId="Web-{4A7A4FC0-38C5-8857-2C5D-B6962904A487}" dt="2025-10-14T21:06:10.482" v="632" actId="1076"/>
          <ac:picMkLst>
            <pc:docMk/>
            <pc:sldMk cId="2518821449" sldId="262"/>
            <ac:picMk id="4" creationId="{5085C052-53A8-6F32-9147-6B312AFDC7A8}"/>
          </ac:picMkLst>
        </pc:picChg>
      </pc:sldChg>
      <pc:sldChg chg="addSp delSp modSp add replId">
        <pc:chgData name="Nicky Thomas (2515016)" userId="S::2515016@student.uwtsd.ac.uk::febf747a-9a45-4212-8bd6-9733a69ce304" providerId="AD" clId="Web-{4A7A4FC0-38C5-8857-2C5D-B6962904A487}" dt="2025-10-14T12:10:03.740" v="153" actId="20577"/>
        <pc:sldMkLst>
          <pc:docMk/>
          <pc:sldMk cId="1404641993" sldId="263"/>
        </pc:sldMkLst>
        <pc:spChg chg="mod">
          <ac:chgData name="Nicky Thomas (2515016)" userId="S::2515016@student.uwtsd.ac.uk::febf747a-9a45-4212-8bd6-9733a69ce304" providerId="AD" clId="Web-{4A7A4FC0-38C5-8857-2C5D-B6962904A487}" dt="2025-10-14T12:10:03.740" v="153" actId="20577"/>
          <ac:spMkLst>
            <pc:docMk/>
            <pc:sldMk cId="1404641993" sldId="263"/>
            <ac:spMk id="2" creationId="{F1FA345E-3142-732E-3A34-676C254E241A}"/>
          </ac:spMkLst>
        </pc:spChg>
        <pc:picChg chg="add mod ord">
          <ac:chgData name="Nicky Thomas (2515016)" userId="S::2515016@student.uwtsd.ac.uk::febf747a-9a45-4212-8bd6-9733a69ce304" providerId="AD" clId="Web-{4A7A4FC0-38C5-8857-2C5D-B6962904A487}" dt="2025-10-14T11:58:14.296" v="41" actId="14100"/>
          <ac:picMkLst>
            <pc:docMk/>
            <pc:sldMk cId="1404641993" sldId="263"/>
            <ac:picMk id="5" creationId="{8BFEE9FA-3087-E499-DA3F-135DF551423F}"/>
          </ac:picMkLst>
        </pc:picChg>
      </pc:sldChg>
      <pc:sldChg chg="addSp delSp modSp new modTransition">
        <pc:chgData name="Nicky Thomas (2515016)" userId="S::2515016@student.uwtsd.ac.uk::febf747a-9a45-4212-8bd6-9733a69ce304" providerId="AD" clId="Web-{4A7A4FC0-38C5-8857-2C5D-B6962904A487}" dt="2025-10-14T21:24:08.527" v="796" actId="14100"/>
        <pc:sldMkLst>
          <pc:docMk/>
          <pc:sldMk cId="444440705" sldId="265"/>
        </pc:sldMkLst>
        <pc:spChg chg="mod">
          <ac:chgData name="Nicky Thomas (2515016)" userId="S::2515016@student.uwtsd.ac.uk::febf747a-9a45-4212-8bd6-9733a69ce304" providerId="AD" clId="Web-{4A7A4FC0-38C5-8857-2C5D-B6962904A487}" dt="2025-10-14T20:21:28.830" v="383" actId="20577"/>
          <ac:spMkLst>
            <pc:docMk/>
            <pc:sldMk cId="444440705" sldId="265"/>
            <ac:spMk id="2" creationId="{CFB6A5E5-6061-F105-7EDC-D4A8B66A6690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24:03.636" v="795" actId="20577"/>
          <ac:spMkLst>
            <pc:docMk/>
            <pc:sldMk cId="444440705" sldId="265"/>
            <ac:spMk id="16" creationId="{370C234C-60EC-640A-7B60-0DDD7FCD6C50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04:40.307" v="612" actId="20577"/>
          <ac:spMkLst>
            <pc:docMk/>
            <pc:sldMk cId="444440705" sldId="265"/>
            <ac:spMk id="21" creationId="{E5C0A8B1-55D2-6D6D-FF90-3EEF223D5735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12:07:29.867" v="115" actId="20577"/>
          <ac:spMkLst>
            <pc:docMk/>
            <pc:sldMk cId="444440705" sldId="265"/>
            <ac:spMk id="22" creationId="{1EAC02FD-B1ED-32E9-B9B6-CA9BB95F252A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04:01.243" v="608" actId="20577"/>
          <ac:spMkLst>
            <pc:docMk/>
            <pc:sldMk cId="444440705" sldId="265"/>
            <ac:spMk id="23" creationId="{FDF85830-1C4D-619E-9178-E299C973DC25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12:20:03.406" v="227" actId="20577"/>
          <ac:spMkLst>
            <pc:docMk/>
            <pc:sldMk cId="444440705" sldId="265"/>
            <ac:spMk id="29" creationId="{7D1FEC20-24BB-A072-C469-53CFA5F5083E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12:13:22.955" v="189" actId="20577"/>
          <ac:spMkLst>
            <pc:docMk/>
            <pc:sldMk cId="444440705" sldId="265"/>
            <ac:spMk id="30" creationId="{883C415D-694B-81F7-0608-7051BE15ECD5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24:08.527" v="796" actId="14100"/>
          <ac:spMkLst>
            <pc:docMk/>
            <pc:sldMk cId="444440705" sldId="265"/>
            <ac:spMk id="33" creationId="{213602D6-E920-0D04-A705-EC2F8AB4A9E3}"/>
          </ac:spMkLst>
        </pc:spChg>
        <pc:picChg chg="add mod">
          <ac:chgData name="Nicky Thomas (2515016)" userId="S::2515016@student.uwtsd.ac.uk::febf747a-9a45-4212-8bd6-9733a69ce304" providerId="AD" clId="Web-{4A7A4FC0-38C5-8857-2C5D-B6962904A487}" dt="2025-10-14T21:03:47.711" v="604" actId="1076"/>
          <ac:picMkLst>
            <pc:docMk/>
            <pc:sldMk cId="444440705" sldId="265"/>
            <ac:picMk id="4" creationId="{2FF3232E-8A1A-87A2-BE69-94BBF1FAE586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12:02:38.695" v="70" actId="1076"/>
          <ac:picMkLst>
            <pc:docMk/>
            <pc:sldMk cId="444440705" sldId="265"/>
            <ac:picMk id="5" creationId="{A969EAA8-4891-DEF4-3696-BD5F994DE56C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12:02:58.789" v="73" actId="1076"/>
          <ac:picMkLst>
            <pc:docMk/>
            <pc:sldMk cId="444440705" sldId="265"/>
            <ac:picMk id="7" creationId="{E3247BDC-C44D-DFB9-6764-BCB51ADC44BB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12:03:18.477" v="78" actId="1076"/>
          <ac:picMkLst>
            <pc:docMk/>
            <pc:sldMk cId="444440705" sldId="265"/>
            <ac:picMk id="9" creationId="{0ADF1A83-4789-CFEC-20D6-6B1F88A82BAC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12:04:04.556" v="86" actId="1076"/>
          <ac:picMkLst>
            <pc:docMk/>
            <pc:sldMk cId="444440705" sldId="265"/>
            <ac:picMk id="13" creationId="{5BCBDF49-027F-D191-23DB-DD6195978D3F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12:28:19.595" v="265" actId="1076"/>
          <ac:picMkLst>
            <pc:docMk/>
            <pc:sldMk cId="444440705" sldId="265"/>
            <ac:picMk id="36" creationId="{6B8E90B4-F4D8-902D-03AD-1CEC3754EB81}"/>
          </ac:picMkLst>
        </pc:picChg>
      </pc:sldChg>
      <pc:sldChg chg="addSp delSp modSp add replId">
        <pc:chgData name="Nicky Thomas (2515016)" userId="S::2515016@student.uwtsd.ac.uk::febf747a-9a45-4212-8bd6-9733a69ce304" providerId="AD" clId="Web-{4A7A4FC0-38C5-8857-2C5D-B6962904A487}" dt="2025-10-14T20:22:10.440" v="388" actId="1076"/>
        <pc:sldMkLst>
          <pc:docMk/>
          <pc:sldMk cId="1746379098" sldId="266"/>
        </pc:sldMkLst>
        <pc:spChg chg="mod">
          <ac:chgData name="Nicky Thomas (2515016)" userId="S::2515016@student.uwtsd.ac.uk::febf747a-9a45-4212-8bd6-9733a69ce304" providerId="AD" clId="Web-{4A7A4FC0-38C5-8857-2C5D-B6962904A487}" dt="2025-10-14T12:23:57.479" v="247" actId="20577"/>
          <ac:spMkLst>
            <pc:docMk/>
            <pc:sldMk cId="1746379098" sldId="266"/>
            <ac:spMk id="2" creationId="{38F994CE-0DAB-7CE1-FC6D-C0ABEF222C63}"/>
          </ac:spMkLst>
        </pc:spChg>
        <pc:picChg chg="add mod ord">
          <ac:chgData name="Nicky Thomas (2515016)" userId="S::2515016@student.uwtsd.ac.uk::febf747a-9a45-4212-8bd6-9733a69ce304" providerId="AD" clId="Web-{4A7A4FC0-38C5-8857-2C5D-B6962904A487}" dt="2025-10-14T20:22:10.440" v="388" actId="1076"/>
          <ac:picMkLst>
            <pc:docMk/>
            <pc:sldMk cId="1746379098" sldId="266"/>
            <ac:picMk id="6" creationId="{DBB2226B-3E9E-EF07-537C-CDDF8E58D634}"/>
          </ac:picMkLst>
        </pc:picChg>
      </pc:sldChg>
      <pc:sldChg chg="addSp modSp new ord">
        <pc:chgData name="Nicky Thomas (2515016)" userId="S::2515016@student.uwtsd.ac.uk::febf747a-9a45-4212-8bd6-9733a69ce304" providerId="AD" clId="Web-{4A7A4FC0-38C5-8857-2C5D-B6962904A487}" dt="2025-10-14T13:13:34.085" v="365"/>
        <pc:sldMkLst>
          <pc:docMk/>
          <pc:sldMk cId="2199874522" sldId="268"/>
        </pc:sldMkLst>
        <pc:spChg chg="add mod">
          <ac:chgData name="Nicky Thomas (2515016)" userId="S::2515016@student.uwtsd.ac.uk::febf747a-9a45-4212-8bd6-9733a69ce304" providerId="AD" clId="Web-{4A7A4FC0-38C5-8857-2C5D-B6962904A487}" dt="2025-10-14T13:13:16.194" v="363" actId="20577"/>
          <ac:spMkLst>
            <pc:docMk/>
            <pc:sldMk cId="2199874522" sldId="268"/>
            <ac:spMk id="2" creationId="{26980F32-D407-0988-DB65-D198F604EDEB}"/>
          </ac:spMkLst>
        </pc:spChg>
      </pc:sldChg>
      <pc:sldChg chg="addSp delSp modSp add replId">
        <pc:chgData name="Nicky Thomas (2515016)" userId="S::2515016@student.uwtsd.ac.uk::febf747a-9a45-4212-8bd6-9733a69ce304" providerId="AD" clId="Web-{4A7A4FC0-38C5-8857-2C5D-B6962904A487}" dt="2025-10-14T21:24:20.871" v="798" actId="20577"/>
        <pc:sldMkLst>
          <pc:docMk/>
          <pc:sldMk cId="1647342388" sldId="269"/>
        </pc:sldMkLst>
        <pc:spChg chg="add mod">
          <ac:chgData name="Nicky Thomas (2515016)" userId="S::2515016@student.uwtsd.ac.uk::febf747a-9a45-4212-8bd6-9733a69ce304" providerId="AD" clId="Web-{4A7A4FC0-38C5-8857-2C5D-B6962904A487}" dt="2025-10-14T20:27:42.126" v="443" actId="20577"/>
          <ac:spMkLst>
            <pc:docMk/>
            <pc:sldMk cId="1647342388" sldId="269"/>
            <ac:spMk id="4" creationId="{FC722A13-3CC2-23EE-4D47-982A2D5DC1B5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0:38:06.368" v="542" actId="1076"/>
          <ac:spMkLst>
            <pc:docMk/>
            <pc:sldMk cId="1647342388" sldId="269"/>
            <ac:spMk id="8" creationId="{CD3DA98F-D1E8-4250-8D93-388AEFAA11DA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0:38:28.993" v="547" actId="20577"/>
          <ac:spMkLst>
            <pc:docMk/>
            <pc:sldMk cId="1647342388" sldId="269"/>
            <ac:spMk id="10" creationId="{B0EBB443-E896-0A72-8296-38455D859D88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0:38:18.212" v="545" actId="20577"/>
          <ac:spMkLst>
            <pc:docMk/>
            <pc:sldMk cId="1647342388" sldId="269"/>
            <ac:spMk id="12" creationId="{38EFC373-4616-3FE8-40AA-26C6381E620C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1:24:20.871" v="798" actId="20577"/>
          <ac:spMkLst>
            <pc:docMk/>
            <pc:sldMk cId="1647342388" sldId="269"/>
            <ac:spMk id="16" creationId="{A00E4390-A152-EB6C-FF44-B7994CFBD1BD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1:05:18.934" v="616" actId="20577"/>
          <ac:spMkLst>
            <pc:docMk/>
            <pc:sldMk cId="1647342388" sldId="269"/>
            <ac:spMk id="21" creationId="{E3A012DF-0B01-132E-D69D-B2671317A2CA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0:29:42.551" v="457" actId="1076"/>
          <ac:spMkLst>
            <pc:docMk/>
            <pc:sldMk cId="1647342388" sldId="269"/>
            <ac:spMk id="22" creationId="{9F91FC32-67FC-AE96-5226-BD5187D2642F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1:01:07.372" v="576" actId="20577"/>
          <ac:spMkLst>
            <pc:docMk/>
            <pc:sldMk cId="1647342388" sldId="269"/>
            <ac:spMk id="23" creationId="{A0D2A0F7-6F30-B5E5-C209-1E651BA071FB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0:30:09.552" v="462" actId="1076"/>
          <ac:spMkLst>
            <pc:docMk/>
            <pc:sldMk cId="1647342388" sldId="269"/>
            <ac:spMk id="29" creationId="{5F9F9498-C684-5426-B1D7-28E4E1D225BB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0:29:52.489" v="459" actId="1076"/>
          <ac:spMkLst>
            <pc:docMk/>
            <pc:sldMk cId="1647342388" sldId="269"/>
            <ac:spMk id="30" creationId="{7A711F22-F06B-5E98-CA46-3957543F4E55}"/>
          </ac:spMkLst>
        </pc:spChg>
        <pc:spChg chg="mod">
          <ac:chgData name="Nicky Thomas (2515016)" userId="S::2515016@student.uwtsd.ac.uk::febf747a-9a45-4212-8bd6-9733a69ce304" providerId="AD" clId="Web-{4A7A4FC0-38C5-8857-2C5D-B6962904A487}" dt="2025-10-14T20:29:23.301" v="453" actId="14100"/>
          <ac:spMkLst>
            <pc:docMk/>
            <pc:sldMk cId="1647342388" sldId="269"/>
            <ac:spMk id="33" creationId="{405FFED3-642F-9B51-0DA2-2B008CCABCA1}"/>
          </ac:spMkLst>
        </pc:spChg>
        <pc:picChg chg="mod">
          <ac:chgData name="Nicky Thomas (2515016)" userId="S::2515016@student.uwtsd.ac.uk::febf747a-9a45-4212-8bd6-9733a69ce304" providerId="AD" clId="Web-{4A7A4FC0-38C5-8857-2C5D-B6962904A487}" dt="2025-10-14T20:30:55.756" v="472" actId="1076"/>
          <ac:picMkLst>
            <pc:docMk/>
            <pc:sldMk cId="1647342388" sldId="269"/>
            <ac:picMk id="5" creationId="{F0573F18-B291-864A-C7E3-4C77A2360CFD}"/>
          </ac:picMkLst>
        </pc:picChg>
        <pc:picChg chg="mod">
          <ac:chgData name="Nicky Thomas (2515016)" userId="S::2515016@student.uwtsd.ac.uk::febf747a-9a45-4212-8bd6-9733a69ce304" providerId="AD" clId="Web-{4A7A4FC0-38C5-8857-2C5D-B6962904A487}" dt="2025-10-14T20:30:57.865" v="473" actId="1076"/>
          <ac:picMkLst>
            <pc:docMk/>
            <pc:sldMk cId="1647342388" sldId="269"/>
            <ac:picMk id="7" creationId="{42464FC1-C163-80F4-9A75-D4BB7CD0C012}"/>
          </ac:picMkLst>
        </pc:picChg>
        <pc:picChg chg="mod">
          <ac:chgData name="Nicky Thomas (2515016)" userId="S::2515016@student.uwtsd.ac.uk::febf747a-9a45-4212-8bd6-9733a69ce304" providerId="AD" clId="Web-{4A7A4FC0-38C5-8857-2C5D-B6962904A487}" dt="2025-10-14T20:31:22.600" v="478" actId="1076"/>
          <ac:picMkLst>
            <pc:docMk/>
            <pc:sldMk cId="1647342388" sldId="269"/>
            <ac:picMk id="9" creationId="{1D455AEC-7C7A-CE69-7671-B8C27DEC2533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20:36:45.600" v="536" actId="1076"/>
          <ac:picMkLst>
            <pc:docMk/>
            <pc:sldMk cId="1647342388" sldId="269"/>
            <ac:picMk id="11" creationId="{6F782567-C4AA-3B8C-FA8B-292FCAB19923}"/>
          </ac:picMkLst>
        </pc:picChg>
        <pc:picChg chg="mod">
          <ac:chgData name="Nicky Thomas (2515016)" userId="S::2515016@student.uwtsd.ac.uk::febf747a-9a45-4212-8bd6-9733a69ce304" providerId="AD" clId="Web-{4A7A4FC0-38C5-8857-2C5D-B6962904A487}" dt="2025-10-14T20:31:13.412" v="476" actId="1076"/>
          <ac:picMkLst>
            <pc:docMk/>
            <pc:sldMk cId="1647342388" sldId="269"/>
            <ac:picMk id="13" creationId="{5C17FFB2-6095-16B6-A47A-895564D12B37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20:38:02.446" v="541" actId="1076"/>
          <ac:picMkLst>
            <pc:docMk/>
            <pc:sldMk cId="1647342388" sldId="269"/>
            <ac:picMk id="14" creationId="{42B66E8A-A90F-8C08-48FF-C7042A266624}"/>
          </ac:picMkLst>
        </pc:picChg>
        <pc:picChg chg="add mod">
          <ac:chgData name="Nicky Thomas (2515016)" userId="S::2515016@student.uwtsd.ac.uk::febf747a-9a45-4212-8bd6-9733a69ce304" providerId="AD" clId="Web-{4A7A4FC0-38C5-8857-2C5D-B6962904A487}" dt="2025-10-14T21:02:19.190" v="589" actId="14100"/>
          <ac:picMkLst>
            <pc:docMk/>
            <pc:sldMk cId="1647342388" sldId="269"/>
            <ac:picMk id="15" creationId="{6F33A817-97E5-E2A7-80EB-796AF6BF657D}"/>
          </ac:picMkLst>
        </pc:picChg>
        <pc:picChg chg="mod">
          <ac:chgData name="Nicky Thomas (2515016)" userId="S::2515016@student.uwtsd.ac.uk::febf747a-9a45-4212-8bd6-9733a69ce304" providerId="AD" clId="Web-{4A7A4FC0-38C5-8857-2C5D-B6962904A487}" dt="2025-10-14T20:31:28.866" v="479" actId="1076"/>
          <ac:picMkLst>
            <pc:docMk/>
            <pc:sldMk cId="1647342388" sldId="269"/>
            <ac:picMk id="36" creationId="{B4C5BD79-4B6D-1B59-0A7C-CA36D7260C0F}"/>
          </ac:picMkLst>
        </pc:picChg>
      </pc:sldChg>
      <pc:sldChg chg="addSp modSp add ord replId">
        <pc:chgData name="Nicky Thomas (2515016)" userId="S::2515016@student.uwtsd.ac.uk::febf747a-9a45-4212-8bd6-9733a69ce304" providerId="AD" clId="Web-{4A7A4FC0-38C5-8857-2C5D-B6962904A487}" dt="2025-10-14T21:13:59.929" v="716"/>
        <pc:sldMkLst>
          <pc:docMk/>
          <pc:sldMk cId="2586789679" sldId="270"/>
        </pc:sldMkLst>
        <pc:spChg chg="mod">
          <ac:chgData name="Nicky Thomas (2515016)" userId="S::2515016@student.uwtsd.ac.uk::febf747a-9a45-4212-8bd6-9733a69ce304" providerId="AD" clId="Web-{4A7A4FC0-38C5-8857-2C5D-B6962904A487}" dt="2025-10-14T21:12:57.287" v="693" actId="20577"/>
          <ac:spMkLst>
            <pc:docMk/>
            <pc:sldMk cId="2586789679" sldId="270"/>
            <ac:spMk id="2" creationId="{D9CFEFE9-21CB-2BA9-7BFD-E05F1390C587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2:35.584" v="684" actId="20577"/>
          <ac:spMkLst>
            <pc:docMk/>
            <pc:sldMk cId="2586789679" sldId="270"/>
            <ac:spMk id="3" creationId="{30238C7D-B547-FD6F-4E57-12FFFE83A721}"/>
          </ac:spMkLst>
        </pc:spChg>
      </pc:sldChg>
      <pc:sldChg chg="addSp modSp add replId">
        <pc:chgData name="Nicky Thomas (2515016)" userId="S::2515016@student.uwtsd.ac.uk::febf747a-9a45-4212-8bd6-9733a69ce304" providerId="AD" clId="Web-{4A7A4FC0-38C5-8857-2C5D-B6962904A487}" dt="2025-10-14T21:13:48.038" v="714" actId="20577"/>
        <pc:sldMkLst>
          <pc:docMk/>
          <pc:sldMk cId="1985317529" sldId="271"/>
        </pc:sldMkLst>
        <pc:spChg chg="mod">
          <ac:chgData name="Nicky Thomas (2515016)" userId="S::2515016@student.uwtsd.ac.uk::febf747a-9a45-4212-8bd6-9733a69ce304" providerId="AD" clId="Web-{4A7A4FC0-38C5-8857-2C5D-B6962904A487}" dt="2025-10-14T21:13:26.335" v="705" actId="20577"/>
          <ac:spMkLst>
            <pc:docMk/>
            <pc:sldMk cId="1985317529" sldId="271"/>
            <ac:spMk id="2" creationId="{566E9852-CA41-BB87-D290-F011055E9929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3:48.038" v="714" actId="20577"/>
          <ac:spMkLst>
            <pc:docMk/>
            <pc:sldMk cId="1985317529" sldId="271"/>
            <ac:spMk id="3" creationId="{7FE7B865-C9AE-2D06-BD36-AB5AF9B0C3C6}"/>
          </ac:spMkLst>
        </pc:spChg>
      </pc:sldChg>
      <pc:sldChg chg="addSp modSp add replId">
        <pc:chgData name="Nicky Thomas (2515016)" userId="S::2515016@student.uwtsd.ac.uk::febf747a-9a45-4212-8bd6-9733a69ce304" providerId="AD" clId="Web-{4A7A4FC0-38C5-8857-2C5D-B6962904A487}" dt="2025-10-14T21:14:52.555" v="735" actId="20577"/>
        <pc:sldMkLst>
          <pc:docMk/>
          <pc:sldMk cId="1711422501" sldId="272"/>
        </pc:sldMkLst>
        <pc:spChg chg="mod">
          <ac:chgData name="Nicky Thomas (2515016)" userId="S::2515016@student.uwtsd.ac.uk::febf747a-9a45-4212-8bd6-9733a69ce304" providerId="AD" clId="Web-{4A7A4FC0-38C5-8857-2C5D-B6962904A487}" dt="2025-10-14T21:14:34.210" v="726" actId="20577"/>
          <ac:spMkLst>
            <pc:docMk/>
            <pc:sldMk cId="1711422501" sldId="272"/>
            <ac:spMk id="2" creationId="{6B9F06E9-9D65-A0D8-71B9-864A1BF38F2A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4:52.555" v="735" actId="20577"/>
          <ac:spMkLst>
            <pc:docMk/>
            <pc:sldMk cId="1711422501" sldId="272"/>
            <ac:spMk id="4" creationId="{64625917-1597-8DAD-EE8C-983B6B6EC315}"/>
          </ac:spMkLst>
        </pc:spChg>
      </pc:sldChg>
      <pc:sldChg chg="addSp modSp add replId">
        <pc:chgData name="Nicky Thomas (2515016)" userId="S::2515016@student.uwtsd.ac.uk::febf747a-9a45-4212-8bd6-9733a69ce304" providerId="AD" clId="Web-{4A7A4FC0-38C5-8857-2C5D-B6962904A487}" dt="2025-10-14T21:16:47.285" v="774" actId="20577"/>
        <pc:sldMkLst>
          <pc:docMk/>
          <pc:sldMk cId="3032065510" sldId="273"/>
        </pc:sldMkLst>
        <pc:spChg chg="mod">
          <ac:chgData name="Nicky Thomas (2515016)" userId="S::2515016@student.uwtsd.ac.uk::febf747a-9a45-4212-8bd6-9733a69ce304" providerId="AD" clId="Web-{4A7A4FC0-38C5-8857-2C5D-B6962904A487}" dt="2025-10-14T21:16:07.297" v="765" actId="20577"/>
          <ac:spMkLst>
            <pc:docMk/>
            <pc:sldMk cId="3032065510" sldId="273"/>
            <ac:spMk id="2" creationId="{18303192-6C97-FF17-3B10-4F1122D46DFF}"/>
          </ac:spMkLst>
        </pc:spChg>
        <pc:spChg chg="add">
          <ac:chgData name="Nicky Thomas (2515016)" userId="S::2515016@student.uwtsd.ac.uk::febf747a-9a45-4212-8bd6-9733a69ce304" providerId="AD" clId="Web-{4A7A4FC0-38C5-8857-2C5D-B6962904A487}" dt="2025-10-14T21:16:19.080" v="766"/>
          <ac:spMkLst>
            <pc:docMk/>
            <pc:sldMk cId="3032065510" sldId="273"/>
            <ac:spMk id="3" creationId="{7A482058-F953-AF00-D244-0A7649D3C861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6:47.285" v="774" actId="20577"/>
          <ac:spMkLst>
            <pc:docMk/>
            <pc:sldMk cId="3032065510" sldId="273"/>
            <ac:spMk id="4" creationId="{3C09CADE-1167-9C0C-8006-5852523CDACD}"/>
          </ac:spMkLst>
        </pc:spChg>
      </pc:sldChg>
      <pc:sldChg chg="addSp modSp add replId">
        <pc:chgData name="Nicky Thomas (2515016)" userId="S::2515016@student.uwtsd.ac.uk::febf747a-9a45-4212-8bd6-9733a69ce304" providerId="AD" clId="Web-{4A7A4FC0-38C5-8857-2C5D-B6962904A487}" dt="2025-10-14T21:17:33.336" v="793" actId="20577"/>
        <pc:sldMkLst>
          <pc:docMk/>
          <pc:sldMk cId="1951240649" sldId="274"/>
        </pc:sldMkLst>
        <pc:spChg chg="mod">
          <ac:chgData name="Nicky Thomas (2515016)" userId="S::2515016@student.uwtsd.ac.uk::febf747a-9a45-4212-8bd6-9733a69ce304" providerId="AD" clId="Web-{4A7A4FC0-38C5-8857-2C5D-B6962904A487}" dt="2025-10-14T21:17:11.756" v="786" actId="20577"/>
          <ac:spMkLst>
            <pc:docMk/>
            <pc:sldMk cId="1951240649" sldId="274"/>
            <ac:spMk id="2" creationId="{B3DD7C42-D2D7-B7E9-B028-B06DAD39C2E7}"/>
          </ac:spMkLst>
        </pc:spChg>
        <pc:spChg chg="add mod">
          <ac:chgData name="Nicky Thomas (2515016)" userId="S::2515016@student.uwtsd.ac.uk::febf747a-9a45-4212-8bd6-9733a69ce304" providerId="AD" clId="Web-{4A7A4FC0-38C5-8857-2C5D-B6962904A487}" dt="2025-10-14T21:17:33.336" v="793" actId="20577"/>
          <ac:spMkLst>
            <pc:docMk/>
            <pc:sldMk cId="1951240649" sldId="274"/>
            <ac:spMk id="3" creationId="{844B146C-EA07-9503-BDA7-9F8331147AD3}"/>
          </ac:spMkLst>
        </pc:spChg>
      </pc:sldChg>
    </pc:docChg>
  </pc:docChgLst>
  <pc:docChgLst>
    <pc:chgData name="Nicky Thomas (2515016)" userId="S::2515016@student.uwtsd.ac.uk::febf747a-9a45-4212-8bd6-9733a69ce304" providerId="AD" clId="Web-{EEC9135D-C79C-C4A2-6BD3-A6471094CC9D}"/>
    <pc:docChg chg="addSld delSld">
      <pc:chgData name="Nicky Thomas (2515016)" userId="S::2515016@student.uwtsd.ac.uk::febf747a-9a45-4212-8bd6-9733a69ce304" providerId="AD" clId="Web-{EEC9135D-C79C-C4A2-6BD3-A6471094CC9D}" dt="2025-10-15T12:21:54.408" v="3"/>
      <pc:docMkLst>
        <pc:docMk/>
      </pc:docMkLst>
      <pc:sldChg chg="del">
        <pc:chgData name="Nicky Thomas (2515016)" userId="S::2515016@student.uwtsd.ac.uk::febf747a-9a45-4212-8bd6-9733a69ce304" providerId="AD" clId="Web-{EEC9135D-C79C-C4A2-6BD3-A6471094CC9D}" dt="2025-10-15T12:21:54.408" v="3"/>
        <pc:sldMkLst>
          <pc:docMk/>
          <pc:sldMk cId="1388082457" sldId="259"/>
        </pc:sldMkLst>
      </pc:sldChg>
      <pc:sldChg chg="del">
        <pc:chgData name="Nicky Thomas (2515016)" userId="S::2515016@student.uwtsd.ac.uk::febf747a-9a45-4212-8bd6-9733a69ce304" providerId="AD" clId="Web-{EEC9135D-C79C-C4A2-6BD3-A6471094CC9D}" dt="2025-10-15T12:21:47.986" v="2"/>
        <pc:sldMkLst>
          <pc:docMk/>
          <pc:sldMk cId="4011318963" sldId="267"/>
        </pc:sldMkLst>
      </pc:sldChg>
      <pc:sldChg chg="new del">
        <pc:chgData name="Nicky Thomas (2515016)" userId="S::2515016@student.uwtsd.ac.uk::febf747a-9a45-4212-8bd6-9733a69ce304" providerId="AD" clId="Web-{EEC9135D-C79C-C4A2-6BD3-A6471094CC9D}" dt="2025-10-15T12:20:14.484" v="1"/>
        <pc:sldMkLst>
          <pc:docMk/>
          <pc:sldMk cId="1421687481" sldId="275"/>
        </pc:sldMkLst>
      </pc:sldChg>
    </pc:docChg>
  </pc:docChgLst>
  <pc:docChgLst>
    <pc:chgData name="Nicky Thomas (2515016)" userId="S::2515016@student.uwtsd.ac.uk::febf747a-9a45-4212-8bd6-9733a69ce304" providerId="AD" clId="Web-{918E7EAA-EF56-0CE7-A02E-C4CDCCF86D97}"/>
    <pc:docChg chg="modSld">
      <pc:chgData name="Nicky Thomas (2515016)" userId="S::2515016@student.uwtsd.ac.uk::febf747a-9a45-4212-8bd6-9733a69ce304" providerId="AD" clId="Web-{918E7EAA-EF56-0CE7-A02E-C4CDCCF86D97}" dt="2025-10-16T20:42:12.992" v="25" actId="20577"/>
      <pc:docMkLst>
        <pc:docMk/>
      </pc:docMkLst>
      <pc:sldChg chg="modSp">
        <pc:chgData name="Nicky Thomas (2515016)" userId="S::2515016@student.uwtsd.ac.uk::febf747a-9a45-4212-8bd6-9733a69ce304" providerId="AD" clId="Web-{918E7EAA-EF56-0CE7-A02E-C4CDCCF86D97}" dt="2025-10-16T20:40:27.241" v="1" actId="20577"/>
        <pc:sldMkLst>
          <pc:docMk/>
          <pc:sldMk cId="1620724043" sldId="276"/>
        </pc:sldMkLst>
        <pc:spChg chg="mod">
          <ac:chgData name="Nicky Thomas (2515016)" userId="S::2515016@student.uwtsd.ac.uk::febf747a-9a45-4212-8bd6-9733a69ce304" providerId="AD" clId="Web-{918E7EAA-EF56-0CE7-A02E-C4CDCCF86D97}" dt="2025-10-16T20:40:27.241" v="1" actId="20577"/>
          <ac:spMkLst>
            <pc:docMk/>
            <pc:sldMk cId="1620724043" sldId="276"/>
            <ac:spMk id="3" creationId="{2D589B6C-33BE-75C4-F72D-EAAD57AA4198}"/>
          </ac:spMkLst>
        </pc:spChg>
      </pc:sldChg>
      <pc:sldChg chg="modSp">
        <pc:chgData name="Nicky Thomas (2515016)" userId="S::2515016@student.uwtsd.ac.uk::febf747a-9a45-4212-8bd6-9733a69ce304" providerId="AD" clId="Web-{918E7EAA-EF56-0CE7-A02E-C4CDCCF86D97}" dt="2025-10-16T20:42:12.992" v="25" actId="20577"/>
        <pc:sldMkLst>
          <pc:docMk/>
          <pc:sldMk cId="1427532697" sldId="280"/>
        </pc:sldMkLst>
        <pc:spChg chg="mod">
          <ac:chgData name="Nicky Thomas (2515016)" userId="S::2515016@student.uwtsd.ac.uk::febf747a-9a45-4212-8bd6-9733a69ce304" providerId="AD" clId="Web-{918E7EAA-EF56-0CE7-A02E-C4CDCCF86D97}" dt="2025-10-16T20:42:12.992" v="25" actId="20577"/>
          <ac:spMkLst>
            <pc:docMk/>
            <pc:sldMk cId="1427532697" sldId="280"/>
            <ac:spMk id="3" creationId="{44058DF9-2802-F0F3-2D8F-D0AB9B8C906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E36BCA-9373-4242-A25C-3B602636B6A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D76CD56-B44C-4D69-B440-4C444794B123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cy-GB" sz="6500" dirty="0">
              <a:latin typeface="Trade Gothic Next Light"/>
              <a:ea typeface="+mn-ea"/>
              <a:cs typeface="+mn-cs"/>
            </a:rPr>
            <a:t>Beth wyt ti eisiau? </a:t>
          </a:r>
          <a:endParaRPr lang="en-US" sz="6500" dirty="0">
            <a:latin typeface="Trade Gothic Next Light"/>
            <a:ea typeface="+mn-ea"/>
            <a:cs typeface="+mn-cs"/>
          </a:endParaRPr>
        </a:p>
      </dgm:t>
    </dgm:pt>
    <dgm:pt modelId="{484FE0FA-E3CD-4737-B787-0580F0A0C070}" type="parTrans" cxnId="{2FEE60E1-536E-40A3-A3F5-59BB147E2D0F}">
      <dgm:prSet/>
      <dgm:spPr/>
      <dgm:t>
        <a:bodyPr/>
        <a:lstStyle/>
        <a:p>
          <a:endParaRPr lang="en-US"/>
        </a:p>
      </dgm:t>
    </dgm:pt>
    <dgm:pt modelId="{CD701093-6CBF-4D9B-B419-A45B11040A2D}" type="sibTrans" cxnId="{2FEE60E1-536E-40A3-A3F5-59BB147E2D0F}">
      <dgm:prSet/>
      <dgm:spPr/>
      <dgm:t>
        <a:bodyPr/>
        <a:lstStyle/>
        <a:p>
          <a:endParaRPr lang="en-US"/>
        </a:p>
      </dgm:t>
    </dgm:pt>
    <dgm:pt modelId="{DFCD0C90-49C1-4D8A-ADA1-5294D598B3B3}">
      <dgm:prSet phldr="0"/>
      <dgm:spPr/>
      <dgm:t>
        <a:bodyPr/>
        <a:lstStyle/>
        <a:p>
          <a:pPr algn="ctr">
            <a:lnSpc>
              <a:spcPct val="90000"/>
            </a:lnSpc>
          </a:pPr>
          <a:r>
            <a:rPr lang="cy-GB" sz="6500" dirty="0">
              <a:latin typeface="Trade Gothic Next Light"/>
              <a:ea typeface="+mn-ea"/>
              <a:cs typeface="+mn-cs"/>
            </a:rPr>
            <a:t>Rydw i eisiau.....</a:t>
          </a:r>
          <a:endParaRPr lang="en-GB" sz="6500" dirty="0">
            <a:latin typeface="Trade Gothic Next Light"/>
            <a:ea typeface="+mn-ea"/>
            <a:cs typeface="+mn-cs"/>
          </a:endParaRPr>
        </a:p>
      </dgm:t>
    </dgm:pt>
    <dgm:pt modelId="{ADB0E723-A534-4B8F-9CB3-B652D5C75F7F}" type="parTrans" cxnId="{7C37C984-08BA-405A-80E2-14D21FA280CA}">
      <dgm:prSet/>
      <dgm:spPr/>
    </dgm:pt>
    <dgm:pt modelId="{EA8ED67D-E721-4A6A-A2B8-651798298949}" type="sibTrans" cxnId="{7C37C984-08BA-405A-80E2-14D21FA280CA}">
      <dgm:prSet/>
      <dgm:spPr/>
    </dgm:pt>
    <dgm:pt modelId="{CAEB4604-6CC6-4DDF-8DF2-AD83E20C2F8C}" type="pres">
      <dgm:prSet presAssocID="{68E36BCA-9373-4242-A25C-3B602636B6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5C1279-5CC1-4220-8C1A-A8D69819897D}" type="pres">
      <dgm:prSet presAssocID="{1D76CD56-B44C-4D69-B440-4C444794B123}" presName="hierRoot1" presStyleCnt="0"/>
      <dgm:spPr/>
    </dgm:pt>
    <dgm:pt modelId="{A8DAC9EE-2689-4C83-B6E8-0B2C8C44374E}" type="pres">
      <dgm:prSet presAssocID="{1D76CD56-B44C-4D69-B440-4C444794B123}" presName="composite" presStyleCnt="0"/>
      <dgm:spPr/>
    </dgm:pt>
    <dgm:pt modelId="{3C2EEA67-3350-459C-9600-05ED498FAF4C}" type="pres">
      <dgm:prSet presAssocID="{1D76CD56-B44C-4D69-B440-4C444794B123}" presName="background" presStyleLbl="node0" presStyleIdx="0" presStyleCnt="2"/>
      <dgm:spPr/>
    </dgm:pt>
    <dgm:pt modelId="{BCC7DCA5-B876-4D28-859C-23240039DCB9}" type="pres">
      <dgm:prSet presAssocID="{1D76CD56-B44C-4D69-B440-4C444794B123}" presName="text" presStyleLbl="fgAcc0" presStyleIdx="0" presStyleCnt="2">
        <dgm:presLayoutVars>
          <dgm:chPref val="3"/>
        </dgm:presLayoutVars>
      </dgm:prSet>
      <dgm:spPr/>
    </dgm:pt>
    <dgm:pt modelId="{C421E493-61B9-4F11-A35C-CFC1FE7090F8}" type="pres">
      <dgm:prSet presAssocID="{1D76CD56-B44C-4D69-B440-4C444794B123}" presName="hierChild2" presStyleCnt="0"/>
      <dgm:spPr/>
    </dgm:pt>
    <dgm:pt modelId="{401A66AE-7F76-4711-8CC2-CDFD7F836FD6}" type="pres">
      <dgm:prSet presAssocID="{DFCD0C90-49C1-4D8A-ADA1-5294D598B3B3}" presName="hierRoot1" presStyleCnt="0"/>
      <dgm:spPr/>
    </dgm:pt>
    <dgm:pt modelId="{78F61B1A-5A17-41AB-8B39-3191C168AACE}" type="pres">
      <dgm:prSet presAssocID="{DFCD0C90-49C1-4D8A-ADA1-5294D598B3B3}" presName="composite" presStyleCnt="0"/>
      <dgm:spPr/>
    </dgm:pt>
    <dgm:pt modelId="{C6102A9C-5BF2-4354-B187-8DC539964354}" type="pres">
      <dgm:prSet presAssocID="{DFCD0C90-49C1-4D8A-ADA1-5294D598B3B3}" presName="background" presStyleLbl="node0" presStyleIdx="1" presStyleCnt="2"/>
      <dgm:spPr/>
    </dgm:pt>
    <dgm:pt modelId="{6585DB31-4810-4904-A895-AAF8A85FF564}" type="pres">
      <dgm:prSet presAssocID="{DFCD0C90-49C1-4D8A-ADA1-5294D598B3B3}" presName="text" presStyleLbl="fgAcc0" presStyleIdx="1" presStyleCnt="2">
        <dgm:presLayoutVars>
          <dgm:chPref val="3"/>
        </dgm:presLayoutVars>
      </dgm:prSet>
      <dgm:spPr/>
    </dgm:pt>
    <dgm:pt modelId="{51A1F570-D329-4EE7-BA43-1F9EF3E38846}" type="pres">
      <dgm:prSet presAssocID="{DFCD0C90-49C1-4D8A-ADA1-5294D598B3B3}" presName="hierChild2" presStyleCnt="0"/>
      <dgm:spPr/>
    </dgm:pt>
  </dgm:ptLst>
  <dgm:cxnLst>
    <dgm:cxn modelId="{4E85493E-8E0E-417D-A7FD-FB874DBDEF85}" type="presOf" srcId="{68E36BCA-9373-4242-A25C-3B602636B6A5}" destId="{CAEB4604-6CC6-4DDF-8DF2-AD83E20C2F8C}" srcOrd="0" destOrd="0" presId="urn:microsoft.com/office/officeart/2005/8/layout/hierarchy1"/>
    <dgm:cxn modelId="{7C37C984-08BA-405A-80E2-14D21FA280CA}" srcId="{68E36BCA-9373-4242-A25C-3B602636B6A5}" destId="{DFCD0C90-49C1-4D8A-ADA1-5294D598B3B3}" srcOrd="1" destOrd="0" parTransId="{ADB0E723-A534-4B8F-9CB3-B652D5C75F7F}" sibTransId="{EA8ED67D-E721-4A6A-A2B8-651798298949}"/>
    <dgm:cxn modelId="{47FD54AF-5DF3-46A3-B506-1D111D91F901}" type="presOf" srcId="{1D76CD56-B44C-4D69-B440-4C444794B123}" destId="{BCC7DCA5-B876-4D28-859C-23240039DCB9}" srcOrd="0" destOrd="0" presId="urn:microsoft.com/office/officeart/2005/8/layout/hierarchy1"/>
    <dgm:cxn modelId="{454B03CE-AD16-4631-A51F-672EEC776E09}" type="presOf" srcId="{DFCD0C90-49C1-4D8A-ADA1-5294D598B3B3}" destId="{6585DB31-4810-4904-A895-AAF8A85FF564}" srcOrd="0" destOrd="0" presId="urn:microsoft.com/office/officeart/2005/8/layout/hierarchy1"/>
    <dgm:cxn modelId="{2FEE60E1-536E-40A3-A3F5-59BB147E2D0F}" srcId="{68E36BCA-9373-4242-A25C-3B602636B6A5}" destId="{1D76CD56-B44C-4D69-B440-4C444794B123}" srcOrd="0" destOrd="0" parTransId="{484FE0FA-E3CD-4737-B787-0580F0A0C070}" sibTransId="{CD701093-6CBF-4D9B-B419-A45B11040A2D}"/>
    <dgm:cxn modelId="{1E052BD9-9D31-4E05-AEE0-6DE02D9C6B58}" type="presParOf" srcId="{CAEB4604-6CC6-4DDF-8DF2-AD83E20C2F8C}" destId="{C85C1279-5CC1-4220-8C1A-A8D69819897D}" srcOrd="0" destOrd="0" presId="urn:microsoft.com/office/officeart/2005/8/layout/hierarchy1"/>
    <dgm:cxn modelId="{D3B93DE6-696F-49CB-882C-B5DF0E4F108A}" type="presParOf" srcId="{C85C1279-5CC1-4220-8C1A-A8D69819897D}" destId="{A8DAC9EE-2689-4C83-B6E8-0B2C8C44374E}" srcOrd="0" destOrd="0" presId="urn:microsoft.com/office/officeart/2005/8/layout/hierarchy1"/>
    <dgm:cxn modelId="{73D9989B-4E5F-41C1-ADB7-C528182CB4A3}" type="presParOf" srcId="{A8DAC9EE-2689-4C83-B6E8-0B2C8C44374E}" destId="{3C2EEA67-3350-459C-9600-05ED498FAF4C}" srcOrd="0" destOrd="0" presId="urn:microsoft.com/office/officeart/2005/8/layout/hierarchy1"/>
    <dgm:cxn modelId="{058D84E5-B173-44E9-965C-A715928D4D0F}" type="presParOf" srcId="{A8DAC9EE-2689-4C83-B6E8-0B2C8C44374E}" destId="{BCC7DCA5-B876-4D28-859C-23240039DCB9}" srcOrd="1" destOrd="0" presId="urn:microsoft.com/office/officeart/2005/8/layout/hierarchy1"/>
    <dgm:cxn modelId="{7DE92D20-A69C-4097-972C-5B30A2A05306}" type="presParOf" srcId="{C85C1279-5CC1-4220-8C1A-A8D69819897D}" destId="{C421E493-61B9-4F11-A35C-CFC1FE7090F8}" srcOrd="1" destOrd="0" presId="urn:microsoft.com/office/officeart/2005/8/layout/hierarchy1"/>
    <dgm:cxn modelId="{9744CCB4-134A-4063-B679-E6A12FCBB692}" type="presParOf" srcId="{CAEB4604-6CC6-4DDF-8DF2-AD83E20C2F8C}" destId="{401A66AE-7F76-4711-8CC2-CDFD7F836FD6}" srcOrd="1" destOrd="0" presId="urn:microsoft.com/office/officeart/2005/8/layout/hierarchy1"/>
    <dgm:cxn modelId="{6D8BBDA1-9DD5-4589-9289-9E2B2886E7F5}" type="presParOf" srcId="{401A66AE-7F76-4711-8CC2-CDFD7F836FD6}" destId="{78F61B1A-5A17-41AB-8B39-3191C168AACE}" srcOrd="0" destOrd="0" presId="urn:microsoft.com/office/officeart/2005/8/layout/hierarchy1"/>
    <dgm:cxn modelId="{3B1C72CF-86D7-4FC8-8820-4509818C56AD}" type="presParOf" srcId="{78F61B1A-5A17-41AB-8B39-3191C168AACE}" destId="{C6102A9C-5BF2-4354-B187-8DC539964354}" srcOrd="0" destOrd="0" presId="urn:microsoft.com/office/officeart/2005/8/layout/hierarchy1"/>
    <dgm:cxn modelId="{B48D305D-9D67-4825-AAF7-515F7593DBA6}" type="presParOf" srcId="{78F61B1A-5A17-41AB-8B39-3191C168AACE}" destId="{6585DB31-4810-4904-A895-AAF8A85FF564}" srcOrd="1" destOrd="0" presId="urn:microsoft.com/office/officeart/2005/8/layout/hierarchy1"/>
    <dgm:cxn modelId="{ACE7A268-81EA-4704-8870-C6B6F200DF77}" type="presParOf" srcId="{401A66AE-7F76-4711-8CC2-CDFD7F836FD6}" destId="{51A1F570-D329-4EE7-BA43-1F9EF3E388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E36BCA-9373-4242-A25C-3B602636B6A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D76CD56-B44C-4D69-B440-4C444794B123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cy-GB" sz="6500" dirty="0">
              <a:latin typeface="Trade Gothic Next Light"/>
              <a:ea typeface="+mn-ea"/>
              <a:cs typeface="+mn-cs"/>
            </a:rPr>
            <a:t>Beth ydy ...(enw)...... eisiau? </a:t>
          </a:r>
          <a:endParaRPr lang="en-US" sz="6500" dirty="0">
            <a:latin typeface="Trade Gothic Next Light"/>
            <a:ea typeface="+mn-ea"/>
            <a:cs typeface="+mn-cs"/>
          </a:endParaRPr>
        </a:p>
      </dgm:t>
    </dgm:pt>
    <dgm:pt modelId="{484FE0FA-E3CD-4737-B787-0580F0A0C070}" type="parTrans" cxnId="{2FEE60E1-536E-40A3-A3F5-59BB147E2D0F}">
      <dgm:prSet/>
      <dgm:spPr/>
      <dgm:t>
        <a:bodyPr/>
        <a:lstStyle/>
        <a:p>
          <a:endParaRPr lang="en-US"/>
        </a:p>
      </dgm:t>
    </dgm:pt>
    <dgm:pt modelId="{CD701093-6CBF-4D9B-B419-A45B11040A2D}" type="sibTrans" cxnId="{2FEE60E1-536E-40A3-A3F5-59BB147E2D0F}">
      <dgm:prSet/>
      <dgm:spPr/>
      <dgm:t>
        <a:bodyPr/>
        <a:lstStyle/>
        <a:p>
          <a:endParaRPr lang="en-US"/>
        </a:p>
      </dgm:t>
    </dgm:pt>
    <dgm:pt modelId="{DFCD0C90-49C1-4D8A-ADA1-5294D598B3B3}">
      <dgm:prSet phldr="0"/>
      <dgm:spPr/>
      <dgm:t>
        <a:bodyPr/>
        <a:lstStyle/>
        <a:p>
          <a:pPr algn="ctr">
            <a:lnSpc>
              <a:spcPct val="90000"/>
            </a:lnSpc>
          </a:pPr>
          <a:r>
            <a:rPr lang="cy-GB" sz="6500" dirty="0">
              <a:latin typeface="Trade Gothic Next Light"/>
              <a:ea typeface="+mn-ea"/>
              <a:cs typeface="+mn-cs"/>
            </a:rPr>
            <a:t>Mae..(enw)..... eisiau.....</a:t>
          </a:r>
          <a:endParaRPr lang="en-GB" sz="6500" dirty="0">
            <a:latin typeface="Trade Gothic Next Light"/>
            <a:ea typeface="+mn-ea"/>
            <a:cs typeface="+mn-cs"/>
          </a:endParaRPr>
        </a:p>
      </dgm:t>
    </dgm:pt>
    <dgm:pt modelId="{ADB0E723-A534-4B8F-9CB3-B652D5C75F7F}" type="parTrans" cxnId="{7C37C984-08BA-405A-80E2-14D21FA280CA}">
      <dgm:prSet/>
      <dgm:spPr/>
    </dgm:pt>
    <dgm:pt modelId="{EA8ED67D-E721-4A6A-A2B8-651798298949}" type="sibTrans" cxnId="{7C37C984-08BA-405A-80E2-14D21FA280CA}">
      <dgm:prSet/>
      <dgm:spPr/>
    </dgm:pt>
    <dgm:pt modelId="{CAEB4604-6CC6-4DDF-8DF2-AD83E20C2F8C}" type="pres">
      <dgm:prSet presAssocID="{68E36BCA-9373-4242-A25C-3B602636B6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5C1279-5CC1-4220-8C1A-A8D69819897D}" type="pres">
      <dgm:prSet presAssocID="{1D76CD56-B44C-4D69-B440-4C444794B123}" presName="hierRoot1" presStyleCnt="0"/>
      <dgm:spPr/>
    </dgm:pt>
    <dgm:pt modelId="{A8DAC9EE-2689-4C83-B6E8-0B2C8C44374E}" type="pres">
      <dgm:prSet presAssocID="{1D76CD56-B44C-4D69-B440-4C444794B123}" presName="composite" presStyleCnt="0"/>
      <dgm:spPr/>
    </dgm:pt>
    <dgm:pt modelId="{3C2EEA67-3350-459C-9600-05ED498FAF4C}" type="pres">
      <dgm:prSet presAssocID="{1D76CD56-B44C-4D69-B440-4C444794B123}" presName="background" presStyleLbl="node0" presStyleIdx="0" presStyleCnt="2"/>
      <dgm:spPr/>
    </dgm:pt>
    <dgm:pt modelId="{BCC7DCA5-B876-4D28-859C-23240039DCB9}" type="pres">
      <dgm:prSet presAssocID="{1D76CD56-B44C-4D69-B440-4C444794B123}" presName="text" presStyleLbl="fgAcc0" presStyleIdx="0" presStyleCnt="2">
        <dgm:presLayoutVars>
          <dgm:chPref val="3"/>
        </dgm:presLayoutVars>
      </dgm:prSet>
      <dgm:spPr/>
    </dgm:pt>
    <dgm:pt modelId="{C421E493-61B9-4F11-A35C-CFC1FE7090F8}" type="pres">
      <dgm:prSet presAssocID="{1D76CD56-B44C-4D69-B440-4C444794B123}" presName="hierChild2" presStyleCnt="0"/>
      <dgm:spPr/>
    </dgm:pt>
    <dgm:pt modelId="{401A66AE-7F76-4711-8CC2-CDFD7F836FD6}" type="pres">
      <dgm:prSet presAssocID="{DFCD0C90-49C1-4D8A-ADA1-5294D598B3B3}" presName="hierRoot1" presStyleCnt="0"/>
      <dgm:spPr/>
    </dgm:pt>
    <dgm:pt modelId="{78F61B1A-5A17-41AB-8B39-3191C168AACE}" type="pres">
      <dgm:prSet presAssocID="{DFCD0C90-49C1-4D8A-ADA1-5294D598B3B3}" presName="composite" presStyleCnt="0"/>
      <dgm:spPr/>
    </dgm:pt>
    <dgm:pt modelId="{C6102A9C-5BF2-4354-B187-8DC539964354}" type="pres">
      <dgm:prSet presAssocID="{DFCD0C90-49C1-4D8A-ADA1-5294D598B3B3}" presName="background" presStyleLbl="node0" presStyleIdx="1" presStyleCnt="2"/>
      <dgm:spPr/>
    </dgm:pt>
    <dgm:pt modelId="{6585DB31-4810-4904-A895-AAF8A85FF564}" type="pres">
      <dgm:prSet presAssocID="{DFCD0C90-49C1-4D8A-ADA1-5294D598B3B3}" presName="text" presStyleLbl="fgAcc0" presStyleIdx="1" presStyleCnt="2">
        <dgm:presLayoutVars>
          <dgm:chPref val="3"/>
        </dgm:presLayoutVars>
      </dgm:prSet>
      <dgm:spPr/>
    </dgm:pt>
    <dgm:pt modelId="{51A1F570-D329-4EE7-BA43-1F9EF3E38846}" type="pres">
      <dgm:prSet presAssocID="{DFCD0C90-49C1-4D8A-ADA1-5294D598B3B3}" presName="hierChild2" presStyleCnt="0"/>
      <dgm:spPr/>
    </dgm:pt>
  </dgm:ptLst>
  <dgm:cxnLst>
    <dgm:cxn modelId="{4E85493E-8E0E-417D-A7FD-FB874DBDEF85}" type="presOf" srcId="{68E36BCA-9373-4242-A25C-3B602636B6A5}" destId="{CAEB4604-6CC6-4DDF-8DF2-AD83E20C2F8C}" srcOrd="0" destOrd="0" presId="urn:microsoft.com/office/officeart/2005/8/layout/hierarchy1"/>
    <dgm:cxn modelId="{7C37C984-08BA-405A-80E2-14D21FA280CA}" srcId="{68E36BCA-9373-4242-A25C-3B602636B6A5}" destId="{DFCD0C90-49C1-4D8A-ADA1-5294D598B3B3}" srcOrd="1" destOrd="0" parTransId="{ADB0E723-A534-4B8F-9CB3-B652D5C75F7F}" sibTransId="{EA8ED67D-E721-4A6A-A2B8-651798298949}"/>
    <dgm:cxn modelId="{47FD54AF-5DF3-46A3-B506-1D111D91F901}" type="presOf" srcId="{1D76CD56-B44C-4D69-B440-4C444794B123}" destId="{BCC7DCA5-B876-4D28-859C-23240039DCB9}" srcOrd="0" destOrd="0" presId="urn:microsoft.com/office/officeart/2005/8/layout/hierarchy1"/>
    <dgm:cxn modelId="{454B03CE-AD16-4631-A51F-672EEC776E09}" type="presOf" srcId="{DFCD0C90-49C1-4D8A-ADA1-5294D598B3B3}" destId="{6585DB31-4810-4904-A895-AAF8A85FF564}" srcOrd="0" destOrd="0" presId="urn:microsoft.com/office/officeart/2005/8/layout/hierarchy1"/>
    <dgm:cxn modelId="{2FEE60E1-536E-40A3-A3F5-59BB147E2D0F}" srcId="{68E36BCA-9373-4242-A25C-3B602636B6A5}" destId="{1D76CD56-B44C-4D69-B440-4C444794B123}" srcOrd="0" destOrd="0" parTransId="{484FE0FA-E3CD-4737-B787-0580F0A0C070}" sibTransId="{CD701093-6CBF-4D9B-B419-A45B11040A2D}"/>
    <dgm:cxn modelId="{1E052BD9-9D31-4E05-AEE0-6DE02D9C6B58}" type="presParOf" srcId="{CAEB4604-6CC6-4DDF-8DF2-AD83E20C2F8C}" destId="{C85C1279-5CC1-4220-8C1A-A8D69819897D}" srcOrd="0" destOrd="0" presId="urn:microsoft.com/office/officeart/2005/8/layout/hierarchy1"/>
    <dgm:cxn modelId="{D3B93DE6-696F-49CB-882C-B5DF0E4F108A}" type="presParOf" srcId="{C85C1279-5CC1-4220-8C1A-A8D69819897D}" destId="{A8DAC9EE-2689-4C83-B6E8-0B2C8C44374E}" srcOrd="0" destOrd="0" presId="urn:microsoft.com/office/officeart/2005/8/layout/hierarchy1"/>
    <dgm:cxn modelId="{73D9989B-4E5F-41C1-ADB7-C528182CB4A3}" type="presParOf" srcId="{A8DAC9EE-2689-4C83-B6E8-0B2C8C44374E}" destId="{3C2EEA67-3350-459C-9600-05ED498FAF4C}" srcOrd="0" destOrd="0" presId="urn:microsoft.com/office/officeart/2005/8/layout/hierarchy1"/>
    <dgm:cxn modelId="{058D84E5-B173-44E9-965C-A715928D4D0F}" type="presParOf" srcId="{A8DAC9EE-2689-4C83-B6E8-0B2C8C44374E}" destId="{BCC7DCA5-B876-4D28-859C-23240039DCB9}" srcOrd="1" destOrd="0" presId="urn:microsoft.com/office/officeart/2005/8/layout/hierarchy1"/>
    <dgm:cxn modelId="{7DE92D20-A69C-4097-972C-5B30A2A05306}" type="presParOf" srcId="{C85C1279-5CC1-4220-8C1A-A8D69819897D}" destId="{C421E493-61B9-4F11-A35C-CFC1FE7090F8}" srcOrd="1" destOrd="0" presId="urn:microsoft.com/office/officeart/2005/8/layout/hierarchy1"/>
    <dgm:cxn modelId="{9744CCB4-134A-4063-B679-E6A12FCBB692}" type="presParOf" srcId="{CAEB4604-6CC6-4DDF-8DF2-AD83E20C2F8C}" destId="{401A66AE-7F76-4711-8CC2-CDFD7F836FD6}" srcOrd="1" destOrd="0" presId="urn:microsoft.com/office/officeart/2005/8/layout/hierarchy1"/>
    <dgm:cxn modelId="{6D8BBDA1-9DD5-4589-9289-9E2B2886E7F5}" type="presParOf" srcId="{401A66AE-7F76-4711-8CC2-CDFD7F836FD6}" destId="{78F61B1A-5A17-41AB-8B39-3191C168AACE}" srcOrd="0" destOrd="0" presId="urn:microsoft.com/office/officeart/2005/8/layout/hierarchy1"/>
    <dgm:cxn modelId="{3B1C72CF-86D7-4FC8-8820-4509818C56AD}" type="presParOf" srcId="{78F61B1A-5A17-41AB-8B39-3191C168AACE}" destId="{C6102A9C-5BF2-4354-B187-8DC539964354}" srcOrd="0" destOrd="0" presId="urn:microsoft.com/office/officeart/2005/8/layout/hierarchy1"/>
    <dgm:cxn modelId="{B48D305D-9D67-4825-AAF7-515F7593DBA6}" type="presParOf" srcId="{78F61B1A-5A17-41AB-8B39-3191C168AACE}" destId="{6585DB31-4810-4904-A895-AAF8A85FF564}" srcOrd="1" destOrd="0" presId="urn:microsoft.com/office/officeart/2005/8/layout/hierarchy1"/>
    <dgm:cxn modelId="{ACE7A268-81EA-4704-8870-C6B6F200DF77}" type="presParOf" srcId="{401A66AE-7F76-4711-8CC2-CDFD7F836FD6}" destId="{51A1F570-D329-4EE7-BA43-1F9EF3E388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2EEA67-3350-459C-9600-05ED498FAF4C}">
      <dsp:nvSpPr>
        <dsp:cNvPr id="0" name=""/>
        <dsp:cNvSpPr/>
      </dsp:nvSpPr>
      <dsp:spPr>
        <a:xfrm>
          <a:off x="1255" y="219402"/>
          <a:ext cx="4407637" cy="279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7DCA5-B876-4D28-859C-23240039DCB9}">
      <dsp:nvSpPr>
        <dsp:cNvPr id="0" name=""/>
        <dsp:cNvSpPr/>
      </dsp:nvSpPr>
      <dsp:spPr>
        <a:xfrm>
          <a:off x="490993" y="684652"/>
          <a:ext cx="4407637" cy="2798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 dirty="0">
              <a:latin typeface="Trade Gothic Next Light"/>
              <a:ea typeface="+mn-ea"/>
              <a:cs typeface="+mn-cs"/>
            </a:rPr>
            <a:t>Beth wyt ti eisiau? </a:t>
          </a:r>
          <a:endParaRPr lang="en-US" sz="6500" kern="1200" dirty="0">
            <a:latin typeface="Trade Gothic Next Light"/>
            <a:ea typeface="+mn-ea"/>
            <a:cs typeface="+mn-cs"/>
          </a:endParaRPr>
        </a:p>
      </dsp:txBody>
      <dsp:txXfrm>
        <a:off x="572969" y="766628"/>
        <a:ext cx="4243685" cy="2634898"/>
      </dsp:txXfrm>
    </dsp:sp>
    <dsp:sp modelId="{C6102A9C-5BF2-4354-B187-8DC539964354}">
      <dsp:nvSpPr>
        <dsp:cNvPr id="0" name=""/>
        <dsp:cNvSpPr/>
      </dsp:nvSpPr>
      <dsp:spPr>
        <a:xfrm>
          <a:off x="5388368" y="219402"/>
          <a:ext cx="4407637" cy="279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5DB31-4810-4904-A895-AAF8A85FF564}">
      <dsp:nvSpPr>
        <dsp:cNvPr id="0" name=""/>
        <dsp:cNvSpPr/>
      </dsp:nvSpPr>
      <dsp:spPr>
        <a:xfrm>
          <a:off x="5878106" y="684652"/>
          <a:ext cx="4407637" cy="2798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 dirty="0">
              <a:latin typeface="Trade Gothic Next Light"/>
              <a:ea typeface="+mn-ea"/>
              <a:cs typeface="+mn-cs"/>
            </a:rPr>
            <a:t>Rydw i eisiau.....</a:t>
          </a:r>
          <a:endParaRPr lang="en-GB" sz="6500" kern="1200" dirty="0">
            <a:latin typeface="Trade Gothic Next Light"/>
            <a:ea typeface="+mn-ea"/>
            <a:cs typeface="+mn-cs"/>
          </a:endParaRPr>
        </a:p>
      </dsp:txBody>
      <dsp:txXfrm>
        <a:off x="5960082" y="766628"/>
        <a:ext cx="4243685" cy="26348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2EEA67-3350-459C-9600-05ED498FAF4C}">
      <dsp:nvSpPr>
        <dsp:cNvPr id="0" name=""/>
        <dsp:cNvSpPr/>
      </dsp:nvSpPr>
      <dsp:spPr>
        <a:xfrm>
          <a:off x="1255" y="219402"/>
          <a:ext cx="4407637" cy="279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7DCA5-B876-4D28-859C-23240039DCB9}">
      <dsp:nvSpPr>
        <dsp:cNvPr id="0" name=""/>
        <dsp:cNvSpPr/>
      </dsp:nvSpPr>
      <dsp:spPr>
        <a:xfrm>
          <a:off x="490993" y="684652"/>
          <a:ext cx="4407637" cy="2798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600" kern="1200" dirty="0">
              <a:latin typeface="Trade Gothic Next Light"/>
              <a:ea typeface="+mn-ea"/>
              <a:cs typeface="+mn-cs"/>
            </a:rPr>
            <a:t>Beth ydy ...(enw)...... eisiau? </a:t>
          </a:r>
          <a:endParaRPr lang="en-US" sz="4600" kern="1200" dirty="0">
            <a:latin typeface="Trade Gothic Next Light"/>
            <a:ea typeface="+mn-ea"/>
            <a:cs typeface="+mn-cs"/>
          </a:endParaRPr>
        </a:p>
      </dsp:txBody>
      <dsp:txXfrm>
        <a:off x="572969" y="766628"/>
        <a:ext cx="4243685" cy="2634898"/>
      </dsp:txXfrm>
    </dsp:sp>
    <dsp:sp modelId="{C6102A9C-5BF2-4354-B187-8DC539964354}">
      <dsp:nvSpPr>
        <dsp:cNvPr id="0" name=""/>
        <dsp:cNvSpPr/>
      </dsp:nvSpPr>
      <dsp:spPr>
        <a:xfrm>
          <a:off x="5388368" y="219402"/>
          <a:ext cx="4407637" cy="2798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5DB31-4810-4904-A895-AAF8A85FF564}">
      <dsp:nvSpPr>
        <dsp:cNvPr id="0" name=""/>
        <dsp:cNvSpPr/>
      </dsp:nvSpPr>
      <dsp:spPr>
        <a:xfrm>
          <a:off x="5878106" y="684652"/>
          <a:ext cx="4407637" cy="2798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600" kern="1200" dirty="0">
              <a:latin typeface="Trade Gothic Next Light"/>
              <a:ea typeface="+mn-ea"/>
              <a:cs typeface="+mn-cs"/>
            </a:rPr>
            <a:t>Mae..(enw)..... eisiau.....</a:t>
          </a:r>
          <a:endParaRPr lang="en-GB" sz="4600" kern="1200" dirty="0">
            <a:latin typeface="Trade Gothic Next Light"/>
            <a:ea typeface="+mn-ea"/>
            <a:cs typeface="+mn-cs"/>
          </a:endParaRPr>
        </a:p>
      </dsp:txBody>
      <dsp:txXfrm>
        <a:off x="5960082" y="766628"/>
        <a:ext cx="4243685" cy="26348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3717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40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393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799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4750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95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471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02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61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37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739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10/16/2025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967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scissor-png" TargetMode="External"/><Relationship Id="rId3" Type="http://schemas.openxmlformats.org/officeDocument/2006/relationships/hyperlink" Target="http://www.pngall.com/pencil-png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hyperlink" Target="http://www.pngall.com/ruler-png" TargetMode="External"/><Relationship Id="rId5" Type="http://schemas.openxmlformats.org/officeDocument/2006/relationships/hyperlink" Target="http://www.pngall.com/rubber-png" TargetMode="External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ngall.com/scissor-png" TargetMode="External"/><Relationship Id="rId13" Type="http://schemas.openxmlformats.org/officeDocument/2006/relationships/hyperlink" Target="http://www.pngall.com/ruler-png" TargetMode="External"/><Relationship Id="rId3" Type="http://schemas.openxmlformats.org/officeDocument/2006/relationships/hyperlink" Target="http://www.pngall.com/pencil-png" TargetMode="External"/><Relationship Id="rId7" Type="http://schemas.openxmlformats.org/officeDocument/2006/relationships/image" Target="../media/image5.png"/><Relationship Id="rId12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hyperlink" Target="http://www.pngall.com/rubber-png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pencil-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pencil-pn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rubber-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rubber-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ruler-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cissor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cissor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arkansasgopwing.blogspot.com/2015/1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hyperlink" Target="https://arkansasgopwing.blogspot.com/2015/10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6012878B-68B8-A808-5DFE-BB94C1E59BD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624" r="-2" b="-2"/>
          <a:stretch>
            <a:fillRect/>
          </a:stretch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D0A0432-F95F-6441-CC5D-B6BB755FA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42985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 err="1"/>
              <a:t>Meicro-ddysgu</a:t>
            </a:r>
            <a:r>
              <a:rPr lang="en-GB" dirty="0"/>
              <a:t> 1</a:t>
            </a:r>
            <a:br>
              <a:rPr lang="en-GB" dirty="0"/>
            </a:br>
            <a:r>
              <a:rPr lang="en-GB" dirty="0"/>
              <a:t>Nicola Thomas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4249360"/>
            <a:ext cx="3048000" cy="8775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/>
              <a:t>'Eisiau'</a:t>
            </a:r>
            <a:endParaRPr lang="en-GB" dirty="0"/>
          </a:p>
          <a:p>
            <a:pPr algn="ctr"/>
            <a:r>
              <a:rPr lang="en-GB" dirty="0"/>
              <a:t>17.10.25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D667C-1E1B-3040-2B06-48CA79C0E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'</a:t>
            </a:r>
            <a:r>
              <a:rPr lang="en-GB" dirty="0" err="1"/>
              <a:t>Eisiau</a:t>
            </a:r>
            <a:r>
              <a:rPr lang="en-GB" dirty="0"/>
              <a:t>' </a:t>
            </a:r>
            <a:endParaRPr lang="en-GB" dirty="0" err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8454F5-3968-0ACF-5285-1C41BE96F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696552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6512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: 8 Points 1">
            <a:extLst>
              <a:ext uri="{FF2B5EF4-FFF2-40B4-BE49-F238E27FC236}">
                <a16:creationId xmlns:a16="http://schemas.microsoft.com/office/drawing/2014/main" id="{26980F32-D407-0988-DB65-D198F604EDEB}"/>
              </a:ext>
            </a:extLst>
          </p:cNvPr>
          <p:cNvSpPr/>
          <p:nvPr/>
        </p:nvSpPr>
        <p:spPr>
          <a:xfrm>
            <a:off x="1222542" y="136744"/>
            <a:ext cx="10068835" cy="6718124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err="1"/>
              <a:t>Cofiwch</a:t>
            </a:r>
            <a:r>
              <a:rPr lang="en-GB" sz="6000" dirty="0"/>
              <a:t>, </a:t>
            </a:r>
            <a:r>
              <a:rPr lang="en-GB" sz="6000" err="1"/>
              <a:t>bawb</a:t>
            </a:r>
            <a:r>
              <a:rPr lang="en-GB" sz="6000" dirty="0"/>
              <a:t>!</a:t>
            </a:r>
          </a:p>
          <a:p>
            <a:pPr algn="ctr"/>
            <a:r>
              <a:rPr lang="en-GB" sz="6000" dirty="0"/>
              <a:t>Dim '</a:t>
            </a:r>
            <a:r>
              <a:rPr lang="en-GB" sz="6000" dirty="0" err="1"/>
              <a:t>yn</a:t>
            </a:r>
            <a:r>
              <a:rPr lang="en-GB" sz="6000" dirty="0"/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2199874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6A5E5-6061-F105-7EDC-D4A8B66A6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 err="1"/>
              <a:t>Geifa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3" descr="A pencil with a rubber eraser&#10;&#10;AI-generated content may be incorrect.">
            <a:extLst>
              <a:ext uri="{FF2B5EF4-FFF2-40B4-BE49-F238E27FC236}">
                <a16:creationId xmlns:a16="http://schemas.microsoft.com/office/drawing/2014/main" id="{A969EAA8-4891-DEF4-3696-BD5F994DE5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79536" y="2465231"/>
            <a:ext cx="1374665" cy="1374665"/>
          </a:xfrm>
          <a:prstGeom prst="rect">
            <a:avLst/>
          </a:prstGeom>
        </p:spPr>
      </p:pic>
      <p:pic>
        <p:nvPicPr>
          <p:cNvPr id="7" name="Content Placeholder 3" descr="A pink eraser on a black background&#10;&#10;AI-generated content may be incorrect.">
            <a:extLst>
              <a:ext uri="{FF2B5EF4-FFF2-40B4-BE49-F238E27FC236}">
                <a16:creationId xmlns:a16="http://schemas.microsoft.com/office/drawing/2014/main" id="{E3247BDC-C44D-DFB9-6764-BCB51ADC44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34997" y="4359078"/>
            <a:ext cx="1276594" cy="1429171"/>
          </a:xfrm>
          <a:prstGeom prst="rect">
            <a:avLst/>
          </a:prstGeom>
        </p:spPr>
      </p:pic>
      <p:pic>
        <p:nvPicPr>
          <p:cNvPr id="9" name="Content Placeholder 2" descr="딱풀 풀 글루 · Pixabay의 무료 벡터 그래픽">
            <a:extLst>
              <a:ext uri="{FF2B5EF4-FFF2-40B4-BE49-F238E27FC236}">
                <a16:creationId xmlns:a16="http://schemas.microsoft.com/office/drawing/2014/main" id="{0ADF1A83-4789-CFEC-20D6-6B1F88A82B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1506" y="2546385"/>
            <a:ext cx="844079" cy="1208307"/>
          </a:xfrm>
          <a:prstGeom prst="rect">
            <a:avLst/>
          </a:prstGeom>
        </p:spPr>
      </p:pic>
      <p:pic>
        <p:nvPicPr>
          <p:cNvPr id="13" name="Content Placeholder 4" descr="A pair of scissors with blue handles&#10;&#10;AI-generated content may be incorrect.">
            <a:extLst>
              <a:ext uri="{FF2B5EF4-FFF2-40B4-BE49-F238E27FC236}">
                <a16:creationId xmlns:a16="http://schemas.microsoft.com/office/drawing/2014/main" id="{5BCBDF49-027F-D191-23DB-DD6195978D3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45872" y="2462586"/>
            <a:ext cx="1371741" cy="136236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70C234C-60EC-640A-7B60-0DDD7FCD6C50}"/>
              </a:ext>
            </a:extLst>
          </p:cNvPr>
          <p:cNvSpPr txBox="1"/>
          <p:nvPr/>
        </p:nvSpPr>
        <p:spPr>
          <a:xfrm>
            <a:off x="2672041" y="2981843"/>
            <a:ext cx="13553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pensil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5C0A8B1-55D2-6D6D-FF90-3EEF223D5735}"/>
              </a:ext>
            </a:extLst>
          </p:cNvPr>
          <p:cNvSpPr txBox="1"/>
          <p:nvPr/>
        </p:nvSpPr>
        <p:spPr>
          <a:xfrm>
            <a:off x="2807579" y="4511489"/>
            <a:ext cx="125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rwbiwr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EAC02FD-B1ED-32E9-B9B6-CA9BB95F252A}"/>
              </a:ext>
            </a:extLst>
          </p:cNvPr>
          <p:cNvSpPr txBox="1"/>
          <p:nvPr/>
        </p:nvSpPr>
        <p:spPr>
          <a:xfrm>
            <a:off x="6041136" y="2826942"/>
            <a:ext cx="14715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glud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DF85830-1C4D-619E-9178-E299C973DC25}"/>
              </a:ext>
            </a:extLst>
          </p:cNvPr>
          <p:cNvSpPr txBox="1"/>
          <p:nvPr/>
        </p:nvSpPr>
        <p:spPr>
          <a:xfrm>
            <a:off x="6090237" y="4924001"/>
            <a:ext cx="17040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pren</a:t>
            </a:r>
            <a:r>
              <a:rPr lang="en-GB" dirty="0"/>
              <a:t> </a:t>
            </a:r>
            <a:r>
              <a:rPr lang="en-GB" dirty="0" err="1"/>
              <a:t>mesur</a:t>
            </a: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D1FEC20-24BB-A072-C469-53CFA5F5083E}"/>
              </a:ext>
            </a:extLst>
          </p:cNvPr>
          <p:cNvSpPr txBox="1"/>
          <p:nvPr/>
        </p:nvSpPr>
        <p:spPr>
          <a:xfrm>
            <a:off x="10184737" y="4860017"/>
            <a:ext cx="14134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papur</a:t>
            </a:r>
            <a:r>
              <a:rPr lang="en-GB" dirty="0"/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83C415D-694B-81F7-0608-7051BE15ECD5}"/>
              </a:ext>
            </a:extLst>
          </p:cNvPr>
          <p:cNvSpPr txBox="1"/>
          <p:nvPr/>
        </p:nvSpPr>
        <p:spPr>
          <a:xfrm>
            <a:off x="9991111" y="2788216"/>
            <a:ext cx="16651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siswrn</a:t>
            </a:r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213602D6-E920-0D04-A705-EC2F8AB4A9E3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952500" y="2237810"/>
            <a:ext cx="10403754" cy="37112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</p:txBody>
      </p:sp>
      <p:pic>
        <p:nvPicPr>
          <p:cNvPr id="36" name="Content Placeholder 5" descr="Stacked Paper Sheets Free Stock Photo - Public Domain Pictures">
            <a:extLst>
              <a:ext uri="{FF2B5EF4-FFF2-40B4-BE49-F238E27FC236}">
                <a16:creationId xmlns:a16="http://schemas.microsoft.com/office/drawing/2014/main" id="{6B8E90B4-F4D8-902D-03AD-1CEC3754EB8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24585" y="4322404"/>
            <a:ext cx="1471304" cy="1445475"/>
          </a:xfrm>
          <a:prstGeom prst="rect">
            <a:avLst/>
          </a:prstGeom>
        </p:spPr>
      </p:pic>
      <p:pic>
        <p:nvPicPr>
          <p:cNvPr id="4" name="Picture 3" descr="A white ruler with black numbers&#10;&#10;AI-generated content may be incorrect.">
            <a:extLst>
              <a:ext uri="{FF2B5EF4-FFF2-40B4-BE49-F238E27FC236}">
                <a16:creationId xmlns:a16="http://schemas.microsoft.com/office/drawing/2014/main" id="{2FF3232E-8A1A-87A2-BE69-94BBF1FAE58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814715" y="4860765"/>
            <a:ext cx="1282410" cy="85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440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88040B-984C-4376-C276-A36B56BAB7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3" descr="A pencil with a rubber eraser&#10;&#10;AI-generated content may be incorrect.">
            <a:extLst>
              <a:ext uri="{FF2B5EF4-FFF2-40B4-BE49-F238E27FC236}">
                <a16:creationId xmlns:a16="http://schemas.microsoft.com/office/drawing/2014/main" id="{F0573F18-B291-864A-C7E3-4C77A2360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49376" y="1093631"/>
            <a:ext cx="1151145" cy="1069865"/>
          </a:xfrm>
          <a:prstGeom prst="rect">
            <a:avLst/>
          </a:prstGeom>
        </p:spPr>
      </p:pic>
      <p:pic>
        <p:nvPicPr>
          <p:cNvPr id="7" name="Content Placeholder 3" descr="A pink eraser on a black background&#10;&#10;AI-generated content may be incorrect.">
            <a:extLst>
              <a:ext uri="{FF2B5EF4-FFF2-40B4-BE49-F238E27FC236}">
                <a16:creationId xmlns:a16="http://schemas.microsoft.com/office/drawing/2014/main" id="{42464FC1-C163-80F4-9A75-D4BB7CD0C0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45477" y="2743638"/>
            <a:ext cx="1022594" cy="1093891"/>
          </a:xfrm>
          <a:prstGeom prst="rect">
            <a:avLst/>
          </a:prstGeom>
        </p:spPr>
      </p:pic>
      <p:pic>
        <p:nvPicPr>
          <p:cNvPr id="9" name="Content Placeholder 2" descr="딱풀 풀 글루 · Pixabay의 무료 벡터 그래픽">
            <a:extLst>
              <a:ext uri="{FF2B5EF4-FFF2-40B4-BE49-F238E27FC236}">
                <a16:creationId xmlns:a16="http://schemas.microsoft.com/office/drawing/2014/main" id="{1D455AEC-7C7A-CE69-7671-B8C27DEC25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3986" y="1002065"/>
            <a:ext cx="742479" cy="1096547"/>
          </a:xfrm>
          <a:prstGeom prst="rect">
            <a:avLst/>
          </a:prstGeom>
        </p:spPr>
      </p:pic>
      <p:pic>
        <p:nvPicPr>
          <p:cNvPr id="13" name="Content Placeholder 4" descr="A pair of scissors with blue handles&#10;&#10;AI-generated content may be incorrect.">
            <a:extLst>
              <a:ext uri="{FF2B5EF4-FFF2-40B4-BE49-F238E27FC236}">
                <a16:creationId xmlns:a16="http://schemas.microsoft.com/office/drawing/2014/main" id="{5C17FFB2-6095-16B6-A47A-895564D12B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260272" y="2675946"/>
            <a:ext cx="1117741" cy="111852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00E4390-A152-EB6C-FF44-B7994CFBD1BD}"/>
              </a:ext>
            </a:extLst>
          </p:cNvPr>
          <p:cNvSpPr txBox="1"/>
          <p:nvPr/>
        </p:nvSpPr>
        <p:spPr>
          <a:xfrm>
            <a:off x="7508201" y="1254643"/>
            <a:ext cx="13553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pensil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3A012DF-0B01-132E-D69D-B2671317A2CA}"/>
              </a:ext>
            </a:extLst>
          </p:cNvPr>
          <p:cNvSpPr txBox="1"/>
          <p:nvPr/>
        </p:nvSpPr>
        <p:spPr>
          <a:xfrm>
            <a:off x="7745339" y="2855409"/>
            <a:ext cx="12585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rwbiwr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91FC32-67FC-AE96-5226-BD5187D2642F}"/>
              </a:ext>
            </a:extLst>
          </p:cNvPr>
          <p:cNvSpPr txBox="1"/>
          <p:nvPr/>
        </p:nvSpPr>
        <p:spPr>
          <a:xfrm>
            <a:off x="10308336" y="1170862"/>
            <a:ext cx="14715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glud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D2A0F7-6F30-B5E5-C209-1E651BA071FB}"/>
              </a:ext>
            </a:extLst>
          </p:cNvPr>
          <p:cNvSpPr txBox="1"/>
          <p:nvPr/>
        </p:nvSpPr>
        <p:spPr>
          <a:xfrm>
            <a:off x="7939357" y="4812241"/>
            <a:ext cx="10639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Pren </a:t>
            </a:r>
            <a:r>
              <a:rPr lang="en-GB" dirty="0" err="1"/>
              <a:t>mesur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F9F9498-C684-5426-B1D7-28E4E1D225BB}"/>
              </a:ext>
            </a:extLst>
          </p:cNvPr>
          <p:cNvSpPr txBox="1"/>
          <p:nvPr/>
        </p:nvSpPr>
        <p:spPr>
          <a:xfrm>
            <a:off x="10550497" y="4860017"/>
            <a:ext cx="14134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papur</a:t>
            </a:r>
            <a:r>
              <a:rPr lang="en-GB" dirty="0"/>
              <a:t>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A711F22-F06B-5E98-CA46-3957543F4E55}"/>
              </a:ext>
            </a:extLst>
          </p:cNvPr>
          <p:cNvSpPr txBox="1"/>
          <p:nvPr/>
        </p:nvSpPr>
        <p:spPr>
          <a:xfrm>
            <a:off x="10306071" y="2788216"/>
            <a:ext cx="16651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siswrn</a:t>
            </a:r>
          </a:p>
        </p:txBody>
      </p:sp>
      <p:sp>
        <p:nvSpPr>
          <p:cNvPr id="33" name="Content Placeholder 32">
            <a:extLst>
              <a:ext uri="{FF2B5EF4-FFF2-40B4-BE49-F238E27FC236}">
                <a16:creationId xmlns:a16="http://schemas.microsoft.com/office/drawing/2014/main" id="{405FFED3-642F-9B51-0DA2-2B008CCAB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3940" y="554147"/>
            <a:ext cx="4917354" cy="5361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Gerifa</a:t>
            </a:r>
          </a:p>
        </p:txBody>
      </p:sp>
      <p:pic>
        <p:nvPicPr>
          <p:cNvPr id="36" name="Content Placeholder 5" descr="Stacked Paper Sheets Free Stock Photo - Public Domain Pictures">
            <a:extLst>
              <a:ext uri="{FF2B5EF4-FFF2-40B4-BE49-F238E27FC236}">
                <a16:creationId xmlns:a16="http://schemas.microsoft.com/office/drawing/2014/main" id="{B4C5BD79-4B6D-1B59-0A7C-CA36D7260C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96745" y="4352884"/>
            <a:ext cx="1085224" cy="111019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C722A13-3CC2-23EE-4D47-982A2D5DC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56520" cy="60642"/>
          </a:xfrm>
        </p:spPr>
        <p:txBody>
          <a:bodyPr>
            <a:normAutofit fontScale="90000"/>
          </a:bodyPr>
          <a:lstStyle/>
          <a:p>
            <a:r>
              <a:rPr lang="en-GB" dirty="0"/>
              <a:t>Help </a:t>
            </a:r>
            <a:r>
              <a:rPr lang="en-GB" dirty="0" err="1"/>
              <a:t>Llaw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CD3DA98F-D1E8-4250-8D93-388AEFAA11DA}"/>
              </a:ext>
            </a:extLst>
          </p:cNvPr>
          <p:cNvSpPr/>
          <p:nvPr/>
        </p:nvSpPr>
        <p:spPr>
          <a:xfrm>
            <a:off x="497839" y="1874520"/>
            <a:ext cx="3718560" cy="1547368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B0EBB443-E896-0A72-8296-38455D859D88}"/>
              </a:ext>
            </a:extLst>
          </p:cNvPr>
          <p:cNvSpPr/>
          <p:nvPr/>
        </p:nvSpPr>
        <p:spPr>
          <a:xfrm flipH="1">
            <a:off x="2170126" y="3653924"/>
            <a:ext cx="3108960" cy="1527048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Rydw i eisiau.......</a:t>
            </a:r>
          </a:p>
        </p:txBody>
      </p:sp>
      <p:pic>
        <p:nvPicPr>
          <p:cNvPr id="11" name="Picture 10" descr="Femmes Jeune Fille Tête · Images vectorielles gratuites sur Pixabay">
            <a:extLst>
              <a:ext uri="{FF2B5EF4-FFF2-40B4-BE49-F238E27FC236}">
                <a16:creationId xmlns:a16="http://schemas.microsoft.com/office/drawing/2014/main" id="{6F782567-C4AA-3B8C-FA8B-292FCAB199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83258" y="4813300"/>
            <a:ext cx="1234123" cy="126492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8EFC373-4616-3FE8-40AA-26C6381E620C}"/>
              </a:ext>
            </a:extLst>
          </p:cNvPr>
          <p:cNvSpPr>
            <a:spLocks noGrp="1"/>
          </p:cNvSpPr>
          <p:nvPr/>
        </p:nvSpPr>
        <p:spPr>
          <a:xfrm>
            <a:off x="952500" y="757238"/>
            <a:ext cx="10287000" cy="4975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14" name="Picture 13" descr="Young Businesswoman | Free SVG">
            <a:extLst>
              <a:ext uri="{FF2B5EF4-FFF2-40B4-BE49-F238E27FC236}">
                <a16:creationId xmlns:a16="http://schemas.microsoft.com/office/drawing/2014/main" id="{42B66E8A-A90F-8C08-48FF-C7042A26662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5379" y="2974459"/>
            <a:ext cx="1213882" cy="1264682"/>
          </a:xfrm>
          <a:prstGeom prst="rect">
            <a:avLst/>
          </a:prstGeom>
        </p:spPr>
      </p:pic>
      <p:pic>
        <p:nvPicPr>
          <p:cNvPr id="15" name="Picture 14" descr="A white ruler with black numbers&#10;&#10;AI-generated content may be incorrect.">
            <a:extLst>
              <a:ext uri="{FF2B5EF4-FFF2-40B4-BE49-F238E27FC236}">
                <a16:creationId xmlns:a16="http://schemas.microsoft.com/office/drawing/2014/main" id="{6F33A817-97E5-E2A7-80EB-796AF6BF657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6653675" y="4576285"/>
            <a:ext cx="1282410" cy="855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342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80228E6-18B1-B562-27EA-5DCA23F0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6A662-CD3B-D4F6-5BE1-626B9CDD2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 </a:t>
            </a:r>
            <a:r>
              <a:rPr lang="en-US" dirty="0" err="1">
                <a:solidFill>
                  <a:srgbClr val="000000"/>
                </a:solidFill>
              </a:rPr>
              <a:t>pensil</a:t>
            </a:r>
          </a:p>
        </p:txBody>
      </p:sp>
      <p:pic>
        <p:nvPicPr>
          <p:cNvPr id="4" name="Content Placeholder 3" descr="A pencil with a rubber eraser&#10;&#10;AI-generated content may be incorrect.">
            <a:extLst>
              <a:ext uri="{FF2B5EF4-FFF2-40B4-BE49-F238E27FC236}">
                <a16:creationId xmlns:a16="http://schemas.microsoft.com/office/drawing/2014/main" id="{77A65AA0-B634-C43C-4792-DCEFFEBB34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1" y="857725"/>
            <a:ext cx="5132472" cy="5132472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C627FBB-F6B5-B421-7967-9DE1D453E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608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18D364-6FBB-4DC0-AE2E-0F878A24C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FE2C282B-039B-0844-1F0F-7C45FBD87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2E10142-2D58-8A6D-EA35-F7C53CB6E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C7E0BE2-FE70-D915-576C-0C9AAB91B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D0BE614C-83C9-3F69-02F0-B4413BC7A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FEFE9-21CB-2BA9-7BFD-E05F1390C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 </a:t>
            </a:r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pensil</a:t>
            </a:r>
          </a:p>
        </p:txBody>
      </p:sp>
      <p:pic>
        <p:nvPicPr>
          <p:cNvPr id="4" name="Content Placeholder 3" descr="A pencil with a rubber eraser&#10;&#10;AI-generated content may be incorrect.">
            <a:extLst>
              <a:ext uri="{FF2B5EF4-FFF2-40B4-BE49-F238E27FC236}">
                <a16:creationId xmlns:a16="http://schemas.microsoft.com/office/drawing/2014/main" id="{606DCEAC-5DD9-95DC-F415-D9FAD6441B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1" y="857725"/>
            <a:ext cx="5132472" cy="5132472"/>
          </a:xfrm>
          <a:prstGeom prst="rect">
            <a:avLst/>
          </a:prstGeom>
        </p:spPr>
      </p:pic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8B040187-EFD5-3273-3ADE-2F60A19D4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0238C7D-B547-FD6F-4E57-12FFFE83A721}"/>
              </a:ext>
            </a:extLst>
          </p:cNvPr>
          <p:cNvSpPr txBox="1"/>
          <p:nvPr/>
        </p:nvSpPr>
        <p:spPr>
          <a:xfrm>
            <a:off x="960120" y="853439"/>
            <a:ext cx="40233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86789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38CED1-B47A-7432-77F3-65EC95CA1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D80228E6-18B1-B562-27EA-5DCA23F0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EEEE2F-9B4B-3A7D-C67B-0EAA8592A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rwbiwr</a:t>
            </a:r>
          </a:p>
        </p:txBody>
      </p:sp>
      <p:pic>
        <p:nvPicPr>
          <p:cNvPr id="8" name="Content Placeholder 3" descr="A pink eraser on a black background&#10;&#10;AI-generated content may be incorrect.">
            <a:extLst>
              <a:ext uri="{FF2B5EF4-FFF2-40B4-BE49-F238E27FC236}">
                <a16:creationId xmlns:a16="http://schemas.microsoft.com/office/drawing/2014/main" id="{8B820889-A9CC-788D-67BA-D9723E0338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6011" y="1686859"/>
            <a:ext cx="4053196" cy="4404103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C627FBB-F6B5-B421-7967-9DE1D453E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4560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705539-4B3A-5D5F-741A-5E8639CC2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B72A13AD-3259-EEF5-6A9C-26F6B5593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DC3C1230-3861-F03E-70ED-37C9A3FDF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183A9291-DE41-C414-18D8-1A303A1EE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73C9EAA5-2B18-634F-AF52-C4B28BCBA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E9852-CA41-BB87-D290-F011055E9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rwbiwr</a:t>
            </a:r>
          </a:p>
        </p:txBody>
      </p:sp>
      <p:pic>
        <p:nvPicPr>
          <p:cNvPr id="8" name="Content Placeholder 3" descr="A pink eraser on a black background&#10;&#10;AI-generated content may be incorrect.">
            <a:extLst>
              <a:ext uri="{FF2B5EF4-FFF2-40B4-BE49-F238E27FC236}">
                <a16:creationId xmlns:a16="http://schemas.microsoft.com/office/drawing/2014/main" id="{EC982276-70E8-7725-F02B-4A88D112FC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6011" y="1686859"/>
            <a:ext cx="4053196" cy="4404103"/>
          </a:xfrm>
          <a:prstGeom prst="rect">
            <a:avLst/>
          </a:prstGeom>
        </p:spPr>
      </p:pic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E2A9D15-2EEF-CBF9-5BD6-1F3D0E304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FE7B865-C9AE-2D06-BD36-AB5AF9B0C3C6}"/>
              </a:ext>
            </a:extLst>
          </p:cNvPr>
          <p:cNvSpPr txBox="1"/>
          <p:nvPr/>
        </p:nvSpPr>
        <p:spPr>
          <a:xfrm>
            <a:off x="1005840" y="807720"/>
            <a:ext cx="3901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85317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05FE8D-3C84-8F88-2B29-9A0543EAE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E6A2CC7-16A1-DD46-CBB2-9A0202533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94B7A14F-8D57-599F-ECB4-5D0550456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0FE3BE6-624E-E6AB-132A-F7A79BF10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C0AB4B35-0034-9923-BB30-64DA383B9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862C37-4808-537B-2CA4-92ECD4A35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glud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9CD32F9-E70F-A812-D3A3-707F68E2F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 descr="딱풀 풀 글루 · Pixabay의 무료 벡터 그래픽">
            <a:extLst>
              <a:ext uri="{FF2B5EF4-FFF2-40B4-BE49-F238E27FC236}">
                <a16:creationId xmlns:a16="http://schemas.microsoft.com/office/drawing/2014/main" id="{4A376184-5ACA-AA9F-2F43-AA13C93D1A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74711" y="981190"/>
            <a:ext cx="2608161" cy="3890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684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5882145-0E73-B7DC-1C29-2F4AC40F6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F9CD2000-7C62-1514-83D5-EF62BDD31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0917408C-0045-E2E1-10EB-4BA5805B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84DAE7B-5266-FB9A-0D79-8E9252AA6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D450A9AA-B5FA-5F09-22FF-E431452AB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F06E9-9D65-A0D8-71B9-864A1BF38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glud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F450028B-AC2A-88BE-774E-2FD9CBBD7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 descr="딱풀 풀 글루 · Pixabay의 무료 벡터 그래픽">
            <a:extLst>
              <a:ext uri="{FF2B5EF4-FFF2-40B4-BE49-F238E27FC236}">
                <a16:creationId xmlns:a16="http://schemas.microsoft.com/office/drawing/2014/main" id="{C466BCB6-B36C-DD30-9843-EC0B5B0747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74711" y="981190"/>
            <a:ext cx="2608161" cy="38909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625917-1597-8DAD-EE8C-983B6B6EC315}"/>
              </a:ext>
            </a:extLst>
          </p:cNvPr>
          <p:cNvSpPr txBox="1"/>
          <p:nvPr/>
        </p:nvSpPr>
        <p:spPr>
          <a:xfrm>
            <a:off x="1005840" y="868680"/>
            <a:ext cx="4084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11422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40B700-2EA0-5C16-20AD-0B22B6043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ABDF5841-B680-E515-98A4-1236D2AD2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6772037-A2AC-6827-D411-32F2A8FFC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6ECE203-6953-93AD-43B4-85510E031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BF4EEAD1-9A35-022E-5E2E-8DAEEDC1C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E486A-C79A-2450-C690-13670FF0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br>
              <a:rPr lang="en-US" dirty="0">
                <a:solidFill>
                  <a:srgbClr val="000000"/>
                </a:solidFill>
              </a:rPr>
            </a:br>
            <a:r>
              <a:rPr lang="en-US" dirty="0">
                <a:solidFill>
                  <a:srgbClr val="000000"/>
                </a:solidFill>
              </a:rPr>
              <a:t>Pren </a:t>
            </a:r>
            <a:r>
              <a:rPr lang="en-US" dirty="0" err="1">
                <a:solidFill>
                  <a:srgbClr val="000000"/>
                </a:solidFill>
              </a:rPr>
              <a:t>mesur</a:t>
            </a:r>
            <a:endParaRPr lang="en-US" dirty="0">
              <a:solidFill>
                <a:srgbClr val="000000"/>
              </a:solidFill>
            </a:endParaRP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9ED5B39E-908D-37BB-28DD-1BC7554DF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CEFBA27A-A020-A39E-BB7F-7DC729B87205}"/>
              </a:ext>
            </a:extLst>
          </p:cNvPr>
          <p:cNvSpPr txBox="1"/>
          <p:nvPr/>
        </p:nvSpPr>
        <p:spPr>
          <a:xfrm>
            <a:off x="1562100" y="6464569"/>
            <a:ext cx="2196885" cy="11085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BE99067-AA90-C9D0-A51B-DF8306BFDC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359" y="1053021"/>
            <a:ext cx="4345984" cy="9075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  <p:pic>
        <p:nvPicPr>
          <p:cNvPr id="4" name="Picture 3" descr="A white ruler with black numbers&#10;&#10;AI-generated content may be incorrect.">
            <a:extLst>
              <a:ext uri="{FF2B5EF4-FFF2-40B4-BE49-F238E27FC236}">
                <a16:creationId xmlns:a16="http://schemas.microsoft.com/office/drawing/2014/main" id="{5085C052-53A8-6F32-9147-6B312AFDC7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3201" y="2225709"/>
            <a:ext cx="3917121" cy="2611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8214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0D7595-8F53-F9FC-4181-90FFC75CC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0697674C-F7AB-D3ED-46C5-3F296C294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8554B19-00B7-AF7A-8998-40541C8DA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93B01EA-F67E-35AF-63D5-CCD7753D6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62D2473-5CCD-B1DE-5C69-F2A8B096F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A345E-3142-732E-3A34-676C254E2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siswrn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55541E06-0CEA-05F2-5FE5-0003DA847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air of scissors with blue handles&#10;&#10;AI-generated content may be incorrect.">
            <a:extLst>
              <a:ext uri="{FF2B5EF4-FFF2-40B4-BE49-F238E27FC236}">
                <a16:creationId xmlns:a16="http://schemas.microsoft.com/office/drawing/2014/main" id="{8BFEE9FA-3087-E499-DA3F-135DF5514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2393" y="2159874"/>
            <a:ext cx="3135823" cy="303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641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9A4AFD-6F76-1067-92DF-7457E2595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F6DC0962-7176-EB2C-47BB-7F4B34A4E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97A4C5EE-CE7B-4682-B06F-DAE77B8C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CC5C807C-1451-D1B8-ACD7-F51C7058C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9324F52-92DD-A7AF-6F52-2DB8C29FD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03192-6C97-FF17-3B10-4F1122D46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siswrn</a:t>
            </a:r>
            <a:endParaRPr lang="en-US" dirty="0">
              <a:solidFill>
                <a:srgbClr val="000000"/>
              </a:solidFill>
            </a:endParaRP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B3EF4095-20CE-CB60-DEBD-634AD1A84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air of scissors with blue handles&#10;&#10;AI-generated content may be incorrect.">
            <a:extLst>
              <a:ext uri="{FF2B5EF4-FFF2-40B4-BE49-F238E27FC236}">
                <a16:creationId xmlns:a16="http://schemas.microsoft.com/office/drawing/2014/main" id="{E765D293-AEA9-7C3A-140F-0343D06049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2393" y="2159874"/>
            <a:ext cx="3135823" cy="30325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482058-F953-AF00-D244-0A7649D3C861}"/>
              </a:ext>
            </a:extLst>
          </p:cNvPr>
          <p:cNvSpPr txBox="1"/>
          <p:nvPr/>
        </p:nvSpPr>
        <p:spPr>
          <a:xfrm>
            <a:off x="1219200" y="868680"/>
            <a:ext cx="3810000" cy="13106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09CADE-1167-9C0C-8006-5852523CDACD}"/>
              </a:ext>
            </a:extLst>
          </p:cNvPr>
          <p:cNvSpPr txBox="1"/>
          <p:nvPr/>
        </p:nvSpPr>
        <p:spPr>
          <a:xfrm>
            <a:off x="853440" y="670560"/>
            <a:ext cx="42367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32065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6792CC-E87E-4B09-0D53-B380E6F53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5934582-D82E-F7EB-FF8B-B7FF2A47F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3085171C-1963-3638-CBDA-0E458E0A8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EC63E41-51D5-DD4A-912B-C5C7EF757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5B9C7D2E-92B2-027A-5ECE-9C3D4255E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994CE-0DAB-7CE1-FC6D-C0ABEF222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papur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77F4A6D5-7727-E618-6D16-8D4A6BF0D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Stacked Paper Sheets Free Stock Photo - Public Domain Pictures">
            <a:extLst>
              <a:ext uri="{FF2B5EF4-FFF2-40B4-BE49-F238E27FC236}">
                <a16:creationId xmlns:a16="http://schemas.microsoft.com/office/drawing/2014/main" id="{DBB2226B-3E9E-EF07-537C-CDDF8E58D6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1680" y="1719034"/>
            <a:ext cx="3796050" cy="3873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3790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0398D4-9A9E-48D9-CA6E-F08F2A6B6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1286A38C-54A1-ABA5-3B77-44EB43CD3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79A0DBF9-FE3D-3B73-CCFF-652D20F7F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F3F7D2B-3552-BE67-65E3-DDEE593CC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2824A2FC-1B9E-CA09-7413-E2638CA92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D7C42-D2D7-B7E9-B028-B06DAD39C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8" y="2194879"/>
            <a:ext cx="3814854" cy="14594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Rydw</a:t>
            </a:r>
            <a:r>
              <a:rPr lang="en-US" dirty="0">
                <a:solidFill>
                  <a:srgbClr val="000000"/>
                </a:solidFill>
              </a:rPr>
              <a:t> I </a:t>
            </a:r>
            <a:r>
              <a:rPr lang="en-US" dirty="0" err="1">
                <a:solidFill>
                  <a:srgbClr val="000000"/>
                </a:solidFill>
              </a:rPr>
              <a:t>eisiau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papur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E4C5F91C-49B8-7C9E-07F3-3CB81DD4E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 descr="Stacked Paper Sheets Free Stock Photo - Public Domain Pictures">
            <a:extLst>
              <a:ext uri="{FF2B5EF4-FFF2-40B4-BE49-F238E27FC236}">
                <a16:creationId xmlns:a16="http://schemas.microsoft.com/office/drawing/2014/main" id="{A9307D1B-ECF2-88C1-223E-6B6276187E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1680" y="1719034"/>
            <a:ext cx="3796050" cy="38735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B146C-EA07-9503-BDA7-9F8331147AD3}"/>
              </a:ext>
            </a:extLst>
          </p:cNvPr>
          <p:cNvSpPr txBox="1"/>
          <p:nvPr/>
        </p:nvSpPr>
        <p:spPr>
          <a:xfrm>
            <a:off x="914400" y="929639"/>
            <a:ext cx="41452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51240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13EE7-6B4A-AEEC-42F7-70541AF1E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Sut </a:t>
            </a:r>
            <a:r>
              <a:rPr lang="en-GB" sz="2400" dirty="0" err="1"/>
              <a:t>wyt</a:t>
            </a:r>
            <a:r>
              <a:rPr lang="en-GB" sz="2400" dirty="0"/>
              <a:t> </a:t>
            </a:r>
            <a:r>
              <a:rPr lang="en-GB" sz="2400" dirty="0" err="1"/>
              <a:t>ti'n</a:t>
            </a:r>
            <a:r>
              <a:rPr lang="en-GB" sz="2400" dirty="0"/>
              <a:t> </a:t>
            </a:r>
            <a:r>
              <a:rPr lang="en-GB" sz="2400" dirty="0" err="1"/>
              <a:t>teimlo</a:t>
            </a:r>
            <a:r>
              <a:rPr lang="en-GB" sz="2400" dirty="0"/>
              <a:t>?   </a:t>
            </a:r>
            <a:r>
              <a:rPr lang="en-GB" sz="2400" dirty="0" err="1"/>
              <a:t>Dangoswch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bodiau</a:t>
            </a:r>
            <a:r>
              <a:rPr lang="en-GB" sz="2400" dirty="0"/>
              <a:t> I fi</a:t>
            </a:r>
          </a:p>
        </p:txBody>
      </p:sp>
      <p:pic>
        <p:nvPicPr>
          <p:cNvPr id="4" name="Content Placeholder 3" descr="Thumbs Up Smiley Face Emoji - Free vector graphic on Pixabay">
            <a:extLst>
              <a:ext uri="{FF2B5EF4-FFF2-40B4-BE49-F238E27FC236}">
                <a16:creationId xmlns:a16="http://schemas.microsoft.com/office/drawing/2014/main" id="{117305F1-A2BE-DAC7-75BE-FD094A23F0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031" y="2053526"/>
            <a:ext cx="1980513" cy="1385404"/>
          </a:xfrm>
          <a:prstGeom prst="rect">
            <a:avLst/>
          </a:prstGeom>
        </p:spPr>
      </p:pic>
      <p:pic>
        <p:nvPicPr>
          <p:cNvPr id="5" name="Picture 4" descr="A yellow emoji with a thumbs up&#10;&#10;AI-generated content may be incorrect.">
            <a:extLst>
              <a:ext uri="{FF2B5EF4-FFF2-40B4-BE49-F238E27FC236}">
                <a16:creationId xmlns:a16="http://schemas.microsoft.com/office/drawing/2014/main" id="{3C9054A3-B61E-689A-E402-10CFF38BA2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91888" y="5016393"/>
            <a:ext cx="1905000" cy="1333500"/>
          </a:xfrm>
          <a:prstGeom prst="rect">
            <a:avLst/>
          </a:prstGeom>
        </p:spPr>
      </p:pic>
      <p:pic>
        <p:nvPicPr>
          <p:cNvPr id="8" name="Picture 7" descr="Human eye from inside vector image | Free SVG">
            <a:extLst>
              <a:ext uri="{FF2B5EF4-FFF2-40B4-BE49-F238E27FC236}">
                <a16:creationId xmlns:a16="http://schemas.microsoft.com/office/drawing/2014/main" id="{F6714B8F-62BD-8EE0-62A4-63A1E1E218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9551" y="3109467"/>
            <a:ext cx="1904762" cy="19047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856BE3-F003-7E17-E664-0CA5C22DA155}"/>
              </a:ext>
            </a:extLst>
          </p:cNvPr>
          <p:cNvSpPr txBox="1"/>
          <p:nvPr/>
        </p:nvSpPr>
        <p:spPr>
          <a:xfrm>
            <a:off x="3407820" y="224606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Bodiau i fyny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5B605D-2AF8-C9FB-7DF8-2F543635924F}"/>
              </a:ext>
            </a:extLst>
          </p:cNvPr>
          <p:cNvSpPr txBox="1"/>
          <p:nvPr/>
        </p:nvSpPr>
        <p:spPr>
          <a:xfrm>
            <a:off x="5806440" y="32766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Bodiau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canol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52F789-4816-7DF6-F6B1-AAC40F5BD72E}"/>
              </a:ext>
            </a:extLst>
          </p:cNvPr>
          <p:cNvSpPr txBox="1"/>
          <p:nvPr/>
        </p:nvSpPr>
        <p:spPr>
          <a:xfrm>
            <a:off x="9784080" y="49225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Bodiau i lawr</a:t>
            </a:r>
          </a:p>
        </p:txBody>
      </p:sp>
    </p:spTree>
    <p:extLst>
      <p:ext uri="{BB962C8B-B14F-4D97-AF65-F5344CB8AC3E}">
        <p14:creationId xmlns:p14="http://schemas.microsoft.com/office/powerpoint/2010/main" val="19000417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D4869-A751-E8D5-8041-40EDBC05CC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 bag?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89B6C-33BE-75C4-F72D-EAAD57AA41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Dewiswch bartner </a:t>
            </a:r>
          </a:p>
          <a:p>
            <a:r>
              <a:rPr lang="cy-GB"/>
              <a:t>Partner A, </a:t>
            </a:r>
            <a:r>
              <a:rPr lang="cy-GB" err="1"/>
              <a:t>gofynwch</a:t>
            </a:r>
            <a:r>
              <a:rPr lang="cy-GB"/>
              <a:t> y </a:t>
            </a:r>
            <a:r>
              <a:rPr lang="cy-GB" err="1"/>
              <a:t>cwstiwn</a:t>
            </a:r>
            <a:r>
              <a:rPr lang="cy-GB"/>
              <a:t> "Beth wyt ti eisiau?"</a:t>
            </a:r>
          </a:p>
          <a:p>
            <a:r>
              <a:rPr lang="cy-GB"/>
              <a:t>Partner B, tynnwch..........allan o'r bag ac atebwch y cwestiwn "Rydw i eisiau....."</a:t>
            </a:r>
          </a:p>
          <a:p>
            <a:r>
              <a:rPr lang="cy-GB" dirty="0"/>
              <a:t>Cymerwch tro </a:t>
            </a:r>
          </a:p>
        </p:txBody>
      </p:sp>
      <p:pic>
        <p:nvPicPr>
          <p:cNvPr id="4" name="Picture 3" descr="Clipart - Red bag">
            <a:extLst>
              <a:ext uri="{FF2B5EF4-FFF2-40B4-BE49-F238E27FC236}">
                <a16:creationId xmlns:a16="http://schemas.microsoft.com/office/drawing/2014/main" id="{61970F4B-6E7F-05FC-49FE-A3CA5E443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6341" y="4227481"/>
            <a:ext cx="1713758" cy="1735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7240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669F72C-E3FB-4C48-AEBD-AF7AC0D74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B0B6324-6A1A-B7EA-C516-602D92107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2">
            <a:extLst>
              <a:ext uri="{FF2B5EF4-FFF2-40B4-BE49-F238E27FC236}">
                <a16:creationId xmlns:a16="http://schemas.microsoft.com/office/drawing/2014/main" id="{BE0508C3-90C1-757B-0304-C22A54C40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47985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CC2B6-6287-B04B-C041-9579DAE71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2313" y="2288987"/>
            <a:ext cx="3756612" cy="228301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Gem </a:t>
            </a:r>
            <a:r>
              <a:rPr lang="en-GB" dirty="0" err="1"/>
              <a:t>Cwestiwn</a:t>
            </a:r>
            <a:r>
              <a:rPr lang="en-GB" dirty="0"/>
              <a:t> ac </a:t>
            </a:r>
            <a:r>
              <a:rPr lang="en-GB" dirty="0" err="1"/>
              <a:t>ateb</a:t>
            </a:r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A9ADC05-2E41-F02B-2C08-E86A8B09D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58DF9-2802-F0F3-2D8F-D0AB9B8C9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3208" y="762000"/>
            <a:ext cx="4615388" cy="3048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dirty="0"/>
              <a:t>Rhaid ymarfer patrymau newydd!</a:t>
            </a:r>
          </a:p>
          <a:p>
            <a:r>
              <a:rPr lang="cy-GB" dirty="0" err="1"/>
              <a:t>Charotte</a:t>
            </a:r>
            <a:r>
              <a:rPr lang="cy-GB" dirty="0"/>
              <a:t>, </a:t>
            </a:r>
            <a:r>
              <a:rPr lang="cy-GB" dirty="0" err="1"/>
              <a:t>gofyna</a:t>
            </a:r>
            <a:r>
              <a:rPr lang="cy-GB" dirty="0"/>
              <a:t> i </a:t>
            </a:r>
            <a:r>
              <a:rPr lang="cy-GB" dirty="0" err="1"/>
              <a:t>Sammy</a:t>
            </a:r>
            <a:r>
              <a:rPr lang="cy-GB" dirty="0"/>
              <a:t> </a:t>
            </a:r>
          </a:p>
          <a:p>
            <a:r>
              <a:rPr lang="cy-GB" dirty="0" err="1"/>
              <a:t>Sammy</a:t>
            </a:r>
            <a:r>
              <a:rPr lang="cy-GB" dirty="0"/>
              <a:t> ateba'r cwestiwn, </a:t>
            </a:r>
            <a:r>
              <a:rPr lang="cy-GB" dirty="0" err="1"/>
              <a:t>gofyna</a:t>
            </a:r>
            <a:r>
              <a:rPr lang="cy-GB" dirty="0"/>
              <a:t> i </a:t>
            </a:r>
            <a:r>
              <a:rPr lang="cy-GB" dirty="0" err="1"/>
              <a:t>Becca</a:t>
            </a:r>
            <a:endParaRPr lang="cy-GB" dirty="0"/>
          </a:p>
          <a:p>
            <a:r>
              <a:rPr lang="cy-GB" dirty="0" err="1"/>
              <a:t>Becca</a:t>
            </a:r>
            <a:r>
              <a:rPr lang="cy-GB" dirty="0"/>
              <a:t> ateba'r cwestiwn, </a:t>
            </a:r>
            <a:r>
              <a:rPr lang="cy-GB" dirty="0" err="1"/>
              <a:t>gofyna</a:t>
            </a:r>
            <a:r>
              <a:rPr lang="cy-GB" dirty="0"/>
              <a:t> i Kiera</a:t>
            </a:r>
            <a:endParaRPr lang="cy-GB" dirty="0" err="1"/>
          </a:p>
          <a:p>
            <a:r>
              <a:rPr lang="cy-GB" dirty="0"/>
              <a:t>Kiera ateba'r cwestiwn, </a:t>
            </a:r>
            <a:r>
              <a:rPr lang="cy-GB" dirty="0" err="1"/>
              <a:t>gofyna</a:t>
            </a:r>
            <a:r>
              <a:rPr lang="cy-GB" dirty="0"/>
              <a:t> i </a:t>
            </a:r>
            <a:r>
              <a:rPr lang="cy-GB" dirty="0" err="1"/>
              <a:t>Wendy</a:t>
            </a:r>
            <a:r>
              <a:rPr lang="cy-GB" dirty="0"/>
              <a:t> </a:t>
            </a:r>
          </a:p>
          <a:p>
            <a:r>
              <a:rPr lang="cy-GB" dirty="0" err="1"/>
              <a:t>Wendy</a:t>
            </a:r>
            <a:r>
              <a:rPr lang="cy-GB" dirty="0"/>
              <a:t> ateba'r cwestiwn! 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538F3B8-6963-E278-572A-A199193A6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6313" y="4309035"/>
            <a:ext cx="3293944" cy="178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5326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008343-567D-B36F-42C4-990B20BBB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26DA6-01E4-BF46-4A15-AE70AEE13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Sut </a:t>
            </a:r>
            <a:r>
              <a:rPr lang="en-GB" sz="2400" dirty="0" err="1"/>
              <a:t>wyt</a:t>
            </a:r>
            <a:r>
              <a:rPr lang="en-GB" sz="2400" dirty="0"/>
              <a:t> </a:t>
            </a:r>
            <a:r>
              <a:rPr lang="en-GB" sz="2400" dirty="0" err="1"/>
              <a:t>ti'n</a:t>
            </a:r>
            <a:r>
              <a:rPr lang="en-GB" sz="2400" dirty="0"/>
              <a:t> </a:t>
            </a:r>
            <a:r>
              <a:rPr lang="en-GB" sz="2400" dirty="0" err="1"/>
              <a:t>teimlo</a:t>
            </a:r>
            <a:r>
              <a:rPr lang="en-GB" sz="2400" dirty="0"/>
              <a:t>?   </a:t>
            </a:r>
            <a:r>
              <a:rPr lang="en-GB" sz="2400" dirty="0" err="1"/>
              <a:t>Dangoswch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bodiau</a:t>
            </a:r>
            <a:r>
              <a:rPr lang="en-GB" sz="2400" dirty="0"/>
              <a:t> I fi</a:t>
            </a:r>
          </a:p>
        </p:txBody>
      </p:sp>
      <p:pic>
        <p:nvPicPr>
          <p:cNvPr id="4" name="Content Placeholder 3" descr="Thumbs Up Smiley Face Emoji - Free vector graphic on Pixabay">
            <a:extLst>
              <a:ext uri="{FF2B5EF4-FFF2-40B4-BE49-F238E27FC236}">
                <a16:creationId xmlns:a16="http://schemas.microsoft.com/office/drawing/2014/main" id="{48458E49-0F52-3712-3486-F0AFC9A354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031" y="2053526"/>
            <a:ext cx="1980513" cy="1385404"/>
          </a:xfrm>
          <a:prstGeom prst="rect">
            <a:avLst/>
          </a:prstGeom>
        </p:spPr>
      </p:pic>
      <p:pic>
        <p:nvPicPr>
          <p:cNvPr id="5" name="Picture 4" descr="A yellow emoji with a thumbs up&#10;&#10;AI-generated content may be incorrect.">
            <a:extLst>
              <a:ext uri="{FF2B5EF4-FFF2-40B4-BE49-F238E27FC236}">
                <a16:creationId xmlns:a16="http://schemas.microsoft.com/office/drawing/2014/main" id="{871AA6EF-D931-B5C4-E2CF-A3047FB25D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91888" y="5016393"/>
            <a:ext cx="1905000" cy="1333500"/>
          </a:xfrm>
          <a:prstGeom prst="rect">
            <a:avLst/>
          </a:prstGeom>
        </p:spPr>
      </p:pic>
      <p:pic>
        <p:nvPicPr>
          <p:cNvPr id="8" name="Picture 7" descr="Human eye from inside vector image | Free SVG">
            <a:extLst>
              <a:ext uri="{FF2B5EF4-FFF2-40B4-BE49-F238E27FC236}">
                <a16:creationId xmlns:a16="http://schemas.microsoft.com/office/drawing/2014/main" id="{369025A6-D08A-1FD2-FED5-651E9A88EE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9551" y="3109467"/>
            <a:ext cx="1904762" cy="19047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3259804-7584-8DE6-A540-D92A6BCF27C6}"/>
              </a:ext>
            </a:extLst>
          </p:cNvPr>
          <p:cNvSpPr txBox="1"/>
          <p:nvPr/>
        </p:nvSpPr>
        <p:spPr>
          <a:xfrm>
            <a:off x="3407820" y="224606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Bodiau i fyny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50AA9F-A046-8E71-B437-5B501F8CD809}"/>
              </a:ext>
            </a:extLst>
          </p:cNvPr>
          <p:cNvSpPr txBox="1"/>
          <p:nvPr/>
        </p:nvSpPr>
        <p:spPr>
          <a:xfrm>
            <a:off x="5806440" y="32766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Bodiau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canol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C0BC6C-BC22-BF7E-76BA-43DAE7ED7140}"/>
              </a:ext>
            </a:extLst>
          </p:cNvPr>
          <p:cNvSpPr txBox="1"/>
          <p:nvPr/>
        </p:nvSpPr>
        <p:spPr>
          <a:xfrm>
            <a:off x="9784080" y="49225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dirty="0"/>
              <a:t>Bodiau i lawr</a:t>
            </a:r>
          </a:p>
        </p:txBody>
      </p:sp>
    </p:spTree>
    <p:extLst>
      <p:ext uri="{BB962C8B-B14F-4D97-AF65-F5344CB8AC3E}">
        <p14:creationId xmlns:p14="http://schemas.microsoft.com/office/powerpoint/2010/main" val="2298059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9B1843-9256-5C31-AF63-C8221E8A54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4F313-7BD3-26EC-B3AF-7A1B06DE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3ADBE5-46A3-35E8-D461-C1A72D6D3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nesa</a:t>
            </a:r>
            <a:r>
              <a:rPr lang="en-GB" dirty="0"/>
              <a:t> - Nod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'</a:t>
            </a:r>
            <a:r>
              <a:rPr lang="en-GB" dirty="0" err="1"/>
              <a:t>Eisiau</a:t>
            </a:r>
            <a:r>
              <a:rPr lang="en-GB" dirty="0"/>
              <a:t>' </a:t>
            </a:r>
            <a:endParaRPr lang="en-GB" dirty="0" err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50CC34-D79C-588A-1B46-38EC6B5C3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63FC01-D70C-CE8F-A954-6885E8302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40306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8E9D7B4-B303-418D-82A2-7990FD75E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DD347CF-8486-75A1-B1B9-36AE36FB70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91503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Custom 7">
      <a:dk1>
        <a:sysClr val="windowText" lastClr="000000"/>
      </a:dk1>
      <a:lt1>
        <a:sysClr val="window" lastClr="FFFFFF"/>
      </a:lt1>
      <a:dk2>
        <a:srgbClr val="0A2E36"/>
      </a:dk2>
      <a:lt2>
        <a:srgbClr val="E7E6E6"/>
      </a:lt2>
      <a:accent1>
        <a:srgbClr val="188659"/>
      </a:accent1>
      <a:accent2>
        <a:srgbClr val="A3A300"/>
      </a:accent2>
      <a:accent3>
        <a:srgbClr val="00ADA8"/>
      </a:accent3>
      <a:accent4>
        <a:srgbClr val="EA0440"/>
      </a:accent4>
      <a:accent5>
        <a:srgbClr val="92278F"/>
      </a:accent5>
      <a:accent6>
        <a:srgbClr val="E15BC1"/>
      </a:accent6>
      <a:hlink>
        <a:srgbClr val="188659"/>
      </a:hlink>
      <a:folHlink>
        <a:srgbClr val="EA0440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AfterglowVTI</vt:lpstr>
      <vt:lpstr> Meicro-ddysgu 1 Nicola Thomas</vt:lpstr>
      <vt:lpstr>Nod y wers ydy 'Eisiau' </vt:lpstr>
      <vt:lpstr>PowerPoint Presentation</vt:lpstr>
      <vt:lpstr>  Geifa </vt:lpstr>
      <vt:lpstr>Help Llaw</vt:lpstr>
      <vt:lpstr> pensil</vt:lpstr>
      <vt:lpstr> Rydw I eisiau pensil</vt:lpstr>
      <vt:lpstr>rwbiwr</vt:lpstr>
      <vt:lpstr>Rydw I eisiau rwbiwr</vt:lpstr>
      <vt:lpstr>glud</vt:lpstr>
      <vt:lpstr>Rydw I eisiau glud</vt:lpstr>
      <vt:lpstr>Rydw I eisiau Pren mesur</vt:lpstr>
      <vt:lpstr>siswrn</vt:lpstr>
      <vt:lpstr>Rydw I eisiau siswrn</vt:lpstr>
      <vt:lpstr>papur</vt:lpstr>
      <vt:lpstr>Rydw I eisiau papur</vt:lpstr>
      <vt:lpstr>Sut wyt ti'n teimlo?   Dangoswch eich bodiau I fi</vt:lpstr>
      <vt:lpstr>Beth sydd yn y bag?</vt:lpstr>
      <vt:lpstr>Gem Cwestiwn ac ateb</vt:lpstr>
      <vt:lpstr>Sut wyt ti'n teimlo?   Dangoswch eich bodiau I fi</vt:lpstr>
      <vt:lpstr>Wythnos nesa - Nod y wers ydy 'Eisiau'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630</cp:revision>
  <dcterms:created xsi:type="dcterms:W3CDTF">2025-10-14T11:28:08Z</dcterms:created>
  <dcterms:modified xsi:type="dcterms:W3CDTF">2025-10-16T20:48:28Z</dcterms:modified>
</cp:coreProperties>
</file>