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2" r:id="rId3"/>
    <p:sldId id="257" r:id="rId4"/>
    <p:sldId id="258" r:id="rId5"/>
    <p:sldId id="259" r:id="rId6"/>
    <p:sldId id="260" r:id="rId7"/>
    <p:sldId id="261" r:id="rId8"/>
    <p:sldId id="270" r:id="rId9"/>
    <p:sldId id="263" r:id="rId10"/>
    <p:sldId id="269" r:id="rId11"/>
    <p:sldId id="264" r:id="rId12"/>
    <p:sldId id="271" r:id="rId13"/>
    <p:sldId id="262" r:id="rId14"/>
    <p:sldId id="265" r:id="rId15"/>
    <p:sldId id="268" r:id="rId16"/>
    <p:sldId id="266" r:id="rId17"/>
    <p:sldId id="267" r:id="rId18"/>
    <p:sldId id="25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79F949-7990-485E-9F39-E616739567DD}" v="44" dt="2022-03-18T05:34:50.2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Reynolds" userId="7c6a1199-4651-4466-b70b-54a27495c7a8" providerId="ADAL" clId="{4B79F949-7990-485E-9F39-E616739567DD}"/>
    <pc:docChg chg="undo custSel addSld delSld modSld sldOrd">
      <pc:chgData name="Sarah Reynolds" userId="7c6a1199-4651-4466-b70b-54a27495c7a8" providerId="ADAL" clId="{4B79F949-7990-485E-9F39-E616739567DD}" dt="2022-03-18T05:34:52.038" v="167" actId="26606"/>
      <pc:docMkLst>
        <pc:docMk/>
      </pc:docMkLst>
      <pc:sldChg chg="addSp delSp modSp del mod setBg">
        <pc:chgData name="Sarah Reynolds" userId="7c6a1199-4651-4466-b70b-54a27495c7a8" providerId="ADAL" clId="{4B79F949-7990-485E-9F39-E616739567DD}" dt="2022-03-18T05:31:35.555" v="99" actId="47"/>
        <pc:sldMkLst>
          <pc:docMk/>
          <pc:sldMk cId="1898911409" sldId="256"/>
        </pc:sldMkLst>
        <pc:spChg chg="del">
          <ac:chgData name="Sarah Reynolds" userId="7c6a1199-4651-4466-b70b-54a27495c7a8" providerId="ADAL" clId="{4B79F949-7990-485E-9F39-E616739567DD}" dt="2022-03-18T05:13:56.669" v="0" actId="478"/>
          <ac:spMkLst>
            <pc:docMk/>
            <pc:sldMk cId="1898911409" sldId="256"/>
            <ac:spMk id="2" creationId="{88AD083B-ED44-4CD0-93AD-48882F8555FF}"/>
          </ac:spMkLst>
        </pc:spChg>
        <pc:spChg chg="del">
          <ac:chgData name="Sarah Reynolds" userId="7c6a1199-4651-4466-b70b-54a27495c7a8" providerId="ADAL" clId="{4B79F949-7990-485E-9F39-E616739567DD}" dt="2022-03-18T05:13:59.273" v="1" actId="478"/>
          <ac:spMkLst>
            <pc:docMk/>
            <pc:sldMk cId="1898911409" sldId="256"/>
            <ac:spMk id="3" creationId="{2A188171-2EEF-476B-AFEB-A51F696C8F34}"/>
          </ac:spMkLst>
        </pc:spChg>
        <pc:spChg chg="add">
          <ac:chgData name="Sarah Reynolds" userId="7c6a1199-4651-4466-b70b-54a27495c7a8" providerId="ADAL" clId="{4B79F949-7990-485E-9F39-E616739567DD}" dt="2022-03-18T05:14:21.018" v="3" actId="26606"/>
          <ac:spMkLst>
            <pc:docMk/>
            <pc:sldMk cId="1898911409" sldId="256"/>
            <ac:spMk id="71" creationId="{42A4FC2C-047E-45A5-965D-8E1E3BF09BC6}"/>
          </ac:spMkLst>
        </pc:spChg>
        <pc:picChg chg="add mod">
          <ac:chgData name="Sarah Reynolds" userId="7c6a1199-4651-4466-b70b-54a27495c7a8" providerId="ADAL" clId="{4B79F949-7990-485E-9F39-E616739567DD}" dt="2022-03-18T05:14:21.018" v="3" actId="26606"/>
          <ac:picMkLst>
            <pc:docMk/>
            <pc:sldMk cId="1898911409" sldId="256"/>
            <ac:picMk id="1026" creationId="{3DB75F6B-901E-426C-9C54-1FFDCCCD9E94}"/>
          </ac:picMkLst>
        </pc:picChg>
      </pc:sldChg>
      <pc:sldChg chg="addSp delSp modSp add mod setBg delDesignElem">
        <pc:chgData name="Sarah Reynolds" userId="7c6a1199-4651-4466-b70b-54a27495c7a8" providerId="ADAL" clId="{4B79F949-7990-485E-9F39-E616739567DD}" dt="2022-03-18T05:34:52.038" v="167" actId="26606"/>
        <pc:sldMkLst>
          <pc:docMk/>
          <pc:sldMk cId="3158237644" sldId="256"/>
        </pc:sldMkLst>
        <pc:spChg chg="del">
          <ac:chgData name="Sarah Reynolds" userId="7c6a1199-4651-4466-b70b-54a27495c7a8" providerId="ADAL" clId="{4B79F949-7990-485E-9F39-E616739567DD}" dt="2022-03-18T05:34:40.230" v="164"/>
          <ac:spMkLst>
            <pc:docMk/>
            <pc:sldMk cId="3158237644" sldId="256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34:52.038" v="167" actId="26606"/>
          <ac:spMkLst>
            <pc:docMk/>
            <pc:sldMk cId="3158237644" sldId="256"/>
            <ac:spMk id="19460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34:42.714" v="165" actId="478"/>
          <ac:picMkLst>
            <pc:docMk/>
            <pc:sldMk cId="3158237644" sldId="256"/>
            <ac:picMk id="1026" creationId="{3DB75F6B-901E-426C-9C54-1FFDCCCD9E94}"/>
          </ac:picMkLst>
        </pc:picChg>
        <pc:picChg chg="add mod">
          <ac:chgData name="Sarah Reynolds" userId="7c6a1199-4651-4466-b70b-54a27495c7a8" providerId="ADAL" clId="{4B79F949-7990-485E-9F39-E616739567DD}" dt="2022-03-18T05:34:52.038" v="167" actId="26606"/>
          <ac:picMkLst>
            <pc:docMk/>
            <pc:sldMk cId="3158237644" sldId="256"/>
            <ac:picMk id="19458" creationId="{A4EF875B-7014-4196-B666-D4665B6053CE}"/>
          </ac:picMkLst>
        </pc:picChg>
      </pc:sldChg>
      <pc:sldChg chg="addSp delSp modSp new mod setBg">
        <pc:chgData name="Sarah Reynolds" userId="7c6a1199-4651-4466-b70b-54a27495c7a8" providerId="ADAL" clId="{4B79F949-7990-485E-9F39-E616739567DD}" dt="2022-03-18T05:15:01.681" v="11" actId="27614"/>
        <pc:sldMkLst>
          <pc:docMk/>
          <pc:sldMk cId="1259727252" sldId="257"/>
        </pc:sldMkLst>
        <pc:spChg chg="del">
          <ac:chgData name="Sarah Reynolds" userId="7c6a1199-4651-4466-b70b-54a27495c7a8" providerId="ADAL" clId="{4B79F949-7990-485E-9F39-E616739567DD}" dt="2022-03-18T05:14:32.273" v="6" actId="478"/>
          <ac:spMkLst>
            <pc:docMk/>
            <pc:sldMk cId="1259727252" sldId="257"/>
            <ac:spMk id="2" creationId="{DC0893AF-3C8C-48DD-B974-D3EF22F7CA2E}"/>
          </ac:spMkLst>
        </pc:spChg>
        <pc:spChg chg="del">
          <ac:chgData name="Sarah Reynolds" userId="7c6a1199-4651-4466-b70b-54a27495c7a8" providerId="ADAL" clId="{4B79F949-7990-485E-9F39-E616739567DD}" dt="2022-03-18T05:14:30.173" v="5" actId="478"/>
          <ac:spMkLst>
            <pc:docMk/>
            <pc:sldMk cId="1259727252" sldId="257"/>
            <ac:spMk id="3" creationId="{024FC244-D76A-4BD0-AF16-873940770EDD}"/>
          </ac:spMkLst>
        </pc:spChg>
        <pc:spChg chg="add del">
          <ac:chgData name="Sarah Reynolds" userId="7c6a1199-4651-4466-b70b-54a27495c7a8" providerId="ADAL" clId="{4B79F949-7990-485E-9F39-E616739567DD}" dt="2022-03-18T05:14:51.731" v="9" actId="26606"/>
          <ac:spMkLst>
            <pc:docMk/>
            <pc:sldMk cId="1259727252" sldId="257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14:51.737" v="10" actId="26606"/>
          <ac:spMkLst>
            <pc:docMk/>
            <pc:sldMk cId="1259727252" sldId="257"/>
            <ac:spMk id="73" creationId="{851012D1-8033-40B1-9EC0-91390FFC7403}"/>
          </ac:spMkLst>
        </pc:spChg>
        <pc:spChg chg="add">
          <ac:chgData name="Sarah Reynolds" userId="7c6a1199-4651-4466-b70b-54a27495c7a8" providerId="ADAL" clId="{4B79F949-7990-485E-9F39-E616739567DD}" dt="2022-03-18T05:14:51.737" v="10" actId="26606"/>
          <ac:spMkLst>
            <pc:docMk/>
            <pc:sldMk cId="1259727252" sldId="257"/>
            <ac:spMk id="7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4:51.737" v="10" actId="26606"/>
          <ac:spMkLst>
            <pc:docMk/>
            <pc:sldMk cId="1259727252" sldId="257"/>
            <ac:spMk id="77" creationId="{D291F021-C45C-4D44-A2B8-A789E386CC42}"/>
          </ac:spMkLst>
        </pc:spChg>
        <pc:spChg chg="add">
          <ac:chgData name="Sarah Reynolds" userId="7c6a1199-4651-4466-b70b-54a27495c7a8" providerId="ADAL" clId="{4B79F949-7990-485E-9F39-E616739567DD}" dt="2022-03-18T05:14:51.737" v="10" actId="26606"/>
          <ac:spMkLst>
            <pc:docMk/>
            <pc:sldMk cId="1259727252" sldId="257"/>
            <ac:spMk id="2052" creationId="{569BBA9B-8F4E-4D2B-BEFA-41A475443377}"/>
          </ac:spMkLst>
        </pc:spChg>
        <pc:picChg chg="add mod">
          <ac:chgData name="Sarah Reynolds" userId="7c6a1199-4651-4466-b70b-54a27495c7a8" providerId="ADAL" clId="{4B79F949-7990-485E-9F39-E616739567DD}" dt="2022-03-18T05:15:01.681" v="11" actId="27614"/>
          <ac:picMkLst>
            <pc:docMk/>
            <pc:sldMk cId="1259727252" sldId="257"/>
            <ac:picMk id="2050" creationId="{7696FCA1-1661-4214-8FB1-52916AE90B90}"/>
          </ac:picMkLst>
        </pc:picChg>
      </pc:sldChg>
      <pc:sldChg chg="addSp delSp modSp add mod setBg delDesignElem">
        <pc:chgData name="Sarah Reynolds" userId="7c6a1199-4651-4466-b70b-54a27495c7a8" providerId="ADAL" clId="{4B79F949-7990-485E-9F39-E616739567DD}" dt="2022-03-18T05:15:26.095" v="23" actId="26606"/>
        <pc:sldMkLst>
          <pc:docMk/>
          <pc:sldMk cId="1429067046" sldId="258"/>
        </pc:sldMkLst>
        <pc:spChg chg="add">
          <ac:chgData name="Sarah Reynolds" userId="7c6a1199-4651-4466-b70b-54a27495c7a8" providerId="ADAL" clId="{4B79F949-7990-485E-9F39-E616739567DD}" dt="2022-03-18T05:15:26.095" v="23" actId="26606"/>
          <ac:spMkLst>
            <pc:docMk/>
            <pc:sldMk cId="1429067046" sldId="258"/>
            <ac:spMk id="71" creationId="{569BBA9B-8F4E-4D2B-BEFA-41A475443377}"/>
          </ac:spMkLst>
        </pc:spChg>
        <pc:spChg chg="del">
          <ac:chgData name="Sarah Reynolds" userId="7c6a1199-4651-4466-b70b-54a27495c7a8" providerId="ADAL" clId="{4B79F949-7990-485E-9F39-E616739567DD}" dt="2022-03-18T05:15:03.336" v="13"/>
          <ac:spMkLst>
            <pc:docMk/>
            <pc:sldMk cId="1429067046" sldId="258"/>
            <ac:spMk id="73" creationId="{851012D1-8033-40B1-9EC0-91390FFC7403}"/>
          </ac:spMkLst>
        </pc:spChg>
        <pc:spChg chg="del">
          <ac:chgData name="Sarah Reynolds" userId="7c6a1199-4651-4466-b70b-54a27495c7a8" providerId="ADAL" clId="{4B79F949-7990-485E-9F39-E616739567DD}" dt="2022-03-18T05:15:03.336" v="13"/>
          <ac:spMkLst>
            <pc:docMk/>
            <pc:sldMk cId="1429067046" sldId="258"/>
            <ac:spMk id="75" creationId="{2E80C965-DB6D-4F81-9E9E-B027384D0BD6}"/>
          </ac:spMkLst>
        </pc:spChg>
        <pc:spChg chg="del">
          <ac:chgData name="Sarah Reynolds" userId="7c6a1199-4651-4466-b70b-54a27495c7a8" providerId="ADAL" clId="{4B79F949-7990-485E-9F39-E616739567DD}" dt="2022-03-18T05:15:03.336" v="13"/>
          <ac:spMkLst>
            <pc:docMk/>
            <pc:sldMk cId="1429067046" sldId="258"/>
            <ac:spMk id="77" creationId="{D291F021-C45C-4D44-A2B8-A789E386CC42}"/>
          </ac:spMkLst>
        </pc:spChg>
        <pc:spChg chg="del">
          <ac:chgData name="Sarah Reynolds" userId="7c6a1199-4651-4466-b70b-54a27495c7a8" providerId="ADAL" clId="{4B79F949-7990-485E-9F39-E616739567DD}" dt="2022-03-18T05:15:03.336" v="13"/>
          <ac:spMkLst>
            <pc:docMk/>
            <pc:sldMk cId="1429067046" sldId="258"/>
            <ac:spMk id="2052" creationId="{569BBA9B-8F4E-4D2B-BEFA-41A475443377}"/>
          </ac:spMkLst>
        </pc:spChg>
        <pc:spChg chg="add">
          <ac:chgData name="Sarah Reynolds" userId="7c6a1199-4651-4466-b70b-54a27495c7a8" providerId="ADAL" clId="{4B79F949-7990-485E-9F39-E616739567DD}" dt="2022-03-18T05:15:26.095" v="23" actId="26606"/>
          <ac:spMkLst>
            <pc:docMk/>
            <pc:sldMk cId="1429067046" sldId="258"/>
            <ac:spMk id="10244" creationId="{851012D1-8033-40B1-9EC0-91390FFC7403}"/>
          </ac:spMkLst>
        </pc:spChg>
        <pc:spChg chg="add">
          <ac:chgData name="Sarah Reynolds" userId="7c6a1199-4651-4466-b70b-54a27495c7a8" providerId="ADAL" clId="{4B79F949-7990-485E-9F39-E616739567DD}" dt="2022-03-18T05:15:26.095" v="23" actId="26606"/>
          <ac:spMkLst>
            <pc:docMk/>
            <pc:sldMk cId="1429067046" sldId="258"/>
            <ac:spMk id="1024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5:26.095" v="23" actId="26606"/>
          <ac:spMkLst>
            <pc:docMk/>
            <pc:sldMk cId="1429067046" sldId="258"/>
            <ac:spMk id="10246" creationId="{D291F021-C45C-4D44-A2B8-A789E386CC42}"/>
          </ac:spMkLst>
        </pc:spChg>
        <pc:picChg chg="del">
          <ac:chgData name="Sarah Reynolds" userId="7c6a1199-4651-4466-b70b-54a27495c7a8" providerId="ADAL" clId="{4B79F949-7990-485E-9F39-E616739567DD}" dt="2022-03-18T05:15:05.473" v="14" actId="478"/>
          <ac:picMkLst>
            <pc:docMk/>
            <pc:sldMk cId="1429067046" sldId="258"/>
            <ac:picMk id="2050" creationId="{7696FCA1-1661-4214-8FB1-52916AE90B90}"/>
          </ac:picMkLst>
        </pc:picChg>
        <pc:picChg chg="add mod">
          <ac:chgData name="Sarah Reynolds" userId="7c6a1199-4651-4466-b70b-54a27495c7a8" providerId="ADAL" clId="{4B79F949-7990-485E-9F39-E616739567DD}" dt="2022-03-18T05:15:26.095" v="23" actId="26606"/>
          <ac:picMkLst>
            <pc:docMk/>
            <pc:sldMk cId="1429067046" sldId="258"/>
            <ac:picMk id="10242" creationId="{D58537D7-7154-4B99-AE72-22A053053B48}"/>
          </ac:picMkLst>
        </pc:picChg>
      </pc:sldChg>
      <pc:sldChg chg="addSp delSp modSp add mod setBg">
        <pc:chgData name="Sarah Reynolds" userId="7c6a1199-4651-4466-b70b-54a27495c7a8" providerId="ADAL" clId="{4B79F949-7990-485E-9F39-E616739567DD}" dt="2022-03-18T05:29:06.406" v="81" actId="26606"/>
        <pc:sldMkLst>
          <pc:docMk/>
          <pc:sldMk cId="2449143292" sldId="259"/>
        </pc:sldMkLst>
        <pc:spChg chg="add del">
          <ac:chgData name="Sarah Reynolds" userId="7c6a1199-4651-4466-b70b-54a27495c7a8" providerId="ADAL" clId="{4B79F949-7990-485E-9F39-E616739567DD}" dt="2022-03-18T05:29:06.406" v="81" actId="26606"/>
          <ac:spMkLst>
            <pc:docMk/>
            <pc:sldMk cId="2449143292" sldId="259"/>
            <ac:spMk id="71" creationId="{569BBA9B-8F4E-4D2B-BEFA-41A475443377}"/>
          </ac:spMkLst>
        </pc:spChg>
        <pc:spChg chg="add del">
          <ac:chgData name="Sarah Reynolds" userId="7c6a1199-4651-4466-b70b-54a27495c7a8" providerId="ADAL" clId="{4B79F949-7990-485E-9F39-E616739567DD}" dt="2022-03-18T05:29:06.406" v="81" actId="26606"/>
          <ac:spMkLst>
            <pc:docMk/>
            <pc:sldMk cId="2449143292" sldId="259"/>
            <ac:spMk id="73" creationId="{851012D1-8033-40B1-9EC0-91390FFC7403}"/>
          </ac:spMkLst>
        </pc:spChg>
        <pc:spChg chg="add del">
          <ac:chgData name="Sarah Reynolds" userId="7c6a1199-4651-4466-b70b-54a27495c7a8" providerId="ADAL" clId="{4B79F949-7990-485E-9F39-E616739567DD}" dt="2022-03-18T05:29:06.406" v="81" actId="26606"/>
          <ac:spMkLst>
            <pc:docMk/>
            <pc:sldMk cId="2449143292" sldId="259"/>
            <ac:spMk id="75" creationId="{2E80C965-DB6D-4F81-9E9E-B027384D0BD6}"/>
          </ac:spMkLst>
        </pc:spChg>
        <pc:spChg chg="add del">
          <ac:chgData name="Sarah Reynolds" userId="7c6a1199-4651-4466-b70b-54a27495c7a8" providerId="ADAL" clId="{4B79F949-7990-485E-9F39-E616739567DD}" dt="2022-03-18T05:29:06.406" v="81" actId="26606"/>
          <ac:spMkLst>
            <pc:docMk/>
            <pc:sldMk cId="2449143292" sldId="259"/>
            <ac:spMk id="77" creationId="{D291F021-C45C-4D44-A2B8-A789E386CC42}"/>
          </ac:spMkLst>
        </pc:spChg>
        <pc:spChg chg="add">
          <ac:chgData name="Sarah Reynolds" userId="7c6a1199-4651-4466-b70b-54a27495c7a8" providerId="ADAL" clId="{4B79F949-7990-485E-9F39-E616739567DD}" dt="2022-03-18T05:29:06.406" v="81" actId="26606"/>
          <ac:spMkLst>
            <pc:docMk/>
            <pc:sldMk cId="2449143292" sldId="259"/>
            <ac:spMk id="137" creationId="{42A4FC2C-047E-45A5-965D-8E1E3BF09BC6}"/>
          </ac:spMkLst>
        </pc:spChg>
        <pc:picChg chg="add del mod">
          <ac:chgData name="Sarah Reynolds" userId="7c6a1199-4651-4466-b70b-54a27495c7a8" providerId="ADAL" clId="{4B79F949-7990-485E-9F39-E616739567DD}" dt="2022-03-18T05:26:46.178" v="79" actId="478"/>
          <ac:picMkLst>
            <pc:docMk/>
            <pc:sldMk cId="2449143292" sldId="259"/>
            <ac:picMk id="9218" creationId="{ABEBE717-9A4D-4E75-8D90-56241E28A18C}"/>
          </ac:picMkLst>
        </pc:picChg>
        <pc:picChg chg="add mod">
          <ac:chgData name="Sarah Reynolds" userId="7c6a1199-4651-4466-b70b-54a27495c7a8" providerId="ADAL" clId="{4B79F949-7990-485E-9F39-E616739567DD}" dt="2022-03-18T05:29:06.406" v="81" actId="26606"/>
          <ac:picMkLst>
            <pc:docMk/>
            <pc:sldMk cId="2449143292" sldId="259"/>
            <ac:picMk id="9220" creationId="{071FCA01-6E15-45D1-87A7-859489636E18}"/>
          </ac:picMkLst>
        </pc:picChg>
      </pc:sldChg>
      <pc:sldChg chg="addSp modSp add mod setBg">
        <pc:chgData name="Sarah Reynolds" userId="7c6a1199-4651-4466-b70b-54a27495c7a8" providerId="ADAL" clId="{4B79F949-7990-485E-9F39-E616739567DD}" dt="2022-03-18T05:15:47.432" v="27" actId="26606"/>
        <pc:sldMkLst>
          <pc:docMk/>
          <pc:sldMk cId="3919152328" sldId="260"/>
        </pc:sldMkLst>
        <pc:spChg chg="add">
          <ac:chgData name="Sarah Reynolds" userId="7c6a1199-4651-4466-b70b-54a27495c7a8" providerId="ADAL" clId="{4B79F949-7990-485E-9F39-E616739567DD}" dt="2022-03-18T05:15:47.432" v="27" actId="26606"/>
          <ac:spMkLst>
            <pc:docMk/>
            <pc:sldMk cId="3919152328" sldId="260"/>
            <ac:spMk id="71" creationId="{569BBA9B-8F4E-4D2B-BEFA-41A475443377}"/>
          </ac:spMkLst>
        </pc:spChg>
        <pc:spChg chg="add">
          <ac:chgData name="Sarah Reynolds" userId="7c6a1199-4651-4466-b70b-54a27495c7a8" providerId="ADAL" clId="{4B79F949-7990-485E-9F39-E616739567DD}" dt="2022-03-18T05:15:47.432" v="27" actId="26606"/>
          <ac:spMkLst>
            <pc:docMk/>
            <pc:sldMk cId="3919152328" sldId="260"/>
            <ac:spMk id="73" creationId="{851012D1-8033-40B1-9EC0-91390FFC7403}"/>
          </ac:spMkLst>
        </pc:spChg>
        <pc:spChg chg="add">
          <ac:chgData name="Sarah Reynolds" userId="7c6a1199-4651-4466-b70b-54a27495c7a8" providerId="ADAL" clId="{4B79F949-7990-485E-9F39-E616739567DD}" dt="2022-03-18T05:15:47.432" v="27" actId="26606"/>
          <ac:spMkLst>
            <pc:docMk/>
            <pc:sldMk cId="3919152328" sldId="260"/>
            <ac:spMk id="7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5:47.432" v="27" actId="26606"/>
          <ac:spMkLst>
            <pc:docMk/>
            <pc:sldMk cId="3919152328" sldId="260"/>
            <ac:spMk id="77" creationId="{D291F021-C45C-4D44-A2B8-A789E386CC42}"/>
          </ac:spMkLst>
        </pc:spChg>
        <pc:picChg chg="add mod">
          <ac:chgData name="Sarah Reynolds" userId="7c6a1199-4651-4466-b70b-54a27495c7a8" providerId="ADAL" clId="{4B79F949-7990-485E-9F39-E616739567DD}" dt="2022-03-18T05:15:47.432" v="27" actId="26606"/>
          <ac:picMkLst>
            <pc:docMk/>
            <pc:sldMk cId="3919152328" sldId="260"/>
            <ac:picMk id="8194" creationId="{48623F74-BD26-48DE-8CFB-382277EB8B61}"/>
          </ac:picMkLst>
        </pc:picChg>
      </pc:sldChg>
      <pc:sldChg chg="addSp delSp modSp add mod setBg">
        <pc:chgData name="Sarah Reynolds" userId="7c6a1199-4651-4466-b70b-54a27495c7a8" providerId="ADAL" clId="{4B79F949-7990-485E-9F39-E616739567DD}" dt="2022-03-18T05:30:30.100" v="87" actId="26606"/>
        <pc:sldMkLst>
          <pc:docMk/>
          <pc:sldMk cId="3721285064" sldId="261"/>
        </pc:sldMkLst>
        <pc:spChg chg="add del">
          <ac:chgData name="Sarah Reynolds" userId="7c6a1199-4651-4466-b70b-54a27495c7a8" providerId="ADAL" clId="{4B79F949-7990-485E-9F39-E616739567DD}" dt="2022-03-18T05:30:30.100" v="87" actId="26606"/>
          <ac:spMkLst>
            <pc:docMk/>
            <pc:sldMk cId="3721285064" sldId="261"/>
            <ac:spMk id="71" creationId="{569BBA9B-8F4E-4D2B-BEFA-41A475443377}"/>
          </ac:spMkLst>
        </pc:spChg>
        <pc:spChg chg="add del">
          <ac:chgData name="Sarah Reynolds" userId="7c6a1199-4651-4466-b70b-54a27495c7a8" providerId="ADAL" clId="{4B79F949-7990-485E-9F39-E616739567DD}" dt="2022-03-18T05:30:30.100" v="87" actId="26606"/>
          <ac:spMkLst>
            <pc:docMk/>
            <pc:sldMk cId="3721285064" sldId="261"/>
            <ac:spMk id="73" creationId="{851012D1-8033-40B1-9EC0-91390FFC7403}"/>
          </ac:spMkLst>
        </pc:spChg>
        <pc:spChg chg="add del">
          <ac:chgData name="Sarah Reynolds" userId="7c6a1199-4651-4466-b70b-54a27495c7a8" providerId="ADAL" clId="{4B79F949-7990-485E-9F39-E616739567DD}" dt="2022-03-18T05:30:30.100" v="87" actId="26606"/>
          <ac:spMkLst>
            <pc:docMk/>
            <pc:sldMk cId="3721285064" sldId="261"/>
            <ac:spMk id="7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30:30.100" v="87" actId="26606"/>
          <ac:spMkLst>
            <pc:docMk/>
            <pc:sldMk cId="3721285064" sldId="261"/>
            <ac:spMk id="76" creationId="{42A4FC2C-047E-45A5-965D-8E1E3BF09BC6}"/>
          </ac:spMkLst>
        </pc:spChg>
        <pc:spChg chg="add del">
          <ac:chgData name="Sarah Reynolds" userId="7c6a1199-4651-4466-b70b-54a27495c7a8" providerId="ADAL" clId="{4B79F949-7990-485E-9F39-E616739567DD}" dt="2022-03-18T05:30:30.100" v="87" actId="26606"/>
          <ac:spMkLst>
            <pc:docMk/>
            <pc:sldMk cId="3721285064" sldId="261"/>
            <ac:spMk id="77" creationId="{D291F021-C45C-4D44-A2B8-A789E386CC42}"/>
          </ac:spMkLst>
        </pc:spChg>
        <pc:picChg chg="add mod">
          <ac:chgData name="Sarah Reynolds" userId="7c6a1199-4651-4466-b70b-54a27495c7a8" providerId="ADAL" clId="{4B79F949-7990-485E-9F39-E616739567DD}" dt="2022-03-18T05:30:30.100" v="87" actId="26606"/>
          <ac:picMkLst>
            <pc:docMk/>
            <pc:sldMk cId="3721285064" sldId="261"/>
            <ac:picMk id="7170" creationId="{E28A55B5-EEB0-4F6E-832D-FB338861D22E}"/>
          </ac:picMkLst>
        </pc:picChg>
      </pc:sldChg>
      <pc:sldChg chg="addSp modSp add mod ord setBg">
        <pc:chgData name="Sarah Reynolds" userId="7c6a1199-4651-4466-b70b-54a27495c7a8" providerId="ADAL" clId="{4B79F949-7990-485E-9F39-E616739567DD}" dt="2022-03-18T05:24:29.675" v="65"/>
        <pc:sldMkLst>
          <pc:docMk/>
          <pc:sldMk cId="3788359184" sldId="262"/>
        </pc:sldMkLst>
        <pc:spChg chg="add">
          <ac:chgData name="Sarah Reynolds" userId="7c6a1199-4651-4466-b70b-54a27495c7a8" providerId="ADAL" clId="{4B79F949-7990-485E-9F39-E616739567DD}" dt="2022-03-18T05:16:08.606" v="31" actId="26606"/>
          <ac:spMkLst>
            <pc:docMk/>
            <pc:sldMk cId="3788359184" sldId="262"/>
            <ac:spMk id="71" creationId="{569BBA9B-8F4E-4D2B-BEFA-41A475443377}"/>
          </ac:spMkLst>
        </pc:spChg>
        <pc:spChg chg="add">
          <ac:chgData name="Sarah Reynolds" userId="7c6a1199-4651-4466-b70b-54a27495c7a8" providerId="ADAL" clId="{4B79F949-7990-485E-9F39-E616739567DD}" dt="2022-03-18T05:16:08.606" v="31" actId="26606"/>
          <ac:spMkLst>
            <pc:docMk/>
            <pc:sldMk cId="3788359184" sldId="262"/>
            <ac:spMk id="73" creationId="{851012D1-8033-40B1-9EC0-91390FFC7403}"/>
          </ac:spMkLst>
        </pc:spChg>
        <pc:spChg chg="add">
          <ac:chgData name="Sarah Reynolds" userId="7c6a1199-4651-4466-b70b-54a27495c7a8" providerId="ADAL" clId="{4B79F949-7990-485E-9F39-E616739567DD}" dt="2022-03-18T05:16:08.606" v="31" actId="26606"/>
          <ac:spMkLst>
            <pc:docMk/>
            <pc:sldMk cId="3788359184" sldId="262"/>
            <ac:spMk id="7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6:08.606" v="31" actId="26606"/>
          <ac:spMkLst>
            <pc:docMk/>
            <pc:sldMk cId="3788359184" sldId="262"/>
            <ac:spMk id="77" creationId="{D291F021-C45C-4D44-A2B8-A789E386CC42}"/>
          </ac:spMkLst>
        </pc:spChg>
        <pc:picChg chg="add mod">
          <ac:chgData name="Sarah Reynolds" userId="7c6a1199-4651-4466-b70b-54a27495c7a8" providerId="ADAL" clId="{4B79F949-7990-485E-9F39-E616739567DD}" dt="2022-03-18T05:16:08.606" v="31" actId="26606"/>
          <ac:picMkLst>
            <pc:docMk/>
            <pc:sldMk cId="3788359184" sldId="262"/>
            <ac:picMk id="6146" creationId="{5955069C-273D-4316-A43B-1E1FCC126BA3}"/>
          </ac:picMkLst>
        </pc:picChg>
      </pc:sldChg>
      <pc:sldChg chg="addSp modSp add mod setBg">
        <pc:chgData name="Sarah Reynolds" userId="7c6a1199-4651-4466-b70b-54a27495c7a8" providerId="ADAL" clId="{4B79F949-7990-485E-9F39-E616739567DD}" dt="2022-03-18T05:16:16.784" v="33" actId="26606"/>
        <pc:sldMkLst>
          <pc:docMk/>
          <pc:sldMk cId="4169692000" sldId="263"/>
        </pc:sldMkLst>
        <pc:spChg chg="add">
          <ac:chgData name="Sarah Reynolds" userId="7c6a1199-4651-4466-b70b-54a27495c7a8" providerId="ADAL" clId="{4B79F949-7990-485E-9F39-E616739567DD}" dt="2022-03-18T05:16:16.784" v="33" actId="26606"/>
          <ac:spMkLst>
            <pc:docMk/>
            <pc:sldMk cId="4169692000" sldId="263"/>
            <ac:spMk id="71" creationId="{569BBA9B-8F4E-4D2B-BEFA-41A475443377}"/>
          </ac:spMkLst>
        </pc:spChg>
        <pc:spChg chg="add">
          <ac:chgData name="Sarah Reynolds" userId="7c6a1199-4651-4466-b70b-54a27495c7a8" providerId="ADAL" clId="{4B79F949-7990-485E-9F39-E616739567DD}" dt="2022-03-18T05:16:16.784" v="33" actId="26606"/>
          <ac:spMkLst>
            <pc:docMk/>
            <pc:sldMk cId="4169692000" sldId="263"/>
            <ac:spMk id="73" creationId="{851012D1-8033-40B1-9EC0-91390FFC7403}"/>
          </ac:spMkLst>
        </pc:spChg>
        <pc:spChg chg="add">
          <ac:chgData name="Sarah Reynolds" userId="7c6a1199-4651-4466-b70b-54a27495c7a8" providerId="ADAL" clId="{4B79F949-7990-485E-9F39-E616739567DD}" dt="2022-03-18T05:16:16.784" v="33" actId="26606"/>
          <ac:spMkLst>
            <pc:docMk/>
            <pc:sldMk cId="4169692000" sldId="263"/>
            <ac:spMk id="7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6:16.784" v="33" actId="26606"/>
          <ac:spMkLst>
            <pc:docMk/>
            <pc:sldMk cId="4169692000" sldId="263"/>
            <ac:spMk id="77" creationId="{D291F021-C45C-4D44-A2B8-A789E386CC42}"/>
          </ac:spMkLst>
        </pc:spChg>
        <pc:picChg chg="add mod">
          <ac:chgData name="Sarah Reynolds" userId="7c6a1199-4651-4466-b70b-54a27495c7a8" providerId="ADAL" clId="{4B79F949-7990-485E-9F39-E616739567DD}" dt="2022-03-18T05:16:16.784" v="33" actId="26606"/>
          <ac:picMkLst>
            <pc:docMk/>
            <pc:sldMk cId="4169692000" sldId="263"/>
            <ac:picMk id="5122" creationId="{FD180CB9-2A6D-4601-8F3B-C4E74B8E00C6}"/>
          </ac:picMkLst>
        </pc:picChg>
      </pc:sldChg>
      <pc:sldChg chg="addSp modSp add mod setBg">
        <pc:chgData name="Sarah Reynolds" userId="7c6a1199-4651-4466-b70b-54a27495c7a8" providerId="ADAL" clId="{4B79F949-7990-485E-9F39-E616739567DD}" dt="2022-03-18T05:16:25.712" v="35" actId="26606"/>
        <pc:sldMkLst>
          <pc:docMk/>
          <pc:sldMk cId="1483789210" sldId="264"/>
        </pc:sldMkLst>
        <pc:spChg chg="add">
          <ac:chgData name="Sarah Reynolds" userId="7c6a1199-4651-4466-b70b-54a27495c7a8" providerId="ADAL" clId="{4B79F949-7990-485E-9F39-E616739567DD}" dt="2022-03-18T05:16:25.712" v="35" actId="26606"/>
          <ac:spMkLst>
            <pc:docMk/>
            <pc:sldMk cId="1483789210" sldId="264"/>
            <ac:spMk id="71" creationId="{569BBA9B-8F4E-4D2B-BEFA-41A475443377}"/>
          </ac:spMkLst>
        </pc:spChg>
        <pc:spChg chg="add">
          <ac:chgData name="Sarah Reynolds" userId="7c6a1199-4651-4466-b70b-54a27495c7a8" providerId="ADAL" clId="{4B79F949-7990-485E-9F39-E616739567DD}" dt="2022-03-18T05:16:25.712" v="35" actId="26606"/>
          <ac:spMkLst>
            <pc:docMk/>
            <pc:sldMk cId="1483789210" sldId="264"/>
            <ac:spMk id="73" creationId="{851012D1-8033-40B1-9EC0-91390FFC7403}"/>
          </ac:spMkLst>
        </pc:spChg>
        <pc:spChg chg="add">
          <ac:chgData name="Sarah Reynolds" userId="7c6a1199-4651-4466-b70b-54a27495c7a8" providerId="ADAL" clId="{4B79F949-7990-485E-9F39-E616739567DD}" dt="2022-03-18T05:16:25.712" v="35" actId="26606"/>
          <ac:spMkLst>
            <pc:docMk/>
            <pc:sldMk cId="1483789210" sldId="264"/>
            <ac:spMk id="75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6:25.712" v="35" actId="26606"/>
          <ac:spMkLst>
            <pc:docMk/>
            <pc:sldMk cId="1483789210" sldId="264"/>
            <ac:spMk id="77" creationId="{D291F021-C45C-4D44-A2B8-A789E386CC42}"/>
          </ac:spMkLst>
        </pc:spChg>
        <pc:picChg chg="add mod">
          <ac:chgData name="Sarah Reynolds" userId="7c6a1199-4651-4466-b70b-54a27495c7a8" providerId="ADAL" clId="{4B79F949-7990-485E-9F39-E616739567DD}" dt="2022-03-18T05:16:25.712" v="35" actId="26606"/>
          <ac:picMkLst>
            <pc:docMk/>
            <pc:sldMk cId="1483789210" sldId="264"/>
            <ac:picMk id="4098" creationId="{579C07C1-43C7-4A83-B1B8-099947038703}"/>
          </ac:picMkLst>
        </pc:picChg>
      </pc:sldChg>
      <pc:sldChg chg="addSp modSp add mod setBg">
        <pc:chgData name="Sarah Reynolds" userId="7c6a1199-4651-4466-b70b-54a27495c7a8" providerId="ADAL" clId="{4B79F949-7990-485E-9F39-E616739567DD}" dt="2022-03-18T05:18:33.620" v="37" actId="26606"/>
        <pc:sldMkLst>
          <pc:docMk/>
          <pc:sldMk cId="10715784" sldId="265"/>
        </pc:sldMkLst>
        <pc:spChg chg="add">
          <ac:chgData name="Sarah Reynolds" userId="7c6a1199-4651-4466-b70b-54a27495c7a8" providerId="ADAL" clId="{4B79F949-7990-485E-9F39-E616739567DD}" dt="2022-03-18T05:18:33.620" v="37" actId="26606"/>
          <ac:spMkLst>
            <pc:docMk/>
            <pc:sldMk cId="10715784" sldId="265"/>
            <ac:spMk id="71" creationId="{42A4FC2C-047E-45A5-965D-8E1E3BF09BC6}"/>
          </ac:spMkLst>
        </pc:spChg>
        <pc:picChg chg="add mod">
          <ac:chgData name="Sarah Reynolds" userId="7c6a1199-4651-4466-b70b-54a27495c7a8" providerId="ADAL" clId="{4B79F949-7990-485E-9F39-E616739567DD}" dt="2022-03-18T05:18:33.620" v="37" actId="26606"/>
          <ac:picMkLst>
            <pc:docMk/>
            <pc:sldMk cId="10715784" sldId="265"/>
            <ac:picMk id="3074" creationId="{93C51830-3717-41C1-AC06-A9ECE475B875}"/>
          </ac:picMkLst>
        </pc:picChg>
      </pc:sldChg>
      <pc:sldChg chg="addSp delSp modSp new del mod setBg">
        <pc:chgData name="Sarah Reynolds" userId="7c6a1199-4651-4466-b70b-54a27495c7a8" providerId="ADAL" clId="{4B79F949-7990-485E-9F39-E616739567DD}" dt="2022-03-18T05:19:35.906" v="43" actId="47"/>
        <pc:sldMkLst>
          <pc:docMk/>
          <pc:sldMk cId="1120846486" sldId="266"/>
        </pc:sldMkLst>
        <pc:spChg chg="del mod">
          <ac:chgData name="Sarah Reynolds" userId="7c6a1199-4651-4466-b70b-54a27495c7a8" providerId="ADAL" clId="{4B79F949-7990-485E-9F39-E616739567DD}" dt="2022-03-18T05:19:26.464" v="41" actId="478"/>
          <ac:spMkLst>
            <pc:docMk/>
            <pc:sldMk cId="1120846486" sldId="266"/>
            <ac:spMk id="2" creationId="{23CAB7F4-FB28-432C-BF2A-62DE9518EE7D}"/>
          </ac:spMkLst>
        </pc:spChg>
        <pc:spChg chg="del mod">
          <ac:chgData name="Sarah Reynolds" userId="7c6a1199-4651-4466-b70b-54a27495c7a8" providerId="ADAL" clId="{4B79F949-7990-485E-9F39-E616739567DD}" dt="2022-03-18T05:19:28.085" v="42" actId="478"/>
          <ac:spMkLst>
            <pc:docMk/>
            <pc:sldMk cId="1120846486" sldId="266"/>
            <ac:spMk id="3" creationId="{174FF1F1-EF57-4B65-800E-8B3A0F1A3DFB}"/>
          </ac:spMkLst>
        </pc:spChg>
        <pc:spChg chg="add">
          <ac:chgData name="Sarah Reynolds" userId="7c6a1199-4651-4466-b70b-54a27495c7a8" providerId="ADAL" clId="{4B79F949-7990-485E-9F39-E616739567DD}" dt="2022-03-18T05:19:16.827" v="39" actId="26606"/>
          <ac:spMkLst>
            <pc:docMk/>
            <pc:sldMk cId="1120846486" sldId="266"/>
            <ac:spMk id="8" creationId="{2B566528-1B12-4246-9431-5C2D7D081168}"/>
          </ac:spMkLst>
        </pc:spChg>
        <pc:spChg chg="add">
          <ac:chgData name="Sarah Reynolds" userId="7c6a1199-4651-4466-b70b-54a27495c7a8" providerId="ADAL" clId="{4B79F949-7990-485E-9F39-E616739567DD}" dt="2022-03-18T05:19:16.827" v="39" actId="26606"/>
          <ac:spMkLst>
            <pc:docMk/>
            <pc:sldMk cId="1120846486" sldId="266"/>
            <ac:spMk id="10" creationId="{2E80C965-DB6D-4F81-9E9E-B027384D0BD6}"/>
          </ac:spMkLst>
        </pc:spChg>
        <pc:spChg chg="add">
          <ac:chgData name="Sarah Reynolds" userId="7c6a1199-4651-4466-b70b-54a27495c7a8" providerId="ADAL" clId="{4B79F949-7990-485E-9F39-E616739567DD}" dt="2022-03-18T05:19:16.827" v="39" actId="26606"/>
          <ac:spMkLst>
            <pc:docMk/>
            <pc:sldMk cId="1120846486" sldId="266"/>
            <ac:spMk id="12" creationId="{A580F890-B085-4E95-96AA-55AEBEC5CE6E}"/>
          </ac:spMkLst>
        </pc:spChg>
        <pc:spChg chg="add">
          <ac:chgData name="Sarah Reynolds" userId="7c6a1199-4651-4466-b70b-54a27495c7a8" providerId="ADAL" clId="{4B79F949-7990-485E-9F39-E616739567DD}" dt="2022-03-18T05:19:16.827" v="39" actId="26606"/>
          <ac:spMkLst>
            <pc:docMk/>
            <pc:sldMk cId="1120846486" sldId="266"/>
            <ac:spMk id="14" creationId="{D3F51FEB-38FB-4F6C-9F7B-2F2AFAB65463}"/>
          </ac:spMkLst>
        </pc:spChg>
        <pc:spChg chg="add">
          <ac:chgData name="Sarah Reynolds" userId="7c6a1199-4651-4466-b70b-54a27495c7a8" providerId="ADAL" clId="{4B79F949-7990-485E-9F39-E616739567DD}" dt="2022-03-18T05:19:16.827" v="39" actId="26606"/>
          <ac:spMkLst>
            <pc:docMk/>
            <pc:sldMk cId="1120846486" sldId="266"/>
            <ac:spMk id="16" creationId="{1E547BA6-BAE0-43BB-A7CA-60F69CE252F0}"/>
          </ac:spMkLst>
        </pc:spChg>
      </pc:sldChg>
      <pc:sldChg chg="addSp delSp modSp add mod setBg delDesignElem">
        <pc:chgData name="Sarah Reynolds" userId="7c6a1199-4651-4466-b70b-54a27495c7a8" providerId="ADAL" clId="{4B79F949-7990-485E-9F39-E616739567DD}" dt="2022-03-18T05:19:47.130" v="48" actId="26606"/>
        <pc:sldMkLst>
          <pc:docMk/>
          <pc:sldMk cId="2888521010" sldId="266"/>
        </pc:sldMkLst>
        <pc:spChg chg="del">
          <ac:chgData name="Sarah Reynolds" userId="7c6a1199-4651-4466-b70b-54a27495c7a8" providerId="ADAL" clId="{4B79F949-7990-485E-9F39-E616739567DD}" dt="2022-03-18T05:19:38.048" v="45"/>
          <ac:spMkLst>
            <pc:docMk/>
            <pc:sldMk cId="2888521010" sldId="266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19:47.130" v="48" actId="26606"/>
          <ac:spMkLst>
            <pc:docMk/>
            <pc:sldMk cId="2888521010" sldId="266"/>
            <ac:spMk id="11268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19:40.337" v="46" actId="478"/>
          <ac:picMkLst>
            <pc:docMk/>
            <pc:sldMk cId="2888521010" sldId="266"/>
            <ac:picMk id="3074" creationId="{93C51830-3717-41C1-AC06-A9ECE475B875}"/>
          </ac:picMkLst>
        </pc:picChg>
        <pc:picChg chg="add mod">
          <ac:chgData name="Sarah Reynolds" userId="7c6a1199-4651-4466-b70b-54a27495c7a8" providerId="ADAL" clId="{4B79F949-7990-485E-9F39-E616739567DD}" dt="2022-03-18T05:19:47.130" v="48" actId="26606"/>
          <ac:picMkLst>
            <pc:docMk/>
            <pc:sldMk cId="2888521010" sldId="266"/>
            <ac:picMk id="11266" creationId="{55A6331B-3293-48E7-97FE-11325E2A41D5}"/>
          </ac:picMkLst>
        </pc:picChg>
      </pc:sldChg>
      <pc:sldChg chg="addSp delSp modSp add mod setBg delDesignElem">
        <pc:chgData name="Sarah Reynolds" userId="7c6a1199-4651-4466-b70b-54a27495c7a8" providerId="ADAL" clId="{4B79F949-7990-485E-9F39-E616739567DD}" dt="2022-03-18T05:20:51.599" v="53" actId="26606"/>
        <pc:sldMkLst>
          <pc:docMk/>
          <pc:sldMk cId="286068129" sldId="267"/>
        </pc:sldMkLst>
        <pc:spChg chg="add">
          <ac:chgData name="Sarah Reynolds" userId="7c6a1199-4651-4466-b70b-54a27495c7a8" providerId="ADAL" clId="{4B79F949-7990-485E-9F39-E616739567DD}" dt="2022-03-18T05:20:51.599" v="53" actId="26606"/>
          <ac:spMkLst>
            <pc:docMk/>
            <pc:sldMk cId="286068129" sldId="267"/>
            <ac:spMk id="71" creationId="{42A4FC2C-047E-45A5-965D-8E1E3BF09BC6}"/>
          </ac:spMkLst>
        </pc:spChg>
        <pc:spChg chg="del">
          <ac:chgData name="Sarah Reynolds" userId="7c6a1199-4651-4466-b70b-54a27495c7a8" providerId="ADAL" clId="{4B79F949-7990-485E-9F39-E616739567DD}" dt="2022-03-18T05:19:51.312" v="50"/>
          <ac:spMkLst>
            <pc:docMk/>
            <pc:sldMk cId="286068129" sldId="267"/>
            <ac:spMk id="11268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19:53.316" v="51" actId="478"/>
          <ac:picMkLst>
            <pc:docMk/>
            <pc:sldMk cId="286068129" sldId="267"/>
            <ac:picMk id="11266" creationId="{55A6331B-3293-48E7-97FE-11325E2A41D5}"/>
          </ac:picMkLst>
        </pc:picChg>
        <pc:picChg chg="add mod">
          <ac:chgData name="Sarah Reynolds" userId="7c6a1199-4651-4466-b70b-54a27495c7a8" providerId="ADAL" clId="{4B79F949-7990-485E-9F39-E616739567DD}" dt="2022-03-18T05:20:51.599" v="53" actId="26606"/>
          <ac:picMkLst>
            <pc:docMk/>
            <pc:sldMk cId="286068129" sldId="267"/>
            <ac:picMk id="12290" creationId="{8AF25F41-33E8-410E-8FD1-E605D430184C}"/>
          </ac:picMkLst>
        </pc:picChg>
      </pc:sldChg>
      <pc:sldChg chg="addSp delSp modSp add mod ord setBg delDesignElem">
        <pc:chgData name="Sarah Reynolds" userId="7c6a1199-4651-4466-b70b-54a27495c7a8" providerId="ADAL" clId="{4B79F949-7990-485E-9F39-E616739567DD}" dt="2022-03-18T05:24:32.896" v="67"/>
        <pc:sldMkLst>
          <pc:docMk/>
          <pc:sldMk cId="973316618" sldId="268"/>
        </pc:sldMkLst>
        <pc:spChg chg="del">
          <ac:chgData name="Sarah Reynolds" userId="7c6a1199-4651-4466-b70b-54a27495c7a8" providerId="ADAL" clId="{4B79F949-7990-485E-9F39-E616739567DD}" dt="2022-03-18T05:22:22.084" v="55"/>
          <ac:spMkLst>
            <pc:docMk/>
            <pc:sldMk cId="973316618" sldId="268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22:28.586" v="58" actId="26606"/>
          <ac:spMkLst>
            <pc:docMk/>
            <pc:sldMk cId="973316618" sldId="268"/>
            <ac:spMk id="13316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22:23.942" v="56" actId="478"/>
          <ac:picMkLst>
            <pc:docMk/>
            <pc:sldMk cId="973316618" sldId="268"/>
            <ac:picMk id="12290" creationId="{8AF25F41-33E8-410E-8FD1-E605D430184C}"/>
          </ac:picMkLst>
        </pc:picChg>
        <pc:picChg chg="add mod">
          <ac:chgData name="Sarah Reynolds" userId="7c6a1199-4651-4466-b70b-54a27495c7a8" providerId="ADAL" clId="{4B79F949-7990-485E-9F39-E616739567DD}" dt="2022-03-18T05:22:28.586" v="58" actId="26606"/>
          <ac:picMkLst>
            <pc:docMk/>
            <pc:sldMk cId="973316618" sldId="268"/>
            <ac:picMk id="13314" creationId="{252530EE-3BCF-42BC-AFEF-6C10C6C3E9CC}"/>
          </ac:picMkLst>
        </pc:picChg>
      </pc:sldChg>
      <pc:sldChg chg="addSp delSp modSp add mod ord setBg delDesignElem">
        <pc:chgData name="Sarah Reynolds" userId="7c6a1199-4651-4466-b70b-54a27495c7a8" providerId="ADAL" clId="{4B79F949-7990-485E-9F39-E616739567DD}" dt="2022-03-18T05:24:40.884" v="73"/>
        <pc:sldMkLst>
          <pc:docMk/>
          <pc:sldMk cId="3331006368" sldId="269"/>
        </pc:sldMkLst>
        <pc:spChg chg="del">
          <ac:chgData name="Sarah Reynolds" userId="7c6a1199-4651-4466-b70b-54a27495c7a8" providerId="ADAL" clId="{4B79F949-7990-485E-9F39-E616739567DD}" dt="2022-03-18T05:22:33.868" v="60"/>
          <ac:spMkLst>
            <pc:docMk/>
            <pc:sldMk cId="3331006368" sldId="269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24:25.338" v="63" actId="26606"/>
          <ac:spMkLst>
            <pc:docMk/>
            <pc:sldMk cId="3331006368" sldId="269"/>
            <ac:spMk id="14340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22:36.234" v="61" actId="478"/>
          <ac:picMkLst>
            <pc:docMk/>
            <pc:sldMk cId="3331006368" sldId="269"/>
            <ac:picMk id="12290" creationId="{8AF25F41-33E8-410E-8FD1-E605D430184C}"/>
          </ac:picMkLst>
        </pc:picChg>
        <pc:picChg chg="add mod">
          <ac:chgData name="Sarah Reynolds" userId="7c6a1199-4651-4466-b70b-54a27495c7a8" providerId="ADAL" clId="{4B79F949-7990-485E-9F39-E616739567DD}" dt="2022-03-18T05:24:25.338" v="63" actId="26606"/>
          <ac:picMkLst>
            <pc:docMk/>
            <pc:sldMk cId="3331006368" sldId="269"/>
            <ac:picMk id="14338" creationId="{A14EFEF8-A6F5-4FA6-85A1-783393BCE9E0}"/>
          </ac:picMkLst>
        </pc:picChg>
      </pc:sldChg>
      <pc:sldChg chg="addSp delSp modSp add mod ord setBg delDesignElem">
        <pc:chgData name="Sarah Reynolds" userId="7c6a1199-4651-4466-b70b-54a27495c7a8" providerId="ADAL" clId="{4B79F949-7990-485E-9F39-E616739567DD}" dt="2022-03-18T05:30:52.932" v="91"/>
        <pc:sldMkLst>
          <pc:docMk/>
          <pc:sldMk cId="2922652557" sldId="270"/>
        </pc:sldMkLst>
        <pc:spChg chg="del">
          <ac:chgData name="Sarah Reynolds" userId="7c6a1199-4651-4466-b70b-54a27495c7a8" providerId="ADAL" clId="{4B79F949-7990-485E-9F39-E616739567DD}" dt="2022-03-18T05:25:02.657" v="75"/>
          <ac:spMkLst>
            <pc:docMk/>
            <pc:sldMk cId="2922652557" sldId="270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26:30.877" v="78" actId="26606"/>
          <ac:spMkLst>
            <pc:docMk/>
            <pc:sldMk cId="2922652557" sldId="270"/>
            <ac:spMk id="15364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25:04.561" v="76" actId="478"/>
          <ac:picMkLst>
            <pc:docMk/>
            <pc:sldMk cId="2922652557" sldId="270"/>
            <ac:picMk id="12290" creationId="{8AF25F41-33E8-410E-8FD1-E605D430184C}"/>
          </ac:picMkLst>
        </pc:picChg>
        <pc:picChg chg="add mod">
          <ac:chgData name="Sarah Reynolds" userId="7c6a1199-4651-4466-b70b-54a27495c7a8" providerId="ADAL" clId="{4B79F949-7990-485E-9F39-E616739567DD}" dt="2022-03-18T05:26:30.877" v="78" actId="26606"/>
          <ac:picMkLst>
            <pc:docMk/>
            <pc:sldMk cId="2922652557" sldId="270"/>
            <ac:picMk id="15362" creationId="{FFB0676A-9E60-4989-AF60-6A0E267B3EC2}"/>
          </ac:picMkLst>
        </pc:picChg>
      </pc:sldChg>
      <pc:sldChg chg="addSp delSp modSp add mod setBg delDesignElem">
        <pc:chgData name="Sarah Reynolds" userId="7c6a1199-4651-4466-b70b-54a27495c7a8" providerId="ADAL" clId="{4B79F949-7990-485E-9F39-E616739567DD}" dt="2022-03-18T05:30:02.711" v="86" actId="26606"/>
        <pc:sldMkLst>
          <pc:docMk/>
          <pc:sldMk cId="4151139152" sldId="271"/>
        </pc:sldMkLst>
        <pc:spChg chg="del">
          <ac:chgData name="Sarah Reynolds" userId="7c6a1199-4651-4466-b70b-54a27495c7a8" providerId="ADAL" clId="{4B79F949-7990-485E-9F39-E616739567DD}" dt="2022-03-18T05:29:55.802" v="83"/>
          <ac:spMkLst>
            <pc:docMk/>
            <pc:sldMk cId="4151139152" sldId="271"/>
            <ac:spMk id="71" creationId="{42A4FC2C-047E-45A5-965D-8E1E3BF09BC6}"/>
          </ac:spMkLst>
        </pc:spChg>
        <pc:spChg chg="add">
          <ac:chgData name="Sarah Reynolds" userId="7c6a1199-4651-4466-b70b-54a27495c7a8" providerId="ADAL" clId="{4B79F949-7990-485E-9F39-E616739567DD}" dt="2022-03-18T05:30:02.711" v="86" actId="26606"/>
          <ac:spMkLst>
            <pc:docMk/>
            <pc:sldMk cId="4151139152" sldId="271"/>
            <ac:spMk id="16388" creationId="{42A4FC2C-047E-45A5-965D-8E1E3BF09BC6}"/>
          </ac:spMkLst>
        </pc:spChg>
        <pc:picChg chg="del">
          <ac:chgData name="Sarah Reynolds" userId="7c6a1199-4651-4466-b70b-54a27495c7a8" providerId="ADAL" clId="{4B79F949-7990-485E-9F39-E616739567DD}" dt="2022-03-18T05:29:58.265" v="84" actId="478"/>
          <ac:picMkLst>
            <pc:docMk/>
            <pc:sldMk cId="4151139152" sldId="271"/>
            <ac:picMk id="12290" creationId="{8AF25F41-33E8-410E-8FD1-E605D430184C}"/>
          </ac:picMkLst>
        </pc:picChg>
        <pc:picChg chg="add mod">
          <ac:chgData name="Sarah Reynolds" userId="7c6a1199-4651-4466-b70b-54a27495c7a8" providerId="ADAL" clId="{4B79F949-7990-485E-9F39-E616739567DD}" dt="2022-03-18T05:30:02.711" v="86" actId="26606"/>
          <ac:picMkLst>
            <pc:docMk/>
            <pc:sldMk cId="4151139152" sldId="271"/>
            <ac:picMk id="16386" creationId="{BC4690D6-0528-49E2-A920-70575C049982}"/>
          </ac:picMkLst>
        </pc:picChg>
      </pc:sldChg>
      <pc:sldChg chg="delSp add ord setBg delDesignElem">
        <pc:chgData name="Sarah Reynolds" userId="7c6a1199-4651-4466-b70b-54a27495c7a8" providerId="ADAL" clId="{4B79F949-7990-485E-9F39-E616739567DD}" dt="2022-03-18T05:31:24.673" v="95"/>
        <pc:sldMkLst>
          <pc:docMk/>
          <pc:sldMk cId="605649974" sldId="272"/>
        </pc:sldMkLst>
        <pc:spChg chg="del">
          <ac:chgData name="Sarah Reynolds" userId="7c6a1199-4651-4466-b70b-54a27495c7a8" providerId="ADAL" clId="{4B79F949-7990-485E-9F39-E616739567DD}" dt="2022-03-18T05:31:21.376" v="93"/>
          <ac:spMkLst>
            <pc:docMk/>
            <pc:sldMk cId="605649974" sldId="272"/>
            <ac:spMk id="71" creationId="{42A4FC2C-047E-45A5-965D-8E1E3BF09BC6}"/>
          </ac:spMkLst>
        </pc:spChg>
      </pc:sldChg>
      <pc:sldChg chg="addSp delSp modSp new mod ord setBg setClrOvrMap">
        <pc:chgData name="Sarah Reynolds" userId="7c6a1199-4651-4466-b70b-54a27495c7a8" providerId="ADAL" clId="{4B79F949-7990-485E-9F39-E616739567DD}" dt="2022-03-18T05:33:54.842" v="162" actId="26606"/>
        <pc:sldMkLst>
          <pc:docMk/>
          <pc:sldMk cId="1218328255" sldId="273"/>
        </pc:sldMkLst>
        <pc:spChg chg="mod ord">
          <ac:chgData name="Sarah Reynolds" userId="7c6a1199-4651-4466-b70b-54a27495c7a8" providerId="ADAL" clId="{4B79F949-7990-485E-9F39-E616739567DD}" dt="2022-03-18T05:33:54.842" v="162" actId="26606"/>
          <ac:spMkLst>
            <pc:docMk/>
            <pc:sldMk cId="1218328255" sldId="273"/>
            <ac:spMk id="2" creationId="{5B7B5107-9694-47DF-9A5F-30003E8F08F3}"/>
          </ac:spMkLst>
        </pc:spChg>
        <pc:spChg chg="del">
          <ac:chgData name="Sarah Reynolds" userId="7c6a1199-4651-4466-b70b-54a27495c7a8" providerId="ADAL" clId="{4B79F949-7990-485E-9F39-E616739567DD}" dt="2022-03-18T05:32:16.101" v="150" actId="478"/>
          <ac:spMkLst>
            <pc:docMk/>
            <pc:sldMk cId="1218328255" sldId="273"/>
            <ac:spMk id="3" creationId="{96719900-6CF9-4FD0-BBF7-5A6FE35DA07E}"/>
          </ac:spMkLst>
        </pc:spChg>
        <pc:spChg chg="add del">
          <ac:chgData name="Sarah Reynolds" userId="7c6a1199-4651-4466-b70b-54a27495c7a8" providerId="ADAL" clId="{4B79F949-7990-485E-9F39-E616739567DD}" dt="2022-03-18T05:33:27.745" v="153" actId="26606"/>
          <ac:spMkLst>
            <pc:docMk/>
            <pc:sldMk cId="1218328255" sldId="273"/>
            <ac:spMk id="71" creationId="{87CC2527-562A-4F69-B487-4371E5B243E7}"/>
          </ac:spMkLst>
        </pc:spChg>
        <pc:spChg chg="add del">
          <ac:chgData name="Sarah Reynolds" userId="7c6a1199-4651-4466-b70b-54a27495c7a8" providerId="ADAL" clId="{4B79F949-7990-485E-9F39-E616739567DD}" dt="2022-03-18T05:33:54.825" v="161" actId="26606"/>
          <ac:spMkLst>
            <pc:docMk/>
            <pc:sldMk cId="1218328255" sldId="273"/>
            <ac:spMk id="75" creationId="{79F40191-0F44-4FD1-82CC-ACB507C14BE6}"/>
          </ac:spMkLst>
        </pc:spChg>
        <pc:spChg chg="add del">
          <ac:chgData name="Sarah Reynolds" userId="7c6a1199-4651-4466-b70b-54a27495c7a8" providerId="ADAL" clId="{4B79F949-7990-485E-9F39-E616739567DD}" dt="2022-03-18T05:33:30.317" v="155" actId="26606"/>
          <ac:spMkLst>
            <pc:docMk/>
            <pc:sldMk cId="1218328255" sldId="273"/>
            <ac:spMk id="17412" creationId="{C1DD1A8A-57D5-4A81-AD04-532B043C5611}"/>
          </ac:spMkLst>
        </pc:spChg>
        <pc:spChg chg="add del">
          <ac:chgData name="Sarah Reynolds" userId="7c6a1199-4651-4466-b70b-54a27495c7a8" providerId="ADAL" clId="{4B79F949-7990-485E-9F39-E616739567DD}" dt="2022-03-18T05:33:30.317" v="155" actId="26606"/>
          <ac:spMkLst>
            <pc:docMk/>
            <pc:sldMk cId="1218328255" sldId="273"/>
            <ac:spMk id="17413" creationId="{007891EC-4501-44ED-A8C8-B11B6DB767AB}"/>
          </ac:spMkLst>
        </pc:spChg>
        <pc:spChg chg="add del">
          <ac:chgData name="Sarah Reynolds" userId="7c6a1199-4651-4466-b70b-54a27495c7a8" providerId="ADAL" clId="{4B79F949-7990-485E-9F39-E616739567DD}" dt="2022-03-18T05:33:41.232" v="157" actId="26606"/>
          <ac:spMkLst>
            <pc:docMk/>
            <pc:sldMk cId="1218328255" sldId="273"/>
            <ac:spMk id="17415" creationId="{17CDB40A-75BB-4498-A20B-59C3984A3A94}"/>
          </ac:spMkLst>
        </pc:spChg>
        <pc:spChg chg="add del">
          <ac:chgData name="Sarah Reynolds" userId="7c6a1199-4651-4466-b70b-54a27495c7a8" providerId="ADAL" clId="{4B79F949-7990-485E-9F39-E616739567DD}" dt="2022-03-18T05:33:50.814" v="159" actId="26606"/>
          <ac:spMkLst>
            <pc:docMk/>
            <pc:sldMk cId="1218328255" sldId="273"/>
            <ac:spMk id="17417" creationId="{C1DD1A8A-57D5-4A81-AD04-532B043C5611}"/>
          </ac:spMkLst>
        </pc:spChg>
        <pc:spChg chg="add del">
          <ac:chgData name="Sarah Reynolds" userId="7c6a1199-4651-4466-b70b-54a27495c7a8" providerId="ADAL" clId="{4B79F949-7990-485E-9F39-E616739567DD}" dt="2022-03-18T05:33:50.814" v="159" actId="26606"/>
          <ac:spMkLst>
            <pc:docMk/>
            <pc:sldMk cId="1218328255" sldId="273"/>
            <ac:spMk id="17418" creationId="{007891EC-4501-44ED-A8C8-B11B6DB767AB}"/>
          </ac:spMkLst>
        </pc:spChg>
        <pc:spChg chg="add del">
          <ac:chgData name="Sarah Reynolds" userId="7c6a1199-4651-4466-b70b-54a27495c7a8" providerId="ADAL" clId="{4B79F949-7990-485E-9F39-E616739567DD}" dt="2022-03-18T05:33:54.825" v="161" actId="26606"/>
          <ac:spMkLst>
            <pc:docMk/>
            <pc:sldMk cId="1218328255" sldId="273"/>
            <ac:spMk id="17420" creationId="{5A59F003-E00A-43F9-91DC-CC54E3B87466}"/>
          </ac:spMkLst>
        </pc:spChg>
        <pc:spChg chg="add del">
          <ac:chgData name="Sarah Reynolds" userId="7c6a1199-4651-4466-b70b-54a27495c7a8" providerId="ADAL" clId="{4B79F949-7990-485E-9F39-E616739567DD}" dt="2022-03-18T05:33:54.825" v="161" actId="26606"/>
          <ac:spMkLst>
            <pc:docMk/>
            <pc:sldMk cId="1218328255" sldId="273"/>
            <ac:spMk id="17421" creationId="{D74A4382-E3AD-430A-9A1F-DFA3E0E77A7D}"/>
          </ac:spMkLst>
        </pc:spChg>
        <pc:spChg chg="add">
          <ac:chgData name="Sarah Reynolds" userId="7c6a1199-4651-4466-b70b-54a27495c7a8" providerId="ADAL" clId="{4B79F949-7990-485E-9F39-E616739567DD}" dt="2022-03-18T05:33:54.842" v="162" actId="26606"/>
          <ac:spMkLst>
            <pc:docMk/>
            <pc:sldMk cId="1218328255" sldId="273"/>
            <ac:spMk id="17423" creationId="{5964CBE2-084A-47DF-A704-CF5F6217B569}"/>
          </ac:spMkLst>
        </pc:spChg>
        <pc:spChg chg="add">
          <ac:chgData name="Sarah Reynolds" userId="7c6a1199-4651-4466-b70b-54a27495c7a8" providerId="ADAL" clId="{4B79F949-7990-485E-9F39-E616739567DD}" dt="2022-03-18T05:33:54.842" v="162" actId="26606"/>
          <ac:spMkLst>
            <pc:docMk/>
            <pc:sldMk cId="1218328255" sldId="273"/>
            <ac:spMk id="17424" creationId="{686A5CBB-E03B-4019-8BCD-78975D39E48C}"/>
          </ac:spMkLst>
        </pc:spChg>
        <pc:spChg chg="add">
          <ac:chgData name="Sarah Reynolds" userId="7c6a1199-4651-4466-b70b-54a27495c7a8" providerId="ADAL" clId="{4B79F949-7990-485E-9F39-E616739567DD}" dt="2022-03-18T05:33:54.842" v="162" actId="26606"/>
          <ac:spMkLst>
            <pc:docMk/>
            <pc:sldMk cId="1218328255" sldId="273"/>
            <ac:spMk id="17425" creationId="{94993204-9792-4E61-A83C-73D4379E2B1C}"/>
          </ac:spMkLst>
        </pc:spChg>
        <pc:picChg chg="add mod">
          <ac:chgData name="Sarah Reynolds" userId="7c6a1199-4651-4466-b70b-54a27495c7a8" providerId="ADAL" clId="{4B79F949-7990-485E-9F39-E616739567DD}" dt="2022-03-18T05:33:54.842" v="162" actId="26606"/>
          <ac:picMkLst>
            <pc:docMk/>
            <pc:sldMk cId="1218328255" sldId="273"/>
            <ac:picMk id="17410" creationId="{2B370DA0-3ECF-4BFD-8A5F-8AC3D30E390B}"/>
          </ac:picMkLst>
        </pc:picChg>
        <pc:cxnChg chg="add del">
          <ac:chgData name="Sarah Reynolds" userId="7c6a1199-4651-4466-b70b-54a27495c7a8" providerId="ADAL" clId="{4B79F949-7990-485E-9F39-E616739567DD}" dt="2022-03-18T05:33:27.745" v="153" actId="26606"/>
          <ac:cxnSpMkLst>
            <pc:docMk/>
            <pc:sldMk cId="1218328255" sldId="273"/>
            <ac:cxnSpMk id="73" creationId="{BCDAEC91-5BCE-4B55-9CC0-43EF94CB734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6B6F7-178C-4418-A121-8212A018EB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4D102B-451F-43BC-87E4-A99989640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487BE-DBC2-4680-BC3F-294595DF7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65B90-20D3-44D4-8A99-AE959A8E8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117FF-9E01-4025-80DA-01DE67C21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026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656E6-A4BA-4E96-AC61-D832F9CCB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32F2C-0684-4730-876F-F8B40AD01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B4A0B-9B66-469C-B168-0CFF8DADE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61251-1FE5-4AC3-8590-E1829A656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D5510-9925-4337-B8CF-624A5A314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774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9A615-9394-4FF3-BBF0-D8A18D616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636155-FF18-47EF-9B4C-C4B449A8C0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37CF-821C-43C8-BBA0-22F1BC8BA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F7DC6-F83B-44DB-AA57-8C12127E0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41A3F-3EF3-4551-9A97-D70C4D672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979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D193A-52B1-4EBF-B9FD-27850BC26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B9ED6-0CA3-48B0-8FF1-54D9E834BF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038AC1-391B-4EAA-87D2-5B4B5A3153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ADE41-0EA5-402D-BBFF-E61EDC3FB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3D5D7E-2D92-4519-858A-087FEB4BF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DC6A1-C0B5-4371-8432-AF9A0307F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389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8AB3A-4E53-41AF-B64E-C1CB0BF4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6C87B0-C360-4137-A0A1-EA1BA47B6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69AA6A-7D9C-4003-84BB-67C697F5B6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F2510D-E009-4121-AB0E-4F2E0B0A5B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A3B36E-21B1-4B61-9381-D584D4E001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FB15EE-E577-4390-A39A-D2A3F7A31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55FD84-05BD-4E64-9CB5-58A4E1BD0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DD28B0-8EDA-4CF7-8E8F-F46152283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145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75860-496D-41B0-BBDA-35CDE958F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107107-3455-4E1D-9DA2-B71E4D45D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88797B-4E80-4DC7-98BD-D6BFD6603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327EE2-5B80-4B7D-AD64-EAF6BC844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982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D90D3A-A51C-4A59-B998-502EDA071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526F41-B1A1-4105-827F-ADEE03F7F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A8E9D-637C-452A-890B-3385A10FB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41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32E85-FB3F-492D-93D2-F8EB869D7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12C71-A1F9-475D-A224-F754223D0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ADB55E-0512-48AF-B7BD-7F606E3CFC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0FBAE-119E-498C-B42B-3A16B0E70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0B2F89-8B88-42FC-8411-0D272504E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A566D9-F456-4201-B7A5-A4D1FE994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418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CE695-F8DA-4CD0-B67D-9B77320B2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EA9B8D-414A-4AF9-A814-06F17A30C0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5C8E0A-51A9-430F-ADA4-CAAC02E37A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367F14-E352-492F-BDFA-99C829324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DA73A6-BC7F-4A13-B256-9024BCB27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A70B84-5A84-44A4-AD66-4B5276305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95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28980-60FD-468C-8C5A-E7658FED0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4896BB-048A-4F0D-9EDA-8AE12CB705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6E350-06EC-4AE6-A492-02E6AE04A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784A3-E9B8-47EF-8A91-2B21A628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2BD32-A684-4AE5-802B-3C8A58708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033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EF25BF-26FD-4B32-BCC8-DC969A761D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E40E1B-0FB9-457E-9C38-FABCF8590E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6B9B3-5C58-4838-91D4-9D7D8C0EC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31035-9AFD-4183-9770-D8C1B52CC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4CEBD-9A30-47FE-A85A-0BEA0BF98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225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F2BDC9-85B7-4A15-981E-6F75CF784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3A181-10CF-41CF-827E-63ABF3143E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19498-A4D3-4D47-9D57-3C17E7512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BD666B-14D7-40BB-806C-CAE39EF80D77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9CAF0-4C07-4458-80D4-F263AEC31F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99752-FDC0-468A-A8D7-947C2EF652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5821F1-A7B4-4E55-923F-11ECF784C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974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23" name="Rectangle 70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B5107-9694-47DF-9A5F-30003E8F0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4826795" cy="2858363"/>
          </a:xfrm>
        </p:spPr>
        <p:txBody>
          <a:bodyPr>
            <a:normAutofit/>
          </a:bodyPr>
          <a:lstStyle/>
          <a:p>
            <a:pPr algn="l"/>
            <a:r>
              <a:rPr lang="en-GB" sz="5600">
                <a:solidFill>
                  <a:schemeClr val="bg1"/>
                </a:solidFill>
              </a:rPr>
              <a:t>Nature Writing: </a:t>
            </a:r>
            <a:br>
              <a:rPr lang="en-GB" sz="5600">
                <a:solidFill>
                  <a:schemeClr val="bg1"/>
                </a:solidFill>
              </a:rPr>
            </a:br>
            <a:r>
              <a:rPr lang="en-GB" sz="5600">
                <a:solidFill>
                  <a:schemeClr val="bg1"/>
                </a:solidFill>
              </a:rPr>
              <a:t>Macro Prompts</a:t>
            </a:r>
          </a:p>
        </p:txBody>
      </p:sp>
      <p:pic>
        <p:nvPicPr>
          <p:cNvPr id="17410" name="Picture 2" descr="Image result for macro lens camera nature spider web dew">
            <a:extLst>
              <a:ext uri="{FF2B5EF4-FFF2-40B4-BE49-F238E27FC236}">
                <a16:creationId xmlns:a16="http://schemas.microsoft.com/office/drawing/2014/main" id="{2B370DA0-3ECF-4BFD-8A5F-8AC3D30E39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19" r="16383" b="-2"/>
          <a:stretch/>
        </p:blipFill>
        <p:spPr bwMode="auto"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24" name="Freeform: Shape 72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425" name="Freeform: Shape 74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328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DB75F6B-901E-426C-9C54-1FFDCCCD9E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62" b="40298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649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frog on a flower&#10;&#10;Description automatically generated with medium confidence">
            <a:extLst>
              <a:ext uri="{FF2B5EF4-FFF2-40B4-BE49-F238E27FC236}">
                <a16:creationId xmlns:a16="http://schemas.microsoft.com/office/drawing/2014/main" id="{7696FCA1-1661-4214-8FB1-52916AE90B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40" b="2790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Freeform: Shape 7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727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>
            <a:extLst>
              <a:ext uri="{FF2B5EF4-FFF2-40B4-BE49-F238E27FC236}">
                <a16:creationId xmlns:a16="http://schemas.microsoft.com/office/drawing/2014/main" id="{D58537D7-7154-4B99-AE72-22A053053B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62" b="2668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4" name="Rectangle 7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6" name="Isosceles Triangle 7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067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220" name="Picture 4" descr="See the source image">
            <a:extLst>
              <a:ext uri="{FF2B5EF4-FFF2-40B4-BE49-F238E27FC236}">
                <a16:creationId xmlns:a16="http://schemas.microsoft.com/office/drawing/2014/main" id="{071FCA01-6E15-45D1-87A7-859489636E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8" b="8598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9143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macro photo tips: dahlia close-up">
            <a:extLst>
              <a:ext uri="{FF2B5EF4-FFF2-40B4-BE49-F238E27FC236}">
                <a16:creationId xmlns:a16="http://schemas.microsoft.com/office/drawing/2014/main" id="{48623F74-BD26-48DE-8CFB-382277EB8B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5" b="14364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152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170" name="Picture 2" descr="macro photo tips: image of tailless swallowtail butterfly ">
            <a:extLst>
              <a:ext uri="{FF2B5EF4-FFF2-40B4-BE49-F238E27FC236}">
                <a16:creationId xmlns:a16="http://schemas.microsoft.com/office/drawing/2014/main" id="{E28A55B5-EEB0-4F6E-832D-FB338861D2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17" b="5229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285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5362" name="Picture 2" descr="See the source image">
            <a:extLst>
              <a:ext uri="{FF2B5EF4-FFF2-40B4-BE49-F238E27FC236}">
                <a16:creationId xmlns:a16="http://schemas.microsoft.com/office/drawing/2014/main" id="{FFB0676A-9E60-4989-AF60-6A0E267B3E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14" b="10000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652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acro photo tips: floral design with multiple flowers">
            <a:extLst>
              <a:ext uri="{FF2B5EF4-FFF2-40B4-BE49-F238E27FC236}">
                <a16:creationId xmlns:a16="http://schemas.microsoft.com/office/drawing/2014/main" id="{FD180CB9-2A6D-4601-8F3B-C4E74B8E00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492" b="29961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692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338" name="Picture 2" descr="See the source image">
            <a:extLst>
              <a:ext uri="{FF2B5EF4-FFF2-40B4-BE49-F238E27FC236}">
                <a16:creationId xmlns:a16="http://schemas.microsoft.com/office/drawing/2014/main" id="{A14EFEF8-A6F5-4FA6-85A1-783393BCE9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006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macro photo tips: layered camellia blooms">
            <a:extLst>
              <a:ext uri="{FF2B5EF4-FFF2-40B4-BE49-F238E27FC236}">
                <a16:creationId xmlns:a16="http://schemas.microsoft.com/office/drawing/2014/main" id="{579C07C1-43C7-4A83-B1B8-0999470387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13" b="3001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789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6386" name="Picture 2" descr="See the source image">
            <a:extLst>
              <a:ext uri="{FF2B5EF4-FFF2-40B4-BE49-F238E27FC236}">
                <a16:creationId xmlns:a16="http://schemas.microsoft.com/office/drawing/2014/main" id="{BC4690D6-0528-49E2-A920-70575C0499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6" b="16528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139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acro photo tips: image of Chinese lantern seeds">
            <a:extLst>
              <a:ext uri="{FF2B5EF4-FFF2-40B4-BE49-F238E27FC236}">
                <a16:creationId xmlns:a16="http://schemas.microsoft.com/office/drawing/2014/main" id="{5955069C-273D-4316-A43B-1E1FCC126B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04" b="9041"/>
          <a:stretch/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359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074" name="Picture 2" descr="Visual search query image">
            <a:extLst>
              <a:ext uri="{FF2B5EF4-FFF2-40B4-BE49-F238E27FC236}">
                <a16:creationId xmlns:a16="http://schemas.microsoft.com/office/drawing/2014/main" id="{93C51830-3717-41C1-AC06-A9ECE475B8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4" b="8122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5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252530EE-3BCF-42BC-AFEF-6C10C6C3E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20" b="5690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316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266" name="Picture 2" descr="See the source image">
            <a:extLst>
              <a:ext uri="{FF2B5EF4-FFF2-40B4-BE49-F238E27FC236}">
                <a16:creationId xmlns:a16="http://schemas.microsoft.com/office/drawing/2014/main" id="{55A6331B-3293-48E7-97FE-11325E2A41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81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5210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8AF25F41-33E8-410E-8FD1-E605D43018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1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68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9458" name="Picture 2" descr="See the source image">
            <a:extLst>
              <a:ext uri="{FF2B5EF4-FFF2-40B4-BE49-F238E27FC236}">
                <a16:creationId xmlns:a16="http://schemas.microsoft.com/office/drawing/2014/main" id="{A4EF875B-7014-4196-B666-D4665B6053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82" b="6065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237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</Words>
  <Application>Microsoft Office PowerPoint</Application>
  <PresentationFormat>Widescreen</PresentationFormat>
  <Paragraphs>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Nature Writing:  Macro Prompts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Reynolds</dc:creator>
  <cp:lastModifiedBy>Sarah Reynolds</cp:lastModifiedBy>
  <cp:revision>1</cp:revision>
  <dcterms:created xsi:type="dcterms:W3CDTF">2022-03-18T05:13:28Z</dcterms:created>
  <dcterms:modified xsi:type="dcterms:W3CDTF">2022-03-18T05:34:57Z</dcterms:modified>
</cp:coreProperties>
</file>